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0"/>
  </p:notesMasterIdLst>
  <p:sldIdLst>
    <p:sldId id="468" r:id="rId3"/>
    <p:sldId id="464" r:id="rId4"/>
    <p:sldId id="283" r:id="rId5"/>
    <p:sldId id="284" r:id="rId6"/>
    <p:sldId id="285" r:id="rId7"/>
    <p:sldId id="463" r:id="rId8"/>
    <p:sldId id="287" r:id="rId9"/>
    <p:sldId id="288" r:id="rId10"/>
    <p:sldId id="467" r:id="rId11"/>
    <p:sldId id="469" r:id="rId12"/>
    <p:sldId id="470" r:id="rId13"/>
    <p:sldId id="471" r:id="rId14"/>
    <p:sldId id="472" r:id="rId15"/>
    <p:sldId id="473" r:id="rId16"/>
    <p:sldId id="475" r:id="rId17"/>
    <p:sldId id="474" r:id="rId18"/>
    <p:sldId id="27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D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162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BB6858-DFA9-4D27-B339-7753521BA843}" type="datetimeFigureOut">
              <a:rPr lang="en-US" smtClean="0"/>
              <a:pPr/>
              <a:t>12/17/2025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8184EE-C0D3-464B-AABE-F720F697BF30}" type="slidenum">
              <a:rPr lang="en-US" smtClean="0"/>
              <a:pPr/>
              <a:t>‹N°›</a:t>
            </a:fld>
            <a:endParaRPr lang="en-US"/>
          </a:p>
        </p:txBody>
      </p:sp>
    </p:spTree>
    <p:extLst>
      <p:ext uri="{BB962C8B-B14F-4D97-AF65-F5344CB8AC3E}">
        <p14:creationId xmlns:p14="http://schemas.microsoft.com/office/powerpoint/2010/main" val="1938534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179953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167251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1220291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3964965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1694805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414098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267072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633311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3385338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3635177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EFBE77-1276-4F71-B882-75C7294701C5}" type="datetimeFigureOut">
              <a:rPr lang="en-US" smtClean="0"/>
              <a:pPr/>
              <a:t>12/17/2025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CD442-037A-4DA7-B657-B1FF9FDA5A08}" type="slidenum">
              <a:rPr lang="en-US" smtClean="0"/>
              <a:pPr/>
              <a:t>‹N°›</a:t>
            </a:fld>
            <a:endParaRPr lang="en-US"/>
          </a:p>
        </p:txBody>
      </p:sp>
    </p:spTree>
    <p:extLst>
      <p:ext uri="{BB962C8B-B14F-4D97-AF65-F5344CB8AC3E}">
        <p14:creationId xmlns:p14="http://schemas.microsoft.com/office/powerpoint/2010/main" val="2449725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3804741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522559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506654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3831301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597413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779352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4129044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989663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4332792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424022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60122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914928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EFBE77-1276-4F71-B882-75C7294701C5}" type="datetimeFigureOut">
              <a:rPr lang="en-US" smtClean="0"/>
              <a:pPr/>
              <a:t>12/17/2025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8CD442-037A-4DA7-B657-B1FF9FDA5A08}" type="slidenum">
              <a:rPr lang="en-US" smtClean="0"/>
              <a:pPr/>
              <a:t>‹N°›</a:t>
            </a:fld>
            <a:endParaRPr lang="en-US"/>
          </a:p>
        </p:txBody>
      </p:sp>
    </p:spTree>
    <p:extLst>
      <p:ext uri="{BB962C8B-B14F-4D97-AF65-F5344CB8AC3E}">
        <p14:creationId xmlns:p14="http://schemas.microsoft.com/office/powerpoint/2010/main" val="26913241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223E0D-600A-4017-9453-F400215769F4}" type="datetimeFigureOut">
              <a:rPr lang="en-US" smtClean="0">
                <a:solidFill>
                  <a:prstClr val="black">
                    <a:tint val="75000"/>
                  </a:prstClr>
                </a:solidFill>
              </a:rPr>
              <a:pPr/>
              <a:t>12/17/2025</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8F626-587A-40D8-A8AF-8D93BC986D9F}"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21786286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A3E2774-1AE6-E2E8-7E55-A7760D7A3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3" y="1"/>
            <a:ext cx="9050013" cy="4493342"/>
          </a:xfrm>
          <a:prstGeom prst="rect">
            <a:avLst/>
          </a:prstGeom>
        </p:spPr>
      </p:pic>
      <p:pic>
        <p:nvPicPr>
          <p:cNvPr id="6" name="Picture 2" descr="C:\Users\SMARTECH\Desktop\images pour AST\SfOG_26 (2).png">
            <a:extLst>
              <a:ext uri="{FF2B5EF4-FFF2-40B4-BE49-F238E27FC236}">
                <a16:creationId xmlns:a16="http://schemas.microsoft.com/office/drawing/2014/main" id="{7A3292CC-8CEA-A6EC-4B0E-3538CFC5214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36302" y="6169710"/>
            <a:ext cx="872995" cy="534582"/>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C964D19-DD0C-B7E5-03D6-20A721114DA1}"/>
              </a:ext>
            </a:extLst>
          </p:cNvPr>
          <p:cNvSpPr txBox="1"/>
          <p:nvPr/>
        </p:nvSpPr>
        <p:spPr>
          <a:xfrm>
            <a:off x="2040193" y="6169710"/>
            <a:ext cx="4572000" cy="468077"/>
          </a:xfrm>
          <a:prstGeom prst="rect">
            <a:avLst/>
          </a:prstGeom>
          <a:noFill/>
        </p:spPr>
        <p:txBody>
          <a:bodyPr wrap="square">
            <a:spAutoFit/>
          </a:bodyPr>
          <a:lstStyle/>
          <a:p>
            <a:pPr algn="ctr" rtl="1">
              <a:lnSpc>
                <a:spcPct val="107000"/>
              </a:lnSpc>
              <a:spcAft>
                <a:spcPts val="800"/>
              </a:spcAft>
              <a:buNone/>
            </a:pPr>
            <a:r>
              <a:rPr lang="ar-DZ" sz="2400" kern="100" dirty="0">
                <a:effectLst/>
                <a:latin typeface="Calibri" panose="020F0502020204030204" pitchFamily="34" charset="0"/>
                <a:ea typeface="Calibri" panose="020F0502020204030204" pitchFamily="34" charset="0"/>
                <a:cs typeface="Times New Roman" panose="02020603050405020304" pitchFamily="18" charset="0"/>
              </a:rPr>
              <a:t>2025-2026</a:t>
            </a:r>
            <a:endParaRPr lang="fr-FR" sz="1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66720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7B6FD-EB3A-A5A9-96DB-6894EB7261AF}"/>
            </a:ext>
          </a:extLst>
        </p:cNvPr>
        <p:cNvGrpSpPr/>
        <p:nvPr/>
      </p:nvGrpSpPr>
      <p:grpSpPr>
        <a:xfrm>
          <a:off x="0" y="0"/>
          <a:ext cx="0" cy="0"/>
          <a:chOff x="0" y="0"/>
          <a:chExt cx="0" cy="0"/>
        </a:xfrm>
      </p:grpSpPr>
      <p:sp>
        <p:nvSpPr>
          <p:cNvPr id="1105" name="Rectangle 1104">
            <a:extLst>
              <a:ext uri="{FF2B5EF4-FFF2-40B4-BE49-F238E27FC236}">
                <a16:creationId xmlns:a16="http://schemas.microsoft.com/office/drawing/2014/main" id="{DFEB487A-DC9D-5B17-43BF-137EB220B012}"/>
              </a:ext>
            </a:extLst>
          </p:cNvPr>
          <p:cNvSpPr/>
          <p:nvPr/>
        </p:nvSpPr>
        <p:spPr>
          <a:xfrm>
            <a:off x="-34557" y="1189771"/>
            <a:ext cx="9145634" cy="6315446"/>
          </a:xfrm>
          <a:prstGeom prst="rect">
            <a:avLst/>
          </a:prstGeom>
          <a:gradFill flip="none" rotWithShape="1">
            <a:gsLst>
              <a:gs pos="100000">
                <a:schemeClr val="bg2">
                  <a:lumMod val="95000"/>
                </a:schemeClr>
              </a:gs>
              <a:gs pos="0">
                <a:schemeClr val="bg2"/>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4" name="Group 3">
            <a:extLst>
              <a:ext uri="{FF2B5EF4-FFF2-40B4-BE49-F238E27FC236}">
                <a16:creationId xmlns:a16="http://schemas.microsoft.com/office/drawing/2014/main" id="{9F0DE2ED-6B8C-BA54-F60F-6746D8996D6E}"/>
              </a:ext>
            </a:extLst>
          </p:cNvPr>
          <p:cNvGrpSpPr/>
          <p:nvPr/>
        </p:nvGrpSpPr>
        <p:grpSpPr>
          <a:xfrm>
            <a:off x="-775616" y="1426522"/>
            <a:ext cx="9696423" cy="5121476"/>
            <a:chOff x="-775616" y="638777"/>
            <a:chExt cx="9881516" cy="5909222"/>
          </a:xfrm>
        </p:grpSpPr>
        <p:grpSp>
          <p:nvGrpSpPr>
            <p:cNvPr id="2" name="Group 1">
              <a:extLst>
                <a:ext uri="{FF2B5EF4-FFF2-40B4-BE49-F238E27FC236}">
                  <a16:creationId xmlns:a16="http://schemas.microsoft.com/office/drawing/2014/main" id="{3F5EDD20-C4F9-6FFC-433F-7D38C628173D}"/>
                </a:ext>
              </a:extLst>
            </p:cNvPr>
            <p:cNvGrpSpPr/>
            <p:nvPr/>
          </p:nvGrpSpPr>
          <p:grpSpPr>
            <a:xfrm flipH="1">
              <a:off x="5174390" y="1420466"/>
              <a:ext cx="3931510" cy="2249294"/>
              <a:chOff x="90634" y="1609860"/>
              <a:chExt cx="3931510" cy="2249294"/>
            </a:xfrm>
          </p:grpSpPr>
          <p:sp>
            <p:nvSpPr>
              <p:cNvPr id="20" name="Freeform 19">
                <a:extLst>
                  <a:ext uri="{FF2B5EF4-FFF2-40B4-BE49-F238E27FC236}">
                    <a16:creationId xmlns:a16="http://schemas.microsoft.com/office/drawing/2014/main" id="{58707F1A-D175-78E0-5B70-8DA37B16FE12}"/>
                  </a:ext>
                </a:extLst>
              </p:cNvPr>
              <p:cNvSpPr/>
              <p:nvPr/>
            </p:nvSpPr>
            <p:spPr>
              <a:xfrm>
                <a:off x="90634" y="1609860"/>
                <a:ext cx="3815996" cy="2249294"/>
              </a:xfrm>
              <a:custGeom>
                <a:avLst/>
                <a:gdLst>
                  <a:gd name="connsiteX0" fmla="*/ 0 w 3815996"/>
                  <a:gd name="connsiteY0" fmla="*/ 0 h 2249294"/>
                  <a:gd name="connsiteX1" fmla="*/ 2842549 w 3815996"/>
                  <a:gd name="connsiteY1" fmla="*/ 0 h 2249294"/>
                  <a:gd name="connsiteX2" fmla="*/ 2843237 w 3815996"/>
                  <a:gd name="connsiteY2" fmla="*/ 818 h 2249294"/>
                  <a:gd name="connsiteX3" fmla="*/ 2940928 w 3815996"/>
                  <a:gd name="connsiteY3" fmla="*/ 58921 h 2249294"/>
                  <a:gd name="connsiteX4" fmla="*/ 3777283 w 3815996"/>
                  <a:gd name="connsiteY4" fmla="*/ 31060 h 2249294"/>
                  <a:gd name="connsiteX5" fmla="*/ 3815996 w 3815996"/>
                  <a:gd name="connsiteY5" fmla="*/ 19818 h 2249294"/>
                  <a:gd name="connsiteX6" fmla="*/ 3815996 w 3815996"/>
                  <a:gd name="connsiteY6" fmla="*/ 2092006 h 2249294"/>
                  <a:gd name="connsiteX7" fmla="*/ 3757220 w 3815996"/>
                  <a:gd name="connsiteY7" fmla="*/ 2076315 h 2249294"/>
                  <a:gd name="connsiteX8" fmla="*/ 3405746 w 3815996"/>
                  <a:gd name="connsiteY8" fmla="*/ 2062980 h 2249294"/>
                  <a:gd name="connsiteX9" fmla="*/ 3046401 w 3815996"/>
                  <a:gd name="connsiteY9" fmla="*/ 2238746 h 2249294"/>
                  <a:gd name="connsiteX10" fmla="*/ 3048597 w 3815996"/>
                  <a:gd name="connsiteY10" fmla="*/ 2249294 h 2249294"/>
                  <a:gd name="connsiteX11" fmla="*/ 0 w 3815996"/>
                  <a:gd name="connsiteY11" fmla="*/ 2249294 h 2249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15996" h="2249294">
                    <a:moveTo>
                      <a:pt x="0" y="0"/>
                    </a:moveTo>
                    <a:lnTo>
                      <a:pt x="2842549" y="0"/>
                    </a:lnTo>
                    <a:lnTo>
                      <a:pt x="2843237" y="818"/>
                    </a:lnTo>
                    <a:cubicBezTo>
                      <a:pt x="2869888" y="26377"/>
                      <a:pt x="2902828" y="46856"/>
                      <a:pt x="2940928" y="58921"/>
                    </a:cubicBezTo>
                    <a:cubicBezTo>
                      <a:pt x="3160956" y="150361"/>
                      <a:pt x="3455278" y="117499"/>
                      <a:pt x="3777283" y="31060"/>
                    </a:cubicBezTo>
                    <a:lnTo>
                      <a:pt x="3815996" y="19818"/>
                    </a:lnTo>
                    <a:lnTo>
                      <a:pt x="3815996" y="2092006"/>
                    </a:lnTo>
                    <a:lnTo>
                      <a:pt x="3757220" y="2076315"/>
                    </a:lnTo>
                    <a:cubicBezTo>
                      <a:pt x="3646412" y="2052185"/>
                      <a:pt x="3532747" y="2049010"/>
                      <a:pt x="3405746" y="2062980"/>
                    </a:cubicBezTo>
                    <a:cubicBezTo>
                      <a:pt x="3181909" y="2059805"/>
                      <a:pt x="3050345" y="2136997"/>
                      <a:pt x="3046401" y="2238746"/>
                    </a:cubicBezTo>
                    <a:lnTo>
                      <a:pt x="3048597" y="2249294"/>
                    </a:lnTo>
                    <a:lnTo>
                      <a:pt x="0" y="2249294"/>
                    </a:lnTo>
                    <a:close/>
                  </a:path>
                </a:pathLst>
              </a:custGeom>
              <a:solidFill>
                <a:schemeClr val="tx2">
                  <a:lumMod val="75000"/>
                  <a:lumOff val="25000"/>
                </a:schemeClr>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631DFBC1-7C60-E549-0A28-845FAE159336}"/>
                  </a:ext>
                </a:extLst>
              </p:cNvPr>
              <p:cNvSpPr/>
              <p:nvPr/>
            </p:nvSpPr>
            <p:spPr>
              <a:xfrm>
                <a:off x="90634" y="2300886"/>
                <a:ext cx="3931510" cy="816768"/>
              </a:xfrm>
              <a:prstGeom prst="rect">
                <a:avLst/>
              </a:prstGeom>
            </p:spPr>
            <p:txBody>
              <a:bodyPr wrap="square">
                <a:spAutoFit/>
              </a:bodyPr>
              <a:lstStyle/>
              <a:p>
                <a:pPr algn="ctr"/>
                <a:r>
                  <a:rPr lang="ar-DZ" sz="4000" b="1" dirty="0" err="1">
                    <a:solidFill>
                      <a:schemeClr val="bg1"/>
                    </a:solidFill>
                    <a:latin typeface="Bodoni MT Condensed" panose="02070606080606020203" pitchFamily="18" charset="0"/>
                    <a:cs typeface="Adobe Arabic" panose="02040503050201020203" pitchFamily="18" charset="-78"/>
                  </a:rPr>
                  <a:t>الاستقرارية</a:t>
                </a:r>
                <a:endParaRPr lang="en-US" sz="4000" b="1" dirty="0">
                  <a:solidFill>
                    <a:schemeClr val="bg1"/>
                  </a:solidFill>
                  <a:latin typeface="Bodoni MT Condensed" panose="02070606080606020203" pitchFamily="18" charset="0"/>
                  <a:cs typeface="Adobe Arabic" panose="02040503050201020203" pitchFamily="18" charset="-78"/>
                </a:endParaRPr>
              </a:p>
            </p:txBody>
          </p:sp>
        </p:grpSp>
        <p:grpSp>
          <p:nvGrpSpPr>
            <p:cNvPr id="38" name="Group 37">
              <a:extLst>
                <a:ext uri="{FF2B5EF4-FFF2-40B4-BE49-F238E27FC236}">
                  <a16:creationId xmlns:a16="http://schemas.microsoft.com/office/drawing/2014/main" id="{C956B67C-EEE1-17D7-4EED-295CAA323C66}"/>
                </a:ext>
              </a:extLst>
            </p:cNvPr>
            <p:cNvGrpSpPr/>
            <p:nvPr/>
          </p:nvGrpSpPr>
          <p:grpSpPr>
            <a:xfrm>
              <a:off x="-775616" y="3159269"/>
              <a:ext cx="2463084" cy="3388730"/>
              <a:chOff x="-775616" y="3159269"/>
              <a:chExt cx="2463084" cy="3388730"/>
            </a:xfrm>
          </p:grpSpPr>
          <p:sp>
            <p:nvSpPr>
              <p:cNvPr id="11" name="Rectangle 10">
                <a:extLst>
                  <a:ext uri="{FF2B5EF4-FFF2-40B4-BE49-F238E27FC236}">
                    <a16:creationId xmlns:a16="http://schemas.microsoft.com/office/drawing/2014/main" id="{D21F46C1-87D1-B609-BE8D-8B6749022254}"/>
                  </a:ext>
                </a:extLst>
              </p:cNvPr>
              <p:cNvSpPr/>
              <p:nvPr/>
            </p:nvSpPr>
            <p:spPr>
              <a:xfrm rot="20067309" flipH="1">
                <a:off x="1224948" y="3159269"/>
                <a:ext cx="462520" cy="246812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DAF66A65-3CDE-9B1E-98B4-121AD379A3A7}"/>
                  </a:ext>
                </a:extLst>
              </p:cNvPr>
              <p:cNvSpPr/>
              <p:nvPr/>
            </p:nvSpPr>
            <p:spPr>
              <a:xfrm rot="20067309" flipH="1">
                <a:off x="-775616" y="3442185"/>
                <a:ext cx="2168235" cy="3105814"/>
              </a:xfrm>
              <a:custGeom>
                <a:avLst/>
                <a:gdLst>
                  <a:gd name="connsiteX0" fmla="*/ 0 w 2168235"/>
                  <a:gd name="connsiteY0" fmla="*/ 60239 h 3105814"/>
                  <a:gd name="connsiteX1" fmla="*/ 0 w 2168235"/>
                  <a:gd name="connsiteY1" fmla="*/ 3041454 h 3105814"/>
                  <a:gd name="connsiteX2" fmla="*/ 2168235 w 2168235"/>
                  <a:gd name="connsiteY2" fmla="*/ 3105814 h 3105814"/>
                  <a:gd name="connsiteX3" fmla="*/ 683852 w 2168235"/>
                  <a:gd name="connsiteY3" fmla="*/ 0 h 3105814"/>
                  <a:gd name="connsiteX4" fmla="*/ 0 w 2168235"/>
                  <a:gd name="connsiteY4" fmla="*/ 60239 h 3105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8235" h="3105814">
                    <a:moveTo>
                      <a:pt x="0" y="60239"/>
                    </a:moveTo>
                    <a:lnTo>
                      <a:pt x="0" y="3041454"/>
                    </a:lnTo>
                    <a:lnTo>
                      <a:pt x="2168235" y="3105814"/>
                    </a:lnTo>
                    <a:lnTo>
                      <a:pt x="683852" y="0"/>
                    </a:lnTo>
                    <a:lnTo>
                      <a:pt x="0" y="60239"/>
                    </a:lnTo>
                    <a:close/>
                  </a:path>
                </a:pathLst>
              </a:custGeom>
              <a:solidFill>
                <a:schemeClr val="tx2">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ABD898B6-7393-CFD6-A82E-175F4C2D818B}"/>
                  </a:ext>
                </a:extLst>
              </p:cNvPr>
              <p:cNvSpPr/>
              <p:nvPr/>
            </p:nvSpPr>
            <p:spPr>
              <a:xfrm>
                <a:off x="824248" y="5061397"/>
                <a:ext cx="528033" cy="52803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F3BD37EB-A8F6-522F-337E-9D8AED2AB2F6}"/>
                </a:ext>
              </a:extLst>
            </p:cNvPr>
            <p:cNvGrpSpPr/>
            <p:nvPr/>
          </p:nvGrpSpPr>
          <p:grpSpPr>
            <a:xfrm rot="124201" flipH="1">
              <a:off x="3772770" y="1450553"/>
              <a:ext cx="437969" cy="186676"/>
              <a:chOff x="8869543" y="2611495"/>
              <a:chExt cx="264930" cy="54890"/>
            </a:xfrm>
            <a:solidFill>
              <a:schemeClr val="tx1">
                <a:lumMod val="75000"/>
                <a:lumOff val="25000"/>
              </a:schemeClr>
            </a:solidFill>
          </p:grpSpPr>
          <p:sp>
            <p:nvSpPr>
              <p:cNvPr id="760" name="Rounded Rectangle 4">
                <a:extLst>
                  <a:ext uri="{FF2B5EF4-FFF2-40B4-BE49-F238E27FC236}">
                    <a16:creationId xmlns:a16="http://schemas.microsoft.com/office/drawing/2014/main" id="{D20AF328-E47A-1F87-A017-E9005F4D0704}"/>
                  </a:ext>
                </a:extLst>
              </p:cNvPr>
              <p:cNvSpPr/>
              <p:nvPr/>
            </p:nvSpPr>
            <p:spPr>
              <a:xfrm flipV="1">
                <a:off x="8869543" y="2611495"/>
                <a:ext cx="109844" cy="54890"/>
              </a:xfrm>
              <a:custGeom>
                <a:avLst/>
                <a:gdLst>
                  <a:gd name="connsiteX0" fmla="*/ 0 w 1912968"/>
                  <a:gd name="connsiteY0" fmla="*/ 525770 h 1051542"/>
                  <a:gd name="connsiteX1" fmla="*/ 0 w 1912968"/>
                  <a:gd name="connsiteY1" fmla="*/ 525771 h 1051542"/>
                  <a:gd name="connsiteX2" fmla="*/ 0 w 1912968"/>
                  <a:gd name="connsiteY2" fmla="*/ 525770 h 1051542"/>
                  <a:gd name="connsiteX3" fmla="*/ 501404 w 1912968"/>
                  <a:gd name="connsiteY3" fmla="*/ 286749 h 1051542"/>
                  <a:gd name="connsiteX4" fmla="*/ 262382 w 1912968"/>
                  <a:gd name="connsiteY4" fmla="*/ 525771 h 1051542"/>
                  <a:gd name="connsiteX5" fmla="*/ 262382 w 1912968"/>
                  <a:gd name="connsiteY5" fmla="*/ 525770 h 1051542"/>
                  <a:gd name="connsiteX6" fmla="*/ 262382 w 1912968"/>
                  <a:gd name="connsiteY6" fmla="*/ 525771 h 1051542"/>
                  <a:gd name="connsiteX7" fmla="*/ 262382 w 1912968"/>
                  <a:gd name="connsiteY7" fmla="*/ 525771 h 1051542"/>
                  <a:gd name="connsiteX8" fmla="*/ 501404 w 1912968"/>
                  <a:gd name="connsiteY8" fmla="*/ 764792 h 1051542"/>
                  <a:gd name="connsiteX9" fmla="*/ 1411563 w 1912968"/>
                  <a:gd name="connsiteY9" fmla="*/ 764793 h 1051542"/>
                  <a:gd name="connsiteX10" fmla="*/ 1650585 w 1912968"/>
                  <a:gd name="connsiteY10" fmla="*/ 525771 h 1051542"/>
                  <a:gd name="connsiteX11" fmla="*/ 1650586 w 1912968"/>
                  <a:gd name="connsiteY11" fmla="*/ 525771 h 1051542"/>
                  <a:gd name="connsiteX12" fmla="*/ 1411564 w 1912968"/>
                  <a:gd name="connsiteY12" fmla="*/ 286749 h 1051542"/>
                  <a:gd name="connsiteX13" fmla="*/ 501404 w 1912968"/>
                  <a:gd name="connsiteY13" fmla="*/ 286749 h 1051542"/>
                  <a:gd name="connsiteX14" fmla="*/ 525771 w 1912968"/>
                  <a:gd name="connsiteY14" fmla="*/ 0 h 1051542"/>
                  <a:gd name="connsiteX15" fmla="*/ 1387197 w 1912968"/>
                  <a:gd name="connsiteY15" fmla="*/ 0 h 1051542"/>
                  <a:gd name="connsiteX16" fmla="*/ 1912968 w 1912968"/>
                  <a:gd name="connsiteY16" fmla="*/ 525771 h 1051542"/>
                  <a:gd name="connsiteX17" fmla="*/ 1912967 w 1912968"/>
                  <a:gd name="connsiteY17" fmla="*/ 525771 h 1051542"/>
                  <a:gd name="connsiteX18" fmla="*/ 1387196 w 1912968"/>
                  <a:gd name="connsiteY18" fmla="*/ 1051542 h 1051542"/>
                  <a:gd name="connsiteX19" fmla="*/ 525771 w 1912968"/>
                  <a:gd name="connsiteY19" fmla="*/ 1051541 h 1051542"/>
                  <a:gd name="connsiteX20" fmla="*/ 0 w 1912968"/>
                  <a:gd name="connsiteY20" fmla="*/ 525771 h 1051542"/>
                  <a:gd name="connsiteX21" fmla="*/ 525771 w 1912968"/>
                  <a:gd name="connsiteY21" fmla="*/ 0 h 1051542"/>
                  <a:gd name="connsiteX0" fmla="*/ 0 w 1912968"/>
                  <a:gd name="connsiteY0" fmla="*/ 525770 h 1051542"/>
                  <a:gd name="connsiteX1" fmla="*/ 0 w 1912968"/>
                  <a:gd name="connsiteY1" fmla="*/ 525771 h 1051542"/>
                  <a:gd name="connsiteX2" fmla="*/ 0 w 1912968"/>
                  <a:gd name="connsiteY2" fmla="*/ 525770 h 1051542"/>
                  <a:gd name="connsiteX3" fmla="*/ 501404 w 1912968"/>
                  <a:gd name="connsiteY3" fmla="*/ 286749 h 1051542"/>
                  <a:gd name="connsiteX4" fmla="*/ 262382 w 1912968"/>
                  <a:gd name="connsiteY4" fmla="*/ 525771 h 1051542"/>
                  <a:gd name="connsiteX5" fmla="*/ 262382 w 1912968"/>
                  <a:gd name="connsiteY5" fmla="*/ 525770 h 1051542"/>
                  <a:gd name="connsiteX6" fmla="*/ 262382 w 1912968"/>
                  <a:gd name="connsiteY6" fmla="*/ 525771 h 1051542"/>
                  <a:gd name="connsiteX7" fmla="*/ 262382 w 1912968"/>
                  <a:gd name="connsiteY7" fmla="*/ 525771 h 1051542"/>
                  <a:gd name="connsiteX8" fmla="*/ 501404 w 1912968"/>
                  <a:gd name="connsiteY8" fmla="*/ 764792 h 1051542"/>
                  <a:gd name="connsiteX9" fmla="*/ 1411563 w 1912968"/>
                  <a:gd name="connsiteY9" fmla="*/ 764793 h 1051542"/>
                  <a:gd name="connsiteX10" fmla="*/ 1650585 w 1912968"/>
                  <a:gd name="connsiteY10" fmla="*/ 525771 h 1051542"/>
                  <a:gd name="connsiteX11" fmla="*/ 1650586 w 1912968"/>
                  <a:gd name="connsiteY11" fmla="*/ 525771 h 1051542"/>
                  <a:gd name="connsiteX12" fmla="*/ 1411564 w 1912968"/>
                  <a:gd name="connsiteY12" fmla="*/ 286749 h 1051542"/>
                  <a:gd name="connsiteX13" fmla="*/ 501404 w 1912968"/>
                  <a:gd name="connsiteY13" fmla="*/ 286749 h 1051542"/>
                  <a:gd name="connsiteX14" fmla="*/ 525771 w 1912968"/>
                  <a:gd name="connsiteY14" fmla="*/ 0 h 1051542"/>
                  <a:gd name="connsiteX15" fmla="*/ 1387197 w 1912968"/>
                  <a:gd name="connsiteY15" fmla="*/ 0 h 1051542"/>
                  <a:gd name="connsiteX16" fmla="*/ 1912968 w 1912968"/>
                  <a:gd name="connsiteY16" fmla="*/ 525771 h 1051542"/>
                  <a:gd name="connsiteX17" fmla="*/ 1912967 w 1912968"/>
                  <a:gd name="connsiteY17" fmla="*/ 525771 h 1051542"/>
                  <a:gd name="connsiteX18" fmla="*/ 1387196 w 1912968"/>
                  <a:gd name="connsiteY18" fmla="*/ 1051542 h 1051542"/>
                  <a:gd name="connsiteX19" fmla="*/ 525771 w 1912968"/>
                  <a:gd name="connsiteY19" fmla="*/ 1051541 h 1051542"/>
                  <a:gd name="connsiteX20" fmla="*/ 0 w 1912968"/>
                  <a:gd name="connsiteY20" fmla="*/ 525771 h 1051542"/>
                  <a:gd name="connsiteX21" fmla="*/ 525771 w 1912968"/>
                  <a:gd name="connsiteY21" fmla="*/ 0 h 1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2968" h="1051542">
                    <a:moveTo>
                      <a:pt x="0" y="525770"/>
                    </a:moveTo>
                    <a:lnTo>
                      <a:pt x="0" y="525771"/>
                    </a:lnTo>
                    <a:lnTo>
                      <a:pt x="0" y="525770"/>
                    </a:lnTo>
                    <a:close/>
                    <a:moveTo>
                      <a:pt x="501404" y="286749"/>
                    </a:moveTo>
                    <a:cubicBezTo>
                      <a:pt x="369396" y="286749"/>
                      <a:pt x="262382" y="393763"/>
                      <a:pt x="262382" y="525771"/>
                    </a:cubicBezTo>
                    <a:lnTo>
                      <a:pt x="262382" y="525770"/>
                    </a:lnTo>
                    <a:lnTo>
                      <a:pt x="262382" y="525771"/>
                    </a:lnTo>
                    <a:lnTo>
                      <a:pt x="262382" y="525771"/>
                    </a:lnTo>
                    <a:cubicBezTo>
                      <a:pt x="262382" y="657778"/>
                      <a:pt x="369396" y="764792"/>
                      <a:pt x="501404" y="764792"/>
                    </a:cubicBezTo>
                    <a:lnTo>
                      <a:pt x="1411563" y="764793"/>
                    </a:lnTo>
                    <a:cubicBezTo>
                      <a:pt x="1543571" y="764793"/>
                      <a:pt x="1650585" y="657779"/>
                      <a:pt x="1650585" y="525771"/>
                    </a:cubicBezTo>
                    <a:lnTo>
                      <a:pt x="1650586" y="525771"/>
                    </a:lnTo>
                    <a:cubicBezTo>
                      <a:pt x="1633497" y="393763"/>
                      <a:pt x="1547844" y="300847"/>
                      <a:pt x="1411564" y="286749"/>
                    </a:cubicBezTo>
                    <a:lnTo>
                      <a:pt x="501404" y="286749"/>
                    </a:lnTo>
                    <a:close/>
                    <a:moveTo>
                      <a:pt x="525771" y="0"/>
                    </a:moveTo>
                    <a:lnTo>
                      <a:pt x="1387197" y="0"/>
                    </a:lnTo>
                    <a:cubicBezTo>
                      <a:pt x="1677572" y="0"/>
                      <a:pt x="1912968" y="235396"/>
                      <a:pt x="1912968" y="525771"/>
                    </a:cubicBezTo>
                    <a:lnTo>
                      <a:pt x="1912967" y="525771"/>
                    </a:lnTo>
                    <a:cubicBezTo>
                      <a:pt x="1912967" y="816146"/>
                      <a:pt x="1677571" y="1051542"/>
                      <a:pt x="1387196" y="1051542"/>
                    </a:cubicBezTo>
                    <a:lnTo>
                      <a:pt x="525771" y="1051541"/>
                    </a:lnTo>
                    <a:cubicBezTo>
                      <a:pt x="235396" y="1051541"/>
                      <a:pt x="0" y="816145"/>
                      <a:pt x="0" y="525771"/>
                    </a:cubicBezTo>
                    <a:cubicBezTo>
                      <a:pt x="0" y="235396"/>
                      <a:pt x="235396" y="0"/>
                      <a:pt x="52577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1" name="Rounded Rectangle 4">
                <a:extLst>
                  <a:ext uri="{FF2B5EF4-FFF2-40B4-BE49-F238E27FC236}">
                    <a16:creationId xmlns:a16="http://schemas.microsoft.com/office/drawing/2014/main" id="{319F6389-16D7-CB00-22EC-E2DAD19BE08E}"/>
                  </a:ext>
                </a:extLst>
              </p:cNvPr>
              <p:cNvSpPr/>
              <p:nvPr/>
            </p:nvSpPr>
            <p:spPr>
              <a:xfrm flipV="1">
                <a:off x="8947086" y="2611495"/>
                <a:ext cx="109844" cy="54890"/>
              </a:xfrm>
              <a:custGeom>
                <a:avLst/>
                <a:gdLst/>
                <a:ahLst/>
                <a:cxnLst/>
                <a:rect l="l" t="t" r="r" b="b"/>
                <a:pathLst>
                  <a:path w="1912968" h="1051542">
                    <a:moveTo>
                      <a:pt x="525771" y="0"/>
                    </a:moveTo>
                    <a:lnTo>
                      <a:pt x="1387197" y="0"/>
                    </a:lnTo>
                    <a:cubicBezTo>
                      <a:pt x="1677572" y="0"/>
                      <a:pt x="1912968" y="235396"/>
                      <a:pt x="1912968" y="525771"/>
                    </a:cubicBezTo>
                    <a:lnTo>
                      <a:pt x="1912967" y="525771"/>
                    </a:lnTo>
                    <a:cubicBezTo>
                      <a:pt x="1912967" y="816146"/>
                      <a:pt x="1677571" y="1051542"/>
                      <a:pt x="1387196" y="1051542"/>
                    </a:cubicBezTo>
                    <a:lnTo>
                      <a:pt x="525771" y="1051541"/>
                    </a:lnTo>
                    <a:cubicBezTo>
                      <a:pt x="235396" y="1051541"/>
                      <a:pt x="0" y="816145"/>
                      <a:pt x="0" y="525771"/>
                    </a:cubicBezTo>
                    <a:cubicBezTo>
                      <a:pt x="0" y="439363"/>
                      <a:pt x="20844" y="357823"/>
                      <a:pt x="59852" y="286971"/>
                    </a:cubicBezTo>
                    <a:cubicBezTo>
                      <a:pt x="159833" y="287341"/>
                      <a:pt x="245263" y="349313"/>
                      <a:pt x="279808" y="437108"/>
                    </a:cubicBezTo>
                    <a:cubicBezTo>
                      <a:pt x="268431" y="464413"/>
                      <a:pt x="262382" y="494386"/>
                      <a:pt x="262382" y="525771"/>
                    </a:cubicBezTo>
                    <a:cubicBezTo>
                      <a:pt x="262382" y="657778"/>
                      <a:pt x="369396" y="764792"/>
                      <a:pt x="501404" y="764792"/>
                    </a:cubicBezTo>
                    <a:lnTo>
                      <a:pt x="1411563" y="764793"/>
                    </a:lnTo>
                    <a:cubicBezTo>
                      <a:pt x="1543571" y="764793"/>
                      <a:pt x="1650585" y="657779"/>
                      <a:pt x="1650585" y="525771"/>
                    </a:cubicBezTo>
                    <a:lnTo>
                      <a:pt x="1650586" y="525771"/>
                    </a:lnTo>
                    <a:cubicBezTo>
                      <a:pt x="1650586" y="393763"/>
                      <a:pt x="1543572" y="286749"/>
                      <a:pt x="1411564" y="286749"/>
                    </a:cubicBezTo>
                    <a:lnTo>
                      <a:pt x="501404" y="286749"/>
                    </a:lnTo>
                    <a:lnTo>
                      <a:pt x="499913" y="286899"/>
                    </a:lnTo>
                    <a:cubicBezTo>
                      <a:pt x="452827" y="190183"/>
                      <a:pt x="375157" y="111520"/>
                      <a:pt x="278373" y="64519"/>
                    </a:cubicBezTo>
                    <a:cubicBezTo>
                      <a:pt x="351220" y="22569"/>
                      <a:pt x="435860" y="0"/>
                      <a:pt x="52577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2" name="Rounded Rectangle 4">
                <a:extLst>
                  <a:ext uri="{FF2B5EF4-FFF2-40B4-BE49-F238E27FC236}">
                    <a16:creationId xmlns:a16="http://schemas.microsoft.com/office/drawing/2014/main" id="{506078B5-0696-8238-D3F4-F092DB5E16A8}"/>
                  </a:ext>
                </a:extLst>
              </p:cNvPr>
              <p:cNvSpPr/>
              <p:nvPr/>
            </p:nvSpPr>
            <p:spPr>
              <a:xfrm flipV="1">
                <a:off x="9024629" y="2611495"/>
                <a:ext cx="109844" cy="54890"/>
              </a:xfrm>
              <a:custGeom>
                <a:avLst/>
                <a:gdLst>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58430 w 1912968"/>
                  <a:gd name="connsiteY8" fmla="*/ 394515 h 1051542"/>
                  <a:gd name="connsiteX9" fmla="*/ 279808 w 1912968"/>
                  <a:gd name="connsiteY9" fmla="*/ 437108 h 1051542"/>
                  <a:gd name="connsiteX10" fmla="*/ 262382 w 1912968"/>
                  <a:gd name="connsiteY10" fmla="*/ 525771 h 1051542"/>
                  <a:gd name="connsiteX11" fmla="*/ 501404 w 1912968"/>
                  <a:gd name="connsiteY11" fmla="*/ 764792 h 1051542"/>
                  <a:gd name="connsiteX12" fmla="*/ 1411563 w 1912968"/>
                  <a:gd name="connsiteY12" fmla="*/ 764793 h 1051542"/>
                  <a:gd name="connsiteX13" fmla="*/ 1650585 w 1912968"/>
                  <a:gd name="connsiteY13" fmla="*/ 525771 h 1051542"/>
                  <a:gd name="connsiteX14" fmla="*/ 1650586 w 1912968"/>
                  <a:gd name="connsiteY14" fmla="*/ 525771 h 1051542"/>
                  <a:gd name="connsiteX15" fmla="*/ 1411564 w 1912968"/>
                  <a:gd name="connsiteY15" fmla="*/ 286749 h 1051542"/>
                  <a:gd name="connsiteX16" fmla="*/ 501404 w 1912968"/>
                  <a:gd name="connsiteY16" fmla="*/ 286749 h 1051542"/>
                  <a:gd name="connsiteX17" fmla="*/ 499913 w 1912968"/>
                  <a:gd name="connsiteY17" fmla="*/ 286899 h 1051542"/>
                  <a:gd name="connsiteX18" fmla="*/ 278373 w 1912968"/>
                  <a:gd name="connsiteY18" fmla="*/ 64519 h 1051542"/>
                  <a:gd name="connsiteX19" fmla="*/ 525771 w 1912968"/>
                  <a:gd name="connsiteY19"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4425 w 1912968"/>
                  <a:gd name="connsiteY8" fmla="*/ 402513 h 1051542"/>
                  <a:gd name="connsiteX9" fmla="*/ 279808 w 1912968"/>
                  <a:gd name="connsiteY9" fmla="*/ 437108 h 1051542"/>
                  <a:gd name="connsiteX10" fmla="*/ 262382 w 1912968"/>
                  <a:gd name="connsiteY10" fmla="*/ 525771 h 1051542"/>
                  <a:gd name="connsiteX11" fmla="*/ 501404 w 1912968"/>
                  <a:gd name="connsiteY11" fmla="*/ 764792 h 1051542"/>
                  <a:gd name="connsiteX12" fmla="*/ 1411563 w 1912968"/>
                  <a:gd name="connsiteY12" fmla="*/ 764793 h 1051542"/>
                  <a:gd name="connsiteX13" fmla="*/ 1650585 w 1912968"/>
                  <a:gd name="connsiteY13" fmla="*/ 525771 h 1051542"/>
                  <a:gd name="connsiteX14" fmla="*/ 1650586 w 1912968"/>
                  <a:gd name="connsiteY14" fmla="*/ 525771 h 1051542"/>
                  <a:gd name="connsiteX15" fmla="*/ 1411564 w 1912968"/>
                  <a:gd name="connsiteY15" fmla="*/ 286749 h 1051542"/>
                  <a:gd name="connsiteX16" fmla="*/ 501404 w 1912968"/>
                  <a:gd name="connsiteY16" fmla="*/ 286749 h 1051542"/>
                  <a:gd name="connsiteX17" fmla="*/ 499913 w 1912968"/>
                  <a:gd name="connsiteY17" fmla="*/ 286899 h 1051542"/>
                  <a:gd name="connsiteX18" fmla="*/ 278373 w 1912968"/>
                  <a:gd name="connsiteY18" fmla="*/ 64519 h 1051542"/>
                  <a:gd name="connsiteX19" fmla="*/ 525771 w 1912968"/>
                  <a:gd name="connsiteY19"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4425 w 1912968"/>
                  <a:gd name="connsiteY8" fmla="*/ 402513 h 1051542"/>
                  <a:gd name="connsiteX9" fmla="*/ 279808 w 1912968"/>
                  <a:gd name="connsiteY9" fmla="*/ 437108 h 1051542"/>
                  <a:gd name="connsiteX10" fmla="*/ 262382 w 1912968"/>
                  <a:gd name="connsiteY10" fmla="*/ 525771 h 1051542"/>
                  <a:gd name="connsiteX11" fmla="*/ 501404 w 1912968"/>
                  <a:gd name="connsiteY11" fmla="*/ 764792 h 1051542"/>
                  <a:gd name="connsiteX12" fmla="*/ 1411563 w 1912968"/>
                  <a:gd name="connsiteY12" fmla="*/ 764793 h 1051542"/>
                  <a:gd name="connsiteX13" fmla="*/ 1650585 w 1912968"/>
                  <a:gd name="connsiteY13" fmla="*/ 525771 h 1051542"/>
                  <a:gd name="connsiteX14" fmla="*/ 1650586 w 1912968"/>
                  <a:gd name="connsiteY14" fmla="*/ 525771 h 1051542"/>
                  <a:gd name="connsiteX15" fmla="*/ 1411564 w 1912968"/>
                  <a:gd name="connsiteY15" fmla="*/ 286749 h 1051542"/>
                  <a:gd name="connsiteX16" fmla="*/ 501404 w 1912968"/>
                  <a:gd name="connsiteY16" fmla="*/ 286749 h 1051542"/>
                  <a:gd name="connsiteX17" fmla="*/ 499913 w 1912968"/>
                  <a:gd name="connsiteY17" fmla="*/ 286899 h 1051542"/>
                  <a:gd name="connsiteX18" fmla="*/ 278373 w 1912968"/>
                  <a:gd name="connsiteY18" fmla="*/ 64519 h 1051542"/>
                  <a:gd name="connsiteX19" fmla="*/ 525771 w 1912968"/>
                  <a:gd name="connsiteY19"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9808 w 1912968"/>
                  <a:gd name="connsiteY8" fmla="*/ 437108 h 1051542"/>
                  <a:gd name="connsiteX9" fmla="*/ 262382 w 1912968"/>
                  <a:gd name="connsiteY9" fmla="*/ 525771 h 1051542"/>
                  <a:gd name="connsiteX10" fmla="*/ 501404 w 1912968"/>
                  <a:gd name="connsiteY10" fmla="*/ 764792 h 1051542"/>
                  <a:gd name="connsiteX11" fmla="*/ 1411563 w 1912968"/>
                  <a:gd name="connsiteY11" fmla="*/ 764793 h 1051542"/>
                  <a:gd name="connsiteX12" fmla="*/ 1650585 w 1912968"/>
                  <a:gd name="connsiteY12" fmla="*/ 525771 h 1051542"/>
                  <a:gd name="connsiteX13" fmla="*/ 1650586 w 1912968"/>
                  <a:gd name="connsiteY13" fmla="*/ 525771 h 1051542"/>
                  <a:gd name="connsiteX14" fmla="*/ 1411564 w 1912968"/>
                  <a:gd name="connsiteY14" fmla="*/ 286749 h 1051542"/>
                  <a:gd name="connsiteX15" fmla="*/ 501404 w 1912968"/>
                  <a:gd name="connsiteY15" fmla="*/ 286749 h 1051542"/>
                  <a:gd name="connsiteX16" fmla="*/ 499913 w 1912968"/>
                  <a:gd name="connsiteY16" fmla="*/ 286899 h 1051542"/>
                  <a:gd name="connsiteX17" fmla="*/ 278373 w 1912968"/>
                  <a:gd name="connsiteY17" fmla="*/ 64519 h 1051542"/>
                  <a:gd name="connsiteX18" fmla="*/ 525771 w 1912968"/>
                  <a:gd name="connsiteY18"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9808 w 1912968"/>
                  <a:gd name="connsiteY8" fmla="*/ 437108 h 1051542"/>
                  <a:gd name="connsiteX9" fmla="*/ 262382 w 1912968"/>
                  <a:gd name="connsiteY9" fmla="*/ 525771 h 1051542"/>
                  <a:gd name="connsiteX10" fmla="*/ 501404 w 1912968"/>
                  <a:gd name="connsiteY10" fmla="*/ 764792 h 1051542"/>
                  <a:gd name="connsiteX11" fmla="*/ 1411563 w 1912968"/>
                  <a:gd name="connsiteY11" fmla="*/ 764793 h 1051542"/>
                  <a:gd name="connsiteX12" fmla="*/ 1650585 w 1912968"/>
                  <a:gd name="connsiteY12" fmla="*/ 525771 h 1051542"/>
                  <a:gd name="connsiteX13" fmla="*/ 1650586 w 1912968"/>
                  <a:gd name="connsiteY13" fmla="*/ 525771 h 1051542"/>
                  <a:gd name="connsiteX14" fmla="*/ 1411564 w 1912968"/>
                  <a:gd name="connsiteY14" fmla="*/ 286749 h 1051542"/>
                  <a:gd name="connsiteX15" fmla="*/ 501404 w 1912968"/>
                  <a:gd name="connsiteY15" fmla="*/ 286749 h 1051542"/>
                  <a:gd name="connsiteX16" fmla="*/ 499913 w 1912968"/>
                  <a:gd name="connsiteY16" fmla="*/ 286899 h 1051542"/>
                  <a:gd name="connsiteX17" fmla="*/ 278373 w 1912968"/>
                  <a:gd name="connsiteY17" fmla="*/ 64519 h 1051542"/>
                  <a:gd name="connsiteX18" fmla="*/ 525771 w 1912968"/>
                  <a:gd name="connsiteY18"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9808 w 1912968"/>
                  <a:gd name="connsiteY8" fmla="*/ 437108 h 1051542"/>
                  <a:gd name="connsiteX9" fmla="*/ 262382 w 1912968"/>
                  <a:gd name="connsiteY9" fmla="*/ 525771 h 1051542"/>
                  <a:gd name="connsiteX10" fmla="*/ 501404 w 1912968"/>
                  <a:gd name="connsiteY10" fmla="*/ 764792 h 1051542"/>
                  <a:gd name="connsiteX11" fmla="*/ 1411563 w 1912968"/>
                  <a:gd name="connsiteY11" fmla="*/ 764793 h 1051542"/>
                  <a:gd name="connsiteX12" fmla="*/ 1650585 w 1912968"/>
                  <a:gd name="connsiteY12" fmla="*/ 525771 h 1051542"/>
                  <a:gd name="connsiteX13" fmla="*/ 1650586 w 1912968"/>
                  <a:gd name="connsiteY13" fmla="*/ 525771 h 1051542"/>
                  <a:gd name="connsiteX14" fmla="*/ 1411564 w 1912968"/>
                  <a:gd name="connsiteY14" fmla="*/ 286749 h 1051542"/>
                  <a:gd name="connsiteX15" fmla="*/ 501404 w 1912968"/>
                  <a:gd name="connsiteY15" fmla="*/ 286749 h 1051542"/>
                  <a:gd name="connsiteX16" fmla="*/ 499913 w 1912968"/>
                  <a:gd name="connsiteY16" fmla="*/ 286899 h 1051542"/>
                  <a:gd name="connsiteX17" fmla="*/ 278373 w 1912968"/>
                  <a:gd name="connsiteY17" fmla="*/ 64519 h 1051542"/>
                  <a:gd name="connsiteX18" fmla="*/ 525771 w 1912968"/>
                  <a:gd name="connsiteY18" fmla="*/ 0 h 1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2968" h="1051542">
                    <a:moveTo>
                      <a:pt x="525771" y="0"/>
                    </a:moveTo>
                    <a:lnTo>
                      <a:pt x="1387197" y="0"/>
                    </a:lnTo>
                    <a:cubicBezTo>
                      <a:pt x="1677572" y="0"/>
                      <a:pt x="1912968" y="235396"/>
                      <a:pt x="1912968" y="525771"/>
                    </a:cubicBezTo>
                    <a:lnTo>
                      <a:pt x="1912967" y="525771"/>
                    </a:lnTo>
                    <a:cubicBezTo>
                      <a:pt x="1912967" y="816146"/>
                      <a:pt x="1677571" y="1051542"/>
                      <a:pt x="1387196" y="1051542"/>
                    </a:cubicBezTo>
                    <a:lnTo>
                      <a:pt x="525771" y="1051541"/>
                    </a:lnTo>
                    <a:cubicBezTo>
                      <a:pt x="235396" y="1051541"/>
                      <a:pt x="0" y="816145"/>
                      <a:pt x="0" y="525771"/>
                    </a:cubicBezTo>
                    <a:cubicBezTo>
                      <a:pt x="0" y="439363"/>
                      <a:pt x="20844" y="357823"/>
                      <a:pt x="59852" y="286971"/>
                    </a:cubicBezTo>
                    <a:cubicBezTo>
                      <a:pt x="120483" y="268195"/>
                      <a:pt x="280043" y="357320"/>
                      <a:pt x="279808" y="437108"/>
                    </a:cubicBezTo>
                    <a:cubicBezTo>
                      <a:pt x="268431" y="464413"/>
                      <a:pt x="262382" y="494386"/>
                      <a:pt x="262382" y="525771"/>
                    </a:cubicBezTo>
                    <a:cubicBezTo>
                      <a:pt x="262382" y="657778"/>
                      <a:pt x="369396" y="764792"/>
                      <a:pt x="501404" y="764792"/>
                    </a:cubicBezTo>
                    <a:lnTo>
                      <a:pt x="1411563" y="764793"/>
                    </a:lnTo>
                    <a:cubicBezTo>
                      <a:pt x="1543571" y="764793"/>
                      <a:pt x="1650585" y="657779"/>
                      <a:pt x="1650585" y="525771"/>
                    </a:cubicBezTo>
                    <a:lnTo>
                      <a:pt x="1650586" y="525771"/>
                    </a:lnTo>
                    <a:cubicBezTo>
                      <a:pt x="1650586" y="393763"/>
                      <a:pt x="1543572" y="286749"/>
                      <a:pt x="1411564" y="286749"/>
                    </a:cubicBezTo>
                    <a:lnTo>
                      <a:pt x="501404" y="286749"/>
                    </a:lnTo>
                    <a:lnTo>
                      <a:pt x="499913" y="286899"/>
                    </a:lnTo>
                    <a:cubicBezTo>
                      <a:pt x="452827" y="190183"/>
                      <a:pt x="375157" y="111520"/>
                      <a:pt x="278373" y="64519"/>
                    </a:cubicBezTo>
                    <a:cubicBezTo>
                      <a:pt x="351220" y="22569"/>
                      <a:pt x="435860" y="0"/>
                      <a:pt x="52577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BB05BED0-3480-A3E7-F274-FC18B212A44E}"/>
                </a:ext>
              </a:extLst>
            </p:cNvPr>
            <p:cNvGrpSpPr/>
            <p:nvPr/>
          </p:nvGrpSpPr>
          <p:grpSpPr>
            <a:xfrm rot="331202" flipH="1">
              <a:off x="2429929" y="1901143"/>
              <a:ext cx="553780" cy="375780"/>
              <a:chOff x="1313283" y="929587"/>
              <a:chExt cx="899412" cy="610315"/>
            </a:xfrm>
            <a:solidFill>
              <a:schemeClr val="tx1">
                <a:lumMod val="75000"/>
                <a:lumOff val="25000"/>
              </a:schemeClr>
            </a:solidFill>
          </p:grpSpPr>
          <p:sp>
            <p:nvSpPr>
              <p:cNvPr id="754" name="Block Arc 753">
                <a:extLst>
                  <a:ext uri="{FF2B5EF4-FFF2-40B4-BE49-F238E27FC236}">
                    <a16:creationId xmlns:a16="http://schemas.microsoft.com/office/drawing/2014/main" id="{76232972-4269-6314-E851-68F05602C6D4}"/>
                  </a:ext>
                </a:extLst>
              </p:cNvPr>
              <p:cNvSpPr/>
              <p:nvPr/>
            </p:nvSpPr>
            <p:spPr>
              <a:xfrm rot="8436524">
                <a:off x="1313283" y="1182068"/>
                <a:ext cx="357834" cy="357834"/>
              </a:xfrm>
              <a:prstGeom prst="blockArc">
                <a:avLst>
                  <a:gd name="adj1" fmla="val 14781027"/>
                  <a:gd name="adj2" fmla="val 8573581"/>
                  <a:gd name="adj3" fmla="val 1507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5" name="Block Arc 754">
                <a:extLst>
                  <a:ext uri="{FF2B5EF4-FFF2-40B4-BE49-F238E27FC236}">
                    <a16:creationId xmlns:a16="http://schemas.microsoft.com/office/drawing/2014/main" id="{CAF0662D-1F1D-67BC-F1BC-EE87D4FC045D}"/>
                  </a:ext>
                </a:extLst>
              </p:cNvPr>
              <p:cNvSpPr/>
              <p:nvPr/>
            </p:nvSpPr>
            <p:spPr>
              <a:xfrm rot="3936524">
                <a:off x="1887391" y="1183731"/>
                <a:ext cx="325304" cy="325304"/>
              </a:xfrm>
              <a:prstGeom prst="blockArc">
                <a:avLst>
                  <a:gd name="adj1" fmla="val 12800876"/>
                  <a:gd name="adj2" fmla="val 8707508"/>
                  <a:gd name="adj3" fmla="val 17384"/>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56" name="Teardrop 46">
                <a:extLst>
                  <a:ext uri="{FF2B5EF4-FFF2-40B4-BE49-F238E27FC236}">
                    <a16:creationId xmlns:a16="http://schemas.microsoft.com/office/drawing/2014/main" id="{1E3F21F9-D0CE-393F-14F3-FAAB6040837D}"/>
                  </a:ext>
                </a:extLst>
              </p:cNvPr>
              <p:cNvSpPr/>
              <p:nvPr/>
            </p:nvSpPr>
            <p:spPr>
              <a:xfrm rot="1800000">
                <a:off x="1553288" y="937832"/>
                <a:ext cx="173941" cy="128970"/>
              </a:xfrm>
              <a:custGeom>
                <a:avLst/>
                <a:gdLst>
                  <a:gd name="connsiteX0" fmla="*/ 0 w 153848"/>
                  <a:gd name="connsiteY0" fmla="*/ 76924 h 153848"/>
                  <a:gd name="connsiteX1" fmla="*/ 76924 w 153848"/>
                  <a:gd name="connsiteY1" fmla="*/ 0 h 153848"/>
                  <a:gd name="connsiteX2" fmla="*/ 153848 w 153848"/>
                  <a:gd name="connsiteY2" fmla="*/ 0 h 153848"/>
                  <a:gd name="connsiteX3" fmla="*/ 153848 w 153848"/>
                  <a:gd name="connsiteY3" fmla="*/ 76924 h 153848"/>
                  <a:gd name="connsiteX4" fmla="*/ 76924 w 153848"/>
                  <a:gd name="connsiteY4" fmla="*/ 153848 h 153848"/>
                  <a:gd name="connsiteX5" fmla="*/ 0 w 153848"/>
                  <a:gd name="connsiteY5" fmla="*/ 76924 h 153848"/>
                  <a:gd name="connsiteX0" fmla="*/ 0 w 153848"/>
                  <a:gd name="connsiteY0" fmla="*/ 76924 h 153848"/>
                  <a:gd name="connsiteX1" fmla="*/ 76924 w 153848"/>
                  <a:gd name="connsiteY1" fmla="*/ 0 h 153848"/>
                  <a:gd name="connsiteX2" fmla="*/ 153848 w 153848"/>
                  <a:gd name="connsiteY2" fmla="*/ 0 h 153848"/>
                  <a:gd name="connsiteX3" fmla="*/ 76924 w 153848"/>
                  <a:gd name="connsiteY3" fmla="*/ 153848 h 153848"/>
                  <a:gd name="connsiteX4" fmla="*/ 0 w 153848"/>
                  <a:gd name="connsiteY4" fmla="*/ 76924 h 153848"/>
                  <a:gd name="connsiteX0" fmla="*/ 0 w 153848"/>
                  <a:gd name="connsiteY0" fmla="*/ 78600 h 155524"/>
                  <a:gd name="connsiteX1" fmla="*/ 153848 w 153848"/>
                  <a:gd name="connsiteY1" fmla="*/ 1676 h 155524"/>
                  <a:gd name="connsiteX2" fmla="*/ 76924 w 153848"/>
                  <a:gd name="connsiteY2" fmla="*/ 155524 h 155524"/>
                  <a:gd name="connsiteX3" fmla="*/ 0 w 153848"/>
                  <a:gd name="connsiteY3" fmla="*/ 78600 h 155524"/>
                  <a:gd name="connsiteX0" fmla="*/ 0 w 171622"/>
                  <a:gd name="connsiteY0" fmla="*/ 67178 h 157186"/>
                  <a:gd name="connsiteX1" fmla="*/ 171622 w 171622"/>
                  <a:gd name="connsiteY1" fmla="*/ 1989 h 157186"/>
                  <a:gd name="connsiteX2" fmla="*/ 94698 w 171622"/>
                  <a:gd name="connsiteY2" fmla="*/ 155837 h 157186"/>
                  <a:gd name="connsiteX3" fmla="*/ 0 w 171622"/>
                  <a:gd name="connsiteY3" fmla="*/ 67178 h 157186"/>
                  <a:gd name="connsiteX0" fmla="*/ 2057 w 173679"/>
                  <a:gd name="connsiteY0" fmla="*/ 67079 h 136485"/>
                  <a:gd name="connsiteX1" fmla="*/ 173679 w 173679"/>
                  <a:gd name="connsiteY1" fmla="*/ 1890 h 136485"/>
                  <a:gd name="connsiteX2" fmla="*/ 84849 w 173679"/>
                  <a:gd name="connsiteY2" fmla="*/ 135117 h 136485"/>
                  <a:gd name="connsiteX3" fmla="*/ 2057 w 173679"/>
                  <a:gd name="connsiteY3" fmla="*/ 67079 h 136485"/>
                  <a:gd name="connsiteX0" fmla="*/ 2057 w 173679"/>
                  <a:gd name="connsiteY0" fmla="*/ 67079 h 136485"/>
                  <a:gd name="connsiteX1" fmla="*/ 173679 w 173679"/>
                  <a:gd name="connsiteY1" fmla="*/ 1890 h 136485"/>
                  <a:gd name="connsiteX2" fmla="*/ 84849 w 173679"/>
                  <a:gd name="connsiteY2" fmla="*/ 135117 h 136485"/>
                  <a:gd name="connsiteX3" fmla="*/ 2057 w 173679"/>
                  <a:gd name="connsiteY3" fmla="*/ 67079 h 136485"/>
                  <a:gd name="connsiteX0" fmla="*/ 2258 w 178472"/>
                  <a:gd name="connsiteY0" fmla="*/ 96702 h 167500"/>
                  <a:gd name="connsiteX1" fmla="*/ 178472 w 178472"/>
                  <a:gd name="connsiteY1" fmla="*/ 1366 h 167500"/>
                  <a:gd name="connsiteX2" fmla="*/ 85050 w 178472"/>
                  <a:gd name="connsiteY2" fmla="*/ 164740 h 167500"/>
                  <a:gd name="connsiteX3" fmla="*/ 2258 w 178472"/>
                  <a:gd name="connsiteY3" fmla="*/ 96702 h 167500"/>
                  <a:gd name="connsiteX0" fmla="*/ 2816 w 190937"/>
                  <a:gd name="connsiteY0" fmla="*/ 76401 h 146203"/>
                  <a:gd name="connsiteX1" fmla="*/ 190937 w 190937"/>
                  <a:gd name="connsiteY1" fmla="*/ 1687 h 146203"/>
                  <a:gd name="connsiteX2" fmla="*/ 85608 w 190937"/>
                  <a:gd name="connsiteY2" fmla="*/ 144439 h 146203"/>
                  <a:gd name="connsiteX3" fmla="*/ 2816 w 190937"/>
                  <a:gd name="connsiteY3" fmla="*/ 76401 h 146203"/>
                  <a:gd name="connsiteX0" fmla="*/ 2816 w 190937"/>
                  <a:gd name="connsiteY0" fmla="*/ 76401 h 146203"/>
                  <a:gd name="connsiteX1" fmla="*/ 190937 w 190937"/>
                  <a:gd name="connsiteY1" fmla="*/ 1687 h 146203"/>
                  <a:gd name="connsiteX2" fmla="*/ 85608 w 190937"/>
                  <a:gd name="connsiteY2" fmla="*/ 144439 h 146203"/>
                  <a:gd name="connsiteX3" fmla="*/ 2816 w 190937"/>
                  <a:gd name="connsiteY3" fmla="*/ 76401 h 146203"/>
                  <a:gd name="connsiteX0" fmla="*/ 2816 w 190937"/>
                  <a:gd name="connsiteY0" fmla="*/ 83463 h 153265"/>
                  <a:gd name="connsiteX1" fmla="*/ 190937 w 190937"/>
                  <a:gd name="connsiteY1" fmla="*/ 8749 h 153265"/>
                  <a:gd name="connsiteX2" fmla="*/ 85608 w 190937"/>
                  <a:gd name="connsiteY2" fmla="*/ 151501 h 153265"/>
                  <a:gd name="connsiteX3" fmla="*/ 2816 w 190937"/>
                  <a:gd name="connsiteY3" fmla="*/ 83463 h 153265"/>
                  <a:gd name="connsiteX0" fmla="*/ 2816 w 190941"/>
                  <a:gd name="connsiteY0" fmla="*/ 83463 h 153265"/>
                  <a:gd name="connsiteX1" fmla="*/ 190937 w 190941"/>
                  <a:gd name="connsiteY1" fmla="*/ 8749 h 153265"/>
                  <a:gd name="connsiteX2" fmla="*/ 85608 w 190941"/>
                  <a:gd name="connsiteY2" fmla="*/ 151501 h 153265"/>
                  <a:gd name="connsiteX3" fmla="*/ 2816 w 190941"/>
                  <a:gd name="connsiteY3" fmla="*/ 83463 h 153265"/>
                  <a:gd name="connsiteX0" fmla="*/ 2816 w 190937"/>
                  <a:gd name="connsiteY0" fmla="*/ 83463 h 153265"/>
                  <a:gd name="connsiteX1" fmla="*/ 190937 w 190937"/>
                  <a:gd name="connsiteY1" fmla="*/ 8749 h 153265"/>
                  <a:gd name="connsiteX2" fmla="*/ 85608 w 190937"/>
                  <a:gd name="connsiteY2" fmla="*/ 151501 h 153265"/>
                  <a:gd name="connsiteX3" fmla="*/ 2816 w 190937"/>
                  <a:gd name="connsiteY3" fmla="*/ 83463 h 153265"/>
                  <a:gd name="connsiteX0" fmla="*/ 2816 w 190937"/>
                  <a:gd name="connsiteY0" fmla="*/ 78944 h 148746"/>
                  <a:gd name="connsiteX1" fmla="*/ 190937 w 190937"/>
                  <a:gd name="connsiteY1" fmla="*/ 4230 h 148746"/>
                  <a:gd name="connsiteX2" fmla="*/ 85608 w 190937"/>
                  <a:gd name="connsiteY2" fmla="*/ 146982 h 148746"/>
                  <a:gd name="connsiteX3" fmla="*/ 2816 w 190937"/>
                  <a:gd name="connsiteY3" fmla="*/ 78944 h 148746"/>
                  <a:gd name="connsiteX0" fmla="*/ 601 w 188722"/>
                  <a:gd name="connsiteY0" fmla="*/ 79187 h 149400"/>
                  <a:gd name="connsiteX1" fmla="*/ 188722 w 188722"/>
                  <a:gd name="connsiteY1" fmla="*/ 4473 h 149400"/>
                  <a:gd name="connsiteX2" fmla="*/ 83393 w 188722"/>
                  <a:gd name="connsiteY2" fmla="*/ 147225 h 149400"/>
                  <a:gd name="connsiteX3" fmla="*/ 601 w 188722"/>
                  <a:gd name="connsiteY3" fmla="*/ 79187 h 149400"/>
                  <a:gd name="connsiteX0" fmla="*/ 710 w 188831"/>
                  <a:gd name="connsiteY0" fmla="*/ 79187 h 151200"/>
                  <a:gd name="connsiteX1" fmla="*/ 188831 w 188831"/>
                  <a:gd name="connsiteY1" fmla="*/ 4473 h 151200"/>
                  <a:gd name="connsiteX2" fmla="*/ 83502 w 188831"/>
                  <a:gd name="connsiteY2" fmla="*/ 147225 h 151200"/>
                  <a:gd name="connsiteX3" fmla="*/ 710 w 188831"/>
                  <a:gd name="connsiteY3" fmla="*/ 79187 h 151200"/>
                  <a:gd name="connsiteX0" fmla="*/ 618 w 188739"/>
                  <a:gd name="connsiteY0" fmla="*/ 79187 h 155700"/>
                  <a:gd name="connsiteX1" fmla="*/ 188739 w 188739"/>
                  <a:gd name="connsiteY1" fmla="*/ 4473 h 155700"/>
                  <a:gd name="connsiteX2" fmla="*/ 83410 w 188739"/>
                  <a:gd name="connsiteY2" fmla="*/ 147225 h 155700"/>
                  <a:gd name="connsiteX3" fmla="*/ 618 w 188739"/>
                  <a:gd name="connsiteY3" fmla="*/ 79187 h 155700"/>
                  <a:gd name="connsiteX0" fmla="*/ 694 w 178418"/>
                  <a:gd name="connsiteY0" fmla="*/ 91839 h 150236"/>
                  <a:gd name="connsiteX1" fmla="*/ 178418 w 178418"/>
                  <a:gd name="connsiteY1" fmla="*/ 3880 h 150236"/>
                  <a:gd name="connsiteX2" fmla="*/ 73089 w 178418"/>
                  <a:gd name="connsiteY2" fmla="*/ 146632 h 150236"/>
                  <a:gd name="connsiteX3" fmla="*/ 694 w 178418"/>
                  <a:gd name="connsiteY3" fmla="*/ 91839 h 150236"/>
                  <a:gd name="connsiteX0" fmla="*/ 7831 w 185555"/>
                  <a:gd name="connsiteY0" fmla="*/ 91381 h 148843"/>
                  <a:gd name="connsiteX1" fmla="*/ 185555 w 185555"/>
                  <a:gd name="connsiteY1" fmla="*/ 3422 h 148843"/>
                  <a:gd name="connsiteX2" fmla="*/ 80226 w 185555"/>
                  <a:gd name="connsiteY2" fmla="*/ 146174 h 148843"/>
                  <a:gd name="connsiteX3" fmla="*/ 7831 w 185555"/>
                  <a:gd name="connsiteY3" fmla="*/ 91381 h 148843"/>
                  <a:gd name="connsiteX0" fmla="*/ 4007 w 181731"/>
                  <a:gd name="connsiteY0" fmla="*/ 91542 h 130551"/>
                  <a:gd name="connsiteX1" fmla="*/ 181731 w 181731"/>
                  <a:gd name="connsiteY1" fmla="*/ 3583 h 130551"/>
                  <a:gd name="connsiteX2" fmla="*/ 67748 w 181731"/>
                  <a:gd name="connsiteY2" fmla="*/ 126585 h 130551"/>
                  <a:gd name="connsiteX3" fmla="*/ 4007 w 181731"/>
                  <a:gd name="connsiteY3" fmla="*/ 91542 h 130551"/>
                  <a:gd name="connsiteX0" fmla="*/ 3642 w 181366"/>
                  <a:gd name="connsiteY0" fmla="*/ 91542 h 134357"/>
                  <a:gd name="connsiteX1" fmla="*/ 181366 w 181366"/>
                  <a:gd name="connsiteY1" fmla="*/ 3583 h 134357"/>
                  <a:gd name="connsiteX2" fmla="*/ 67383 w 181366"/>
                  <a:gd name="connsiteY2" fmla="*/ 126585 h 134357"/>
                  <a:gd name="connsiteX3" fmla="*/ 3642 w 181366"/>
                  <a:gd name="connsiteY3" fmla="*/ 91542 h 134357"/>
                  <a:gd name="connsiteX0" fmla="*/ 4006 w 181731"/>
                  <a:gd name="connsiteY0" fmla="*/ 91542 h 130551"/>
                  <a:gd name="connsiteX1" fmla="*/ 181731 w 181731"/>
                  <a:gd name="connsiteY1" fmla="*/ 3583 h 130551"/>
                  <a:gd name="connsiteX2" fmla="*/ 67747 w 181731"/>
                  <a:gd name="connsiteY2" fmla="*/ 126585 h 130551"/>
                  <a:gd name="connsiteX3" fmla="*/ 4006 w 181731"/>
                  <a:gd name="connsiteY3" fmla="*/ 91542 h 130551"/>
                  <a:gd name="connsiteX0" fmla="*/ 3558 w 173906"/>
                  <a:gd name="connsiteY0" fmla="*/ 90076 h 128970"/>
                  <a:gd name="connsiteX1" fmla="*/ 173906 w 173906"/>
                  <a:gd name="connsiteY1" fmla="*/ 3627 h 128970"/>
                  <a:gd name="connsiteX2" fmla="*/ 67299 w 173906"/>
                  <a:gd name="connsiteY2" fmla="*/ 125119 h 128970"/>
                  <a:gd name="connsiteX3" fmla="*/ 3558 w 173906"/>
                  <a:gd name="connsiteY3" fmla="*/ 90076 h 128970"/>
                  <a:gd name="connsiteX0" fmla="*/ 3558 w 173941"/>
                  <a:gd name="connsiteY0" fmla="*/ 90076 h 128970"/>
                  <a:gd name="connsiteX1" fmla="*/ 173906 w 173941"/>
                  <a:gd name="connsiteY1" fmla="*/ 3627 h 128970"/>
                  <a:gd name="connsiteX2" fmla="*/ 67299 w 173941"/>
                  <a:gd name="connsiteY2" fmla="*/ 125119 h 128970"/>
                  <a:gd name="connsiteX3" fmla="*/ 3558 w 173941"/>
                  <a:gd name="connsiteY3" fmla="*/ 90076 h 128970"/>
                </a:gdLst>
                <a:ahLst/>
                <a:cxnLst>
                  <a:cxn ang="0">
                    <a:pos x="connsiteX0" y="connsiteY0"/>
                  </a:cxn>
                  <a:cxn ang="0">
                    <a:pos x="connsiteX1" y="connsiteY1"/>
                  </a:cxn>
                  <a:cxn ang="0">
                    <a:pos x="connsiteX2" y="connsiteY2"/>
                  </a:cxn>
                  <a:cxn ang="0">
                    <a:pos x="connsiteX3" y="connsiteY3"/>
                  </a:cxn>
                </a:cxnLst>
                <a:rect l="l" t="t" r="r" b="b"/>
                <a:pathLst>
                  <a:path w="173941" h="128970">
                    <a:moveTo>
                      <a:pt x="3558" y="90076"/>
                    </a:moveTo>
                    <a:cubicBezTo>
                      <a:pt x="21326" y="69827"/>
                      <a:pt x="144503" y="-18867"/>
                      <a:pt x="173906" y="3627"/>
                    </a:cubicBezTo>
                    <a:cubicBezTo>
                      <a:pt x="175860" y="16979"/>
                      <a:pt x="95690" y="110711"/>
                      <a:pt x="67299" y="125119"/>
                    </a:cubicBezTo>
                    <a:cubicBezTo>
                      <a:pt x="38908" y="139527"/>
                      <a:pt x="-14210" y="110325"/>
                      <a:pt x="3558" y="9007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7" name="Teardrop 45">
                <a:extLst>
                  <a:ext uri="{FF2B5EF4-FFF2-40B4-BE49-F238E27FC236}">
                    <a16:creationId xmlns:a16="http://schemas.microsoft.com/office/drawing/2014/main" id="{420DD960-8F14-133D-B23D-6DEBB332C53F}"/>
                  </a:ext>
                </a:extLst>
              </p:cNvPr>
              <p:cNvSpPr/>
              <p:nvPr/>
            </p:nvSpPr>
            <p:spPr>
              <a:xfrm rot="14834187">
                <a:off x="1567148" y="1206648"/>
                <a:ext cx="177100" cy="334593"/>
              </a:xfrm>
              <a:custGeom>
                <a:avLst/>
                <a:gdLst>
                  <a:gd name="connsiteX0" fmla="*/ 0 w 158517"/>
                  <a:gd name="connsiteY0" fmla="*/ 167022 h 334043"/>
                  <a:gd name="connsiteX1" fmla="*/ 79259 w 158517"/>
                  <a:gd name="connsiteY1" fmla="*/ 0 h 334043"/>
                  <a:gd name="connsiteX2" fmla="*/ 163614 w 158517"/>
                  <a:gd name="connsiteY2" fmla="*/ -10741 h 334043"/>
                  <a:gd name="connsiteX3" fmla="*/ 158517 w 158517"/>
                  <a:gd name="connsiteY3" fmla="*/ 167022 h 334043"/>
                  <a:gd name="connsiteX4" fmla="*/ 79258 w 158517"/>
                  <a:gd name="connsiteY4" fmla="*/ 334044 h 334043"/>
                  <a:gd name="connsiteX5" fmla="*/ -1 w 158517"/>
                  <a:gd name="connsiteY5" fmla="*/ 167022 h 334043"/>
                  <a:gd name="connsiteX6" fmla="*/ 0 w 158517"/>
                  <a:gd name="connsiteY6" fmla="*/ 167022 h 334043"/>
                  <a:gd name="connsiteX0" fmla="*/ 1 w 163615"/>
                  <a:gd name="connsiteY0" fmla="*/ 177763 h 344785"/>
                  <a:gd name="connsiteX1" fmla="*/ 163615 w 163615"/>
                  <a:gd name="connsiteY1" fmla="*/ 0 h 344785"/>
                  <a:gd name="connsiteX2" fmla="*/ 158518 w 163615"/>
                  <a:gd name="connsiteY2" fmla="*/ 177763 h 344785"/>
                  <a:gd name="connsiteX3" fmla="*/ 79259 w 163615"/>
                  <a:gd name="connsiteY3" fmla="*/ 344785 h 344785"/>
                  <a:gd name="connsiteX4" fmla="*/ 0 w 163615"/>
                  <a:gd name="connsiteY4" fmla="*/ 177763 h 344785"/>
                  <a:gd name="connsiteX5" fmla="*/ 1 w 163615"/>
                  <a:gd name="connsiteY5" fmla="*/ 177763 h 344785"/>
                  <a:gd name="connsiteX0" fmla="*/ 0 w 163615"/>
                  <a:gd name="connsiteY0" fmla="*/ 177763 h 344785"/>
                  <a:gd name="connsiteX1" fmla="*/ 163615 w 163615"/>
                  <a:gd name="connsiteY1" fmla="*/ 0 h 344785"/>
                  <a:gd name="connsiteX2" fmla="*/ 158518 w 163615"/>
                  <a:gd name="connsiteY2" fmla="*/ 177763 h 344785"/>
                  <a:gd name="connsiteX3" fmla="*/ 79259 w 163615"/>
                  <a:gd name="connsiteY3" fmla="*/ 344785 h 344785"/>
                  <a:gd name="connsiteX4" fmla="*/ 0 w 163615"/>
                  <a:gd name="connsiteY4" fmla="*/ 177763 h 344785"/>
                  <a:gd name="connsiteX0" fmla="*/ 7 w 84363"/>
                  <a:gd name="connsiteY0" fmla="*/ 344785 h 349914"/>
                  <a:gd name="connsiteX1" fmla="*/ 84363 w 84363"/>
                  <a:gd name="connsiteY1" fmla="*/ 0 h 349914"/>
                  <a:gd name="connsiteX2" fmla="*/ 79266 w 84363"/>
                  <a:gd name="connsiteY2" fmla="*/ 177763 h 349914"/>
                  <a:gd name="connsiteX3" fmla="*/ 7 w 84363"/>
                  <a:gd name="connsiteY3" fmla="*/ 344785 h 349914"/>
                  <a:gd name="connsiteX0" fmla="*/ 3 w 182261"/>
                  <a:gd name="connsiteY0" fmla="*/ 250409 h 258284"/>
                  <a:gd name="connsiteX1" fmla="*/ 173877 w 182261"/>
                  <a:gd name="connsiteY1" fmla="*/ 0 h 258284"/>
                  <a:gd name="connsiteX2" fmla="*/ 168780 w 182261"/>
                  <a:gd name="connsiteY2" fmla="*/ 177763 h 258284"/>
                  <a:gd name="connsiteX3" fmla="*/ 3 w 182261"/>
                  <a:gd name="connsiteY3" fmla="*/ 250409 h 258284"/>
                  <a:gd name="connsiteX0" fmla="*/ 8 w 173882"/>
                  <a:gd name="connsiteY0" fmla="*/ 250409 h 329084"/>
                  <a:gd name="connsiteX1" fmla="*/ 173882 w 173882"/>
                  <a:gd name="connsiteY1" fmla="*/ 0 h 329084"/>
                  <a:gd name="connsiteX2" fmla="*/ 94799 w 173882"/>
                  <a:gd name="connsiteY2" fmla="*/ 317155 h 329084"/>
                  <a:gd name="connsiteX3" fmla="*/ 8 w 173882"/>
                  <a:gd name="connsiteY3" fmla="*/ 250409 h 329084"/>
                  <a:gd name="connsiteX0" fmla="*/ 1443 w 175317"/>
                  <a:gd name="connsiteY0" fmla="*/ 250409 h 334593"/>
                  <a:gd name="connsiteX1" fmla="*/ 175317 w 175317"/>
                  <a:gd name="connsiteY1" fmla="*/ 0 h 334593"/>
                  <a:gd name="connsiteX2" fmla="*/ 96234 w 175317"/>
                  <a:gd name="connsiteY2" fmla="*/ 317155 h 334593"/>
                  <a:gd name="connsiteX3" fmla="*/ 1443 w 175317"/>
                  <a:gd name="connsiteY3" fmla="*/ 250409 h 334593"/>
                  <a:gd name="connsiteX0" fmla="*/ 1443 w 175317"/>
                  <a:gd name="connsiteY0" fmla="*/ 250409 h 334593"/>
                  <a:gd name="connsiteX1" fmla="*/ 175317 w 175317"/>
                  <a:gd name="connsiteY1" fmla="*/ 0 h 334593"/>
                  <a:gd name="connsiteX2" fmla="*/ 96234 w 175317"/>
                  <a:gd name="connsiteY2" fmla="*/ 317155 h 334593"/>
                  <a:gd name="connsiteX3" fmla="*/ 1443 w 175317"/>
                  <a:gd name="connsiteY3" fmla="*/ 250409 h 334593"/>
                  <a:gd name="connsiteX0" fmla="*/ 1443 w 175317"/>
                  <a:gd name="connsiteY0" fmla="*/ 250409 h 334593"/>
                  <a:gd name="connsiteX1" fmla="*/ 175317 w 175317"/>
                  <a:gd name="connsiteY1" fmla="*/ 0 h 334593"/>
                  <a:gd name="connsiteX2" fmla="*/ 96234 w 175317"/>
                  <a:gd name="connsiteY2" fmla="*/ 317155 h 334593"/>
                  <a:gd name="connsiteX3" fmla="*/ 1443 w 175317"/>
                  <a:gd name="connsiteY3" fmla="*/ 250409 h 334593"/>
                  <a:gd name="connsiteX0" fmla="*/ 1443 w 177100"/>
                  <a:gd name="connsiteY0" fmla="*/ 250409 h 334593"/>
                  <a:gd name="connsiteX1" fmla="*/ 175317 w 177100"/>
                  <a:gd name="connsiteY1" fmla="*/ 0 h 334593"/>
                  <a:gd name="connsiteX2" fmla="*/ 96234 w 177100"/>
                  <a:gd name="connsiteY2" fmla="*/ 317155 h 334593"/>
                  <a:gd name="connsiteX3" fmla="*/ 1443 w 177100"/>
                  <a:gd name="connsiteY3" fmla="*/ 250409 h 334593"/>
                  <a:gd name="connsiteX0" fmla="*/ 1443 w 177100"/>
                  <a:gd name="connsiteY0" fmla="*/ 250409 h 334593"/>
                  <a:gd name="connsiteX1" fmla="*/ 175317 w 177100"/>
                  <a:gd name="connsiteY1" fmla="*/ 0 h 334593"/>
                  <a:gd name="connsiteX2" fmla="*/ 96234 w 177100"/>
                  <a:gd name="connsiteY2" fmla="*/ 317155 h 334593"/>
                  <a:gd name="connsiteX3" fmla="*/ 1443 w 177100"/>
                  <a:gd name="connsiteY3" fmla="*/ 250409 h 334593"/>
                </a:gdLst>
                <a:ahLst/>
                <a:cxnLst>
                  <a:cxn ang="0">
                    <a:pos x="connsiteX0" y="connsiteY0"/>
                  </a:cxn>
                  <a:cxn ang="0">
                    <a:pos x="connsiteX1" y="connsiteY1"/>
                  </a:cxn>
                  <a:cxn ang="0">
                    <a:pos x="connsiteX2" y="connsiteY2"/>
                  </a:cxn>
                  <a:cxn ang="0">
                    <a:pos x="connsiteX3" y="connsiteY3"/>
                  </a:cxn>
                </a:cxnLst>
                <a:rect l="l" t="t" r="r" b="b"/>
                <a:pathLst>
                  <a:path w="177100" h="334593">
                    <a:moveTo>
                      <a:pt x="1443" y="250409"/>
                    </a:moveTo>
                    <a:cubicBezTo>
                      <a:pt x="2292" y="220782"/>
                      <a:pt x="124701" y="43129"/>
                      <a:pt x="175317" y="0"/>
                    </a:cubicBezTo>
                    <a:cubicBezTo>
                      <a:pt x="188503" y="19731"/>
                      <a:pt x="125213" y="275420"/>
                      <a:pt x="96234" y="317155"/>
                    </a:cubicBezTo>
                    <a:cubicBezTo>
                      <a:pt x="67255" y="358890"/>
                      <a:pt x="-11599" y="321403"/>
                      <a:pt x="1443" y="25040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8" name="Freeform 757">
                <a:extLst>
                  <a:ext uri="{FF2B5EF4-FFF2-40B4-BE49-F238E27FC236}">
                    <a16:creationId xmlns:a16="http://schemas.microsoft.com/office/drawing/2014/main" id="{91881D5B-0BA5-6DD7-B71F-B602415E3046}"/>
                  </a:ext>
                </a:extLst>
              </p:cNvPr>
              <p:cNvSpPr/>
              <p:nvPr/>
            </p:nvSpPr>
            <p:spPr>
              <a:xfrm>
                <a:off x="1467167" y="1040826"/>
                <a:ext cx="512209" cy="322487"/>
              </a:xfrm>
              <a:custGeom>
                <a:avLst/>
                <a:gdLst>
                  <a:gd name="connsiteX0" fmla="*/ 206351 w 512209"/>
                  <a:gd name="connsiteY0" fmla="*/ 112743 h 322487"/>
                  <a:gd name="connsiteX1" fmla="*/ 65116 w 512209"/>
                  <a:gd name="connsiteY1" fmla="*/ 302380 h 322487"/>
                  <a:gd name="connsiteX2" fmla="*/ 267526 w 512209"/>
                  <a:gd name="connsiteY2" fmla="*/ 270195 h 322487"/>
                  <a:gd name="connsiteX3" fmla="*/ 241422 w 512209"/>
                  <a:gd name="connsiteY3" fmla="*/ 80379 h 322487"/>
                  <a:gd name="connsiteX4" fmla="*/ 243955 w 512209"/>
                  <a:gd name="connsiteY4" fmla="*/ 87985 h 322487"/>
                  <a:gd name="connsiteX5" fmla="*/ 264155 w 512209"/>
                  <a:gd name="connsiteY5" fmla="*/ 146060 h 322487"/>
                  <a:gd name="connsiteX6" fmla="*/ 302371 w 512209"/>
                  <a:gd name="connsiteY6" fmla="*/ 255930 h 322487"/>
                  <a:gd name="connsiteX7" fmla="*/ 433153 w 512209"/>
                  <a:gd name="connsiteY7" fmla="*/ 81217 h 322487"/>
                  <a:gd name="connsiteX8" fmla="*/ 211613 w 512209"/>
                  <a:gd name="connsiteY8" fmla="*/ 0 h 322487"/>
                  <a:gd name="connsiteX9" fmla="*/ 220966 w 512209"/>
                  <a:gd name="connsiteY9" fmla="*/ 26043 h 322487"/>
                  <a:gd name="connsiteX10" fmla="*/ 221954 w 512209"/>
                  <a:gd name="connsiteY10" fmla="*/ 24733 h 322487"/>
                  <a:gd name="connsiteX11" fmla="*/ 224311 w 512209"/>
                  <a:gd name="connsiteY11" fmla="*/ 31511 h 322487"/>
                  <a:gd name="connsiteX12" fmla="*/ 301991 w 512209"/>
                  <a:gd name="connsiteY12" fmla="*/ 33741 h 322487"/>
                  <a:gd name="connsiteX13" fmla="*/ 512209 w 512209"/>
                  <a:gd name="connsiteY13" fmla="*/ 39102 h 322487"/>
                  <a:gd name="connsiteX14" fmla="*/ 322023 w 512209"/>
                  <a:gd name="connsiteY14" fmla="*/ 322487 h 322487"/>
                  <a:gd name="connsiteX15" fmla="*/ 302674 w 512209"/>
                  <a:gd name="connsiteY15" fmla="*/ 267825 h 322487"/>
                  <a:gd name="connsiteX16" fmla="*/ 157642 w 512209"/>
                  <a:gd name="connsiteY16" fmla="*/ 285089 h 322487"/>
                  <a:gd name="connsiteX17" fmla="*/ 0 w 512209"/>
                  <a:gd name="connsiteY17" fmla="*/ 318865 h 322487"/>
                  <a:gd name="connsiteX18" fmla="*/ 110976 w 512209"/>
                  <a:gd name="connsiteY18" fmla="*/ 171799 h 322487"/>
                  <a:gd name="connsiteX19" fmla="*/ 190782 w 512209"/>
                  <a:gd name="connsiteY19" fmla="*/ 66041 h 322487"/>
                  <a:gd name="connsiteX20" fmla="*/ 168590 w 512209"/>
                  <a:gd name="connsiteY20" fmla="*/ 9526 h 32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2209" h="322487">
                    <a:moveTo>
                      <a:pt x="206351" y="112743"/>
                    </a:moveTo>
                    <a:lnTo>
                      <a:pt x="65116" y="302380"/>
                    </a:lnTo>
                    <a:cubicBezTo>
                      <a:pt x="143688" y="286021"/>
                      <a:pt x="196703" y="273346"/>
                      <a:pt x="267526" y="270195"/>
                    </a:cubicBezTo>
                    <a:close/>
                    <a:moveTo>
                      <a:pt x="241422" y="80379"/>
                    </a:moveTo>
                    <a:lnTo>
                      <a:pt x="243955" y="87985"/>
                    </a:lnTo>
                    <a:lnTo>
                      <a:pt x="264155" y="146060"/>
                    </a:lnTo>
                    <a:lnTo>
                      <a:pt x="302371" y="255930"/>
                    </a:lnTo>
                    <a:lnTo>
                      <a:pt x="433153" y="81217"/>
                    </a:lnTo>
                    <a:close/>
                    <a:moveTo>
                      <a:pt x="211613" y="0"/>
                    </a:moveTo>
                    <a:lnTo>
                      <a:pt x="220966" y="26043"/>
                    </a:lnTo>
                    <a:lnTo>
                      <a:pt x="221954" y="24733"/>
                    </a:lnTo>
                    <a:lnTo>
                      <a:pt x="224311" y="31511"/>
                    </a:lnTo>
                    <a:lnTo>
                      <a:pt x="301991" y="33741"/>
                    </a:lnTo>
                    <a:cubicBezTo>
                      <a:pt x="390146" y="34189"/>
                      <a:pt x="485333" y="30618"/>
                      <a:pt x="512209" y="39102"/>
                    </a:cubicBezTo>
                    <a:lnTo>
                      <a:pt x="322023" y="322487"/>
                    </a:lnTo>
                    <a:lnTo>
                      <a:pt x="302674" y="267825"/>
                    </a:lnTo>
                    <a:lnTo>
                      <a:pt x="157642" y="285089"/>
                    </a:lnTo>
                    <a:cubicBezTo>
                      <a:pt x="108666" y="293371"/>
                      <a:pt x="58203" y="304333"/>
                      <a:pt x="0" y="318865"/>
                    </a:cubicBezTo>
                    <a:cubicBezTo>
                      <a:pt x="36992" y="268653"/>
                      <a:pt x="73984" y="220226"/>
                      <a:pt x="110976" y="171799"/>
                    </a:cubicBezTo>
                    <a:lnTo>
                      <a:pt x="190782" y="66041"/>
                    </a:lnTo>
                    <a:lnTo>
                      <a:pt x="168590" y="95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9" name="U-Turn Arrow 63">
                <a:extLst>
                  <a:ext uri="{FF2B5EF4-FFF2-40B4-BE49-F238E27FC236}">
                    <a16:creationId xmlns:a16="http://schemas.microsoft.com/office/drawing/2014/main" id="{B08D051D-EC22-4A4F-0C9E-B6BF98A6E1EC}"/>
                  </a:ext>
                </a:extLst>
              </p:cNvPr>
              <p:cNvSpPr/>
              <p:nvPr/>
            </p:nvSpPr>
            <p:spPr>
              <a:xfrm rot="20489846">
                <a:off x="1948843" y="929587"/>
                <a:ext cx="194509" cy="417536"/>
              </a:xfrm>
              <a:custGeom>
                <a:avLst/>
                <a:gdLst>
                  <a:gd name="connsiteX0" fmla="*/ 0 w 217905"/>
                  <a:gd name="connsiteY0" fmla="*/ 417536 h 417536"/>
                  <a:gd name="connsiteX1" fmla="*/ 0 w 217905"/>
                  <a:gd name="connsiteY1" fmla="*/ 37456 h 417536"/>
                  <a:gd name="connsiteX2" fmla="*/ 37456 w 217905"/>
                  <a:gd name="connsiteY2" fmla="*/ 0 h 417536"/>
                  <a:gd name="connsiteX3" fmla="*/ 153211 w 217905"/>
                  <a:gd name="connsiteY3" fmla="*/ 0 h 417536"/>
                  <a:gd name="connsiteX4" fmla="*/ 190667 w 217905"/>
                  <a:gd name="connsiteY4" fmla="*/ 37456 h 417536"/>
                  <a:gd name="connsiteX5" fmla="*/ 190667 w 217905"/>
                  <a:gd name="connsiteY5" fmla="*/ 258676 h 417536"/>
                  <a:gd name="connsiteX6" fmla="*/ 217905 w 217905"/>
                  <a:gd name="connsiteY6" fmla="*/ 258676 h 417536"/>
                  <a:gd name="connsiteX7" fmla="*/ 163429 w 217905"/>
                  <a:gd name="connsiteY7" fmla="*/ 313152 h 417536"/>
                  <a:gd name="connsiteX8" fmla="*/ 108953 w 217905"/>
                  <a:gd name="connsiteY8" fmla="*/ 258676 h 417536"/>
                  <a:gd name="connsiteX9" fmla="*/ 136191 w 217905"/>
                  <a:gd name="connsiteY9" fmla="*/ 258676 h 417536"/>
                  <a:gd name="connsiteX10" fmla="*/ 136191 w 217905"/>
                  <a:gd name="connsiteY10" fmla="*/ 54476 h 417536"/>
                  <a:gd name="connsiteX11" fmla="*/ 136191 w 217905"/>
                  <a:gd name="connsiteY11" fmla="*/ 54476 h 417536"/>
                  <a:gd name="connsiteX12" fmla="*/ 54476 w 217905"/>
                  <a:gd name="connsiteY12" fmla="*/ 54476 h 417536"/>
                  <a:gd name="connsiteX13" fmla="*/ 54476 w 217905"/>
                  <a:gd name="connsiteY13" fmla="*/ 54476 h 417536"/>
                  <a:gd name="connsiteX14" fmla="*/ 54476 w 217905"/>
                  <a:gd name="connsiteY14" fmla="*/ 417536 h 417536"/>
                  <a:gd name="connsiteX15" fmla="*/ 0 w 217905"/>
                  <a:gd name="connsiteY15" fmla="*/ 417536 h 417536"/>
                  <a:gd name="connsiteX0" fmla="*/ 0 w 190667"/>
                  <a:gd name="connsiteY0" fmla="*/ 417536 h 417536"/>
                  <a:gd name="connsiteX1" fmla="*/ 0 w 190667"/>
                  <a:gd name="connsiteY1" fmla="*/ 37456 h 417536"/>
                  <a:gd name="connsiteX2" fmla="*/ 37456 w 190667"/>
                  <a:gd name="connsiteY2" fmla="*/ 0 h 417536"/>
                  <a:gd name="connsiteX3" fmla="*/ 153211 w 190667"/>
                  <a:gd name="connsiteY3" fmla="*/ 0 h 417536"/>
                  <a:gd name="connsiteX4" fmla="*/ 190667 w 190667"/>
                  <a:gd name="connsiteY4" fmla="*/ 37456 h 417536"/>
                  <a:gd name="connsiteX5" fmla="*/ 190667 w 190667"/>
                  <a:gd name="connsiteY5" fmla="*/ 258676 h 417536"/>
                  <a:gd name="connsiteX6" fmla="*/ 163429 w 190667"/>
                  <a:gd name="connsiteY6" fmla="*/ 313152 h 417536"/>
                  <a:gd name="connsiteX7" fmla="*/ 108953 w 190667"/>
                  <a:gd name="connsiteY7" fmla="*/ 258676 h 417536"/>
                  <a:gd name="connsiteX8" fmla="*/ 136191 w 190667"/>
                  <a:gd name="connsiteY8" fmla="*/ 258676 h 417536"/>
                  <a:gd name="connsiteX9" fmla="*/ 136191 w 190667"/>
                  <a:gd name="connsiteY9" fmla="*/ 54476 h 417536"/>
                  <a:gd name="connsiteX10" fmla="*/ 136191 w 190667"/>
                  <a:gd name="connsiteY10" fmla="*/ 54476 h 417536"/>
                  <a:gd name="connsiteX11" fmla="*/ 54476 w 190667"/>
                  <a:gd name="connsiteY11" fmla="*/ 54476 h 417536"/>
                  <a:gd name="connsiteX12" fmla="*/ 54476 w 190667"/>
                  <a:gd name="connsiteY12" fmla="*/ 54476 h 417536"/>
                  <a:gd name="connsiteX13" fmla="*/ 54476 w 190667"/>
                  <a:gd name="connsiteY13" fmla="*/ 417536 h 417536"/>
                  <a:gd name="connsiteX14" fmla="*/ 0 w 190667"/>
                  <a:gd name="connsiteY14" fmla="*/ 417536 h 417536"/>
                  <a:gd name="connsiteX0" fmla="*/ 0 w 190667"/>
                  <a:gd name="connsiteY0" fmla="*/ 417536 h 417536"/>
                  <a:gd name="connsiteX1" fmla="*/ 0 w 190667"/>
                  <a:gd name="connsiteY1" fmla="*/ 37456 h 417536"/>
                  <a:gd name="connsiteX2" fmla="*/ 37456 w 190667"/>
                  <a:gd name="connsiteY2" fmla="*/ 0 h 417536"/>
                  <a:gd name="connsiteX3" fmla="*/ 153211 w 190667"/>
                  <a:gd name="connsiteY3" fmla="*/ 0 h 417536"/>
                  <a:gd name="connsiteX4" fmla="*/ 190667 w 190667"/>
                  <a:gd name="connsiteY4" fmla="*/ 37456 h 417536"/>
                  <a:gd name="connsiteX5" fmla="*/ 190667 w 190667"/>
                  <a:gd name="connsiteY5" fmla="*/ 258676 h 417536"/>
                  <a:gd name="connsiteX6" fmla="*/ 108953 w 190667"/>
                  <a:gd name="connsiteY6" fmla="*/ 258676 h 417536"/>
                  <a:gd name="connsiteX7" fmla="*/ 136191 w 190667"/>
                  <a:gd name="connsiteY7" fmla="*/ 258676 h 417536"/>
                  <a:gd name="connsiteX8" fmla="*/ 136191 w 190667"/>
                  <a:gd name="connsiteY8" fmla="*/ 54476 h 417536"/>
                  <a:gd name="connsiteX9" fmla="*/ 136191 w 190667"/>
                  <a:gd name="connsiteY9" fmla="*/ 54476 h 417536"/>
                  <a:gd name="connsiteX10" fmla="*/ 54476 w 190667"/>
                  <a:gd name="connsiteY10" fmla="*/ 54476 h 417536"/>
                  <a:gd name="connsiteX11" fmla="*/ 54476 w 190667"/>
                  <a:gd name="connsiteY11" fmla="*/ 54476 h 417536"/>
                  <a:gd name="connsiteX12" fmla="*/ 54476 w 190667"/>
                  <a:gd name="connsiteY12" fmla="*/ 417536 h 417536"/>
                  <a:gd name="connsiteX13" fmla="*/ 0 w 190667"/>
                  <a:gd name="connsiteY13" fmla="*/ 417536 h 417536"/>
                  <a:gd name="connsiteX0" fmla="*/ 0 w 190667"/>
                  <a:gd name="connsiteY0" fmla="*/ 417536 h 417536"/>
                  <a:gd name="connsiteX1" fmla="*/ 0 w 190667"/>
                  <a:gd name="connsiteY1" fmla="*/ 37456 h 417536"/>
                  <a:gd name="connsiteX2" fmla="*/ 37456 w 190667"/>
                  <a:gd name="connsiteY2" fmla="*/ 0 h 417536"/>
                  <a:gd name="connsiteX3" fmla="*/ 153211 w 190667"/>
                  <a:gd name="connsiteY3" fmla="*/ 0 h 417536"/>
                  <a:gd name="connsiteX4" fmla="*/ 190667 w 190667"/>
                  <a:gd name="connsiteY4" fmla="*/ 37456 h 417536"/>
                  <a:gd name="connsiteX5" fmla="*/ 190667 w 190667"/>
                  <a:gd name="connsiteY5" fmla="*/ 258676 h 417536"/>
                  <a:gd name="connsiteX6" fmla="*/ 108953 w 190667"/>
                  <a:gd name="connsiteY6" fmla="*/ 258676 h 417536"/>
                  <a:gd name="connsiteX7" fmla="*/ 136191 w 190667"/>
                  <a:gd name="connsiteY7" fmla="*/ 54476 h 417536"/>
                  <a:gd name="connsiteX8" fmla="*/ 136191 w 190667"/>
                  <a:gd name="connsiteY8" fmla="*/ 54476 h 417536"/>
                  <a:gd name="connsiteX9" fmla="*/ 54476 w 190667"/>
                  <a:gd name="connsiteY9" fmla="*/ 54476 h 417536"/>
                  <a:gd name="connsiteX10" fmla="*/ 54476 w 190667"/>
                  <a:gd name="connsiteY10" fmla="*/ 54476 h 417536"/>
                  <a:gd name="connsiteX11" fmla="*/ 54476 w 190667"/>
                  <a:gd name="connsiteY11" fmla="*/ 417536 h 417536"/>
                  <a:gd name="connsiteX12" fmla="*/ 0 w 190667"/>
                  <a:gd name="connsiteY12" fmla="*/ 417536 h 417536"/>
                  <a:gd name="connsiteX0" fmla="*/ 0 w 190667"/>
                  <a:gd name="connsiteY0" fmla="*/ 417536 h 417536"/>
                  <a:gd name="connsiteX1" fmla="*/ 0 w 190667"/>
                  <a:gd name="connsiteY1" fmla="*/ 37456 h 417536"/>
                  <a:gd name="connsiteX2" fmla="*/ 37456 w 190667"/>
                  <a:gd name="connsiteY2" fmla="*/ 0 h 417536"/>
                  <a:gd name="connsiteX3" fmla="*/ 153211 w 190667"/>
                  <a:gd name="connsiteY3" fmla="*/ 0 h 417536"/>
                  <a:gd name="connsiteX4" fmla="*/ 190667 w 190667"/>
                  <a:gd name="connsiteY4" fmla="*/ 37456 h 417536"/>
                  <a:gd name="connsiteX5" fmla="*/ 190667 w 190667"/>
                  <a:gd name="connsiteY5" fmla="*/ 258676 h 417536"/>
                  <a:gd name="connsiteX6" fmla="*/ 136191 w 190667"/>
                  <a:gd name="connsiteY6" fmla="*/ 54476 h 417536"/>
                  <a:gd name="connsiteX7" fmla="*/ 136191 w 190667"/>
                  <a:gd name="connsiteY7" fmla="*/ 54476 h 417536"/>
                  <a:gd name="connsiteX8" fmla="*/ 54476 w 190667"/>
                  <a:gd name="connsiteY8" fmla="*/ 54476 h 417536"/>
                  <a:gd name="connsiteX9" fmla="*/ 54476 w 190667"/>
                  <a:gd name="connsiteY9" fmla="*/ 54476 h 417536"/>
                  <a:gd name="connsiteX10" fmla="*/ 54476 w 190667"/>
                  <a:gd name="connsiteY10" fmla="*/ 417536 h 417536"/>
                  <a:gd name="connsiteX11" fmla="*/ 0 w 190667"/>
                  <a:gd name="connsiteY11" fmla="*/ 417536 h 417536"/>
                  <a:gd name="connsiteX0" fmla="*/ 0 w 190667"/>
                  <a:gd name="connsiteY0" fmla="*/ 417536 h 417536"/>
                  <a:gd name="connsiteX1" fmla="*/ 0 w 190667"/>
                  <a:gd name="connsiteY1" fmla="*/ 37456 h 417536"/>
                  <a:gd name="connsiteX2" fmla="*/ 37456 w 190667"/>
                  <a:gd name="connsiteY2" fmla="*/ 0 h 417536"/>
                  <a:gd name="connsiteX3" fmla="*/ 153211 w 190667"/>
                  <a:gd name="connsiteY3" fmla="*/ 0 h 417536"/>
                  <a:gd name="connsiteX4" fmla="*/ 190667 w 190667"/>
                  <a:gd name="connsiteY4" fmla="*/ 37456 h 417536"/>
                  <a:gd name="connsiteX5" fmla="*/ 136191 w 190667"/>
                  <a:gd name="connsiteY5" fmla="*/ 54476 h 417536"/>
                  <a:gd name="connsiteX6" fmla="*/ 136191 w 190667"/>
                  <a:gd name="connsiteY6" fmla="*/ 54476 h 417536"/>
                  <a:gd name="connsiteX7" fmla="*/ 54476 w 190667"/>
                  <a:gd name="connsiteY7" fmla="*/ 54476 h 417536"/>
                  <a:gd name="connsiteX8" fmla="*/ 54476 w 190667"/>
                  <a:gd name="connsiteY8" fmla="*/ 54476 h 417536"/>
                  <a:gd name="connsiteX9" fmla="*/ 54476 w 190667"/>
                  <a:gd name="connsiteY9" fmla="*/ 417536 h 417536"/>
                  <a:gd name="connsiteX10" fmla="*/ 0 w 190667"/>
                  <a:gd name="connsiteY10" fmla="*/ 417536 h 417536"/>
                  <a:gd name="connsiteX0" fmla="*/ 0 w 190667"/>
                  <a:gd name="connsiteY0" fmla="*/ 417536 h 417536"/>
                  <a:gd name="connsiteX1" fmla="*/ 0 w 190667"/>
                  <a:gd name="connsiteY1" fmla="*/ 37456 h 417536"/>
                  <a:gd name="connsiteX2" fmla="*/ 37456 w 190667"/>
                  <a:gd name="connsiteY2" fmla="*/ 0 h 417536"/>
                  <a:gd name="connsiteX3" fmla="*/ 153211 w 190667"/>
                  <a:gd name="connsiteY3" fmla="*/ 0 h 417536"/>
                  <a:gd name="connsiteX4" fmla="*/ 190667 w 190667"/>
                  <a:gd name="connsiteY4" fmla="*/ 37456 h 417536"/>
                  <a:gd name="connsiteX5" fmla="*/ 136191 w 190667"/>
                  <a:gd name="connsiteY5" fmla="*/ 54476 h 417536"/>
                  <a:gd name="connsiteX6" fmla="*/ 54476 w 190667"/>
                  <a:gd name="connsiteY6" fmla="*/ 54476 h 417536"/>
                  <a:gd name="connsiteX7" fmla="*/ 54476 w 190667"/>
                  <a:gd name="connsiteY7" fmla="*/ 54476 h 417536"/>
                  <a:gd name="connsiteX8" fmla="*/ 54476 w 190667"/>
                  <a:gd name="connsiteY8" fmla="*/ 417536 h 417536"/>
                  <a:gd name="connsiteX9" fmla="*/ 0 w 190667"/>
                  <a:gd name="connsiteY9" fmla="*/ 417536 h 417536"/>
                  <a:gd name="connsiteX0" fmla="*/ 0 w 192161"/>
                  <a:gd name="connsiteY0" fmla="*/ 417536 h 417536"/>
                  <a:gd name="connsiteX1" fmla="*/ 0 w 192161"/>
                  <a:gd name="connsiteY1" fmla="*/ 37456 h 417536"/>
                  <a:gd name="connsiteX2" fmla="*/ 37456 w 192161"/>
                  <a:gd name="connsiteY2" fmla="*/ 0 h 417536"/>
                  <a:gd name="connsiteX3" fmla="*/ 153211 w 192161"/>
                  <a:gd name="connsiteY3" fmla="*/ 0 h 417536"/>
                  <a:gd name="connsiteX4" fmla="*/ 192161 w 192161"/>
                  <a:gd name="connsiteY4" fmla="*/ 48000 h 417536"/>
                  <a:gd name="connsiteX5" fmla="*/ 136191 w 192161"/>
                  <a:gd name="connsiteY5" fmla="*/ 54476 h 417536"/>
                  <a:gd name="connsiteX6" fmla="*/ 54476 w 192161"/>
                  <a:gd name="connsiteY6" fmla="*/ 54476 h 417536"/>
                  <a:gd name="connsiteX7" fmla="*/ 54476 w 192161"/>
                  <a:gd name="connsiteY7" fmla="*/ 54476 h 417536"/>
                  <a:gd name="connsiteX8" fmla="*/ 54476 w 192161"/>
                  <a:gd name="connsiteY8" fmla="*/ 417536 h 417536"/>
                  <a:gd name="connsiteX9" fmla="*/ 0 w 192161"/>
                  <a:gd name="connsiteY9" fmla="*/ 417536 h 417536"/>
                  <a:gd name="connsiteX0" fmla="*/ 0 w 166076"/>
                  <a:gd name="connsiteY0" fmla="*/ 417536 h 417536"/>
                  <a:gd name="connsiteX1" fmla="*/ 0 w 166076"/>
                  <a:gd name="connsiteY1" fmla="*/ 37456 h 417536"/>
                  <a:gd name="connsiteX2" fmla="*/ 37456 w 166076"/>
                  <a:gd name="connsiteY2" fmla="*/ 0 h 417536"/>
                  <a:gd name="connsiteX3" fmla="*/ 153211 w 166076"/>
                  <a:gd name="connsiteY3" fmla="*/ 0 h 417536"/>
                  <a:gd name="connsiteX4" fmla="*/ 163427 w 166076"/>
                  <a:gd name="connsiteY4" fmla="*/ 148871 h 417536"/>
                  <a:gd name="connsiteX5" fmla="*/ 136191 w 166076"/>
                  <a:gd name="connsiteY5" fmla="*/ 54476 h 417536"/>
                  <a:gd name="connsiteX6" fmla="*/ 54476 w 166076"/>
                  <a:gd name="connsiteY6" fmla="*/ 54476 h 417536"/>
                  <a:gd name="connsiteX7" fmla="*/ 54476 w 166076"/>
                  <a:gd name="connsiteY7" fmla="*/ 54476 h 417536"/>
                  <a:gd name="connsiteX8" fmla="*/ 54476 w 166076"/>
                  <a:gd name="connsiteY8" fmla="*/ 417536 h 417536"/>
                  <a:gd name="connsiteX9" fmla="*/ 0 w 166076"/>
                  <a:gd name="connsiteY9" fmla="*/ 417536 h 417536"/>
                  <a:gd name="connsiteX0" fmla="*/ 0 w 166076"/>
                  <a:gd name="connsiteY0" fmla="*/ 417536 h 417536"/>
                  <a:gd name="connsiteX1" fmla="*/ 0 w 166076"/>
                  <a:gd name="connsiteY1" fmla="*/ 37456 h 417536"/>
                  <a:gd name="connsiteX2" fmla="*/ 37456 w 166076"/>
                  <a:gd name="connsiteY2" fmla="*/ 0 h 417536"/>
                  <a:gd name="connsiteX3" fmla="*/ 153211 w 166076"/>
                  <a:gd name="connsiteY3" fmla="*/ 0 h 417536"/>
                  <a:gd name="connsiteX4" fmla="*/ 163427 w 166076"/>
                  <a:gd name="connsiteY4" fmla="*/ 148871 h 417536"/>
                  <a:gd name="connsiteX5" fmla="*/ 141409 w 166076"/>
                  <a:gd name="connsiteY5" fmla="*/ 98910 h 417536"/>
                  <a:gd name="connsiteX6" fmla="*/ 54476 w 166076"/>
                  <a:gd name="connsiteY6" fmla="*/ 54476 h 417536"/>
                  <a:gd name="connsiteX7" fmla="*/ 54476 w 166076"/>
                  <a:gd name="connsiteY7" fmla="*/ 54476 h 417536"/>
                  <a:gd name="connsiteX8" fmla="*/ 54476 w 166076"/>
                  <a:gd name="connsiteY8" fmla="*/ 417536 h 417536"/>
                  <a:gd name="connsiteX9" fmla="*/ 0 w 166076"/>
                  <a:gd name="connsiteY9" fmla="*/ 417536 h 417536"/>
                  <a:gd name="connsiteX0" fmla="*/ 0 w 166076"/>
                  <a:gd name="connsiteY0" fmla="*/ 417536 h 417536"/>
                  <a:gd name="connsiteX1" fmla="*/ 0 w 166076"/>
                  <a:gd name="connsiteY1" fmla="*/ 37456 h 417536"/>
                  <a:gd name="connsiteX2" fmla="*/ 37456 w 166076"/>
                  <a:gd name="connsiteY2" fmla="*/ 0 h 417536"/>
                  <a:gd name="connsiteX3" fmla="*/ 153211 w 166076"/>
                  <a:gd name="connsiteY3" fmla="*/ 0 h 417536"/>
                  <a:gd name="connsiteX4" fmla="*/ 163427 w 166076"/>
                  <a:gd name="connsiteY4" fmla="*/ 148871 h 417536"/>
                  <a:gd name="connsiteX5" fmla="*/ 141409 w 166076"/>
                  <a:gd name="connsiteY5" fmla="*/ 98910 h 417536"/>
                  <a:gd name="connsiteX6" fmla="*/ 54476 w 166076"/>
                  <a:gd name="connsiteY6" fmla="*/ 54476 h 417536"/>
                  <a:gd name="connsiteX7" fmla="*/ 54476 w 166076"/>
                  <a:gd name="connsiteY7" fmla="*/ 54476 h 417536"/>
                  <a:gd name="connsiteX8" fmla="*/ 54476 w 166076"/>
                  <a:gd name="connsiteY8" fmla="*/ 417536 h 417536"/>
                  <a:gd name="connsiteX9" fmla="*/ 0 w 166076"/>
                  <a:gd name="connsiteY9" fmla="*/ 417536 h 417536"/>
                  <a:gd name="connsiteX0" fmla="*/ 0 w 166076"/>
                  <a:gd name="connsiteY0" fmla="*/ 417536 h 417536"/>
                  <a:gd name="connsiteX1" fmla="*/ 0 w 166076"/>
                  <a:gd name="connsiteY1" fmla="*/ 37456 h 417536"/>
                  <a:gd name="connsiteX2" fmla="*/ 37456 w 166076"/>
                  <a:gd name="connsiteY2" fmla="*/ 0 h 417536"/>
                  <a:gd name="connsiteX3" fmla="*/ 153211 w 166076"/>
                  <a:gd name="connsiteY3" fmla="*/ 0 h 417536"/>
                  <a:gd name="connsiteX4" fmla="*/ 163427 w 166076"/>
                  <a:gd name="connsiteY4" fmla="*/ 148871 h 417536"/>
                  <a:gd name="connsiteX5" fmla="*/ 141409 w 166076"/>
                  <a:gd name="connsiteY5" fmla="*/ 98910 h 417536"/>
                  <a:gd name="connsiteX6" fmla="*/ 54476 w 166076"/>
                  <a:gd name="connsiteY6" fmla="*/ 54476 h 417536"/>
                  <a:gd name="connsiteX7" fmla="*/ 54476 w 166076"/>
                  <a:gd name="connsiteY7" fmla="*/ 54476 h 417536"/>
                  <a:gd name="connsiteX8" fmla="*/ 54476 w 166076"/>
                  <a:gd name="connsiteY8" fmla="*/ 417536 h 417536"/>
                  <a:gd name="connsiteX9" fmla="*/ 0 w 166076"/>
                  <a:gd name="connsiteY9" fmla="*/ 417536 h 417536"/>
                  <a:gd name="connsiteX0" fmla="*/ 0 w 161777"/>
                  <a:gd name="connsiteY0" fmla="*/ 417536 h 417536"/>
                  <a:gd name="connsiteX1" fmla="*/ 0 w 161777"/>
                  <a:gd name="connsiteY1" fmla="*/ 37456 h 417536"/>
                  <a:gd name="connsiteX2" fmla="*/ 37456 w 161777"/>
                  <a:gd name="connsiteY2" fmla="*/ 0 h 417536"/>
                  <a:gd name="connsiteX3" fmla="*/ 153211 w 161777"/>
                  <a:gd name="connsiteY3" fmla="*/ 0 h 417536"/>
                  <a:gd name="connsiteX4" fmla="*/ 150616 w 161777"/>
                  <a:gd name="connsiteY4" fmla="*/ 157139 h 417536"/>
                  <a:gd name="connsiteX5" fmla="*/ 141409 w 161777"/>
                  <a:gd name="connsiteY5" fmla="*/ 98910 h 417536"/>
                  <a:gd name="connsiteX6" fmla="*/ 54476 w 161777"/>
                  <a:gd name="connsiteY6" fmla="*/ 54476 h 417536"/>
                  <a:gd name="connsiteX7" fmla="*/ 54476 w 161777"/>
                  <a:gd name="connsiteY7" fmla="*/ 54476 h 417536"/>
                  <a:gd name="connsiteX8" fmla="*/ 54476 w 161777"/>
                  <a:gd name="connsiteY8" fmla="*/ 417536 h 417536"/>
                  <a:gd name="connsiteX9" fmla="*/ 0 w 161777"/>
                  <a:gd name="connsiteY9" fmla="*/ 417536 h 417536"/>
                  <a:gd name="connsiteX0" fmla="*/ 0 w 160015"/>
                  <a:gd name="connsiteY0" fmla="*/ 417536 h 417536"/>
                  <a:gd name="connsiteX1" fmla="*/ 0 w 160015"/>
                  <a:gd name="connsiteY1" fmla="*/ 37456 h 417536"/>
                  <a:gd name="connsiteX2" fmla="*/ 37456 w 160015"/>
                  <a:gd name="connsiteY2" fmla="*/ 0 h 417536"/>
                  <a:gd name="connsiteX3" fmla="*/ 153211 w 160015"/>
                  <a:gd name="connsiteY3" fmla="*/ 0 h 417536"/>
                  <a:gd name="connsiteX4" fmla="*/ 140818 w 160015"/>
                  <a:gd name="connsiteY4" fmla="*/ 163905 h 417536"/>
                  <a:gd name="connsiteX5" fmla="*/ 141409 w 160015"/>
                  <a:gd name="connsiteY5" fmla="*/ 98910 h 417536"/>
                  <a:gd name="connsiteX6" fmla="*/ 54476 w 160015"/>
                  <a:gd name="connsiteY6" fmla="*/ 54476 h 417536"/>
                  <a:gd name="connsiteX7" fmla="*/ 54476 w 160015"/>
                  <a:gd name="connsiteY7" fmla="*/ 54476 h 417536"/>
                  <a:gd name="connsiteX8" fmla="*/ 54476 w 160015"/>
                  <a:gd name="connsiteY8" fmla="*/ 417536 h 417536"/>
                  <a:gd name="connsiteX9" fmla="*/ 0 w 160015"/>
                  <a:gd name="connsiteY9" fmla="*/ 417536 h 417536"/>
                  <a:gd name="connsiteX0" fmla="*/ 0 w 195402"/>
                  <a:gd name="connsiteY0" fmla="*/ 417536 h 417536"/>
                  <a:gd name="connsiteX1" fmla="*/ 0 w 195402"/>
                  <a:gd name="connsiteY1" fmla="*/ 37456 h 417536"/>
                  <a:gd name="connsiteX2" fmla="*/ 37456 w 195402"/>
                  <a:gd name="connsiteY2" fmla="*/ 0 h 417536"/>
                  <a:gd name="connsiteX3" fmla="*/ 153211 w 195402"/>
                  <a:gd name="connsiteY3" fmla="*/ 0 h 417536"/>
                  <a:gd name="connsiteX4" fmla="*/ 140818 w 195402"/>
                  <a:gd name="connsiteY4" fmla="*/ 163905 h 417536"/>
                  <a:gd name="connsiteX5" fmla="*/ 141409 w 195402"/>
                  <a:gd name="connsiteY5" fmla="*/ 98910 h 417536"/>
                  <a:gd name="connsiteX6" fmla="*/ 54476 w 195402"/>
                  <a:gd name="connsiteY6" fmla="*/ 54476 h 417536"/>
                  <a:gd name="connsiteX7" fmla="*/ 54476 w 195402"/>
                  <a:gd name="connsiteY7" fmla="*/ 54476 h 417536"/>
                  <a:gd name="connsiteX8" fmla="*/ 54476 w 195402"/>
                  <a:gd name="connsiteY8" fmla="*/ 417536 h 417536"/>
                  <a:gd name="connsiteX9" fmla="*/ 0 w 195402"/>
                  <a:gd name="connsiteY9" fmla="*/ 417536 h 417536"/>
                  <a:gd name="connsiteX0" fmla="*/ 0 w 196483"/>
                  <a:gd name="connsiteY0" fmla="*/ 417536 h 417536"/>
                  <a:gd name="connsiteX1" fmla="*/ 0 w 196483"/>
                  <a:gd name="connsiteY1" fmla="*/ 37456 h 417536"/>
                  <a:gd name="connsiteX2" fmla="*/ 37456 w 196483"/>
                  <a:gd name="connsiteY2" fmla="*/ 0 h 417536"/>
                  <a:gd name="connsiteX3" fmla="*/ 156208 w 196483"/>
                  <a:gd name="connsiteY3" fmla="*/ 13557 h 417536"/>
                  <a:gd name="connsiteX4" fmla="*/ 140818 w 196483"/>
                  <a:gd name="connsiteY4" fmla="*/ 163905 h 417536"/>
                  <a:gd name="connsiteX5" fmla="*/ 141409 w 196483"/>
                  <a:gd name="connsiteY5" fmla="*/ 98910 h 417536"/>
                  <a:gd name="connsiteX6" fmla="*/ 54476 w 196483"/>
                  <a:gd name="connsiteY6" fmla="*/ 54476 h 417536"/>
                  <a:gd name="connsiteX7" fmla="*/ 54476 w 196483"/>
                  <a:gd name="connsiteY7" fmla="*/ 54476 h 417536"/>
                  <a:gd name="connsiteX8" fmla="*/ 54476 w 196483"/>
                  <a:gd name="connsiteY8" fmla="*/ 417536 h 417536"/>
                  <a:gd name="connsiteX9" fmla="*/ 0 w 196483"/>
                  <a:gd name="connsiteY9" fmla="*/ 417536 h 417536"/>
                  <a:gd name="connsiteX0" fmla="*/ 0 w 196483"/>
                  <a:gd name="connsiteY0" fmla="*/ 417536 h 417536"/>
                  <a:gd name="connsiteX1" fmla="*/ 0 w 196483"/>
                  <a:gd name="connsiteY1" fmla="*/ 37456 h 417536"/>
                  <a:gd name="connsiteX2" fmla="*/ 37456 w 196483"/>
                  <a:gd name="connsiteY2" fmla="*/ 0 h 417536"/>
                  <a:gd name="connsiteX3" fmla="*/ 156208 w 196483"/>
                  <a:gd name="connsiteY3" fmla="*/ 13557 h 417536"/>
                  <a:gd name="connsiteX4" fmla="*/ 140818 w 196483"/>
                  <a:gd name="connsiteY4" fmla="*/ 163905 h 417536"/>
                  <a:gd name="connsiteX5" fmla="*/ 141409 w 196483"/>
                  <a:gd name="connsiteY5" fmla="*/ 98910 h 417536"/>
                  <a:gd name="connsiteX6" fmla="*/ 54476 w 196483"/>
                  <a:gd name="connsiteY6" fmla="*/ 54476 h 417536"/>
                  <a:gd name="connsiteX7" fmla="*/ 54476 w 196483"/>
                  <a:gd name="connsiteY7" fmla="*/ 54476 h 417536"/>
                  <a:gd name="connsiteX8" fmla="*/ 54476 w 196483"/>
                  <a:gd name="connsiteY8" fmla="*/ 417536 h 417536"/>
                  <a:gd name="connsiteX9" fmla="*/ 0 w 196483"/>
                  <a:gd name="connsiteY9" fmla="*/ 417536 h 417536"/>
                  <a:gd name="connsiteX0" fmla="*/ 0 w 193232"/>
                  <a:gd name="connsiteY0" fmla="*/ 417536 h 417536"/>
                  <a:gd name="connsiteX1" fmla="*/ 0 w 193232"/>
                  <a:gd name="connsiteY1" fmla="*/ 37456 h 417536"/>
                  <a:gd name="connsiteX2" fmla="*/ 37456 w 193232"/>
                  <a:gd name="connsiteY2" fmla="*/ 0 h 417536"/>
                  <a:gd name="connsiteX3" fmla="*/ 156208 w 193232"/>
                  <a:gd name="connsiteY3" fmla="*/ 13557 h 417536"/>
                  <a:gd name="connsiteX4" fmla="*/ 140818 w 193232"/>
                  <a:gd name="connsiteY4" fmla="*/ 163905 h 417536"/>
                  <a:gd name="connsiteX5" fmla="*/ 141409 w 193232"/>
                  <a:gd name="connsiteY5" fmla="*/ 98910 h 417536"/>
                  <a:gd name="connsiteX6" fmla="*/ 54476 w 193232"/>
                  <a:gd name="connsiteY6" fmla="*/ 54476 h 417536"/>
                  <a:gd name="connsiteX7" fmla="*/ 54476 w 193232"/>
                  <a:gd name="connsiteY7" fmla="*/ 54476 h 417536"/>
                  <a:gd name="connsiteX8" fmla="*/ 54476 w 193232"/>
                  <a:gd name="connsiteY8" fmla="*/ 417536 h 417536"/>
                  <a:gd name="connsiteX9" fmla="*/ 0 w 193232"/>
                  <a:gd name="connsiteY9" fmla="*/ 417536 h 417536"/>
                  <a:gd name="connsiteX0" fmla="*/ 0 w 193742"/>
                  <a:gd name="connsiteY0" fmla="*/ 417536 h 417536"/>
                  <a:gd name="connsiteX1" fmla="*/ 0 w 193742"/>
                  <a:gd name="connsiteY1" fmla="*/ 37456 h 417536"/>
                  <a:gd name="connsiteX2" fmla="*/ 37456 w 193742"/>
                  <a:gd name="connsiteY2" fmla="*/ 0 h 417536"/>
                  <a:gd name="connsiteX3" fmla="*/ 156208 w 193742"/>
                  <a:gd name="connsiteY3" fmla="*/ 13557 h 417536"/>
                  <a:gd name="connsiteX4" fmla="*/ 141583 w 193742"/>
                  <a:gd name="connsiteY4" fmla="*/ 154117 h 417536"/>
                  <a:gd name="connsiteX5" fmla="*/ 141409 w 193742"/>
                  <a:gd name="connsiteY5" fmla="*/ 98910 h 417536"/>
                  <a:gd name="connsiteX6" fmla="*/ 54476 w 193742"/>
                  <a:gd name="connsiteY6" fmla="*/ 54476 h 417536"/>
                  <a:gd name="connsiteX7" fmla="*/ 54476 w 193742"/>
                  <a:gd name="connsiteY7" fmla="*/ 54476 h 417536"/>
                  <a:gd name="connsiteX8" fmla="*/ 54476 w 193742"/>
                  <a:gd name="connsiteY8" fmla="*/ 417536 h 417536"/>
                  <a:gd name="connsiteX9" fmla="*/ 0 w 193742"/>
                  <a:gd name="connsiteY9" fmla="*/ 417536 h 417536"/>
                  <a:gd name="connsiteX0" fmla="*/ 0 w 195778"/>
                  <a:gd name="connsiteY0" fmla="*/ 417536 h 417536"/>
                  <a:gd name="connsiteX1" fmla="*/ 0 w 195778"/>
                  <a:gd name="connsiteY1" fmla="*/ 37456 h 417536"/>
                  <a:gd name="connsiteX2" fmla="*/ 37456 w 195778"/>
                  <a:gd name="connsiteY2" fmla="*/ 0 h 417536"/>
                  <a:gd name="connsiteX3" fmla="*/ 156208 w 195778"/>
                  <a:gd name="connsiteY3" fmla="*/ 13557 h 417536"/>
                  <a:gd name="connsiteX4" fmla="*/ 144606 w 195778"/>
                  <a:gd name="connsiteY4" fmla="*/ 145084 h 417536"/>
                  <a:gd name="connsiteX5" fmla="*/ 141409 w 195778"/>
                  <a:gd name="connsiteY5" fmla="*/ 98910 h 417536"/>
                  <a:gd name="connsiteX6" fmla="*/ 54476 w 195778"/>
                  <a:gd name="connsiteY6" fmla="*/ 54476 h 417536"/>
                  <a:gd name="connsiteX7" fmla="*/ 54476 w 195778"/>
                  <a:gd name="connsiteY7" fmla="*/ 54476 h 417536"/>
                  <a:gd name="connsiteX8" fmla="*/ 54476 w 195778"/>
                  <a:gd name="connsiteY8" fmla="*/ 417536 h 417536"/>
                  <a:gd name="connsiteX9" fmla="*/ 0 w 195778"/>
                  <a:gd name="connsiteY9" fmla="*/ 417536 h 417536"/>
                  <a:gd name="connsiteX0" fmla="*/ 0 w 195778"/>
                  <a:gd name="connsiteY0" fmla="*/ 417536 h 417536"/>
                  <a:gd name="connsiteX1" fmla="*/ 0 w 195778"/>
                  <a:gd name="connsiteY1" fmla="*/ 37456 h 417536"/>
                  <a:gd name="connsiteX2" fmla="*/ 37456 w 195778"/>
                  <a:gd name="connsiteY2" fmla="*/ 0 h 417536"/>
                  <a:gd name="connsiteX3" fmla="*/ 156208 w 195778"/>
                  <a:gd name="connsiteY3" fmla="*/ 13557 h 417536"/>
                  <a:gd name="connsiteX4" fmla="*/ 144606 w 195778"/>
                  <a:gd name="connsiteY4" fmla="*/ 145084 h 417536"/>
                  <a:gd name="connsiteX5" fmla="*/ 141409 w 195778"/>
                  <a:gd name="connsiteY5" fmla="*/ 98910 h 417536"/>
                  <a:gd name="connsiteX6" fmla="*/ 54476 w 195778"/>
                  <a:gd name="connsiteY6" fmla="*/ 54476 h 417536"/>
                  <a:gd name="connsiteX7" fmla="*/ 54476 w 195778"/>
                  <a:gd name="connsiteY7" fmla="*/ 54476 h 417536"/>
                  <a:gd name="connsiteX8" fmla="*/ 54476 w 195778"/>
                  <a:gd name="connsiteY8" fmla="*/ 417536 h 417536"/>
                  <a:gd name="connsiteX9" fmla="*/ 0 w 195778"/>
                  <a:gd name="connsiteY9" fmla="*/ 417536 h 417536"/>
                  <a:gd name="connsiteX0" fmla="*/ 0 w 195778"/>
                  <a:gd name="connsiteY0" fmla="*/ 417536 h 417536"/>
                  <a:gd name="connsiteX1" fmla="*/ 0 w 195778"/>
                  <a:gd name="connsiteY1" fmla="*/ 37456 h 417536"/>
                  <a:gd name="connsiteX2" fmla="*/ 37456 w 195778"/>
                  <a:gd name="connsiteY2" fmla="*/ 0 h 417536"/>
                  <a:gd name="connsiteX3" fmla="*/ 156208 w 195778"/>
                  <a:gd name="connsiteY3" fmla="*/ 13557 h 417536"/>
                  <a:gd name="connsiteX4" fmla="*/ 144606 w 195778"/>
                  <a:gd name="connsiteY4" fmla="*/ 145084 h 417536"/>
                  <a:gd name="connsiteX5" fmla="*/ 132359 w 195778"/>
                  <a:gd name="connsiteY5" fmla="*/ 110948 h 417536"/>
                  <a:gd name="connsiteX6" fmla="*/ 54476 w 195778"/>
                  <a:gd name="connsiteY6" fmla="*/ 54476 h 417536"/>
                  <a:gd name="connsiteX7" fmla="*/ 54476 w 195778"/>
                  <a:gd name="connsiteY7" fmla="*/ 54476 h 417536"/>
                  <a:gd name="connsiteX8" fmla="*/ 54476 w 195778"/>
                  <a:gd name="connsiteY8" fmla="*/ 417536 h 417536"/>
                  <a:gd name="connsiteX9" fmla="*/ 0 w 195778"/>
                  <a:gd name="connsiteY9" fmla="*/ 417536 h 417536"/>
                  <a:gd name="connsiteX0" fmla="*/ 0 w 195778"/>
                  <a:gd name="connsiteY0" fmla="*/ 417536 h 417536"/>
                  <a:gd name="connsiteX1" fmla="*/ 0 w 195778"/>
                  <a:gd name="connsiteY1" fmla="*/ 37456 h 417536"/>
                  <a:gd name="connsiteX2" fmla="*/ 37456 w 195778"/>
                  <a:gd name="connsiteY2" fmla="*/ 0 h 417536"/>
                  <a:gd name="connsiteX3" fmla="*/ 156208 w 195778"/>
                  <a:gd name="connsiteY3" fmla="*/ 13557 h 417536"/>
                  <a:gd name="connsiteX4" fmla="*/ 144606 w 195778"/>
                  <a:gd name="connsiteY4" fmla="*/ 145084 h 417536"/>
                  <a:gd name="connsiteX5" fmla="*/ 129355 w 195778"/>
                  <a:gd name="connsiteY5" fmla="*/ 104920 h 417536"/>
                  <a:gd name="connsiteX6" fmla="*/ 54476 w 195778"/>
                  <a:gd name="connsiteY6" fmla="*/ 54476 h 417536"/>
                  <a:gd name="connsiteX7" fmla="*/ 54476 w 195778"/>
                  <a:gd name="connsiteY7" fmla="*/ 54476 h 417536"/>
                  <a:gd name="connsiteX8" fmla="*/ 54476 w 195778"/>
                  <a:gd name="connsiteY8" fmla="*/ 417536 h 417536"/>
                  <a:gd name="connsiteX9" fmla="*/ 0 w 195778"/>
                  <a:gd name="connsiteY9" fmla="*/ 417536 h 417536"/>
                  <a:gd name="connsiteX0" fmla="*/ 0 w 195778"/>
                  <a:gd name="connsiteY0" fmla="*/ 417536 h 417536"/>
                  <a:gd name="connsiteX1" fmla="*/ 0 w 195778"/>
                  <a:gd name="connsiteY1" fmla="*/ 37456 h 417536"/>
                  <a:gd name="connsiteX2" fmla="*/ 37456 w 195778"/>
                  <a:gd name="connsiteY2" fmla="*/ 0 h 417536"/>
                  <a:gd name="connsiteX3" fmla="*/ 156208 w 195778"/>
                  <a:gd name="connsiteY3" fmla="*/ 13557 h 417536"/>
                  <a:gd name="connsiteX4" fmla="*/ 144606 w 195778"/>
                  <a:gd name="connsiteY4" fmla="*/ 145084 h 417536"/>
                  <a:gd name="connsiteX5" fmla="*/ 129355 w 195778"/>
                  <a:gd name="connsiteY5" fmla="*/ 104920 h 417536"/>
                  <a:gd name="connsiteX6" fmla="*/ 54476 w 195778"/>
                  <a:gd name="connsiteY6" fmla="*/ 54476 h 417536"/>
                  <a:gd name="connsiteX7" fmla="*/ 54476 w 195778"/>
                  <a:gd name="connsiteY7" fmla="*/ 54476 h 417536"/>
                  <a:gd name="connsiteX8" fmla="*/ 54476 w 195778"/>
                  <a:gd name="connsiteY8" fmla="*/ 417536 h 417536"/>
                  <a:gd name="connsiteX9" fmla="*/ 0 w 195778"/>
                  <a:gd name="connsiteY9" fmla="*/ 417536 h 417536"/>
                  <a:gd name="connsiteX0" fmla="*/ 0 w 195778"/>
                  <a:gd name="connsiteY0" fmla="*/ 417536 h 417536"/>
                  <a:gd name="connsiteX1" fmla="*/ 0 w 195778"/>
                  <a:gd name="connsiteY1" fmla="*/ 37456 h 417536"/>
                  <a:gd name="connsiteX2" fmla="*/ 37456 w 195778"/>
                  <a:gd name="connsiteY2" fmla="*/ 0 h 417536"/>
                  <a:gd name="connsiteX3" fmla="*/ 156208 w 195778"/>
                  <a:gd name="connsiteY3" fmla="*/ 13557 h 417536"/>
                  <a:gd name="connsiteX4" fmla="*/ 144606 w 195778"/>
                  <a:gd name="connsiteY4" fmla="*/ 145084 h 417536"/>
                  <a:gd name="connsiteX5" fmla="*/ 129355 w 195778"/>
                  <a:gd name="connsiteY5" fmla="*/ 104920 h 417536"/>
                  <a:gd name="connsiteX6" fmla="*/ 54476 w 195778"/>
                  <a:gd name="connsiteY6" fmla="*/ 54476 h 417536"/>
                  <a:gd name="connsiteX7" fmla="*/ 54476 w 195778"/>
                  <a:gd name="connsiteY7" fmla="*/ 54476 h 417536"/>
                  <a:gd name="connsiteX8" fmla="*/ 54476 w 195778"/>
                  <a:gd name="connsiteY8" fmla="*/ 417536 h 417536"/>
                  <a:gd name="connsiteX9" fmla="*/ 0 w 195778"/>
                  <a:gd name="connsiteY9" fmla="*/ 417536 h 417536"/>
                  <a:gd name="connsiteX0" fmla="*/ 0 w 195778"/>
                  <a:gd name="connsiteY0" fmla="*/ 417536 h 417536"/>
                  <a:gd name="connsiteX1" fmla="*/ 0 w 195778"/>
                  <a:gd name="connsiteY1" fmla="*/ 37456 h 417536"/>
                  <a:gd name="connsiteX2" fmla="*/ 37456 w 195778"/>
                  <a:gd name="connsiteY2" fmla="*/ 0 h 417536"/>
                  <a:gd name="connsiteX3" fmla="*/ 156208 w 195778"/>
                  <a:gd name="connsiteY3" fmla="*/ 13557 h 417536"/>
                  <a:gd name="connsiteX4" fmla="*/ 144606 w 195778"/>
                  <a:gd name="connsiteY4" fmla="*/ 145084 h 417536"/>
                  <a:gd name="connsiteX5" fmla="*/ 129355 w 195778"/>
                  <a:gd name="connsiteY5" fmla="*/ 104920 h 417536"/>
                  <a:gd name="connsiteX6" fmla="*/ 54476 w 195778"/>
                  <a:gd name="connsiteY6" fmla="*/ 54476 h 417536"/>
                  <a:gd name="connsiteX7" fmla="*/ 54476 w 195778"/>
                  <a:gd name="connsiteY7" fmla="*/ 54476 h 417536"/>
                  <a:gd name="connsiteX8" fmla="*/ 54476 w 195778"/>
                  <a:gd name="connsiteY8" fmla="*/ 417536 h 417536"/>
                  <a:gd name="connsiteX9" fmla="*/ 0 w 195778"/>
                  <a:gd name="connsiteY9" fmla="*/ 417536 h 417536"/>
                  <a:gd name="connsiteX0" fmla="*/ 0 w 201958"/>
                  <a:gd name="connsiteY0" fmla="*/ 417536 h 417536"/>
                  <a:gd name="connsiteX1" fmla="*/ 0 w 201958"/>
                  <a:gd name="connsiteY1" fmla="*/ 37456 h 417536"/>
                  <a:gd name="connsiteX2" fmla="*/ 37456 w 201958"/>
                  <a:gd name="connsiteY2" fmla="*/ 0 h 417536"/>
                  <a:gd name="connsiteX3" fmla="*/ 173527 w 201958"/>
                  <a:gd name="connsiteY3" fmla="*/ 14330 h 417536"/>
                  <a:gd name="connsiteX4" fmla="*/ 144606 w 201958"/>
                  <a:gd name="connsiteY4" fmla="*/ 145084 h 417536"/>
                  <a:gd name="connsiteX5" fmla="*/ 129355 w 201958"/>
                  <a:gd name="connsiteY5" fmla="*/ 104920 h 417536"/>
                  <a:gd name="connsiteX6" fmla="*/ 54476 w 201958"/>
                  <a:gd name="connsiteY6" fmla="*/ 54476 h 417536"/>
                  <a:gd name="connsiteX7" fmla="*/ 54476 w 201958"/>
                  <a:gd name="connsiteY7" fmla="*/ 54476 h 417536"/>
                  <a:gd name="connsiteX8" fmla="*/ 54476 w 201958"/>
                  <a:gd name="connsiteY8" fmla="*/ 417536 h 417536"/>
                  <a:gd name="connsiteX9" fmla="*/ 0 w 201958"/>
                  <a:gd name="connsiteY9" fmla="*/ 417536 h 417536"/>
                  <a:gd name="connsiteX0" fmla="*/ 0 w 201958"/>
                  <a:gd name="connsiteY0" fmla="*/ 417536 h 417536"/>
                  <a:gd name="connsiteX1" fmla="*/ 0 w 201958"/>
                  <a:gd name="connsiteY1" fmla="*/ 37456 h 417536"/>
                  <a:gd name="connsiteX2" fmla="*/ 37456 w 201958"/>
                  <a:gd name="connsiteY2" fmla="*/ 0 h 417536"/>
                  <a:gd name="connsiteX3" fmla="*/ 173527 w 201958"/>
                  <a:gd name="connsiteY3" fmla="*/ 14330 h 417536"/>
                  <a:gd name="connsiteX4" fmla="*/ 144606 w 201958"/>
                  <a:gd name="connsiteY4" fmla="*/ 145084 h 417536"/>
                  <a:gd name="connsiteX5" fmla="*/ 129355 w 201958"/>
                  <a:gd name="connsiteY5" fmla="*/ 104920 h 417536"/>
                  <a:gd name="connsiteX6" fmla="*/ 54476 w 201958"/>
                  <a:gd name="connsiteY6" fmla="*/ 54476 h 417536"/>
                  <a:gd name="connsiteX7" fmla="*/ 54476 w 201958"/>
                  <a:gd name="connsiteY7" fmla="*/ 54476 h 417536"/>
                  <a:gd name="connsiteX8" fmla="*/ 54476 w 201958"/>
                  <a:gd name="connsiteY8" fmla="*/ 417536 h 417536"/>
                  <a:gd name="connsiteX9" fmla="*/ 0 w 201958"/>
                  <a:gd name="connsiteY9" fmla="*/ 417536 h 417536"/>
                  <a:gd name="connsiteX0" fmla="*/ 0 w 196017"/>
                  <a:gd name="connsiteY0" fmla="*/ 417536 h 417536"/>
                  <a:gd name="connsiteX1" fmla="*/ 0 w 196017"/>
                  <a:gd name="connsiteY1" fmla="*/ 37456 h 417536"/>
                  <a:gd name="connsiteX2" fmla="*/ 37456 w 196017"/>
                  <a:gd name="connsiteY2" fmla="*/ 0 h 417536"/>
                  <a:gd name="connsiteX3" fmla="*/ 173527 w 196017"/>
                  <a:gd name="connsiteY3" fmla="*/ 14330 h 417536"/>
                  <a:gd name="connsiteX4" fmla="*/ 144606 w 196017"/>
                  <a:gd name="connsiteY4" fmla="*/ 145084 h 417536"/>
                  <a:gd name="connsiteX5" fmla="*/ 129355 w 196017"/>
                  <a:gd name="connsiteY5" fmla="*/ 104920 h 417536"/>
                  <a:gd name="connsiteX6" fmla="*/ 54476 w 196017"/>
                  <a:gd name="connsiteY6" fmla="*/ 54476 h 417536"/>
                  <a:gd name="connsiteX7" fmla="*/ 54476 w 196017"/>
                  <a:gd name="connsiteY7" fmla="*/ 54476 h 417536"/>
                  <a:gd name="connsiteX8" fmla="*/ 54476 w 196017"/>
                  <a:gd name="connsiteY8" fmla="*/ 417536 h 417536"/>
                  <a:gd name="connsiteX9" fmla="*/ 0 w 196017"/>
                  <a:gd name="connsiteY9" fmla="*/ 417536 h 417536"/>
                  <a:gd name="connsiteX0" fmla="*/ 0 w 193554"/>
                  <a:gd name="connsiteY0" fmla="*/ 417536 h 417536"/>
                  <a:gd name="connsiteX1" fmla="*/ 0 w 193554"/>
                  <a:gd name="connsiteY1" fmla="*/ 37456 h 417536"/>
                  <a:gd name="connsiteX2" fmla="*/ 37456 w 193554"/>
                  <a:gd name="connsiteY2" fmla="*/ 0 h 417536"/>
                  <a:gd name="connsiteX3" fmla="*/ 167490 w 193554"/>
                  <a:gd name="connsiteY3" fmla="*/ 24865 h 417536"/>
                  <a:gd name="connsiteX4" fmla="*/ 144606 w 193554"/>
                  <a:gd name="connsiteY4" fmla="*/ 145084 h 417536"/>
                  <a:gd name="connsiteX5" fmla="*/ 129355 w 193554"/>
                  <a:gd name="connsiteY5" fmla="*/ 104920 h 417536"/>
                  <a:gd name="connsiteX6" fmla="*/ 54476 w 193554"/>
                  <a:gd name="connsiteY6" fmla="*/ 54476 h 417536"/>
                  <a:gd name="connsiteX7" fmla="*/ 54476 w 193554"/>
                  <a:gd name="connsiteY7" fmla="*/ 54476 h 417536"/>
                  <a:gd name="connsiteX8" fmla="*/ 54476 w 193554"/>
                  <a:gd name="connsiteY8" fmla="*/ 417536 h 417536"/>
                  <a:gd name="connsiteX9" fmla="*/ 0 w 193554"/>
                  <a:gd name="connsiteY9" fmla="*/ 417536 h 417536"/>
                  <a:gd name="connsiteX0" fmla="*/ 0 w 193554"/>
                  <a:gd name="connsiteY0" fmla="*/ 417536 h 417536"/>
                  <a:gd name="connsiteX1" fmla="*/ 0 w 193554"/>
                  <a:gd name="connsiteY1" fmla="*/ 37456 h 417536"/>
                  <a:gd name="connsiteX2" fmla="*/ 37456 w 193554"/>
                  <a:gd name="connsiteY2" fmla="*/ 0 h 417536"/>
                  <a:gd name="connsiteX3" fmla="*/ 167490 w 193554"/>
                  <a:gd name="connsiteY3" fmla="*/ 24865 h 417536"/>
                  <a:gd name="connsiteX4" fmla="*/ 144606 w 193554"/>
                  <a:gd name="connsiteY4" fmla="*/ 145084 h 417536"/>
                  <a:gd name="connsiteX5" fmla="*/ 129355 w 193554"/>
                  <a:gd name="connsiteY5" fmla="*/ 104920 h 417536"/>
                  <a:gd name="connsiteX6" fmla="*/ 54476 w 193554"/>
                  <a:gd name="connsiteY6" fmla="*/ 54476 h 417536"/>
                  <a:gd name="connsiteX7" fmla="*/ 54476 w 193554"/>
                  <a:gd name="connsiteY7" fmla="*/ 54476 h 417536"/>
                  <a:gd name="connsiteX8" fmla="*/ 54476 w 193554"/>
                  <a:gd name="connsiteY8" fmla="*/ 417536 h 417536"/>
                  <a:gd name="connsiteX9" fmla="*/ 0 w 193554"/>
                  <a:gd name="connsiteY9" fmla="*/ 417536 h 417536"/>
                  <a:gd name="connsiteX0" fmla="*/ 0 w 194509"/>
                  <a:gd name="connsiteY0" fmla="*/ 417536 h 417536"/>
                  <a:gd name="connsiteX1" fmla="*/ 0 w 194509"/>
                  <a:gd name="connsiteY1" fmla="*/ 37456 h 417536"/>
                  <a:gd name="connsiteX2" fmla="*/ 37456 w 194509"/>
                  <a:gd name="connsiteY2" fmla="*/ 0 h 417536"/>
                  <a:gd name="connsiteX3" fmla="*/ 167490 w 194509"/>
                  <a:gd name="connsiteY3" fmla="*/ 24865 h 417536"/>
                  <a:gd name="connsiteX4" fmla="*/ 144606 w 194509"/>
                  <a:gd name="connsiteY4" fmla="*/ 145084 h 417536"/>
                  <a:gd name="connsiteX5" fmla="*/ 129355 w 194509"/>
                  <a:gd name="connsiteY5" fmla="*/ 104920 h 417536"/>
                  <a:gd name="connsiteX6" fmla="*/ 54476 w 194509"/>
                  <a:gd name="connsiteY6" fmla="*/ 54476 h 417536"/>
                  <a:gd name="connsiteX7" fmla="*/ 54476 w 194509"/>
                  <a:gd name="connsiteY7" fmla="*/ 54476 h 417536"/>
                  <a:gd name="connsiteX8" fmla="*/ 54476 w 194509"/>
                  <a:gd name="connsiteY8" fmla="*/ 417536 h 417536"/>
                  <a:gd name="connsiteX9" fmla="*/ 0 w 194509"/>
                  <a:gd name="connsiteY9" fmla="*/ 417536 h 41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4509" h="417536">
                    <a:moveTo>
                      <a:pt x="0" y="417536"/>
                    </a:moveTo>
                    <a:lnTo>
                      <a:pt x="0" y="37456"/>
                    </a:lnTo>
                    <a:cubicBezTo>
                      <a:pt x="0" y="16770"/>
                      <a:pt x="16770" y="0"/>
                      <a:pt x="37456" y="0"/>
                    </a:cubicBezTo>
                    <a:cubicBezTo>
                      <a:pt x="82813" y="4777"/>
                      <a:pt x="125920" y="1264"/>
                      <a:pt x="167490" y="24865"/>
                    </a:cubicBezTo>
                    <a:cubicBezTo>
                      <a:pt x="179889" y="27115"/>
                      <a:pt x="232710" y="123749"/>
                      <a:pt x="144606" y="145084"/>
                    </a:cubicBezTo>
                    <a:cubicBezTo>
                      <a:pt x="124421" y="166819"/>
                      <a:pt x="35797" y="115431"/>
                      <a:pt x="129355" y="104920"/>
                    </a:cubicBezTo>
                    <a:cubicBezTo>
                      <a:pt x="152324" y="99959"/>
                      <a:pt x="175354" y="42287"/>
                      <a:pt x="54476" y="54476"/>
                    </a:cubicBezTo>
                    <a:lnTo>
                      <a:pt x="54476" y="54476"/>
                    </a:lnTo>
                    <a:lnTo>
                      <a:pt x="54476" y="417536"/>
                    </a:lnTo>
                    <a:lnTo>
                      <a:pt x="0" y="41753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7" name="Group 46">
              <a:extLst>
                <a:ext uri="{FF2B5EF4-FFF2-40B4-BE49-F238E27FC236}">
                  <a16:creationId xmlns:a16="http://schemas.microsoft.com/office/drawing/2014/main" id="{B4B4F1BD-1A8A-E051-547A-37D8C264D1DD}"/>
                </a:ext>
              </a:extLst>
            </p:cNvPr>
            <p:cNvGrpSpPr/>
            <p:nvPr/>
          </p:nvGrpSpPr>
          <p:grpSpPr>
            <a:xfrm rot="826823" flipH="1">
              <a:off x="4982247" y="1006511"/>
              <a:ext cx="372926" cy="400750"/>
              <a:chOff x="4717256" y="462460"/>
              <a:chExt cx="651050" cy="718633"/>
            </a:xfrm>
            <a:solidFill>
              <a:schemeClr val="tx1">
                <a:lumMod val="75000"/>
                <a:lumOff val="25000"/>
              </a:schemeClr>
            </a:solidFill>
          </p:grpSpPr>
          <p:sp>
            <p:nvSpPr>
              <p:cNvPr id="723" name="Freeform 722">
                <a:extLst>
                  <a:ext uri="{FF2B5EF4-FFF2-40B4-BE49-F238E27FC236}">
                    <a16:creationId xmlns:a16="http://schemas.microsoft.com/office/drawing/2014/main" id="{74C7D74F-F9F8-A203-D73B-8486B31F671E}"/>
                  </a:ext>
                </a:extLst>
              </p:cNvPr>
              <p:cNvSpPr/>
              <p:nvPr/>
            </p:nvSpPr>
            <p:spPr>
              <a:xfrm>
                <a:off x="4724338" y="462460"/>
                <a:ext cx="415418" cy="327615"/>
              </a:xfrm>
              <a:custGeom>
                <a:avLst/>
                <a:gdLst>
                  <a:gd name="connsiteX0" fmla="*/ 186840 w 415418"/>
                  <a:gd name="connsiteY0" fmla="*/ 242 h 327615"/>
                  <a:gd name="connsiteX1" fmla="*/ 367295 w 415418"/>
                  <a:gd name="connsiteY1" fmla="*/ 84381 h 327615"/>
                  <a:gd name="connsiteX2" fmla="*/ 371665 w 415418"/>
                  <a:gd name="connsiteY2" fmla="*/ 97012 h 327615"/>
                  <a:gd name="connsiteX3" fmla="*/ 393275 w 415418"/>
                  <a:gd name="connsiteY3" fmla="*/ 115080 h 327615"/>
                  <a:gd name="connsiteX4" fmla="*/ 415338 w 415418"/>
                  <a:gd name="connsiteY4" fmla="*/ 178323 h 327615"/>
                  <a:gd name="connsiteX5" fmla="*/ 274167 w 415418"/>
                  <a:gd name="connsiteY5" fmla="*/ 178323 h 327615"/>
                  <a:gd name="connsiteX6" fmla="*/ 273992 w 415418"/>
                  <a:gd name="connsiteY6" fmla="*/ 139435 h 327615"/>
                  <a:gd name="connsiteX7" fmla="*/ 287769 w 415418"/>
                  <a:gd name="connsiteY7" fmla="*/ 113071 h 327615"/>
                  <a:gd name="connsiteX8" fmla="*/ 249684 w 415418"/>
                  <a:gd name="connsiteY8" fmla="*/ 87939 h 327615"/>
                  <a:gd name="connsiteX9" fmla="*/ 116744 w 415418"/>
                  <a:gd name="connsiteY9" fmla="*/ 115430 h 327615"/>
                  <a:gd name="connsiteX10" fmla="*/ 131031 w 415418"/>
                  <a:gd name="connsiteY10" fmla="*/ 327615 h 327615"/>
                  <a:gd name="connsiteX11" fmla="*/ 31017 w 415418"/>
                  <a:gd name="connsiteY11" fmla="*/ 327615 h 327615"/>
                  <a:gd name="connsiteX12" fmla="*/ 83403 w 415418"/>
                  <a:gd name="connsiteY12" fmla="*/ 37103 h 327615"/>
                  <a:gd name="connsiteX13" fmla="*/ 186840 w 415418"/>
                  <a:gd name="connsiteY13" fmla="*/ 242 h 32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5418" h="327615">
                    <a:moveTo>
                      <a:pt x="186840" y="242"/>
                    </a:moveTo>
                    <a:cubicBezTo>
                      <a:pt x="271176" y="-3996"/>
                      <a:pt x="345281" y="48273"/>
                      <a:pt x="367295" y="84381"/>
                    </a:cubicBezTo>
                    <a:lnTo>
                      <a:pt x="371665" y="97012"/>
                    </a:lnTo>
                    <a:lnTo>
                      <a:pt x="393275" y="115080"/>
                    </a:lnTo>
                    <a:cubicBezTo>
                      <a:pt x="412685" y="136161"/>
                      <a:pt x="416021" y="157242"/>
                      <a:pt x="415338" y="178323"/>
                    </a:cubicBezTo>
                    <a:lnTo>
                      <a:pt x="274167" y="178323"/>
                    </a:lnTo>
                    <a:cubicBezTo>
                      <a:pt x="270537" y="167444"/>
                      <a:pt x="270478" y="153589"/>
                      <a:pt x="273992" y="139435"/>
                    </a:cubicBezTo>
                    <a:lnTo>
                      <a:pt x="287769" y="113071"/>
                    </a:lnTo>
                    <a:lnTo>
                      <a:pt x="249684" y="87939"/>
                    </a:lnTo>
                    <a:cubicBezTo>
                      <a:pt x="199343" y="70313"/>
                      <a:pt x="139961" y="87513"/>
                      <a:pt x="116744" y="115430"/>
                    </a:cubicBezTo>
                    <a:cubicBezTo>
                      <a:pt x="68325" y="177427"/>
                      <a:pt x="65151" y="263236"/>
                      <a:pt x="131031" y="327615"/>
                    </a:cubicBezTo>
                    <a:lnTo>
                      <a:pt x="31017" y="327615"/>
                    </a:lnTo>
                    <a:cubicBezTo>
                      <a:pt x="-40421" y="167278"/>
                      <a:pt x="26254" y="80758"/>
                      <a:pt x="83403" y="37103"/>
                    </a:cubicBezTo>
                    <a:cubicBezTo>
                      <a:pt x="117733" y="12674"/>
                      <a:pt x="153105" y="1938"/>
                      <a:pt x="186840" y="24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4" name="Group 723">
                <a:extLst>
                  <a:ext uri="{FF2B5EF4-FFF2-40B4-BE49-F238E27FC236}">
                    <a16:creationId xmlns:a16="http://schemas.microsoft.com/office/drawing/2014/main" id="{44FE596E-7770-3065-43FC-5EE9CA946EB1}"/>
                  </a:ext>
                </a:extLst>
              </p:cNvPr>
              <p:cNvGrpSpPr/>
              <p:nvPr/>
            </p:nvGrpSpPr>
            <p:grpSpPr>
              <a:xfrm>
                <a:off x="4755355" y="857248"/>
                <a:ext cx="571499" cy="323845"/>
                <a:chOff x="4755355" y="857248"/>
                <a:chExt cx="571499" cy="323845"/>
              </a:xfrm>
              <a:grpFill/>
            </p:grpSpPr>
            <p:sp>
              <p:nvSpPr>
                <p:cNvPr id="726" name="Round Same Side Corner Rectangle 725">
                  <a:extLst>
                    <a:ext uri="{FF2B5EF4-FFF2-40B4-BE49-F238E27FC236}">
                      <a16:creationId xmlns:a16="http://schemas.microsoft.com/office/drawing/2014/main" id="{3E40F81D-0426-6170-FC53-6055DEBBE502}"/>
                    </a:ext>
                  </a:extLst>
                </p:cNvPr>
                <p:cNvSpPr/>
                <p:nvPr/>
              </p:nvSpPr>
              <p:spPr>
                <a:xfrm flipH="1" flipV="1">
                  <a:off x="4755355" y="857248"/>
                  <a:ext cx="571499" cy="221457"/>
                </a:xfrm>
                <a:prstGeom prst="round2SameRect">
                  <a:avLst>
                    <a:gd name="adj1" fmla="val 50000"/>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7" name="Chord 726">
                  <a:extLst>
                    <a:ext uri="{FF2B5EF4-FFF2-40B4-BE49-F238E27FC236}">
                      <a16:creationId xmlns:a16="http://schemas.microsoft.com/office/drawing/2014/main" id="{1DCA2008-6114-D2B0-4A42-6BDCC175B0F5}"/>
                    </a:ext>
                  </a:extLst>
                </p:cNvPr>
                <p:cNvSpPr/>
                <p:nvPr/>
              </p:nvSpPr>
              <p:spPr>
                <a:xfrm rot="17529060" flipH="1" flipV="1">
                  <a:off x="5153561" y="1089517"/>
                  <a:ext cx="91576" cy="91576"/>
                </a:xfrm>
                <a:prstGeom prst="chor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8" name="Chord 727">
                  <a:extLst>
                    <a:ext uri="{FF2B5EF4-FFF2-40B4-BE49-F238E27FC236}">
                      <a16:creationId xmlns:a16="http://schemas.microsoft.com/office/drawing/2014/main" id="{FFB57508-912F-BC86-932B-B4F1EE98BCE9}"/>
                    </a:ext>
                  </a:extLst>
                </p:cNvPr>
                <p:cNvSpPr/>
                <p:nvPr/>
              </p:nvSpPr>
              <p:spPr>
                <a:xfrm rot="17529060" flipH="1" flipV="1">
                  <a:off x="4831358" y="1089517"/>
                  <a:ext cx="91576" cy="91576"/>
                </a:xfrm>
                <a:prstGeom prst="chord">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5" name="Rounded Rectangle 724">
                <a:extLst>
                  <a:ext uri="{FF2B5EF4-FFF2-40B4-BE49-F238E27FC236}">
                    <a16:creationId xmlns:a16="http://schemas.microsoft.com/office/drawing/2014/main" id="{9C61EDD2-DE9D-A90F-88A3-E3CE03633654}"/>
                  </a:ext>
                </a:extLst>
              </p:cNvPr>
              <p:cNvSpPr/>
              <p:nvPr/>
            </p:nvSpPr>
            <p:spPr>
              <a:xfrm>
                <a:off x="4717256" y="782677"/>
                <a:ext cx="651050" cy="73819"/>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30450DE3-3E3C-7C29-17C9-3763B8922F51}"/>
                </a:ext>
              </a:extLst>
            </p:cNvPr>
            <p:cNvGrpSpPr/>
            <p:nvPr/>
          </p:nvGrpSpPr>
          <p:grpSpPr>
            <a:xfrm rot="21434146" flipH="1">
              <a:off x="2062846" y="2975567"/>
              <a:ext cx="332732" cy="321795"/>
              <a:chOff x="4962844" y="1258097"/>
              <a:chExt cx="468411" cy="483336"/>
            </a:xfrm>
            <a:solidFill>
              <a:schemeClr val="tx1">
                <a:lumMod val="75000"/>
                <a:lumOff val="25000"/>
              </a:schemeClr>
            </a:solidFill>
          </p:grpSpPr>
          <p:sp>
            <p:nvSpPr>
              <p:cNvPr id="717" name="Freeform 716">
                <a:extLst>
                  <a:ext uri="{FF2B5EF4-FFF2-40B4-BE49-F238E27FC236}">
                    <a16:creationId xmlns:a16="http://schemas.microsoft.com/office/drawing/2014/main" id="{A5E54940-EB67-0859-7E75-7A8C61202526}"/>
                  </a:ext>
                </a:extLst>
              </p:cNvPr>
              <p:cNvSpPr>
                <a:spLocks noEditPoints="1"/>
              </p:cNvSpPr>
              <p:nvPr/>
            </p:nvSpPr>
            <p:spPr bwMode="auto">
              <a:xfrm>
                <a:off x="4962844" y="1258097"/>
                <a:ext cx="468411" cy="403638"/>
              </a:xfrm>
              <a:custGeom>
                <a:avLst/>
                <a:gdLst>
                  <a:gd name="T0" fmla="*/ 37 w 432"/>
                  <a:gd name="T1" fmla="*/ 36 h 335"/>
                  <a:gd name="T2" fmla="*/ 37 w 432"/>
                  <a:gd name="T3" fmla="*/ 298 h 335"/>
                  <a:gd name="T4" fmla="*/ 395 w 432"/>
                  <a:gd name="T5" fmla="*/ 298 h 335"/>
                  <a:gd name="T6" fmla="*/ 395 w 432"/>
                  <a:gd name="T7" fmla="*/ 36 h 335"/>
                  <a:gd name="T8" fmla="*/ 37 w 432"/>
                  <a:gd name="T9" fmla="*/ 36 h 335"/>
                  <a:gd name="T10" fmla="*/ 0 w 432"/>
                  <a:gd name="T11" fmla="*/ 0 h 335"/>
                  <a:gd name="T12" fmla="*/ 432 w 432"/>
                  <a:gd name="T13" fmla="*/ 0 h 335"/>
                  <a:gd name="T14" fmla="*/ 432 w 432"/>
                  <a:gd name="T15" fmla="*/ 335 h 335"/>
                  <a:gd name="T16" fmla="*/ 0 w 432"/>
                  <a:gd name="T17" fmla="*/ 335 h 335"/>
                  <a:gd name="T18" fmla="*/ 0 w 432"/>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2" h="335">
                    <a:moveTo>
                      <a:pt x="37" y="36"/>
                    </a:moveTo>
                    <a:lnTo>
                      <a:pt x="37" y="298"/>
                    </a:lnTo>
                    <a:lnTo>
                      <a:pt x="395" y="298"/>
                    </a:lnTo>
                    <a:lnTo>
                      <a:pt x="395" y="36"/>
                    </a:lnTo>
                    <a:lnTo>
                      <a:pt x="37" y="36"/>
                    </a:lnTo>
                    <a:close/>
                    <a:moveTo>
                      <a:pt x="0" y="0"/>
                    </a:moveTo>
                    <a:lnTo>
                      <a:pt x="432" y="0"/>
                    </a:lnTo>
                    <a:lnTo>
                      <a:pt x="432" y="335"/>
                    </a:lnTo>
                    <a:lnTo>
                      <a:pt x="0" y="33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baseline="-25000"/>
              </a:p>
            </p:txBody>
          </p:sp>
          <p:sp>
            <p:nvSpPr>
              <p:cNvPr id="718" name="Rectangle 717">
                <a:extLst>
                  <a:ext uri="{FF2B5EF4-FFF2-40B4-BE49-F238E27FC236}">
                    <a16:creationId xmlns:a16="http://schemas.microsoft.com/office/drawing/2014/main" id="{208550FD-0A76-65E7-2273-938D0B583B9A}"/>
                  </a:ext>
                </a:extLst>
              </p:cNvPr>
              <p:cNvSpPr/>
              <p:nvPr/>
            </p:nvSpPr>
            <p:spPr>
              <a:xfrm>
                <a:off x="5078511" y="1687770"/>
                <a:ext cx="235722" cy="5366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19" name="Group 718">
                <a:extLst>
                  <a:ext uri="{FF2B5EF4-FFF2-40B4-BE49-F238E27FC236}">
                    <a16:creationId xmlns:a16="http://schemas.microsoft.com/office/drawing/2014/main" id="{A6F499F9-06A5-4FAC-F7BB-4392CCD139DD}"/>
                  </a:ext>
                </a:extLst>
              </p:cNvPr>
              <p:cNvGrpSpPr/>
              <p:nvPr/>
            </p:nvGrpSpPr>
            <p:grpSpPr>
              <a:xfrm>
                <a:off x="5019377" y="1339422"/>
                <a:ext cx="355345" cy="240989"/>
                <a:chOff x="4971694" y="1380040"/>
                <a:chExt cx="390880" cy="265088"/>
              </a:xfrm>
              <a:grpFill/>
            </p:grpSpPr>
            <p:sp>
              <p:nvSpPr>
                <p:cNvPr id="720" name="Freeform 124">
                  <a:extLst>
                    <a:ext uri="{FF2B5EF4-FFF2-40B4-BE49-F238E27FC236}">
                      <a16:creationId xmlns:a16="http://schemas.microsoft.com/office/drawing/2014/main" id="{421FA536-AB8A-4277-326A-222D02520304}"/>
                    </a:ext>
                  </a:extLst>
                </p:cNvPr>
                <p:cNvSpPr>
                  <a:spLocks/>
                </p:cNvSpPr>
                <p:nvPr/>
              </p:nvSpPr>
              <p:spPr bwMode="auto">
                <a:xfrm>
                  <a:off x="5127383" y="1554549"/>
                  <a:ext cx="91095" cy="90579"/>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1" name="Freeform 125">
                  <a:extLst>
                    <a:ext uri="{FF2B5EF4-FFF2-40B4-BE49-F238E27FC236}">
                      <a16:creationId xmlns:a16="http://schemas.microsoft.com/office/drawing/2014/main" id="{C4EBA488-B101-E84F-B953-91BFC4F497AB}"/>
                    </a:ext>
                  </a:extLst>
                </p:cNvPr>
                <p:cNvSpPr>
                  <a:spLocks/>
                </p:cNvSpPr>
                <p:nvPr/>
              </p:nvSpPr>
              <p:spPr bwMode="auto">
                <a:xfrm>
                  <a:off x="5056164" y="1478098"/>
                  <a:ext cx="232706" cy="100551"/>
                </a:xfrm>
                <a:custGeom>
                  <a:avLst/>
                  <a:gdLst>
                    <a:gd name="T0" fmla="*/ 142 w 281"/>
                    <a:gd name="T1" fmla="*/ 0 h 121"/>
                    <a:gd name="T2" fmla="*/ 147 w 281"/>
                    <a:gd name="T3" fmla="*/ 0 h 121"/>
                    <a:gd name="T4" fmla="*/ 175 w 281"/>
                    <a:gd name="T5" fmla="*/ 3 h 121"/>
                    <a:gd name="T6" fmla="*/ 199 w 281"/>
                    <a:gd name="T7" fmla="*/ 10 h 121"/>
                    <a:gd name="T8" fmla="*/ 221 w 281"/>
                    <a:gd name="T9" fmla="*/ 21 h 121"/>
                    <a:gd name="T10" fmla="*/ 237 w 281"/>
                    <a:gd name="T11" fmla="*/ 33 h 121"/>
                    <a:gd name="T12" fmla="*/ 252 w 281"/>
                    <a:gd name="T13" fmla="*/ 46 h 121"/>
                    <a:gd name="T14" fmla="*/ 265 w 281"/>
                    <a:gd name="T15" fmla="*/ 62 h 121"/>
                    <a:gd name="T16" fmla="*/ 273 w 281"/>
                    <a:gd name="T17" fmla="*/ 77 h 121"/>
                    <a:gd name="T18" fmla="*/ 278 w 281"/>
                    <a:gd name="T19" fmla="*/ 87 h 121"/>
                    <a:gd name="T20" fmla="*/ 280 w 281"/>
                    <a:gd name="T21" fmla="*/ 92 h 121"/>
                    <a:gd name="T22" fmla="*/ 281 w 281"/>
                    <a:gd name="T23" fmla="*/ 103 h 121"/>
                    <a:gd name="T24" fmla="*/ 276 w 281"/>
                    <a:gd name="T25" fmla="*/ 113 h 121"/>
                    <a:gd name="T26" fmla="*/ 267 w 281"/>
                    <a:gd name="T27" fmla="*/ 121 h 121"/>
                    <a:gd name="T28" fmla="*/ 263 w 281"/>
                    <a:gd name="T29" fmla="*/ 121 h 121"/>
                    <a:gd name="T30" fmla="*/ 258 w 281"/>
                    <a:gd name="T31" fmla="*/ 121 h 121"/>
                    <a:gd name="T32" fmla="*/ 254 w 281"/>
                    <a:gd name="T33" fmla="*/ 121 h 121"/>
                    <a:gd name="T34" fmla="*/ 249 w 281"/>
                    <a:gd name="T35" fmla="*/ 119 h 121"/>
                    <a:gd name="T36" fmla="*/ 244 w 281"/>
                    <a:gd name="T37" fmla="*/ 116 h 121"/>
                    <a:gd name="T38" fmla="*/ 240 w 281"/>
                    <a:gd name="T39" fmla="*/ 111 h 121"/>
                    <a:gd name="T40" fmla="*/ 237 w 281"/>
                    <a:gd name="T41" fmla="*/ 106 h 121"/>
                    <a:gd name="T42" fmla="*/ 237 w 281"/>
                    <a:gd name="T43" fmla="*/ 106 h 121"/>
                    <a:gd name="T44" fmla="*/ 237 w 281"/>
                    <a:gd name="T45" fmla="*/ 105 h 121"/>
                    <a:gd name="T46" fmla="*/ 235 w 281"/>
                    <a:gd name="T47" fmla="*/ 103 h 121"/>
                    <a:gd name="T48" fmla="*/ 234 w 281"/>
                    <a:gd name="T49" fmla="*/ 98 h 121"/>
                    <a:gd name="T50" fmla="*/ 229 w 281"/>
                    <a:gd name="T51" fmla="*/ 92 h 121"/>
                    <a:gd name="T52" fmla="*/ 224 w 281"/>
                    <a:gd name="T53" fmla="*/ 85 h 121"/>
                    <a:gd name="T54" fmla="*/ 217 w 281"/>
                    <a:gd name="T55" fmla="*/ 77 h 121"/>
                    <a:gd name="T56" fmla="*/ 206 w 281"/>
                    <a:gd name="T57" fmla="*/ 67 h 121"/>
                    <a:gd name="T58" fmla="*/ 190 w 281"/>
                    <a:gd name="T59" fmla="*/ 56 h 121"/>
                    <a:gd name="T60" fmla="*/ 170 w 281"/>
                    <a:gd name="T61" fmla="*/ 49 h 121"/>
                    <a:gd name="T62" fmla="*/ 145 w 281"/>
                    <a:gd name="T63" fmla="*/ 46 h 121"/>
                    <a:gd name="T64" fmla="*/ 142 w 281"/>
                    <a:gd name="T65" fmla="*/ 46 h 121"/>
                    <a:gd name="T66" fmla="*/ 114 w 281"/>
                    <a:gd name="T67" fmla="*/ 49 h 121"/>
                    <a:gd name="T68" fmla="*/ 93 w 281"/>
                    <a:gd name="T69" fmla="*/ 57 h 121"/>
                    <a:gd name="T70" fmla="*/ 73 w 281"/>
                    <a:gd name="T71" fmla="*/ 70 h 121"/>
                    <a:gd name="T72" fmla="*/ 60 w 281"/>
                    <a:gd name="T73" fmla="*/ 83 h 121"/>
                    <a:gd name="T74" fmla="*/ 49 w 281"/>
                    <a:gd name="T75" fmla="*/ 97 h 121"/>
                    <a:gd name="T76" fmla="*/ 44 w 281"/>
                    <a:gd name="T77" fmla="*/ 105 h 121"/>
                    <a:gd name="T78" fmla="*/ 42 w 281"/>
                    <a:gd name="T79" fmla="*/ 106 h 121"/>
                    <a:gd name="T80" fmla="*/ 42 w 281"/>
                    <a:gd name="T81" fmla="*/ 106 h 121"/>
                    <a:gd name="T82" fmla="*/ 34 w 281"/>
                    <a:gd name="T83" fmla="*/ 115 h 121"/>
                    <a:gd name="T84" fmla="*/ 22 w 281"/>
                    <a:gd name="T85" fmla="*/ 118 h 121"/>
                    <a:gd name="T86" fmla="*/ 11 w 281"/>
                    <a:gd name="T87" fmla="*/ 115 h 121"/>
                    <a:gd name="T88" fmla="*/ 3 w 281"/>
                    <a:gd name="T89" fmla="*/ 106 h 121"/>
                    <a:gd name="T90" fmla="*/ 0 w 281"/>
                    <a:gd name="T91" fmla="*/ 97 h 121"/>
                    <a:gd name="T92" fmla="*/ 1 w 281"/>
                    <a:gd name="T93" fmla="*/ 83 h 121"/>
                    <a:gd name="T94" fmla="*/ 4 w 281"/>
                    <a:gd name="T95" fmla="*/ 80 h 121"/>
                    <a:gd name="T96" fmla="*/ 11 w 281"/>
                    <a:gd name="T97" fmla="*/ 70 h 121"/>
                    <a:gd name="T98" fmla="*/ 21 w 281"/>
                    <a:gd name="T99" fmla="*/ 57 h 121"/>
                    <a:gd name="T100" fmla="*/ 36 w 281"/>
                    <a:gd name="T101" fmla="*/ 42 h 121"/>
                    <a:gd name="T102" fmla="*/ 55 w 281"/>
                    <a:gd name="T103" fmla="*/ 26 h 121"/>
                    <a:gd name="T104" fmla="*/ 80 w 281"/>
                    <a:gd name="T105" fmla="*/ 13 h 121"/>
                    <a:gd name="T106" fmla="*/ 108 w 281"/>
                    <a:gd name="T107" fmla="*/ 3 h 121"/>
                    <a:gd name="T108" fmla="*/ 142 w 281"/>
                    <a:gd name="T10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1" h="121">
                      <a:moveTo>
                        <a:pt x="142" y="0"/>
                      </a:moveTo>
                      <a:lnTo>
                        <a:pt x="147" y="0"/>
                      </a:lnTo>
                      <a:lnTo>
                        <a:pt x="175" y="3"/>
                      </a:lnTo>
                      <a:lnTo>
                        <a:pt x="199" y="10"/>
                      </a:lnTo>
                      <a:lnTo>
                        <a:pt x="221" y="21"/>
                      </a:lnTo>
                      <a:lnTo>
                        <a:pt x="237" y="33"/>
                      </a:lnTo>
                      <a:lnTo>
                        <a:pt x="252" y="46"/>
                      </a:lnTo>
                      <a:lnTo>
                        <a:pt x="265" y="62"/>
                      </a:lnTo>
                      <a:lnTo>
                        <a:pt x="273" y="77"/>
                      </a:lnTo>
                      <a:lnTo>
                        <a:pt x="278" y="87"/>
                      </a:lnTo>
                      <a:lnTo>
                        <a:pt x="280" y="92"/>
                      </a:lnTo>
                      <a:lnTo>
                        <a:pt x="281" y="103"/>
                      </a:lnTo>
                      <a:lnTo>
                        <a:pt x="276" y="113"/>
                      </a:lnTo>
                      <a:lnTo>
                        <a:pt x="267" y="121"/>
                      </a:lnTo>
                      <a:lnTo>
                        <a:pt x="263" y="121"/>
                      </a:lnTo>
                      <a:lnTo>
                        <a:pt x="258" y="121"/>
                      </a:lnTo>
                      <a:lnTo>
                        <a:pt x="254" y="121"/>
                      </a:lnTo>
                      <a:lnTo>
                        <a:pt x="249" y="119"/>
                      </a:lnTo>
                      <a:lnTo>
                        <a:pt x="244" y="116"/>
                      </a:lnTo>
                      <a:lnTo>
                        <a:pt x="240" y="111"/>
                      </a:lnTo>
                      <a:lnTo>
                        <a:pt x="237" y="106"/>
                      </a:lnTo>
                      <a:lnTo>
                        <a:pt x="237" y="106"/>
                      </a:lnTo>
                      <a:lnTo>
                        <a:pt x="237" y="105"/>
                      </a:lnTo>
                      <a:lnTo>
                        <a:pt x="235" y="103"/>
                      </a:lnTo>
                      <a:lnTo>
                        <a:pt x="234" y="98"/>
                      </a:lnTo>
                      <a:lnTo>
                        <a:pt x="229" y="92"/>
                      </a:lnTo>
                      <a:lnTo>
                        <a:pt x="224" y="85"/>
                      </a:lnTo>
                      <a:lnTo>
                        <a:pt x="217" y="77"/>
                      </a:lnTo>
                      <a:lnTo>
                        <a:pt x="206" y="67"/>
                      </a:lnTo>
                      <a:lnTo>
                        <a:pt x="190" y="56"/>
                      </a:lnTo>
                      <a:lnTo>
                        <a:pt x="170" y="49"/>
                      </a:lnTo>
                      <a:lnTo>
                        <a:pt x="145" y="46"/>
                      </a:lnTo>
                      <a:lnTo>
                        <a:pt x="142" y="46"/>
                      </a:lnTo>
                      <a:lnTo>
                        <a:pt x="114" y="49"/>
                      </a:lnTo>
                      <a:lnTo>
                        <a:pt x="93" y="57"/>
                      </a:lnTo>
                      <a:lnTo>
                        <a:pt x="73" y="70"/>
                      </a:lnTo>
                      <a:lnTo>
                        <a:pt x="60" y="83"/>
                      </a:lnTo>
                      <a:lnTo>
                        <a:pt x="49" y="97"/>
                      </a:lnTo>
                      <a:lnTo>
                        <a:pt x="44" y="105"/>
                      </a:lnTo>
                      <a:lnTo>
                        <a:pt x="42" y="106"/>
                      </a:lnTo>
                      <a:lnTo>
                        <a:pt x="42" y="106"/>
                      </a:lnTo>
                      <a:lnTo>
                        <a:pt x="34" y="115"/>
                      </a:lnTo>
                      <a:lnTo>
                        <a:pt x="22" y="118"/>
                      </a:lnTo>
                      <a:lnTo>
                        <a:pt x="11" y="115"/>
                      </a:lnTo>
                      <a:lnTo>
                        <a:pt x="3" y="106"/>
                      </a:lnTo>
                      <a:lnTo>
                        <a:pt x="0" y="97"/>
                      </a:lnTo>
                      <a:lnTo>
                        <a:pt x="1" y="83"/>
                      </a:lnTo>
                      <a:lnTo>
                        <a:pt x="4" y="80"/>
                      </a:lnTo>
                      <a:lnTo>
                        <a:pt x="11" y="70"/>
                      </a:lnTo>
                      <a:lnTo>
                        <a:pt x="21" y="57"/>
                      </a:lnTo>
                      <a:lnTo>
                        <a:pt x="36" y="42"/>
                      </a:lnTo>
                      <a:lnTo>
                        <a:pt x="55" y="26"/>
                      </a:lnTo>
                      <a:lnTo>
                        <a:pt x="80" y="13"/>
                      </a:lnTo>
                      <a:lnTo>
                        <a:pt x="108" y="3"/>
                      </a:lnTo>
                      <a:lnTo>
                        <a:pt x="1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2" name="Freeform 126">
                  <a:extLst>
                    <a:ext uri="{FF2B5EF4-FFF2-40B4-BE49-F238E27FC236}">
                      <a16:creationId xmlns:a16="http://schemas.microsoft.com/office/drawing/2014/main" id="{4D513A0F-C0A3-07B2-6E3D-39ABA5AFCB11}"/>
                    </a:ext>
                  </a:extLst>
                </p:cNvPr>
                <p:cNvSpPr>
                  <a:spLocks/>
                </p:cNvSpPr>
                <p:nvPr/>
              </p:nvSpPr>
              <p:spPr bwMode="auto">
                <a:xfrm>
                  <a:off x="4971694" y="1380040"/>
                  <a:ext cx="390880" cy="151241"/>
                </a:xfrm>
                <a:custGeom>
                  <a:avLst/>
                  <a:gdLst>
                    <a:gd name="T0" fmla="*/ 247 w 472"/>
                    <a:gd name="T1" fmla="*/ 0 h 182"/>
                    <a:gd name="T2" fmla="*/ 323 w 472"/>
                    <a:gd name="T3" fmla="*/ 13 h 182"/>
                    <a:gd name="T4" fmla="*/ 380 w 472"/>
                    <a:gd name="T5" fmla="*/ 41 h 182"/>
                    <a:gd name="T6" fmla="*/ 423 w 472"/>
                    <a:gd name="T7" fmla="*/ 77 h 182"/>
                    <a:gd name="T8" fmla="*/ 454 w 472"/>
                    <a:gd name="T9" fmla="*/ 119 h 182"/>
                    <a:gd name="T10" fmla="*/ 469 w 472"/>
                    <a:gd name="T11" fmla="*/ 147 h 182"/>
                    <a:gd name="T12" fmla="*/ 472 w 472"/>
                    <a:gd name="T13" fmla="*/ 164 h 182"/>
                    <a:gd name="T14" fmla="*/ 457 w 472"/>
                    <a:gd name="T15" fmla="*/ 182 h 182"/>
                    <a:gd name="T16" fmla="*/ 449 w 472"/>
                    <a:gd name="T17" fmla="*/ 182 h 182"/>
                    <a:gd name="T18" fmla="*/ 439 w 472"/>
                    <a:gd name="T19" fmla="*/ 180 h 182"/>
                    <a:gd name="T20" fmla="*/ 431 w 472"/>
                    <a:gd name="T21" fmla="*/ 174 h 182"/>
                    <a:gd name="T22" fmla="*/ 428 w 472"/>
                    <a:gd name="T23" fmla="*/ 167 h 182"/>
                    <a:gd name="T24" fmla="*/ 426 w 472"/>
                    <a:gd name="T25" fmla="*/ 164 h 182"/>
                    <a:gd name="T26" fmla="*/ 421 w 472"/>
                    <a:gd name="T27" fmla="*/ 156 h 182"/>
                    <a:gd name="T28" fmla="*/ 406 w 472"/>
                    <a:gd name="T29" fmla="*/ 131 h 182"/>
                    <a:gd name="T30" fmla="*/ 369 w 472"/>
                    <a:gd name="T31" fmla="*/ 90 h 182"/>
                    <a:gd name="T32" fmla="*/ 318 w 472"/>
                    <a:gd name="T33" fmla="*/ 60 h 182"/>
                    <a:gd name="T34" fmla="*/ 246 w 472"/>
                    <a:gd name="T35" fmla="*/ 46 h 182"/>
                    <a:gd name="T36" fmla="*/ 205 w 472"/>
                    <a:gd name="T37" fmla="*/ 47 h 182"/>
                    <a:gd name="T38" fmla="*/ 149 w 472"/>
                    <a:gd name="T39" fmla="*/ 65 h 182"/>
                    <a:gd name="T40" fmla="*/ 105 w 472"/>
                    <a:gd name="T41" fmla="*/ 93 h 182"/>
                    <a:gd name="T42" fmla="*/ 65 w 472"/>
                    <a:gd name="T43" fmla="*/ 131 h 182"/>
                    <a:gd name="T44" fmla="*/ 46 w 472"/>
                    <a:gd name="T45" fmla="*/ 159 h 182"/>
                    <a:gd name="T46" fmla="*/ 43 w 472"/>
                    <a:gd name="T47" fmla="*/ 164 h 182"/>
                    <a:gd name="T48" fmla="*/ 34 w 472"/>
                    <a:gd name="T49" fmla="*/ 172 h 182"/>
                    <a:gd name="T50" fmla="*/ 11 w 472"/>
                    <a:gd name="T51" fmla="*/ 174 h 182"/>
                    <a:gd name="T52" fmla="*/ 0 w 472"/>
                    <a:gd name="T53" fmla="*/ 154 h 182"/>
                    <a:gd name="T54" fmla="*/ 5 w 472"/>
                    <a:gd name="T55" fmla="*/ 137 h 182"/>
                    <a:gd name="T56" fmla="*/ 24 w 472"/>
                    <a:gd name="T57" fmla="*/ 110 h 182"/>
                    <a:gd name="T58" fmla="*/ 61 w 472"/>
                    <a:gd name="T59" fmla="*/ 70 h 182"/>
                    <a:gd name="T60" fmla="*/ 106 w 472"/>
                    <a:gd name="T61" fmla="*/ 36 h 182"/>
                    <a:gd name="T62" fmla="*/ 165 w 472"/>
                    <a:gd name="T63" fmla="*/ 10 h 182"/>
                    <a:gd name="T64" fmla="*/ 238 w 472"/>
                    <a:gd name="T65"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2" h="182">
                      <a:moveTo>
                        <a:pt x="238" y="0"/>
                      </a:moveTo>
                      <a:lnTo>
                        <a:pt x="247" y="0"/>
                      </a:lnTo>
                      <a:lnTo>
                        <a:pt x="287" y="3"/>
                      </a:lnTo>
                      <a:lnTo>
                        <a:pt x="323" y="13"/>
                      </a:lnTo>
                      <a:lnTo>
                        <a:pt x="354" y="26"/>
                      </a:lnTo>
                      <a:lnTo>
                        <a:pt x="380" y="41"/>
                      </a:lnTo>
                      <a:lnTo>
                        <a:pt x="403" y="59"/>
                      </a:lnTo>
                      <a:lnTo>
                        <a:pt x="423" y="77"/>
                      </a:lnTo>
                      <a:lnTo>
                        <a:pt x="441" y="100"/>
                      </a:lnTo>
                      <a:lnTo>
                        <a:pt x="454" y="119"/>
                      </a:lnTo>
                      <a:lnTo>
                        <a:pt x="464" y="136"/>
                      </a:lnTo>
                      <a:lnTo>
                        <a:pt x="469" y="147"/>
                      </a:lnTo>
                      <a:lnTo>
                        <a:pt x="470" y="152"/>
                      </a:lnTo>
                      <a:lnTo>
                        <a:pt x="472" y="164"/>
                      </a:lnTo>
                      <a:lnTo>
                        <a:pt x="467" y="174"/>
                      </a:lnTo>
                      <a:lnTo>
                        <a:pt x="457" y="182"/>
                      </a:lnTo>
                      <a:lnTo>
                        <a:pt x="452" y="182"/>
                      </a:lnTo>
                      <a:lnTo>
                        <a:pt x="449" y="182"/>
                      </a:lnTo>
                      <a:lnTo>
                        <a:pt x="444" y="182"/>
                      </a:lnTo>
                      <a:lnTo>
                        <a:pt x="439" y="180"/>
                      </a:lnTo>
                      <a:lnTo>
                        <a:pt x="434" y="177"/>
                      </a:lnTo>
                      <a:lnTo>
                        <a:pt x="431" y="174"/>
                      </a:lnTo>
                      <a:lnTo>
                        <a:pt x="428" y="167"/>
                      </a:lnTo>
                      <a:lnTo>
                        <a:pt x="428" y="167"/>
                      </a:lnTo>
                      <a:lnTo>
                        <a:pt x="426" y="165"/>
                      </a:lnTo>
                      <a:lnTo>
                        <a:pt x="426" y="164"/>
                      </a:lnTo>
                      <a:lnTo>
                        <a:pt x="424" y="160"/>
                      </a:lnTo>
                      <a:lnTo>
                        <a:pt x="421" y="156"/>
                      </a:lnTo>
                      <a:lnTo>
                        <a:pt x="419" y="151"/>
                      </a:lnTo>
                      <a:lnTo>
                        <a:pt x="406" y="131"/>
                      </a:lnTo>
                      <a:lnTo>
                        <a:pt x="388" y="108"/>
                      </a:lnTo>
                      <a:lnTo>
                        <a:pt x="369" y="90"/>
                      </a:lnTo>
                      <a:lnTo>
                        <a:pt x="346" y="74"/>
                      </a:lnTo>
                      <a:lnTo>
                        <a:pt x="318" y="60"/>
                      </a:lnTo>
                      <a:lnTo>
                        <a:pt x="285" y="51"/>
                      </a:lnTo>
                      <a:lnTo>
                        <a:pt x="246" y="46"/>
                      </a:lnTo>
                      <a:lnTo>
                        <a:pt x="238" y="46"/>
                      </a:lnTo>
                      <a:lnTo>
                        <a:pt x="205" y="47"/>
                      </a:lnTo>
                      <a:lnTo>
                        <a:pt x="175" y="54"/>
                      </a:lnTo>
                      <a:lnTo>
                        <a:pt x="149" y="65"/>
                      </a:lnTo>
                      <a:lnTo>
                        <a:pt x="126" y="78"/>
                      </a:lnTo>
                      <a:lnTo>
                        <a:pt x="105" y="93"/>
                      </a:lnTo>
                      <a:lnTo>
                        <a:pt x="83" y="113"/>
                      </a:lnTo>
                      <a:lnTo>
                        <a:pt x="65" y="131"/>
                      </a:lnTo>
                      <a:lnTo>
                        <a:pt x="52" y="147"/>
                      </a:lnTo>
                      <a:lnTo>
                        <a:pt x="46" y="159"/>
                      </a:lnTo>
                      <a:lnTo>
                        <a:pt x="44" y="162"/>
                      </a:lnTo>
                      <a:lnTo>
                        <a:pt x="43" y="164"/>
                      </a:lnTo>
                      <a:lnTo>
                        <a:pt x="43" y="164"/>
                      </a:lnTo>
                      <a:lnTo>
                        <a:pt x="34" y="172"/>
                      </a:lnTo>
                      <a:lnTo>
                        <a:pt x="23" y="175"/>
                      </a:lnTo>
                      <a:lnTo>
                        <a:pt x="11" y="174"/>
                      </a:lnTo>
                      <a:lnTo>
                        <a:pt x="3" y="165"/>
                      </a:lnTo>
                      <a:lnTo>
                        <a:pt x="0" y="154"/>
                      </a:lnTo>
                      <a:lnTo>
                        <a:pt x="3" y="142"/>
                      </a:lnTo>
                      <a:lnTo>
                        <a:pt x="5" y="137"/>
                      </a:lnTo>
                      <a:lnTo>
                        <a:pt x="11" y="126"/>
                      </a:lnTo>
                      <a:lnTo>
                        <a:pt x="24" y="110"/>
                      </a:lnTo>
                      <a:lnTo>
                        <a:pt x="39" y="92"/>
                      </a:lnTo>
                      <a:lnTo>
                        <a:pt x="61" y="70"/>
                      </a:lnTo>
                      <a:lnTo>
                        <a:pt x="82" y="52"/>
                      </a:lnTo>
                      <a:lnTo>
                        <a:pt x="106" y="36"/>
                      </a:lnTo>
                      <a:lnTo>
                        <a:pt x="134" y="21"/>
                      </a:lnTo>
                      <a:lnTo>
                        <a:pt x="165" y="10"/>
                      </a:lnTo>
                      <a:lnTo>
                        <a:pt x="200" y="1"/>
                      </a:lnTo>
                      <a:lnTo>
                        <a:pt x="2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sp>
          <p:nvSpPr>
            <p:cNvPr id="50" name="Freeform 16">
              <a:extLst>
                <a:ext uri="{FF2B5EF4-FFF2-40B4-BE49-F238E27FC236}">
                  <a16:creationId xmlns:a16="http://schemas.microsoft.com/office/drawing/2014/main" id="{4CAB5EFA-B428-845C-4DC5-2DA09F6916DA}"/>
                </a:ext>
              </a:extLst>
            </p:cNvPr>
            <p:cNvSpPr>
              <a:spLocks noEditPoints="1"/>
            </p:cNvSpPr>
            <p:nvPr/>
          </p:nvSpPr>
          <p:spPr bwMode="auto">
            <a:xfrm flipH="1">
              <a:off x="3339443" y="2562756"/>
              <a:ext cx="252796" cy="518236"/>
            </a:xfrm>
            <a:custGeom>
              <a:avLst/>
              <a:gdLst>
                <a:gd name="T0" fmla="*/ 62 w 132"/>
                <a:gd name="T1" fmla="*/ 205 h 246"/>
                <a:gd name="T2" fmla="*/ 56 w 132"/>
                <a:gd name="T3" fmla="*/ 211 h 246"/>
                <a:gd name="T4" fmla="*/ 56 w 132"/>
                <a:gd name="T5" fmla="*/ 219 h 246"/>
                <a:gd name="T6" fmla="*/ 62 w 132"/>
                <a:gd name="T7" fmla="*/ 225 h 246"/>
                <a:gd name="T8" fmla="*/ 69 w 132"/>
                <a:gd name="T9" fmla="*/ 225 h 246"/>
                <a:gd name="T10" fmla="*/ 74 w 132"/>
                <a:gd name="T11" fmla="*/ 219 h 246"/>
                <a:gd name="T12" fmla="*/ 74 w 132"/>
                <a:gd name="T13" fmla="*/ 211 h 246"/>
                <a:gd name="T14" fmla="*/ 69 w 132"/>
                <a:gd name="T15" fmla="*/ 205 h 246"/>
                <a:gd name="T16" fmla="*/ 20 w 132"/>
                <a:gd name="T17" fmla="*/ 102 h 246"/>
                <a:gd name="T18" fmla="*/ 19 w 132"/>
                <a:gd name="T19" fmla="*/ 103 h 246"/>
                <a:gd name="T20" fmla="*/ 19 w 132"/>
                <a:gd name="T21" fmla="*/ 116 h 246"/>
                <a:gd name="T22" fmla="*/ 19 w 132"/>
                <a:gd name="T23" fmla="*/ 117 h 246"/>
                <a:gd name="T24" fmla="*/ 114 w 132"/>
                <a:gd name="T25" fmla="*/ 119 h 246"/>
                <a:gd name="T26" fmla="*/ 116 w 132"/>
                <a:gd name="T27" fmla="*/ 116 h 246"/>
                <a:gd name="T28" fmla="*/ 115 w 132"/>
                <a:gd name="T29" fmla="*/ 103 h 246"/>
                <a:gd name="T30" fmla="*/ 20 w 132"/>
                <a:gd name="T31" fmla="*/ 102 h 246"/>
                <a:gd name="T32" fmla="*/ 19 w 132"/>
                <a:gd name="T33" fmla="*/ 75 h 246"/>
                <a:gd name="T34" fmla="*/ 19 w 132"/>
                <a:gd name="T35" fmla="*/ 88 h 246"/>
                <a:gd name="T36" fmla="*/ 19 w 132"/>
                <a:gd name="T37" fmla="*/ 91 h 246"/>
                <a:gd name="T38" fmla="*/ 114 w 132"/>
                <a:gd name="T39" fmla="*/ 91 h 246"/>
                <a:gd name="T40" fmla="*/ 116 w 132"/>
                <a:gd name="T41" fmla="*/ 88 h 246"/>
                <a:gd name="T42" fmla="*/ 116 w 132"/>
                <a:gd name="T43" fmla="*/ 77 h 246"/>
                <a:gd name="T44" fmla="*/ 114 w 132"/>
                <a:gd name="T45" fmla="*/ 75 h 246"/>
                <a:gd name="T46" fmla="*/ 20 w 132"/>
                <a:gd name="T47" fmla="*/ 46 h 246"/>
                <a:gd name="T48" fmla="*/ 19 w 132"/>
                <a:gd name="T49" fmla="*/ 49 h 246"/>
                <a:gd name="T50" fmla="*/ 19 w 132"/>
                <a:gd name="T51" fmla="*/ 61 h 246"/>
                <a:gd name="T52" fmla="*/ 20 w 132"/>
                <a:gd name="T53" fmla="*/ 63 h 246"/>
                <a:gd name="T54" fmla="*/ 115 w 132"/>
                <a:gd name="T55" fmla="*/ 61 h 246"/>
                <a:gd name="T56" fmla="*/ 116 w 132"/>
                <a:gd name="T57" fmla="*/ 58 h 246"/>
                <a:gd name="T58" fmla="*/ 116 w 132"/>
                <a:gd name="T59" fmla="*/ 47 h 246"/>
                <a:gd name="T60" fmla="*/ 114 w 132"/>
                <a:gd name="T61" fmla="*/ 46 h 246"/>
                <a:gd name="T62" fmla="*/ 20 w 132"/>
                <a:gd name="T63" fmla="*/ 18 h 246"/>
                <a:gd name="T64" fmla="*/ 19 w 132"/>
                <a:gd name="T65" fmla="*/ 19 h 246"/>
                <a:gd name="T66" fmla="*/ 19 w 132"/>
                <a:gd name="T67" fmla="*/ 31 h 246"/>
                <a:gd name="T68" fmla="*/ 19 w 132"/>
                <a:gd name="T69" fmla="*/ 33 h 246"/>
                <a:gd name="T70" fmla="*/ 114 w 132"/>
                <a:gd name="T71" fmla="*/ 33 h 246"/>
                <a:gd name="T72" fmla="*/ 116 w 132"/>
                <a:gd name="T73" fmla="*/ 31 h 246"/>
                <a:gd name="T74" fmla="*/ 115 w 132"/>
                <a:gd name="T75" fmla="*/ 18 h 246"/>
                <a:gd name="T76" fmla="*/ 20 w 132"/>
                <a:gd name="T77" fmla="*/ 18 h 246"/>
                <a:gd name="T78" fmla="*/ 118 w 132"/>
                <a:gd name="T79" fmla="*/ 0 h 246"/>
                <a:gd name="T80" fmla="*/ 125 w 132"/>
                <a:gd name="T81" fmla="*/ 3 h 246"/>
                <a:gd name="T82" fmla="*/ 130 w 132"/>
                <a:gd name="T83" fmla="*/ 10 h 246"/>
                <a:gd name="T84" fmla="*/ 132 w 132"/>
                <a:gd name="T85" fmla="*/ 232 h 246"/>
                <a:gd name="T86" fmla="*/ 129 w 132"/>
                <a:gd name="T87" fmla="*/ 240 h 246"/>
                <a:gd name="T88" fmla="*/ 122 w 132"/>
                <a:gd name="T89" fmla="*/ 246 h 246"/>
                <a:gd name="T90" fmla="*/ 14 w 132"/>
                <a:gd name="T91" fmla="*/ 246 h 246"/>
                <a:gd name="T92" fmla="*/ 6 w 132"/>
                <a:gd name="T93" fmla="*/ 243 h 246"/>
                <a:gd name="T94" fmla="*/ 0 w 132"/>
                <a:gd name="T95" fmla="*/ 236 h 246"/>
                <a:gd name="T96" fmla="*/ 0 w 132"/>
                <a:gd name="T97" fmla="*/ 14 h 246"/>
                <a:gd name="T98" fmla="*/ 3 w 132"/>
                <a:gd name="T99" fmla="*/ 5 h 246"/>
                <a:gd name="T100" fmla="*/ 9 w 132"/>
                <a:gd name="T101"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 h="246">
                  <a:moveTo>
                    <a:pt x="66" y="205"/>
                  </a:moveTo>
                  <a:lnTo>
                    <a:pt x="62" y="205"/>
                  </a:lnTo>
                  <a:lnTo>
                    <a:pt x="58" y="208"/>
                  </a:lnTo>
                  <a:lnTo>
                    <a:pt x="56" y="211"/>
                  </a:lnTo>
                  <a:lnTo>
                    <a:pt x="55" y="215"/>
                  </a:lnTo>
                  <a:lnTo>
                    <a:pt x="56" y="219"/>
                  </a:lnTo>
                  <a:lnTo>
                    <a:pt x="58" y="222"/>
                  </a:lnTo>
                  <a:lnTo>
                    <a:pt x="62" y="225"/>
                  </a:lnTo>
                  <a:lnTo>
                    <a:pt x="66" y="225"/>
                  </a:lnTo>
                  <a:lnTo>
                    <a:pt x="69" y="225"/>
                  </a:lnTo>
                  <a:lnTo>
                    <a:pt x="73" y="222"/>
                  </a:lnTo>
                  <a:lnTo>
                    <a:pt x="74" y="219"/>
                  </a:lnTo>
                  <a:lnTo>
                    <a:pt x="76" y="215"/>
                  </a:lnTo>
                  <a:lnTo>
                    <a:pt x="74" y="211"/>
                  </a:lnTo>
                  <a:lnTo>
                    <a:pt x="73" y="208"/>
                  </a:lnTo>
                  <a:lnTo>
                    <a:pt x="69" y="205"/>
                  </a:lnTo>
                  <a:lnTo>
                    <a:pt x="66" y="205"/>
                  </a:lnTo>
                  <a:close/>
                  <a:moveTo>
                    <a:pt x="20" y="102"/>
                  </a:moveTo>
                  <a:lnTo>
                    <a:pt x="19" y="102"/>
                  </a:lnTo>
                  <a:lnTo>
                    <a:pt x="19" y="103"/>
                  </a:lnTo>
                  <a:lnTo>
                    <a:pt x="19" y="105"/>
                  </a:lnTo>
                  <a:lnTo>
                    <a:pt x="19" y="116"/>
                  </a:lnTo>
                  <a:lnTo>
                    <a:pt x="19" y="117"/>
                  </a:lnTo>
                  <a:lnTo>
                    <a:pt x="19" y="117"/>
                  </a:lnTo>
                  <a:lnTo>
                    <a:pt x="20" y="119"/>
                  </a:lnTo>
                  <a:lnTo>
                    <a:pt x="114" y="119"/>
                  </a:lnTo>
                  <a:lnTo>
                    <a:pt x="115" y="117"/>
                  </a:lnTo>
                  <a:lnTo>
                    <a:pt x="116" y="116"/>
                  </a:lnTo>
                  <a:lnTo>
                    <a:pt x="116" y="105"/>
                  </a:lnTo>
                  <a:lnTo>
                    <a:pt x="115" y="103"/>
                  </a:lnTo>
                  <a:lnTo>
                    <a:pt x="114" y="102"/>
                  </a:lnTo>
                  <a:lnTo>
                    <a:pt x="20" y="102"/>
                  </a:lnTo>
                  <a:close/>
                  <a:moveTo>
                    <a:pt x="20" y="75"/>
                  </a:moveTo>
                  <a:lnTo>
                    <a:pt x="19" y="75"/>
                  </a:lnTo>
                  <a:lnTo>
                    <a:pt x="19" y="78"/>
                  </a:lnTo>
                  <a:lnTo>
                    <a:pt x="19" y="88"/>
                  </a:lnTo>
                  <a:lnTo>
                    <a:pt x="19" y="89"/>
                  </a:lnTo>
                  <a:lnTo>
                    <a:pt x="19" y="91"/>
                  </a:lnTo>
                  <a:lnTo>
                    <a:pt x="20" y="91"/>
                  </a:lnTo>
                  <a:lnTo>
                    <a:pt x="114" y="91"/>
                  </a:lnTo>
                  <a:lnTo>
                    <a:pt x="115" y="91"/>
                  </a:lnTo>
                  <a:lnTo>
                    <a:pt x="116" y="88"/>
                  </a:lnTo>
                  <a:lnTo>
                    <a:pt x="116" y="78"/>
                  </a:lnTo>
                  <a:lnTo>
                    <a:pt x="116" y="77"/>
                  </a:lnTo>
                  <a:lnTo>
                    <a:pt x="115" y="75"/>
                  </a:lnTo>
                  <a:lnTo>
                    <a:pt x="114" y="75"/>
                  </a:lnTo>
                  <a:lnTo>
                    <a:pt x="20" y="75"/>
                  </a:lnTo>
                  <a:close/>
                  <a:moveTo>
                    <a:pt x="20" y="46"/>
                  </a:moveTo>
                  <a:lnTo>
                    <a:pt x="19" y="47"/>
                  </a:lnTo>
                  <a:lnTo>
                    <a:pt x="19" y="49"/>
                  </a:lnTo>
                  <a:lnTo>
                    <a:pt x="19" y="58"/>
                  </a:lnTo>
                  <a:lnTo>
                    <a:pt x="19" y="61"/>
                  </a:lnTo>
                  <a:lnTo>
                    <a:pt x="19" y="61"/>
                  </a:lnTo>
                  <a:lnTo>
                    <a:pt x="20" y="63"/>
                  </a:lnTo>
                  <a:lnTo>
                    <a:pt x="114" y="63"/>
                  </a:lnTo>
                  <a:lnTo>
                    <a:pt x="115" y="61"/>
                  </a:lnTo>
                  <a:lnTo>
                    <a:pt x="116" y="61"/>
                  </a:lnTo>
                  <a:lnTo>
                    <a:pt x="116" y="58"/>
                  </a:lnTo>
                  <a:lnTo>
                    <a:pt x="116" y="49"/>
                  </a:lnTo>
                  <a:lnTo>
                    <a:pt x="116" y="47"/>
                  </a:lnTo>
                  <a:lnTo>
                    <a:pt x="115" y="47"/>
                  </a:lnTo>
                  <a:lnTo>
                    <a:pt x="114" y="46"/>
                  </a:lnTo>
                  <a:lnTo>
                    <a:pt x="20" y="46"/>
                  </a:lnTo>
                  <a:close/>
                  <a:moveTo>
                    <a:pt x="20" y="18"/>
                  </a:moveTo>
                  <a:lnTo>
                    <a:pt x="19" y="18"/>
                  </a:lnTo>
                  <a:lnTo>
                    <a:pt x="19" y="19"/>
                  </a:lnTo>
                  <a:lnTo>
                    <a:pt x="19" y="19"/>
                  </a:lnTo>
                  <a:lnTo>
                    <a:pt x="19" y="31"/>
                  </a:lnTo>
                  <a:lnTo>
                    <a:pt x="19" y="32"/>
                  </a:lnTo>
                  <a:lnTo>
                    <a:pt x="19" y="33"/>
                  </a:lnTo>
                  <a:lnTo>
                    <a:pt x="20" y="33"/>
                  </a:lnTo>
                  <a:lnTo>
                    <a:pt x="114" y="33"/>
                  </a:lnTo>
                  <a:lnTo>
                    <a:pt x="115" y="32"/>
                  </a:lnTo>
                  <a:lnTo>
                    <a:pt x="116" y="31"/>
                  </a:lnTo>
                  <a:lnTo>
                    <a:pt x="116" y="19"/>
                  </a:lnTo>
                  <a:lnTo>
                    <a:pt x="115" y="18"/>
                  </a:lnTo>
                  <a:lnTo>
                    <a:pt x="114" y="18"/>
                  </a:lnTo>
                  <a:lnTo>
                    <a:pt x="20" y="18"/>
                  </a:lnTo>
                  <a:close/>
                  <a:moveTo>
                    <a:pt x="14" y="0"/>
                  </a:moveTo>
                  <a:lnTo>
                    <a:pt x="118" y="0"/>
                  </a:lnTo>
                  <a:lnTo>
                    <a:pt x="122" y="0"/>
                  </a:lnTo>
                  <a:lnTo>
                    <a:pt x="125" y="3"/>
                  </a:lnTo>
                  <a:lnTo>
                    <a:pt x="129" y="5"/>
                  </a:lnTo>
                  <a:lnTo>
                    <a:pt x="130" y="10"/>
                  </a:lnTo>
                  <a:lnTo>
                    <a:pt x="132" y="14"/>
                  </a:lnTo>
                  <a:lnTo>
                    <a:pt x="132" y="232"/>
                  </a:lnTo>
                  <a:lnTo>
                    <a:pt x="130" y="236"/>
                  </a:lnTo>
                  <a:lnTo>
                    <a:pt x="129" y="240"/>
                  </a:lnTo>
                  <a:lnTo>
                    <a:pt x="125" y="243"/>
                  </a:lnTo>
                  <a:lnTo>
                    <a:pt x="122" y="246"/>
                  </a:lnTo>
                  <a:lnTo>
                    <a:pt x="118" y="246"/>
                  </a:lnTo>
                  <a:lnTo>
                    <a:pt x="14" y="246"/>
                  </a:lnTo>
                  <a:lnTo>
                    <a:pt x="9" y="246"/>
                  </a:lnTo>
                  <a:lnTo>
                    <a:pt x="6" y="243"/>
                  </a:lnTo>
                  <a:lnTo>
                    <a:pt x="3" y="240"/>
                  </a:lnTo>
                  <a:lnTo>
                    <a:pt x="0" y="236"/>
                  </a:lnTo>
                  <a:lnTo>
                    <a:pt x="0" y="232"/>
                  </a:lnTo>
                  <a:lnTo>
                    <a:pt x="0" y="14"/>
                  </a:lnTo>
                  <a:lnTo>
                    <a:pt x="0" y="10"/>
                  </a:lnTo>
                  <a:lnTo>
                    <a:pt x="3" y="5"/>
                  </a:lnTo>
                  <a:lnTo>
                    <a:pt x="6" y="3"/>
                  </a:lnTo>
                  <a:lnTo>
                    <a:pt x="9" y="0"/>
                  </a:lnTo>
                  <a:lnTo>
                    <a:pt x="14" y="0"/>
                  </a:lnTo>
                  <a:close/>
                </a:path>
              </a:pathLst>
            </a:custGeom>
            <a:solidFill>
              <a:schemeClr val="tx1">
                <a:lumMod val="75000"/>
                <a:lumOff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52" name="Group 51">
              <a:extLst>
                <a:ext uri="{FF2B5EF4-FFF2-40B4-BE49-F238E27FC236}">
                  <a16:creationId xmlns:a16="http://schemas.microsoft.com/office/drawing/2014/main" id="{9237FBD4-BBAD-4889-8DF6-4B35EB5168A7}"/>
                </a:ext>
              </a:extLst>
            </p:cNvPr>
            <p:cNvGrpSpPr/>
            <p:nvPr/>
          </p:nvGrpSpPr>
          <p:grpSpPr>
            <a:xfrm rot="21179491" flipH="1">
              <a:off x="3850099" y="3617004"/>
              <a:ext cx="274430" cy="313310"/>
              <a:chOff x="4713027" y="2059040"/>
              <a:chExt cx="515751" cy="588822"/>
            </a:xfrm>
            <a:solidFill>
              <a:schemeClr val="tx1">
                <a:lumMod val="75000"/>
                <a:lumOff val="25000"/>
              </a:schemeClr>
            </a:solidFill>
          </p:grpSpPr>
          <p:grpSp>
            <p:nvGrpSpPr>
              <p:cNvPr id="685" name="Group 684">
                <a:extLst>
                  <a:ext uri="{FF2B5EF4-FFF2-40B4-BE49-F238E27FC236}">
                    <a16:creationId xmlns:a16="http://schemas.microsoft.com/office/drawing/2014/main" id="{77AC2321-536E-216E-AAF0-9B9E996EDE95}"/>
                  </a:ext>
                </a:extLst>
              </p:cNvPr>
              <p:cNvGrpSpPr/>
              <p:nvPr/>
            </p:nvGrpSpPr>
            <p:grpSpPr>
              <a:xfrm>
                <a:off x="4713027" y="2059040"/>
                <a:ext cx="343782" cy="588822"/>
                <a:chOff x="4713027" y="2059040"/>
                <a:chExt cx="343782" cy="588822"/>
              </a:xfrm>
              <a:grpFill/>
            </p:grpSpPr>
            <p:sp>
              <p:nvSpPr>
                <p:cNvPr id="700" name="Rounded Rectangle 229">
                  <a:extLst>
                    <a:ext uri="{FF2B5EF4-FFF2-40B4-BE49-F238E27FC236}">
                      <a16:creationId xmlns:a16="http://schemas.microsoft.com/office/drawing/2014/main" id="{104EB13A-47C7-303F-F03B-40583BD233D4}"/>
                    </a:ext>
                  </a:extLst>
                </p:cNvPr>
                <p:cNvSpPr/>
                <p:nvPr/>
              </p:nvSpPr>
              <p:spPr>
                <a:xfrm>
                  <a:off x="4713027" y="2059040"/>
                  <a:ext cx="343782" cy="588822"/>
                </a:xfrm>
                <a:custGeom>
                  <a:avLst/>
                  <a:gdLst>
                    <a:gd name="connsiteX0" fmla="*/ 0 w 401770"/>
                    <a:gd name="connsiteY0" fmla="*/ 66963 h 602977"/>
                    <a:gd name="connsiteX1" fmla="*/ 66963 w 401770"/>
                    <a:gd name="connsiteY1" fmla="*/ 0 h 602977"/>
                    <a:gd name="connsiteX2" fmla="*/ 334807 w 401770"/>
                    <a:gd name="connsiteY2" fmla="*/ 0 h 602977"/>
                    <a:gd name="connsiteX3" fmla="*/ 401770 w 401770"/>
                    <a:gd name="connsiteY3" fmla="*/ 66963 h 602977"/>
                    <a:gd name="connsiteX4" fmla="*/ 401770 w 401770"/>
                    <a:gd name="connsiteY4" fmla="*/ 536014 h 602977"/>
                    <a:gd name="connsiteX5" fmla="*/ 334807 w 401770"/>
                    <a:gd name="connsiteY5" fmla="*/ 602977 h 602977"/>
                    <a:gd name="connsiteX6" fmla="*/ 66963 w 401770"/>
                    <a:gd name="connsiteY6" fmla="*/ 602977 h 602977"/>
                    <a:gd name="connsiteX7" fmla="*/ 0 w 401770"/>
                    <a:gd name="connsiteY7" fmla="*/ 536014 h 602977"/>
                    <a:gd name="connsiteX8" fmla="*/ 0 w 401770"/>
                    <a:gd name="connsiteY8" fmla="*/ 66963 h 602977"/>
                    <a:gd name="connsiteX0" fmla="*/ 0 w 401770"/>
                    <a:gd name="connsiteY0" fmla="*/ 66963 h 607210"/>
                    <a:gd name="connsiteX1" fmla="*/ 66963 w 401770"/>
                    <a:gd name="connsiteY1" fmla="*/ 0 h 607210"/>
                    <a:gd name="connsiteX2" fmla="*/ 334807 w 401770"/>
                    <a:gd name="connsiteY2" fmla="*/ 0 h 607210"/>
                    <a:gd name="connsiteX3" fmla="*/ 401770 w 401770"/>
                    <a:gd name="connsiteY3" fmla="*/ 66963 h 607210"/>
                    <a:gd name="connsiteX4" fmla="*/ 401770 w 401770"/>
                    <a:gd name="connsiteY4" fmla="*/ 536014 h 607210"/>
                    <a:gd name="connsiteX5" fmla="*/ 334807 w 401770"/>
                    <a:gd name="connsiteY5" fmla="*/ 602977 h 607210"/>
                    <a:gd name="connsiteX6" fmla="*/ 66963 w 401770"/>
                    <a:gd name="connsiteY6" fmla="*/ 602977 h 607210"/>
                    <a:gd name="connsiteX7" fmla="*/ 0 w 401770"/>
                    <a:gd name="connsiteY7" fmla="*/ 536014 h 607210"/>
                    <a:gd name="connsiteX8" fmla="*/ 0 w 401770"/>
                    <a:gd name="connsiteY8" fmla="*/ 66963 h 607210"/>
                    <a:gd name="connsiteX0" fmla="*/ 0 w 401770"/>
                    <a:gd name="connsiteY0" fmla="*/ 66963 h 609259"/>
                    <a:gd name="connsiteX1" fmla="*/ 66963 w 401770"/>
                    <a:gd name="connsiteY1" fmla="*/ 0 h 609259"/>
                    <a:gd name="connsiteX2" fmla="*/ 334807 w 401770"/>
                    <a:gd name="connsiteY2" fmla="*/ 0 h 609259"/>
                    <a:gd name="connsiteX3" fmla="*/ 401770 w 401770"/>
                    <a:gd name="connsiteY3" fmla="*/ 66963 h 609259"/>
                    <a:gd name="connsiteX4" fmla="*/ 401770 w 401770"/>
                    <a:gd name="connsiteY4" fmla="*/ 536014 h 609259"/>
                    <a:gd name="connsiteX5" fmla="*/ 334807 w 401770"/>
                    <a:gd name="connsiteY5" fmla="*/ 602977 h 609259"/>
                    <a:gd name="connsiteX6" fmla="*/ 66963 w 401770"/>
                    <a:gd name="connsiteY6" fmla="*/ 602977 h 609259"/>
                    <a:gd name="connsiteX7" fmla="*/ 0 w 401770"/>
                    <a:gd name="connsiteY7" fmla="*/ 536014 h 609259"/>
                    <a:gd name="connsiteX8" fmla="*/ 0 w 401770"/>
                    <a:gd name="connsiteY8" fmla="*/ 66963 h 609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1770" h="609259">
                      <a:moveTo>
                        <a:pt x="0" y="66963"/>
                      </a:moveTo>
                      <a:cubicBezTo>
                        <a:pt x="0" y="29980"/>
                        <a:pt x="29980" y="0"/>
                        <a:pt x="66963" y="0"/>
                      </a:cubicBezTo>
                      <a:lnTo>
                        <a:pt x="334807" y="0"/>
                      </a:lnTo>
                      <a:cubicBezTo>
                        <a:pt x="371790" y="0"/>
                        <a:pt x="401770" y="29980"/>
                        <a:pt x="401770" y="66963"/>
                      </a:cubicBezTo>
                      <a:lnTo>
                        <a:pt x="401770" y="536014"/>
                      </a:lnTo>
                      <a:cubicBezTo>
                        <a:pt x="401770" y="572997"/>
                        <a:pt x="371790" y="602977"/>
                        <a:pt x="334807" y="602977"/>
                      </a:cubicBezTo>
                      <a:cubicBezTo>
                        <a:pt x="207426" y="612502"/>
                        <a:pt x="187201" y="610121"/>
                        <a:pt x="66963" y="602977"/>
                      </a:cubicBezTo>
                      <a:cubicBezTo>
                        <a:pt x="29980" y="602977"/>
                        <a:pt x="0" y="572997"/>
                        <a:pt x="0" y="536014"/>
                      </a:cubicBezTo>
                      <a:lnTo>
                        <a:pt x="0" y="66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1" name="Oval 700">
                  <a:extLst>
                    <a:ext uri="{FF2B5EF4-FFF2-40B4-BE49-F238E27FC236}">
                      <a16:creationId xmlns:a16="http://schemas.microsoft.com/office/drawing/2014/main" id="{9FC1DEA0-3BEC-5BA0-6ADD-93C5E90B879B}"/>
                    </a:ext>
                  </a:extLst>
                </p:cNvPr>
                <p:cNvSpPr/>
                <p:nvPr/>
              </p:nvSpPr>
              <p:spPr>
                <a:xfrm>
                  <a:off x="4871422" y="2566414"/>
                  <a:ext cx="47490" cy="4572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2" name="Rectangle 701">
                  <a:extLst>
                    <a:ext uri="{FF2B5EF4-FFF2-40B4-BE49-F238E27FC236}">
                      <a16:creationId xmlns:a16="http://schemas.microsoft.com/office/drawing/2014/main" id="{1C336C3E-A550-EA95-47C5-575FC2F7B765}"/>
                    </a:ext>
                  </a:extLst>
                </p:cNvPr>
                <p:cNvSpPr/>
                <p:nvPr/>
              </p:nvSpPr>
              <p:spPr>
                <a:xfrm>
                  <a:off x="4744270" y="2126982"/>
                  <a:ext cx="284930" cy="418813"/>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3" name="Rectangle 702">
                  <a:extLst>
                    <a:ext uri="{FF2B5EF4-FFF2-40B4-BE49-F238E27FC236}">
                      <a16:creationId xmlns:a16="http://schemas.microsoft.com/office/drawing/2014/main" id="{8E13BD55-E74B-38ED-DD71-14AF0C0F1523}"/>
                    </a:ext>
                  </a:extLst>
                </p:cNvPr>
                <p:cNvSpPr/>
                <p:nvPr/>
              </p:nvSpPr>
              <p:spPr>
                <a:xfrm>
                  <a:off x="4817053" y="2079514"/>
                  <a:ext cx="135731" cy="125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6" name="Group 685">
                <a:extLst>
                  <a:ext uri="{FF2B5EF4-FFF2-40B4-BE49-F238E27FC236}">
                    <a16:creationId xmlns:a16="http://schemas.microsoft.com/office/drawing/2014/main" id="{F674171C-EDAF-4E6D-8010-0267EB674F7D}"/>
                  </a:ext>
                </a:extLst>
              </p:cNvPr>
              <p:cNvGrpSpPr/>
              <p:nvPr/>
            </p:nvGrpSpPr>
            <p:grpSpPr>
              <a:xfrm>
                <a:off x="4825686" y="2168459"/>
                <a:ext cx="403092" cy="400910"/>
                <a:chOff x="3230216" y="1946582"/>
                <a:chExt cx="2288166" cy="2275781"/>
              </a:xfrm>
              <a:grpFill/>
            </p:grpSpPr>
            <p:sp>
              <p:nvSpPr>
                <p:cNvPr id="687" name="Freeform 686">
                  <a:extLst>
                    <a:ext uri="{FF2B5EF4-FFF2-40B4-BE49-F238E27FC236}">
                      <a16:creationId xmlns:a16="http://schemas.microsoft.com/office/drawing/2014/main" id="{2A47D6FB-5212-DDEF-A01A-7ECE74379136}"/>
                    </a:ext>
                  </a:extLst>
                </p:cNvPr>
                <p:cNvSpPr/>
                <p:nvPr/>
              </p:nvSpPr>
              <p:spPr>
                <a:xfrm>
                  <a:off x="3469992" y="2188054"/>
                  <a:ext cx="1800912" cy="1800912"/>
                </a:xfrm>
                <a:custGeom>
                  <a:avLst/>
                  <a:gdLst>
                    <a:gd name="connsiteX0" fmla="*/ 900456 w 1800912"/>
                    <a:gd name="connsiteY0" fmla="*/ 0 h 1800912"/>
                    <a:gd name="connsiteX1" fmla="*/ 1800912 w 1800912"/>
                    <a:gd name="connsiteY1" fmla="*/ 900456 h 1800912"/>
                    <a:gd name="connsiteX2" fmla="*/ 900456 w 1800912"/>
                    <a:gd name="connsiteY2" fmla="*/ 1800912 h 1800912"/>
                    <a:gd name="connsiteX3" fmla="*/ 0 w 1800912"/>
                    <a:gd name="connsiteY3" fmla="*/ 900456 h 1800912"/>
                    <a:gd name="connsiteX4" fmla="*/ 900456 w 1800912"/>
                    <a:gd name="connsiteY4" fmla="*/ 0 h 1800912"/>
                    <a:gd name="connsiteX5" fmla="*/ 900456 w 1800912"/>
                    <a:gd name="connsiteY5" fmla="*/ 280940 h 1800912"/>
                    <a:gd name="connsiteX6" fmla="*/ 286666 w 1800912"/>
                    <a:gd name="connsiteY6" fmla="*/ 894730 h 1800912"/>
                    <a:gd name="connsiteX7" fmla="*/ 900456 w 1800912"/>
                    <a:gd name="connsiteY7" fmla="*/ 1508520 h 1800912"/>
                    <a:gd name="connsiteX8" fmla="*/ 1514246 w 1800912"/>
                    <a:gd name="connsiteY8" fmla="*/ 894730 h 1800912"/>
                    <a:gd name="connsiteX9" fmla="*/ 900456 w 1800912"/>
                    <a:gd name="connsiteY9" fmla="*/ 280940 h 180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912" h="1800912">
                      <a:moveTo>
                        <a:pt x="900456" y="0"/>
                      </a:moveTo>
                      <a:cubicBezTo>
                        <a:pt x="1397764" y="0"/>
                        <a:pt x="1800912" y="403148"/>
                        <a:pt x="1800912" y="900456"/>
                      </a:cubicBezTo>
                      <a:cubicBezTo>
                        <a:pt x="1800912" y="1397764"/>
                        <a:pt x="1397764" y="1800912"/>
                        <a:pt x="900456" y="1800912"/>
                      </a:cubicBezTo>
                      <a:cubicBezTo>
                        <a:pt x="403148" y="1800912"/>
                        <a:pt x="0" y="1397764"/>
                        <a:pt x="0" y="900456"/>
                      </a:cubicBezTo>
                      <a:cubicBezTo>
                        <a:pt x="0" y="403148"/>
                        <a:pt x="403148" y="0"/>
                        <a:pt x="900456" y="0"/>
                      </a:cubicBezTo>
                      <a:close/>
                      <a:moveTo>
                        <a:pt x="900456" y="280940"/>
                      </a:moveTo>
                      <a:cubicBezTo>
                        <a:pt x="561469" y="280940"/>
                        <a:pt x="286666" y="555743"/>
                        <a:pt x="286666" y="894730"/>
                      </a:cubicBezTo>
                      <a:cubicBezTo>
                        <a:pt x="286666" y="1233717"/>
                        <a:pt x="561469" y="1508520"/>
                        <a:pt x="900456" y="1508520"/>
                      </a:cubicBezTo>
                      <a:cubicBezTo>
                        <a:pt x="1239443" y="1508520"/>
                        <a:pt x="1514246" y="1233717"/>
                        <a:pt x="1514246" y="894730"/>
                      </a:cubicBezTo>
                      <a:cubicBezTo>
                        <a:pt x="1514246" y="555743"/>
                        <a:pt x="1239443" y="280940"/>
                        <a:pt x="900456" y="28094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8" name="Rectangle 8">
                  <a:extLst>
                    <a:ext uri="{FF2B5EF4-FFF2-40B4-BE49-F238E27FC236}">
                      <a16:creationId xmlns:a16="http://schemas.microsoft.com/office/drawing/2014/main" id="{524F2B2E-753F-8E5A-2B28-050E4E80475A}"/>
                    </a:ext>
                  </a:extLst>
                </p:cNvPr>
                <p:cNvSpPr/>
                <p:nvPr/>
              </p:nvSpPr>
              <p:spPr>
                <a:xfrm>
                  <a:off x="5065569" y="2450370"/>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9" name="Rectangle 8">
                  <a:extLst>
                    <a:ext uri="{FF2B5EF4-FFF2-40B4-BE49-F238E27FC236}">
                      <a16:creationId xmlns:a16="http://schemas.microsoft.com/office/drawing/2014/main" id="{321A6D96-4973-65D0-4802-F52627394BDF}"/>
                    </a:ext>
                  </a:extLst>
                </p:cNvPr>
                <p:cNvSpPr/>
                <p:nvPr/>
              </p:nvSpPr>
              <p:spPr>
                <a:xfrm rot="1720513">
                  <a:off x="5165419" y="294394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0" name="Rectangle 8">
                  <a:extLst>
                    <a:ext uri="{FF2B5EF4-FFF2-40B4-BE49-F238E27FC236}">
                      <a16:creationId xmlns:a16="http://schemas.microsoft.com/office/drawing/2014/main" id="{C7732A39-0741-49E3-042D-9E95536E2FB9}"/>
                    </a:ext>
                  </a:extLst>
                </p:cNvPr>
                <p:cNvSpPr/>
                <p:nvPr/>
              </p:nvSpPr>
              <p:spPr>
                <a:xfrm rot="3642261">
                  <a:off x="5008069" y="341971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1" name="Rectangle 8">
                  <a:extLst>
                    <a:ext uri="{FF2B5EF4-FFF2-40B4-BE49-F238E27FC236}">
                      <a16:creationId xmlns:a16="http://schemas.microsoft.com/office/drawing/2014/main" id="{B9FF04EE-1EF6-5A34-A6EA-1543FE4283B8}"/>
                    </a:ext>
                  </a:extLst>
                </p:cNvPr>
                <p:cNvSpPr/>
                <p:nvPr/>
              </p:nvSpPr>
              <p:spPr>
                <a:xfrm rot="5230047">
                  <a:off x="4628738" y="374472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2" name="Rectangle 8">
                  <a:extLst>
                    <a:ext uri="{FF2B5EF4-FFF2-40B4-BE49-F238E27FC236}">
                      <a16:creationId xmlns:a16="http://schemas.microsoft.com/office/drawing/2014/main" id="{B8985391-1887-DF1D-82E1-B47D1FBD2BFF}"/>
                    </a:ext>
                  </a:extLst>
                </p:cNvPr>
                <p:cNvSpPr/>
                <p:nvPr/>
              </p:nvSpPr>
              <p:spPr>
                <a:xfrm rot="7194300">
                  <a:off x="4142449" y="3849159"/>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3" name="Rectangle 8">
                  <a:extLst>
                    <a:ext uri="{FF2B5EF4-FFF2-40B4-BE49-F238E27FC236}">
                      <a16:creationId xmlns:a16="http://schemas.microsoft.com/office/drawing/2014/main" id="{4154203F-F1FB-98D3-83D5-737465571238}"/>
                    </a:ext>
                  </a:extLst>
                </p:cNvPr>
                <p:cNvSpPr/>
                <p:nvPr/>
              </p:nvSpPr>
              <p:spPr>
                <a:xfrm rot="8994300">
                  <a:off x="3664158" y="369243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4" name="Rectangle 8">
                  <a:extLst>
                    <a:ext uri="{FF2B5EF4-FFF2-40B4-BE49-F238E27FC236}">
                      <a16:creationId xmlns:a16="http://schemas.microsoft.com/office/drawing/2014/main" id="{59C6D728-EF89-6969-16BC-F422060B643A}"/>
                    </a:ext>
                  </a:extLst>
                </p:cNvPr>
                <p:cNvSpPr/>
                <p:nvPr/>
              </p:nvSpPr>
              <p:spPr>
                <a:xfrm rot="10794300">
                  <a:off x="3324960" y="331635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5" name="Rectangle 8">
                  <a:extLst>
                    <a:ext uri="{FF2B5EF4-FFF2-40B4-BE49-F238E27FC236}">
                      <a16:creationId xmlns:a16="http://schemas.microsoft.com/office/drawing/2014/main" id="{A5B86E65-3808-AF95-F279-5335A2542AB9}"/>
                    </a:ext>
                  </a:extLst>
                </p:cNvPr>
                <p:cNvSpPr/>
                <p:nvPr/>
              </p:nvSpPr>
              <p:spPr>
                <a:xfrm rot="12617203">
                  <a:off x="3230216" y="2824508"/>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6" name="Rectangle 8">
                  <a:extLst>
                    <a:ext uri="{FF2B5EF4-FFF2-40B4-BE49-F238E27FC236}">
                      <a16:creationId xmlns:a16="http://schemas.microsoft.com/office/drawing/2014/main" id="{09BE0F12-4DC1-9855-85EA-B6741079B17A}"/>
                    </a:ext>
                  </a:extLst>
                </p:cNvPr>
                <p:cNvSpPr/>
                <p:nvPr/>
              </p:nvSpPr>
              <p:spPr>
                <a:xfrm rot="14388061">
                  <a:off x="3388303" y="235358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7" name="Rectangle 8">
                  <a:extLst>
                    <a:ext uri="{FF2B5EF4-FFF2-40B4-BE49-F238E27FC236}">
                      <a16:creationId xmlns:a16="http://schemas.microsoft.com/office/drawing/2014/main" id="{DBD56CE2-F1E4-80F8-4E42-9C22F9B1A341}"/>
                    </a:ext>
                  </a:extLst>
                </p:cNvPr>
                <p:cNvSpPr/>
                <p:nvPr/>
              </p:nvSpPr>
              <p:spPr>
                <a:xfrm rot="16188061">
                  <a:off x="3760532" y="2026027"/>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98" name="Rectangle 8">
                  <a:extLst>
                    <a:ext uri="{FF2B5EF4-FFF2-40B4-BE49-F238E27FC236}">
                      <a16:creationId xmlns:a16="http://schemas.microsoft.com/office/drawing/2014/main" id="{5F30E1EA-7F3C-25B4-CC07-E4094C83FBA4}"/>
                    </a:ext>
                  </a:extLst>
                </p:cNvPr>
                <p:cNvSpPr/>
                <p:nvPr/>
              </p:nvSpPr>
              <p:spPr>
                <a:xfrm rot="18087264">
                  <a:off x="4262275" y="192634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99" name="Rectangle 8">
                  <a:extLst>
                    <a:ext uri="{FF2B5EF4-FFF2-40B4-BE49-F238E27FC236}">
                      <a16:creationId xmlns:a16="http://schemas.microsoft.com/office/drawing/2014/main" id="{8DC83CF2-C290-E718-D198-4209DA524A01}"/>
                    </a:ext>
                  </a:extLst>
                </p:cNvPr>
                <p:cNvSpPr/>
                <p:nvPr/>
              </p:nvSpPr>
              <p:spPr>
                <a:xfrm rot="19822282">
                  <a:off x="4731059" y="2087733"/>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grpSp>
          <p:nvGrpSpPr>
            <p:cNvPr id="53" name="Group 52">
              <a:extLst>
                <a:ext uri="{FF2B5EF4-FFF2-40B4-BE49-F238E27FC236}">
                  <a16:creationId xmlns:a16="http://schemas.microsoft.com/office/drawing/2014/main" id="{FC19B70E-B2CA-5097-6103-2542944506C7}"/>
                </a:ext>
              </a:extLst>
            </p:cNvPr>
            <p:cNvGrpSpPr/>
            <p:nvPr/>
          </p:nvGrpSpPr>
          <p:grpSpPr>
            <a:xfrm rot="21179491" flipH="1">
              <a:off x="2680948" y="1528776"/>
              <a:ext cx="367506" cy="337368"/>
              <a:chOff x="569252" y="4585441"/>
              <a:chExt cx="781509" cy="750925"/>
            </a:xfrm>
            <a:solidFill>
              <a:schemeClr val="tx1">
                <a:lumMod val="75000"/>
                <a:lumOff val="25000"/>
              </a:schemeClr>
            </a:solidFill>
          </p:grpSpPr>
          <p:sp>
            <p:nvSpPr>
              <p:cNvPr id="683" name="Freeform 84">
                <a:extLst>
                  <a:ext uri="{FF2B5EF4-FFF2-40B4-BE49-F238E27FC236}">
                    <a16:creationId xmlns:a16="http://schemas.microsoft.com/office/drawing/2014/main" id="{316F9586-2176-F42F-8C00-2DF40E00FDDB}"/>
                  </a:ext>
                </a:extLst>
              </p:cNvPr>
              <p:cNvSpPr>
                <a:spLocks/>
              </p:cNvSpPr>
              <p:nvPr/>
            </p:nvSpPr>
            <p:spPr bwMode="auto">
              <a:xfrm>
                <a:off x="649236" y="4712001"/>
                <a:ext cx="624874" cy="624365"/>
              </a:xfrm>
              <a:custGeom>
                <a:avLst/>
                <a:gdLst>
                  <a:gd name="T0" fmla="*/ 190 w 375"/>
                  <a:gd name="T1" fmla="*/ 0 h 370"/>
                  <a:gd name="T2" fmla="*/ 375 w 375"/>
                  <a:gd name="T3" fmla="*/ 185 h 370"/>
                  <a:gd name="T4" fmla="*/ 375 w 375"/>
                  <a:gd name="T5" fmla="*/ 370 h 370"/>
                  <a:gd name="T6" fmla="*/ 246 w 375"/>
                  <a:gd name="T7" fmla="*/ 369 h 370"/>
                  <a:gd name="T8" fmla="*/ 246 w 375"/>
                  <a:gd name="T9" fmla="*/ 241 h 370"/>
                  <a:gd name="T10" fmla="*/ 137 w 375"/>
                  <a:gd name="T11" fmla="*/ 241 h 370"/>
                  <a:gd name="T12" fmla="*/ 137 w 375"/>
                  <a:gd name="T13" fmla="*/ 369 h 370"/>
                  <a:gd name="T14" fmla="*/ 0 w 375"/>
                  <a:gd name="T15" fmla="*/ 370 h 370"/>
                  <a:gd name="T16" fmla="*/ 3 w 375"/>
                  <a:gd name="T17" fmla="*/ 187 h 370"/>
                  <a:gd name="T18" fmla="*/ 190 w 375"/>
                  <a:gd name="T19"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5" h="370">
                    <a:moveTo>
                      <a:pt x="190" y="0"/>
                    </a:moveTo>
                    <a:lnTo>
                      <a:pt x="375" y="185"/>
                    </a:lnTo>
                    <a:lnTo>
                      <a:pt x="375" y="370"/>
                    </a:lnTo>
                    <a:lnTo>
                      <a:pt x="246" y="369"/>
                    </a:lnTo>
                    <a:lnTo>
                      <a:pt x="246" y="241"/>
                    </a:lnTo>
                    <a:lnTo>
                      <a:pt x="137" y="241"/>
                    </a:lnTo>
                    <a:lnTo>
                      <a:pt x="137" y="369"/>
                    </a:lnTo>
                    <a:lnTo>
                      <a:pt x="0" y="370"/>
                    </a:lnTo>
                    <a:lnTo>
                      <a:pt x="3" y="187"/>
                    </a:lnTo>
                    <a:lnTo>
                      <a:pt x="190"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84" name="Freeform 85">
                <a:extLst>
                  <a:ext uri="{FF2B5EF4-FFF2-40B4-BE49-F238E27FC236}">
                    <a16:creationId xmlns:a16="http://schemas.microsoft.com/office/drawing/2014/main" id="{7A6CCE36-F5EF-1747-0757-FE241C75A8D2}"/>
                  </a:ext>
                </a:extLst>
              </p:cNvPr>
              <p:cNvSpPr>
                <a:spLocks/>
              </p:cNvSpPr>
              <p:nvPr/>
            </p:nvSpPr>
            <p:spPr bwMode="auto">
              <a:xfrm>
                <a:off x="569252" y="4585441"/>
                <a:ext cx="781509" cy="445493"/>
              </a:xfrm>
              <a:custGeom>
                <a:avLst/>
                <a:gdLst>
                  <a:gd name="T0" fmla="*/ 238 w 469"/>
                  <a:gd name="T1" fmla="*/ 0 h 264"/>
                  <a:gd name="T2" fmla="*/ 469 w 469"/>
                  <a:gd name="T3" fmla="*/ 231 h 264"/>
                  <a:gd name="T4" fmla="*/ 441 w 469"/>
                  <a:gd name="T5" fmla="*/ 259 h 264"/>
                  <a:gd name="T6" fmla="*/ 238 w 469"/>
                  <a:gd name="T7" fmla="*/ 54 h 264"/>
                  <a:gd name="T8" fmla="*/ 28 w 469"/>
                  <a:gd name="T9" fmla="*/ 264 h 264"/>
                  <a:gd name="T10" fmla="*/ 0 w 469"/>
                  <a:gd name="T11" fmla="*/ 236 h 264"/>
                  <a:gd name="T12" fmla="*/ 238 w 469"/>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469" h="264">
                    <a:moveTo>
                      <a:pt x="238" y="0"/>
                    </a:moveTo>
                    <a:lnTo>
                      <a:pt x="469" y="231"/>
                    </a:lnTo>
                    <a:lnTo>
                      <a:pt x="441" y="259"/>
                    </a:lnTo>
                    <a:lnTo>
                      <a:pt x="238" y="54"/>
                    </a:lnTo>
                    <a:lnTo>
                      <a:pt x="28" y="264"/>
                    </a:lnTo>
                    <a:lnTo>
                      <a:pt x="0" y="236"/>
                    </a:lnTo>
                    <a:lnTo>
                      <a:pt x="238"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nvGrpSpPr>
            <p:cNvPr id="55" name="Group 54">
              <a:extLst>
                <a:ext uri="{FF2B5EF4-FFF2-40B4-BE49-F238E27FC236}">
                  <a16:creationId xmlns:a16="http://schemas.microsoft.com/office/drawing/2014/main" id="{DF210FEA-78B0-3C24-95F4-0965820B5781}"/>
                </a:ext>
              </a:extLst>
            </p:cNvPr>
            <p:cNvGrpSpPr/>
            <p:nvPr/>
          </p:nvGrpSpPr>
          <p:grpSpPr>
            <a:xfrm rot="21179491" flipH="1">
              <a:off x="3339934" y="4053634"/>
              <a:ext cx="369750" cy="489118"/>
              <a:chOff x="3125074" y="2431411"/>
              <a:chExt cx="593656" cy="768340"/>
            </a:xfrm>
            <a:solidFill>
              <a:schemeClr val="tx1">
                <a:lumMod val="75000"/>
                <a:lumOff val="25000"/>
              </a:schemeClr>
            </a:solidFill>
          </p:grpSpPr>
          <p:sp>
            <p:nvSpPr>
              <p:cNvPr id="681" name="Freeform 657">
                <a:extLst>
                  <a:ext uri="{FF2B5EF4-FFF2-40B4-BE49-F238E27FC236}">
                    <a16:creationId xmlns:a16="http://schemas.microsoft.com/office/drawing/2014/main" id="{2AE9F36E-6E7D-1571-4F1C-6A13D9F02498}"/>
                  </a:ext>
                </a:extLst>
              </p:cNvPr>
              <p:cNvSpPr>
                <a:spLocks/>
              </p:cNvSpPr>
              <p:nvPr/>
            </p:nvSpPr>
            <p:spPr bwMode="auto">
              <a:xfrm>
                <a:off x="3430773" y="2431411"/>
                <a:ext cx="171955" cy="17332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2" name="Freeform 658">
                <a:extLst>
                  <a:ext uri="{FF2B5EF4-FFF2-40B4-BE49-F238E27FC236}">
                    <a16:creationId xmlns:a16="http://schemas.microsoft.com/office/drawing/2014/main" id="{44309C7C-953A-BDF1-62B9-FBDC879B37DF}"/>
                  </a:ext>
                </a:extLst>
              </p:cNvPr>
              <p:cNvSpPr>
                <a:spLocks/>
              </p:cNvSpPr>
              <p:nvPr/>
            </p:nvSpPr>
            <p:spPr bwMode="auto">
              <a:xfrm>
                <a:off x="3125074" y="2563789"/>
                <a:ext cx="593656" cy="635962"/>
              </a:xfrm>
              <a:custGeom>
                <a:avLst/>
                <a:gdLst>
                  <a:gd name="T0" fmla="*/ 143 w 435"/>
                  <a:gd name="T1" fmla="*/ 4 h 466"/>
                  <a:gd name="T2" fmla="*/ 194 w 435"/>
                  <a:gd name="T3" fmla="*/ 17 h 466"/>
                  <a:gd name="T4" fmla="*/ 235 w 435"/>
                  <a:gd name="T5" fmla="*/ 35 h 466"/>
                  <a:gd name="T6" fmla="*/ 291 w 435"/>
                  <a:gd name="T7" fmla="*/ 75 h 466"/>
                  <a:gd name="T8" fmla="*/ 314 w 435"/>
                  <a:gd name="T9" fmla="*/ 127 h 466"/>
                  <a:gd name="T10" fmla="*/ 332 w 435"/>
                  <a:gd name="T11" fmla="*/ 160 h 466"/>
                  <a:gd name="T12" fmla="*/ 371 w 435"/>
                  <a:gd name="T13" fmla="*/ 164 h 466"/>
                  <a:gd name="T14" fmla="*/ 413 w 435"/>
                  <a:gd name="T15" fmla="*/ 165 h 466"/>
                  <a:gd name="T16" fmla="*/ 431 w 435"/>
                  <a:gd name="T17" fmla="*/ 175 h 466"/>
                  <a:gd name="T18" fmla="*/ 433 w 435"/>
                  <a:gd name="T19" fmla="*/ 200 h 466"/>
                  <a:gd name="T20" fmla="*/ 413 w 435"/>
                  <a:gd name="T21" fmla="*/ 213 h 466"/>
                  <a:gd name="T22" fmla="*/ 369 w 435"/>
                  <a:gd name="T23" fmla="*/ 213 h 466"/>
                  <a:gd name="T24" fmla="*/ 327 w 435"/>
                  <a:gd name="T25" fmla="*/ 208 h 466"/>
                  <a:gd name="T26" fmla="*/ 299 w 435"/>
                  <a:gd name="T27" fmla="*/ 199 h 466"/>
                  <a:gd name="T28" fmla="*/ 285 w 435"/>
                  <a:gd name="T29" fmla="*/ 177 h 466"/>
                  <a:gd name="T30" fmla="*/ 264 w 435"/>
                  <a:gd name="T31" fmla="*/ 133 h 466"/>
                  <a:gd name="T32" fmla="*/ 235 w 435"/>
                  <a:gd name="T33" fmla="*/ 168 h 466"/>
                  <a:gd name="T34" fmla="*/ 235 w 435"/>
                  <a:gd name="T35" fmla="*/ 204 h 466"/>
                  <a:gd name="T36" fmla="*/ 273 w 435"/>
                  <a:gd name="T37" fmla="*/ 233 h 466"/>
                  <a:gd name="T38" fmla="*/ 306 w 435"/>
                  <a:gd name="T39" fmla="*/ 260 h 466"/>
                  <a:gd name="T40" fmla="*/ 320 w 435"/>
                  <a:gd name="T41" fmla="*/ 281 h 466"/>
                  <a:gd name="T42" fmla="*/ 317 w 435"/>
                  <a:gd name="T43" fmla="*/ 327 h 466"/>
                  <a:gd name="T44" fmla="*/ 308 w 435"/>
                  <a:gd name="T45" fmla="*/ 380 h 466"/>
                  <a:gd name="T46" fmla="*/ 295 w 435"/>
                  <a:gd name="T47" fmla="*/ 435 h 466"/>
                  <a:gd name="T48" fmla="*/ 278 w 435"/>
                  <a:gd name="T49" fmla="*/ 458 h 466"/>
                  <a:gd name="T50" fmla="*/ 253 w 435"/>
                  <a:gd name="T51" fmla="*/ 461 h 466"/>
                  <a:gd name="T52" fmla="*/ 236 w 435"/>
                  <a:gd name="T53" fmla="*/ 444 h 466"/>
                  <a:gd name="T54" fmla="*/ 235 w 435"/>
                  <a:gd name="T55" fmla="*/ 416 h 466"/>
                  <a:gd name="T56" fmla="*/ 248 w 435"/>
                  <a:gd name="T57" fmla="*/ 361 h 466"/>
                  <a:gd name="T58" fmla="*/ 257 w 435"/>
                  <a:gd name="T59" fmla="*/ 308 h 466"/>
                  <a:gd name="T60" fmla="*/ 236 w 435"/>
                  <a:gd name="T61" fmla="*/ 285 h 466"/>
                  <a:gd name="T62" fmla="*/ 197 w 435"/>
                  <a:gd name="T63" fmla="*/ 258 h 466"/>
                  <a:gd name="T64" fmla="*/ 167 w 435"/>
                  <a:gd name="T65" fmla="*/ 240 h 466"/>
                  <a:gd name="T66" fmla="*/ 162 w 435"/>
                  <a:gd name="T67" fmla="*/ 284 h 466"/>
                  <a:gd name="T68" fmla="*/ 152 w 435"/>
                  <a:gd name="T69" fmla="*/ 336 h 466"/>
                  <a:gd name="T70" fmla="*/ 134 w 435"/>
                  <a:gd name="T71" fmla="*/ 370 h 466"/>
                  <a:gd name="T72" fmla="*/ 100 w 435"/>
                  <a:gd name="T73" fmla="*/ 410 h 466"/>
                  <a:gd name="T74" fmla="*/ 62 w 435"/>
                  <a:gd name="T75" fmla="*/ 446 h 466"/>
                  <a:gd name="T76" fmla="*/ 32 w 435"/>
                  <a:gd name="T77" fmla="*/ 466 h 466"/>
                  <a:gd name="T78" fmla="*/ 8 w 435"/>
                  <a:gd name="T79" fmla="*/ 457 h 466"/>
                  <a:gd name="T80" fmla="*/ 0 w 435"/>
                  <a:gd name="T81" fmla="*/ 432 h 466"/>
                  <a:gd name="T82" fmla="*/ 10 w 435"/>
                  <a:gd name="T83" fmla="*/ 406 h 466"/>
                  <a:gd name="T84" fmla="*/ 45 w 435"/>
                  <a:gd name="T85" fmla="*/ 372 h 466"/>
                  <a:gd name="T86" fmla="*/ 79 w 435"/>
                  <a:gd name="T87" fmla="*/ 335 h 466"/>
                  <a:gd name="T88" fmla="*/ 97 w 435"/>
                  <a:gd name="T89" fmla="*/ 296 h 466"/>
                  <a:gd name="T90" fmla="*/ 104 w 435"/>
                  <a:gd name="T91" fmla="*/ 245 h 466"/>
                  <a:gd name="T92" fmla="*/ 105 w 435"/>
                  <a:gd name="T93" fmla="*/ 194 h 466"/>
                  <a:gd name="T94" fmla="*/ 112 w 435"/>
                  <a:gd name="T95" fmla="*/ 158 h 466"/>
                  <a:gd name="T96" fmla="*/ 134 w 435"/>
                  <a:gd name="T97" fmla="*/ 122 h 466"/>
                  <a:gd name="T98" fmla="*/ 175 w 435"/>
                  <a:gd name="T99" fmla="*/ 63 h 466"/>
                  <a:gd name="T100" fmla="*/ 131 w 435"/>
                  <a:gd name="T101" fmla="*/ 51 h 466"/>
                  <a:gd name="T102" fmla="*/ 103 w 435"/>
                  <a:gd name="T103" fmla="*/ 76 h 466"/>
                  <a:gd name="T104" fmla="*/ 71 w 435"/>
                  <a:gd name="T105" fmla="*/ 107 h 466"/>
                  <a:gd name="T106" fmla="*/ 50 w 435"/>
                  <a:gd name="T107" fmla="*/ 128 h 466"/>
                  <a:gd name="T108" fmla="*/ 25 w 435"/>
                  <a:gd name="T109" fmla="*/ 126 h 466"/>
                  <a:gd name="T110" fmla="*/ 16 w 435"/>
                  <a:gd name="T111" fmla="*/ 109 h 466"/>
                  <a:gd name="T112" fmla="*/ 23 w 435"/>
                  <a:gd name="T113" fmla="*/ 90 h 466"/>
                  <a:gd name="T114" fmla="*/ 46 w 435"/>
                  <a:gd name="T115" fmla="*/ 63 h 466"/>
                  <a:gd name="T116" fmla="*/ 86 w 435"/>
                  <a:gd name="T117" fmla="*/ 25 h 466"/>
                  <a:gd name="T118" fmla="*/ 113 w 435"/>
                  <a:gd name="T119" fmla="*/ 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5" h="466">
                    <a:moveTo>
                      <a:pt x="121" y="0"/>
                    </a:moveTo>
                    <a:lnTo>
                      <a:pt x="128" y="0"/>
                    </a:lnTo>
                    <a:lnTo>
                      <a:pt x="135" y="3"/>
                    </a:lnTo>
                    <a:lnTo>
                      <a:pt x="143" y="4"/>
                    </a:lnTo>
                    <a:lnTo>
                      <a:pt x="156" y="6"/>
                    </a:lnTo>
                    <a:lnTo>
                      <a:pt x="169" y="9"/>
                    </a:lnTo>
                    <a:lnTo>
                      <a:pt x="181" y="13"/>
                    </a:lnTo>
                    <a:lnTo>
                      <a:pt x="194" y="17"/>
                    </a:lnTo>
                    <a:lnTo>
                      <a:pt x="198" y="20"/>
                    </a:lnTo>
                    <a:lnTo>
                      <a:pt x="207" y="22"/>
                    </a:lnTo>
                    <a:lnTo>
                      <a:pt x="221" y="29"/>
                    </a:lnTo>
                    <a:lnTo>
                      <a:pt x="235" y="35"/>
                    </a:lnTo>
                    <a:lnTo>
                      <a:pt x="251" y="44"/>
                    </a:lnTo>
                    <a:lnTo>
                      <a:pt x="266" y="54"/>
                    </a:lnTo>
                    <a:lnTo>
                      <a:pt x="279" y="64"/>
                    </a:lnTo>
                    <a:lnTo>
                      <a:pt x="291" y="75"/>
                    </a:lnTo>
                    <a:lnTo>
                      <a:pt x="298" y="86"/>
                    </a:lnTo>
                    <a:lnTo>
                      <a:pt x="303" y="101"/>
                    </a:lnTo>
                    <a:lnTo>
                      <a:pt x="308" y="114"/>
                    </a:lnTo>
                    <a:lnTo>
                      <a:pt x="314" y="127"/>
                    </a:lnTo>
                    <a:lnTo>
                      <a:pt x="320" y="139"/>
                    </a:lnTo>
                    <a:lnTo>
                      <a:pt x="324" y="147"/>
                    </a:lnTo>
                    <a:lnTo>
                      <a:pt x="328" y="153"/>
                    </a:lnTo>
                    <a:lnTo>
                      <a:pt x="332" y="160"/>
                    </a:lnTo>
                    <a:lnTo>
                      <a:pt x="333" y="160"/>
                    </a:lnTo>
                    <a:lnTo>
                      <a:pt x="346" y="162"/>
                    </a:lnTo>
                    <a:lnTo>
                      <a:pt x="359" y="164"/>
                    </a:lnTo>
                    <a:lnTo>
                      <a:pt x="371" y="164"/>
                    </a:lnTo>
                    <a:lnTo>
                      <a:pt x="384" y="165"/>
                    </a:lnTo>
                    <a:lnTo>
                      <a:pt x="397" y="165"/>
                    </a:lnTo>
                    <a:lnTo>
                      <a:pt x="405" y="165"/>
                    </a:lnTo>
                    <a:lnTo>
                      <a:pt x="413" y="165"/>
                    </a:lnTo>
                    <a:lnTo>
                      <a:pt x="418" y="165"/>
                    </a:lnTo>
                    <a:lnTo>
                      <a:pt x="424" y="168"/>
                    </a:lnTo>
                    <a:lnTo>
                      <a:pt x="429" y="171"/>
                    </a:lnTo>
                    <a:lnTo>
                      <a:pt x="431" y="175"/>
                    </a:lnTo>
                    <a:lnTo>
                      <a:pt x="434" y="181"/>
                    </a:lnTo>
                    <a:lnTo>
                      <a:pt x="435" y="187"/>
                    </a:lnTo>
                    <a:lnTo>
                      <a:pt x="435" y="194"/>
                    </a:lnTo>
                    <a:lnTo>
                      <a:pt x="433" y="200"/>
                    </a:lnTo>
                    <a:lnTo>
                      <a:pt x="430" y="205"/>
                    </a:lnTo>
                    <a:lnTo>
                      <a:pt x="425" y="209"/>
                    </a:lnTo>
                    <a:lnTo>
                      <a:pt x="420" y="212"/>
                    </a:lnTo>
                    <a:lnTo>
                      <a:pt x="413" y="213"/>
                    </a:lnTo>
                    <a:lnTo>
                      <a:pt x="405" y="213"/>
                    </a:lnTo>
                    <a:lnTo>
                      <a:pt x="396" y="213"/>
                    </a:lnTo>
                    <a:lnTo>
                      <a:pt x="382" y="213"/>
                    </a:lnTo>
                    <a:lnTo>
                      <a:pt x="369" y="213"/>
                    </a:lnTo>
                    <a:lnTo>
                      <a:pt x="354" y="212"/>
                    </a:lnTo>
                    <a:lnTo>
                      <a:pt x="341" y="211"/>
                    </a:lnTo>
                    <a:lnTo>
                      <a:pt x="333" y="209"/>
                    </a:lnTo>
                    <a:lnTo>
                      <a:pt x="327" y="208"/>
                    </a:lnTo>
                    <a:lnTo>
                      <a:pt x="315" y="205"/>
                    </a:lnTo>
                    <a:lnTo>
                      <a:pt x="308" y="204"/>
                    </a:lnTo>
                    <a:lnTo>
                      <a:pt x="303" y="203"/>
                    </a:lnTo>
                    <a:lnTo>
                      <a:pt x="299" y="199"/>
                    </a:lnTo>
                    <a:lnTo>
                      <a:pt x="295" y="195"/>
                    </a:lnTo>
                    <a:lnTo>
                      <a:pt x="294" y="191"/>
                    </a:lnTo>
                    <a:lnTo>
                      <a:pt x="289" y="183"/>
                    </a:lnTo>
                    <a:lnTo>
                      <a:pt x="285" y="177"/>
                    </a:lnTo>
                    <a:lnTo>
                      <a:pt x="281" y="169"/>
                    </a:lnTo>
                    <a:lnTo>
                      <a:pt x="277" y="161"/>
                    </a:lnTo>
                    <a:lnTo>
                      <a:pt x="270" y="147"/>
                    </a:lnTo>
                    <a:lnTo>
                      <a:pt x="264" y="133"/>
                    </a:lnTo>
                    <a:lnTo>
                      <a:pt x="262" y="130"/>
                    </a:lnTo>
                    <a:lnTo>
                      <a:pt x="255" y="140"/>
                    </a:lnTo>
                    <a:lnTo>
                      <a:pt x="244" y="154"/>
                    </a:lnTo>
                    <a:lnTo>
                      <a:pt x="235" y="168"/>
                    </a:lnTo>
                    <a:lnTo>
                      <a:pt x="226" y="181"/>
                    </a:lnTo>
                    <a:lnTo>
                      <a:pt x="218" y="194"/>
                    </a:lnTo>
                    <a:lnTo>
                      <a:pt x="223" y="198"/>
                    </a:lnTo>
                    <a:lnTo>
                      <a:pt x="235" y="204"/>
                    </a:lnTo>
                    <a:lnTo>
                      <a:pt x="244" y="211"/>
                    </a:lnTo>
                    <a:lnTo>
                      <a:pt x="255" y="219"/>
                    </a:lnTo>
                    <a:lnTo>
                      <a:pt x="264" y="225"/>
                    </a:lnTo>
                    <a:lnTo>
                      <a:pt x="273" y="233"/>
                    </a:lnTo>
                    <a:lnTo>
                      <a:pt x="283" y="241"/>
                    </a:lnTo>
                    <a:lnTo>
                      <a:pt x="294" y="250"/>
                    </a:lnTo>
                    <a:lnTo>
                      <a:pt x="300" y="255"/>
                    </a:lnTo>
                    <a:lnTo>
                      <a:pt x="306" y="260"/>
                    </a:lnTo>
                    <a:lnTo>
                      <a:pt x="311" y="266"/>
                    </a:lnTo>
                    <a:lnTo>
                      <a:pt x="314" y="268"/>
                    </a:lnTo>
                    <a:lnTo>
                      <a:pt x="317" y="275"/>
                    </a:lnTo>
                    <a:lnTo>
                      <a:pt x="320" y="281"/>
                    </a:lnTo>
                    <a:lnTo>
                      <a:pt x="321" y="289"/>
                    </a:lnTo>
                    <a:lnTo>
                      <a:pt x="321" y="297"/>
                    </a:lnTo>
                    <a:lnTo>
                      <a:pt x="319" y="313"/>
                    </a:lnTo>
                    <a:lnTo>
                      <a:pt x="317" y="327"/>
                    </a:lnTo>
                    <a:lnTo>
                      <a:pt x="315" y="342"/>
                    </a:lnTo>
                    <a:lnTo>
                      <a:pt x="314" y="353"/>
                    </a:lnTo>
                    <a:lnTo>
                      <a:pt x="311" y="366"/>
                    </a:lnTo>
                    <a:lnTo>
                      <a:pt x="308" y="380"/>
                    </a:lnTo>
                    <a:lnTo>
                      <a:pt x="306" y="391"/>
                    </a:lnTo>
                    <a:lnTo>
                      <a:pt x="303" y="404"/>
                    </a:lnTo>
                    <a:lnTo>
                      <a:pt x="299" y="419"/>
                    </a:lnTo>
                    <a:lnTo>
                      <a:pt x="295" y="435"/>
                    </a:lnTo>
                    <a:lnTo>
                      <a:pt x="291" y="442"/>
                    </a:lnTo>
                    <a:lnTo>
                      <a:pt x="289" y="449"/>
                    </a:lnTo>
                    <a:lnTo>
                      <a:pt x="283" y="454"/>
                    </a:lnTo>
                    <a:lnTo>
                      <a:pt x="278" y="458"/>
                    </a:lnTo>
                    <a:lnTo>
                      <a:pt x="272" y="461"/>
                    </a:lnTo>
                    <a:lnTo>
                      <a:pt x="266" y="463"/>
                    </a:lnTo>
                    <a:lnTo>
                      <a:pt x="260" y="463"/>
                    </a:lnTo>
                    <a:lnTo>
                      <a:pt x="253" y="461"/>
                    </a:lnTo>
                    <a:lnTo>
                      <a:pt x="248" y="458"/>
                    </a:lnTo>
                    <a:lnTo>
                      <a:pt x="243" y="454"/>
                    </a:lnTo>
                    <a:lnTo>
                      <a:pt x="239" y="449"/>
                    </a:lnTo>
                    <a:lnTo>
                      <a:pt x="236" y="444"/>
                    </a:lnTo>
                    <a:lnTo>
                      <a:pt x="235" y="437"/>
                    </a:lnTo>
                    <a:lnTo>
                      <a:pt x="234" y="431"/>
                    </a:lnTo>
                    <a:lnTo>
                      <a:pt x="234" y="423"/>
                    </a:lnTo>
                    <a:lnTo>
                      <a:pt x="235" y="416"/>
                    </a:lnTo>
                    <a:lnTo>
                      <a:pt x="239" y="401"/>
                    </a:lnTo>
                    <a:lnTo>
                      <a:pt x="243" y="386"/>
                    </a:lnTo>
                    <a:lnTo>
                      <a:pt x="245" y="373"/>
                    </a:lnTo>
                    <a:lnTo>
                      <a:pt x="248" y="361"/>
                    </a:lnTo>
                    <a:lnTo>
                      <a:pt x="251" y="348"/>
                    </a:lnTo>
                    <a:lnTo>
                      <a:pt x="253" y="336"/>
                    </a:lnTo>
                    <a:lnTo>
                      <a:pt x="255" y="322"/>
                    </a:lnTo>
                    <a:lnTo>
                      <a:pt x="257" y="308"/>
                    </a:lnTo>
                    <a:lnTo>
                      <a:pt x="257" y="304"/>
                    </a:lnTo>
                    <a:lnTo>
                      <a:pt x="257" y="302"/>
                    </a:lnTo>
                    <a:lnTo>
                      <a:pt x="247" y="293"/>
                    </a:lnTo>
                    <a:lnTo>
                      <a:pt x="236" y="285"/>
                    </a:lnTo>
                    <a:lnTo>
                      <a:pt x="227" y="279"/>
                    </a:lnTo>
                    <a:lnTo>
                      <a:pt x="217" y="271"/>
                    </a:lnTo>
                    <a:lnTo>
                      <a:pt x="207" y="264"/>
                    </a:lnTo>
                    <a:lnTo>
                      <a:pt x="197" y="258"/>
                    </a:lnTo>
                    <a:lnTo>
                      <a:pt x="185" y="250"/>
                    </a:lnTo>
                    <a:lnTo>
                      <a:pt x="172" y="242"/>
                    </a:lnTo>
                    <a:lnTo>
                      <a:pt x="168" y="240"/>
                    </a:lnTo>
                    <a:lnTo>
                      <a:pt x="167" y="240"/>
                    </a:lnTo>
                    <a:lnTo>
                      <a:pt x="167" y="246"/>
                    </a:lnTo>
                    <a:lnTo>
                      <a:pt x="165" y="259"/>
                    </a:lnTo>
                    <a:lnTo>
                      <a:pt x="164" y="272"/>
                    </a:lnTo>
                    <a:lnTo>
                      <a:pt x="162" y="284"/>
                    </a:lnTo>
                    <a:lnTo>
                      <a:pt x="160" y="297"/>
                    </a:lnTo>
                    <a:lnTo>
                      <a:pt x="158" y="310"/>
                    </a:lnTo>
                    <a:lnTo>
                      <a:pt x="155" y="325"/>
                    </a:lnTo>
                    <a:lnTo>
                      <a:pt x="152" y="336"/>
                    </a:lnTo>
                    <a:lnTo>
                      <a:pt x="151" y="344"/>
                    </a:lnTo>
                    <a:lnTo>
                      <a:pt x="148" y="352"/>
                    </a:lnTo>
                    <a:lnTo>
                      <a:pt x="145" y="359"/>
                    </a:lnTo>
                    <a:lnTo>
                      <a:pt x="134" y="370"/>
                    </a:lnTo>
                    <a:lnTo>
                      <a:pt x="125" y="382"/>
                    </a:lnTo>
                    <a:lnTo>
                      <a:pt x="116" y="391"/>
                    </a:lnTo>
                    <a:lnTo>
                      <a:pt x="108" y="402"/>
                    </a:lnTo>
                    <a:lnTo>
                      <a:pt x="100" y="410"/>
                    </a:lnTo>
                    <a:lnTo>
                      <a:pt x="91" y="419"/>
                    </a:lnTo>
                    <a:lnTo>
                      <a:pt x="82" y="428"/>
                    </a:lnTo>
                    <a:lnTo>
                      <a:pt x="72" y="437"/>
                    </a:lnTo>
                    <a:lnTo>
                      <a:pt x="62" y="446"/>
                    </a:lnTo>
                    <a:lnTo>
                      <a:pt x="52" y="457"/>
                    </a:lnTo>
                    <a:lnTo>
                      <a:pt x="45" y="461"/>
                    </a:lnTo>
                    <a:lnTo>
                      <a:pt x="38" y="465"/>
                    </a:lnTo>
                    <a:lnTo>
                      <a:pt x="32" y="466"/>
                    </a:lnTo>
                    <a:lnTo>
                      <a:pt x="25" y="466"/>
                    </a:lnTo>
                    <a:lnTo>
                      <a:pt x="19" y="463"/>
                    </a:lnTo>
                    <a:lnTo>
                      <a:pt x="14" y="461"/>
                    </a:lnTo>
                    <a:lnTo>
                      <a:pt x="8" y="457"/>
                    </a:lnTo>
                    <a:lnTo>
                      <a:pt x="4" y="452"/>
                    </a:lnTo>
                    <a:lnTo>
                      <a:pt x="2" y="445"/>
                    </a:lnTo>
                    <a:lnTo>
                      <a:pt x="0" y="438"/>
                    </a:lnTo>
                    <a:lnTo>
                      <a:pt x="0" y="432"/>
                    </a:lnTo>
                    <a:lnTo>
                      <a:pt x="0" y="424"/>
                    </a:lnTo>
                    <a:lnTo>
                      <a:pt x="3" y="418"/>
                    </a:lnTo>
                    <a:lnTo>
                      <a:pt x="6" y="411"/>
                    </a:lnTo>
                    <a:lnTo>
                      <a:pt x="10" y="406"/>
                    </a:lnTo>
                    <a:lnTo>
                      <a:pt x="14" y="401"/>
                    </a:lnTo>
                    <a:lnTo>
                      <a:pt x="25" y="390"/>
                    </a:lnTo>
                    <a:lnTo>
                      <a:pt x="36" y="381"/>
                    </a:lnTo>
                    <a:lnTo>
                      <a:pt x="45" y="372"/>
                    </a:lnTo>
                    <a:lnTo>
                      <a:pt x="53" y="364"/>
                    </a:lnTo>
                    <a:lnTo>
                      <a:pt x="62" y="355"/>
                    </a:lnTo>
                    <a:lnTo>
                      <a:pt x="70" y="346"/>
                    </a:lnTo>
                    <a:lnTo>
                      <a:pt x="79" y="335"/>
                    </a:lnTo>
                    <a:lnTo>
                      <a:pt x="88" y="325"/>
                    </a:lnTo>
                    <a:lnTo>
                      <a:pt x="93" y="318"/>
                    </a:lnTo>
                    <a:lnTo>
                      <a:pt x="95" y="309"/>
                    </a:lnTo>
                    <a:lnTo>
                      <a:pt x="97" y="296"/>
                    </a:lnTo>
                    <a:lnTo>
                      <a:pt x="100" y="281"/>
                    </a:lnTo>
                    <a:lnTo>
                      <a:pt x="101" y="270"/>
                    </a:lnTo>
                    <a:lnTo>
                      <a:pt x="103" y="257"/>
                    </a:lnTo>
                    <a:lnTo>
                      <a:pt x="104" y="245"/>
                    </a:lnTo>
                    <a:lnTo>
                      <a:pt x="105" y="230"/>
                    </a:lnTo>
                    <a:lnTo>
                      <a:pt x="107" y="216"/>
                    </a:lnTo>
                    <a:lnTo>
                      <a:pt x="107" y="200"/>
                    </a:lnTo>
                    <a:lnTo>
                      <a:pt x="105" y="194"/>
                    </a:lnTo>
                    <a:lnTo>
                      <a:pt x="105" y="185"/>
                    </a:lnTo>
                    <a:lnTo>
                      <a:pt x="105" y="175"/>
                    </a:lnTo>
                    <a:lnTo>
                      <a:pt x="108" y="168"/>
                    </a:lnTo>
                    <a:lnTo>
                      <a:pt x="112" y="158"/>
                    </a:lnTo>
                    <a:lnTo>
                      <a:pt x="117" y="148"/>
                    </a:lnTo>
                    <a:lnTo>
                      <a:pt x="124" y="139"/>
                    </a:lnTo>
                    <a:lnTo>
                      <a:pt x="129" y="130"/>
                    </a:lnTo>
                    <a:lnTo>
                      <a:pt x="134" y="122"/>
                    </a:lnTo>
                    <a:lnTo>
                      <a:pt x="145" y="106"/>
                    </a:lnTo>
                    <a:lnTo>
                      <a:pt x="155" y="90"/>
                    </a:lnTo>
                    <a:lnTo>
                      <a:pt x="165" y="76"/>
                    </a:lnTo>
                    <a:lnTo>
                      <a:pt x="175" y="63"/>
                    </a:lnTo>
                    <a:lnTo>
                      <a:pt x="167" y="60"/>
                    </a:lnTo>
                    <a:lnTo>
                      <a:pt x="156" y="56"/>
                    </a:lnTo>
                    <a:lnTo>
                      <a:pt x="145" y="54"/>
                    </a:lnTo>
                    <a:lnTo>
                      <a:pt x="131" y="51"/>
                    </a:lnTo>
                    <a:lnTo>
                      <a:pt x="130" y="51"/>
                    </a:lnTo>
                    <a:lnTo>
                      <a:pt x="125" y="56"/>
                    </a:lnTo>
                    <a:lnTo>
                      <a:pt x="113" y="67"/>
                    </a:lnTo>
                    <a:lnTo>
                      <a:pt x="103" y="76"/>
                    </a:lnTo>
                    <a:lnTo>
                      <a:pt x="92" y="86"/>
                    </a:lnTo>
                    <a:lnTo>
                      <a:pt x="82" y="96"/>
                    </a:lnTo>
                    <a:lnTo>
                      <a:pt x="76" y="102"/>
                    </a:lnTo>
                    <a:lnTo>
                      <a:pt x="71" y="107"/>
                    </a:lnTo>
                    <a:lnTo>
                      <a:pt x="66" y="114"/>
                    </a:lnTo>
                    <a:lnTo>
                      <a:pt x="61" y="120"/>
                    </a:lnTo>
                    <a:lnTo>
                      <a:pt x="55" y="126"/>
                    </a:lnTo>
                    <a:lnTo>
                      <a:pt x="50" y="128"/>
                    </a:lnTo>
                    <a:lnTo>
                      <a:pt x="44" y="130"/>
                    </a:lnTo>
                    <a:lnTo>
                      <a:pt x="37" y="131"/>
                    </a:lnTo>
                    <a:lnTo>
                      <a:pt x="31" y="128"/>
                    </a:lnTo>
                    <a:lnTo>
                      <a:pt x="25" y="126"/>
                    </a:lnTo>
                    <a:lnTo>
                      <a:pt x="23" y="123"/>
                    </a:lnTo>
                    <a:lnTo>
                      <a:pt x="20" y="119"/>
                    </a:lnTo>
                    <a:lnTo>
                      <a:pt x="17" y="115"/>
                    </a:lnTo>
                    <a:lnTo>
                      <a:pt x="16" y="109"/>
                    </a:lnTo>
                    <a:lnTo>
                      <a:pt x="16" y="102"/>
                    </a:lnTo>
                    <a:lnTo>
                      <a:pt x="17" y="98"/>
                    </a:lnTo>
                    <a:lnTo>
                      <a:pt x="20" y="94"/>
                    </a:lnTo>
                    <a:lnTo>
                      <a:pt x="23" y="90"/>
                    </a:lnTo>
                    <a:lnTo>
                      <a:pt x="29" y="82"/>
                    </a:lnTo>
                    <a:lnTo>
                      <a:pt x="35" y="76"/>
                    </a:lnTo>
                    <a:lnTo>
                      <a:pt x="41" y="69"/>
                    </a:lnTo>
                    <a:lnTo>
                      <a:pt x="46" y="63"/>
                    </a:lnTo>
                    <a:lnTo>
                      <a:pt x="57" y="51"/>
                    </a:lnTo>
                    <a:lnTo>
                      <a:pt x="69" y="41"/>
                    </a:lnTo>
                    <a:lnTo>
                      <a:pt x="80" y="30"/>
                    </a:lnTo>
                    <a:lnTo>
                      <a:pt x="86" y="25"/>
                    </a:lnTo>
                    <a:lnTo>
                      <a:pt x="93" y="18"/>
                    </a:lnTo>
                    <a:lnTo>
                      <a:pt x="100" y="13"/>
                    </a:lnTo>
                    <a:lnTo>
                      <a:pt x="108" y="6"/>
                    </a:lnTo>
                    <a:lnTo>
                      <a:pt x="113" y="4"/>
                    </a:lnTo>
                    <a:lnTo>
                      <a:pt x="116" y="3"/>
                    </a:lnTo>
                    <a:lnTo>
                      <a:pt x="1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6" name="Group 55">
              <a:extLst>
                <a:ext uri="{FF2B5EF4-FFF2-40B4-BE49-F238E27FC236}">
                  <a16:creationId xmlns:a16="http://schemas.microsoft.com/office/drawing/2014/main" id="{1C9594F8-CEA4-04B8-FA99-8675F95D9FA9}"/>
                </a:ext>
              </a:extLst>
            </p:cNvPr>
            <p:cNvGrpSpPr/>
            <p:nvPr/>
          </p:nvGrpSpPr>
          <p:grpSpPr>
            <a:xfrm flipH="1">
              <a:off x="1836515" y="2760240"/>
              <a:ext cx="166634" cy="194524"/>
              <a:chOff x="4478582" y="2233143"/>
              <a:chExt cx="102912" cy="132148"/>
            </a:xfrm>
            <a:solidFill>
              <a:schemeClr val="tx1">
                <a:lumMod val="75000"/>
                <a:lumOff val="25000"/>
              </a:schemeClr>
            </a:solidFill>
          </p:grpSpPr>
          <p:sp>
            <p:nvSpPr>
              <p:cNvPr id="679" name="Freeform 206">
                <a:extLst>
                  <a:ext uri="{FF2B5EF4-FFF2-40B4-BE49-F238E27FC236}">
                    <a16:creationId xmlns:a16="http://schemas.microsoft.com/office/drawing/2014/main" id="{F0C9A8A0-ACE1-14BC-8BDA-93FD61DD20AD}"/>
                  </a:ext>
                </a:extLst>
              </p:cNvPr>
              <p:cNvSpPr>
                <a:spLocks noEditPoints="1"/>
              </p:cNvSpPr>
              <p:nvPr/>
            </p:nvSpPr>
            <p:spPr bwMode="auto">
              <a:xfrm>
                <a:off x="4478582" y="2272904"/>
                <a:ext cx="102912" cy="92387"/>
              </a:xfrm>
              <a:custGeom>
                <a:avLst/>
                <a:gdLst>
                  <a:gd name="T0" fmla="*/ 88 w 176"/>
                  <a:gd name="T1" fmla="*/ 30 h 158"/>
                  <a:gd name="T2" fmla="*/ 74 w 176"/>
                  <a:gd name="T3" fmla="*/ 34 h 158"/>
                  <a:gd name="T4" fmla="*/ 64 w 176"/>
                  <a:gd name="T5" fmla="*/ 43 h 158"/>
                  <a:gd name="T6" fmla="*/ 60 w 176"/>
                  <a:gd name="T7" fmla="*/ 56 h 158"/>
                  <a:gd name="T8" fmla="*/ 64 w 176"/>
                  <a:gd name="T9" fmla="*/ 67 h 158"/>
                  <a:gd name="T10" fmla="*/ 74 w 176"/>
                  <a:gd name="T11" fmla="*/ 76 h 158"/>
                  <a:gd name="T12" fmla="*/ 74 w 176"/>
                  <a:gd name="T13" fmla="*/ 115 h 158"/>
                  <a:gd name="T14" fmla="*/ 74 w 176"/>
                  <a:gd name="T15" fmla="*/ 119 h 158"/>
                  <a:gd name="T16" fmla="*/ 77 w 176"/>
                  <a:gd name="T17" fmla="*/ 122 h 158"/>
                  <a:gd name="T18" fmla="*/ 79 w 176"/>
                  <a:gd name="T19" fmla="*/ 126 h 158"/>
                  <a:gd name="T20" fmla="*/ 83 w 176"/>
                  <a:gd name="T21" fmla="*/ 127 h 158"/>
                  <a:gd name="T22" fmla="*/ 88 w 176"/>
                  <a:gd name="T23" fmla="*/ 127 h 158"/>
                  <a:gd name="T24" fmla="*/ 92 w 176"/>
                  <a:gd name="T25" fmla="*/ 127 h 158"/>
                  <a:gd name="T26" fmla="*/ 96 w 176"/>
                  <a:gd name="T27" fmla="*/ 126 h 158"/>
                  <a:gd name="T28" fmla="*/ 100 w 176"/>
                  <a:gd name="T29" fmla="*/ 122 h 158"/>
                  <a:gd name="T30" fmla="*/ 101 w 176"/>
                  <a:gd name="T31" fmla="*/ 119 h 158"/>
                  <a:gd name="T32" fmla="*/ 103 w 176"/>
                  <a:gd name="T33" fmla="*/ 115 h 158"/>
                  <a:gd name="T34" fmla="*/ 103 w 176"/>
                  <a:gd name="T35" fmla="*/ 76 h 158"/>
                  <a:gd name="T36" fmla="*/ 112 w 176"/>
                  <a:gd name="T37" fmla="*/ 67 h 158"/>
                  <a:gd name="T38" fmla="*/ 115 w 176"/>
                  <a:gd name="T39" fmla="*/ 56 h 158"/>
                  <a:gd name="T40" fmla="*/ 112 w 176"/>
                  <a:gd name="T41" fmla="*/ 43 h 158"/>
                  <a:gd name="T42" fmla="*/ 101 w 176"/>
                  <a:gd name="T43" fmla="*/ 34 h 158"/>
                  <a:gd name="T44" fmla="*/ 88 w 176"/>
                  <a:gd name="T45" fmla="*/ 30 h 158"/>
                  <a:gd name="T46" fmla="*/ 31 w 176"/>
                  <a:gd name="T47" fmla="*/ 0 h 158"/>
                  <a:gd name="T48" fmla="*/ 144 w 176"/>
                  <a:gd name="T49" fmla="*/ 0 h 158"/>
                  <a:gd name="T50" fmla="*/ 157 w 176"/>
                  <a:gd name="T51" fmla="*/ 1 h 158"/>
                  <a:gd name="T52" fmla="*/ 167 w 176"/>
                  <a:gd name="T53" fmla="*/ 8 h 158"/>
                  <a:gd name="T54" fmla="*/ 174 w 176"/>
                  <a:gd name="T55" fmla="*/ 17 h 158"/>
                  <a:gd name="T56" fmla="*/ 176 w 176"/>
                  <a:gd name="T57" fmla="*/ 29 h 158"/>
                  <a:gd name="T58" fmla="*/ 176 w 176"/>
                  <a:gd name="T59" fmla="*/ 129 h 158"/>
                  <a:gd name="T60" fmla="*/ 174 w 176"/>
                  <a:gd name="T61" fmla="*/ 141 h 158"/>
                  <a:gd name="T62" fmla="*/ 167 w 176"/>
                  <a:gd name="T63" fmla="*/ 150 h 158"/>
                  <a:gd name="T64" fmla="*/ 157 w 176"/>
                  <a:gd name="T65" fmla="*/ 155 h 158"/>
                  <a:gd name="T66" fmla="*/ 144 w 176"/>
                  <a:gd name="T67" fmla="*/ 158 h 158"/>
                  <a:gd name="T68" fmla="*/ 31 w 176"/>
                  <a:gd name="T69" fmla="*/ 158 h 158"/>
                  <a:gd name="T70" fmla="*/ 20 w 176"/>
                  <a:gd name="T71" fmla="*/ 155 h 158"/>
                  <a:gd name="T72" fmla="*/ 9 w 176"/>
                  <a:gd name="T73" fmla="*/ 150 h 158"/>
                  <a:gd name="T74" fmla="*/ 3 w 176"/>
                  <a:gd name="T75" fmla="*/ 141 h 158"/>
                  <a:gd name="T76" fmla="*/ 0 w 176"/>
                  <a:gd name="T77" fmla="*/ 129 h 158"/>
                  <a:gd name="T78" fmla="*/ 0 w 176"/>
                  <a:gd name="T79" fmla="*/ 29 h 158"/>
                  <a:gd name="T80" fmla="*/ 3 w 176"/>
                  <a:gd name="T81" fmla="*/ 17 h 158"/>
                  <a:gd name="T82" fmla="*/ 9 w 176"/>
                  <a:gd name="T83" fmla="*/ 8 h 158"/>
                  <a:gd name="T84" fmla="*/ 20 w 176"/>
                  <a:gd name="T85" fmla="*/ 1 h 158"/>
                  <a:gd name="T86" fmla="*/ 31 w 176"/>
                  <a:gd name="T8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8">
                    <a:moveTo>
                      <a:pt x="88" y="30"/>
                    </a:moveTo>
                    <a:lnTo>
                      <a:pt x="74" y="34"/>
                    </a:lnTo>
                    <a:lnTo>
                      <a:pt x="64" y="43"/>
                    </a:lnTo>
                    <a:lnTo>
                      <a:pt x="60" y="56"/>
                    </a:lnTo>
                    <a:lnTo>
                      <a:pt x="64" y="67"/>
                    </a:lnTo>
                    <a:lnTo>
                      <a:pt x="74" y="76"/>
                    </a:lnTo>
                    <a:lnTo>
                      <a:pt x="74" y="115"/>
                    </a:lnTo>
                    <a:lnTo>
                      <a:pt x="74" y="119"/>
                    </a:lnTo>
                    <a:lnTo>
                      <a:pt x="77" y="122"/>
                    </a:lnTo>
                    <a:lnTo>
                      <a:pt x="79" y="126"/>
                    </a:lnTo>
                    <a:lnTo>
                      <a:pt x="83" y="127"/>
                    </a:lnTo>
                    <a:lnTo>
                      <a:pt x="88" y="127"/>
                    </a:lnTo>
                    <a:lnTo>
                      <a:pt x="92" y="127"/>
                    </a:lnTo>
                    <a:lnTo>
                      <a:pt x="96" y="126"/>
                    </a:lnTo>
                    <a:lnTo>
                      <a:pt x="100" y="122"/>
                    </a:lnTo>
                    <a:lnTo>
                      <a:pt x="101" y="119"/>
                    </a:lnTo>
                    <a:lnTo>
                      <a:pt x="103" y="115"/>
                    </a:lnTo>
                    <a:lnTo>
                      <a:pt x="103" y="76"/>
                    </a:lnTo>
                    <a:lnTo>
                      <a:pt x="112" y="67"/>
                    </a:lnTo>
                    <a:lnTo>
                      <a:pt x="115" y="56"/>
                    </a:lnTo>
                    <a:lnTo>
                      <a:pt x="112" y="43"/>
                    </a:lnTo>
                    <a:lnTo>
                      <a:pt x="101" y="34"/>
                    </a:lnTo>
                    <a:lnTo>
                      <a:pt x="88" y="30"/>
                    </a:lnTo>
                    <a:close/>
                    <a:moveTo>
                      <a:pt x="31" y="0"/>
                    </a:moveTo>
                    <a:lnTo>
                      <a:pt x="144" y="0"/>
                    </a:lnTo>
                    <a:lnTo>
                      <a:pt x="157" y="1"/>
                    </a:lnTo>
                    <a:lnTo>
                      <a:pt x="167" y="8"/>
                    </a:lnTo>
                    <a:lnTo>
                      <a:pt x="174" y="17"/>
                    </a:lnTo>
                    <a:lnTo>
                      <a:pt x="176" y="29"/>
                    </a:lnTo>
                    <a:lnTo>
                      <a:pt x="176" y="129"/>
                    </a:lnTo>
                    <a:lnTo>
                      <a:pt x="174" y="141"/>
                    </a:lnTo>
                    <a:lnTo>
                      <a:pt x="167" y="150"/>
                    </a:lnTo>
                    <a:lnTo>
                      <a:pt x="157" y="155"/>
                    </a:lnTo>
                    <a:lnTo>
                      <a:pt x="144" y="158"/>
                    </a:lnTo>
                    <a:lnTo>
                      <a:pt x="31" y="158"/>
                    </a:lnTo>
                    <a:lnTo>
                      <a:pt x="20" y="155"/>
                    </a:lnTo>
                    <a:lnTo>
                      <a:pt x="9" y="150"/>
                    </a:lnTo>
                    <a:lnTo>
                      <a:pt x="3" y="141"/>
                    </a:lnTo>
                    <a:lnTo>
                      <a:pt x="0" y="129"/>
                    </a:lnTo>
                    <a:lnTo>
                      <a:pt x="0" y="29"/>
                    </a:lnTo>
                    <a:lnTo>
                      <a:pt x="3" y="17"/>
                    </a:lnTo>
                    <a:lnTo>
                      <a:pt x="9" y="8"/>
                    </a:lnTo>
                    <a:lnTo>
                      <a:pt x="20" y="1"/>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0" name="Freeform 207">
                <a:extLst>
                  <a:ext uri="{FF2B5EF4-FFF2-40B4-BE49-F238E27FC236}">
                    <a16:creationId xmlns:a16="http://schemas.microsoft.com/office/drawing/2014/main" id="{BEA51980-2F07-2E04-1ADB-83AB84A3572F}"/>
                  </a:ext>
                </a:extLst>
              </p:cNvPr>
              <p:cNvSpPr>
                <a:spLocks noEditPoints="1"/>
              </p:cNvSpPr>
              <p:nvPr/>
            </p:nvSpPr>
            <p:spPr bwMode="auto">
              <a:xfrm>
                <a:off x="4495539" y="2233143"/>
                <a:ext cx="69583" cy="57888"/>
              </a:xfrm>
              <a:custGeom>
                <a:avLst/>
                <a:gdLst>
                  <a:gd name="T0" fmla="*/ 41 w 119"/>
                  <a:gd name="T1" fmla="*/ 22 h 99"/>
                  <a:gd name="T2" fmla="*/ 35 w 119"/>
                  <a:gd name="T3" fmla="*/ 23 h 99"/>
                  <a:gd name="T4" fmla="*/ 30 w 119"/>
                  <a:gd name="T5" fmla="*/ 24 h 99"/>
                  <a:gd name="T6" fmla="*/ 26 w 119"/>
                  <a:gd name="T7" fmla="*/ 27 h 99"/>
                  <a:gd name="T8" fmla="*/ 23 w 119"/>
                  <a:gd name="T9" fmla="*/ 29 h 99"/>
                  <a:gd name="T10" fmla="*/ 22 w 119"/>
                  <a:gd name="T11" fmla="*/ 32 h 99"/>
                  <a:gd name="T12" fmla="*/ 22 w 119"/>
                  <a:gd name="T13" fmla="*/ 67 h 99"/>
                  <a:gd name="T14" fmla="*/ 23 w 119"/>
                  <a:gd name="T15" fmla="*/ 69 h 99"/>
                  <a:gd name="T16" fmla="*/ 26 w 119"/>
                  <a:gd name="T17" fmla="*/ 72 h 99"/>
                  <a:gd name="T18" fmla="*/ 30 w 119"/>
                  <a:gd name="T19" fmla="*/ 75 h 99"/>
                  <a:gd name="T20" fmla="*/ 35 w 119"/>
                  <a:gd name="T21" fmla="*/ 76 h 99"/>
                  <a:gd name="T22" fmla="*/ 41 w 119"/>
                  <a:gd name="T23" fmla="*/ 77 h 99"/>
                  <a:gd name="T24" fmla="*/ 76 w 119"/>
                  <a:gd name="T25" fmla="*/ 77 h 99"/>
                  <a:gd name="T26" fmla="*/ 83 w 119"/>
                  <a:gd name="T27" fmla="*/ 76 h 99"/>
                  <a:gd name="T28" fmla="*/ 88 w 119"/>
                  <a:gd name="T29" fmla="*/ 75 h 99"/>
                  <a:gd name="T30" fmla="*/ 93 w 119"/>
                  <a:gd name="T31" fmla="*/ 72 h 99"/>
                  <a:gd name="T32" fmla="*/ 95 w 119"/>
                  <a:gd name="T33" fmla="*/ 69 h 99"/>
                  <a:gd name="T34" fmla="*/ 95 w 119"/>
                  <a:gd name="T35" fmla="*/ 67 h 99"/>
                  <a:gd name="T36" fmla="*/ 95 w 119"/>
                  <a:gd name="T37" fmla="*/ 32 h 99"/>
                  <a:gd name="T38" fmla="*/ 95 w 119"/>
                  <a:gd name="T39" fmla="*/ 29 h 99"/>
                  <a:gd name="T40" fmla="*/ 93 w 119"/>
                  <a:gd name="T41" fmla="*/ 27 h 99"/>
                  <a:gd name="T42" fmla="*/ 88 w 119"/>
                  <a:gd name="T43" fmla="*/ 24 h 99"/>
                  <a:gd name="T44" fmla="*/ 83 w 119"/>
                  <a:gd name="T45" fmla="*/ 23 h 99"/>
                  <a:gd name="T46" fmla="*/ 76 w 119"/>
                  <a:gd name="T47" fmla="*/ 22 h 99"/>
                  <a:gd name="T48" fmla="*/ 41 w 119"/>
                  <a:gd name="T49" fmla="*/ 22 h 99"/>
                  <a:gd name="T50" fmla="*/ 41 w 119"/>
                  <a:gd name="T51" fmla="*/ 0 h 99"/>
                  <a:gd name="T52" fmla="*/ 76 w 119"/>
                  <a:gd name="T53" fmla="*/ 0 h 99"/>
                  <a:gd name="T54" fmla="*/ 93 w 119"/>
                  <a:gd name="T55" fmla="*/ 2 h 99"/>
                  <a:gd name="T56" fmla="*/ 106 w 119"/>
                  <a:gd name="T57" fmla="*/ 9 h 99"/>
                  <a:gd name="T58" fmla="*/ 115 w 119"/>
                  <a:gd name="T59" fmla="*/ 19 h 99"/>
                  <a:gd name="T60" fmla="*/ 119 w 119"/>
                  <a:gd name="T61" fmla="*/ 32 h 99"/>
                  <a:gd name="T62" fmla="*/ 119 w 119"/>
                  <a:gd name="T63" fmla="*/ 67 h 99"/>
                  <a:gd name="T64" fmla="*/ 115 w 119"/>
                  <a:gd name="T65" fmla="*/ 80 h 99"/>
                  <a:gd name="T66" fmla="*/ 106 w 119"/>
                  <a:gd name="T67" fmla="*/ 90 h 99"/>
                  <a:gd name="T68" fmla="*/ 93 w 119"/>
                  <a:gd name="T69" fmla="*/ 97 h 99"/>
                  <a:gd name="T70" fmla="*/ 76 w 119"/>
                  <a:gd name="T71" fmla="*/ 99 h 99"/>
                  <a:gd name="T72" fmla="*/ 41 w 119"/>
                  <a:gd name="T73" fmla="*/ 99 h 99"/>
                  <a:gd name="T74" fmla="*/ 24 w 119"/>
                  <a:gd name="T75" fmla="*/ 97 h 99"/>
                  <a:gd name="T76" fmla="*/ 11 w 119"/>
                  <a:gd name="T77" fmla="*/ 90 h 99"/>
                  <a:gd name="T78" fmla="*/ 2 w 119"/>
                  <a:gd name="T79" fmla="*/ 80 h 99"/>
                  <a:gd name="T80" fmla="*/ 0 w 119"/>
                  <a:gd name="T81" fmla="*/ 67 h 99"/>
                  <a:gd name="T82" fmla="*/ 0 w 119"/>
                  <a:gd name="T83" fmla="*/ 32 h 99"/>
                  <a:gd name="T84" fmla="*/ 2 w 119"/>
                  <a:gd name="T85" fmla="*/ 19 h 99"/>
                  <a:gd name="T86" fmla="*/ 11 w 119"/>
                  <a:gd name="T87" fmla="*/ 9 h 99"/>
                  <a:gd name="T88" fmla="*/ 24 w 119"/>
                  <a:gd name="T89" fmla="*/ 2 h 99"/>
                  <a:gd name="T90" fmla="*/ 41 w 119"/>
                  <a:gd name="T91"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99">
                    <a:moveTo>
                      <a:pt x="41" y="22"/>
                    </a:moveTo>
                    <a:lnTo>
                      <a:pt x="35" y="23"/>
                    </a:lnTo>
                    <a:lnTo>
                      <a:pt x="30" y="24"/>
                    </a:lnTo>
                    <a:lnTo>
                      <a:pt x="26" y="27"/>
                    </a:lnTo>
                    <a:lnTo>
                      <a:pt x="23" y="29"/>
                    </a:lnTo>
                    <a:lnTo>
                      <a:pt x="22" y="32"/>
                    </a:lnTo>
                    <a:lnTo>
                      <a:pt x="22" y="67"/>
                    </a:lnTo>
                    <a:lnTo>
                      <a:pt x="23" y="69"/>
                    </a:lnTo>
                    <a:lnTo>
                      <a:pt x="26" y="72"/>
                    </a:lnTo>
                    <a:lnTo>
                      <a:pt x="30" y="75"/>
                    </a:lnTo>
                    <a:lnTo>
                      <a:pt x="35" y="76"/>
                    </a:lnTo>
                    <a:lnTo>
                      <a:pt x="41" y="77"/>
                    </a:lnTo>
                    <a:lnTo>
                      <a:pt x="76" y="77"/>
                    </a:lnTo>
                    <a:lnTo>
                      <a:pt x="83" y="76"/>
                    </a:lnTo>
                    <a:lnTo>
                      <a:pt x="88" y="75"/>
                    </a:lnTo>
                    <a:lnTo>
                      <a:pt x="93" y="72"/>
                    </a:lnTo>
                    <a:lnTo>
                      <a:pt x="95" y="69"/>
                    </a:lnTo>
                    <a:lnTo>
                      <a:pt x="95" y="67"/>
                    </a:lnTo>
                    <a:lnTo>
                      <a:pt x="95" y="32"/>
                    </a:lnTo>
                    <a:lnTo>
                      <a:pt x="95" y="29"/>
                    </a:lnTo>
                    <a:lnTo>
                      <a:pt x="93" y="27"/>
                    </a:lnTo>
                    <a:lnTo>
                      <a:pt x="88" y="24"/>
                    </a:lnTo>
                    <a:lnTo>
                      <a:pt x="83" y="23"/>
                    </a:lnTo>
                    <a:lnTo>
                      <a:pt x="76" y="22"/>
                    </a:lnTo>
                    <a:lnTo>
                      <a:pt x="41" y="22"/>
                    </a:lnTo>
                    <a:close/>
                    <a:moveTo>
                      <a:pt x="41" y="0"/>
                    </a:moveTo>
                    <a:lnTo>
                      <a:pt x="76" y="0"/>
                    </a:lnTo>
                    <a:lnTo>
                      <a:pt x="93" y="2"/>
                    </a:lnTo>
                    <a:lnTo>
                      <a:pt x="106" y="9"/>
                    </a:lnTo>
                    <a:lnTo>
                      <a:pt x="115" y="19"/>
                    </a:lnTo>
                    <a:lnTo>
                      <a:pt x="119" y="32"/>
                    </a:lnTo>
                    <a:lnTo>
                      <a:pt x="119" y="67"/>
                    </a:lnTo>
                    <a:lnTo>
                      <a:pt x="115" y="80"/>
                    </a:lnTo>
                    <a:lnTo>
                      <a:pt x="106" y="90"/>
                    </a:lnTo>
                    <a:lnTo>
                      <a:pt x="93" y="97"/>
                    </a:lnTo>
                    <a:lnTo>
                      <a:pt x="76" y="99"/>
                    </a:lnTo>
                    <a:lnTo>
                      <a:pt x="41" y="99"/>
                    </a:lnTo>
                    <a:lnTo>
                      <a:pt x="24" y="97"/>
                    </a:lnTo>
                    <a:lnTo>
                      <a:pt x="11" y="90"/>
                    </a:lnTo>
                    <a:lnTo>
                      <a:pt x="2" y="80"/>
                    </a:lnTo>
                    <a:lnTo>
                      <a:pt x="0" y="67"/>
                    </a:lnTo>
                    <a:lnTo>
                      <a:pt x="0" y="32"/>
                    </a:lnTo>
                    <a:lnTo>
                      <a:pt x="2" y="19"/>
                    </a:lnTo>
                    <a:lnTo>
                      <a:pt x="11" y="9"/>
                    </a:lnTo>
                    <a:lnTo>
                      <a:pt x="24" y="2"/>
                    </a:lnTo>
                    <a:lnTo>
                      <a:pt x="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57" name="Freeform 56">
              <a:extLst>
                <a:ext uri="{FF2B5EF4-FFF2-40B4-BE49-F238E27FC236}">
                  <a16:creationId xmlns:a16="http://schemas.microsoft.com/office/drawing/2014/main" id="{A56BC0EF-20AA-0350-0604-6662F95FD98C}"/>
                </a:ext>
              </a:extLst>
            </p:cNvPr>
            <p:cNvSpPr/>
            <p:nvPr/>
          </p:nvSpPr>
          <p:spPr>
            <a:xfrm rot="402307" flipH="1">
              <a:off x="4087802" y="3322007"/>
              <a:ext cx="263058" cy="303843"/>
            </a:xfrm>
            <a:custGeom>
              <a:avLst/>
              <a:gdLst>
                <a:gd name="connsiteX0" fmla="*/ 282354 w 381557"/>
                <a:gd name="connsiteY0" fmla="*/ 0 h 440716"/>
                <a:gd name="connsiteX1" fmla="*/ 365289 w 381557"/>
                <a:gd name="connsiteY1" fmla="*/ 82935 h 440716"/>
                <a:gd name="connsiteX2" fmla="*/ 282354 w 381557"/>
                <a:gd name="connsiteY2" fmla="*/ 165870 h 440716"/>
                <a:gd name="connsiteX3" fmla="*/ 250072 w 381557"/>
                <a:gd name="connsiteY3" fmla="*/ 159353 h 440716"/>
                <a:gd name="connsiteX4" fmla="*/ 239194 w 381557"/>
                <a:gd name="connsiteY4" fmla="*/ 152019 h 440716"/>
                <a:gd name="connsiteX5" fmla="*/ 135234 w 381557"/>
                <a:gd name="connsiteY5" fmla="*/ 229674 h 440716"/>
                <a:gd name="connsiteX6" fmla="*/ 137082 w 381557"/>
                <a:gd name="connsiteY6" fmla="*/ 238825 h 440716"/>
                <a:gd name="connsiteX7" fmla="*/ 134703 w 381557"/>
                <a:gd name="connsiteY7" fmla="*/ 250608 h 440716"/>
                <a:gd name="connsiteX8" fmla="*/ 272726 w 381557"/>
                <a:gd name="connsiteY8" fmla="*/ 318197 h 440716"/>
                <a:gd name="connsiteX9" fmla="*/ 286337 w 381557"/>
                <a:gd name="connsiteY9" fmla="*/ 309020 h 440716"/>
                <a:gd name="connsiteX10" fmla="*/ 313016 w 381557"/>
                <a:gd name="connsiteY10" fmla="*/ 303634 h 440716"/>
                <a:gd name="connsiteX11" fmla="*/ 381557 w 381557"/>
                <a:gd name="connsiteY11" fmla="*/ 372175 h 440716"/>
                <a:gd name="connsiteX12" fmla="*/ 313016 w 381557"/>
                <a:gd name="connsiteY12" fmla="*/ 440716 h 440716"/>
                <a:gd name="connsiteX13" fmla="*/ 244475 w 381557"/>
                <a:gd name="connsiteY13" fmla="*/ 372175 h 440716"/>
                <a:gd name="connsiteX14" fmla="*/ 245954 w 381557"/>
                <a:gd name="connsiteY14" fmla="*/ 364851 h 440716"/>
                <a:gd name="connsiteX15" fmla="*/ 104127 w 381557"/>
                <a:gd name="connsiteY15" fmla="*/ 295974 h 440716"/>
                <a:gd name="connsiteX16" fmla="*/ 95220 w 381557"/>
                <a:gd name="connsiteY16" fmla="*/ 301980 h 440716"/>
                <a:gd name="connsiteX17" fmla="*/ 68541 w 381557"/>
                <a:gd name="connsiteY17" fmla="*/ 307366 h 440716"/>
                <a:gd name="connsiteX18" fmla="*/ 0 w 381557"/>
                <a:gd name="connsiteY18" fmla="*/ 238825 h 440716"/>
                <a:gd name="connsiteX19" fmla="*/ 68541 w 381557"/>
                <a:gd name="connsiteY19" fmla="*/ 170284 h 440716"/>
                <a:gd name="connsiteX20" fmla="*/ 95220 w 381557"/>
                <a:gd name="connsiteY20" fmla="*/ 175670 h 440716"/>
                <a:gd name="connsiteX21" fmla="*/ 108714 w 381557"/>
                <a:gd name="connsiteY21" fmla="*/ 184768 h 440716"/>
                <a:gd name="connsiteX22" fmla="*/ 108506 w 381557"/>
                <a:gd name="connsiteY22" fmla="*/ 184405 h 440716"/>
                <a:gd name="connsiteX23" fmla="*/ 205620 w 381557"/>
                <a:gd name="connsiteY23" fmla="*/ 113653 h 440716"/>
                <a:gd name="connsiteX24" fmla="*/ 199419 w 381557"/>
                <a:gd name="connsiteY24" fmla="*/ 82935 h 440716"/>
                <a:gd name="connsiteX25" fmla="*/ 282354 w 381557"/>
                <a:gd name="connsiteY25" fmla="*/ 0 h 44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1557" h="440716">
                  <a:moveTo>
                    <a:pt x="282354" y="0"/>
                  </a:moveTo>
                  <a:cubicBezTo>
                    <a:pt x="328158" y="0"/>
                    <a:pt x="365289" y="37131"/>
                    <a:pt x="365289" y="82935"/>
                  </a:cubicBezTo>
                  <a:cubicBezTo>
                    <a:pt x="365289" y="128739"/>
                    <a:pt x="328158" y="165870"/>
                    <a:pt x="282354" y="165870"/>
                  </a:cubicBezTo>
                  <a:cubicBezTo>
                    <a:pt x="270903" y="165870"/>
                    <a:pt x="259994" y="163549"/>
                    <a:pt x="250072" y="159353"/>
                  </a:cubicBezTo>
                  <a:lnTo>
                    <a:pt x="239194" y="152019"/>
                  </a:lnTo>
                  <a:lnTo>
                    <a:pt x="135234" y="229674"/>
                  </a:lnTo>
                  <a:lnTo>
                    <a:pt x="137082" y="238825"/>
                  </a:lnTo>
                  <a:lnTo>
                    <a:pt x="134703" y="250608"/>
                  </a:lnTo>
                  <a:lnTo>
                    <a:pt x="272726" y="318197"/>
                  </a:lnTo>
                  <a:lnTo>
                    <a:pt x="286337" y="309020"/>
                  </a:lnTo>
                  <a:cubicBezTo>
                    <a:pt x="294537" y="305552"/>
                    <a:pt x="303553" y="303634"/>
                    <a:pt x="313016" y="303634"/>
                  </a:cubicBezTo>
                  <a:cubicBezTo>
                    <a:pt x="350870" y="303634"/>
                    <a:pt x="381557" y="334321"/>
                    <a:pt x="381557" y="372175"/>
                  </a:cubicBezTo>
                  <a:cubicBezTo>
                    <a:pt x="381557" y="410029"/>
                    <a:pt x="350870" y="440716"/>
                    <a:pt x="313016" y="440716"/>
                  </a:cubicBezTo>
                  <a:cubicBezTo>
                    <a:pt x="275162" y="440716"/>
                    <a:pt x="244475" y="410029"/>
                    <a:pt x="244475" y="372175"/>
                  </a:cubicBezTo>
                  <a:lnTo>
                    <a:pt x="245954" y="364851"/>
                  </a:lnTo>
                  <a:lnTo>
                    <a:pt x="104127" y="295974"/>
                  </a:lnTo>
                  <a:lnTo>
                    <a:pt x="95220" y="301980"/>
                  </a:lnTo>
                  <a:cubicBezTo>
                    <a:pt x="87020" y="305448"/>
                    <a:pt x="78004" y="307366"/>
                    <a:pt x="68541" y="307366"/>
                  </a:cubicBezTo>
                  <a:cubicBezTo>
                    <a:pt x="30687" y="307366"/>
                    <a:pt x="0" y="276679"/>
                    <a:pt x="0" y="238825"/>
                  </a:cubicBezTo>
                  <a:cubicBezTo>
                    <a:pt x="0" y="200971"/>
                    <a:pt x="30687" y="170284"/>
                    <a:pt x="68541" y="170284"/>
                  </a:cubicBezTo>
                  <a:cubicBezTo>
                    <a:pt x="78004" y="170284"/>
                    <a:pt x="87020" y="172202"/>
                    <a:pt x="95220" y="175670"/>
                  </a:cubicBezTo>
                  <a:lnTo>
                    <a:pt x="108714" y="184768"/>
                  </a:lnTo>
                  <a:lnTo>
                    <a:pt x="108506" y="184405"/>
                  </a:lnTo>
                  <a:lnTo>
                    <a:pt x="205620" y="113653"/>
                  </a:lnTo>
                  <a:lnTo>
                    <a:pt x="199419" y="82935"/>
                  </a:lnTo>
                  <a:cubicBezTo>
                    <a:pt x="199419" y="37131"/>
                    <a:pt x="236550" y="0"/>
                    <a:pt x="282354" y="0"/>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0B2DB6B6-1CD5-EDB7-6DC6-82DFB2FFBA99}"/>
                </a:ext>
              </a:extLst>
            </p:cNvPr>
            <p:cNvGrpSpPr/>
            <p:nvPr/>
          </p:nvGrpSpPr>
          <p:grpSpPr>
            <a:xfrm flipH="1">
              <a:off x="5039418" y="3889317"/>
              <a:ext cx="407198" cy="423976"/>
              <a:chOff x="668909" y="3434217"/>
              <a:chExt cx="496862" cy="517310"/>
            </a:xfrm>
            <a:solidFill>
              <a:schemeClr val="tx1">
                <a:lumMod val="75000"/>
                <a:lumOff val="25000"/>
              </a:schemeClr>
            </a:solidFill>
            <a:effectLst/>
          </p:grpSpPr>
          <p:sp>
            <p:nvSpPr>
              <p:cNvPr id="663" name="Freeform 145">
                <a:extLst>
                  <a:ext uri="{FF2B5EF4-FFF2-40B4-BE49-F238E27FC236}">
                    <a16:creationId xmlns:a16="http://schemas.microsoft.com/office/drawing/2014/main" id="{B0E63194-4503-23EB-D72B-7F44A1120742}"/>
                  </a:ext>
                </a:extLst>
              </p:cNvPr>
              <p:cNvSpPr>
                <a:spLocks/>
              </p:cNvSpPr>
              <p:nvPr/>
            </p:nvSpPr>
            <p:spPr bwMode="auto">
              <a:xfrm>
                <a:off x="668909" y="3490238"/>
                <a:ext cx="431025" cy="461289"/>
              </a:xfrm>
              <a:custGeom>
                <a:avLst/>
                <a:gdLst>
                  <a:gd name="T0" fmla="*/ 12 w 183"/>
                  <a:gd name="T1" fmla="*/ 0 h 196"/>
                  <a:gd name="T2" fmla="*/ 183 w 183"/>
                  <a:gd name="T3" fmla="*/ 186 h 196"/>
                  <a:gd name="T4" fmla="*/ 178 w 183"/>
                  <a:gd name="T5" fmla="*/ 190 h 196"/>
                  <a:gd name="T6" fmla="*/ 176 w 183"/>
                  <a:gd name="T7" fmla="*/ 191 h 196"/>
                  <a:gd name="T8" fmla="*/ 175 w 183"/>
                  <a:gd name="T9" fmla="*/ 192 h 196"/>
                  <a:gd name="T10" fmla="*/ 175 w 183"/>
                  <a:gd name="T11" fmla="*/ 192 h 196"/>
                  <a:gd name="T12" fmla="*/ 166 w 183"/>
                  <a:gd name="T13" fmla="*/ 196 h 196"/>
                  <a:gd name="T14" fmla="*/ 153 w 183"/>
                  <a:gd name="T15" fmla="*/ 195 h 196"/>
                  <a:gd name="T16" fmla="*/ 137 w 183"/>
                  <a:gd name="T17" fmla="*/ 190 h 196"/>
                  <a:gd name="T18" fmla="*/ 119 w 183"/>
                  <a:gd name="T19" fmla="*/ 179 h 196"/>
                  <a:gd name="T20" fmla="*/ 100 w 183"/>
                  <a:gd name="T21" fmla="*/ 165 h 196"/>
                  <a:gd name="T22" fmla="*/ 81 w 183"/>
                  <a:gd name="T23" fmla="*/ 147 h 196"/>
                  <a:gd name="T24" fmla="*/ 60 w 183"/>
                  <a:gd name="T25" fmla="*/ 128 h 196"/>
                  <a:gd name="T26" fmla="*/ 40 w 183"/>
                  <a:gd name="T27" fmla="*/ 104 h 196"/>
                  <a:gd name="T28" fmla="*/ 25 w 183"/>
                  <a:gd name="T29" fmla="*/ 84 h 196"/>
                  <a:gd name="T30" fmla="*/ 13 w 183"/>
                  <a:gd name="T31" fmla="*/ 63 h 196"/>
                  <a:gd name="T32" fmla="*/ 4 w 183"/>
                  <a:gd name="T33" fmla="*/ 44 h 196"/>
                  <a:gd name="T34" fmla="*/ 0 w 183"/>
                  <a:gd name="T35" fmla="*/ 28 h 196"/>
                  <a:gd name="T36" fmla="*/ 0 w 183"/>
                  <a:gd name="T37" fmla="*/ 15 h 196"/>
                  <a:gd name="T38" fmla="*/ 4 w 183"/>
                  <a:gd name="T39" fmla="*/ 6 h 196"/>
                  <a:gd name="T40" fmla="*/ 5 w 183"/>
                  <a:gd name="T41" fmla="*/ 5 h 196"/>
                  <a:gd name="T42" fmla="*/ 7 w 183"/>
                  <a:gd name="T43" fmla="*/ 3 h 196"/>
                  <a:gd name="T44" fmla="*/ 12 w 183"/>
                  <a:gd name="T45" fmla="*/ 0 h 196"/>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4426 w 10000"/>
                  <a:gd name="connsiteY11" fmla="*/ 7500 h 10000"/>
                  <a:gd name="connsiteX12" fmla="*/ 3279 w 10000"/>
                  <a:gd name="connsiteY12" fmla="*/ 6531 h 10000"/>
                  <a:gd name="connsiteX13" fmla="*/ 2186 w 10000"/>
                  <a:gd name="connsiteY13" fmla="*/ 5306 h 10000"/>
                  <a:gd name="connsiteX14" fmla="*/ 1366 w 10000"/>
                  <a:gd name="connsiteY14" fmla="*/ 4286 h 10000"/>
                  <a:gd name="connsiteX15" fmla="*/ 710 w 10000"/>
                  <a:gd name="connsiteY15" fmla="*/ 3214 h 10000"/>
                  <a:gd name="connsiteX16" fmla="*/ 219 w 10000"/>
                  <a:gd name="connsiteY16" fmla="*/ 2245 h 10000"/>
                  <a:gd name="connsiteX17" fmla="*/ 0 w 10000"/>
                  <a:gd name="connsiteY17" fmla="*/ 1429 h 10000"/>
                  <a:gd name="connsiteX18" fmla="*/ 0 w 10000"/>
                  <a:gd name="connsiteY18" fmla="*/ 765 h 10000"/>
                  <a:gd name="connsiteX19" fmla="*/ 219 w 10000"/>
                  <a:gd name="connsiteY19" fmla="*/ 306 h 10000"/>
                  <a:gd name="connsiteX20" fmla="*/ 383 w 10000"/>
                  <a:gd name="connsiteY20" fmla="*/ 153 h 10000"/>
                  <a:gd name="connsiteX21" fmla="*/ 656 w 10000"/>
                  <a:gd name="connsiteY21"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4426 w 10000"/>
                  <a:gd name="connsiteY11" fmla="*/ 7500 h 10000"/>
                  <a:gd name="connsiteX12" fmla="*/ 3279 w 10000"/>
                  <a:gd name="connsiteY12" fmla="*/ 6531 h 10000"/>
                  <a:gd name="connsiteX13" fmla="*/ 2186 w 10000"/>
                  <a:gd name="connsiteY13" fmla="*/ 5306 h 10000"/>
                  <a:gd name="connsiteX14" fmla="*/ 1366 w 10000"/>
                  <a:gd name="connsiteY14" fmla="*/ 4286 h 10000"/>
                  <a:gd name="connsiteX15" fmla="*/ 710 w 10000"/>
                  <a:gd name="connsiteY15" fmla="*/ 3214 h 10000"/>
                  <a:gd name="connsiteX16" fmla="*/ 0 w 10000"/>
                  <a:gd name="connsiteY16" fmla="*/ 1429 h 10000"/>
                  <a:gd name="connsiteX17" fmla="*/ 0 w 10000"/>
                  <a:gd name="connsiteY17" fmla="*/ 765 h 10000"/>
                  <a:gd name="connsiteX18" fmla="*/ 219 w 10000"/>
                  <a:gd name="connsiteY18" fmla="*/ 306 h 10000"/>
                  <a:gd name="connsiteX19" fmla="*/ 383 w 10000"/>
                  <a:gd name="connsiteY19" fmla="*/ 153 h 10000"/>
                  <a:gd name="connsiteX20" fmla="*/ 656 w 10000"/>
                  <a:gd name="connsiteY20"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4426 w 10000"/>
                  <a:gd name="connsiteY11" fmla="*/ 7500 h 10000"/>
                  <a:gd name="connsiteX12" fmla="*/ 3279 w 10000"/>
                  <a:gd name="connsiteY12" fmla="*/ 6531 h 10000"/>
                  <a:gd name="connsiteX13" fmla="*/ 2186 w 10000"/>
                  <a:gd name="connsiteY13" fmla="*/ 5306 h 10000"/>
                  <a:gd name="connsiteX14" fmla="*/ 1366 w 10000"/>
                  <a:gd name="connsiteY14" fmla="*/ 4286 h 10000"/>
                  <a:gd name="connsiteX15" fmla="*/ 0 w 10000"/>
                  <a:gd name="connsiteY15" fmla="*/ 1429 h 10000"/>
                  <a:gd name="connsiteX16" fmla="*/ 0 w 10000"/>
                  <a:gd name="connsiteY16" fmla="*/ 765 h 10000"/>
                  <a:gd name="connsiteX17" fmla="*/ 219 w 10000"/>
                  <a:gd name="connsiteY17" fmla="*/ 306 h 10000"/>
                  <a:gd name="connsiteX18" fmla="*/ 383 w 10000"/>
                  <a:gd name="connsiteY18" fmla="*/ 153 h 10000"/>
                  <a:gd name="connsiteX19" fmla="*/ 656 w 10000"/>
                  <a:gd name="connsiteY19"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4426 w 10000"/>
                  <a:gd name="connsiteY11" fmla="*/ 7500 h 10000"/>
                  <a:gd name="connsiteX12" fmla="*/ 3279 w 10000"/>
                  <a:gd name="connsiteY12" fmla="*/ 6531 h 10000"/>
                  <a:gd name="connsiteX13" fmla="*/ 2186 w 10000"/>
                  <a:gd name="connsiteY13" fmla="*/ 5306 h 10000"/>
                  <a:gd name="connsiteX14" fmla="*/ 0 w 10000"/>
                  <a:gd name="connsiteY14" fmla="*/ 1429 h 10000"/>
                  <a:gd name="connsiteX15" fmla="*/ 0 w 10000"/>
                  <a:gd name="connsiteY15" fmla="*/ 765 h 10000"/>
                  <a:gd name="connsiteX16" fmla="*/ 219 w 10000"/>
                  <a:gd name="connsiteY16" fmla="*/ 306 h 10000"/>
                  <a:gd name="connsiteX17" fmla="*/ 383 w 10000"/>
                  <a:gd name="connsiteY17" fmla="*/ 153 h 10000"/>
                  <a:gd name="connsiteX18" fmla="*/ 656 w 10000"/>
                  <a:gd name="connsiteY18"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4426 w 10000"/>
                  <a:gd name="connsiteY11" fmla="*/ 7500 h 10000"/>
                  <a:gd name="connsiteX12" fmla="*/ 3279 w 10000"/>
                  <a:gd name="connsiteY12" fmla="*/ 6531 h 10000"/>
                  <a:gd name="connsiteX13" fmla="*/ 0 w 10000"/>
                  <a:gd name="connsiteY13" fmla="*/ 1429 h 10000"/>
                  <a:gd name="connsiteX14" fmla="*/ 0 w 10000"/>
                  <a:gd name="connsiteY14" fmla="*/ 765 h 10000"/>
                  <a:gd name="connsiteX15" fmla="*/ 219 w 10000"/>
                  <a:gd name="connsiteY15" fmla="*/ 306 h 10000"/>
                  <a:gd name="connsiteX16" fmla="*/ 383 w 10000"/>
                  <a:gd name="connsiteY16" fmla="*/ 153 h 10000"/>
                  <a:gd name="connsiteX17" fmla="*/ 656 w 10000"/>
                  <a:gd name="connsiteY17"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4426 w 10000"/>
                  <a:gd name="connsiteY11" fmla="*/ 7500 h 10000"/>
                  <a:gd name="connsiteX12" fmla="*/ 3279 w 10000"/>
                  <a:gd name="connsiteY12" fmla="*/ 6531 h 10000"/>
                  <a:gd name="connsiteX13" fmla="*/ 0 w 10000"/>
                  <a:gd name="connsiteY13" fmla="*/ 1429 h 10000"/>
                  <a:gd name="connsiteX14" fmla="*/ 0 w 10000"/>
                  <a:gd name="connsiteY14" fmla="*/ 765 h 10000"/>
                  <a:gd name="connsiteX15" fmla="*/ 219 w 10000"/>
                  <a:gd name="connsiteY15" fmla="*/ 306 h 10000"/>
                  <a:gd name="connsiteX16" fmla="*/ 383 w 10000"/>
                  <a:gd name="connsiteY16" fmla="*/ 153 h 10000"/>
                  <a:gd name="connsiteX17" fmla="*/ 656 w 10000"/>
                  <a:gd name="connsiteY17"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4426 w 10000"/>
                  <a:gd name="connsiteY11" fmla="*/ 7500 h 10000"/>
                  <a:gd name="connsiteX12" fmla="*/ 3279 w 10000"/>
                  <a:gd name="connsiteY12" fmla="*/ 6531 h 10000"/>
                  <a:gd name="connsiteX13" fmla="*/ 0 w 10000"/>
                  <a:gd name="connsiteY13" fmla="*/ 1429 h 10000"/>
                  <a:gd name="connsiteX14" fmla="*/ 0 w 10000"/>
                  <a:gd name="connsiteY14" fmla="*/ 765 h 10000"/>
                  <a:gd name="connsiteX15" fmla="*/ 219 w 10000"/>
                  <a:gd name="connsiteY15" fmla="*/ 306 h 10000"/>
                  <a:gd name="connsiteX16" fmla="*/ 383 w 10000"/>
                  <a:gd name="connsiteY16" fmla="*/ 153 h 10000"/>
                  <a:gd name="connsiteX17" fmla="*/ 656 w 10000"/>
                  <a:gd name="connsiteY17"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5464 w 10000"/>
                  <a:gd name="connsiteY10" fmla="*/ 8418 h 10000"/>
                  <a:gd name="connsiteX11" fmla="*/ 3279 w 10000"/>
                  <a:gd name="connsiteY11" fmla="*/ 6531 h 10000"/>
                  <a:gd name="connsiteX12" fmla="*/ 0 w 10000"/>
                  <a:gd name="connsiteY12" fmla="*/ 1429 h 10000"/>
                  <a:gd name="connsiteX13" fmla="*/ 0 w 10000"/>
                  <a:gd name="connsiteY13" fmla="*/ 765 h 10000"/>
                  <a:gd name="connsiteX14" fmla="*/ 219 w 10000"/>
                  <a:gd name="connsiteY14" fmla="*/ 306 h 10000"/>
                  <a:gd name="connsiteX15" fmla="*/ 383 w 10000"/>
                  <a:gd name="connsiteY15" fmla="*/ 153 h 10000"/>
                  <a:gd name="connsiteX16" fmla="*/ 656 w 10000"/>
                  <a:gd name="connsiteY16"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6503 w 10000"/>
                  <a:gd name="connsiteY9" fmla="*/ 9133 h 10000"/>
                  <a:gd name="connsiteX10" fmla="*/ 3279 w 10000"/>
                  <a:gd name="connsiteY10" fmla="*/ 6531 h 10000"/>
                  <a:gd name="connsiteX11" fmla="*/ 0 w 10000"/>
                  <a:gd name="connsiteY11" fmla="*/ 1429 h 10000"/>
                  <a:gd name="connsiteX12" fmla="*/ 0 w 10000"/>
                  <a:gd name="connsiteY12" fmla="*/ 765 h 10000"/>
                  <a:gd name="connsiteX13" fmla="*/ 219 w 10000"/>
                  <a:gd name="connsiteY13" fmla="*/ 306 h 10000"/>
                  <a:gd name="connsiteX14" fmla="*/ 383 w 10000"/>
                  <a:gd name="connsiteY14" fmla="*/ 153 h 10000"/>
                  <a:gd name="connsiteX15" fmla="*/ 656 w 10000"/>
                  <a:gd name="connsiteY15"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7486 w 10000"/>
                  <a:gd name="connsiteY8" fmla="*/ 9694 h 10000"/>
                  <a:gd name="connsiteX9" fmla="*/ 3279 w 10000"/>
                  <a:gd name="connsiteY9" fmla="*/ 6531 h 10000"/>
                  <a:gd name="connsiteX10" fmla="*/ 0 w 10000"/>
                  <a:gd name="connsiteY10" fmla="*/ 1429 h 10000"/>
                  <a:gd name="connsiteX11" fmla="*/ 0 w 10000"/>
                  <a:gd name="connsiteY11" fmla="*/ 765 h 10000"/>
                  <a:gd name="connsiteX12" fmla="*/ 219 w 10000"/>
                  <a:gd name="connsiteY12" fmla="*/ 306 h 10000"/>
                  <a:gd name="connsiteX13" fmla="*/ 383 w 10000"/>
                  <a:gd name="connsiteY13" fmla="*/ 153 h 10000"/>
                  <a:gd name="connsiteX14" fmla="*/ 656 w 10000"/>
                  <a:gd name="connsiteY14"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3279 w 10000"/>
                  <a:gd name="connsiteY8" fmla="*/ 6531 h 10000"/>
                  <a:gd name="connsiteX9" fmla="*/ 0 w 10000"/>
                  <a:gd name="connsiteY9" fmla="*/ 1429 h 10000"/>
                  <a:gd name="connsiteX10" fmla="*/ 0 w 10000"/>
                  <a:gd name="connsiteY10" fmla="*/ 765 h 10000"/>
                  <a:gd name="connsiteX11" fmla="*/ 219 w 10000"/>
                  <a:gd name="connsiteY11" fmla="*/ 306 h 10000"/>
                  <a:gd name="connsiteX12" fmla="*/ 383 w 10000"/>
                  <a:gd name="connsiteY12" fmla="*/ 153 h 10000"/>
                  <a:gd name="connsiteX13" fmla="*/ 656 w 10000"/>
                  <a:gd name="connsiteY13"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3279 w 10000"/>
                  <a:gd name="connsiteY8" fmla="*/ 6531 h 10000"/>
                  <a:gd name="connsiteX9" fmla="*/ 0 w 10000"/>
                  <a:gd name="connsiteY9" fmla="*/ 1429 h 10000"/>
                  <a:gd name="connsiteX10" fmla="*/ 0 w 10000"/>
                  <a:gd name="connsiteY10" fmla="*/ 765 h 10000"/>
                  <a:gd name="connsiteX11" fmla="*/ 219 w 10000"/>
                  <a:gd name="connsiteY11" fmla="*/ 306 h 10000"/>
                  <a:gd name="connsiteX12" fmla="*/ 383 w 10000"/>
                  <a:gd name="connsiteY12" fmla="*/ 153 h 10000"/>
                  <a:gd name="connsiteX13" fmla="*/ 656 w 10000"/>
                  <a:gd name="connsiteY13"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3279 w 10000"/>
                  <a:gd name="connsiteY8" fmla="*/ 6531 h 10000"/>
                  <a:gd name="connsiteX9" fmla="*/ 0 w 10000"/>
                  <a:gd name="connsiteY9" fmla="*/ 1429 h 10000"/>
                  <a:gd name="connsiteX10" fmla="*/ 0 w 10000"/>
                  <a:gd name="connsiteY10" fmla="*/ 765 h 10000"/>
                  <a:gd name="connsiteX11" fmla="*/ 219 w 10000"/>
                  <a:gd name="connsiteY11" fmla="*/ 306 h 10000"/>
                  <a:gd name="connsiteX12" fmla="*/ 383 w 10000"/>
                  <a:gd name="connsiteY12" fmla="*/ 153 h 10000"/>
                  <a:gd name="connsiteX13" fmla="*/ 656 w 10000"/>
                  <a:gd name="connsiteY13" fmla="*/ 0 h 10000"/>
                  <a:gd name="connsiteX0" fmla="*/ 656 w 10000"/>
                  <a:gd name="connsiteY0" fmla="*/ 0 h 10000"/>
                  <a:gd name="connsiteX1" fmla="*/ 10000 w 10000"/>
                  <a:gd name="connsiteY1" fmla="*/ 9490 h 10000"/>
                  <a:gd name="connsiteX2" fmla="*/ 9727 w 10000"/>
                  <a:gd name="connsiteY2" fmla="*/ 9694 h 10000"/>
                  <a:gd name="connsiteX3" fmla="*/ 9617 w 10000"/>
                  <a:gd name="connsiteY3" fmla="*/ 9745 h 10000"/>
                  <a:gd name="connsiteX4" fmla="*/ 9563 w 10000"/>
                  <a:gd name="connsiteY4" fmla="*/ 9796 h 10000"/>
                  <a:gd name="connsiteX5" fmla="*/ 9563 w 10000"/>
                  <a:gd name="connsiteY5" fmla="*/ 9796 h 10000"/>
                  <a:gd name="connsiteX6" fmla="*/ 9071 w 10000"/>
                  <a:gd name="connsiteY6" fmla="*/ 10000 h 10000"/>
                  <a:gd name="connsiteX7" fmla="*/ 8361 w 10000"/>
                  <a:gd name="connsiteY7" fmla="*/ 9949 h 10000"/>
                  <a:gd name="connsiteX8" fmla="*/ 3279 w 10000"/>
                  <a:gd name="connsiteY8" fmla="*/ 6531 h 10000"/>
                  <a:gd name="connsiteX9" fmla="*/ 0 w 10000"/>
                  <a:gd name="connsiteY9" fmla="*/ 1429 h 10000"/>
                  <a:gd name="connsiteX10" fmla="*/ 0 w 10000"/>
                  <a:gd name="connsiteY10" fmla="*/ 765 h 10000"/>
                  <a:gd name="connsiteX11" fmla="*/ 219 w 10000"/>
                  <a:gd name="connsiteY11" fmla="*/ 306 h 10000"/>
                  <a:gd name="connsiteX12" fmla="*/ 383 w 10000"/>
                  <a:gd name="connsiteY12" fmla="*/ 153 h 10000"/>
                  <a:gd name="connsiteX13" fmla="*/ 656 w 10000"/>
                  <a:gd name="connsiteY13" fmla="*/ 0 h 10000"/>
                  <a:gd name="connsiteX0" fmla="*/ 656 w 10000"/>
                  <a:gd name="connsiteY0" fmla="*/ 0 h 9949"/>
                  <a:gd name="connsiteX1" fmla="*/ 10000 w 10000"/>
                  <a:gd name="connsiteY1" fmla="*/ 9490 h 9949"/>
                  <a:gd name="connsiteX2" fmla="*/ 9727 w 10000"/>
                  <a:gd name="connsiteY2" fmla="*/ 9694 h 9949"/>
                  <a:gd name="connsiteX3" fmla="*/ 9617 w 10000"/>
                  <a:gd name="connsiteY3" fmla="*/ 9745 h 9949"/>
                  <a:gd name="connsiteX4" fmla="*/ 9563 w 10000"/>
                  <a:gd name="connsiteY4" fmla="*/ 9796 h 9949"/>
                  <a:gd name="connsiteX5" fmla="*/ 9563 w 10000"/>
                  <a:gd name="connsiteY5" fmla="*/ 9796 h 9949"/>
                  <a:gd name="connsiteX6" fmla="*/ 8361 w 10000"/>
                  <a:gd name="connsiteY6" fmla="*/ 9949 h 9949"/>
                  <a:gd name="connsiteX7" fmla="*/ 3279 w 10000"/>
                  <a:gd name="connsiteY7" fmla="*/ 6531 h 9949"/>
                  <a:gd name="connsiteX8" fmla="*/ 0 w 10000"/>
                  <a:gd name="connsiteY8" fmla="*/ 1429 h 9949"/>
                  <a:gd name="connsiteX9" fmla="*/ 0 w 10000"/>
                  <a:gd name="connsiteY9" fmla="*/ 765 h 9949"/>
                  <a:gd name="connsiteX10" fmla="*/ 219 w 10000"/>
                  <a:gd name="connsiteY10" fmla="*/ 306 h 9949"/>
                  <a:gd name="connsiteX11" fmla="*/ 383 w 10000"/>
                  <a:gd name="connsiteY11" fmla="*/ 153 h 9949"/>
                  <a:gd name="connsiteX12" fmla="*/ 656 w 10000"/>
                  <a:gd name="connsiteY12" fmla="*/ 0 h 9949"/>
                  <a:gd name="connsiteX0" fmla="*/ 656 w 10000"/>
                  <a:gd name="connsiteY0" fmla="*/ 0 h 10000"/>
                  <a:gd name="connsiteX1" fmla="*/ 10000 w 10000"/>
                  <a:gd name="connsiteY1" fmla="*/ 9539 h 10000"/>
                  <a:gd name="connsiteX2" fmla="*/ 9727 w 10000"/>
                  <a:gd name="connsiteY2" fmla="*/ 9744 h 10000"/>
                  <a:gd name="connsiteX3" fmla="*/ 9617 w 10000"/>
                  <a:gd name="connsiteY3" fmla="*/ 9795 h 10000"/>
                  <a:gd name="connsiteX4" fmla="*/ 9563 w 10000"/>
                  <a:gd name="connsiteY4" fmla="*/ 9846 h 10000"/>
                  <a:gd name="connsiteX5" fmla="*/ 8361 w 10000"/>
                  <a:gd name="connsiteY5" fmla="*/ 10000 h 10000"/>
                  <a:gd name="connsiteX6" fmla="*/ 3279 w 10000"/>
                  <a:gd name="connsiteY6" fmla="*/ 6564 h 10000"/>
                  <a:gd name="connsiteX7" fmla="*/ 0 w 10000"/>
                  <a:gd name="connsiteY7" fmla="*/ 1436 h 10000"/>
                  <a:gd name="connsiteX8" fmla="*/ 0 w 10000"/>
                  <a:gd name="connsiteY8" fmla="*/ 769 h 10000"/>
                  <a:gd name="connsiteX9" fmla="*/ 219 w 10000"/>
                  <a:gd name="connsiteY9" fmla="*/ 308 h 10000"/>
                  <a:gd name="connsiteX10" fmla="*/ 383 w 10000"/>
                  <a:gd name="connsiteY10" fmla="*/ 154 h 10000"/>
                  <a:gd name="connsiteX11" fmla="*/ 656 w 10000"/>
                  <a:gd name="connsiteY11" fmla="*/ 0 h 10000"/>
                  <a:gd name="connsiteX0" fmla="*/ 656 w 10000"/>
                  <a:gd name="connsiteY0" fmla="*/ 0 h 10000"/>
                  <a:gd name="connsiteX1" fmla="*/ 10000 w 10000"/>
                  <a:gd name="connsiteY1" fmla="*/ 9539 h 10000"/>
                  <a:gd name="connsiteX2" fmla="*/ 9727 w 10000"/>
                  <a:gd name="connsiteY2" fmla="*/ 9744 h 10000"/>
                  <a:gd name="connsiteX3" fmla="*/ 9617 w 10000"/>
                  <a:gd name="connsiteY3" fmla="*/ 9795 h 10000"/>
                  <a:gd name="connsiteX4" fmla="*/ 8361 w 10000"/>
                  <a:gd name="connsiteY4" fmla="*/ 10000 h 10000"/>
                  <a:gd name="connsiteX5" fmla="*/ 3279 w 10000"/>
                  <a:gd name="connsiteY5" fmla="*/ 6564 h 10000"/>
                  <a:gd name="connsiteX6" fmla="*/ 0 w 10000"/>
                  <a:gd name="connsiteY6" fmla="*/ 1436 h 10000"/>
                  <a:gd name="connsiteX7" fmla="*/ 0 w 10000"/>
                  <a:gd name="connsiteY7" fmla="*/ 769 h 10000"/>
                  <a:gd name="connsiteX8" fmla="*/ 219 w 10000"/>
                  <a:gd name="connsiteY8" fmla="*/ 308 h 10000"/>
                  <a:gd name="connsiteX9" fmla="*/ 383 w 10000"/>
                  <a:gd name="connsiteY9" fmla="*/ 154 h 10000"/>
                  <a:gd name="connsiteX10" fmla="*/ 656 w 10000"/>
                  <a:gd name="connsiteY10" fmla="*/ 0 h 10000"/>
                  <a:gd name="connsiteX0" fmla="*/ 656 w 10000"/>
                  <a:gd name="connsiteY0" fmla="*/ 0 h 10000"/>
                  <a:gd name="connsiteX1" fmla="*/ 10000 w 10000"/>
                  <a:gd name="connsiteY1" fmla="*/ 9539 h 10000"/>
                  <a:gd name="connsiteX2" fmla="*/ 9727 w 10000"/>
                  <a:gd name="connsiteY2" fmla="*/ 9744 h 10000"/>
                  <a:gd name="connsiteX3" fmla="*/ 8361 w 10000"/>
                  <a:gd name="connsiteY3" fmla="*/ 10000 h 10000"/>
                  <a:gd name="connsiteX4" fmla="*/ 3279 w 10000"/>
                  <a:gd name="connsiteY4" fmla="*/ 6564 h 10000"/>
                  <a:gd name="connsiteX5" fmla="*/ 0 w 10000"/>
                  <a:gd name="connsiteY5" fmla="*/ 1436 h 10000"/>
                  <a:gd name="connsiteX6" fmla="*/ 0 w 10000"/>
                  <a:gd name="connsiteY6" fmla="*/ 769 h 10000"/>
                  <a:gd name="connsiteX7" fmla="*/ 219 w 10000"/>
                  <a:gd name="connsiteY7" fmla="*/ 308 h 10000"/>
                  <a:gd name="connsiteX8" fmla="*/ 383 w 10000"/>
                  <a:gd name="connsiteY8" fmla="*/ 154 h 10000"/>
                  <a:gd name="connsiteX9" fmla="*/ 656 w 10000"/>
                  <a:gd name="connsiteY9" fmla="*/ 0 h 10000"/>
                  <a:gd name="connsiteX0" fmla="*/ 656 w 10000"/>
                  <a:gd name="connsiteY0" fmla="*/ 0 h 10000"/>
                  <a:gd name="connsiteX1" fmla="*/ 10000 w 10000"/>
                  <a:gd name="connsiteY1" fmla="*/ 9539 h 10000"/>
                  <a:gd name="connsiteX2" fmla="*/ 8361 w 10000"/>
                  <a:gd name="connsiteY2" fmla="*/ 10000 h 10000"/>
                  <a:gd name="connsiteX3" fmla="*/ 3279 w 10000"/>
                  <a:gd name="connsiteY3" fmla="*/ 6564 h 10000"/>
                  <a:gd name="connsiteX4" fmla="*/ 0 w 10000"/>
                  <a:gd name="connsiteY4" fmla="*/ 1436 h 10000"/>
                  <a:gd name="connsiteX5" fmla="*/ 0 w 10000"/>
                  <a:gd name="connsiteY5" fmla="*/ 769 h 10000"/>
                  <a:gd name="connsiteX6" fmla="*/ 219 w 10000"/>
                  <a:gd name="connsiteY6" fmla="*/ 308 h 10000"/>
                  <a:gd name="connsiteX7" fmla="*/ 383 w 10000"/>
                  <a:gd name="connsiteY7" fmla="*/ 154 h 10000"/>
                  <a:gd name="connsiteX8" fmla="*/ 656 w 10000"/>
                  <a:gd name="connsiteY8" fmla="*/ 0 h 10000"/>
                  <a:gd name="connsiteX0" fmla="*/ 656 w 10000"/>
                  <a:gd name="connsiteY0" fmla="*/ 0 h 10205"/>
                  <a:gd name="connsiteX1" fmla="*/ 10000 w 10000"/>
                  <a:gd name="connsiteY1" fmla="*/ 9539 h 10205"/>
                  <a:gd name="connsiteX2" fmla="*/ 8361 w 10000"/>
                  <a:gd name="connsiteY2" fmla="*/ 10000 h 10205"/>
                  <a:gd name="connsiteX3" fmla="*/ 3279 w 10000"/>
                  <a:gd name="connsiteY3" fmla="*/ 6564 h 10205"/>
                  <a:gd name="connsiteX4" fmla="*/ 0 w 10000"/>
                  <a:gd name="connsiteY4" fmla="*/ 1436 h 10205"/>
                  <a:gd name="connsiteX5" fmla="*/ 0 w 10000"/>
                  <a:gd name="connsiteY5" fmla="*/ 769 h 10205"/>
                  <a:gd name="connsiteX6" fmla="*/ 219 w 10000"/>
                  <a:gd name="connsiteY6" fmla="*/ 308 h 10205"/>
                  <a:gd name="connsiteX7" fmla="*/ 383 w 10000"/>
                  <a:gd name="connsiteY7" fmla="*/ 154 h 10205"/>
                  <a:gd name="connsiteX8" fmla="*/ 656 w 10000"/>
                  <a:gd name="connsiteY8" fmla="*/ 0 h 10205"/>
                  <a:gd name="connsiteX0" fmla="*/ 656 w 10000"/>
                  <a:gd name="connsiteY0" fmla="*/ 0 h 10052"/>
                  <a:gd name="connsiteX1" fmla="*/ 10000 w 10000"/>
                  <a:gd name="connsiteY1" fmla="*/ 9539 h 10052"/>
                  <a:gd name="connsiteX2" fmla="*/ 8361 w 10000"/>
                  <a:gd name="connsiteY2" fmla="*/ 10000 h 10052"/>
                  <a:gd name="connsiteX3" fmla="*/ 3279 w 10000"/>
                  <a:gd name="connsiteY3" fmla="*/ 6564 h 10052"/>
                  <a:gd name="connsiteX4" fmla="*/ 0 w 10000"/>
                  <a:gd name="connsiteY4" fmla="*/ 1436 h 10052"/>
                  <a:gd name="connsiteX5" fmla="*/ 0 w 10000"/>
                  <a:gd name="connsiteY5" fmla="*/ 769 h 10052"/>
                  <a:gd name="connsiteX6" fmla="*/ 219 w 10000"/>
                  <a:gd name="connsiteY6" fmla="*/ 308 h 10052"/>
                  <a:gd name="connsiteX7" fmla="*/ 383 w 10000"/>
                  <a:gd name="connsiteY7" fmla="*/ 154 h 10052"/>
                  <a:gd name="connsiteX8" fmla="*/ 656 w 10000"/>
                  <a:gd name="connsiteY8" fmla="*/ 0 h 10052"/>
                  <a:gd name="connsiteX0" fmla="*/ 656 w 10000"/>
                  <a:gd name="connsiteY0" fmla="*/ 0 h 10068"/>
                  <a:gd name="connsiteX1" fmla="*/ 10000 w 10000"/>
                  <a:gd name="connsiteY1" fmla="*/ 9539 h 10068"/>
                  <a:gd name="connsiteX2" fmla="*/ 8361 w 10000"/>
                  <a:gd name="connsiteY2" fmla="*/ 10000 h 10068"/>
                  <a:gd name="connsiteX3" fmla="*/ 3279 w 10000"/>
                  <a:gd name="connsiteY3" fmla="*/ 6564 h 10068"/>
                  <a:gd name="connsiteX4" fmla="*/ 0 w 10000"/>
                  <a:gd name="connsiteY4" fmla="*/ 1436 h 10068"/>
                  <a:gd name="connsiteX5" fmla="*/ 0 w 10000"/>
                  <a:gd name="connsiteY5" fmla="*/ 769 h 10068"/>
                  <a:gd name="connsiteX6" fmla="*/ 219 w 10000"/>
                  <a:gd name="connsiteY6" fmla="*/ 308 h 10068"/>
                  <a:gd name="connsiteX7" fmla="*/ 383 w 10000"/>
                  <a:gd name="connsiteY7" fmla="*/ 154 h 10068"/>
                  <a:gd name="connsiteX8" fmla="*/ 656 w 10000"/>
                  <a:gd name="connsiteY8" fmla="*/ 0 h 10068"/>
                  <a:gd name="connsiteX0" fmla="*/ 656 w 10000"/>
                  <a:gd name="connsiteY0" fmla="*/ 0 h 10061"/>
                  <a:gd name="connsiteX1" fmla="*/ 10000 w 10000"/>
                  <a:gd name="connsiteY1" fmla="*/ 9539 h 10061"/>
                  <a:gd name="connsiteX2" fmla="*/ 8361 w 10000"/>
                  <a:gd name="connsiteY2" fmla="*/ 10000 h 10061"/>
                  <a:gd name="connsiteX3" fmla="*/ 3279 w 10000"/>
                  <a:gd name="connsiteY3" fmla="*/ 6564 h 10061"/>
                  <a:gd name="connsiteX4" fmla="*/ 0 w 10000"/>
                  <a:gd name="connsiteY4" fmla="*/ 1436 h 10061"/>
                  <a:gd name="connsiteX5" fmla="*/ 0 w 10000"/>
                  <a:gd name="connsiteY5" fmla="*/ 769 h 10061"/>
                  <a:gd name="connsiteX6" fmla="*/ 219 w 10000"/>
                  <a:gd name="connsiteY6" fmla="*/ 308 h 10061"/>
                  <a:gd name="connsiteX7" fmla="*/ 383 w 10000"/>
                  <a:gd name="connsiteY7" fmla="*/ 154 h 10061"/>
                  <a:gd name="connsiteX8" fmla="*/ 656 w 10000"/>
                  <a:gd name="connsiteY8" fmla="*/ 0 h 10061"/>
                  <a:gd name="connsiteX0" fmla="*/ 656 w 10000"/>
                  <a:gd name="connsiteY0" fmla="*/ 0 h 10061"/>
                  <a:gd name="connsiteX1" fmla="*/ 10000 w 10000"/>
                  <a:gd name="connsiteY1" fmla="*/ 9539 h 10061"/>
                  <a:gd name="connsiteX2" fmla="*/ 8361 w 10000"/>
                  <a:gd name="connsiteY2" fmla="*/ 10000 h 10061"/>
                  <a:gd name="connsiteX3" fmla="*/ 3279 w 10000"/>
                  <a:gd name="connsiteY3" fmla="*/ 6564 h 10061"/>
                  <a:gd name="connsiteX4" fmla="*/ 0 w 10000"/>
                  <a:gd name="connsiteY4" fmla="*/ 1436 h 10061"/>
                  <a:gd name="connsiteX5" fmla="*/ 219 w 10000"/>
                  <a:gd name="connsiteY5" fmla="*/ 308 h 10061"/>
                  <a:gd name="connsiteX6" fmla="*/ 383 w 10000"/>
                  <a:gd name="connsiteY6" fmla="*/ 154 h 10061"/>
                  <a:gd name="connsiteX7" fmla="*/ 656 w 10000"/>
                  <a:gd name="connsiteY7" fmla="*/ 0 h 10061"/>
                  <a:gd name="connsiteX0" fmla="*/ 656 w 10000"/>
                  <a:gd name="connsiteY0" fmla="*/ 0 h 10061"/>
                  <a:gd name="connsiteX1" fmla="*/ 10000 w 10000"/>
                  <a:gd name="connsiteY1" fmla="*/ 9539 h 10061"/>
                  <a:gd name="connsiteX2" fmla="*/ 8361 w 10000"/>
                  <a:gd name="connsiteY2" fmla="*/ 10000 h 10061"/>
                  <a:gd name="connsiteX3" fmla="*/ 3279 w 10000"/>
                  <a:gd name="connsiteY3" fmla="*/ 6564 h 10061"/>
                  <a:gd name="connsiteX4" fmla="*/ 0 w 10000"/>
                  <a:gd name="connsiteY4" fmla="*/ 1436 h 10061"/>
                  <a:gd name="connsiteX5" fmla="*/ 383 w 10000"/>
                  <a:gd name="connsiteY5" fmla="*/ 154 h 10061"/>
                  <a:gd name="connsiteX6" fmla="*/ 656 w 10000"/>
                  <a:gd name="connsiteY6" fmla="*/ 0 h 10061"/>
                  <a:gd name="connsiteX0" fmla="*/ 1117 w 10461"/>
                  <a:gd name="connsiteY0" fmla="*/ 500 h 10561"/>
                  <a:gd name="connsiteX1" fmla="*/ 10461 w 10461"/>
                  <a:gd name="connsiteY1" fmla="*/ 10039 h 10561"/>
                  <a:gd name="connsiteX2" fmla="*/ 8822 w 10461"/>
                  <a:gd name="connsiteY2" fmla="*/ 10500 h 10561"/>
                  <a:gd name="connsiteX3" fmla="*/ 3740 w 10461"/>
                  <a:gd name="connsiteY3" fmla="*/ 7064 h 10561"/>
                  <a:gd name="connsiteX4" fmla="*/ 461 w 10461"/>
                  <a:gd name="connsiteY4" fmla="*/ 1936 h 10561"/>
                  <a:gd name="connsiteX5" fmla="*/ 1117 w 10461"/>
                  <a:gd name="connsiteY5" fmla="*/ 500 h 10561"/>
                  <a:gd name="connsiteX0" fmla="*/ 815 w 10159"/>
                  <a:gd name="connsiteY0" fmla="*/ 8 h 10069"/>
                  <a:gd name="connsiteX1" fmla="*/ 10159 w 10159"/>
                  <a:gd name="connsiteY1" fmla="*/ 9547 h 10069"/>
                  <a:gd name="connsiteX2" fmla="*/ 8520 w 10159"/>
                  <a:gd name="connsiteY2" fmla="*/ 10008 h 10069"/>
                  <a:gd name="connsiteX3" fmla="*/ 3438 w 10159"/>
                  <a:gd name="connsiteY3" fmla="*/ 6572 h 10069"/>
                  <a:gd name="connsiteX4" fmla="*/ 159 w 10159"/>
                  <a:gd name="connsiteY4" fmla="*/ 1444 h 10069"/>
                  <a:gd name="connsiteX5" fmla="*/ 815 w 10159"/>
                  <a:gd name="connsiteY5" fmla="*/ 8 h 10069"/>
                  <a:gd name="connsiteX0" fmla="*/ 656 w 10000"/>
                  <a:gd name="connsiteY0" fmla="*/ 4 h 10065"/>
                  <a:gd name="connsiteX1" fmla="*/ 10000 w 10000"/>
                  <a:gd name="connsiteY1" fmla="*/ 9543 h 10065"/>
                  <a:gd name="connsiteX2" fmla="*/ 8361 w 10000"/>
                  <a:gd name="connsiteY2" fmla="*/ 10004 h 10065"/>
                  <a:gd name="connsiteX3" fmla="*/ 3279 w 10000"/>
                  <a:gd name="connsiteY3" fmla="*/ 6568 h 10065"/>
                  <a:gd name="connsiteX4" fmla="*/ 0 w 10000"/>
                  <a:gd name="connsiteY4" fmla="*/ 1440 h 10065"/>
                  <a:gd name="connsiteX5" fmla="*/ 656 w 10000"/>
                  <a:gd name="connsiteY5" fmla="*/ 4 h 10065"/>
                  <a:gd name="connsiteX0" fmla="*/ 656 w 10000"/>
                  <a:gd name="connsiteY0" fmla="*/ 0 h 10061"/>
                  <a:gd name="connsiteX1" fmla="*/ 10000 w 10000"/>
                  <a:gd name="connsiteY1" fmla="*/ 9539 h 10061"/>
                  <a:gd name="connsiteX2" fmla="*/ 8361 w 10000"/>
                  <a:gd name="connsiteY2" fmla="*/ 10000 h 10061"/>
                  <a:gd name="connsiteX3" fmla="*/ 3279 w 10000"/>
                  <a:gd name="connsiteY3" fmla="*/ 6564 h 10061"/>
                  <a:gd name="connsiteX4" fmla="*/ 0 w 10000"/>
                  <a:gd name="connsiteY4" fmla="*/ 1436 h 10061"/>
                  <a:gd name="connsiteX5" fmla="*/ 656 w 10000"/>
                  <a:gd name="connsiteY5" fmla="*/ 0 h 10061"/>
                  <a:gd name="connsiteX0" fmla="*/ 673 w 10017"/>
                  <a:gd name="connsiteY0" fmla="*/ 0 h 10061"/>
                  <a:gd name="connsiteX1" fmla="*/ 10017 w 10017"/>
                  <a:gd name="connsiteY1" fmla="*/ 9539 h 10061"/>
                  <a:gd name="connsiteX2" fmla="*/ 8378 w 10017"/>
                  <a:gd name="connsiteY2" fmla="*/ 10000 h 10061"/>
                  <a:gd name="connsiteX3" fmla="*/ 3296 w 10017"/>
                  <a:gd name="connsiteY3" fmla="*/ 6564 h 10061"/>
                  <a:gd name="connsiteX4" fmla="*/ 17 w 10017"/>
                  <a:gd name="connsiteY4" fmla="*/ 1436 h 10061"/>
                  <a:gd name="connsiteX5" fmla="*/ 673 w 10017"/>
                  <a:gd name="connsiteY5" fmla="*/ 0 h 10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17" h="10061">
                    <a:moveTo>
                      <a:pt x="673" y="0"/>
                    </a:moveTo>
                    <a:lnTo>
                      <a:pt x="10017" y="9539"/>
                    </a:lnTo>
                    <a:cubicBezTo>
                      <a:pt x="9747" y="9871"/>
                      <a:pt x="9113" y="10202"/>
                      <a:pt x="8378" y="10000"/>
                    </a:cubicBezTo>
                    <a:cubicBezTo>
                      <a:pt x="7063" y="9616"/>
                      <a:pt x="4766" y="7985"/>
                      <a:pt x="3296" y="6564"/>
                    </a:cubicBezTo>
                    <a:cubicBezTo>
                      <a:pt x="1858" y="5081"/>
                      <a:pt x="196" y="2774"/>
                      <a:pt x="17" y="1436"/>
                    </a:cubicBezTo>
                    <a:cubicBezTo>
                      <a:pt x="-92" y="763"/>
                      <a:pt x="334" y="316"/>
                      <a:pt x="673"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4" name="Freeform 146">
                <a:extLst>
                  <a:ext uri="{FF2B5EF4-FFF2-40B4-BE49-F238E27FC236}">
                    <a16:creationId xmlns:a16="http://schemas.microsoft.com/office/drawing/2014/main" id="{49748E70-16D8-23D3-F7ED-5386705B231E}"/>
                  </a:ext>
                </a:extLst>
              </p:cNvPr>
              <p:cNvSpPr>
                <a:spLocks/>
              </p:cNvSpPr>
              <p:nvPr/>
            </p:nvSpPr>
            <p:spPr bwMode="auto">
              <a:xfrm rot="2890890">
                <a:off x="1000144" y="3796467"/>
                <a:ext cx="162237" cy="71545"/>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5" name="Freeform 147">
                <a:extLst>
                  <a:ext uri="{FF2B5EF4-FFF2-40B4-BE49-F238E27FC236}">
                    <a16:creationId xmlns:a16="http://schemas.microsoft.com/office/drawing/2014/main" id="{BDAB8DD6-B371-8B87-ED03-133D95E19729}"/>
                  </a:ext>
                </a:extLst>
              </p:cNvPr>
              <p:cNvSpPr>
                <a:spLocks/>
              </p:cNvSpPr>
              <p:nvPr/>
            </p:nvSpPr>
            <p:spPr bwMode="auto">
              <a:xfrm rot="2940000">
                <a:off x="710098" y="3484215"/>
                <a:ext cx="169320" cy="69323"/>
              </a:xfrm>
              <a:prstGeom prst="round2SameRect">
                <a:avLst>
                  <a:gd name="adj1" fmla="val 50000"/>
                  <a:gd name="adj2" fmla="val 0"/>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66" name="Freeform 148">
                <a:extLst>
                  <a:ext uri="{FF2B5EF4-FFF2-40B4-BE49-F238E27FC236}">
                    <a16:creationId xmlns:a16="http://schemas.microsoft.com/office/drawing/2014/main" id="{B49AFC55-D1A8-E000-165B-61D58E29BD3A}"/>
                  </a:ext>
                </a:extLst>
              </p:cNvPr>
              <p:cNvSpPr>
                <a:spLocks/>
              </p:cNvSpPr>
              <p:nvPr/>
            </p:nvSpPr>
            <p:spPr bwMode="auto">
              <a:xfrm>
                <a:off x="944747" y="3440880"/>
                <a:ext cx="221024" cy="218667"/>
              </a:xfrm>
              <a:custGeom>
                <a:avLst/>
                <a:gdLst>
                  <a:gd name="T0" fmla="*/ 0 w 94"/>
                  <a:gd name="T1" fmla="*/ 0 h 93"/>
                  <a:gd name="T2" fmla="*/ 1 w 94"/>
                  <a:gd name="T3" fmla="*/ 0 h 93"/>
                  <a:gd name="T4" fmla="*/ 26 w 94"/>
                  <a:gd name="T5" fmla="*/ 2 h 93"/>
                  <a:gd name="T6" fmla="*/ 48 w 94"/>
                  <a:gd name="T7" fmla="*/ 13 h 93"/>
                  <a:gd name="T8" fmla="*/ 67 w 94"/>
                  <a:gd name="T9" fmla="*/ 27 h 93"/>
                  <a:gd name="T10" fmla="*/ 81 w 94"/>
                  <a:gd name="T11" fmla="*/ 46 h 93"/>
                  <a:gd name="T12" fmla="*/ 92 w 94"/>
                  <a:gd name="T13" fmla="*/ 68 h 93"/>
                  <a:gd name="T14" fmla="*/ 94 w 94"/>
                  <a:gd name="T15" fmla="*/ 93 h 93"/>
                  <a:gd name="T16" fmla="*/ 80 w 94"/>
                  <a:gd name="T17" fmla="*/ 93 h 93"/>
                  <a:gd name="T18" fmla="*/ 77 w 94"/>
                  <a:gd name="T19" fmla="*/ 72 h 93"/>
                  <a:gd name="T20" fmla="*/ 70 w 94"/>
                  <a:gd name="T21" fmla="*/ 53 h 93"/>
                  <a:gd name="T22" fmla="*/ 57 w 94"/>
                  <a:gd name="T23" fmla="*/ 37 h 93"/>
                  <a:gd name="T24" fmla="*/ 41 w 94"/>
                  <a:gd name="T25" fmla="*/ 24 h 93"/>
                  <a:gd name="T26" fmla="*/ 22 w 94"/>
                  <a:gd name="T27" fmla="*/ 17 h 93"/>
                  <a:gd name="T28" fmla="*/ 1 w 94"/>
                  <a:gd name="T29" fmla="*/ 14 h 93"/>
                  <a:gd name="T30" fmla="*/ 0 w 94"/>
                  <a:gd name="T31" fmla="*/ 14 h 93"/>
                  <a:gd name="T32" fmla="*/ 0 w 94"/>
                  <a:gd name="T33" fmla="*/ 0 h 93"/>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8191 w 10000"/>
                  <a:gd name="connsiteY9" fmla="*/ 7742 h 10000"/>
                  <a:gd name="connsiteX10" fmla="*/ 7447 w 10000"/>
                  <a:gd name="connsiteY10" fmla="*/ 5699 h 10000"/>
                  <a:gd name="connsiteX11" fmla="*/ 6064 w 10000"/>
                  <a:gd name="connsiteY11" fmla="*/ 3978 h 10000"/>
                  <a:gd name="connsiteX12" fmla="*/ 4362 w 10000"/>
                  <a:gd name="connsiteY12" fmla="*/ 2581 h 10000"/>
                  <a:gd name="connsiteX13" fmla="*/ 2340 w 10000"/>
                  <a:gd name="connsiteY13" fmla="*/ 1828 h 10000"/>
                  <a:gd name="connsiteX14" fmla="*/ 0 w 10000"/>
                  <a:gd name="connsiteY14" fmla="*/ 1505 h 10000"/>
                  <a:gd name="connsiteX15" fmla="*/ 0 w 10000"/>
                  <a:gd name="connsiteY15" fmla="*/ 0 h 10000"/>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8191 w 10000"/>
                  <a:gd name="connsiteY9" fmla="*/ 7742 h 10000"/>
                  <a:gd name="connsiteX10" fmla="*/ 7447 w 10000"/>
                  <a:gd name="connsiteY10" fmla="*/ 5699 h 10000"/>
                  <a:gd name="connsiteX11" fmla="*/ 6064 w 10000"/>
                  <a:gd name="connsiteY11" fmla="*/ 3978 h 10000"/>
                  <a:gd name="connsiteX12" fmla="*/ 4362 w 10000"/>
                  <a:gd name="connsiteY12" fmla="*/ 2581 h 10000"/>
                  <a:gd name="connsiteX13" fmla="*/ 0 w 10000"/>
                  <a:gd name="connsiteY13" fmla="*/ 1505 h 10000"/>
                  <a:gd name="connsiteX14" fmla="*/ 0 w 10000"/>
                  <a:gd name="connsiteY14" fmla="*/ 0 h 10000"/>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8191 w 10000"/>
                  <a:gd name="connsiteY9" fmla="*/ 7742 h 10000"/>
                  <a:gd name="connsiteX10" fmla="*/ 7447 w 10000"/>
                  <a:gd name="connsiteY10" fmla="*/ 5699 h 10000"/>
                  <a:gd name="connsiteX11" fmla="*/ 6064 w 10000"/>
                  <a:gd name="connsiteY11" fmla="*/ 3978 h 10000"/>
                  <a:gd name="connsiteX12" fmla="*/ 0 w 10000"/>
                  <a:gd name="connsiteY12" fmla="*/ 1505 h 10000"/>
                  <a:gd name="connsiteX13" fmla="*/ 0 w 10000"/>
                  <a:gd name="connsiteY13" fmla="*/ 0 h 10000"/>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8191 w 10000"/>
                  <a:gd name="connsiteY9" fmla="*/ 7742 h 10000"/>
                  <a:gd name="connsiteX10" fmla="*/ 7447 w 10000"/>
                  <a:gd name="connsiteY10" fmla="*/ 5699 h 10000"/>
                  <a:gd name="connsiteX11" fmla="*/ 0 w 10000"/>
                  <a:gd name="connsiteY11" fmla="*/ 1505 h 10000"/>
                  <a:gd name="connsiteX12" fmla="*/ 0 w 10000"/>
                  <a:gd name="connsiteY12" fmla="*/ 0 h 10000"/>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8191 w 10000"/>
                  <a:gd name="connsiteY9" fmla="*/ 7742 h 10000"/>
                  <a:gd name="connsiteX10" fmla="*/ 0 w 10000"/>
                  <a:gd name="connsiteY10" fmla="*/ 1505 h 10000"/>
                  <a:gd name="connsiteX11" fmla="*/ 0 w 10000"/>
                  <a:gd name="connsiteY11" fmla="*/ 0 h 10000"/>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0 w 10000"/>
                  <a:gd name="connsiteY9" fmla="*/ 1505 h 10000"/>
                  <a:gd name="connsiteX10" fmla="*/ 0 w 10000"/>
                  <a:gd name="connsiteY10" fmla="*/ 0 h 10000"/>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0 w 10000"/>
                  <a:gd name="connsiteY9" fmla="*/ 1505 h 10000"/>
                  <a:gd name="connsiteX10" fmla="*/ 0 w 10000"/>
                  <a:gd name="connsiteY10" fmla="*/ 0 h 10000"/>
                  <a:gd name="connsiteX0" fmla="*/ 0 w 10000"/>
                  <a:gd name="connsiteY0" fmla="*/ 0 h 10000"/>
                  <a:gd name="connsiteX1" fmla="*/ 106 w 10000"/>
                  <a:gd name="connsiteY1" fmla="*/ 0 h 10000"/>
                  <a:gd name="connsiteX2" fmla="*/ 2766 w 10000"/>
                  <a:gd name="connsiteY2" fmla="*/ 215 h 10000"/>
                  <a:gd name="connsiteX3" fmla="*/ 5106 w 10000"/>
                  <a:gd name="connsiteY3" fmla="*/ 1398 h 10000"/>
                  <a:gd name="connsiteX4" fmla="*/ 7128 w 10000"/>
                  <a:gd name="connsiteY4" fmla="*/ 2903 h 10000"/>
                  <a:gd name="connsiteX5" fmla="*/ 8617 w 10000"/>
                  <a:gd name="connsiteY5" fmla="*/ 4946 h 10000"/>
                  <a:gd name="connsiteX6" fmla="*/ 9787 w 10000"/>
                  <a:gd name="connsiteY6" fmla="*/ 7312 h 10000"/>
                  <a:gd name="connsiteX7" fmla="*/ 10000 w 10000"/>
                  <a:gd name="connsiteY7" fmla="*/ 10000 h 10000"/>
                  <a:gd name="connsiteX8" fmla="*/ 8511 w 10000"/>
                  <a:gd name="connsiteY8" fmla="*/ 10000 h 10000"/>
                  <a:gd name="connsiteX9" fmla="*/ 0 w 10000"/>
                  <a:gd name="connsiteY9" fmla="*/ 1505 h 10000"/>
                  <a:gd name="connsiteX10" fmla="*/ 0 w 10000"/>
                  <a:gd name="connsiteY10" fmla="*/ 0 h 10000"/>
                  <a:gd name="connsiteX0" fmla="*/ 0 w 10000"/>
                  <a:gd name="connsiteY0" fmla="*/ 0 h 10000"/>
                  <a:gd name="connsiteX1" fmla="*/ 2766 w 10000"/>
                  <a:gd name="connsiteY1" fmla="*/ 215 h 10000"/>
                  <a:gd name="connsiteX2" fmla="*/ 5106 w 10000"/>
                  <a:gd name="connsiteY2" fmla="*/ 1398 h 10000"/>
                  <a:gd name="connsiteX3" fmla="*/ 7128 w 10000"/>
                  <a:gd name="connsiteY3" fmla="*/ 2903 h 10000"/>
                  <a:gd name="connsiteX4" fmla="*/ 8617 w 10000"/>
                  <a:gd name="connsiteY4" fmla="*/ 4946 h 10000"/>
                  <a:gd name="connsiteX5" fmla="*/ 9787 w 10000"/>
                  <a:gd name="connsiteY5" fmla="*/ 7312 h 10000"/>
                  <a:gd name="connsiteX6" fmla="*/ 10000 w 10000"/>
                  <a:gd name="connsiteY6" fmla="*/ 10000 h 10000"/>
                  <a:gd name="connsiteX7" fmla="*/ 8511 w 10000"/>
                  <a:gd name="connsiteY7" fmla="*/ 10000 h 10000"/>
                  <a:gd name="connsiteX8" fmla="*/ 0 w 10000"/>
                  <a:gd name="connsiteY8" fmla="*/ 1505 h 10000"/>
                  <a:gd name="connsiteX9" fmla="*/ 0 w 10000"/>
                  <a:gd name="connsiteY9" fmla="*/ 0 h 10000"/>
                  <a:gd name="connsiteX0" fmla="*/ 0 w 10000"/>
                  <a:gd name="connsiteY0" fmla="*/ 0 h 10000"/>
                  <a:gd name="connsiteX1" fmla="*/ 5106 w 10000"/>
                  <a:gd name="connsiteY1" fmla="*/ 1398 h 10000"/>
                  <a:gd name="connsiteX2" fmla="*/ 7128 w 10000"/>
                  <a:gd name="connsiteY2" fmla="*/ 2903 h 10000"/>
                  <a:gd name="connsiteX3" fmla="*/ 8617 w 10000"/>
                  <a:gd name="connsiteY3" fmla="*/ 4946 h 10000"/>
                  <a:gd name="connsiteX4" fmla="*/ 9787 w 10000"/>
                  <a:gd name="connsiteY4" fmla="*/ 7312 h 10000"/>
                  <a:gd name="connsiteX5" fmla="*/ 10000 w 10000"/>
                  <a:gd name="connsiteY5" fmla="*/ 10000 h 10000"/>
                  <a:gd name="connsiteX6" fmla="*/ 8511 w 10000"/>
                  <a:gd name="connsiteY6" fmla="*/ 10000 h 10000"/>
                  <a:gd name="connsiteX7" fmla="*/ 0 w 10000"/>
                  <a:gd name="connsiteY7" fmla="*/ 1505 h 10000"/>
                  <a:gd name="connsiteX8" fmla="*/ 0 w 10000"/>
                  <a:gd name="connsiteY8" fmla="*/ 0 h 10000"/>
                  <a:gd name="connsiteX0" fmla="*/ 0 w 10000"/>
                  <a:gd name="connsiteY0" fmla="*/ 0 h 10000"/>
                  <a:gd name="connsiteX1" fmla="*/ 7128 w 10000"/>
                  <a:gd name="connsiteY1" fmla="*/ 2903 h 10000"/>
                  <a:gd name="connsiteX2" fmla="*/ 8617 w 10000"/>
                  <a:gd name="connsiteY2" fmla="*/ 4946 h 10000"/>
                  <a:gd name="connsiteX3" fmla="*/ 9787 w 10000"/>
                  <a:gd name="connsiteY3" fmla="*/ 7312 h 10000"/>
                  <a:gd name="connsiteX4" fmla="*/ 10000 w 10000"/>
                  <a:gd name="connsiteY4" fmla="*/ 10000 h 10000"/>
                  <a:gd name="connsiteX5" fmla="*/ 8511 w 10000"/>
                  <a:gd name="connsiteY5" fmla="*/ 10000 h 10000"/>
                  <a:gd name="connsiteX6" fmla="*/ 0 w 10000"/>
                  <a:gd name="connsiteY6" fmla="*/ 1505 h 10000"/>
                  <a:gd name="connsiteX7" fmla="*/ 0 w 10000"/>
                  <a:gd name="connsiteY7" fmla="*/ 0 h 10000"/>
                  <a:gd name="connsiteX0" fmla="*/ 0 w 10000"/>
                  <a:gd name="connsiteY0" fmla="*/ 0 h 10000"/>
                  <a:gd name="connsiteX1" fmla="*/ 8617 w 10000"/>
                  <a:gd name="connsiteY1" fmla="*/ 4946 h 10000"/>
                  <a:gd name="connsiteX2" fmla="*/ 9787 w 10000"/>
                  <a:gd name="connsiteY2" fmla="*/ 7312 h 10000"/>
                  <a:gd name="connsiteX3" fmla="*/ 10000 w 10000"/>
                  <a:gd name="connsiteY3" fmla="*/ 10000 h 10000"/>
                  <a:gd name="connsiteX4" fmla="*/ 8511 w 10000"/>
                  <a:gd name="connsiteY4" fmla="*/ 10000 h 10000"/>
                  <a:gd name="connsiteX5" fmla="*/ 0 w 10000"/>
                  <a:gd name="connsiteY5" fmla="*/ 1505 h 10000"/>
                  <a:gd name="connsiteX6" fmla="*/ 0 w 10000"/>
                  <a:gd name="connsiteY6" fmla="*/ 0 h 10000"/>
                  <a:gd name="connsiteX0" fmla="*/ 0 w 10000"/>
                  <a:gd name="connsiteY0" fmla="*/ 0 h 10000"/>
                  <a:gd name="connsiteX1" fmla="*/ 9787 w 10000"/>
                  <a:gd name="connsiteY1" fmla="*/ 7312 h 10000"/>
                  <a:gd name="connsiteX2" fmla="*/ 10000 w 10000"/>
                  <a:gd name="connsiteY2" fmla="*/ 10000 h 10000"/>
                  <a:gd name="connsiteX3" fmla="*/ 8511 w 10000"/>
                  <a:gd name="connsiteY3" fmla="*/ 10000 h 10000"/>
                  <a:gd name="connsiteX4" fmla="*/ 0 w 10000"/>
                  <a:gd name="connsiteY4" fmla="*/ 1505 h 10000"/>
                  <a:gd name="connsiteX5" fmla="*/ 0 w 10000"/>
                  <a:gd name="connsiteY5" fmla="*/ 0 h 10000"/>
                  <a:gd name="connsiteX0" fmla="*/ 0 w 10000"/>
                  <a:gd name="connsiteY0" fmla="*/ 0 h 10000"/>
                  <a:gd name="connsiteX1" fmla="*/ 10000 w 10000"/>
                  <a:gd name="connsiteY1" fmla="*/ 10000 h 10000"/>
                  <a:gd name="connsiteX2" fmla="*/ 8511 w 10000"/>
                  <a:gd name="connsiteY2" fmla="*/ 10000 h 10000"/>
                  <a:gd name="connsiteX3" fmla="*/ 0 w 10000"/>
                  <a:gd name="connsiteY3" fmla="*/ 1505 h 10000"/>
                  <a:gd name="connsiteX4" fmla="*/ 0 w 10000"/>
                  <a:gd name="connsiteY4" fmla="*/ 0 h 10000"/>
                  <a:gd name="connsiteX0" fmla="*/ 0 w 10000"/>
                  <a:gd name="connsiteY0" fmla="*/ 0 h 10000"/>
                  <a:gd name="connsiteX1" fmla="*/ 10000 w 10000"/>
                  <a:gd name="connsiteY1" fmla="*/ 10000 h 10000"/>
                  <a:gd name="connsiteX2" fmla="*/ 8511 w 10000"/>
                  <a:gd name="connsiteY2" fmla="*/ 10000 h 10000"/>
                  <a:gd name="connsiteX3" fmla="*/ 0 w 10000"/>
                  <a:gd name="connsiteY3" fmla="*/ 1505 h 10000"/>
                  <a:gd name="connsiteX4" fmla="*/ 0 w 10000"/>
                  <a:gd name="connsiteY4" fmla="*/ 0 h 10000"/>
                  <a:gd name="connsiteX0" fmla="*/ 0 w 10000"/>
                  <a:gd name="connsiteY0" fmla="*/ 0 h 10000"/>
                  <a:gd name="connsiteX1" fmla="*/ 10000 w 10000"/>
                  <a:gd name="connsiteY1" fmla="*/ 10000 h 10000"/>
                  <a:gd name="connsiteX2" fmla="*/ 8511 w 10000"/>
                  <a:gd name="connsiteY2" fmla="*/ 10000 h 10000"/>
                  <a:gd name="connsiteX3" fmla="*/ 0 w 10000"/>
                  <a:gd name="connsiteY3" fmla="*/ 1505 h 10000"/>
                  <a:gd name="connsiteX4" fmla="*/ 0 w 10000"/>
                  <a:gd name="connsiteY4" fmla="*/ 0 h 10000"/>
                  <a:gd name="connsiteX0" fmla="*/ 0 w 10000"/>
                  <a:gd name="connsiteY0" fmla="*/ 0 h 10000"/>
                  <a:gd name="connsiteX1" fmla="*/ 10000 w 10000"/>
                  <a:gd name="connsiteY1" fmla="*/ 10000 h 10000"/>
                  <a:gd name="connsiteX2" fmla="*/ 8511 w 10000"/>
                  <a:gd name="connsiteY2" fmla="*/ 10000 h 10000"/>
                  <a:gd name="connsiteX3" fmla="*/ 0 w 10000"/>
                  <a:gd name="connsiteY3" fmla="*/ 1505 h 10000"/>
                  <a:gd name="connsiteX4" fmla="*/ 0 w 10000"/>
                  <a:gd name="connsiteY4" fmla="*/ 0 h 10000"/>
                  <a:gd name="connsiteX0" fmla="*/ 0 w 10000"/>
                  <a:gd name="connsiteY0" fmla="*/ 0 h 10000"/>
                  <a:gd name="connsiteX1" fmla="*/ 10000 w 10000"/>
                  <a:gd name="connsiteY1" fmla="*/ 10000 h 10000"/>
                  <a:gd name="connsiteX2" fmla="*/ 8511 w 10000"/>
                  <a:gd name="connsiteY2" fmla="*/ 10000 h 10000"/>
                  <a:gd name="connsiteX3" fmla="*/ 0 w 10000"/>
                  <a:gd name="connsiteY3" fmla="*/ 1505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cubicBezTo>
                      <a:pt x="5058" y="491"/>
                      <a:pt x="9376" y="4819"/>
                      <a:pt x="10000" y="10000"/>
                    </a:cubicBezTo>
                    <a:lnTo>
                      <a:pt x="8511" y="10000"/>
                    </a:lnTo>
                    <a:cubicBezTo>
                      <a:pt x="8431" y="6788"/>
                      <a:pt x="5128" y="2178"/>
                      <a:pt x="0" y="1505"/>
                    </a:cubicBez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7" name="Freeform 149">
                <a:extLst>
                  <a:ext uri="{FF2B5EF4-FFF2-40B4-BE49-F238E27FC236}">
                    <a16:creationId xmlns:a16="http://schemas.microsoft.com/office/drawing/2014/main" id="{D288D275-6723-C313-1127-D5F9E9340A7F}"/>
                  </a:ext>
                </a:extLst>
              </p:cNvPr>
              <p:cNvSpPr>
                <a:spLocks/>
              </p:cNvSpPr>
              <p:nvPr/>
            </p:nvSpPr>
            <p:spPr bwMode="auto">
              <a:xfrm>
                <a:off x="944751" y="3502028"/>
                <a:ext cx="159891" cy="157534"/>
              </a:xfrm>
              <a:custGeom>
                <a:avLst/>
                <a:gdLst>
                  <a:gd name="T0" fmla="*/ 0 w 68"/>
                  <a:gd name="T1" fmla="*/ 0 h 67"/>
                  <a:gd name="T2" fmla="*/ 1 w 68"/>
                  <a:gd name="T3" fmla="*/ 0 h 67"/>
                  <a:gd name="T4" fmla="*/ 22 w 68"/>
                  <a:gd name="T5" fmla="*/ 4 h 67"/>
                  <a:gd name="T6" fmla="*/ 40 w 68"/>
                  <a:gd name="T7" fmla="*/ 13 h 67"/>
                  <a:gd name="T8" fmla="*/ 55 w 68"/>
                  <a:gd name="T9" fmla="*/ 28 h 67"/>
                  <a:gd name="T10" fmla="*/ 64 w 68"/>
                  <a:gd name="T11" fmla="*/ 46 h 67"/>
                  <a:gd name="T12" fmla="*/ 68 w 68"/>
                  <a:gd name="T13" fmla="*/ 67 h 67"/>
                  <a:gd name="T14" fmla="*/ 54 w 68"/>
                  <a:gd name="T15" fmla="*/ 67 h 67"/>
                  <a:gd name="T16" fmla="*/ 50 w 68"/>
                  <a:gd name="T17" fmla="*/ 50 h 67"/>
                  <a:gd name="T18" fmla="*/ 44 w 68"/>
                  <a:gd name="T19" fmla="*/ 36 h 67"/>
                  <a:gd name="T20" fmla="*/ 32 w 68"/>
                  <a:gd name="T21" fmla="*/ 26 h 67"/>
                  <a:gd name="T22" fmla="*/ 18 w 68"/>
                  <a:gd name="T23" fmla="*/ 18 h 67"/>
                  <a:gd name="T24" fmla="*/ 1 w 68"/>
                  <a:gd name="T25" fmla="*/ 15 h 67"/>
                  <a:gd name="T26" fmla="*/ 0 w 68"/>
                  <a:gd name="T27" fmla="*/ 15 h 67"/>
                  <a:gd name="T28" fmla="*/ 0 w 68"/>
                  <a:gd name="T29" fmla="*/ 15 h 67"/>
                  <a:gd name="T30" fmla="*/ 0 w 68"/>
                  <a:gd name="T31" fmla="*/ 0 h 67"/>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7353 w 10000"/>
                  <a:gd name="connsiteY8" fmla="*/ 7463 h 10000"/>
                  <a:gd name="connsiteX9" fmla="*/ 6471 w 10000"/>
                  <a:gd name="connsiteY9" fmla="*/ 5373 h 10000"/>
                  <a:gd name="connsiteX10" fmla="*/ 4706 w 10000"/>
                  <a:gd name="connsiteY10" fmla="*/ 3881 h 10000"/>
                  <a:gd name="connsiteX11" fmla="*/ 2647 w 10000"/>
                  <a:gd name="connsiteY11" fmla="*/ 2687 h 10000"/>
                  <a:gd name="connsiteX12" fmla="*/ 0 w 10000"/>
                  <a:gd name="connsiteY12" fmla="*/ 2239 h 10000"/>
                  <a:gd name="connsiteX13" fmla="*/ 0 w 10000"/>
                  <a:gd name="connsiteY13" fmla="*/ 2239 h 10000"/>
                  <a:gd name="connsiteX14" fmla="*/ 0 w 10000"/>
                  <a:gd name="connsiteY14"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7353 w 10000"/>
                  <a:gd name="connsiteY8" fmla="*/ 7463 h 10000"/>
                  <a:gd name="connsiteX9" fmla="*/ 6471 w 10000"/>
                  <a:gd name="connsiteY9" fmla="*/ 5373 h 10000"/>
                  <a:gd name="connsiteX10" fmla="*/ 4706 w 10000"/>
                  <a:gd name="connsiteY10" fmla="*/ 3881 h 10000"/>
                  <a:gd name="connsiteX11" fmla="*/ 0 w 10000"/>
                  <a:gd name="connsiteY11" fmla="*/ 2239 h 10000"/>
                  <a:gd name="connsiteX12" fmla="*/ 0 w 10000"/>
                  <a:gd name="connsiteY12" fmla="*/ 2239 h 10000"/>
                  <a:gd name="connsiteX13" fmla="*/ 0 w 10000"/>
                  <a:gd name="connsiteY13"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7353 w 10000"/>
                  <a:gd name="connsiteY8" fmla="*/ 7463 h 10000"/>
                  <a:gd name="connsiteX9" fmla="*/ 6471 w 10000"/>
                  <a:gd name="connsiteY9" fmla="*/ 5373 h 10000"/>
                  <a:gd name="connsiteX10" fmla="*/ 0 w 10000"/>
                  <a:gd name="connsiteY10" fmla="*/ 2239 h 10000"/>
                  <a:gd name="connsiteX11" fmla="*/ 0 w 10000"/>
                  <a:gd name="connsiteY11" fmla="*/ 2239 h 10000"/>
                  <a:gd name="connsiteX12" fmla="*/ 0 w 10000"/>
                  <a:gd name="connsiteY12"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7353 w 10000"/>
                  <a:gd name="connsiteY8" fmla="*/ 7463 h 10000"/>
                  <a:gd name="connsiteX9" fmla="*/ 0 w 10000"/>
                  <a:gd name="connsiteY9" fmla="*/ 2239 h 10000"/>
                  <a:gd name="connsiteX10" fmla="*/ 0 w 10000"/>
                  <a:gd name="connsiteY10" fmla="*/ 2239 h 10000"/>
                  <a:gd name="connsiteX11" fmla="*/ 0 w 10000"/>
                  <a:gd name="connsiteY11"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0 w 10000"/>
                  <a:gd name="connsiteY8" fmla="*/ 2239 h 10000"/>
                  <a:gd name="connsiteX9" fmla="*/ 0 w 10000"/>
                  <a:gd name="connsiteY9" fmla="*/ 2239 h 10000"/>
                  <a:gd name="connsiteX10" fmla="*/ 0 w 10000"/>
                  <a:gd name="connsiteY10"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0 w 10000"/>
                  <a:gd name="connsiteY8" fmla="*/ 2239 h 10000"/>
                  <a:gd name="connsiteX9" fmla="*/ 0 w 10000"/>
                  <a:gd name="connsiteY9" fmla="*/ 2239 h 10000"/>
                  <a:gd name="connsiteX10" fmla="*/ 0 w 10000"/>
                  <a:gd name="connsiteY10"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0 w 10000"/>
                  <a:gd name="connsiteY8" fmla="*/ 2239 h 10000"/>
                  <a:gd name="connsiteX9" fmla="*/ 0 w 10000"/>
                  <a:gd name="connsiteY9" fmla="*/ 2239 h 10000"/>
                  <a:gd name="connsiteX10" fmla="*/ 0 w 10000"/>
                  <a:gd name="connsiteY10"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0 w 10000"/>
                  <a:gd name="connsiteY8" fmla="*/ 2239 h 10000"/>
                  <a:gd name="connsiteX9" fmla="*/ 0 w 10000"/>
                  <a:gd name="connsiteY9" fmla="*/ 2239 h 10000"/>
                  <a:gd name="connsiteX10" fmla="*/ 0 w 10000"/>
                  <a:gd name="connsiteY10" fmla="*/ 0 h 10000"/>
                  <a:gd name="connsiteX0" fmla="*/ 0 w 10000"/>
                  <a:gd name="connsiteY0" fmla="*/ 0 h 10000"/>
                  <a:gd name="connsiteX1" fmla="*/ 147 w 10000"/>
                  <a:gd name="connsiteY1" fmla="*/ 0 h 10000"/>
                  <a:gd name="connsiteX2" fmla="*/ 3235 w 10000"/>
                  <a:gd name="connsiteY2" fmla="*/ 597 h 10000"/>
                  <a:gd name="connsiteX3" fmla="*/ 5882 w 10000"/>
                  <a:gd name="connsiteY3" fmla="*/ 1940 h 10000"/>
                  <a:gd name="connsiteX4" fmla="*/ 8088 w 10000"/>
                  <a:gd name="connsiteY4" fmla="*/ 4179 h 10000"/>
                  <a:gd name="connsiteX5" fmla="*/ 9412 w 10000"/>
                  <a:gd name="connsiteY5" fmla="*/ 6866 h 10000"/>
                  <a:gd name="connsiteX6" fmla="*/ 10000 w 10000"/>
                  <a:gd name="connsiteY6" fmla="*/ 10000 h 10000"/>
                  <a:gd name="connsiteX7" fmla="*/ 7941 w 10000"/>
                  <a:gd name="connsiteY7" fmla="*/ 10000 h 10000"/>
                  <a:gd name="connsiteX8" fmla="*/ 0 w 10000"/>
                  <a:gd name="connsiteY8" fmla="*/ 2239 h 10000"/>
                  <a:gd name="connsiteX9" fmla="*/ 0 w 10000"/>
                  <a:gd name="connsiteY9" fmla="*/ 2239 h 10000"/>
                  <a:gd name="connsiteX10" fmla="*/ 0 w 10000"/>
                  <a:gd name="connsiteY10" fmla="*/ 0 h 10000"/>
                  <a:gd name="connsiteX0" fmla="*/ 0 w 10000"/>
                  <a:gd name="connsiteY0" fmla="*/ 0 h 10000"/>
                  <a:gd name="connsiteX1" fmla="*/ 3235 w 10000"/>
                  <a:gd name="connsiteY1" fmla="*/ 597 h 10000"/>
                  <a:gd name="connsiteX2" fmla="*/ 5882 w 10000"/>
                  <a:gd name="connsiteY2" fmla="*/ 1940 h 10000"/>
                  <a:gd name="connsiteX3" fmla="*/ 8088 w 10000"/>
                  <a:gd name="connsiteY3" fmla="*/ 4179 h 10000"/>
                  <a:gd name="connsiteX4" fmla="*/ 9412 w 10000"/>
                  <a:gd name="connsiteY4" fmla="*/ 6866 h 10000"/>
                  <a:gd name="connsiteX5" fmla="*/ 10000 w 10000"/>
                  <a:gd name="connsiteY5" fmla="*/ 10000 h 10000"/>
                  <a:gd name="connsiteX6" fmla="*/ 7941 w 10000"/>
                  <a:gd name="connsiteY6" fmla="*/ 10000 h 10000"/>
                  <a:gd name="connsiteX7" fmla="*/ 0 w 10000"/>
                  <a:gd name="connsiteY7" fmla="*/ 2239 h 10000"/>
                  <a:gd name="connsiteX8" fmla="*/ 0 w 10000"/>
                  <a:gd name="connsiteY8" fmla="*/ 2239 h 10000"/>
                  <a:gd name="connsiteX9" fmla="*/ 0 w 10000"/>
                  <a:gd name="connsiteY9" fmla="*/ 0 h 10000"/>
                  <a:gd name="connsiteX0" fmla="*/ 0 w 10000"/>
                  <a:gd name="connsiteY0" fmla="*/ 0 h 10000"/>
                  <a:gd name="connsiteX1" fmla="*/ 5882 w 10000"/>
                  <a:gd name="connsiteY1" fmla="*/ 1940 h 10000"/>
                  <a:gd name="connsiteX2" fmla="*/ 8088 w 10000"/>
                  <a:gd name="connsiteY2" fmla="*/ 4179 h 10000"/>
                  <a:gd name="connsiteX3" fmla="*/ 9412 w 10000"/>
                  <a:gd name="connsiteY3" fmla="*/ 6866 h 10000"/>
                  <a:gd name="connsiteX4" fmla="*/ 10000 w 10000"/>
                  <a:gd name="connsiteY4" fmla="*/ 10000 h 10000"/>
                  <a:gd name="connsiteX5" fmla="*/ 7941 w 10000"/>
                  <a:gd name="connsiteY5" fmla="*/ 10000 h 10000"/>
                  <a:gd name="connsiteX6" fmla="*/ 0 w 10000"/>
                  <a:gd name="connsiteY6" fmla="*/ 2239 h 10000"/>
                  <a:gd name="connsiteX7" fmla="*/ 0 w 10000"/>
                  <a:gd name="connsiteY7" fmla="*/ 2239 h 10000"/>
                  <a:gd name="connsiteX8" fmla="*/ 0 w 10000"/>
                  <a:gd name="connsiteY8" fmla="*/ 0 h 10000"/>
                  <a:gd name="connsiteX0" fmla="*/ 0 w 10000"/>
                  <a:gd name="connsiteY0" fmla="*/ 0 h 10000"/>
                  <a:gd name="connsiteX1" fmla="*/ 8088 w 10000"/>
                  <a:gd name="connsiteY1" fmla="*/ 4179 h 10000"/>
                  <a:gd name="connsiteX2" fmla="*/ 9412 w 10000"/>
                  <a:gd name="connsiteY2" fmla="*/ 6866 h 10000"/>
                  <a:gd name="connsiteX3" fmla="*/ 10000 w 10000"/>
                  <a:gd name="connsiteY3" fmla="*/ 10000 h 10000"/>
                  <a:gd name="connsiteX4" fmla="*/ 7941 w 10000"/>
                  <a:gd name="connsiteY4" fmla="*/ 10000 h 10000"/>
                  <a:gd name="connsiteX5" fmla="*/ 0 w 10000"/>
                  <a:gd name="connsiteY5" fmla="*/ 2239 h 10000"/>
                  <a:gd name="connsiteX6" fmla="*/ 0 w 10000"/>
                  <a:gd name="connsiteY6" fmla="*/ 2239 h 10000"/>
                  <a:gd name="connsiteX7" fmla="*/ 0 w 10000"/>
                  <a:gd name="connsiteY7" fmla="*/ 0 h 10000"/>
                  <a:gd name="connsiteX0" fmla="*/ 0 w 10000"/>
                  <a:gd name="connsiteY0" fmla="*/ 0 h 10000"/>
                  <a:gd name="connsiteX1" fmla="*/ 9412 w 10000"/>
                  <a:gd name="connsiteY1" fmla="*/ 6866 h 10000"/>
                  <a:gd name="connsiteX2" fmla="*/ 10000 w 10000"/>
                  <a:gd name="connsiteY2" fmla="*/ 10000 h 10000"/>
                  <a:gd name="connsiteX3" fmla="*/ 7941 w 10000"/>
                  <a:gd name="connsiteY3" fmla="*/ 10000 h 10000"/>
                  <a:gd name="connsiteX4" fmla="*/ 0 w 10000"/>
                  <a:gd name="connsiteY4" fmla="*/ 2239 h 10000"/>
                  <a:gd name="connsiteX5" fmla="*/ 0 w 10000"/>
                  <a:gd name="connsiteY5" fmla="*/ 2239 h 10000"/>
                  <a:gd name="connsiteX6" fmla="*/ 0 w 10000"/>
                  <a:gd name="connsiteY6" fmla="*/ 0 h 10000"/>
                  <a:gd name="connsiteX0" fmla="*/ 0 w 10000"/>
                  <a:gd name="connsiteY0" fmla="*/ 0 h 10000"/>
                  <a:gd name="connsiteX1" fmla="*/ 10000 w 10000"/>
                  <a:gd name="connsiteY1" fmla="*/ 10000 h 10000"/>
                  <a:gd name="connsiteX2" fmla="*/ 7941 w 10000"/>
                  <a:gd name="connsiteY2" fmla="*/ 10000 h 10000"/>
                  <a:gd name="connsiteX3" fmla="*/ 0 w 10000"/>
                  <a:gd name="connsiteY3" fmla="*/ 2239 h 10000"/>
                  <a:gd name="connsiteX4" fmla="*/ 0 w 10000"/>
                  <a:gd name="connsiteY4" fmla="*/ 2239 h 10000"/>
                  <a:gd name="connsiteX5" fmla="*/ 0 w 10000"/>
                  <a:gd name="connsiteY5" fmla="*/ 0 h 10000"/>
                  <a:gd name="connsiteX0" fmla="*/ 0 w 10000"/>
                  <a:gd name="connsiteY0" fmla="*/ 0 h 10000"/>
                  <a:gd name="connsiteX1" fmla="*/ 10000 w 10000"/>
                  <a:gd name="connsiteY1" fmla="*/ 10000 h 10000"/>
                  <a:gd name="connsiteX2" fmla="*/ 7941 w 10000"/>
                  <a:gd name="connsiteY2" fmla="*/ 10000 h 10000"/>
                  <a:gd name="connsiteX3" fmla="*/ 0 w 10000"/>
                  <a:gd name="connsiteY3" fmla="*/ 2239 h 10000"/>
                  <a:gd name="connsiteX4" fmla="*/ 0 w 10000"/>
                  <a:gd name="connsiteY4" fmla="*/ 2239 h 10000"/>
                  <a:gd name="connsiteX5" fmla="*/ 0 w 10000"/>
                  <a:gd name="connsiteY5" fmla="*/ 0 h 10000"/>
                  <a:gd name="connsiteX0" fmla="*/ 0 w 10000"/>
                  <a:gd name="connsiteY0" fmla="*/ 0 h 10000"/>
                  <a:gd name="connsiteX1" fmla="*/ 10000 w 10000"/>
                  <a:gd name="connsiteY1" fmla="*/ 10000 h 10000"/>
                  <a:gd name="connsiteX2" fmla="*/ 7941 w 10000"/>
                  <a:gd name="connsiteY2" fmla="*/ 10000 h 10000"/>
                  <a:gd name="connsiteX3" fmla="*/ 0 w 10000"/>
                  <a:gd name="connsiteY3" fmla="*/ 2239 h 10000"/>
                  <a:gd name="connsiteX4" fmla="*/ 0 w 10000"/>
                  <a:gd name="connsiteY4" fmla="*/ 2239 h 10000"/>
                  <a:gd name="connsiteX5" fmla="*/ 0 w 10000"/>
                  <a:gd name="connsiteY5" fmla="*/ 0 h 10000"/>
                  <a:gd name="connsiteX0" fmla="*/ 0 w 10000"/>
                  <a:gd name="connsiteY0" fmla="*/ 0 h 10000"/>
                  <a:gd name="connsiteX1" fmla="*/ 10000 w 10000"/>
                  <a:gd name="connsiteY1" fmla="*/ 10000 h 10000"/>
                  <a:gd name="connsiteX2" fmla="*/ 7941 w 10000"/>
                  <a:gd name="connsiteY2" fmla="*/ 10000 h 10000"/>
                  <a:gd name="connsiteX3" fmla="*/ 0 w 10000"/>
                  <a:gd name="connsiteY3" fmla="*/ 2239 h 10000"/>
                  <a:gd name="connsiteX4" fmla="*/ 0 w 10000"/>
                  <a:gd name="connsiteY4" fmla="*/ 2239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cubicBezTo>
                      <a:pt x="6483" y="1006"/>
                      <a:pt x="9558" y="5210"/>
                      <a:pt x="10000" y="10000"/>
                    </a:cubicBezTo>
                    <a:lnTo>
                      <a:pt x="7941" y="10000"/>
                    </a:lnTo>
                    <a:cubicBezTo>
                      <a:pt x="7626" y="4601"/>
                      <a:pt x="2468" y="2398"/>
                      <a:pt x="0" y="2239"/>
                    </a:cubicBezTo>
                    <a:lnTo>
                      <a:pt x="0" y="223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8" name="Freeform 150">
                <a:extLst>
                  <a:ext uri="{FF2B5EF4-FFF2-40B4-BE49-F238E27FC236}">
                    <a16:creationId xmlns:a16="http://schemas.microsoft.com/office/drawing/2014/main" id="{3F67FF25-F82F-9C05-BAF6-292AAAFA0661}"/>
                  </a:ext>
                </a:extLst>
              </p:cNvPr>
              <p:cNvSpPr>
                <a:spLocks/>
              </p:cNvSpPr>
              <p:nvPr/>
            </p:nvSpPr>
            <p:spPr bwMode="auto">
              <a:xfrm>
                <a:off x="944752" y="3565543"/>
                <a:ext cx="96405" cy="94051"/>
              </a:xfrm>
              <a:custGeom>
                <a:avLst/>
                <a:gdLst>
                  <a:gd name="T0" fmla="*/ 1 w 41"/>
                  <a:gd name="T1" fmla="*/ 0 h 40"/>
                  <a:gd name="T2" fmla="*/ 17 w 41"/>
                  <a:gd name="T3" fmla="*/ 4 h 40"/>
                  <a:gd name="T4" fmla="*/ 29 w 41"/>
                  <a:gd name="T5" fmla="*/ 12 h 40"/>
                  <a:gd name="T6" fmla="*/ 39 w 41"/>
                  <a:gd name="T7" fmla="*/ 24 h 40"/>
                  <a:gd name="T8" fmla="*/ 41 w 41"/>
                  <a:gd name="T9" fmla="*/ 40 h 40"/>
                  <a:gd name="T10" fmla="*/ 27 w 41"/>
                  <a:gd name="T11" fmla="*/ 40 h 40"/>
                  <a:gd name="T12" fmla="*/ 23 w 41"/>
                  <a:gd name="T13" fmla="*/ 27 h 40"/>
                  <a:gd name="T14" fmla="*/ 14 w 41"/>
                  <a:gd name="T15" fmla="*/ 18 h 40"/>
                  <a:gd name="T16" fmla="*/ 1 w 41"/>
                  <a:gd name="T17" fmla="*/ 14 h 40"/>
                  <a:gd name="T18" fmla="*/ 0 w 41"/>
                  <a:gd name="T19" fmla="*/ 14 h 40"/>
                  <a:gd name="T20" fmla="*/ 0 w 41"/>
                  <a:gd name="T21" fmla="*/ 0 h 40"/>
                  <a:gd name="T22" fmla="*/ 0 w 41"/>
                  <a:gd name="T23" fmla="*/ 0 h 40"/>
                  <a:gd name="T24" fmla="*/ 1 w 41"/>
                  <a:gd name="T25" fmla="*/ 0 h 40"/>
                  <a:gd name="connsiteX0" fmla="*/ 244 w 10000"/>
                  <a:gd name="connsiteY0" fmla="*/ 0 h 10000"/>
                  <a:gd name="connsiteX1" fmla="*/ 4146 w 10000"/>
                  <a:gd name="connsiteY1" fmla="*/ 1000 h 10000"/>
                  <a:gd name="connsiteX2" fmla="*/ 7073 w 10000"/>
                  <a:gd name="connsiteY2" fmla="*/ 3000 h 10000"/>
                  <a:gd name="connsiteX3" fmla="*/ 9512 w 10000"/>
                  <a:gd name="connsiteY3" fmla="*/ 6000 h 10000"/>
                  <a:gd name="connsiteX4" fmla="*/ 10000 w 10000"/>
                  <a:gd name="connsiteY4" fmla="*/ 10000 h 10000"/>
                  <a:gd name="connsiteX5" fmla="*/ 6585 w 10000"/>
                  <a:gd name="connsiteY5" fmla="*/ 10000 h 10000"/>
                  <a:gd name="connsiteX6" fmla="*/ 5610 w 10000"/>
                  <a:gd name="connsiteY6" fmla="*/ 6750 h 10000"/>
                  <a:gd name="connsiteX7" fmla="*/ 3415 w 10000"/>
                  <a:gd name="connsiteY7" fmla="*/ 4500 h 10000"/>
                  <a:gd name="connsiteX8" fmla="*/ 0 w 10000"/>
                  <a:gd name="connsiteY8" fmla="*/ 3500 h 10000"/>
                  <a:gd name="connsiteX9" fmla="*/ 0 w 10000"/>
                  <a:gd name="connsiteY9" fmla="*/ 0 h 10000"/>
                  <a:gd name="connsiteX10" fmla="*/ 0 w 10000"/>
                  <a:gd name="connsiteY10" fmla="*/ 0 h 10000"/>
                  <a:gd name="connsiteX11" fmla="*/ 244 w 10000"/>
                  <a:gd name="connsiteY11" fmla="*/ 0 h 10000"/>
                  <a:gd name="connsiteX0" fmla="*/ 244 w 10000"/>
                  <a:gd name="connsiteY0" fmla="*/ 0 h 10000"/>
                  <a:gd name="connsiteX1" fmla="*/ 4146 w 10000"/>
                  <a:gd name="connsiteY1" fmla="*/ 1000 h 10000"/>
                  <a:gd name="connsiteX2" fmla="*/ 7073 w 10000"/>
                  <a:gd name="connsiteY2" fmla="*/ 3000 h 10000"/>
                  <a:gd name="connsiteX3" fmla="*/ 9512 w 10000"/>
                  <a:gd name="connsiteY3" fmla="*/ 6000 h 10000"/>
                  <a:gd name="connsiteX4" fmla="*/ 10000 w 10000"/>
                  <a:gd name="connsiteY4" fmla="*/ 10000 h 10000"/>
                  <a:gd name="connsiteX5" fmla="*/ 6585 w 10000"/>
                  <a:gd name="connsiteY5" fmla="*/ 10000 h 10000"/>
                  <a:gd name="connsiteX6" fmla="*/ 5610 w 10000"/>
                  <a:gd name="connsiteY6" fmla="*/ 6750 h 10000"/>
                  <a:gd name="connsiteX7" fmla="*/ 0 w 10000"/>
                  <a:gd name="connsiteY7" fmla="*/ 3500 h 10000"/>
                  <a:gd name="connsiteX8" fmla="*/ 0 w 10000"/>
                  <a:gd name="connsiteY8" fmla="*/ 0 h 10000"/>
                  <a:gd name="connsiteX9" fmla="*/ 0 w 10000"/>
                  <a:gd name="connsiteY9" fmla="*/ 0 h 10000"/>
                  <a:gd name="connsiteX10" fmla="*/ 244 w 10000"/>
                  <a:gd name="connsiteY10" fmla="*/ 0 h 10000"/>
                  <a:gd name="connsiteX0" fmla="*/ 244 w 10000"/>
                  <a:gd name="connsiteY0" fmla="*/ 0 h 10000"/>
                  <a:gd name="connsiteX1" fmla="*/ 4146 w 10000"/>
                  <a:gd name="connsiteY1" fmla="*/ 1000 h 10000"/>
                  <a:gd name="connsiteX2" fmla="*/ 7073 w 10000"/>
                  <a:gd name="connsiteY2" fmla="*/ 3000 h 10000"/>
                  <a:gd name="connsiteX3" fmla="*/ 9512 w 10000"/>
                  <a:gd name="connsiteY3" fmla="*/ 6000 h 10000"/>
                  <a:gd name="connsiteX4" fmla="*/ 10000 w 10000"/>
                  <a:gd name="connsiteY4" fmla="*/ 10000 h 10000"/>
                  <a:gd name="connsiteX5" fmla="*/ 6585 w 10000"/>
                  <a:gd name="connsiteY5" fmla="*/ 10000 h 10000"/>
                  <a:gd name="connsiteX6" fmla="*/ 0 w 10000"/>
                  <a:gd name="connsiteY6" fmla="*/ 3500 h 10000"/>
                  <a:gd name="connsiteX7" fmla="*/ 0 w 10000"/>
                  <a:gd name="connsiteY7" fmla="*/ 0 h 10000"/>
                  <a:gd name="connsiteX8" fmla="*/ 0 w 10000"/>
                  <a:gd name="connsiteY8" fmla="*/ 0 h 10000"/>
                  <a:gd name="connsiteX9" fmla="*/ 244 w 10000"/>
                  <a:gd name="connsiteY9" fmla="*/ 0 h 10000"/>
                  <a:gd name="connsiteX0" fmla="*/ 244 w 10000"/>
                  <a:gd name="connsiteY0" fmla="*/ 0 h 10000"/>
                  <a:gd name="connsiteX1" fmla="*/ 4146 w 10000"/>
                  <a:gd name="connsiteY1" fmla="*/ 1000 h 10000"/>
                  <a:gd name="connsiteX2" fmla="*/ 7073 w 10000"/>
                  <a:gd name="connsiteY2" fmla="*/ 3000 h 10000"/>
                  <a:gd name="connsiteX3" fmla="*/ 9512 w 10000"/>
                  <a:gd name="connsiteY3" fmla="*/ 6000 h 10000"/>
                  <a:gd name="connsiteX4" fmla="*/ 10000 w 10000"/>
                  <a:gd name="connsiteY4" fmla="*/ 10000 h 10000"/>
                  <a:gd name="connsiteX5" fmla="*/ 6585 w 10000"/>
                  <a:gd name="connsiteY5" fmla="*/ 10000 h 10000"/>
                  <a:gd name="connsiteX6" fmla="*/ 0 w 10000"/>
                  <a:gd name="connsiteY6" fmla="*/ 3500 h 10000"/>
                  <a:gd name="connsiteX7" fmla="*/ 0 w 10000"/>
                  <a:gd name="connsiteY7" fmla="*/ 0 h 10000"/>
                  <a:gd name="connsiteX8" fmla="*/ 0 w 10000"/>
                  <a:gd name="connsiteY8" fmla="*/ 0 h 10000"/>
                  <a:gd name="connsiteX9" fmla="*/ 244 w 10000"/>
                  <a:gd name="connsiteY9" fmla="*/ 0 h 10000"/>
                  <a:gd name="connsiteX0" fmla="*/ 244 w 10000"/>
                  <a:gd name="connsiteY0" fmla="*/ 0 h 10000"/>
                  <a:gd name="connsiteX1" fmla="*/ 4146 w 10000"/>
                  <a:gd name="connsiteY1" fmla="*/ 1000 h 10000"/>
                  <a:gd name="connsiteX2" fmla="*/ 7073 w 10000"/>
                  <a:gd name="connsiteY2" fmla="*/ 3000 h 10000"/>
                  <a:gd name="connsiteX3" fmla="*/ 9512 w 10000"/>
                  <a:gd name="connsiteY3" fmla="*/ 6000 h 10000"/>
                  <a:gd name="connsiteX4" fmla="*/ 10000 w 10000"/>
                  <a:gd name="connsiteY4" fmla="*/ 10000 h 10000"/>
                  <a:gd name="connsiteX5" fmla="*/ 6585 w 10000"/>
                  <a:gd name="connsiteY5" fmla="*/ 10000 h 10000"/>
                  <a:gd name="connsiteX6" fmla="*/ 0 w 10000"/>
                  <a:gd name="connsiteY6" fmla="*/ 3500 h 10000"/>
                  <a:gd name="connsiteX7" fmla="*/ 0 w 10000"/>
                  <a:gd name="connsiteY7" fmla="*/ 0 h 10000"/>
                  <a:gd name="connsiteX8" fmla="*/ 0 w 10000"/>
                  <a:gd name="connsiteY8" fmla="*/ 0 h 10000"/>
                  <a:gd name="connsiteX9" fmla="*/ 244 w 10000"/>
                  <a:gd name="connsiteY9" fmla="*/ 0 h 10000"/>
                  <a:gd name="connsiteX0" fmla="*/ 0 w 10000"/>
                  <a:gd name="connsiteY0" fmla="*/ 0 h 10000"/>
                  <a:gd name="connsiteX1" fmla="*/ 4146 w 10000"/>
                  <a:gd name="connsiteY1" fmla="*/ 1000 h 10000"/>
                  <a:gd name="connsiteX2" fmla="*/ 7073 w 10000"/>
                  <a:gd name="connsiteY2" fmla="*/ 3000 h 10000"/>
                  <a:gd name="connsiteX3" fmla="*/ 9512 w 10000"/>
                  <a:gd name="connsiteY3" fmla="*/ 6000 h 10000"/>
                  <a:gd name="connsiteX4" fmla="*/ 10000 w 10000"/>
                  <a:gd name="connsiteY4" fmla="*/ 10000 h 10000"/>
                  <a:gd name="connsiteX5" fmla="*/ 6585 w 10000"/>
                  <a:gd name="connsiteY5" fmla="*/ 10000 h 10000"/>
                  <a:gd name="connsiteX6" fmla="*/ 0 w 10000"/>
                  <a:gd name="connsiteY6" fmla="*/ 3500 h 10000"/>
                  <a:gd name="connsiteX7" fmla="*/ 0 w 10000"/>
                  <a:gd name="connsiteY7" fmla="*/ 0 h 10000"/>
                  <a:gd name="connsiteX8" fmla="*/ 0 w 10000"/>
                  <a:gd name="connsiteY8" fmla="*/ 0 h 10000"/>
                  <a:gd name="connsiteX0" fmla="*/ 0 w 10000"/>
                  <a:gd name="connsiteY0" fmla="*/ 0 h 10000"/>
                  <a:gd name="connsiteX1" fmla="*/ 7073 w 10000"/>
                  <a:gd name="connsiteY1" fmla="*/ 3000 h 10000"/>
                  <a:gd name="connsiteX2" fmla="*/ 9512 w 10000"/>
                  <a:gd name="connsiteY2" fmla="*/ 6000 h 10000"/>
                  <a:gd name="connsiteX3" fmla="*/ 10000 w 10000"/>
                  <a:gd name="connsiteY3" fmla="*/ 10000 h 10000"/>
                  <a:gd name="connsiteX4" fmla="*/ 6585 w 10000"/>
                  <a:gd name="connsiteY4" fmla="*/ 10000 h 10000"/>
                  <a:gd name="connsiteX5" fmla="*/ 0 w 10000"/>
                  <a:gd name="connsiteY5" fmla="*/ 3500 h 10000"/>
                  <a:gd name="connsiteX6" fmla="*/ 0 w 10000"/>
                  <a:gd name="connsiteY6" fmla="*/ 0 h 10000"/>
                  <a:gd name="connsiteX7" fmla="*/ 0 w 10000"/>
                  <a:gd name="connsiteY7" fmla="*/ 0 h 10000"/>
                  <a:gd name="connsiteX0" fmla="*/ 0 w 10000"/>
                  <a:gd name="connsiteY0" fmla="*/ 0 h 10000"/>
                  <a:gd name="connsiteX1" fmla="*/ 9512 w 10000"/>
                  <a:gd name="connsiteY1" fmla="*/ 6000 h 10000"/>
                  <a:gd name="connsiteX2" fmla="*/ 10000 w 10000"/>
                  <a:gd name="connsiteY2" fmla="*/ 10000 h 10000"/>
                  <a:gd name="connsiteX3" fmla="*/ 6585 w 10000"/>
                  <a:gd name="connsiteY3" fmla="*/ 10000 h 10000"/>
                  <a:gd name="connsiteX4" fmla="*/ 0 w 10000"/>
                  <a:gd name="connsiteY4" fmla="*/ 3500 h 10000"/>
                  <a:gd name="connsiteX5" fmla="*/ 0 w 10000"/>
                  <a:gd name="connsiteY5" fmla="*/ 0 h 10000"/>
                  <a:gd name="connsiteX6" fmla="*/ 0 w 10000"/>
                  <a:gd name="connsiteY6" fmla="*/ 0 h 10000"/>
                  <a:gd name="connsiteX0" fmla="*/ 0 w 10000"/>
                  <a:gd name="connsiteY0" fmla="*/ 0 h 10000"/>
                  <a:gd name="connsiteX1" fmla="*/ 10000 w 10000"/>
                  <a:gd name="connsiteY1" fmla="*/ 10000 h 10000"/>
                  <a:gd name="connsiteX2" fmla="*/ 6585 w 10000"/>
                  <a:gd name="connsiteY2" fmla="*/ 10000 h 10000"/>
                  <a:gd name="connsiteX3" fmla="*/ 0 w 10000"/>
                  <a:gd name="connsiteY3" fmla="*/ 3500 h 10000"/>
                  <a:gd name="connsiteX4" fmla="*/ 0 w 10000"/>
                  <a:gd name="connsiteY4" fmla="*/ 0 h 10000"/>
                  <a:gd name="connsiteX5" fmla="*/ 0 w 10000"/>
                  <a:gd name="connsiteY5" fmla="*/ 0 h 10000"/>
                  <a:gd name="connsiteX0" fmla="*/ 0 w 10000"/>
                  <a:gd name="connsiteY0" fmla="*/ 0 h 10000"/>
                  <a:gd name="connsiteX1" fmla="*/ 10000 w 10000"/>
                  <a:gd name="connsiteY1" fmla="*/ 10000 h 10000"/>
                  <a:gd name="connsiteX2" fmla="*/ 6585 w 10000"/>
                  <a:gd name="connsiteY2" fmla="*/ 10000 h 10000"/>
                  <a:gd name="connsiteX3" fmla="*/ 0 w 10000"/>
                  <a:gd name="connsiteY3" fmla="*/ 3500 h 10000"/>
                  <a:gd name="connsiteX4" fmla="*/ 0 w 10000"/>
                  <a:gd name="connsiteY4" fmla="*/ 0 h 10000"/>
                  <a:gd name="connsiteX5" fmla="*/ 0 w 10000"/>
                  <a:gd name="connsiteY5" fmla="*/ 0 h 10000"/>
                  <a:gd name="connsiteX0" fmla="*/ 0 w 10000"/>
                  <a:gd name="connsiteY0" fmla="*/ 0 h 10000"/>
                  <a:gd name="connsiteX1" fmla="*/ 10000 w 10000"/>
                  <a:gd name="connsiteY1" fmla="*/ 10000 h 10000"/>
                  <a:gd name="connsiteX2" fmla="*/ 6585 w 10000"/>
                  <a:gd name="connsiteY2" fmla="*/ 10000 h 10000"/>
                  <a:gd name="connsiteX3" fmla="*/ 0 w 10000"/>
                  <a:gd name="connsiteY3" fmla="*/ 3500 h 10000"/>
                  <a:gd name="connsiteX4" fmla="*/ 0 w 10000"/>
                  <a:gd name="connsiteY4" fmla="*/ 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cubicBezTo>
                      <a:pt x="3763" y="384"/>
                      <a:pt x="9147" y="4430"/>
                      <a:pt x="10000" y="10000"/>
                    </a:cubicBezTo>
                    <a:lnTo>
                      <a:pt x="6585" y="10000"/>
                    </a:lnTo>
                    <a:cubicBezTo>
                      <a:pt x="5250" y="5528"/>
                      <a:pt x="2889" y="4210"/>
                      <a:pt x="0" y="3500"/>
                    </a:cubicBez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9" name="Freeform 151">
                <a:extLst>
                  <a:ext uri="{FF2B5EF4-FFF2-40B4-BE49-F238E27FC236}">
                    <a16:creationId xmlns:a16="http://schemas.microsoft.com/office/drawing/2014/main" id="{EC7CE72F-5BAA-1F6F-8274-1902F2EA72AB}"/>
                  </a:ext>
                </a:extLst>
              </p:cNvPr>
              <p:cNvSpPr>
                <a:spLocks/>
              </p:cNvSpPr>
              <p:nvPr/>
            </p:nvSpPr>
            <p:spPr bwMode="auto">
              <a:xfrm>
                <a:off x="944740" y="3626712"/>
                <a:ext cx="35271" cy="32917"/>
              </a:xfrm>
              <a:custGeom>
                <a:avLst/>
                <a:gdLst>
                  <a:gd name="T0" fmla="*/ 0 w 15"/>
                  <a:gd name="T1" fmla="*/ 0 h 14"/>
                  <a:gd name="T2" fmla="*/ 1 w 15"/>
                  <a:gd name="T3" fmla="*/ 0 h 14"/>
                  <a:gd name="T4" fmla="*/ 5 w 15"/>
                  <a:gd name="T5" fmla="*/ 1 h 14"/>
                  <a:gd name="T6" fmla="*/ 9 w 15"/>
                  <a:gd name="T7" fmla="*/ 2 h 14"/>
                  <a:gd name="T8" fmla="*/ 13 w 15"/>
                  <a:gd name="T9" fmla="*/ 6 h 14"/>
                  <a:gd name="T10" fmla="*/ 14 w 15"/>
                  <a:gd name="T11" fmla="*/ 10 h 14"/>
                  <a:gd name="T12" fmla="*/ 15 w 15"/>
                  <a:gd name="T13" fmla="*/ 14 h 14"/>
                  <a:gd name="T14" fmla="*/ 0 w 15"/>
                  <a:gd name="T15" fmla="*/ 14 h 14"/>
                  <a:gd name="T16" fmla="*/ 0 w 15"/>
                  <a:gd name="T17" fmla="*/ 0 h 14"/>
                  <a:gd name="connsiteX0" fmla="*/ 0 w 10000"/>
                  <a:gd name="connsiteY0" fmla="*/ 0 h 10000"/>
                  <a:gd name="connsiteX1" fmla="*/ 3333 w 10000"/>
                  <a:gd name="connsiteY1" fmla="*/ 714 h 10000"/>
                  <a:gd name="connsiteX2" fmla="*/ 6000 w 10000"/>
                  <a:gd name="connsiteY2" fmla="*/ 1429 h 10000"/>
                  <a:gd name="connsiteX3" fmla="*/ 8667 w 10000"/>
                  <a:gd name="connsiteY3" fmla="*/ 4286 h 10000"/>
                  <a:gd name="connsiteX4" fmla="*/ 9333 w 10000"/>
                  <a:gd name="connsiteY4" fmla="*/ 7143 h 10000"/>
                  <a:gd name="connsiteX5" fmla="*/ 10000 w 10000"/>
                  <a:gd name="connsiteY5" fmla="*/ 10000 h 10000"/>
                  <a:gd name="connsiteX6" fmla="*/ 0 w 10000"/>
                  <a:gd name="connsiteY6" fmla="*/ 10000 h 10000"/>
                  <a:gd name="connsiteX7" fmla="*/ 0 w 10000"/>
                  <a:gd name="connsiteY7" fmla="*/ 0 h 10000"/>
                  <a:gd name="connsiteX0" fmla="*/ 0 w 10000"/>
                  <a:gd name="connsiteY0" fmla="*/ 0 h 10000"/>
                  <a:gd name="connsiteX1" fmla="*/ 6000 w 10000"/>
                  <a:gd name="connsiteY1" fmla="*/ 1429 h 10000"/>
                  <a:gd name="connsiteX2" fmla="*/ 8667 w 10000"/>
                  <a:gd name="connsiteY2" fmla="*/ 4286 h 10000"/>
                  <a:gd name="connsiteX3" fmla="*/ 9333 w 10000"/>
                  <a:gd name="connsiteY3" fmla="*/ 7143 h 10000"/>
                  <a:gd name="connsiteX4" fmla="*/ 10000 w 10000"/>
                  <a:gd name="connsiteY4" fmla="*/ 10000 h 10000"/>
                  <a:gd name="connsiteX5" fmla="*/ 0 w 10000"/>
                  <a:gd name="connsiteY5" fmla="*/ 10000 h 10000"/>
                  <a:gd name="connsiteX6" fmla="*/ 0 w 10000"/>
                  <a:gd name="connsiteY6" fmla="*/ 0 h 10000"/>
                  <a:gd name="connsiteX0" fmla="*/ 0 w 10000"/>
                  <a:gd name="connsiteY0" fmla="*/ 0 h 10000"/>
                  <a:gd name="connsiteX1" fmla="*/ 8667 w 10000"/>
                  <a:gd name="connsiteY1" fmla="*/ 4286 h 10000"/>
                  <a:gd name="connsiteX2" fmla="*/ 9333 w 10000"/>
                  <a:gd name="connsiteY2" fmla="*/ 7143 h 10000"/>
                  <a:gd name="connsiteX3" fmla="*/ 10000 w 10000"/>
                  <a:gd name="connsiteY3" fmla="*/ 10000 h 10000"/>
                  <a:gd name="connsiteX4" fmla="*/ 0 w 10000"/>
                  <a:gd name="connsiteY4" fmla="*/ 10000 h 10000"/>
                  <a:gd name="connsiteX5" fmla="*/ 0 w 10000"/>
                  <a:gd name="connsiteY5" fmla="*/ 0 h 10000"/>
                  <a:gd name="connsiteX0" fmla="*/ 0 w 10000"/>
                  <a:gd name="connsiteY0" fmla="*/ 0 h 10000"/>
                  <a:gd name="connsiteX1" fmla="*/ 9333 w 10000"/>
                  <a:gd name="connsiteY1" fmla="*/ 7143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000 w 10000"/>
                  <a:gd name="connsiteY1" fmla="*/ 10000 h 10000"/>
                  <a:gd name="connsiteX2" fmla="*/ 0 w 10000"/>
                  <a:gd name="connsiteY2" fmla="*/ 10000 h 10000"/>
                  <a:gd name="connsiteX3" fmla="*/ 0 w 10000"/>
                  <a:gd name="connsiteY3" fmla="*/ 0 h 10000"/>
                  <a:gd name="connsiteX0" fmla="*/ 0 w 10000"/>
                  <a:gd name="connsiteY0" fmla="*/ 0 h 10000"/>
                  <a:gd name="connsiteX1" fmla="*/ 10000 w 10000"/>
                  <a:gd name="connsiteY1" fmla="*/ 10000 h 10000"/>
                  <a:gd name="connsiteX2" fmla="*/ 0 w 10000"/>
                  <a:gd name="connsiteY2" fmla="*/ 10000 h 10000"/>
                  <a:gd name="connsiteX3" fmla="*/ 0 w 10000"/>
                  <a:gd name="connsiteY3" fmla="*/ 0 h 10000"/>
                  <a:gd name="connsiteX0" fmla="*/ 0 w 10000"/>
                  <a:gd name="connsiteY0" fmla="*/ 0 h 10000"/>
                  <a:gd name="connsiteX1" fmla="*/ 10000 w 10000"/>
                  <a:gd name="connsiteY1" fmla="*/ 10000 h 10000"/>
                  <a:gd name="connsiteX2" fmla="*/ 0 w 10000"/>
                  <a:gd name="connsiteY2" fmla="*/ 10000 h 10000"/>
                  <a:gd name="connsiteX3" fmla="*/ 0 w 10000"/>
                  <a:gd name="connsiteY3" fmla="*/ 0 h 10000"/>
                </a:gdLst>
                <a:ahLst/>
                <a:cxnLst>
                  <a:cxn ang="0">
                    <a:pos x="connsiteX0" y="connsiteY0"/>
                  </a:cxn>
                  <a:cxn ang="0">
                    <a:pos x="connsiteX1" y="connsiteY1"/>
                  </a:cxn>
                  <a:cxn ang="0">
                    <a:pos x="connsiteX2" y="connsiteY2"/>
                  </a:cxn>
                  <a:cxn ang="0">
                    <a:pos x="connsiteX3" y="connsiteY3"/>
                  </a:cxn>
                </a:cxnLst>
                <a:rect l="l" t="t" r="r" b="b"/>
                <a:pathLst>
                  <a:path w="10000" h="10000">
                    <a:moveTo>
                      <a:pt x="0" y="0"/>
                    </a:moveTo>
                    <a:cubicBezTo>
                      <a:pt x="3966" y="234"/>
                      <a:pt x="8836" y="2891"/>
                      <a:pt x="10000" y="10000"/>
                    </a:cubicBezTo>
                    <a:lnTo>
                      <a:pt x="0" y="1000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0" name="Rectangle 3">
              <a:extLst>
                <a:ext uri="{FF2B5EF4-FFF2-40B4-BE49-F238E27FC236}">
                  <a16:creationId xmlns:a16="http://schemas.microsoft.com/office/drawing/2014/main" id="{B8FDD753-FD47-C4AF-70A0-E6A40969342B}"/>
                </a:ext>
              </a:extLst>
            </p:cNvPr>
            <p:cNvSpPr/>
            <p:nvPr/>
          </p:nvSpPr>
          <p:spPr>
            <a:xfrm rot="18478653" flipH="1">
              <a:off x="2895353" y="3607175"/>
              <a:ext cx="323344" cy="266842"/>
            </a:xfrm>
            <a:custGeom>
              <a:avLst/>
              <a:gdLst>
                <a:gd name="connsiteX0" fmla="*/ 0 w 1081088"/>
                <a:gd name="connsiteY0" fmla="*/ 0 h 819150"/>
                <a:gd name="connsiteX1" fmla="*/ 1081088 w 1081088"/>
                <a:gd name="connsiteY1" fmla="*/ 0 h 819150"/>
                <a:gd name="connsiteX2" fmla="*/ 1081088 w 1081088"/>
                <a:gd name="connsiteY2" fmla="*/ 819150 h 819150"/>
                <a:gd name="connsiteX3" fmla="*/ 0 w 1081088"/>
                <a:gd name="connsiteY3" fmla="*/ 819150 h 819150"/>
                <a:gd name="connsiteX4" fmla="*/ 0 w 1081088"/>
                <a:gd name="connsiteY4" fmla="*/ 0 h 819150"/>
                <a:gd name="connsiteX0" fmla="*/ 0 w 1092995"/>
                <a:gd name="connsiteY0" fmla="*/ 0 h 902494"/>
                <a:gd name="connsiteX1" fmla="*/ 1092995 w 1092995"/>
                <a:gd name="connsiteY1" fmla="*/ 83344 h 902494"/>
                <a:gd name="connsiteX2" fmla="*/ 1092995 w 1092995"/>
                <a:gd name="connsiteY2" fmla="*/ 902494 h 902494"/>
                <a:gd name="connsiteX3" fmla="*/ 11907 w 1092995"/>
                <a:gd name="connsiteY3" fmla="*/ 902494 h 902494"/>
                <a:gd name="connsiteX4" fmla="*/ 0 w 1092995"/>
                <a:gd name="connsiteY4" fmla="*/ 0 h 902494"/>
                <a:gd name="connsiteX0" fmla="*/ 30955 w 1081088"/>
                <a:gd name="connsiteY0" fmla="*/ 0 h 826294"/>
                <a:gd name="connsiteX1" fmla="*/ 1081088 w 1081088"/>
                <a:gd name="connsiteY1" fmla="*/ 7144 h 826294"/>
                <a:gd name="connsiteX2" fmla="*/ 1081088 w 1081088"/>
                <a:gd name="connsiteY2" fmla="*/ 826294 h 826294"/>
                <a:gd name="connsiteX3" fmla="*/ 0 w 1081088"/>
                <a:gd name="connsiteY3" fmla="*/ 826294 h 826294"/>
                <a:gd name="connsiteX4" fmla="*/ 30955 w 1081088"/>
                <a:gd name="connsiteY4" fmla="*/ 0 h 826294"/>
                <a:gd name="connsiteX0" fmla="*/ 30955 w 1081088"/>
                <a:gd name="connsiteY0" fmla="*/ 0 h 826294"/>
                <a:gd name="connsiteX1" fmla="*/ 511969 w 1081088"/>
                <a:gd name="connsiteY1" fmla="*/ 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8099 w 1081088"/>
                <a:gd name="connsiteY0" fmla="*/ 0 h 831057"/>
                <a:gd name="connsiteX1" fmla="*/ 542926 w 1081088"/>
                <a:gd name="connsiteY1" fmla="*/ 252414 h 831057"/>
                <a:gd name="connsiteX2" fmla="*/ 1081088 w 1081088"/>
                <a:gd name="connsiteY2" fmla="*/ 11907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1081088 w 1081088"/>
                <a:gd name="connsiteY2" fmla="*/ 11907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09638 w 1081088"/>
                <a:gd name="connsiteY2" fmla="*/ 19050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73931 w 1081088"/>
                <a:gd name="connsiteY2" fmla="*/ 40481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73931 w 1081088"/>
                <a:gd name="connsiteY2" fmla="*/ 40481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19158 h 850215"/>
                <a:gd name="connsiteX1" fmla="*/ 542926 w 1081088"/>
                <a:gd name="connsiteY1" fmla="*/ 271572 h 850215"/>
                <a:gd name="connsiteX2" fmla="*/ 973931 w 1081088"/>
                <a:gd name="connsiteY2" fmla="*/ 59639 h 850215"/>
                <a:gd name="connsiteX3" fmla="*/ 1081088 w 1081088"/>
                <a:gd name="connsiteY3" fmla="*/ 850215 h 850215"/>
                <a:gd name="connsiteX4" fmla="*/ 0 w 1081088"/>
                <a:gd name="connsiteY4" fmla="*/ 850215 h 850215"/>
                <a:gd name="connsiteX5" fmla="*/ 38099 w 1081088"/>
                <a:gd name="connsiteY5" fmla="*/ 19158 h 850215"/>
                <a:gd name="connsiteX0" fmla="*/ 38099 w 1081088"/>
                <a:gd name="connsiteY0" fmla="*/ 19649 h 850706"/>
                <a:gd name="connsiteX1" fmla="*/ 550070 w 1081088"/>
                <a:gd name="connsiteY1" fmla="*/ 269681 h 850706"/>
                <a:gd name="connsiteX2" fmla="*/ 973931 w 1081088"/>
                <a:gd name="connsiteY2" fmla="*/ 60130 h 850706"/>
                <a:gd name="connsiteX3" fmla="*/ 1081088 w 1081088"/>
                <a:gd name="connsiteY3" fmla="*/ 850706 h 850706"/>
                <a:gd name="connsiteX4" fmla="*/ 0 w 1081088"/>
                <a:gd name="connsiteY4" fmla="*/ 850706 h 850706"/>
                <a:gd name="connsiteX5" fmla="*/ 38099 w 1081088"/>
                <a:gd name="connsiteY5" fmla="*/ 19649 h 850706"/>
                <a:gd name="connsiteX0" fmla="*/ 38099 w 1081088"/>
                <a:gd name="connsiteY0" fmla="*/ 28679 h 859736"/>
                <a:gd name="connsiteX1" fmla="*/ 550070 w 1081088"/>
                <a:gd name="connsiteY1" fmla="*/ 278711 h 859736"/>
                <a:gd name="connsiteX2" fmla="*/ 973931 w 1081088"/>
                <a:gd name="connsiteY2" fmla="*/ 69160 h 859736"/>
                <a:gd name="connsiteX3" fmla="*/ 1081088 w 1081088"/>
                <a:gd name="connsiteY3" fmla="*/ 859736 h 859736"/>
                <a:gd name="connsiteX4" fmla="*/ 0 w 1081088"/>
                <a:gd name="connsiteY4" fmla="*/ 859736 h 859736"/>
                <a:gd name="connsiteX5" fmla="*/ 38099 w 1081088"/>
                <a:gd name="connsiteY5" fmla="*/ 28679 h 859736"/>
                <a:gd name="connsiteX0" fmla="*/ 38099 w 1081088"/>
                <a:gd name="connsiteY0" fmla="*/ 39495 h 870552"/>
                <a:gd name="connsiteX1" fmla="*/ 550070 w 1081088"/>
                <a:gd name="connsiteY1" fmla="*/ 289527 h 870552"/>
                <a:gd name="connsiteX2" fmla="*/ 973931 w 1081088"/>
                <a:gd name="connsiteY2" fmla="*/ 65688 h 870552"/>
                <a:gd name="connsiteX3" fmla="*/ 1081088 w 1081088"/>
                <a:gd name="connsiteY3" fmla="*/ 870552 h 870552"/>
                <a:gd name="connsiteX4" fmla="*/ 0 w 1081088"/>
                <a:gd name="connsiteY4" fmla="*/ 870552 h 870552"/>
                <a:gd name="connsiteX5" fmla="*/ 38099 w 1081088"/>
                <a:gd name="connsiteY5" fmla="*/ 39495 h 870552"/>
                <a:gd name="connsiteX0" fmla="*/ 38099 w 1081088"/>
                <a:gd name="connsiteY0" fmla="*/ 33165 h 864222"/>
                <a:gd name="connsiteX1" fmla="*/ 550070 w 1081088"/>
                <a:gd name="connsiteY1" fmla="*/ 283197 h 864222"/>
                <a:gd name="connsiteX2" fmla="*/ 973931 w 1081088"/>
                <a:gd name="connsiteY2" fmla="*/ 59358 h 864222"/>
                <a:gd name="connsiteX3" fmla="*/ 1081088 w 1081088"/>
                <a:gd name="connsiteY3" fmla="*/ 864222 h 864222"/>
                <a:gd name="connsiteX4" fmla="*/ 0 w 1081088"/>
                <a:gd name="connsiteY4" fmla="*/ 864222 h 864222"/>
                <a:gd name="connsiteX5" fmla="*/ 38099 w 1081088"/>
                <a:gd name="connsiteY5" fmla="*/ 33165 h 864222"/>
                <a:gd name="connsiteX0" fmla="*/ 38099 w 1081088"/>
                <a:gd name="connsiteY0" fmla="*/ 33165 h 864222"/>
                <a:gd name="connsiteX1" fmla="*/ 550070 w 1081088"/>
                <a:gd name="connsiteY1" fmla="*/ 283197 h 864222"/>
                <a:gd name="connsiteX2" fmla="*/ 973931 w 1081088"/>
                <a:gd name="connsiteY2" fmla="*/ 59358 h 864222"/>
                <a:gd name="connsiteX3" fmla="*/ 1081088 w 1081088"/>
                <a:gd name="connsiteY3" fmla="*/ 864222 h 864222"/>
                <a:gd name="connsiteX4" fmla="*/ 0 w 1081088"/>
                <a:gd name="connsiteY4" fmla="*/ 864222 h 864222"/>
                <a:gd name="connsiteX5" fmla="*/ 38099 w 1081088"/>
                <a:gd name="connsiteY5" fmla="*/ 33165 h 864222"/>
                <a:gd name="connsiteX0" fmla="*/ 38099 w 1081088"/>
                <a:gd name="connsiteY0" fmla="*/ 33165 h 864222"/>
                <a:gd name="connsiteX1" fmla="*/ 550070 w 1081088"/>
                <a:gd name="connsiteY1" fmla="*/ 283197 h 864222"/>
                <a:gd name="connsiteX2" fmla="*/ 973931 w 1081088"/>
                <a:gd name="connsiteY2" fmla="*/ 59358 h 864222"/>
                <a:gd name="connsiteX3" fmla="*/ 981075 w 1081088"/>
                <a:gd name="connsiteY3" fmla="*/ 116511 h 864222"/>
                <a:gd name="connsiteX4" fmla="*/ 1081088 w 1081088"/>
                <a:gd name="connsiteY4" fmla="*/ 864222 h 864222"/>
                <a:gd name="connsiteX5" fmla="*/ 0 w 1081088"/>
                <a:gd name="connsiteY5" fmla="*/ 864222 h 864222"/>
                <a:gd name="connsiteX6" fmla="*/ 38099 w 1081088"/>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119188 w 1126331"/>
                <a:gd name="connsiteY4" fmla="*/ 104605 h 864222"/>
                <a:gd name="connsiteX5" fmla="*/ 1081088 w 1126331"/>
                <a:gd name="connsiteY5" fmla="*/ 864222 h 864222"/>
                <a:gd name="connsiteX6" fmla="*/ 0 w 1126331"/>
                <a:gd name="connsiteY6" fmla="*/ 864222 h 864222"/>
                <a:gd name="connsiteX7" fmla="*/ 38099 w 1126331"/>
                <a:gd name="connsiteY7"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73945 w 1126331"/>
                <a:gd name="connsiteY4" fmla="*/ 130798 h 864222"/>
                <a:gd name="connsiteX5" fmla="*/ 1081088 w 1126331"/>
                <a:gd name="connsiteY5" fmla="*/ 864222 h 864222"/>
                <a:gd name="connsiteX6" fmla="*/ 0 w 1126331"/>
                <a:gd name="connsiteY6" fmla="*/ 864222 h 864222"/>
                <a:gd name="connsiteX7" fmla="*/ 38099 w 1126331"/>
                <a:gd name="connsiteY7"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73945 w 1126331"/>
                <a:gd name="connsiteY4" fmla="*/ 130798 h 864222"/>
                <a:gd name="connsiteX5" fmla="*/ 1076325 w 1126331"/>
                <a:gd name="connsiteY5" fmla="*/ 209380 h 864222"/>
                <a:gd name="connsiteX6" fmla="*/ 1081088 w 1126331"/>
                <a:gd name="connsiteY6" fmla="*/ 864222 h 864222"/>
                <a:gd name="connsiteX7" fmla="*/ 0 w 1126331"/>
                <a:gd name="connsiteY7" fmla="*/ 864222 h 864222"/>
                <a:gd name="connsiteX8" fmla="*/ 38099 w 1126331"/>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3945 w 1154930"/>
                <a:gd name="connsiteY4" fmla="*/ 130798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84879"/>
                <a:gd name="connsiteY0" fmla="*/ 33165 h 864222"/>
                <a:gd name="connsiteX1" fmla="*/ 550070 w 1184879"/>
                <a:gd name="connsiteY1" fmla="*/ 283197 h 864222"/>
                <a:gd name="connsiteX2" fmla="*/ 973931 w 1184879"/>
                <a:gd name="connsiteY2" fmla="*/ 59358 h 864222"/>
                <a:gd name="connsiteX3" fmla="*/ 1126331 w 1184879"/>
                <a:gd name="connsiteY3" fmla="*/ 4592 h 864222"/>
                <a:gd name="connsiteX4" fmla="*/ 1071564 w 1184879"/>
                <a:gd name="connsiteY4" fmla="*/ 128417 h 864222"/>
                <a:gd name="connsiteX5" fmla="*/ 1154906 w 1184879"/>
                <a:gd name="connsiteY5" fmla="*/ 109367 h 864222"/>
                <a:gd name="connsiteX6" fmla="*/ 1150143 w 1184879"/>
                <a:gd name="connsiteY6" fmla="*/ 235573 h 864222"/>
                <a:gd name="connsiteX7" fmla="*/ 1081088 w 1184879"/>
                <a:gd name="connsiteY7" fmla="*/ 864222 h 864222"/>
                <a:gd name="connsiteX8" fmla="*/ 0 w 1184879"/>
                <a:gd name="connsiteY8" fmla="*/ 864222 h 864222"/>
                <a:gd name="connsiteX9" fmla="*/ 38099 w 1184879"/>
                <a:gd name="connsiteY9" fmla="*/ 33165 h 864222"/>
                <a:gd name="connsiteX0" fmla="*/ 38099 w 1173409"/>
                <a:gd name="connsiteY0" fmla="*/ 33165 h 864222"/>
                <a:gd name="connsiteX1" fmla="*/ 550070 w 1173409"/>
                <a:gd name="connsiteY1" fmla="*/ 283197 h 864222"/>
                <a:gd name="connsiteX2" fmla="*/ 973931 w 1173409"/>
                <a:gd name="connsiteY2" fmla="*/ 59358 h 864222"/>
                <a:gd name="connsiteX3" fmla="*/ 1126331 w 1173409"/>
                <a:gd name="connsiteY3" fmla="*/ 4592 h 864222"/>
                <a:gd name="connsiteX4" fmla="*/ 1071564 w 1173409"/>
                <a:gd name="connsiteY4" fmla="*/ 128417 h 864222"/>
                <a:gd name="connsiteX5" fmla="*/ 1154906 w 1173409"/>
                <a:gd name="connsiteY5" fmla="*/ 109367 h 864222"/>
                <a:gd name="connsiteX6" fmla="*/ 1116806 w 1173409"/>
                <a:gd name="connsiteY6" fmla="*/ 240335 h 864222"/>
                <a:gd name="connsiteX7" fmla="*/ 1081088 w 1173409"/>
                <a:gd name="connsiteY7" fmla="*/ 864222 h 864222"/>
                <a:gd name="connsiteX8" fmla="*/ 0 w 1173409"/>
                <a:gd name="connsiteY8" fmla="*/ 864222 h 864222"/>
                <a:gd name="connsiteX9" fmla="*/ 38099 w 1173409"/>
                <a:gd name="connsiteY9" fmla="*/ 33165 h 864222"/>
                <a:gd name="connsiteX0" fmla="*/ 38099 w 1171270"/>
                <a:gd name="connsiteY0" fmla="*/ 33165 h 864222"/>
                <a:gd name="connsiteX1" fmla="*/ 550070 w 1171270"/>
                <a:gd name="connsiteY1" fmla="*/ 283197 h 864222"/>
                <a:gd name="connsiteX2" fmla="*/ 973931 w 1171270"/>
                <a:gd name="connsiteY2" fmla="*/ 59358 h 864222"/>
                <a:gd name="connsiteX3" fmla="*/ 1126331 w 1171270"/>
                <a:gd name="connsiteY3" fmla="*/ 4592 h 864222"/>
                <a:gd name="connsiteX4" fmla="*/ 1071564 w 1171270"/>
                <a:gd name="connsiteY4" fmla="*/ 128417 h 864222"/>
                <a:gd name="connsiteX5" fmla="*/ 1154906 w 1171270"/>
                <a:gd name="connsiteY5" fmla="*/ 109367 h 864222"/>
                <a:gd name="connsiteX6" fmla="*/ 1109662 w 1171270"/>
                <a:gd name="connsiteY6" fmla="*/ 237954 h 864222"/>
                <a:gd name="connsiteX7" fmla="*/ 1081088 w 1171270"/>
                <a:gd name="connsiteY7" fmla="*/ 864222 h 864222"/>
                <a:gd name="connsiteX8" fmla="*/ 0 w 1171270"/>
                <a:gd name="connsiteY8" fmla="*/ 864222 h 864222"/>
                <a:gd name="connsiteX9" fmla="*/ 38099 w 1171270"/>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5628"/>
                <a:gd name="connsiteY0" fmla="*/ 33165 h 864222"/>
                <a:gd name="connsiteX1" fmla="*/ 550070 w 1165628"/>
                <a:gd name="connsiteY1" fmla="*/ 283197 h 864222"/>
                <a:gd name="connsiteX2" fmla="*/ 973931 w 1165628"/>
                <a:gd name="connsiteY2" fmla="*/ 59358 h 864222"/>
                <a:gd name="connsiteX3" fmla="*/ 1126331 w 1165628"/>
                <a:gd name="connsiteY3" fmla="*/ 4592 h 864222"/>
                <a:gd name="connsiteX4" fmla="*/ 1071564 w 1165628"/>
                <a:gd name="connsiteY4" fmla="*/ 128417 h 864222"/>
                <a:gd name="connsiteX5" fmla="*/ 1154906 w 1165628"/>
                <a:gd name="connsiteY5" fmla="*/ 109367 h 864222"/>
                <a:gd name="connsiteX6" fmla="*/ 1092994 w 1165628"/>
                <a:gd name="connsiteY6" fmla="*/ 216523 h 864222"/>
                <a:gd name="connsiteX7" fmla="*/ 1095374 w 1165628"/>
                <a:gd name="connsiteY7" fmla="*/ 278436 h 864222"/>
                <a:gd name="connsiteX8" fmla="*/ 1081088 w 1165628"/>
                <a:gd name="connsiteY8" fmla="*/ 864222 h 864222"/>
                <a:gd name="connsiteX9" fmla="*/ 0 w 1165628"/>
                <a:gd name="connsiteY9" fmla="*/ 864222 h 864222"/>
                <a:gd name="connsiteX10" fmla="*/ 38099 w 1165628"/>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0 w 1116951"/>
                <a:gd name="connsiteY0" fmla="*/ 33165 h 864222"/>
                <a:gd name="connsiteX1" fmla="*/ 511971 w 1116951"/>
                <a:gd name="connsiteY1" fmla="*/ 283197 h 864222"/>
                <a:gd name="connsiteX2" fmla="*/ 935832 w 1116951"/>
                <a:gd name="connsiteY2" fmla="*/ 59358 h 864222"/>
                <a:gd name="connsiteX3" fmla="*/ 1088232 w 1116951"/>
                <a:gd name="connsiteY3" fmla="*/ 4592 h 864222"/>
                <a:gd name="connsiteX4" fmla="*/ 1033465 w 1116951"/>
                <a:gd name="connsiteY4" fmla="*/ 128417 h 864222"/>
                <a:gd name="connsiteX5" fmla="*/ 1116807 w 1116951"/>
                <a:gd name="connsiteY5" fmla="*/ 109367 h 864222"/>
                <a:gd name="connsiteX6" fmla="*/ 1054895 w 1116951"/>
                <a:gd name="connsiteY6" fmla="*/ 216523 h 864222"/>
                <a:gd name="connsiteX7" fmla="*/ 1014412 w 1116951"/>
                <a:gd name="connsiteY7" fmla="*/ 292724 h 864222"/>
                <a:gd name="connsiteX8" fmla="*/ 1042989 w 1116951"/>
                <a:gd name="connsiteY8" fmla="*/ 864222 h 864222"/>
                <a:gd name="connsiteX9" fmla="*/ 280988 w 1116951"/>
                <a:gd name="connsiteY9" fmla="*/ 764210 h 864222"/>
                <a:gd name="connsiteX10" fmla="*/ 0 w 1116951"/>
                <a:gd name="connsiteY10" fmla="*/ 33165 h 864222"/>
                <a:gd name="connsiteX0" fmla="*/ 80961 w 1197768"/>
                <a:gd name="connsiteY0" fmla="*/ 33165 h 883272"/>
                <a:gd name="connsiteX1" fmla="*/ 592932 w 1197768"/>
                <a:gd name="connsiteY1" fmla="*/ 283197 h 883272"/>
                <a:gd name="connsiteX2" fmla="*/ 1016793 w 1197768"/>
                <a:gd name="connsiteY2" fmla="*/ 59358 h 883272"/>
                <a:gd name="connsiteX3" fmla="*/ 1169193 w 1197768"/>
                <a:gd name="connsiteY3" fmla="*/ 4592 h 883272"/>
                <a:gd name="connsiteX4" fmla="*/ 1114426 w 1197768"/>
                <a:gd name="connsiteY4" fmla="*/ 128417 h 883272"/>
                <a:gd name="connsiteX5" fmla="*/ 1197768 w 1197768"/>
                <a:gd name="connsiteY5" fmla="*/ 109367 h 883272"/>
                <a:gd name="connsiteX6" fmla="*/ 1135856 w 1197768"/>
                <a:gd name="connsiteY6" fmla="*/ 216523 h 883272"/>
                <a:gd name="connsiteX7" fmla="*/ 1095373 w 1197768"/>
                <a:gd name="connsiteY7" fmla="*/ 292724 h 883272"/>
                <a:gd name="connsiteX8" fmla="*/ 0 w 1197768"/>
                <a:gd name="connsiteY8" fmla="*/ 883272 h 883272"/>
                <a:gd name="connsiteX9" fmla="*/ 361949 w 1197768"/>
                <a:gd name="connsiteY9" fmla="*/ 764210 h 883272"/>
                <a:gd name="connsiteX10" fmla="*/ 80961 w 1197768"/>
                <a:gd name="connsiteY10" fmla="*/ 33165 h 883272"/>
                <a:gd name="connsiteX0" fmla="*/ 80961 w 1197768"/>
                <a:gd name="connsiteY0" fmla="*/ 33165 h 941850"/>
                <a:gd name="connsiteX1" fmla="*/ 592932 w 1197768"/>
                <a:gd name="connsiteY1" fmla="*/ 283197 h 941850"/>
                <a:gd name="connsiteX2" fmla="*/ 1016793 w 1197768"/>
                <a:gd name="connsiteY2" fmla="*/ 59358 h 941850"/>
                <a:gd name="connsiteX3" fmla="*/ 1169193 w 1197768"/>
                <a:gd name="connsiteY3" fmla="*/ 4592 h 941850"/>
                <a:gd name="connsiteX4" fmla="*/ 1114426 w 1197768"/>
                <a:gd name="connsiteY4" fmla="*/ 128417 h 941850"/>
                <a:gd name="connsiteX5" fmla="*/ 1197768 w 1197768"/>
                <a:gd name="connsiteY5" fmla="*/ 109367 h 941850"/>
                <a:gd name="connsiteX6" fmla="*/ 1135856 w 1197768"/>
                <a:gd name="connsiteY6" fmla="*/ 216523 h 941850"/>
                <a:gd name="connsiteX7" fmla="*/ 1095373 w 1197768"/>
                <a:gd name="connsiteY7" fmla="*/ 292724 h 941850"/>
                <a:gd name="connsiteX8" fmla="*/ 0 w 1197768"/>
                <a:gd name="connsiteY8" fmla="*/ 883272 h 941850"/>
                <a:gd name="connsiteX9" fmla="*/ 361949 w 1197768"/>
                <a:gd name="connsiteY9" fmla="*/ 764210 h 941850"/>
                <a:gd name="connsiteX10" fmla="*/ 80961 w 1197768"/>
                <a:gd name="connsiteY10" fmla="*/ 33165 h 941850"/>
                <a:gd name="connsiteX0" fmla="*/ 73817 w 1190624"/>
                <a:gd name="connsiteY0" fmla="*/ 33165 h 935150"/>
                <a:gd name="connsiteX1" fmla="*/ 585788 w 1190624"/>
                <a:gd name="connsiteY1" fmla="*/ 283197 h 935150"/>
                <a:gd name="connsiteX2" fmla="*/ 1009649 w 1190624"/>
                <a:gd name="connsiteY2" fmla="*/ 59358 h 935150"/>
                <a:gd name="connsiteX3" fmla="*/ 1162049 w 1190624"/>
                <a:gd name="connsiteY3" fmla="*/ 4592 h 935150"/>
                <a:gd name="connsiteX4" fmla="*/ 1107282 w 1190624"/>
                <a:gd name="connsiteY4" fmla="*/ 128417 h 935150"/>
                <a:gd name="connsiteX5" fmla="*/ 1190624 w 1190624"/>
                <a:gd name="connsiteY5" fmla="*/ 109367 h 935150"/>
                <a:gd name="connsiteX6" fmla="*/ 1128712 w 1190624"/>
                <a:gd name="connsiteY6" fmla="*/ 216523 h 935150"/>
                <a:gd name="connsiteX7" fmla="*/ 1088229 w 1190624"/>
                <a:gd name="connsiteY7" fmla="*/ 292724 h 935150"/>
                <a:gd name="connsiteX8" fmla="*/ 0 w 1190624"/>
                <a:gd name="connsiteY8" fmla="*/ 876129 h 935150"/>
                <a:gd name="connsiteX9" fmla="*/ 354805 w 1190624"/>
                <a:gd name="connsiteY9" fmla="*/ 764210 h 935150"/>
                <a:gd name="connsiteX10" fmla="*/ 73817 w 1190624"/>
                <a:gd name="connsiteY10" fmla="*/ 33165 h 935150"/>
                <a:gd name="connsiteX0" fmla="*/ 73817 w 1190624"/>
                <a:gd name="connsiteY0" fmla="*/ 33165 h 950113"/>
                <a:gd name="connsiteX1" fmla="*/ 585788 w 1190624"/>
                <a:gd name="connsiteY1" fmla="*/ 283197 h 950113"/>
                <a:gd name="connsiteX2" fmla="*/ 1009649 w 1190624"/>
                <a:gd name="connsiteY2" fmla="*/ 59358 h 950113"/>
                <a:gd name="connsiteX3" fmla="*/ 1162049 w 1190624"/>
                <a:gd name="connsiteY3" fmla="*/ 4592 h 950113"/>
                <a:gd name="connsiteX4" fmla="*/ 1107282 w 1190624"/>
                <a:gd name="connsiteY4" fmla="*/ 128417 h 950113"/>
                <a:gd name="connsiteX5" fmla="*/ 1190624 w 1190624"/>
                <a:gd name="connsiteY5" fmla="*/ 109367 h 950113"/>
                <a:gd name="connsiteX6" fmla="*/ 1128712 w 1190624"/>
                <a:gd name="connsiteY6" fmla="*/ 216523 h 950113"/>
                <a:gd name="connsiteX7" fmla="*/ 1088229 w 1190624"/>
                <a:gd name="connsiteY7" fmla="*/ 292724 h 950113"/>
                <a:gd name="connsiteX8" fmla="*/ 0 w 1190624"/>
                <a:gd name="connsiteY8" fmla="*/ 876129 h 950113"/>
                <a:gd name="connsiteX9" fmla="*/ 354805 w 1190624"/>
                <a:gd name="connsiteY9" fmla="*/ 764210 h 950113"/>
                <a:gd name="connsiteX10" fmla="*/ 73817 w 1190624"/>
                <a:gd name="connsiteY10" fmla="*/ 33165 h 950113"/>
                <a:gd name="connsiteX0" fmla="*/ 73817 w 1190624"/>
                <a:gd name="connsiteY0" fmla="*/ 33165 h 980316"/>
                <a:gd name="connsiteX1" fmla="*/ 585788 w 1190624"/>
                <a:gd name="connsiteY1" fmla="*/ 283197 h 980316"/>
                <a:gd name="connsiteX2" fmla="*/ 1009649 w 1190624"/>
                <a:gd name="connsiteY2" fmla="*/ 59358 h 980316"/>
                <a:gd name="connsiteX3" fmla="*/ 1162049 w 1190624"/>
                <a:gd name="connsiteY3" fmla="*/ 4592 h 980316"/>
                <a:gd name="connsiteX4" fmla="*/ 1107282 w 1190624"/>
                <a:gd name="connsiteY4" fmla="*/ 128417 h 980316"/>
                <a:gd name="connsiteX5" fmla="*/ 1190624 w 1190624"/>
                <a:gd name="connsiteY5" fmla="*/ 109367 h 980316"/>
                <a:gd name="connsiteX6" fmla="*/ 1128712 w 1190624"/>
                <a:gd name="connsiteY6" fmla="*/ 216523 h 980316"/>
                <a:gd name="connsiteX7" fmla="*/ 1088229 w 1190624"/>
                <a:gd name="connsiteY7" fmla="*/ 292724 h 980316"/>
                <a:gd name="connsiteX8" fmla="*/ 0 w 1190624"/>
                <a:gd name="connsiteY8" fmla="*/ 876129 h 980316"/>
                <a:gd name="connsiteX9" fmla="*/ 354805 w 1190624"/>
                <a:gd name="connsiteY9" fmla="*/ 764210 h 980316"/>
                <a:gd name="connsiteX10" fmla="*/ 73817 w 1190624"/>
                <a:gd name="connsiteY10" fmla="*/ 33165 h 980316"/>
                <a:gd name="connsiteX0" fmla="*/ 73817 w 1190624"/>
                <a:gd name="connsiteY0" fmla="*/ 33165 h 984066"/>
                <a:gd name="connsiteX1" fmla="*/ 585788 w 1190624"/>
                <a:gd name="connsiteY1" fmla="*/ 283197 h 984066"/>
                <a:gd name="connsiteX2" fmla="*/ 1009649 w 1190624"/>
                <a:gd name="connsiteY2" fmla="*/ 59358 h 984066"/>
                <a:gd name="connsiteX3" fmla="*/ 1162049 w 1190624"/>
                <a:gd name="connsiteY3" fmla="*/ 4592 h 984066"/>
                <a:gd name="connsiteX4" fmla="*/ 1107282 w 1190624"/>
                <a:gd name="connsiteY4" fmla="*/ 128417 h 984066"/>
                <a:gd name="connsiteX5" fmla="*/ 1190624 w 1190624"/>
                <a:gd name="connsiteY5" fmla="*/ 109367 h 984066"/>
                <a:gd name="connsiteX6" fmla="*/ 1128712 w 1190624"/>
                <a:gd name="connsiteY6" fmla="*/ 216523 h 984066"/>
                <a:gd name="connsiteX7" fmla="*/ 1088229 w 1190624"/>
                <a:gd name="connsiteY7" fmla="*/ 292724 h 984066"/>
                <a:gd name="connsiteX8" fmla="*/ 0 w 1190624"/>
                <a:gd name="connsiteY8" fmla="*/ 876129 h 984066"/>
                <a:gd name="connsiteX9" fmla="*/ 354805 w 1190624"/>
                <a:gd name="connsiteY9" fmla="*/ 764210 h 984066"/>
                <a:gd name="connsiteX10" fmla="*/ 73817 w 1190624"/>
                <a:gd name="connsiteY10" fmla="*/ 33165 h 984066"/>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302417 w 1190624"/>
                <a:gd name="connsiteY10" fmla="*/ 614191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5730 w 1190624"/>
                <a:gd name="connsiteY10" fmla="*/ 597522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5730 w 1190624"/>
                <a:gd name="connsiteY10" fmla="*/ 597522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128586 w 1190624"/>
                <a:gd name="connsiteY11" fmla="*/ 535610 h 982572"/>
                <a:gd name="connsiteX12" fmla="*/ 73817 w 1190624"/>
                <a:gd name="connsiteY12"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73817 w 1190624"/>
                <a:gd name="connsiteY12"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169067 w 1190624"/>
                <a:gd name="connsiteY12" fmla="*/ 349872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50005 w 1190624"/>
                <a:gd name="connsiteY13" fmla="*/ 2427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3 w 1190624"/>
                <a:gd name="connsiteY6" fmla="*/ 201607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3 w 1190624"/>
                <a:gd name="connsiteY6" fmla="*/ 201607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24" h="982572">
                  <a:moveTo>
                    <a:pt x="73817" y="33165"/>
                  </a:moveTo>
                  <a:cubicBezTo>
                    <a:pt x="223043" y="160959"/>
                    <a:pt x="360362" y="295897"/>
                    <a:pt x="585788" y="283197"/>
                  </a:cubicBezTo>
                  <a:cubicBezTo>
                    <a:pt x="565150" y="10146"/>
                    <a:pt x="868362" y="-67643"/>
                    <a:pt x="1009649" y="59358"/>
                  </a:cubicBezTo>
                  <a:cubicBezTo>
                    <a:pt x="1060449" y="100634"/>
                    <a:pt x="1116012" y="22847"/>
                    <a:pt x="1162049" y="4592"/>
                  </a:cubicBezTo>
                  <a:lnTo>
                    <a:pt x="1107282" y="128417"/>
                  </a:lnTo>
                  <a:cubicBezTo>
                    <a:pt x="1150937" y="121274"/>
                    <a:pt x="1161256" y="114129"/>
                    <a:pt x="1190624" y="109367"/>
                  </a:cubicBezTo>
                  <a:cubicBezTo>
                    <a:pt x="1172764" y="141514"/>
                    <a:pt x="1169591" y="118661"/>
                    <a:pt x="1128713" y="201607"/>
                  </a:cubicBezTo>
                  <a:cubicBezTo>
                    <a:pt x="1114654" y="239937"/>
                    <a:pt x="1088041" y="238418"/>
                    <a:pt x="1088229" y="292724"/>
                  </a:cubicBezTo>
                  <a:cubicBezTo>
                    <a:pt x="1083863" y="593555"/>
                    <a:pt x="725486" y="1235697"/>
                    <a:pt x="0" y="876129"/>
                  </a:cubicBezTo>
                  <a:cubicBezTo>
                    <a:pt x="142081" y="865017"/>
                    <a:pt x="200818" y="865809"/>
                    <a:pt x="357186" y="761828"/>
                  </a:cubicBezTo>
                  <a:cubicBezTo>
                    <a:pt x="231774" y="744365"/>
                    <a:pt x="163511" y="695948"/>
                    <a:pt x="138111" y="587997"/>
                  </a:cubicBezTo>
                  <a:lnTo>
                    <a:pt x="242886" y="592760"/>
                  </a:lnTo>
                  <a:cubicBezTo>
                    <a:pt x="125411" y="543548"/>
                    <a:pt x="46037" y="489572"/>
                    <a:pt x="40480" y="335584"/>
                  </a:cubicBezTo>
                  <a:lnTo>
                    <a:pt x="145255" y="357016"/>
                  </a:lnTo>
                  <a:cubicBezTo>
                    <a:pt x="14286" y="220491"/>
                    <a:pt x="40480" y="191122"/>
                    <a:pt x="73817" y="33165"/>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1" name="Group 60">
              <a:extLst>
                <a:ext uri="{FF2B5EF4-FFF2-40B4-BE49-F238E27FC236}">
                  <a16:creationId xmlns:a16="http://schemas.microsoft.com/office/drawing/2014/main" id="{3B66CB5A-BB6C-4DDE-3D23-0A865A0ACA7F}"/>
                </a:ext>
              </a:extLst>
            </p:cNvPr>
            <p:cNvGrpSpPr/>
            <p:nvPr/>
          </p:nvGrpSpPr>
          <p:grpSpPr>
            <a:xfrm rot="184375" flipH="1">
              <a:off x="2663222" y="2405046"/>
              <a:ext cx="374754" cy="223142"/>
              <a:chOff x="5759785" y="2522451"/>
              <a:chExt cx="374755" cy="223141"/>
            </a:xfrm>
            <a:solidFill>
              <a:schemeClr val="tx1">
                <a:lumMod val="75000"/>
                <a:lumOff val="25000"/>
              </a:schemeClr>
            </a:solidFill>
            <a:effectLst/>
          </p:grpSpPr>
          <p:sp>
            <p:nvSpPr>
              <p:cNvPr id="661" name="Freeform 660">
                <a:extLst>
                  <a:ext uri="{FF2B5EF4-FFF2-40B4-BE49-F238E27FC236}">
                    <a16:creationId xmlns:a16="http://schemas.microsoft.com/office/drawing/2014/main" id="{16E56BC2-7959-BA51-E8A6-F20C0EE8197D}"/>
                  </a:ext>
                </a:extLst>
              </p:cNvPr>
              <p:cNvSpPr/>
              <p:nvPr/>
            </p:nvSpPr>
            <p:spPr>
              <a:xfrm>
                <a:off x="5759785" y="2523096"/>
                <a:ext cx="374755" cy="222496"/>
              </a:xfrm>
              <a:custGeom>
                <a:avLst/>
                <a:gdLst>
                  <a:gd name="connsiteX0" fmla="*/ 24334 w 1240137"/>
                  <a:gd name="connsiteY0" fmla="*/ 0 h 751089"/>
                  <a:gd name="connsiteX1" fmla="*/ 56764 w 1240137"/>
                  <a:gd name="connsiteY1" fmla="*/ 33732 h 751089"/>
                  <a:gd name="connsiteX2" fmla="*/ 441996 w 1240137"/>
                  <a:gd name="connsiteY2" fmla="*/ 341714 h 751089"/>
                  <a:gd name="connsiteX3" fmla="*/ 473798 w 1240137"/>
                  <a:gd name="connsiteY3" fmla="*/ 367322 h 751089"/>
                  <a:gd name="connsiteX4" fmla="*/ 98946 w 1240137"/>
                  <a:gd name="connsiteY4" fmla="*/ 660189 h 751089"/>
                  <a:gd name="connsiteX5" fmla="*/ 94636 w 1240137"/>
                  <a:gd name="connsiteY5" fmla="*/ 695285 h 751089"/>
                  <a:gd name="connsiteX6" fmla="*/ 129732 w 1240137"/>
                  <a:gd name="connsiteY6" fmla="*/ 699594 h 751089"/>
                  <a:gd name="connsiteX7" fmla="*/ 513654 w 1240137"/>
                  <a:gd name="connsiteY7" fmla="*/ 399642 h 751089"/>
                  <a:gd name="connsiteX8" fmla="*/ 560538 w 1240137"/>
                  <a:gd name="connsiteY8" fmla="*/ 440684 h 751089"/>
                  <a:gd name="connsiteX9" fmla="*/ 684362 w 1240137"/>
                  <a:gd name="connsiteY9" fmla="*/ 435922 h 751089"/>
                  <a:gd name="connsiteX10" fmla="*/ 730236 w 1240137"/>
                  <a:gd name="connsiteY10" fmla="*/ 398334 h 751089"/>
                  <a:gd name="connsiteX11" fmla="*/ 1112783 w 1240137"/>
                  <a:gd name="connsiteY11" fmla="*/ 697213 h 751089"/>
                  <a:gd name="connsiteX12" fmla="*/ 1147879 w 1240137"/>
                  <a:gd name="connsiteY12" fmla="*/ 692904 h 751089"/>
                  <a:gd name="connsiteX13" fmla="*/ 1143570 w 1240137"/>
                  <a:gd name="connsiteY13" fmla="*/ 657808 h 751089"/>
                  <a:gd name="connsiteX14" fmla="*/ 769881 w 1240137"/>
                  <a:gd name="connsiteY14" fmla="*/ 365850 h 751089"/>
                  <a:gd name="connsiteX15" fmla="*/ 1216183 w 1240137"/>
                  <a:gd name="connsiteY15" fmla="*/ 157 h 751089"/>
                  <a:gd name="connsiteX16" fmla="*/ 1229750 w 1240137"/>
                  <a:gd name="connsiteY16" fmla="*/ 5777 h 751089"/>
                  <a:gd name="connsiteX17" fmla="*/ 1240137 w 1240137"/>
                  <a:gd name="connsiteY17" fmla="*/ 30854 h 751089"/>
                  <a:gd name="connsiteX18" fmla="*/ 1240137 w 1240137"/>
                  <a:gd name="connsiteY18" fmla="*/ 715624 h 751089"/>
                  <a:gd name="connsiteX19" fmla="*/ 1204672 w 1240137"/>
                  <a:gd name="connsiteY19" fmla="*/ 751089 h 751089"/>
                  <a:gd name="connsiteX20" fmla="*/ 35465 w 1240137"/>
                  <a:gd name="connsiteY20" fmla="*/ 751089 h 751089"/>
                  <a:gd name="connsiteX21" fmla="*/ 0 w 1240137"/>
                  <a:gd name="connsiteY21" fmla="*/ 715624 h 751089"/>
                  <a:gd name="connsiteX22" fmla="*/ 0 w 1240137"/>
                  <a:gd name="connsiteY22" fmla="*/ 30854 h 751089"/>
                  <a:gd name="connsiteX23" fmla="*/ 10388 w 1240137"/>
                  <a:gd name="connsiteY23" fmla="*/ 5777 h 751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40137" h="751089">
                    <a:moveTo>
                      <a:pt x="24334" y="0"/>
                    </a:moveTo>
                    <a:lnTo>
                      <a:pt x="56764" y="33732"/>
                    </a:lnTo>
                    <a:cubicBezTo>
                      <a:pt x="141767" y="112828"/>
                      <a:pt x="316299" y="242619"/>
                      <a:pt x="441996" y="341714"/>
                    </a:cubicBezTo>
                    <a:lnTo>
                      <a:pt x="473798" y="367322"/>
                    </a:lnTo>
                    <a:lnTo>
                      <a:pt x="98946" y="660189"/>
                    </a:lnTo>
                    <a:cubicBezTo>
                      <a:pt x="88064" y="668690"/>
                      <a:pt x="86135" y="684403"/>
                      <a:pt x="94636" y="695285"/>
                    </a:cubicBezTo>
                    <a:cubicBezTo>
                      <a:pt x="103138" y="706166"/>
                      <a:pt x="118851" y="708096"/>
                      <a:pt x="129732" y="699594"/>
                    </a:cubicBezTo>
                    <a:lnTo>
                      <a:pt x="513654" y="399642"/>
                    </a:lnTo>
                    <a:lnTo>
                      <a:pt x="560538" y="440684"/>
                    </a:lnTo>
                    <a:cubicBezTo>
                      <a:pt x="625626" y="477197"/>
                      <a:pt x="645468" y="461322"/>
                      <a:pt x="684362" y="435922"/>
                    </a:cubicBezTo>
                    <a:lnTo>
                      <a:pt x="730236" y="398334"/>
                    </a:lnTo>
                    <a:lnTo>
                      <a:pt x="1112783" y="697213"/>
                    </a:lnTo>
                    <a:cubicBezTo>
                      <a:pt x="1123665" y="705715"/>
                      <a:pt x="1139378" y="703785"/>
                      <a:pt x="1147879" y="692904"/>
                    </a:cubicBezTo>
                    <a:cubicBezTo>
                      <a:pt x="1156381" y="682022"/>
                      <a:pt x="1154452" y="666309"/>
                      <a:pt x="1143570" y="657808"/>
                    </a:cubicBezTo>
                    <a:lnTo>
                      <a:pt x="769881" y="365850"/>
                    </a:lnTo>
                    <a:lnTo>
                      <a:pt x="1216183" y="157"/>
                    </a:lnTo>
                    <a:lnTo>
                      <a:pt x="1229750" y="5777"/>
                    </a:lnTo>
                    <a:cubicBezTo>
                      <a:pt x="1236168" y="12194"/>
                      <a:pt x="1240137" y="21061"/>
                      <a:pt x="1240137" y="30854"/>
                    </a:cubicBezTo>
                    <a:lnTo>
                      <a:pt x="1240137" y="715624"/>
                    </a:lnTo>
                    <a:cubicBezTo>
                      <a:pt x="1240137" y="735211"/>
                      <a:pt x="1224259" y="751089"/>
                      <a:pt x="1204672" y="751089"/>
                    </a:cubicBezTo>
                    <a:lnTo>
                      <a:pt x="35465" y="751089"/>
                    </a:lnTo>
                    <a:cubicBezTo>
                      <a:pt x="15878" y="751089"/>
                      <a:pt x="0" y="735211"/>
                      <a:pt x="0" y="715624"/>
                    </a:cubicBezTo>
                    <a:lnTo>
                      <a:pt x="0" y="30854"/>
                    </a:lnTo>
                    <a:cubicBezTo>
                      <a:pt x="0" y="21061"/>
                      <a:pt x="3970" y="12194"/>
                      <a:pt x="10388" y="5777"/>
                    </a:cubicBezTo>
                    <a:close/>
                  </a:path>
                </a:pathLst>
              </a:custGeom>
              <a:grpFill/>
              <a:ln w="12700" cap="flat" cmpd="sng" algn="ctr">
                <a:noFill/>
                <a:prstDash val="solid"/>
                <a:miter lim="800000"/>
              </a:ln>
              <a:effectLst/>
              <a:scene3d>
                <a:camera prst="perspectiveBelow"/>
                <a:lightRig rig="twoPt" dir="t"/>
              </a:scene3d>
              <a:sp3d prstMaterial="softEdge"/>
            </p:spPr>
            <p:txBody>
              <a:bodyPr rtlCol="0" anchor="ctr"/>
              <a:lstStyle/>
              <a:p>
                <a:pPr algn="ctr">
                  <a:defRPr/>
                </a:pPr>
                <a:endParaRPr lang="en-US" kern="0" dirty="0">
                  <a:solidFill>
                    <a:sysClr val="window" lastClr="FFFFFF"/>
                  </a:solidFill>
                </a:endParaRPr>
              </a:p>
            </p:txBody>
          </p:sp>
          <p:sp>
            <p:nvSpPr>
              <p:cNvPr id="662" name="Freeform 173">
                <a:extLst>
                  <a:ext uri="{FF2B5EF4-FFF2-40B4-BE49-F238E27FC236}">
                    <a16:creationId xmlns:a16="http://schemas.microsoft.com/office/drawing/2014/main" id="{CA435EC0-775B-A9D9-BED2-62649FD037E9}"/>
                  </a:ext>
                </a:extLst>
              </p:cNvPr>
              <p:cNvSpPr>
                <a:spLocks/>
              </p:cNvSpPr>
              <p:nvPr/>
            </p:nvSpPr>
            <p:spPr bwMode="auto">
              <a:xfrm>
                <a:off x="5783217" y="2522451"/>
                <a:ext cx="321728" cy="124575"/>
              </a:xfrm>
              <a:custGeom>
                <a:avLst/>
                <a:gdLst>
                  <a:gd name="T0" fmla="*/ 0 w 327"/>
                  <a:gd name="T1" fmla="*/ 0 h 128"/>
                  <a:gd name="T2" fmla="*/ 327 w 327"/>
                  <a:gd name="T3" fmla="*/ 0 h 128"/>
                  <a:gd name="T4" fmla="*/ 198 w 327"/>
                  <a:gd name="T5" fmla="*/ 105 h 128"/>
                  <a:gd name="T6" fmla="*/ 174 w 327"/>
                  <a:gd name="T7" fmla="*/ 124 h 128"/>
                  <a:gd name="T8" fmla="*/ 170 w 327"/>
                  <a:gd name="T9" fmla="*/ 127 h 128"/>
                  <a:gd name="T10" fmla="*/ 166 w 327"/>
                  <a:gd name="T11" fmla="*/ 128 h 128"/>
                  <a:gd name="T12" fmla="*/ 161 w 327"/>
                  <a:gd name="T13" fmla="*/ 128 h 128"/>
                  <a:gd name="T14" fmla="*/ 157 w 327"/>
                  <a:gd name="T15" fmla="*/ 127 h 128"/>
                  <a:gd name="T16" fmla="*/ 153 w 327"/>
                  <a:gd name="T17" fmla="*/ 124 h 128"/>
                  <a:gd name="T18" fmla="*/ 141 w 327"/>
                  <a:gd name="T19" fmla="*/ 114 h 128"/>
                  <a:gd name="T20" fmla="*/ 130 w 327"/>
                  <a:gd name="T21" fmla="*/ 105 h 128"/>
                  <a:gd name="T22" fmla="*/ 0 w 327"/>
                  <a:gd name="T23" fmla="*/ 0 h 128"/>
                  <a:gd name="connsiteX0" fmla="*/ 0 w 10000"/>
                  <a:gd name="connsiteY0" fmla="*/ 0 h 10000"/>
                  <a:gd name="connsiteX1" fmla="*/ 10000 w 10000"/>
                  <a:gd name="connsiteY1" fmla="*/ 0 h 10000"/>
                  <a:gd name="connsiteX2" fmla="*/ 6055 w 10000"/>
                  <a:gd name="connsiteY2" fmla="*/ 8203 h 10000"/>
                  <a:gd name="connsiteX3" fmla="*/ 5321 w 10000"/>
                  <a:gd name="connsiteY3" fmla="*/ 9688 h 10000"/>
                  <a:gd name="connsiteX4" fmla="*/ 5199 w 10000"/>
                  <a:gd name="connsiteY4" fmla="*/ 9922 h 10000"/>
                  <a:gd name="connsiteX5" fmla="*/ 5076 w 10000"/>
                  <a:gd name="connsiteY5" fmla="*/ 10000 h 10000"/>
                  <a:gd name="connsiteX6" fmla="*/ 4924 w 10000"/>
                  <a:gd name="connsiteY6" fmla="*/ 10000 h 10000"/>
                  <a:gd name="connsiteX7" fmla="*/ 4801 w 10000"/>
                  <a:gd name="connsiteY7" fmla="*/ 9922 h 10000"/>
                  <a:gd name="connsiteX8" fmla="*/ 4679 w 10000"/>
                  <a:gd name="connsiteY8" fmla="*/ 9688 h 10000"/>
                  <a:gd name="connsiteX9" fmla="*/ 4312 w 10000"/>
                  <a:gd name="connsiteY9" fmla="*/ 8906 h 10000"/>
                  <a:gd name="connsiteX10" fmla="*/ 0 w 10000"/>
                  <a:gd name="connsiteY10" fmla="*/ 0 h 10000"/>
                  <a:gd name="connsiteX0" fmla="*/ 0 w 10000"/>
                  <a:gd name="connsiteY0" fmla="*/ 0 h 10000"/>
                  <a:gd name="connsiteX1" fmla="*/ 10000 w 10000"/>
                  <a:gd name="connsiteY1" fmla="*/ 0 h 10000"/>
                  <a:gd name="connsiteX2" fmla="*/ 5321 w 10000"/>
                  <a:gd name="connsiteY2" fmla="*/ 9688 h 10000"/>
                  <a:gd name="connsiteX3" fmla="*/ 5199 w 10000"/>
                  <a:gd name="connsiteY3" fmla="*/ 9922 h 10000"/>
                  <a:gd name="connsiteX4" fmla="*/ 5076 w 10000"/>
                  <a:gd name="connsiteY4" fmla="*/ 10000 h 10000"/>
                  <a:gd name="connsiteX5" fmla="*/ 4924 w 10000"/>
                  <a:gd name="connsiteY5" fmla="*/ 10000 h 10000"/>
                  <a:gd name="connsiteX6" fmla="*/ 4801 w 10000"/>
                  <a:gd name="connsiteY6" fmla="*/ 9922 h 10000"/>
                  <a:gd name="connsiteX7" fmla="*/ 4679 w 10000"/>
                  <a:gd name="connsiteY7" fmla="*/ 9688 h 10000"/>
                  <a:gd name="connsiteX8" fmla="*/ 4312 w 10000"/>
                  <a:gd name="connsiteY8" fmla="*/ 8906 h 10000"/>
                  <a:gd name="connsiteX9" fmla="*/ 0 w 10000"/>
                  <a:gd name="connsiteY9" fmla="*/ 0 h 10000"/>
                  <a:gd name="connsiteX0" fmla="*/ 0 w 10000"/>
                  <a:gd name="connsiteY0" fmla="*/ 0 h 10000"/>
                  <a:gd name="connsiteX1" fmla="*/ 10000 w 10000"/>
                  <a:gd name="connsiteY1" fmla="*/ 0 h 10000"/>
                  <a:gd name="connsiteX2" fmla="*/ 5321 w 10000"/>
                  <a:gd name="connsiteY2" fmla="*/ 9688 h 10000"/>
                  <a:gd name="connsiteX3" fmla="*/ 5199 w 10000"/>
                  <a:gd name="connsiteY3" fmla="*/ 9922 h 10000"/>
                  <a:gd name="connsiteX4" fmla="*/ 5076 w 10000"/>
                  <a:gd name="connsiteY4" fmla="*/ 10000 h 10000"/>
                  <a:gd name="connsiteX5" fmla="*/ 4924 w 10000"/>
                  <a:gd name="connsiteY5" fmla="*/ 10000 h 10000"/>
                  <a:gd name="connsiteX6" fmla="*/ 4801 w 10000"/>
                  <a:gd name="connsiteY6" fmla="*/ 9922 h 10000"/>
                  <a:gd name="connsiteX7" fmla="*/ 4679 w 10000"/>
                  <a:gd name="connsiteY7" fmla="*/ 9688 h 10000"/>
                  <a:gd name="connsiteX8" fmla="*/ 0 w 10000"/>
                  <a:gd name="connsiteY8" fmla="*/ 0 h 10000"/>
                  <a:gd name="connsiteX0" fmla="*/ 0 w 10000"/>
                  <a:gd name="connsiteY0" fmla="*/ 0 h 10000"/>
                  <a:gd name="connsiteX1" fmla="*/ 10000 w 10000"/>
                  <a:gd name="connsiteY1" fmla="*/ 0 h 10000"/>
                  <a:gd name="connsiteX2" fmla="*/ 5321 w 10000"/>
                  <a:gd name="connsiteY2" fmla="*/ 9688 h 10000"/>
                  <a:gd name="connsiteX3" fmla="*/ 5199 w 10000"/>
                  <a:gd name="connsiteY3" fmla="*/ 9922 h 10000"/>
                  <a:gd name="connsiteX4" fmla="*/ 5076 w 10000"/>
                  <a:gd name="connsiteY4" fmla="*/ 10000 h 10000"/>
                  <a:gd name="connsiteX5" fmla="*/ 4801 w 10000"/>
                  <a:gd name="connsiteY5" fmla="*/ 9922 h 10000"/>
                  <a:gd name="connsiteX6" fmla="*/ 4679 w 10000"/>
                  <a:gd name="connsiteY6" fmla="*/ 9688 h 10000"/>
                  <a:gd name="connsiteX7" fmla="*/ 0 w 10000"/>
                  <a:gd name="connsiteY7" fmla="*/ 0 h 10000"/>
                  <a:gd name="connsiteX0" fmla="*/ 0 w 10000"/>
                  <a:gd name="connsiteY0" fmla="*/ 0 h 10000"/>
                  <a:gd name="connsiteX1" fmla="*/ 10000 w 10000"/>
                  <a:gd name="connsiteY1" fmla="*/ 0 h 10000"/>
                  <a:gd name="connsiteX2" fmla="*/ 5321 w 10000"/>
                  <a:gd name="connsiteY2" fmla="*/ 9688 h 10000"/>
                  <a:gd name="connsiteX3" fmla="*/ 5199 w 10000"/>
                  <a:gd name="connsiteY3" fmla="*/ 9922 h 10000"/>
                  <a:gd name="connsiteX4" fmla="*/ 5076 w 10000"/>
                  <a:gd name="connsiteY4" fmla="*/ 10000 h 10000"/>
                  <a:gd name="connsiteX5" fmla="*/ 4679 w 10000"/>
                  <a:gd name="connsiteY5" fmla="*/ 9688 h 10000"/>
                  <a:gd name="connsiteX6" fmla="*/ 0 w 10000"/>
                  <a:gd name="connsiteY6" fmla="*/ 0 h 10000"/>
                  <a:gd name="connsiteX0" fmla="*/ 0 w 10000"/>
                  <a:gd name="connsiteY0" fmla="*/ 0 h 9922"/>
                  <a:gd name="connsiteX1" fmla="*/ 10000 w 10000"/>
                  <a:gd name="connsiteY1" fmla="*/ 0 h 9922"/>
                  <a:gd name="connsiteX2" fmla="*/ 5321 w 10000"/>
                  <a:gd name="connsiteY2" fmla="*/ 9688 h 9922"/>
                  <a:gd name="connsiteX3" fmla="*/ 5199 w 10000"/>
                  <a:gd name="connsiteY3" fmla="*/ 9922 h 9922"/>
                  <a:gd name="connsiteX4" fmla="*/ 4679 w 10000"/>
                  <a:gd name="connsiteY4" fmla="*/ 9688 h 9922"/>
                  <a:gd name="connsiteX5" fmla="*/ 0 w 10000"/>
                  <a:gd name="connsiteY5" fmla="*/ 0 h 9922"/>
                  <a:gd name="connsiteX0" fmla="*/ 0 w 10000"/>
                  <a:gd name="connsiteY0" fmla="*/ 0 h 9764"/>
                  <a:gd name="connsiteX1" fmla="*/ 10000 w 10000"/>
                  <a:gd name="connsiteY1" fmla="*/ 0 h 9764"/>
                  <a:gd name="connsiteX2" fmla="*/ 5321 w 10000"/>
                  <a:gd name="connsiteY2" fmla="*/ 9764 h 9764"/>
                  <a:gd name="connsiteX3" fmla="*/ 4679 w 10000"/>
                  <a:gd name="connsiteY3" fmla="*/ 9764 h 9764"/>
                  <a:gd name="connsiteX4" fmla="*/ 0 w 10000"/>
                  <a:gd name="connsiteY4" fmla="*/ 0 h 9764"/>
                  <a:gd name="connsiteX0" fmla="*/ 0 w 10000"/>
                  <a:gd name="connsiteY0" fmla="*/ 0 h 10340"/>
                  <a:gd name="connsiteX1" fmla="*/ 10000 w 10000"/>
                  <a:gd name="connsiteY1" fmla="*/ 0 h 10340"/>
                  <a:gd name="connsiteX2" fmla="*/ 5321 w 10000"/>
                  <a:gd name="connsiteY2" fmla="*/ 10000 h 10340"/>
                  <a:gd name="connsiteX3" fmla="*/ 4679 w 10000"/>
                  <a:gd name="connsiteY3" fmla="*/ 10000 h 10340"/>
                  <a:gd name="connsiteX4" fmla="*/ 0 w 10000"/>
                  <a:gd name="connsiteY4" fmla="*/ 0 h 10340"/>
                  <a:gd name="connsiteX0" fmla="*/ 0 w 10000"/>
                  <a:gd name="connsiteY0" fmla="*/ 0 h 10416"/>
                  <a:gd name="connsiteX1" fmla="*/ 10000 w 10000"/>
                  <a:gd name="connsiteY1" fmla="*/ 0 h 10416"/>
                  <a:gd name="connsiteX2" fmla="*/ 5321 w 10000"/>
                  <a:gd name="connsiteY2" fmla="*/ 10000 h 10416"/>
                  <a:gd name="connsiteX3" fmla="*/ 4679 w 10000"/>
                  <a:gd name="connsiteY3" fmla="*/ 10000 h 10416"/>
                  <a:gd name="connsiteX4" fmla="*/ 0 w 10000"/>
                  <a:gd name="connsiteY4" fmla="*/ 0 h 10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416">
                    <a:moveTo>
                      <a:pt x="0" y="0"/>
                    </a:moveTo>
                    <a:lnTo>
                      <a:pt x="10000" y="0"/>
                    </a:lnTo>
                    <a:lnTo>
                      <a:pt x="5321" y="10000"/>
                    </a:lnTo>
                    <a:cubicBezTo>
                      <a:pt x="5196" y="10295"/>
                      <a:pt x="5027" y="10767"/>
                      <a:pt x="4679" y="10000"/>
                    </a:cubicBezTo>
                    <a:lnTo>
                      <a:pt x="0" y="0"/>
                    </a:lnTo>
                    <a:close/>
                  </a:path>
                </a:pathLst>
              </a:custGeom>
              <a:grpFill/>
              <a:ln w="0">
                <a:noFill/>
                <a:prstDash val="solid"/>
                <a:round/>
                <a:headEnd/>
                <a:tailEnd/>
              </a:ln>
              <a:effectLst/>
              <a:scene3d>
                <a:camera prst="perspectiveBelow"/>
                <a:lightRig rig="twoPt" dir="t"/>
              </a:scene3d>
              <a:sp3d prstMaterial="softEdge"/>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grpSp>
        <p:grpSp>
          <p:nvGrpSpPr>
            <p:cNvPr id="62" name="Group 61">
              <a:extLst>
                <a:ext uri="{FF2B5EF4-FFF2-40B4-BE49-F238E27FC236}">
                  <a16:creationId xmlns:a16="http://schemas.microsoft.com/office/drawing/2014/main" id="{B6D43849-E455-AC3E-559D-87DBBE618D0C}"/>
                </a:ext>
              </a:extLst>
            </p:cNvPr>
            <p:cNvGrpSpPr/>
            <p:nvPr/>
          </p:nvGrpSpPr>
          <p:grpSpPr>
            <a:xfrm flipH="1">
              <a:off x="3144231" y="3444412"/>
              <a:ext cx="186312" cy="186696"/>
              <a:chOff x="479796" y="1506991"/>
              <a:chExt cx="942216" cy="944156"/>
            </a:xfrm>
            <a:solidFill>
              <a:schemeClr val="tx1">
                <a:lumMod val="75000"/>
                <a:lumOff val="25000"/>
              </a:schemeClr>
            </a:solidFill>
          </p:grpSpPr>
          <p:sp>
            <p:nvSpPr>
              <p:cNvPr id="653" name="Freeform 652">
                <a:extLst>
                  <a:ext uri="{FF2B5EF4-FFF2-40B4-BE49-F238E27FC236}">
                    <a16:creationId xmlns:a16="http://schemas.microsoft.com/office/drawing/2014/main" id="{83CF49D5-B679-EE8B-757D-209B5881122F}"/>
                  </a:ext>
                </a:extLst>
              </p:cNvPr>
              <p:cNvSpPr/>
              <p:nvPr/>
            </p:nvSpPr>
            <p:spPr>
              <a:xfrm rot="5400000" flipH="1">
                <a:off x="484137" y="1510564"/>
                <a:ext cx="411281" cy="408018"/>
              </a:xfrm>
              <a:custGeom>
                <a:avLst/>
                <a:gdLst>
                  <a:gd name="connsiteX0" fmla="*/ 475852 w 475852"/>
                  <a:gd name="connsiteY0" fmla="*/ 0 h 472077"/>
                  <a:gd name="connsiteX1" fmla="*/ 4745 w 475852"/>
                  <a:gd name="connsiteY1" fmla="*/ 0 h 472077"/>
                  <a:gd name="connsiteX2" fmla="*/ 0 w 475852"/>
                  <a:gd name="connsiteY2" fmla="*/ 472054 h 472077"/>
                  <a:gd name="connsiteX3" fmla="*/ 336534 w 475852"/>
                  <a:gd name="connsiteY3" fmla="*/ 335141 h 472077"/>
                  <a:gd name="connsiteX4" fmla="*/ 475852 w 475852"/>
                  <a:gd name="connsiteY4" fmla="*/ 0 h 472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852" h="472077">
                    <a:moveTo>
                      <a:pt x="475852" y="0"/>
                    </a:moveTo>
                    <a:lnTo>
                      <a:pt x="4745" y="0"/>
                    </a:lnTo>
                    <a:cubicBezTo>
                      <a:pt x="3163" y="157351"/>
                      <a:pt x="1582" y="314703"/>
                      <a:pt x="0" y="472054"/>
                    </a:cubicBezTo>
                    <a:cubicBezTo>
                      <a:pt x="125931" y="473325"/>
                      <a:pt x="247127" y="424018"/>
                      <a:pt x="336534" y="335141"/>
                    </a:cubicBezTo>
                    <a:cubicBezTo>
                      <a:pt x="425699" y="246503"/>
                      <a:pt x="475852" y="125857"/>
                      <a:pt x="47585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4" name="Freeform 653">
                <a:extLst>
                  <a:ext uri="{FF2B5EF4-FFF2-40B4-BE49-F238E27FC236}">
                    <a16:creationId xmlns:a16="http://schemas.microsoft.com/office/drawing/2014/main" id="{AD787B6A-93CA-5795-69DB-1AC4C97A723F}"/>
                  </a:ext>
                </a:extLst>
              </p:cNvPr>
              <p:cNvSpPr>
                <a:spLocks/>
              </p:cNvSpPr>
              <p:nvPr/>
            </p:nvSpPr>
            <p:spPr bwMode="auto">
              <a:xfrm>
                <a:off x="479796" y="1506991"/>
                <a:ext cx="942216" cy="760457"/>
              </a:xfrm>
              <a:custGeom>
                <a:avLst/>
                <a:gdLst>
                  <a:gd name="connsiteX0" fmla="*/ 471108 w 942216"/>
                  <a:gd name="connsiteY0" fmla="*/ 0 h 760457"/>
                  <a:gd name="connsiteX1" fmla="*/ 942216 w 942216"/>
                  <a:gd name="connsiteY1" fmla="*/ 472078 h 760457"/>
                  <a:gd name="connsiteX2" fmla="*/ 905194 w 942216"/>
                  <a:gd name="connsiteY2" fmla="*/ 655832 h 760457"/>
                  <a:gd name="connsiteX3" fmla="*/ 892688 w 942216"/>
                  <a:gd name="connsiteY3" fmla="*/ 678919 h 760457"/>
                  <a:gd name="connsiteX4" fmla="*/ 853423 w 942216"/>
                  <a:gd name="connsiteY4" fmla="*/ 652426 h 760457"/>
                  <a:gd name="connsiteX5" fmla="*/ 801813 w 942216"/>
                  <a:gd name="connsiteY5" fmla="*/ 641999 h 760457"/>
                  <a:gd name="connsiteX6" fmla="*/ 708058 w 942216"/>
                  <a:gd name="connsiteY6" fmla="*/ 680862 h 760457"/>
                  <a:gd name="connsiteX7" fmla="*/ 700005 w 942216"/>
                  <a:gd name="connsiteY7" fmla="*/ 692815 h 760457"/>
                  <a:gd name="connsiteX8" fmla="*/ 550938 w 942216"/>
                  <a:gd name="connsiteY8" fmla="*/ 619635 h 760457"/>
                  <a:gd name="connsiteX9" fmla="*/ 552814 w 942216"/>
                  <a:gd name="connsiteY9" fmla="*/ 610341 h 760457"/>
                  <a:gd name="connsiteX10" fmla="*/ 457971 w 942216"/>
                  <a:gd name="connsiteY10" fmla="*/ 515498 h 760457"/>
                  <a:gd name="connsiteX11" fmla="*/ 363128 w 942216"/>
                  <a:gd name="connsiteY11" fmla="*/ 610341 h 760457"/>
                  <a:gd name="connsiteX12" fmla="*/ 365049 w 942216"/>
                  <a:gd name="connsiteY12" fmla="*/ 619855 h 760457"/>
                  <a:gd name="connsiteX13" fmla="*/ 181100 w 942216"/>
                  <a:gd name="connsiteY13" fmla="*/ 760457 h 760457"/>
                  <a:gd name="connsiteX14" fmla="*/ 163487 w 942216"/>
                  <a:gd name="connsiteY14" fmla="*/ 748582 h 760457"/>
                  <a:gd name="connsiteX15" fmla="*/ 129270 w 942216"/>
                  <a:gd name="connsiteY15" fmla="*/ 741674 h 760457"/>
                  <a:gd name="connsiteX16" fmla="*/ 95053 w 942216"/>
                  <a:gd name="connsiteY16" fmla="*/ 748582 h 760457"/>
                  <a:gd name="connsiteX17" fmla="*/ 92318 w 942216"/>
                  <a:gd name="connsiteY17" fmla="*/ 750426 h 760457"/>
                  <a:gd name="connsiteX18" fmla="*/ 80458 w 942216"/>
                  <a:gd name="connsiteY18" fmla="*/ 736021 h 760457"/>
                  <a:gd name="connsiteX19" fmla="*/ 0 w 942216"/>
                  <a:gd name="connsiteY19" fmla="*/ 472078 h 760457"/>
                  <a:gd name="connsiteX20" fmla="*/ 471107 w 942216"/>
                  <a:gd name="connsiteY20" fmla="*/ 472078 h 760457"/>
                  <a:gd name="connsiteX21" fmla="*/ 471108 w 942216"/>
                  <a:gd name="connsiteY21" fmla="*/ 0 h 76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2216" h="760457">
                    <a:moveTo>
                      <a:pt x="471108" y="0"/>
                    </a:moveTo>
                    <a:cubicBezTo>
                      <a:pt x="731294" y="0"/>
                      <a:pt x="942216" y="211357"/>
                      <a:pt x="942216" y="472078"/>
                    </a:cubicBezTo>
                    <a:cubicBezTo>
                      <a:pt x="942216" y="537258"/>
                      <a:pt x="929033" y="599353"/>
                      <a:pt x="905194" y="655832"/>
                    </a:cubicBezTo>
                    <a:lnTo>
                      <a:pt x="892688" y="678919"/>
                    </a:lnTo>
                    <a:lnTo>
                      <a:pt x="853423" y="652426"/>
                    </a:lnTo>
                    <a:cubicBezTo>
                      <a:pt x="837560" y="645712"/>
                      <a:pt x="820120" y="641999"/>
                      <a:pt x="801813" y="641999"/>
                    </a:cubicBezTo>
                    <a:cubicBezTo>
                      <a:pt x="765200" y="641999"/>
                      <a:pt x="732052" y="656851"/>
                      <a:pt x="708058" y="680862"/>
                    </a:cubicBezTo>
                    <a:lnTo>
                      <a:pt x="700005" y="692815"/>
                    </a:lnTo>
                    <a:lnTo>
                      <a:pt x="550938" y="619635"/>
                    </a:lnTo>
                    <a:lnTo>
                      <a:pt x="552814" y="610341"/>
                    </a:lnTo>
                    <a:cubicBezTo>
                      <a:pt x="552814" y="557961"/>
                      <a:pt x="510351" y="515498"/>
                      <a:pt x="457971" y="515498"/>
                    </a:cubicBezTo>
                    <a:cubicBezTo>
                      <a:pt x="405591" y="515498"/>
                      <a:pt x="363128" y="557961"/>
                      <a:pt x="363128" y="610341"/>
                    </a:cubicBezTo>
                    <a:lnTo>
                      <a:pt x="365049" y="619855"/>
                    </a:lnTo>
                    <a:lnTo>
                      <a:pt x="181100" y="760457"/>
                    </a:lnTo>
                    <a:lnTo>
                      <a:pt x="163487" y="748582"/>
                    </a:lnTo>
                    <a:cubicBezTo>
                      <a:pt x="152970" y="744134"/>
                      <a:pt x="141407" y="741674"/>
                      <a:pt x="129270" y="741674"/>
                    </a:cubicBezTo>
                    <a:cubicBezTo>
                      <a:pt x="117133" y="741674"/>
                      <a:pt x="105570" y="744134"/>
                      <a:pt x="95053" y="748582"/>
                    </a:cubicBezTo>
                    <a:lnTo>
                      <a:pt x="92318" y="750426"/>
                    </a:lnTo>
                    <a:lnTo>
                      <a:pt x="80458" y="736021"/>
                    </a:lnTo>
                    <a:cubicBezTo>
                      <a:pt x="29661" y="660677"/>
                      <a:pt x="0" y="569848"/>
                      <a:pt x="0" y="472078"/>
                    </a:cubicBezTo>
                    <a:lnTo>
                      <a:pt x="471107" y="472078"/>
                    </a:lnTo>
                    <a:cubicBezTo>
                      <a:pt x="471107" y="314719"/>
                      <a:pt x="471108" y="157359"/>
                      <a:pt x="47110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55" name="Freeform 654">
                <a:extLst>
                  <a:ext uri="{FF2B5EF4-FFF2-40B4-BE49-F238E27FC236}">
                    <a16:creationId xmlns:a16="http://schemas.microsoft.com/office/drawing/2014/main" id="{E785C939-8C8F-729B-2D58-16FA36196A31}"/>
                  </a:ext>
                </a:extLst>
              </p:cNvPr>
              <p:cNvSpPr>
                <a:spLocks/>
              </p:cNvSpPr>
              <p:nvPr/>
            </p:nvSpPr>
            <p:spPr bwMode="auto">
              <a:xfrm>
                <a:off x="890347" y="2069910"/>
                <a:ext cx="94844" cy="94844"/>
              </a:xfrm>
              <a:custGeom>
                <a:avLst/>
                <a:gdLst>
                  <a:gd name="connsiteX0" fmla="*/ 47422 w 94844"/>
                  <a:gd name="connsiteY0" fmla="*/ 0 h 94844"/>
                  <a:gd name="connsiteX1" fmla="*/ 94844 w 94844"/>
                  <a:gd name="connsiteY1" fmla="*/ 47422 h 94844"/>
                  <a:gd name="connsiteX2" fmla="*/ 47422 w 94844"/>
                  <a:gd name="connsiteY2" fmla="*/ 94844 h 94844"/>
                  <a:gd name="connsiteX3" fmla="*/ 0 w 94844"/>
                  <a:gd name="connsiteY3" fmla="*/ 47422 h 94844"/>
                  <a:gd name="connsiteX4" fmla="*/ 47422 w 94844"/>
                  <a:gd name="connsiteY4" fmla="*/ 0 h 94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44" h="94844">
                    <a:moveTo>
                      <a:pt x="47422" y="0"/>
                    </a:moveTo>
                    <a:cubicBezTo>
                      <a:pt x="73612" y="0"/>
                      <a:pt x="94844" y="21232"/>
                      <a:pt x="94844" y="47422"/>
                    </a:cubicBezTo>
                    <a:cubicBezTo>
                      <a:pt x="94844" y="73612"/>
                      <a:pt x="73612" y="94844"/>
                      <a:pt x="47422" y="94844"/>
                    </a:cubicBezTo>
                    <a:cubicBezTo>
                      <a:pt x="21232" y="94844"/>
                      <a:pt x="0" y="73612"/>
                      <a:pt x="0" y="47422"/>
                    </a:cubicBezTo>
                    <a:cubicBezTo>
                      <a:pt x="0" y="21232"/>
                      <a:pt x="21232" y="0"/>
                      <a:pt x="474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56" name="Freeform 655">
                <a:extLst>
                  <a:ext uri="{FF2B5EF4-FFF2-40B4-BE49-F238E27FC236}">
                    <a16:creationId xmlns:a16="http://schemas.microsoft.com/office/drawing/2014/main" id="{11F8C3CA-AF1C-5A30-73D8-9DAF29E45E6F}"/>
                  </a:ext>
                </a:extLst>
              </p:cNvPr>
              <p:cNvSpPr>
                <a:spLocks/>
              </p:cNvSpPr>
              <p:nvPr/>
            </p:nvSpPr>
            <p:spPr bwMode="auto">
              <a:xfrm>
                <a:off x="689507" y="2169704"/>
                <a:ext cx="506071" cy="281443"/>
              </a:xfrm>
              <a:custGeom>
                <a:avLst/>
                <a:gdLst>
                  <a:gd name="connsiteX0" fmla="*/ 325231 w 506071"/>
                  <a:gd name="connsiteY0" fmla="*/ 0 h 281443"/>
                  <a:gd name="connsiteX1" fmla="*/ 467967 w 506071"/>
                  <a:gd name="connsiteY1" fmla="*/ 70072 h 281443"/>
                  <a:gd name="connsiteX2" fmla="*/ 459514 w 506071"/>
                  <a:gd name="connsiteY2" fmla="*/ 111972 h 281443"/>
                  <a:gd name="connsiteX3" fmla="*/ 498348 w 506071"/>
                  <a:gd name="connsiteY3" fmla="*/ 205795 h 281443"/>
                  <a:gd name="connsiteX4" fmla="*/ 506071 w 506071"/>
                  <a:gd name="connsiteY4" fmla="*/ 211006 h 281443"/>
                  <a:gd name="connsiteX5" fmla="*/ 444775 w 506071"/>
                  <a:gd name="connsiteY5" fmla="*/ 244345 h 281443"/>
                  <a:gd name="connsiteX6" fmla="*/ 261398 w 506071"/>
                  <a:gd name="connsiteY6" fmla="*/ 281443 h 281443"/>
                  <a:gd name="connsiteX7" fmla="*/ 78021 w 506071"/>
                  <a:gd name="connsiteY7" fmla="*/ 244345 h 281443"/>
                  <a:gd name="connsiteX8" fmla="*/ 0 w 506071"/>
                  <a:gd name="connsiteY8" fmla="*/ 201909 h 281443"/>
                  <a:gd name="connsiteX9" fmla="*/ 557 w 506071"/>
                  <a:gd name="connsiteY9" fmla="*/ 201083 h 281443"/>
                  <a:gd name="connsiteX10" fmla="*/ 7465 w 506071"/>
                  <a:gd name="connsiteY10" fmla="*/ 166866 h 281443"/>
                  <a:gd name="connsiteX11" fmla="*/ 617 w 506071"/>
                  <a:gd name="connsiteY11" fmla="*/ 132949 h 281443"/>
                  <a:gd name="connsiteX12" fmla="*/ 172400 w 506071"/>
                  <a:gd name="connsiteY12" fmla="*/ 1645 h 281443"/>
                  <a:gd name="connsiteX13" fmla="*/ 181197 w 506071"/>
                  <a:gd name="connsiteY13" fmla="*/ 14692 h 281443"/>
                  <a:gd name="connsiteX14" fmla="*/ 248261 w 506071"/>
                  <a:gd name="connsiteY14" fmla="*/ 42471 h 281443"/>
                  <a:gd name="connsiteX15" fmla="*/ 315325 w 506071"/>
                  <a:gd name="connsiteY15" fmla="*/ 14692 h 281443"/>
                  <a:gd name="connsiteX16" fmla="*/ 325231 w 506071"/>
                  <a:gd name="connsiteY16" fmla="*/ 0 h 28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6071" h="281443">
                    <a:moveTo>
                      <a:pt x="325231" y="0"/>
                    </a:moveTo>
                    <a:lnTo>
                      <a:pt x="467967" y="70072"/>
                    </a:lnTo>
                    <a:lnTo>
                      <a:pt x="459514" y="111972"/>
                    </a:lnTo>
                    <a:cubicBezTo>
                      <a:pt x="459514" y="148612"/>
                      <a:pt x="474355" y="181784"/>
                      <a:pt x="498348" y="205795"/>
                    </a:cubicBezTo>
                    <a:lnTo>
                      <a:pt x="506071" y="211006"/>
                    </a:lnTo>
                    <a:lnTo>
                      <a:pt x="444775" y="244345"/>
                    </a:lnTo>
                    <a:cubicBezTo>
                      <a:pt x="388412" y="268233"/>
                      <a:pt x="326444" y="281443"/>
                      <a:pt x="261398" y="281443"/>
                    </a:cubicBezTo>
                    <a:cubicBezTo>
                      <a:pt x="196351" y="281443"/>
                      <a:pt x="134384" y="268233"/>
                      <a:pt x="78021" y="244345"/>
                    </a:cubicBezTo>
                    <a:lnTo>
                      <a:pt x="0" y="201909"/>
                    </a:lnTo>
                    <a:lnTo>
                      <a:pt x="557" y="201083"/>
                    </a:lnTo>
                    <a:cubicBezTo>
                      <a:pt x="5005" y="190566"/>
                      <a:pt x="7465" y="179003"/>
                      <a:pt x="7465" y="166866"/>
                    </a:cubicBezTo>
                    <a:lnTo>
                      <a:pt x="617" y="132949"/>
                    </a:lnTo>
                    <a:lnTo>
                      <a:pt x="172400" y="1645"/>
                    </a:lnTo>
                    <a:lnTo>
                      <a:pt x="181197" y="14692"/>
                    </a:lnTo>
                    <a:cubicBezTo>
                      <a:pt x="198360" y="31855"/>
                      <a:pt x="222071" y="42471"/>
                      <a:pt x="248261" y="42471"/>
                    </a:cubicBezTo>
                    <a:cubicBezTo>
                      <a:pt x="274451" y="42471"/>
                      <a:pt x="298162" y="31855"/>
                      <a:pt x="315325" y="14692"/>
                    </a:cubicBezTo>
                    <a:lnTo>
                      <a:pt x="3252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57" name="Freeform 656">
                <a:extLst>
                  <a:ext uri="{FF2B5EF4-FFF2-40B4-BE49-F238E27FC236}">
                    <a16:creationId xmlns:a16="http://schemas.microsoft.com/office/drawing/2014/main" id="{52A3136F-FC30-5326-6339-9C159F169ACF}"/>
                  </a:ext>
                </a:extLst>
              </p:cNvPr>
              <p:cNvSpPr>
                <a:spLocks/>
              </p:cNvSpPr>
              <p:nvPr/>
            </p:nvSpPr>
            <p:spPr bwMode="auto">
              <a:xfrm>
                <a:off x="1195578" y="2185910"/>
                <a:ext cx="218621" cy="228452"/>
              </a:xfrm>
              <a:custGeom>
                <a:avLst/>
                <a:gdLst>
                  <a:gd name="connsiteX0" fmla="*/ 176907 w 218621"/>
                  <a:gd name="connsiteY0" fmla="*/ 0 h 228452"/>
                  <a:gd name="connsiteX1" fmla="*/ 179787 w 218621"/>
                  <a:gd name="connsiteY1" fmla="*/ 1943 h 228452"/>
                  <a:gd name="connsiteX2" fmla="*/ 218621 w 218621"/>
                  <a:gd name="connsiteY2" fmla="*/ 95766 h 228452"/>
                  <a:gd name="connsiteX3" fmla="*/ 86032 w 218621"/>
                  <a:gd name="connsiteY3" fmla="*/ 228452 h 228452"/>
                  <a:gd name="connsiteX4" fmla="*/ 34422 w 218621"/>
                  <a:gd name="connsiteY4" fmla="*/ 218025 h 228452"/>
                  <a:gd name="connsiteX5" fmla="*/ 0 w 218621"/>
                  <a:gd name="connsiteY5" fmla="*/ 194800 h 228452"/>
                  <a:gd name="connsiteX6" fmla="*/ 18728 w 218621"/>
                  <a:gd name="connsiteY6" fmla="*/ 184613 h 228452"/>
                  <a:gd name="connsiteX7" fmla="*/ 55808 w 218621"/>
                  <a:gd name="connsiteY7" fmla="*/ 153957 h 228452"/>
                  <a:gd name="connsiteX8" fmla="*/ 60226 w 218621"/>
                  <a:gd name="connsiteY8" fmla="*/ 156940 h 228452"/>
                  <a:gd name="connsiteX9" fmla="*/ 86031 w 218621"/>
                  <a:gd name="connsiteY9" fmla="*/ 162157 h 228452"/>
                  <a:gd name="connsiteX10" fmla="*/ 152325 w 218621"/>
                  <a:gd name="connsiteY10" fmla="*/ 95766 h 228452"/>
                  <a:gd name="connsiteX11" fmla="*/ 147115 w 218621"/>
                  <a:gd name="connsiteY11" fmla="*/ 69924 h 228452"/>
                  <a:gd name="connsiteX12" fmla="*/ 141854 w 218621"/>
                  <a:gd name="connsiteY12" fmla="*/ 62109 h 228452"/>
                  <a:gd name="connsiteX13" fmla="*/ 145977 w 218621"/>
                  <a:gd name="connsiteY13" fmla="*/ 57102 h 228452"/>
                  <a:gd name="connsiteX14" fmla="*/ 176907 w 218621"/>
                  <a:gd name="connsiteY14" fmla="*/ 0 h 22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621" h="228452">
                    <a:moveTo>
                      <a:pt x="176907" y="0"/>
                    </a:moveTo>
                    <a:lnTo>
                      <a:pt x="179787" y="1943"/>
                    </a:lnTo>
                    <a:cubicBezTo>
                      <a:pt x="203781" y="25955"/>
                      <a:pt x="218621" y="59126"/>
                      <a:pt x="218621" y="95766"/>
                    </a:cubicBezTo>
                    <a:cubicBezTo>
                      <a:pt x="218621" y="169046"/>
                      <a:pt x="159259" y="228452"/>
                      <a:pt x="86032" y="228452"/>
                    </a:cubicBezTo>
                    <a:cubicBezTo>
                      <a:pt x="67725" y="228452"/>
                      <a:pt x="50285" y="224739"/>
                      <a:pt x="34422" y="218025"/>
                    </a:cubicBezTo>
                    <a:lnTo>
                      <a:pt x="0" y="194800"/>
                    </a:lnTo>
                    <a:lnTo>
                      <a:pt x="18728" y="184613"/>
                    </a:lnTo>
                    <a:lnTo>
                      <a:pt x="55808" y="153957"/>
                    </a:lnTo>
                    <a:lnTo>
                      <a:pt x="60226" y="156940"/>
                    </a:lnTo>
                    <a:cubicBezTo>
                      <a:pt x="68158" y="160299"/>
                      <a:pt x="76878" y="162157"/>
                      <a:pt x="86031" y="162157"/>
                    </a:cubicBezTo>
                    <a:cubicBezTo>
                      <a:pt x="122644" y="162157"/>
                      <a:pt x="152325" y="132433"/>
                      <a:pt x="152325" y="95766"/>
                    </a:cubicBezTo>
                    <a:cubicBezTo>
                      <a:pt x="152325" y="86599"/>
                      <a:pt x="150470" y="77867"/>
                      <a:pt x="147115" y="69924"/>
                    </a:cubicBezTo>
                    <a:lnTo>
                      <a:pt x="141854" y="62109"/>
                    </a:lnTo>
                    <a:lnTo>
                      <a:pt x="145977" y="57102"/>
                    </a:lnTo>
                    <a:lnTo>
                      <a:pt x="1769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58" name="Freeform 657">
                <a:extLst>
                  <a:ext uri="{FF2B5EF4-FFF2-40B4-BE49-F238E27FC236}">
                    <a16:creationId xmlns:a16="http://schemas.microsoft.com/office/drawing/2014/main" id="{0E40972E-3873-A889-5703-712DF1F1232B}"/>
                  </a:ext>
                </a:extLst>
              </p:cNvPr>
              <p:cNvSpPr>
                <a:spLocks/>
              </p:cNvSpPr>
              <p:nvPr/>
            </p:nvSpPr>
            <p:spPr bwMode="auto">
              <a:xfrm>
                <a:off x="1215315" y="2215285"/>
                <a:ext cx="122117" cy="124582"/>
              </a:xfrm>
              <a:custGeom>
                <a:avLst/>
                <a:gdLst>
                  <a:gd name="connsiteX0" fmla="*/ 66294 w 122117"/>
                  <a:gd name="connsiteY0" fmla="*/ 0 h 124582"/>
                  <a:gd name="connsiteX1" fmla="*/ 113171 w 122117"/>
                  <a:gd name="connsiteY1" fmla="*/ 19445 h 124582"/>
                  <a:gd name="connsiteX2" fmla="*/ 122117 w 122117"/>
                  <a:gd name="connsiteY2" fmla="*/ 32734 h 124582"/>
                  <a:gd name="connsiteX3" fmla="*/ 68714 w 122117"/>
                  <a:gd name="connsiteY3" fmla="*/ 97593 h 124582"/>
                  <a:gd name="connsiteX4" fmla="*/ 36071 w 122117"/>
                  <a:gd name="connsiteY4" fmla="*/ 124582 h 124582"/>
                  <a:gd name="connsiteX5" fmla="*/ 19417 w 122117"/>
                  <a:gd name="connsiteY5" fmla="*/ 113337 h 124582"/>
                  <a:gd name="connsiteX6" fmla="*/ 0 w 122117"/>
                  <a:gd name="connsiteY6" fmla="*/ 66391 h 124582"/>
                  <a:gd name="connsiteX7" fmla="*/ 66294 w 122117"/>
                  <a:gd name="connsiteY7" fmla="*/ 0 h 124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7" h="124582">
                    <a:moveTo>
                      <a:pt x="66294" y="0"/>
                    </a:moveTo>
                    <a:cubicBezTo>
                      <a:pt x="84601" y="0"/>
                      <a:pt x="101174" y="7431"/>
                      <a:pt x="113171" y="19445"/>
                    </a:cubicBezTo>
                    <a:lnTo>
                      <a:pt x="122117" y="32734"/>
                    </a:lnTo>
                    <a:lnTo>
                      <a:pt x="68714" y="97593"/>
                    </a:lnTo>
                    <a:lnTo>
                      <a:pt x="36071" y="124582"/>
                    </a:lnTo>
                    <a:lnTo>
                      <a:pt x="19417" y="113337"/>
                    </a:lnTo>
                    <a:cubicBezTo>
                      <a:pt x="7420" y="101322"/>
                      <a:pt x="0" y="84725"/>
                      <a:pt x="0" y="66391"/>
                    </a:cubicBezTo>
                    <a:cubicBezTo>
                      <a:pt x="0" y="29724"/>
                      <a:pt x="29681" y="0"/>
                      <a:pt x="6629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59" name="Freeform 658">
                <a:extLst>
                  <a:ext uri="{FF2B5EF4-FFF2-40B4-BE49-F238E27FC236}">
                    <a16:creationId xmlns:a16="http://schemas.microsoft.com/office/drawing/2014/main" id="{CCE8B563-5B9D-4068-9D90-C6F90445B5BF}"/>
                  </a:ext>
                </a:extLst>
              </p:cNvPr>
              <p:cNvSpPr>
                <a:spLocks/>
              </p:cNvSpPr>
              <p:nvPr/>
            </p:nvSpPr>
            <p:spPr bwMode="auto">
              <a:xfrm>
                <a:off x="521162" y="2257417"/>
                <a:ext cx="168345" cy="167058"/>
              </a:xfrm>
              <a:custGeom>
                <a:avLst/>
                <a:gdLst>
                  <a:gd name="connsiteX0" fmla="*/ 50953 w 168345"/>
                  <a:gd name="connsiteY0" fmla="*/ 0 h 167058"/>
                  <a:gd name="connsiteX1" fmla="*/ 81963 w 168345"/>
                  <a:gd name="connsiteY1" fmla="*/ 37662 h 167058"/>
                  <a:gd name="connsiteX2" fmla="*/ 56825 w 168345"/>
                  <a:gd name="connsiteY2" fmla="*/ 48074 h 167058"/>
                  <a:gd name="connsiteX3" fmla="*/ 43952 w 168345"/>
                  <a:gd name="connsiteY3" fmla="*/ 79153 h 167058"/>
                  <a:gd name="connsiteX4" fmla="*/ 87904 w 168345"/>
                  <a:gd name="connsiteY4" fmla="*/ 123105 h 167058"/>
                  <a:gd name="connsiteX5" fmla="*/ 118983 w 168345"/>
                  <a:gd name="connsiteY5" fmla="*/ 110232 h 167058"/>
                  <a:gd name="connsiteX6" fmla="*/ 130177 w 168345"/>
                  <a:gd name="connsiteY6" fmla="*/ 83206 h 167058"/>
                  <a:gd name="connsiteX7" fmla="*/ 166342 w 168345"/>
                  <a:gd name="connsiteY7" fmla="*/ 113106 h 167058"/>
                  <a:gd name="connsiteX8" fmla="*/ 168345 w 168345"/>
                  <a:gd name="connsiteY8" fmla="*/ 114196 h 167058"/>
                  <a:gd name="connsiteX9" fmla="*/ 150063 w 168345"/>
                  <a:gd name="connsiteY9" fmla="*/ 141311 h 167058"/>
                  <a:gd name="connsiteX10" fmla="*/ 87905 w 168345"/>
                  <a:gd name="connsiteY10" fmla="*/ 167058 h 167058"/>
                  <a:gd name="connsiteX11" fmla="*/ 0 w 168345"/>
                  <a:gd name="connsiteY11" fmla="*/ 79153 h 167058"/>
                  <a:gd name="connsiteX12" fmla="*/ 25747 w 168345"/>
                  <a:gd name="connsiteY12" fmla="*/ 16995 h 167058"/>
                  <a:gd name="connsiteX13" fmla="*/ 50953 w 168345"/>
                  <a:gd name="connsiteY13" fmla="*/ 0 h 167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345" h="167058">
                    <a:moveTo>
                      <a:pt x="50953" y="0"/>
                    </a:moveTo>
                    <a:lnTo>
                      <a:pt x="81963" y="37662"/>
                    </a:lnTo>
                    <a:lnTo>
                      <a:pt x="56825" y="48074"/>
                    </a:lnTo>
                    <a:cubicBezTo>
                      <a:pt x="48871" y="56028"/>
                      <a:pt x="43952" y="67016"/>
                      <a:pt x="43952" y="79153"/>
                    </a:cubicBezTo>
                    <a:cubicBezTo>
                      <a:pt x="43952" y="103427"/>
                      <a:pt x="63630" y="123105"/>
                      <a:pt x="87904" y="123105"/>
                    </a:cubicBezTo>
                    <a:cubicBezTo>
                      <a:pt x="100041" y="123105"/>
                      <a:pt x="111029" y="118186"/>
                      <a:pt x="118983" y="110232"/>
                    </a:cubicBezTo>
                    <a:lnTo>
                      <a:pt x="130177" y="83206"/>
                    </a:lnTo>
                    <a:lnTo>
                      <a:pt x="166342" y="113106"/>
                    </a:lnTo>
                    <a:lnTo>
                      <a:pt x="168345" y="114196"/>
                    </a:lnTo>
                    <a:lnTo>
                      <a:pt x="150063" y="141311"/>
                    </a:lnTo>
                    <a:cubicBezTo>
                      <a:pt x="134156" y="157219"/>
                      <a:pt x="112179" y="167058"/>
                      <a:pt x="87905" y="167058"/>
                    </a:cubicBezTo>
                    <a:cubicBezTo>
                      <a:pt x="39356" y="167058"/>
                      <a:pt x="0" y="127702"/>
                      <a:pt x="0" y="79153"/>
                    </a:cubicBezTo>
                    <a:cubicBezTo>
                      <a:pt x="0" y="54879"/>
                      <a:pt x="9839" y="32902"/>
                      <a:pt x="25747" y="16995"/>
                    </a:cubicBezTo>
                    <a:lnTo>
                      <a:pt x="509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660" name="Freeform 659">
                <a:extLst>
                  <a:ext uri="{FF2B5EF4-FFF2-40B4-BE49-F238E27FC236}">
                    <a16:creationId xmlns:a16="http://schemas.microsoft.com/office/drawing/2014/main" id="{22430FD5-8BBD-96A8-0E59-BF9E03403337}"/>
                  </a:ext>
                </a:extLst>
              </p:cNvPr>
              <p:cNvSpPr>
                <a:spLocks/>
              </p:cNvSpPr>
              <p:nvPr/>
            </p:nvSpPr>
            <p:spPr bwMode="auto">
              <a:xfrm>
                <a:off x="603125" y="2292618"/>
                <a:ext cx="49893" cy="48005"/>
              </a:xfrm>
              <a:custGeom>
                <a:avLst/>
                <a:gdLst>
                  <a:gd name="connsiteX0" fmla="*/ 5941 w 49893"/>
                  <a:gd name="connsiteY0" fmla="*/ 0 h 48005"/>
                  <a:gd name="connsiteX1" fmla="*/ 49893 w 49893"/>
                  <a:gd name="connsiteY1" fmla="*/ 43952 h 48005"/>
                  <a:gd name="connsiteX2" fmla="*/ 48214 w 49893"/>
                  <a:gd name="connsiteY2" fmla="*/ 48005 h 48005"/>
                  <a:gd name="connsiteX3" fmla="*/ 14656 w 49893"/>
                  <a:gd name="connsiteY3" fmla="*/ 20260 h 48005"/>
                  <a:gd name="connsiteX4" fmla="*/ 0 w 49893"/>
                  <a:gd name="connsiteY4" fmla="*/ 2461 h 48005"/>
                  <a:gd name="connsiteX5" fmla="*/ 5941 w 49893"/>
                  <a:gd name="connsiteY5" fmla="*/ 0 h 4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893" h="48005">
                    <a:moveTo>
                      <a:pt x="5941" y="0"/>
                    </a:moveTo>
                    <a:cubicBezTo>
                      <a:pt x="30215" y="0"/>
                      <a:pt x="49893" y="19678"/>
                      <a:pt x="49893" y="43952"/>
                    </a:cubicBezTo>
                    <a:lnTo>
                      <a:pt x="48214" y="48005"/>
                    </a:lnTo>
                    <a:lnTo>
                      <a:pt x="14656" y="20260"/>
                    </a:lnTo>
                    <a:lnTo>
                      <a:pt x="0" y="2461"/>
                    </a:lnTo>
                    <a:lnTo>
                      <a:pt x="59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grpSp>
          <p:nvGrpSpPr>
            <p:cNvPr id="63" name="Group 62">
              <a:extLst>
                <a:ext uri="{FF2B5EF4-FFF2-40B4-BE49-F238E27FC236}">
                  <a16:creationId xmlns:a16="http://schemas.microsoft.com/office/drawing/2014/main" id="{A714AFFA-5A1F-CA37-B9F6-4BA496DB3C6F}"/>
                </a:ext>
              </a:extLst>
            </p:cNvPr>
            <p:cNvGrpSpPr/>
            <p:nvPr/>
          </p:nvGrpSpPr>
          <p:grpSpPr>
            <a:xfrm rot="21179491" flipH="1">
              <a:off x="5397816" y="1065942"/>
              <a:ext cx="554850" cy="427724"/>
              <a:chOff x="2477958" y="5301441"/>
              <a:chExt cx="1041346" cy="802752"/>
            </a:xfrm>
            <a:solidFill>
              <a:schemeClr val="tx1">
                <a:lumMod val="75000"/>
                <a:lumOff val="25000"/>
              </a:schemeClr>
            </a:solidFill>
          </p:grpSpPr>
          <p:sp>
            <p:nvSpPr>
              <p:cNvPr id="644" name="Freeform 1506">
                <a:extLst>
                  <a:ext uri="{FF2B5EF4-FFF2-40B4-BE49-F238E27FC236}">
                    <a16:creationId xmlns:a16="http://schemas.microsoft.com/office/drawing/2014/main" id="{E8E4994E-0B57-C187-9BC0-02404DD4F120}"/>
                  </a:ext>
                </a:extLst>
              </p:cNvPr>
              <p:cNvSpPr>
                <a:spLocks/>
              </p:cNvSpPr>
              <p:nvPr/>
            </p:nvSpPr>
            <p:spPr bwMode="auto">
              <a:xfrm>
                <a:off x="3082332" y="5472731"/>
                <a:ext cx="436972" cy="519978"/>
              </a:xfrm>
              <a:custGeom>
                <a:avLst/>
                <a:gdLst>
                  <a:gd name="T0" fmla="*/ 90 w 139"/>
                  <a:gd name="T1" fmla="*/ 168 h 168"/>
                  <a:gd name="T2" fmla="*/ 0 w 139"/>
                  <a:gd name="T3" fmla="*/ 168 h 168"/>
                  <a:gd name="T4" fmla="*/ 0 w 139"/>
                  <a:gd name="T5" fmla="*/ 165 h 168"/>
                  <a:gd name="T6" fmla="*/ 0 w 139"/>
                  <a:gd name="T7" fmla="*/ 155 h 168"/>
                  <a:gd name="T8" fmla="*/ 0 w 139"/>
                  <a:gd name="T9" fmla="*/ 145 h 168"/>
                  <a:gd name="T10" fmla="*/ 0 w 139"/>
                  <a:gd name="T11" fmla="*/ 136 h 168"/>
                  <a:gd name="T12" fmla="*/ 2 w 139"/>
                  <a:gd name="T13" fmla="*/ 132 h 168"/>
                  <a:gd name="T14" fmla="*/ 3 w 139"/>
                  <a:gd name="T15" fmla="*/ 129 h 168"/>
                  <a:gd name="T16" fmla="*/ 5 w 139"/>
                  <a:gd name="T17" fmla="*/ 126 h 168"/>
                  <a:gd name="T18" fmla="*/ 6 w 139"/>
                  <a:gd name="T19" fmla="*/ 124 h 168"/>
                  <a:gd name="T20" fmla="*/ 6 w 139"/>
                  <a:gd name="T21" fmla="*/ 124 h 168"/>
                  <a:gd name="T22" fmla="*/ 45 w 139"/>
                  <a:gd name="T23" fmla="*/ 114 h 168"/>
                  <a:gd name="T24" fmla="*/ 54 w 139"/>
                  <a:gd name="T25" fmla="*/ 93 h 168"/>
                  <a:gd name="T26" fmla="*/ 49 w 139"/>
                  <a:gd name="T27" fmla="*/ 90 h 168"/>
                  <a:gd name="T28" fmla="*/ 47 w 139"/>
                  <a:gd name="T29" fmla="*/ 87 h 168"/>
                  <a:gd name="T30" fmla="*/ 45 w 139"/>
                  <a:gd name="T31" fmla="*/ 83 h 168"/>
                  <a:gd name="T32" fmla="*/ 44 w 139"/>
                  <a:gd name="T33" fmla="*/ 78 h 168"/>
                  <a:gd name="T34" fmla="*/ 42 w 139"/>
                  <a:gd name="T35" fmla="*/ 75 h 168"/>
                  <a:gd name="T36" fmla="*/ 42 w 139"/>
                  <a:gd name="T37" fmla="*/ 75 h 168"/>
                  <a:gd name="T38" fmla="*/ 42 w 139"/>
                  <a:gd name="T39" fmla="*/ 71 h 168"/>
                  <a:gd name="T40" fmla="*/ 41 w 139"/>
                  <a:gd name="T41" fmla="*/ 64 h 168"/>
                  <a:gd name="T42" fmla="*/ 39 w 139"/>
                  <a:gd name="T43" fmla="*/ 51 h 168"/>
                  <a:gd name="T44" fmla="*/ 38 w 139"/>
                  <a:gd name="T45" fmla="*/ 38 h 168"/>
                  <a:gd name="T46" fmla="*/ 36 w 139"/>
                  <a:gd name="T47" fmla="*/ 23 h 168"/>
                  <a:gd name="T48" fmla="*/ 39 w 139"/>
                  <a:gd name="T49" fmla="*/ 15 h 168"/>
                  <a:gd name="T50" fmla="*/ 45 w 139"/>
                  <a:gd name="T51" fmla="*/ 8 h 168"/>
                  <a:gd name="T52" fmla="*/ 54 w 139"/>
                  <a:gd name="T53" fmla="*/ 3 h 168"/>
                  <a:gd name="T54" fmla="*/ 61 w 139"/>
                  <a:gd name="T55" fmla="*/ 2 h 168"/>
                  <a:gd name="T56" fmla="*/ 68 w 139"/>
                  <a:gd name="T57" fmla="*/ 0 h 168"/>
                  <a:gd name="T58" fmla="*/ 70 w 139"/>
                  <a:gd name="T59" fmla="*/ 0 h 168"/>
                  <a:gd name="T60" fmla="*/ 70 w 139"/>
                  <a:gd name="T61" fmla="*/ 0 h 168"/>
                  <a:gd name="T62" fmla="*/ 73 w 139"/>
                  <a:gd name="T63" fmla="*/ 0 h 168"/>
                  <a:gd name="T64" fmla="*/ 78 w 139"/>
                  <a:gd name="T65" fmla="*/ 2 h 168"/>
                  <a:gd name="T66" fmla="*/ 87 w 139"/>
                  <a:gd name="T67" fmla="*/ 3 h 168"/>
                  <a:gd name="T68" fmla="*/ 94 w 139"/>
                  <a:gd name="T69" fmla="*/ 8 h 168"/>
                  <a:gd name="T70" fmla="*/ 101 w 139"/>
                  <a:gd name="T71" fmla="*/ 15 h 168"/>
                  <a:gd name="T72" fmla="*/ 103 w 139"/>
                  <a:gd name="T73" fmla="*/ 23 h 168"/>
                  <a:gd name="T74" fmla="*/ 103 w 139"/>
                  <a:gd name="T75" fmla="*/ 38 h 168"/>
                  <a:gd name="T76" fmla="*/ 101 w 139"/>
                  <a:gd name="T77" fmla="*/ 51 h 168"/>
                  <a:gd name="T78" fmla="*/ 100 w 139"/>
                  <a:gd name="T79" fmla="*/ 64 h 168"/>
                  <a:gd name="T80" fmla="*/ 99 w 139"/>
                  <a:gd name="T81" fmla="*/ 71 h 168"/>
                  <a:gd name="T82" fmla="*/ 99 w 139"/>
                  <a:gd name="T83" fmla="*/ 75 h 168"/>
                  <a:gd name="T84" fmla="*/ 97 w 139"/>
                  <a:gd name="T85" fmla="*/ 75 h 168"/>
                  <a:gd name="T86" fmla="*/ 97 w 139"/>
                  <a:gd name="T87" fmla="*/ 78 h 168"/>
                  <a:gd name="T88" fmla="*/ 96 w 139"/>
                  <a:gd name="T89" fmla="*/ 83 h 168"/>
                  <a:gd name="T90" fmla="*/ 93 w 139"/>
                  <a:gd name="T91" fmla="*/ 87 h 168"/>
                  <a:gd name="T92" fmla="*/ 90 w 139"/>
                  <a:gd name="T93" fmla="*/ 90 h 168"/>
                  <a:gd name="T94" fmla="*/ 87 w 139"/>
                  <a:gd name="T95" fmla="*/ 93 h 168"/>
                  <a:gd name="T96" fmla="*/ 94 w 139"/>
                  <a:gd name="T97" fmla="*/ 114 h 168"/>
                  <a:gd name="T98" fmla="*/ 133 w 139"/>
                  <a:gd name="T99" fmla="*/ 124 h 168"/>
                  <a:gd name="T100" fmla="*/ 135 w 139"/>
                  <a:gd name="T101" fmla="*/ 124 h 168"/>
                  <a:gd name="T102" fmla="*/ 136 w 139"/>
                  <a:gd name="T103" fmla="*/ 126 h 168"/>
                  <a:gd name="T104" fmla="*/ 137 w 139"/>
                  <a:gd name="T105" fmla="*/ 129 h 168"/>
                  <a:gd name="T106" fmla="*/ 139 w 139"/>
                  <a:gd name="T107" fmla="*/ 132 h 168"/>
                  <a:gd name="T108" fmla="*/ 139 w 139"/>
                  <a:gd name="T109" fmla="*/ 136 h 168"/>
                  <a:gd name="T110" fmla="*/ 139 w 139"/>
                  <a:gd name="T111" fmla="*/ 168 h 168"/>
                  <a:gd name="T112" fmla="*/ 90 w 139"/>
                  <a:gd name="T113" fmla="*/ 168 h 168"/>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950 w 10000"/>
                  <a:gd name="connsiteY20" fmla="*/ 3810 h 10000"/>
                  <a:gd name="connsiteX21" fmla="*/ 2806 w 10000"/>
                  <a:gd name="connsiteY21" fmla="*/ 3036 h 10000"/>
                  <a:gd name="connsiteX22" fmla="*/ 2590 w 10000"/>
                  <a:gd name="connsiteY22" fmla="*/ 1369 h 10000"/>
                  <a:gd name="connsiteX23" fmla="*/ 2806 w 10000"/>
                  <a:gd name="connsiteY23" fmla="*/ 893 h 10000"/>
                  <a:gd name="connsiteX24" fmla="*/ 3237 w 10000"/>
                  <a:gd name="connsiteY24" fmla="*/ 476 h 10000"/>
                  <a:gd name="connsiteX25" fmla="*/ 3885 w 10000"/>
                  <a:gd name="connsiteY25" fmla="*/ 179 h 10000"/>
                  <a:gd name="connsiteX26" fmla="*/ 4388 w 10000"/>
                  <a:gd name="connsiteY26" fmla="*/ 119 h 10000"/>
                  <a:gd name="connsiteX27" fmla="*/ 4892 w 10000"/>
                  <a:gd name="connsiteY27" fmla="*/ 0 h 10000"/>
                  <a:gd name="connsiteX28" fmla="*/ 5036 w 10000"/>
                  <a:gd name="connsiteY28" fmla="*/ 0 h 10000"/>
                  <a:gd name="connsiteX29" fmla="*/ 5036 w 10000"/>
                  <a:gd name="connsiteY29" fmla="*/ 0 h 10000"/>
                  <a:gd name="connsiteX30" fmla="*/ 5252 w 10000"/>
                  <a:gd name="connsiteY30" fmla="*/ 0 h 10000"/>
                  <a:gd name="connsiteX31" fmla="*/ 5612 w 10000"/>
                  <a:gd name="connsiteY31" fmla="*/ 119 h 10000"/>
                  <a:gd name="connsiteX32" fmla="*/ 6259 w 10000"/>
                  <a:gd name="connsiteY32" fmla="*/ 179 h 10000"/>
                  <a:gd name="connsiteX33" fmla="*/ 6763 w 10000"/>
                  <a:gd name="connsiteY33" fmla="*/ 476 h 10000"/>
                  <a:gd name="connsiteX34" fmla="*/ 7266 w 10000"/>
                  <a:gd name="connsiteY34" fmla="*/ 893 h 10000"/>
                  <a:gd name="connsiteX35" fmla="*/ 7410 w 10000"/>
                  <a:gd name="connsiteY35" fmla="*/ 1369 h 10000"/>
                  <a:gd name="connsiteX36" fmla="*/ 7410 w 10000"/>
                  <a:gd name="connsiteY36" fmla="*/ 2262 h 10000"/>
                  <a:gd name="connsiteX37" fmla="*/ 7266 w 10000"/>
                  <a:gd name="connsiteY37" fmla="*/ 3036 h 10000"/>
                  <a:gd name="connsiteX38" fmla="*/ 7194 w 10000"/>
                  <a:gd name="connsiteY38" fmla="*/ 3810 h 10000"/>
                  <a:gd name="connsiteX39" fmla="*/ 7122 w 10000"/>
                  <a:gd name="connsiteY39" fmla="*/ 4226 h 10000"/>
                  <a:gd name="connsiteX40" fmla="*/ 7122 w 10000"/>
                  <a:gd name="connsiteY40" fmla="*/ 4464 h 10000"/>
                  <a:gd name="connsiteX41" fmla="*/ 6978 w 10000"/>
                  <a:gd name="connsiteY41" fmla="*/ 4464 h 10000"/>
                  <a:gd name="connsiteX42" fmla="*/ 6978 w 10000"/>
                  <a:gd name="connsiteY42" fmla="*/ 4643 h 10000"/>
                  <a:gd name="connsiteX43" fmla="*/ 6906 w 10000"/>
                  <a:gd name="connsiteY43" fmla="*/ 4940 h 10000"/>
                  <a:gd name="connsiteX44" fmla="*/ 6691 w 10000"/>
                  <a:gd name="connsiteY44" fmla="*/ 5179 h 10000"/>
                  <a:gd name="connsiteX45" fmla="*/ 6475 w 10000"/>
                  <a:gd name="connsiteY45" fmla="*/ 5357 h 10000"/>
                  <a:gd name="connsiteX46" fmla="*/ 6259 w 10000"/>
                  <a:gd name="connsiteY46" fmla="*/ 5536 h 10000"/>
                  <a:gd name="connsiteX47" fmla="*/ 6763 w 10000"/>
                  <a:gd name="connsiteY47" fmla="*/ 6786 h 10000"/>
                  <a:gd name="connsiteX48" fmla="*/ 9568 w 10000"/>
                  <a:gd name="connsiteY48" fmla="*/ 7381 h 10000"/>
                  <a:gd name="connsiteX49" fmla="*/ 9712 w 10000"/>
                  <a:gd name="connsiteY49" fmla="*/ 7381 h 10000"/>
                  <a:gd name="connsiteX50" fmla="*/ 9784 w 10000"/>
                  <a:gd name="connsiteY50" fmla="*/ 7500 h 10000"/>
                  <a:gd name="connsiteX51" fmla="*/ 9856 w 10000"/>
                  <a:gd name="connsiteY51" fmla="*/ 7679 h 10000"/>
                  <a:gd name="connsiteX52" fmla="*/ 10000 w 10000"/>
                  <a:gd name="connsiteY52" fmla="*/ 7857 h 10000"/>
                  <a:gd name="connsiteX53" fmla="*/ 10000 w 10000"/>
                  <a:gd name="connsiteY53" fmla="*/ 8095 h 10000"/>
                  <a:gd name="connsiteX54" fmla="*/ 10000 w 10000"/>
                  <a:gd name="connsiteY54" fmla="*/ 10000 h 10000"/>
                  <a:gd name="connsiteX55" fmla="*/ 6475 w 10000"/>
                  <a:gd name="connsiteY5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950 w 10000"/>
                  <a:gd name="connsiteY20" fmla="*/ 3810 h 10000"/>
                  <a:gd name="connsiteX21" fmla="*/ 2590 w 10000"/>
                  <a:gd name="connsiteY21" fmla="*/ 1369 h 10000"/>
                  <a:gd name="connsiteX22" fmla="*/ 2806 w 10000"/>
                  <a:gd name="connsiteY22" fmla="*/ 893 h 10000"/>
                  <a:gd name="connsiteX23" fmla="*/ 3237 w 10000"/>
                  <a:gd name="connsiteY23" fmla="*/ 476 h 10000"/>
                  <a:gd name="connsiteX24" fmla="*/ 3885 w 10000"/>
                  <a:gd name="connsiteY24" fmla="*/ 179 h 10000"/>
                  <a:gd name="connsiteX25" fmla="*/ 4388 w 10000"/>
                  <a:gd name="connsiteY25" fmla="*/ 119 h 10000"/>
                  <a:gd name="connsiteX26" fmla="*/ 4892 w 10000"/>
                  <a:gd name="connsiteY26" fmla="*/ 0 h 10000"/>
                  <a:gd name="connsiteX27" fmla="*/ 5036 w 10000"/>
                  <a:gd name="connsiteY27" fmla="*/ 0 h 10000"/>
                  <a:gd name="connsiteX28" fmla="*/ 5036 w 10000"/>
                  <a:gd name="connsiteY28" fmla="*/ 0 h 10000"/>
                  <a:gd name="connsiteX29" fmla="*/ 5252 w 10000"/>
                  <a:gd name="connsiteY29" fmla="*/ 0 h 10000"/>
                  <a:gd name="connsiteX30" fmla="*/ 5612 w 10000"/>
                  <a:gd name="connsiteY30" fmla="*/ 119 h 10000"/>
                  <a:gd name="connsiteX31" fmla="*/ 6259 w 10000"/>
                  <a:gd name="connsiteY31" fmla="*/ 179 h 10000"/>
                  <a:gd name="connsiteX32" fmla="*/ 6763 w 10000"/>
                  <a:gd name="connsiteY32" fmla="*/ 476 h 10000"/>
                  <a:gd name="connsiteX33" fmla="*/ 7266 w 10000"/>
                  <a:gd name="connsiteY33" fmla="*/ 893 h 10000"/>
                  <a:gd name="connsiteX34" fmla="*/ 7410 w 10000"/>
                  <a:gd name="connsiteY34" fmla="*/ 1369 h 10000"/>
                  <a:gd name="connsiteX35" fmla="*/ 7410 w 10000"/>
                  <a:gd name="connsiteY35" fmla="*/ 2262 h 10000"/>
                  <a:gd name="connsiteX36" fmla="*/ 7266 w 10000"/>
                  <a:gd name="connsiteY36" fmla="*/ 3036 h 10000"/>
                  <a:gd name="connsiteX37" fmla="*/ 7194 w 10000"/>
                  <a:gd name="connsiteY37" fmla="*/ 3810 h 10000"/>
                  <a:gd name="connsiteX38" fmla="*/ 7122 w 10000"/>
                  <a:gd name="connsiteY38" fmla="*/ 4226 h 10000"/>
                  <a:gd name="connsiteX39" fmla="*/ 7122 w 10000"/>
                  <a:gd name="connsiteY39" fmla="*/ 4464 h 10000"/>
                  <a:gd name="connsiteX40" fmla="*/ 6978 w 10000"/>
                  <a:gd name="connsiteY40" fmla="*/ 4464 h 10000"/>
                  <a:gd name="connsiteX41" fmla="*/ 6978 w 10000"/>
                  <a:gd name="connsiteY41" fmla="*/ 4643 h 10000"/>
                  <a:gd name="connsiteX42" fmla="*/ 6906 w 10000"/>
                  <a:gd name="connsiteY42" fmla="*/ 4940 h 10000"/>
                  <a:gd name="connsiteX43" fmla="*/ 6691 w 10000"/>
                  <a:gd name="connsiteY43" fmla="*/ 5179 h 10000"/>
                  <a:gd name="connsiteX44" fmla="*/ 6475 w 10000"/>
                  <a:gd name="connsiteY44" fmla="*/ 5357 h 10000"/>
                  <a:gd name="connsiteX45" fmla="*/ 6259 w 10000"/>
                  <a:gd name="connsiteY45" fmla="*/ 5536 h 10000"/>
                  <a:gd name="connsiteX46" fmla="*/ 6763 w 10000"/>
                  <a:gd name="connsiteY46" fmla="*/ 6786 h 10000"/>
                  <a:gd name="connsiteX47" fmla="*/ 9568 w 10000"/>
                  <a:gd name="connsiteY47" fmla="*/ 7381 h 10000"/>
                  <a:gd name="connsiteX48" fmla="*/ 9712 w 10000"/>
                  <a:gd name="connsiteY48" fmla="*/ 7381 h 10000"/>
                  <a:gd name="connsiteX49" fmla="*/ 9784 w 10000"/>
                  <a:gd name="connsiteY49" fmla="*/ 7500 h 10000"/>
                  <a:gd name="connsiteX50" fmla="*/ 9856 w 10000"/>
                  <a:gd name="connsiteY50" fmla="*/ 7679 h 10000"/>
                  <a:gd name="connsiteX51" fmla="*/ 10000 w 10000"/>
                  <a:gd name="connsiteY51" fmla="*/ 7857 h 10000"/>
                  <a:gd name="connsiteX52" fmla="*/ 10000 w 10000"/>
                  <a:gd name="connsiteY52" fmla="*/ 8095 h 10000"/>
                  <a:gd name="connsiteX53" fmla="*/ 10000 w 10000"/>
                  <a:gd name="connsiteY53" fmla="*/ 10000 h 10000"/>
                  <a:gd name="connsiteX54" fmla="*/ 6475 w 10000"/>
                  <a:gd name="connsiteY5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590 w 10000"/>
                  <a:gd name="connsiteY20" fmla="*/ 1369 h 10000"/>
                  <a:gd name="connsiteX21" fmla="*/ 2806 w 10000"/>
                  <a:gd name="connsiteY21" fmla="*/ 893 h 10000"/>
                  <a:gd name="connsiteX22" fmla="*/ 3237 w 10000"/>
                  <a:gd name="connsiteY22" fmla="*/ 476 h 10000"/>
                  <a:gd name="connsiteX23" fmla="*/ 3885 w 10000"/>
                  <a:gd name="connsiteY23" fmla="*/ 179 h 10000"/>
                  <a:gd name="connsiteX24" fmla="*/ 4388 w 10000"/>
                  <a:gd name="connsiteY24" fmla="*/ 119 h 10000"/>
                  <a:gd name="connsiteX25" fmla="*/ 4892 w 10000"/>
                  <a:gd name="connsiteY25" fmla="*/ 0 h 10000"/>
                  <a:gd name="connsiteX26" fmla="*/ 5036 w 10000"/>
                  <a:gd name="connsiteY26" fmla="*/ 0 h 10000"/>
                  <a:gd name="connsiteX27" fmla="*/ 5036 w 10000"/>
                  <a:gd name="connsiteY27" fmla="*/ 0 h 10000"/>
                  <a:gd name="connsiteX28" fmla="*/ 5252 w 10000"/>
                  <a:gd name="connsiteY28" fmla="*/ 0 h 10000"/>
                  <a:gd name="connsiteX29" fmla="*/ 5612 w 10000"/>
                  <a:gd name="connsiteY29" fmla="*/ 119 h 10000"/>
                  <a:gd name="connsiteX30" fmla="*/ 6259 w 10000"/>
                  <a:gd name="connsiteY30" fmla="*/ 179 h 10000"/>
                  <a:gd name="connsiteX31" fmla="*/ 6763 w 10000"/>
                  <a:gd name="connsiteY31" fmla="*/ 476 h 10000"/>
                  <a:gd name="connsiteX32" fmla="*/ 7266 w 10000"/>
                  <a:gd name="connsiteY32" fmla="*/ 893 h 10000"/>
                  <a:gd name="connsiteX33" fmla="*/ 7410 w 10000"/>
                  <a:gd name="connsiteY33" fmla="*/ 1369 h 10000"/>
                  <a:gd name="connsiteX34" fmla="*/ 7410 w 10000"/>
                  <a:gd name="connsiteY34" fmla="*/ 2262 h 10000"/>
                  <a:gd name="connsiteX35" fmla="*/ 7266 w 10000"/>
                  <a:gd name="connsiteY35" fmla="*/ 3036 h 10000"/>
                  <a:gd name="connsiteX36" fmla="*/ 7194 w 10000"/>
                  <a:gd name="connsiteY36" fmla="*/ 3810 h 10000"/>
                  <a:gd name="connsiteX37" fmla="*/ 7122 w 10000"/>
                  <a:gd name="connsiteY37" fmla="*/ 4226 h 10000"/>
                  <a:gd name="connsiteX38" fmla="*/ 7122 w 10000"/>
                  <a:gd name="connsiteY38" fmla="*/ 4464 h 10000"/>
                  <a:gd name="connsiteX39" fmla="*/ 6978 w 10000"/>
                  <a:gd name="connsiteY39" fmla="*/ 4464 h 10000"/>
                  <a:gd name="connsiteX40" fmla="*/ 6978 w 10000"/>
                  <a:gd name="connsiteY40" fmla="*/ 4643 h 10000"/>
                  <a:gd name="connsiteX41" fmla="*/ 6906 w 10000"/>
                  <a:gd name="connsiteY41" fmla="*/ 4940 h 10000"/>
                  <a:gd name="connsiteX42" fmla="*/ 6691 w 10000"/>
                  <a:gd name="connsiteY42" fmla="*/ 5179 h 10000"/>
                  <a:gd name="connsiteX43" fmla="*/ 6475 w 10000"/>
                  <a:gd name="connsiteY43" fmla="*/ 5357 h 10000"/>
                  <a:gd name="connsiteX44" fmla="*/ 6259 w 10000"/>
                  <a:gd name="connsiteY44" fmla="*/ 5536 h 10000"/>
                  <a:gd name="connsiteX45" fmla="*/ 6763 w 10000"/>
                  <a:gd name="connsiteY45" fmla="*/ 6786 h 10000"/>
                  <a:gd name="connsiteX46" fmla="*/ 9568 w 10000"/>
                  <a:gd name="connsiteY46" fmla="*/ 7381 h 10000"/>
                  <a:gd name="connsiteX47" fmla="*/ 9712 w 10000"/>
                  <a:gd name="connsiteY47" fmla="*/ 7381 h 10000"/>
                  <a:gd name="connsiteX48" fmla="*/ 9784 w 10000"/>
                  <a:gd name="connsiteY48" fmla="*/ 7500 h 10000"/>
                  <a:gd name="connsiteX49" fmla="*/ 9856 w 10000"/>
                  <a:gd name="connsiteY49" fmla="*/ 7679 h 10000"/>
                  <a:gd name="connsiteX50" fmla="*/ 10000 w 10000"/>
                  <a:gd name="connsiteY50" fmla="*/ 7857 h 10000"/>
                  <a:gd name="connsiteX51" fmla="*/ 10000 w 10000"/>
                  <a:gd name="connsiteY51" fmla="*/ 8095 h 10000"/>
                  <a:gd name="connsiteX52" fmla="*/ 10000 w 10000"/>
                  <a:gd name="connsiteY52" fmla="*/ 10000 h 10000"/>
                  <a:gd name="connsiteX53" fmla="*/ 6475 w 10000"/>
                  <a:gd name="connsiteY5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2590 w 10000"/>
                  <a:gd name="connsiteY19" fmla="*/ 1369 h 10000"/>
                  <a:gd name="connsiteX20" fmla="*/ 2806 w 10000"/>
                  <a:gd name="connsiteY20" fmla="*/ 893 h 10000"/>
                  <a:gd name="connsiteX21" fmla="*/ 3237 w 10000"/>
                  <a:gd name="connsiteY21" fmla="*/ 476 h 10000"/>
                  <a:gd name="connsiteX22" fmla="*/ 3885 w 10000"/>
                  <a:gd name="connsiteY22" fmla="*/ 179 h 10000"/>
                  <a:gd name="connsiteX23" fmla="*/ 4388 w 10000"/>
                  <a:gd name="connsiteY23" fmla="*/ 119 h 10000"/>
                  <a:gd name="connsiteX24" fmla="*/ 4892 w 10000"/>
                  <a:gd name="connsiteY24" fmla="*/ 0 h 10000"/>
                  <a:gd name="connsiteX25" fmla="*/ 5036 w 10000"/>
                  <a:gd name="connsiteY25" fmla="*/ 0 h 10000"/>
                  <a:gd name="connsiteX26" fmla="*/ 5036 w 10000"/>
                  <a:gd name="connsiteY26" fmla="*/ 0 h 10000"/>
                  <a:gd name="connsiteX27" fmla="*/ 5252 w 10000"/>
                  <a:gd name="connsiteY27" fmla="*/ 0 h 10000"/>
                  <a:gd name="connsiteX28" fmla="*/ 5612 w 10000"/>
                  <a:gd name="connsiteY28" fmla="*/ 119 h 10000"/>
                  <a:gd name="connsiteX29" fmla="*/ 6259 w 10000"/>
                  <a:gd name="connsiteY29" fmla="*/ 179 h 10000"/>
                  <a:gd name="connsiteX30" fmla="*/ 6763 w 10000"/>
                  <a:gd name="connsiteY30" fmla="*/ 476 h 10000"/>
                  <a:gd name="connsiteX31" fmla="*/ 7266 w 10000"/>
                  <a:gd name="connsiteY31" fmla="*/ 893 h 10000"/>
                  <a:gd name="connsiteX32" fmla="*/ 7410 w 10000"/>
                  <a:gd name="connsiteY32" fmla="*/ 1369 h 10000"/>
                  <a:gd name="connsiteX33" fmla="*/ 7410 w 10000"/>
                  <a:gd name="connsiteY33" fmla="*/ 2262 h 10000"/>
                  <a:gd name="connsiteX34" fmla="*/ 7266 w 10000"/>
                  <a:gd name="connsiteY34" fmla="*/ 3036 h 10000"/>
                  <a:gd name="connsiteX35" fmla="*/ 7194 w 10000"/>
                  <a:gd name="connsiteY35" fmla="*/ 3810 h 10000"/>
                  <a:gd name="connsiteX36" fmla="*/ 7122 w 10000"/>
                  <a:gd name="connsiteY36" fmla="*/ 4226 h 10000"/>
                  <a:gd name="connsiteX37" fmla="*/ 7122 w 10000"/>
                  <a:gd name="connsiteY37" fmla="*/ 4464 h 10000"/>
                  <a:gd name="connsiteX38" fmla="*/ 6978 w 10000"/>
                  <a:gd name="connsiteY38" fmla="*/ 4464 h 10000"/>
                  <a:gd name="connsiteX39" fmla="*/ 6978 w 10000"/>
                  <a:gd name="connsiteY39" fmla="*/ 4643 h 10000"/>
                  <a:gd name="connsiteX40" fmla="*/ 6906 w 10000"/>
                  <a:gd name="connsiteY40" fmla="*/ 4940 h 10000"/>
                  <a:gd name="connsiteX41" fmla="*/ 6691 w 10000"/>
                  <a:gd name="connsiteY41" fmla="*/ 5179 h 10000"/>
                  <a:gd name="connsiteX42" fmla="*/ 6475 w 10000"/>
                  <a:gd name="connsiteY42" fmla="*/ 5357 h 10000"/>
                  <a:gd name="connsiteX43" fmla="*/ 6259 w 10000"/>
                  <a:gd name="connsiteY43" fmla="*/ 5536 h 10000"/>
                  <a:gd name="connsiteX44" fmla="*/ 6763 w 10000"/>
                  <a:gd name="connsiteY44" fmla="*/ 6786 h 10000"/>
                  <a:gd name="connsiteX45" fmla="*/ 9568 w 10000"/>
                  <a:gd name="connsiteY45" fmla="*/ 7381 h 10000"/>
                  <a:gd name="connsiteX46" fmla="*/ 9712 w 10000"/>
                  <a:gd name="connsiteY46" fmla="*/ 7381 h 10000"/>
                  <a:gd name="connsiteX47" fmla="*/ 9784 w 10000"/>
                  <a:gd name="connsiteY47" fmla="*/ 7500 h 10000"/>
                  <a:gd name="connsiteX48" fmla="*/ 9856 w 10000"/>
                  <a:gd name="connsiteY48" fmla="*/ 7679 h 10000"/>
                  <a:gd name="connsiteX49" fmla="*/ 10000 w 10000"/>
                  <a:gd name="connsiteY49" fmla="*/ 7857 h 10000"/>
                  <a:gd name="connsiteX50" fmla="*/ 10000 w 10000"/>
                  <a:gd name="connsiteY50" fmla="*/ 8095 h 10000"/>
                  <a:gd name="connsiteX51" fmla="*/ 10000 w 10000"/>
                  <a:gd name="connsiteY51" fmla="*/ 10000 h 10000"/>
                  <a:gd name="connsiteX52" fmla="*/ 6475 w 10000"/>
                  <a:gd name="connsiteY5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2590 w 10000"/>
                  <a:gd name="connsiteY18" fmla="*/ 1369 h 10000"/>
                  <a:gd name="connsiteX19" fmla="*/ 2806 w 10000"/>
                  <a:gd name="connsiteY19" fmla="*/ 893 h 10000"/>
                  <a:gd name="connsiteX20" fmla="*/ 3237 w 10000"/>
                  <a:gd name="connsiteY20" fmla="*/ 476 h 10000"/>
                  <a:gd name="connsiteX21" fmla="*/ 3885 w 10000"/>
                  <a:gd name="connsiteY21" fmla="*/ 179 h 10000"/>
                  <a:gd name="connsiteX22" fmla="*/ 4388 w 10000"/>
                  <a:gd name="connsiteY22" fmla="*/ 119 h 10000"/>
                  <a:gd name="connsiteX23" fmla="*/ 4892 w 10000"/>
                  <a:gd name="connsiteY23" fmla="*/ 0 h 10000"/>
                  <a:gd name="connsiteX24" fmla="*/ 5036 w 10000"/>
                  <a:gd name="connsiteY24" fmla="*/ 0 h 10000"/>
                  <a:gd name="connsiteX25" fmla="*/ 5036 w 10000"/>
                  <a:gd name="connsiteY25" fmla="*/ 0 h 10000"/>
                  <a:gd name="connsiteX26" fmla="*/ 5252 w 10000"/>
                  <a:gd name="connsiteY26" fmla="*/ 0 h 10000"/>
                  <a:gd name="connsiteX27" fmla="*/ 5612 w 10000"/>
                  <a:gd name="connsiteY27" fmla="*/ 119 h 10000"/>
                  <a:gd name="connsiteX28" fmla="*/ 6259 w 10000"/>
                  <a:gd name="connsiteY28" fmla="*/ 179 h 10000"/>
                  <a:gd name="connsiteX29" fmla="*/ 6763 w 10000"/>
                  <a:gd name="connsiteY29" fmla="*/ 476 h 10000"/>
                  <a:gd name="connsiteX30" fmla="*/ 7266 w 10000"/>
                  <a:gd name="connsiteY30" fmla="*/ 893 h 10000"/>
                  <a:gd name="connsiteX31" fmla="*/ 7410 w 10000"/>
                  <a:gd name="connsiteY31" fmla="*/ 1369 h 10000"/>
                  <a:gd name="connsiteX32" fmla="*/ 7410 w 10000"/>
                  <a:gd name="connsiteY32" fmla="*/ 2262 h 10000"/>
                  <a:gd name="connsiteX33" fmla="*/ 7266 w 10000"/>
                  <a:gd name="connsiteY33" fmla="*/ 3036 h 10000"/>
                  <a:gd name="connsiteX34" fmla="*/ 7194 w 10000"/>
                  <a:gd name="connsiteY34" fmla="*/ 3810 h 10000"/>
                  <a:gd name="connsiteX35" fmla="*/ 7122 w 10000"/>
                  <a:gd name="connsiteY35" fmla="*/ 4226 h 10000"/>
                  <a:gd name="connsiteX36" fmla="*/ 7122 w 10000"/>
                  <a:gd name="connsiteY36" fmla="*/ 4464 h 10000"/>
                  <a:gd name="connsiteX37" fmla="*/ 6978 w 10000"/>
                  <a:gd name="connsiteY37" fmla="*/ 4464 h 10000"/>
                  <a:gd name="connsiteX38" fmla="*/ 6978 w 10000"/>
                  <a:gd name="connsiteY38" fmla="*/ 4643 h 10000"/>
                  <a:gd name="connsiteX39" fmla="*/ 6906 w 10000"/>
                  <a:gd name="connsiteY39" fmla="*/ 4940 h 10000"/>
                  <a:gd name="connsiteX40" fmla="*/ 6691 w 10000"/>
                  <a:gd name="connsiteY40" fmla="*/ 5179 h 10000"/>
                  <a:gd name="connsiteX41" fmla="*/ 6475 w 10000"/>
                  <a:gd name="connsiteY41" fmla="*/ 5357 h 10000"/>
                  <a:gd name="connsiteX42" fmla="*/ 6259 w 10000"/>
                  <a:gd name="connsiteY42" fmla="*/ 5536 h 10000"/>
                  <a:gd name="connsiteX43" fmla="*/ 6763 w 10000"/>
                  <a:gd name="connsiteY43" fmla="*/ 6786 h 10000"/>
                  <a:gd name="connsiteX44" fmla="*/ 9568 w 10000"/>
                  <a:gd name="connsiteY44" fmla="*/ 7381 h 10000"/>
                  <a:gd name="connsiteX45" fmla="*/ 9712 w 10000"/>
                  <a:gd name="connsiteY45" fmla="*/ 7381 h 10000"/>
                  <a:gd name="connsiteX46" fmla="*/ 9784 w 10000"/>
                  <a:gd name="connsiteY46" fmla="*/ 7500 h 10000"/>
                  <a:gd name="connsiteX47" fmla="*/ 9856 w 10000"/>
                  <a:gd name="connsiteY47" fmla="*/ 7679 h 10000"/>
                  <a:gd name="connsiteX48" fmla="*/ 10000 w 10000"/>
                  <a:gd name="connsiteY48" fmla="*/ 7857 h 10000"/>
                  <a:gd name="connsiteX49" fmla="*/ 10000 w 10000"/>
                  <a:gd name="connsiteY49" fmla="*/ 8095 h 10000"/>
                  <a:gd name="connsiteX50" fmla="*/ 10000 w 10000"/>
                  <a:gd name="connsiteY50" fmla="*/ 10000 h 10000"/>
                  <a:gd name="connsiteX51" fmla="*/ 6475 w 10000"/>
                  <a:gd name="connsiteY5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237 w 10000"/>
                  <a:gd name="connsiteY14" fmla="*/ 4940 h 10000"/>
                  <a:gd name="connsiteX15" fmla="*/ 3165 w 10000"/>
                  <a:gd name="connsiteY15" fmla="*/ 4643 h 10000"/>
                  <a:gd name="connsiteX16" fmla="*/ 3022 w 10000"/>
                  <a:gd name="connsiteY16" fmla="*/ 4464 h 10000"/>
                  <a:gd name="connsiteX17" fmla="*/ 2590 w 10000"/>
                  <a:gd name="connsiteY17" fmla="*/ 1369 h 10000"/>
                  <a:gd name="connsiteX18" fmla="*/ 2806 w 10000"/>
                  <a:gd name="connsiteY18" fmla="*/ 893 h 10000"/>
                  <a:gd name="connsiteX19" fmla="*/ 3237 w 10000"/>
                  <a:gd name="connsiteY19" fmla="*/ 476 h 10000"/>
                  <a:gd name="connsiteX20" fmla="*/ 3885 w 10000"/>
                  <a:gd name="connsiteY20" fmla="*/ 179 h 10000"/>
                  <a:gd name="connsiteX21" fmla="*/ 4388 w 10000"/>
                  <a:gd name="connsiteY21" fmla="*/ 119 h 10000"/>
                  <a:gd name="connsiteX22" fmla="*/ 4892 w 10000"/>
                  <a:gd name="connsiteY22" fmla="*/ 0 h 10000"/>
                  <a:gd name="connsiteX23" fmla="*/ 5036 w 10000"/>
                  <a:gd name="connsiteY23" fmla="*/ 0 h 10000"/>
                  <a:gd name="connsiteX24" fmla="*/ 5036 w 10000"/>
                  <a:gd name="connsiteY24" fmla="*/ 0 h 10000"/>
                  <a:gd name="connsiteX25" fmla="*/ 5252 w 10000"/>
                  <a:gd name="connsiteY25" fmla="*/ 0 h 10000"/>
                  <a:gd name="connsiteX26" fmla="*/ 5612 w 10000"/>
                  <a:gd name="connsiteY26" fmla="*/ 119 h 10000"/>
                  <a:gd name="connsiteX27" fmla="*/ 6259 w 10000"/>
                  <a:gd name="connsiteY27" fmla="*/ 179 h 10000"/>
                  <a:gd name="connsiteX28" fmla="*/ 6763 w 10000"/>
                  <a:gd name="connsiteY28" fmla="*/ 476 h 10000"/>
                  <a:gd name="connsiteX29" fmla="*/ 7266 w 10000"/>
                  <a:gd name="connsiteY29" fmla="*/ 893 h 10000"/>
                  <a:gd name="connsiteX30" fmla="*/ 7410 w 10000"/>
                  <a:gd name="connsiteY30" fmla="*/ 1369 h 10000"/>
                  <a:gd name="connsiteX31" fmla="*/ 7410 w 10000"/>
                  <a:gd name="connsiteY31" fmla="*/ 2262 h 10000"/>
                  <a:gd name="connsiteX32" fmla="*/ 7266 w 10000"/>
                  <a:gd name="connsiteY32" fmla="*/ 3036 h 10000"/>
                  <a:gd name="connsiteX33" fmla="*/ 7194 w 10000"/>
                  <a:gd name="connsiteY33" fmla="*/ 3810 h 10000"/>
                  <a:gd name="connsiteX34" fmla="*/ 7122 w 10000"/>
                  <a:gd name="connsiteY34" fmla="*/ 4226 h 10000"/>
                  <a:gd name="connsiteX35" fmla="*/ 7122 w 10000"/>
                  <a:gd name="connsiteY35" fmla="*/ 4464 h 10000"/>
                  <a:gd name="connsiteX36" fmla="*/ 6978 w 10000"/>
                  <a:gd name="connsiteY36" fmla="*/ 4464 h 10000"/>
                  <a:gd name="connsiteX37" fmla="*/ 6978 w 10000"/>
                  <a:gd name="connsiteY37" fmla="*/ 4643 h 10000"/>
                  <a:gd name="connsiteX38" fmla="*/ 6906 w 10000"/>
                  <a:gd name="connsiteY38" fmla="*/ 4940 h 10000"/>
                  <a:gd name="connsiteX39" fmla="*/ 6691 w 10000"/>
                  <a:gd name="connsiteY39" fmla="*/ 5179 h 10000"/>
                  <a:gd name="connsiteX40" fmla="*/ 6475 w 10000"/>
                  <a:gd name="connsiteY40" fmla="*/ 5357 h 10000"/>
                  <a:gd name="connsiteX41" fmla="*/ 6259 w 10000"/>
                  <a:gd name="connsiteY41" fmla="*/ 5536 h 10000"/>
                  <a:gd name="connsiteX42" fmla="*/ 6763 w 10000"/>
                  <a:gd name="connsiteY42" fmla="*/ 6786 h 10000"/>
                  <a:gd name="connsiteX43" fmla="*/ 9568 w 10000"/>
                  <a:gd name="connsiteY43" fmla="*/ 7381 h 10000"/>
                  <a:gd name="connsiteX44" fmla="*/ 9712 w 10000"/>
                  <a:gd name="connsiteY44" fmla="*/ 7381 h 10000"/>
                  <a:gd name="connsiteX45" fmla="*/ 9784 w 10000"/>
                  <a:gd name="connsiteY45" fmla="*/ 7500 h 10000"/>
                  <a:gd name="connsiteX46" fmla="*/ 9856 w 10000"/>
                  <a:gd name="connsiteY46" fmla="*/ 7679 h 10000"/>
                  <a:gd name="connsiteX47" fmla="*/ 10000 w 10000"/>
                  <a:gd name="connsiteY47" fmla="*/ 7857 h 10000"/>
                  <a:gd name="connsiteX48" fmla="*/ 10000 w 10000"/>
                  <a:gd name="connsiteY48" fmla="*/ 8095 h 10000"/>
                  <a:gd name="connsiteX49" fmla="*/ 10000 w 10000"/>
                  <a:gd name="connsiteY49" fmla="*/ 10000 h 10000"/>
                  <a:gd name="connsiteX50" fmla="*/ 6475 w 10000"/>
                  <a:gd name="connsiteY5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165 w 10000"/>
                  <a:gd name="connsiteY14" fmla="*/ 4643 h 10000"/>
                  <a:gd name="connsiteX15" fmla="*/ 3022 w 10000"/>
                  <a:gd name="connsiteY15" fmla="*/ 4464 h 10000"/>
                  <a:gd name="connsiteX16" fmla="*/ 2590 w 10000"/>
                  <a:gd name="connsiteY16" fmla="*/ 1369 h 10000"/>
                  <a:gd name="connsiteX17" fmla="*/ 2806 w 10000"/>
                  <a:gd name="connsiteY17" fmla="*/ 893 h 10000"/>
                  <a:gd name="connsiteX18" fmla="*/ 3237 w 10000"/>
                  <a:gd name="connsiteY18" fmla="*/ 476 h 10000"/>
                  <a:gd name="connsiteX19" fmla="*/ 3885 w 10000"/>
                  <a:gd name="connsiteY19" fmla="*/ 179 h 10000"/>
                  <a:gd name="connsiteX20" fmla="*/ 4388 w 10000"/>
                  <a:gd name="connsiteY20" fmla="*/ 119 h 10000"/>
                  <a:gd name="connsiteX21" fmla="*/ 4892 w 10000"/>
                  <a:gd name="connsiteY21" fmla="*/ 0 h 10000"/>
                  <a:gd name="connsiteX22" fmla="*/ 5036 w 10000"/>
                  <a:gd name="connsiteY22" fmla="*/ 0 h 10000"/>
                  <a:gd name="connsiteX23" fmla="*/ 5036 w 10000"/>
                  <a:gd name="connsiteY23" fmla="*/ 0 h 10000"/>
                  <a:gd name="connsiteX24" fmla="*/ 5252 w 10000"/>
                  <a:gd name="connsiteY24" fmla="*/ 0 h 10000"/>
                  <a:gd name="connsiteX25" fmla="*/ 5612 w 10000"/>
                  <a:gd name="connsiteY25" fmla="*/ 119 h 10000"/>
                  <a:gd name="connsiteX26" fmla="*/ 6259 w 10000"/>
                  <a:gd name="connsiteY26" fmla="*/ 179 h 10000"/>
                  <a:gd name="connsiteX27" fmla="*/ 6763 w 10000"/>
                  <a:gd name="connsiteY27" fmla="*/ 476 h 10000"/>
                  <a:gd name="connsiteX28" fmla="*/ 7266 w 10000"/>
                  <a:gd name="connsiteY28" fmla="*/ 893 h 10000"/>
                  <a:gd name="connsiteX29" fmla="*/ 7410 w 10000"/>
                  <a:gd name="connsiteY29" fmla="*/ 1369 h 10000"/>
                  <a:gd name="connsiteX30" fmla="*/ 7410 w 10000"/>
                  <a:gd name="connsiteY30" fmla="*/ 2262 h 10000"/>
                  <a:gd name="connsiteX31" fmla="*/ 7266 w 10000"/>
                  <a:gd name="connsiteY31" fmla="*/ 3036 h 10000"/>
                  <a:gd name="connsiteX32" fmla="*/ 7194 w 10000"/>
                  <a:gd name="connsiteY32" fmla="*/ 3810 h 10000"/>
                  <a:gd name="connsiteX33" fmla="*/ 7122 w 10000"/>
                  <a:gd name="connsiteY33" fmla="*/ 4226 h 10000"/>
                  <a:gd name="connsiteX34" fmla="*/ 7122 w 10000"/>
                  <a:gd name="connsiteY34" fmla="*/ 4464 h 10000"/>
                  <a:gd name="connsiteX35" fmla="*/ 6978 w 10000"/>
                  <a:gd name="connsiteY35" fmla="*/ 4464 h 10000"/>
                  <a:gd name="connsiteX36" fmla="*/ 6978 w 10000"/>
                  <a:gd name="connsiteY36" fmla="*/ 4643 h 10000"/>
                  <a:gd name="connsiteX37" fmla="*/ 6906 w 10000"/>
                  <a:gd name="connsiteY37" fmla="*/ 4940 h 10000"/>
                  <a:gd name="connsiteX38" fmla="*/ 6691 w 10000"/>
                  <a:gd name="connsiteY38" fmla="*/ 5179 h 10000"/>
                  <a:gd name="connsiteX39" fmla="*/ 6475 w 10000"/>
                  <a:gd name="connsiteY39" fmla="*/ 5357 h 10000"/>
                  <a:gd name="connsiteX40" fmla="*/ 6259 w 10000"/>
                  <a:gd name="connsiteY40" fmla="*/ 5536 h 10000"/>
                  <a:gd name="connsiteX41" fmla="*/ 6763 w 10000"/>
                  <a:gd name="connsiteY41" fmla="*/ 6786 h 10000"/>
                  <a:gd name="connsiteX42" fmla="*/ 9568 w 10000"/>
                  <a:gd name="connsiteY42" fmla="*/ 7381 h 10000"/>
                  <a:gd name="connsiteX43" fmla="*/ 9712 w 10000"/>
                  <a:gd name="connsiteY43" fmla="*/ 7381 h 10000"/>
                  <a:gd name="connsiteX44" fmla="*/ 9784 w 10000"/>
                  <a:gd name="connsiteY44" fmla="*/ 7500 h 10000"/>
                  <a:gd name="connsiteX45" fmla="*/ 9856 w 10000"/>
                  <a:gd name="connsiteY45" fmla="*/ 7679 h 10000"/>
                  <a:gd name="connsiteX46" fmla="*/ 10000 w 10000"/>
                  <a:gd name="connsiteY46" fmla="*/ 7857 h 10000"/>
                  <a:gd name="connsiteX47" fmla="*/ 10000 w 10000"/>
                  <a:gd name="connsiteY47" fmla="*/ 8095 h 10000"/>
                  <a:gd name="connsiteX48" fmla="*/ 10000 w 10000"/>
                  <a:gd name="connsiteY48" fmla="*/ 10000 h 10000"/>
                  <a:gd name="connsiteX49" fmla="*/ 6475 w 10000"/>
                  <a:gd name="connsiteY4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022 w 10000"/>
                  <a:gd name="connsiteY14" fmla="*/ 4464 h 10000"/>
                  <a:gd name="connsiteX15" fmla="*/ 2590 w 10000"/>
                  <a:gd name="connsiteY15" fmla="*/ 1369 h 10000"/>
                  <a:gd name="connsiteX16" fmla="*/ 2806 w 10000"/>
                  <a:gd name="connsiteY16" fmla="*/ 893 h 10000"/>
                  <a:gd name="connsiteX17" fmla="*/ 3237 w 10000"/>
                  <a:gd name="connsiteY17" fmla="*/ 476 h 10000"/>
                  <a:gd name="connsiteX18" fmla="*/ 3885 w 10000"/>
                  <a:gd name="connsiteY18" fmla="*/ 179 h 10000"/>
                  <a:gd name="connsiteX19" fmla="*/ 4388 w 10000"/>
                  <a:gd name="connsiteY19" fmla="*/ 119 h 10000"/>
                  <a:gd name="connsiteX20" fmla="*/ 4892 w 10000"/>
                  <a:gd name="connsiteY20" fmla="*/ 0 h 10000"/>
                  <a:gd name="connsiteX21" fmla="*/ 5036 w 10000"/>
                  <a:gd name="connsiteY21" fmla="*/ 0 h 10000"/>
                  <a:gd name="connsiteX22" fmla="*/ 5036 w 10000"/>
                  <a:gd name="connsiteY22" fmla="*/ 0 h 10000"/>
                  <a:gd name="connsiteX23" fmla="*/ 5252 w 10000"/>
                  <a:gd name="connsiteY23" fmla="*/ 0 h 10000"/>
                  <a:gd name="connsiteX24" fmla="*/ 5612 w 10000"/>
                  <a:gd name="connsiteY24" fmla="*/ 119 h 10000"/>
                  <a:gd name="connsiteX25" fmla="*/ 6259 w 10000"/>
                  <a:gd name="connsiteY25" fmla="*/ 179 h 10000"/>
                  <a:gd name="connsiteX26" fmla="*/ 6763 w 10000"/>
                  <a:gd name="connsiteY26" fmla="*/ 476 h 10000"/>
                  <a:gd name="connsiteX27" fmla="*/ 7266 w 10000"/>
                  <a:gd name="connsiteY27" fmla="*/ 893 h 10000"/>
                  <a:gd name="connsiteX28" fmla="*/ 7410 w 10000"/>
                  <a:gd name="connsiteY28" fmla="*/ 1369 h 10000"/>
                  <a:gd name="connsiteX29" fmla="*/ 7410 w 10000"/>
                  <a:gd name="connsiteY29" fmla="*/ 2262 h 10000"/>
                  <a:gd name="connsiteX30" fmla="*/ 7266 w 10000"/>
                  <a:gd name="connsiteY30" fmla="*/ 3036 h 10000"/>
                  <a:gd name="connsiteX31" fmla="*/ 7194 w 10000"/>
                  <a:gd name="connsiteY31" fmla="*/ 3810 h 10000"/>
                  <a:gd name="connsiteX32" fmla="*/ 7122 w 10000"/>
                  <a:gd name="connsiteY32" fmla="*/ 4226 h 10000"/>
                  <a:gd name="connsiteX33" fmla="*/ 7122 w 10000"/>
                  <a:gd name="connsiteY33" fmla="*/ 4464 h 10000"/>
                  <a:gd name="connsiteX34" fmla="*/ 6978 w 10000"/>
                  <a:gd name="connsiteY34" fmla="*/ 4464 h 10000"/>
                  <a:gd name="connsiteX35" fmla="*/ 6978 w 10000"/>
                  <a:gd name="connsiteY35" fmla="*/ 4643 h 10000"/>
                  <a:gd name="connsiteX36" fmla="*/ 6906 w 10000"/>
                  <a:gd name="connsiteY36" fmla="*/ 4940 h 10000"/>
                  <a:gd name="connsiteX37" fmla="*/ 6691 w 10000"/>
                  <a:gd name="connsiteY37" fmla="*/ 5179 h 10000"/>
                  <a:gd name="connsiteX38" fmla="*/ 6475 w 10000"/>
                  <a:gd name="connsiteY38" fmla="*/ 5357 h 10000"/>
                  <a:gd name="connsiteX39" fmla="*/ 6259 w 10000"/>
                  <a:gd name="connsiteY39" fmla="*/ 5536 h 10000"/>
                  <a:gd name="connsiteX40" fmla="*/ 6763 w 10000"/>
                  <a:gd name="connsiteY40" fmla="*/ 6786 h 10000"/>
                  <a:gd name="connsiteX41" fmla="*/ 9568 w 10000"/>
                  <a:gd name="connsiteY41" fmla="*/ 7381 h 10000"/>
                  <a:gd name="connsiteX42" fmla="*/ 9712 w 10000"/>
                  <a:gd name="connsiteY42" fmla="*/ 7381 h 10000"/>
                  <a:gd name="connsiteX43" fmla="*/ 9784 w 10000"/>
                  <a:gd name="connsiteY43" fmla="*/ 7500 h 10000"/>
                  <a:gd name="connsiteX44" fmla="*/ 9856 w 10000"/>
                  <a:gd name="connsiteY44" fmla="*/ 7679 h 10000"/>
                  <a:gd name="connsiteX45" fmla="*/ 10000 w 10000"/>
                  <a:gd name="connsiteY45" fmla="*/ 7857 h 10000"/>
                  <a:gd name="connsiteX46" fmla="*/ 10000 w 10000"/>
                  <a:gd name="connsiteY46" fmla="*/ 8095 h 10000"/>
                  <a:gd name="connsiteX47" fmla="*/ 10000 w 10000"/>
                  <a:gd name="connsiteY47" fmla="*/ 10000 h 10000"/>
                  <a:gd name="connsiteX48" fmla="*/ 6475 w 10000"/>
                  <a:gd name="connsiteY4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691 w 10000"/>
                  <a:gd name="connsiteY36" fmla="*/ 5179 h 10000"/>
                  <a:gd name="connsiteX37" fmla="*/ 6475 w 10000"/>
                  <a:gd name="connsiteY37" fmla="*/ 5357 h 10000"/>
                  <a:gd name="connsiteX38" fmla="*/ 6259 w 10000"/>
                  <a:gd name="connsiteY38" fmla="*/ 5536 h 10000"/>
                  <a:gd name="connsiteX39" fmla="*/ 6763 w 10000"/>
                  <a:gd name="connsiteY39" fmla="*/ 6786 h 10000"/>
                  <a:gd name="connsiteX40" fmla="*/ 9568 w 10000"/>
                  <a:gd name="connsiteY40" fmla="*/ 7381 h 10000"/>
                  <a:gd name="connsiteX41" fmla="*/ 9712 w 10000"/>
                  <a:gd name="connsiteY41" fmla="*/ 7381 h 10000"/>
                  <a:gd name="connsiteX42" fmla="*/ 9784 w 10000"/>
                  <a:gd name="connsiteY42" fmla="*/ 7500 h 10000"/>
                  <a:gd name="connsiteX43" fmla="*/ 9856 w 10000"/>
                  <a:gd name="connsiteY43" fmla="*/ 7679 h 10000"/>
                  <a:gd name="connsiteX44" fmla="*/ 10000 w 10000"/>
                  <a:gd name="connsiteY44" fmla="*/ 7857 h 10000"/>
                  <a:gd name="connsiteX45" fmla="*/ 10000 w 10000"/>
                  <a:gd name="connsiteY45" fmla="*/ 8095 h 10000"/>
                  <a:gd name="connsiteX46" fmla="*/ 10000 w 10000"/>
                  <a:gd name="connsiteY46" fmla="*/ 10000 h 10000"/>
                  <a:gd name="connsiteX47" fmla="*/ 6475 w 10000"/>
                  <a:gd name="connsiteY4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691 w 10000"/>
                  <a:gd name="connsiteY36" fmla="*/ 5179 h 10000"/>
                  <a:gd name="connsiteX37" fmla="*/ 6259 w 10000"/>
                  <a:gd name="connsiteY37" fmla="*/ 5536 h 10000"/>
                  <a:gd name="connsiteX38" fmla="*/ 6763 w 10000"/>
                  <a:gd name="connsiteY38" fmla="*/ 6786 h 10000"/>
                  <a:gd name="connsiteX39" fmla="*/ 9568 w 10000"/>
                  <a:gd name="connsiteY39" fmla="*/ 7381 h 10000"/>
                  <a:gd name="connsiteX40" fmla="*/ 9712 w 10000"/>
                  <a:gd name="connsiteY40" fmla="*/ 7381 h 10000"/>
                  <a:gd name="connsiteX41" fmla="*/ 9784 w 10000"/>
                  <a:gd name="connsiteY41" fmla="*/ 7500 h 10000"/>
                  <a:gd name="connsiteX42" fmla="*/ 9856 w 10000"/>
                  <a:gd name="connsiteY42" fmla="*/ 7679 h 10000"/>
                  <a:gd name="connsiteX43" fmla="*/ 10000 w 10000"/>
                  <a:gd name="connsiteY43" fmla="*/ 7857 h 10000"/>
                  <a:gd name="connsiteX44" fmla="*/ 10000 w 10000"/>
                  <a:gd name="connsiteY44" fmla="*/ 8095 h 10000"/>
                  <a:gd name="connsiteX45" fmla="*/ 10000 w 10000"/>
                  <a:gd name="connsiteY45" fmla="*/ 10000 h 10000"/>
                  <a:gd name="connsiteX46" fmla="*/ 6475 w 10000"/>
                  <a:gd name="connsiteY4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259 w 10000"/>
                  <a:gd name="connsiteY36" fmla="*/ 5536 h 10000"/>
                  <a:gd name="connsiteX37" fmla="*/ 6763 w 10000"/>
                  <a:gd name="connsiteY37" fmla="*/ 6786 h 10000"/>
                  <a:gd name="connsiteX38" fmla="*/ 9568 w 10000"/>
                  <a:gd name="connsiteY38" fmla="*/ 7381 h 10000"/>
                  <a:gd name="connsiteX39" fmla="*/ 9712 w 10000"/>
                  <a:gd name="connsiteY39" fmla="*/ 7381 h 10000"/>
                  <a:gd name="connsiteX40" fmla="*/ 9784 w 10000"/>
                  <a:gd name="connsiteY40" fmla="*/ 7500 h 10000"/>
                  <a:gd name="connsiteX41" fmla="*/ 9856 w 10000"/>
                  <a:gd name="connsiteY41" fmla="*/ 7679 h 10000"/>
                  <a:gd name="connsiteX42" fmla="*/ 10000 w 10000"/>
                  <a:gd name="connsiteY42" fmla="*/ 7857 h 10000"/>
                  <a:gd name="connsiteX43" fmla="*/ 10000 w 10000"/>
                  <a:gd name="connsiteY43" fmla="*/ 8095 h 10000"/>
                  <a:gd name="connsiteX44" fmla="*/ 10000 w 10000"/>
                  <a:gd name="connsiteY44" fmla="*/ 10000 h 10000"/>
                  <a:gd name="connsiteX45" fmla="*/ 6475 w 10000"/>
                  <a:gd name="connsiteY4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259 w 10000"/>
                  <a:gd name="connsiteY35" fmla="*/ 5536 h 10000"/>
                  <a:gd name="connsiteX36" fmla="*/ 6763 w 10000"/>
                  <a:gd name="connsiteY36" fmla="*/ 6786 h 10000"/>
                  <a:gd name="connsiteX37" fmla="*/ 9568 w 10000"/>
                  <a:gd name="connsiteY37" fmla="*/ 7381 h 10000"/>
                  <a:gd name="connsiteX38" fmla="*/ 9712 w 10000"/>
                  <a:gd name="connsiteY38" fmla="*/ 7381 h 10000"/>
                  <a:gd name="connsiteX39" fmla="*/ 9784 w 10000"/>
                  <a:gd name="connsiteY39" fmla="*/ 7500 h 10000"/>
                  <a:gd name="connsiteX40" fmla="*/ 9856 w 10000"/>
                  <a:gd name="connsiteY40" fmla="*/ 7679 h 10000"/>
                  <a:gd name="connsiteX41" fmla="*/ 10000 w 10000"/>
                  <a:gd name="connsiteY41" fmla="*/ 7857 h 10000"/>
                  <a:gd name="connsiteX42" fmla="*/ 10000 w 10000"/>
                  <a:gd name="connsiteY42" fmla="*/ 8095 h 10000"/>
                  <a:gd name="connsiteX43" fmla="*/ 10000 w 10000"/>
                  <a:gd name="connsiteY43" fmla="*/ 10000 h 10000"/>
                  <a:gd name="connsiteX44" fmla="*/ 6475 w 10000"/>
                  <a:gd name="connsiteY4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259 w 10000"/>
                  <a:gd name="connsiteY34" fmla="*/ 5536 h 10000"/>
                  <a:gd name="connsiteX35" fmla="*/ 6763 w 10000"/>
                  <a:gd name="connsiteY35" fmla="*/ 6786 h 10000"/>
                  <a:gd name="connsiteX36" fmla="*/ 9568 w 10000"/>
                  <a:gd name="connsiteY36" fmla="*/ 7381 h 10000"/>
                  <a:gd name="connsiteX37" fmla="*/ 9712 w 10000"/>
                  <a:gd name="connsiteY37" fmla="*/ 7381 h 10000"/>
                  <a:gd name="connsiteX38" fmla="*/ 9784 w 10000"/>
                  <a:gd name="connsiteY38" fmla="*/ 7500 h 10000"/>
                  <a:gd name="connsiteX39" fmla="*/ 9856 w 10000"/>
                  <a:gd name="connsiteY39" fmla="*/ 7679 h 10000"/>
                  <a:gd name="connsiteX40" fmla="*/ 10000 w 10000"/>
                  <a:gd name="connsiteY40" fmla="*/ 7857 h 10000"/>
                  <a:gd name="connsiteX41" fmla="*/ 10000 w 10000"/>
                  <a:gd name="connsiteY41" fmla="*/ 8095 h 10000"/>
                  <a:gd name="connsiteX42" fmla="*/ 10000 w 10000"/>
                  <a:gd name="connsiteY42" fmla="*/ 10000 h 10000"/>
                  <a:gd name="connsiteX43" fmla="*/ 6475 w 10000"/>
                  <a:gd name="connsiteY4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259 w 10000"/>
                  <a:gd name="connsiteY33" fmla="*/ 5536 h 10000"/>
                  <a:gd name="connsiteX34" fmla="*/ 6763 w 10000"/>
                  <a:gd name="connsiteY34" fmla="*/ 6786 h 10000"/>
                  <a:gd name="connsiteX35" fmla="*/ 9568 w 10000"/>
                  <a:gd name="connsiteY35" fmla="*/ 7381 h 10000"/>
                  <a:gd name="connsiteX36" fmla="*/ 9712 w 10000"/>
                  <a:gd name="connsiteY36" fmla="*/ 7381 h 10000"/>
                  <a:gd name="connsiteX37" fmla="*/ 9784 w 10000"/>
                  <a:gd name="connsiteY37" fmla="*/ 7500 h 10000"/>
                  <a:gd name="connsiteX38" fmla="*/ 9856 w 10000"/>
                  <a:gd name="connsiteY38" fmla="*/ 7679 h 10000"/>
                  <a:gd name="connsiteX39" fmla="*/ 10000 w 10000"/>
                  <a:gd name="connsiteY39" fmla="*/ 7857 h 10000"/>
                  <a:gd name="connsiteX40" fmla="*/ 10000 w 10000"/>
                  <a:gd name="connsiteY40" fmla="*/ 8095 h 10000"/>
                  <a:gd name="connsiteX41" fmla="*/ 10000 w 10000"/>
                  <a:gd name="connsiteY41" fmla="*/ 10000 h 10000"/>
                  <a:gd name="connsiteX42" fmla="*/ 6475 w 10000"/>
                  <a:gd name="connsiteY4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464 h 10000"/>
                  <a:gd name="connsiteX32" fmla="*/ 6259 w 10000"/>
                  <a:gd name="connsiteY32" fmla="*/ 5536 h 10000"/>
                  <a:gd name="connsiteX33" fmla="*/ 6763 w 10000"/>
                  <a:gd name="connsiteY33" fmla="*/ 6786 h 10000"/>
                  <a:gd name="connsiteX34" fmla="*/ 9568 w 10000"/>
                  <a:gd name="connsiteY34" fmla="*/ 7381 h 10000"/>
                  <a:gd name="connsiteX35" fmla="*/ 9712 w 10000"/>
                  <a:gd name="connsiteY35" fmla="*/ 7381 h 10000"/>
                  <a:gd name="connsiteX36" fmla="*/ 9784 w 10000"/>
                  <a:gd name="connsiteY36" fmla="*/ 7500 h 10000"/>
                  <a:gd name="connsiteX37" fmla="*/ 9856 w 10000"/>
                  <a:gd name="connsiteY37" fmla="*/ 7679 h 10000"/>
                  <a:gd name="connsiteX38" fmla="*/ 10000 w 10000"/>
                  <a:gd name="connsiteY38" fmla="*/ 7857 h 10000"/>
                  <a:gd name="connsiteX39" fmla="*/ 10000 w 10000"/>
                  <a:gd name="connsiteY39" fmla="*/ 8095 h 10000"/>
                  <a:gd name="connsiteX40" fmla="*/ 10000 w 10000"/>
                  <a:gd name="connsiteY40" fmla="*/ 10000 h 10000"/>
                  <a:gd name="connsiteX41" fmla="*/ 6475 w 10000"/>
                  <a:gd name="connsiteY4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22 w 10000"/>
                  <a:gd name="connsiteY30" fmla="*/ 4464 h 10000"/>
                  <a:gd name="connsiteX31" fmla="*/ 6259 w 10000"/>
                  <a:gd name="connsiteY31" fmla="*/ 5536 h 10000"/>
                  <a:gd name="connsiteX32" fmla="*/ 6763 w 10000"/>
                  <a:gd name="connsiteY32" fmla="*/ 6786 h 10000"/>
                  <a:gd name="connsiteX33" fmla="*/ 9568 w 10000"/>
                  <a:gd name="connsiteY33" fmla="*/ 7381 h 10000"/>
                  <a:gd name="connsiteX34" fmla="*/ 9712 w 10000"/>
                  <a:gd name="connsiteY34" fmla="*/ 7381 h 10000"/>
                  <a:gd name="connsiteX35" fmla="*/ 9784 w 10000"/>
                  <a:gd name="connsiteY35" fmla="*/ 7500 h 10000"/>
                  <a:gd name="connsiteX36" fmla="*/ 9856 w 10000"/>
                  <a:gd name="connsiteY36" fmla="*/ 7679 h 10000"/>
                  <a:gd name="connsiteX37" fmla="*/ 10000 w 10000"/>
                  <a:gd name="connsiteY37" fmla="*/ 7857 h 10000"/>
                  <a:gd name="connsiteX38" fmla="*/ 10000 w 10000"/>
                  <a:gd name="connsiteY38" fmla="*/ 8095 h 10000"/>
                  <a:gd name="connsiteX39" fmla="*/ 10000 w 10000"/>
                  <a:gd name="connsiteY39" fmla="*/ 10000 h 10000"/>
                  <a:gd name="connsiteX40" fmla="*/ 6475 w 10000"/>
                  <a:gd name="connsiteY4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122 w 10000"/>
                  <a:gd name="connsiteY29" fmla="*/ 4464 h 10000"/>
                  <a:gd name="connsiteX30" fmla="*/ 6259 w 10000"/>
                  <a:gd name="connsiteY30" fmla="*/ 5536 h 10000"/>
                  <a:gd name="connsiteX31" fmla="*/ 6763 w 10000"/>
                  <a:gd name="connsiteY31" fmla="*/ 6786 h 10000"/>
                  <a:gd name="connsiteX32" fmla="*/ 9568 w 10000"/>
                  <a:gd name="connsiteY32" fmla="*/ 7381 h 10000"/>
                  <a:gd name="connsiteX33" fmla="*/ 9712 w 10000"/>
                  <a:gd name="connsiteY33" fmla="*/ 7381 h 10000"/>
                  <a:gd name="connsiteX34" fmla="*/ 9784 w 10000"/>
                  <a:gd name="connsiteY34" fmla="*/ 7500 h 10000"/>
                  <a:gd name="connsiteX35" fmla="*/ 9856 w 10000"/>
                  <a:gd name="connsiteY35" fmla="*/ 7679 h 10000"/>
                  <a:gd name="connsiteX36" fmla="*/ 10000 w 10000"/>
                  <a:gd name="connsiteY36" fmla="*/ 7857 h 10000"/>
                  <a:gd name="connsiteX37" fmla="*/ 10000 w 10000"/>
                  <a:gd name="connsiteY37" fmla="*/ 8095 h 10000"/>
                  <a:gd name="connsiteX38" fmla="*/ 10000 w 10000"/>
                  <a:gd name="connsiteY38" fmla="*/ 10000 h 10000"/>
                  <a:gd name="connsiteX39" fmla="*/ 6475 w 10000"/>
                  <a:gd name="connsiteY3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122 w 10000"/>
                  <a:gd name="connsiteY28" fmla="*/ 4464 h 10000"/>
                  <a:gd name="connsiteX29" fmla="*/ 6259 w 10000"/>
                  <a:gd name="connsiteY29" fmla="*/ 5536 h 10000"/>
                  <a:gd name="connsiteX30" fmla="*/ 6763 w 10000"/>
                  <a:gd name="connsiteY30" fmla="*/ 6786 h 10000"/>
                  <a:gd name="connsiteX31" fmla="*/ 9568 w 10000"/>
                  <a:gd name="connsiteY31" fmla="*/ 7381 h 10000"/>
                  <a:gd name="connsiteX32" fmla="*/ 9712 w 10000"/>
                  <a:gd name="connsiteY32" fmla="*/ 7381 h 10000"/>
                  <a:gd name="connsiteX33" fmla="*/ 9784 w 10000"/>
                  <a:gd name="connsiteY33" fmla="*/ 7500 h 10000"/>
                  <a:gd name="connsiteX34" fmla="*/ 9856 w 10000"/>
                  <a:gd name="connsiteY34" fmla="*/ 7679 h 10000"/>
                  <a:gd name="connsiteX35" fmla="*/ 10000 w 10000"/>
                  <a:gd name="connsiteY35" fmla="*/ 7857 h 10000"/>
                  <a:gd name="connsiteX36" fmla="*/ 10000 w 10000"/>
                  <a:gd name="connsiteY36" fmla="*/ 8095 h 10000"/>
                  <a:gd name="connsiteX37" fmla="*/ 10000 w 10000"/>
                  <a:gd name="connsiteY37" fmla="*/ 10000 h 10000"/>
                  <a:gd name="connsiteX38" fmla="*/ 6475 w 10000"/>
                  <a:gd name="connsiteY3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410 w 10000"/>
                  <a:gd name="connsiteY26" fmla="*/ 1369 h 10000"/>
                  <a:gd name="connsiteX27" fmla="*/ 7122 w 10000"/>
                  <a:gd name="connsiteY27" fmla="*/ 4464 h 10000"/>
                  <a:gd name="connsiteX28" fmla="*/ 6259 w 10000"/>
                  <a:gd name="connsiteY28" fmla="*/ 5536 h 10000"/>
                  <a:gd name="connsiteX29" fmla="*/ 6763 w 10000"/>
                  <a:gd name="connsiteY29" fmla="*/ 6786 h 10000"/>
                  <a:gd name="connsiteX30" fmla="*/ 9568 w 10000"/>
                  <a:gd name="connsiteY30" fmla="*/ 7381 h 10000"/>
                  <a:gd name="connsiteX31" fmla="*/ 9712 w 10000"/>
                  <a:gd name="connsiteY31" fmla="*/ 7381 h 10000"/>
                  <a:gd name="connsiteX32" fmla="*/ 9784 w 10000"/>
                  <a:gd name="connsiteY32" fmla="*/ 7500 h 10000"/>
                  <a:gd name="connsiteX33" fmla="*/ 9856 w 10000"/>
                  <a:gd name="connsiteY33" fmla="*/ 7679 h 10000"/>
                  <a:gd name="connsiteX34" fmla="*/ 10000 w 10000"/>
                  <a:gd name="connsiteY34" fmla="*/ 7857 h 10000"/>
                  <a:gd name="connsiteX35" fmla="*/ 10000 w 10000"/>
                  <a:gd name="connsiteY35" fmla="*/ 8095 h 10000"/>
                  <a:gd name="connsiteX36" fmla="*/ 10000 w 10000"/>
                  <a:gd name="connsiteY36" fmla="*/ 10000 h 10000"/>
                  <a:gd name="connsiteX37" fmla="*/ 6475 w 10000"/>
                  <a:gd name="connsiteY3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763 w 10000"/>
                  <a:gd name="connsiteY24" fmla="*/ 476 h 10000"/>
                  <a:gd name="connsiteX25" fmla="*/ 7410 w 10000"/>
                  <a:gd name="connsiteY25" fmla="*/ 1369 h 10000"/>
                  <a:gd name="connsiteX26" fmla="*/ 7122 w 10000"/>
                  <a:gd name="connsiteY26" fmla="*/ 4464 h 10000"/>
                  <a:gd name="connsiteX27" fmla="*/ 6259 w 10000"/>
                  <a:gd name="connsiteY27" fmla="*/ 5536 h 10000"/>
                  <a:gd name="connsiteX28" fmla="*/ 6763 w 10000"/>
                  <a:gd name="connsiteY28" fmla="*/ 6786 h 10000"/>
                  <a:gd name="connsiteX29" fmla="*/ 9568 w 10000"/>
                  <a:gd name="connsiteY29" fmla="*/ 7381 h 10000"/>
                  <a:gd name="connsiteX30" fmla="*/ 9712 w 10000"/>
                  <a:gd name="connsiteY30" fmla="*/ 7381 h 10000"/>
                  <a:gd name="connsiteX31" fmla="*/ 9784 w 10000"/>
                  <a:gd name="connsiteY31" fmla="*/ 7500 h 10000"/>
                  <a:gd name="connsiteX32" fmla="*/ 9856 w 10000"/>
                  <a:gd name="connsiteY32" fmla="*/ 7679 h 10000"/>
                  <a:gd name="connsiteX33" fmla="*/ 10000 w 10000"/>
                  <a:gd name="connsiteY33" fmla="*/ 7857 h 10000"/>
                  <a:gd name="connsiteX34" fmla="*/ 10000 w 10000"/>
                  <a:gd name="connsiteY34" fmla="*/ 8095 h 10000"/>
                  <a:gd name="connsiteX35" fmla="*/ 10000 w 10000"/>
                  <a:gd name="connsiteY35" fmla="*/ 10000 h 10000"/>
                  <a:gd name="connsiteX36" fmla="*/ 6475 w 10000"/>
                  <a:gd name="connsiteY3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6763 w 10000"/>
                  <a:gd name="connsiteY23" fmla="*/ 476 h 10000"/>
                  <a:gd name="connsiteX24" fmla="*/ 7410 w 10000"/>
                  <a:gd name="connsiteY24" fmla="*/ 1369 h 10000"/>
                  <a:gd name="connsiteX25" fmla="*/ 7122 w 10000"/>
                  <a:gd name="connsiteY25" fmla="*/ 4464 h 10000"/>
                  <a:gd name="connsiteX26" fmla="*/ 6259 w 10000"/>
                  <a:gd name="connsiteY26" fmla="*/ 5536 h 10000"/>
                  <a:gd name="connsiteX27" fmla="*/ 6763 w 10000"/>
                  <a:gd name="connsiteY27" fmla="*/ 6786 h 10000"/>
                  <a:gd name="connsiteX28" fmla="*/ 9568 w 10000"/>
                  <a:gd name="connsiteY28" fmla="*/ 7381 h 10000"/>
                  <a:gd name="connsiteX29" fmla="*/ 9712 w 10000"/>
                  <a:gd name="connsiteY29" fmla="*/ 7381 h 10000"/>
                  <a:gd name="connsiteX30" fmla="*/ 9784 w 10000"/>
                  <a:gd name="connsiteY30" fmla="*/ 7500 h 10000"/>
                  <a:gd name="connsiteX31" fmla="*/ 9856 w 10000"/>
                  <a:gd name="connsiteY31" fmla="*/ 7679 h 10000"/>
                  <a:gd name="connsiteX32" fmla="*/ 10000 w 10000"/>
                  <a:gd name="connsiteY32" fmla="*/ 7857 h 10000"/>
                  <a:gd name="connsiteX33" fmla="*/ 10000 w 10000"/>
                  <a:gd name="connsiteY33" fmla="*/ 8095 h 10000"/>
                  <a:gd name="connsiteX34" fmla="*/ 10000 w 10000"/>
                  <a:gd name="connsiteY34" fmla="*/ 10000 h 10000"/>
                  <a:gd name="connsiteX35" fmla="*/ 6475 w 10000"/>
                  <a:gd name="connsiteY3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6763 w 10000"/>
                  <a:gd name="connsiteY22" fmla="*/ 476 h 10000"/>
                  <a:gd name="connsiteX23" fmla="*/ 7410 w 10000"/>
                  <a:gd name="connsiteY23" fmla="*/ 1369 h 10000"/>
                  <a:gd name="connsiteX24" fmla="*/ 7122 w 10000"/>
                  <a:gd name="connsiteY24" fmla="*/ 4464 h 10000"/>
                  <a:gd name="connsiteX25" fmla="*/ 6259 w 10000"/>
                  <a:gd name="connsiteY25" fmla="*/ 5536 h 10000"/>
                  <a:gd name="connsiteX26" fmla="*/ 6763 w 10000"/>
                  <a:gd name="connsiteY26" fmla="*/ 6786 h 10000"/>
                  <a:gd name="connsiteX27" fmla="*/ 9568 w 10000"/>
                  <a:gd name="connsiteY27" fmla="*/ 7381 h 10000"/>
                  <a:gd name="connsiteX28" fmla="*/ 9712 w 10000"/>
                  <a:gd name="connsiteY28" fmla="*/ 7381 h 10000"/>
                  <a:gd name="connsiteX29" fmla="*/ 9784 w 10000"/>
                  <a:gd name="connsiteY29" fmla="*/ 7500 h 10000"/>
                  <a:gd name="connsiteX30" fmla="*/ 9856 w 10000"/>
                  <a:gd name="connsiteY30" fmla="*/ 7679 h 10000"/>
                  <a:gd name="connsiteX31" fmla="*/ 10000 w 10000"/>
                  <a:gd name="connsiteY31" fmla="*/ 7857 h 10000"/>
                  <a:gd name="connsiteX32" fmla="*/ 10000 w 10000"/>
                  <a:gd name="connsiteY32" fmla="*/ 8095 h 10000"/>
                  <a:gd name="connsiteX33" fmla="*/ 10000 w 10000"/>
                  <a:gd name="connsiteY33" fmla="*/ 10000 h 10000"/>
                  <a:gd name="connsiteX34" fmla="*/ 6475 w 10000"/>
                  <a:gd name="connsiteY3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6763 w 10000"/>
                  <a:gd name="connsiteY21" fmla="*/ 476 h 10000"/>
                  <a:gd name="connsiteX22" fmla="*/ 7410 w 10000"/>
                  <a:gd name="connsiteY22" fmla="*/ 1369 h 10000"/>
                  <a:gd name="connsiteX23" fmla="*/ 7122 w 10000"/>
                  <a:gd name="connsiteY23" fmla="*/ 4464 h 10000"/>
                  <a:gd name="connsiteX24" fmla="*/ 6259 w 10000"/>
                  <a:gd name="connsiteY24" fmla="*/ 5536 h 10000"/>
                  <a:gd name="connsiteX25" fmla="*/ 6763 w 10000"/>
                  <a:gd name="connsiteY25" fmla="*/ 6786 h 10000"/>
                  <a:gd name="connsiteX26" fmla="*/ 9568 w 10000"/>
                  <a:gd name="connsiteY26" fmla="*/ 7381 h 10000"/>
                  <a:gd name="connsiteX27" fmla="*/ 9712 w 10000"/>
                  <a:gd name="connsiteY27" fmla="*/ 7381 h 10000"/>
                  <a:gd name="connsiteX28" fmla="*/ 9784 w 10000"/>
                  <a:gd name="connsiteY28" fmla="*/ 7500 h 10000"/>
                  <a:gd name="connsiteX29" fmla="*/ 9856 w 10000"/>
                  <a:gd name="connsiteY29" fmla="*/ 7679 h 10000"/>
                  <a:gd name="connsiteX30" fmla="*/ 10000 w 10000"/>
                  <a:gd name="connsiteY30" fmla="*/ 7857 h 10000"/>
                  <a:gd name="connsiteX31" fmla="*/ 10000 w 10000"/>
                  <a:gd name="connsiteY31" fmla="*/ 8095 h 10000"/>
                  <a:gd name="connsiteX32" fmla="*/ 10000 w 10000"/>
                  <a:gd name="connsiteY32" fmla="*/ 10000 h 10000"/>
                  <a:gd name="connsiteX33" fmla="*/ 6475 w 10000"/>
                  <a:gd name="connsiteY3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6763 w 10000"/>
                  <a:gd name="connsiteY20" fmla="*/ 476 h 10000"/>
                  <a:gd name="connsiteX21" fmla="*/ 7410 w 10000"/>
                  <a:gd name="connsiteY21" fmla="*/ 1369 h 10000"/>
                  <a:gd name="connsiteX22" fmla="*/ 7122 w 10000"/>
                  <a:gd name="connsiteY22" fmla="*/ 4464 h 10000"/>
                  <a:gd name="connsiteX23" fmla="*/ 6259 w 10000"/>
                  <a:gd name="connsiteY23" fmla="*/ 5536 h 10000"/>
                  <a:gd name="connsiteX24" fmla="*/ 6763 w 10000"/>
                  <a:gd name="connsiteY24" fmla="*/ 6786 h 10000"/>
                  <a:gd name="connsiteX25" fmla="*/ 9568 w 10000"/>
                  <a:gd name="connsiteY25" fmla="*/ 7381 h 10000"/>
                  <a:gd name="connsiteX26" fmla="*/ 9712 w 10000"/>
                  <a:gd name="connsiteY26" fmla="*/ 7381 h 10000"/>
                  <a:gd name="connsiteX27" fmla="*/ 9784 w 10000"/>
                  <a:gd name="connsiteY27" fmla="*/ 7500 h 10000"/>
                  <a:gd name="connsiteX28" fmla="*/ 9856 w 10000"/>
                  <a:gd name="connsiteY28" fmla="*/ 7679 h 10000"/>
                  <a:gd name="connsiteX29" fmla="*/ 10000 w 10000"/>
                  <a:gd name="connsiteY29" fmla="*/ 7857 h 10000"/>
                  <a:gd name="connsiteX30" fmla="*/ 10000 w 10000"/>
                  <a:gd name="connsiteY30" fmla="*/ 8095 h 10000"/>
                  <a:gd name="connsiteX31" fmla="*/ 10000 w 10000"/>
                  <a:gd name="connsiteY31" fmla="*/ 10000 h 10000"/>
                  <a:gd name="connsiteX32" fmla="*/ 6475 w 10000"/>
                  <a:gd name="connsiteY3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892 w 10000"/>
                  <a:gd name="connsiteY18" fmla="*/ 0 h 10000"/>
                  <a:gd name="connsiteX19" fmla="*/ 6763 w 10000"/>
                  <a:gd name="connsiteY19" fmla="*/ 476 h 10000"/>
                  <a:gd name="connsiteX20" fmla="*/ 7410 w 10000"/>
                  <a:gd name="connsiteY20" fmla="*/ 1369 h 10000"/>
                  <a:gd name="connsiteX21" fmla="*/ 7122 w 10000"/>
                  <a:gd name="connsiteY21" fmla="*/ 4464 h 10000"/>
                  <a:gd name="connsiteX22" fmla="*/ 6259 w 10000"/>
                  <a:gd name="connsiteY22" fmla="*/ 5536 h 10000"/>
                  <a:gd name="connsiteX23" fmla="*/ 6763 w 10000"/>
                  <a:gd name="connsiteY23" fmla="*/ 6786 h 10000"/>
                  <a:gd name="connsiteX24" fmla="*/ 9568 w 10000"/>
                  <a:gd name="connsiteY24" fmla="*/ 7381 h 10000"/>
                  <a:gd name="connsiteX25" fmla="*/ 9712 w 10000"/>
                  <a:gd name="connsiteY25" fmla="*/ 7381 h 10000"/>
                  <a:gd name="connsiteX26" fmla="*/ 9784 w 10000"/>
                  <a:gd name="connsiteY26" fmla="*/ 7500 h 10000"/>
                  <a:gd name="connsiteX27" fmla="*/ 9856 w 10000"/>
                  <a:gd name="connsiteY27" fmla="*/ 7679 h 10000"/>
                  <a:gd name="connsiteX28" fmla="*/ 10000 w 10000"/>
                  <a:gd name="connsiteY28" fmla="*/ 7857 h 10000"/>
                  <a:gd name="connsiteX29" fmla="*/ 10000 w 10000"/>
                  <a:gd name="connsiteY29" fmla="*/ 8095 h 10000"/>
                  <a:gd name="connsiteX30" fmla="*/ 10000 w 10000"/>
                  <a:gd name="connsiteY30" fmla="*/ 10000 h 10000"/>
                  <a:gd name="connsiteX31" fmla="*/ 6475 w 10000"/>
                  <a:gd name="connsiteY3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4892 w 10000"/>
                  <a:gd name="connsiteY17" fmla="*/ 0 h 10000"/>
                  <a:gd name="connsiteX18" fmla="*/ 6763 w 10000"/>
                  <a:gd name="connsiteY18" fmla="*/ 476 h 10000"/>
                  <a:gd name="connsiteX19" fmla="*/ 7410 w 10000"/>
                  <a:gd name="connsiteY19" fmla="*/ 1369 h 10000"/>
                  <a:gd name="connsiteX20" fmla="*/ 7122 w 10000"/>
                  <a:gd name="connsiteY20" fmla="*/ 4464 h 10000"/>
                  <a:gd name="connsiteX21" fmla="*/ 6259 w 10000"/>
                  <a:gd name="connsiteY21" fmla="*/ 5536 h 10000"/>
                  <a:gd name="connsiteX22" fmla="*/ 6763 w 10000"/>
                  <a:gd name="connsiteY22" fmla="*/ 6786 h 10000"/>
                  <a:gd name="connsiteX23" fmla="*/ 9568 w 10000"/>
                  <a:gd name="connsiteY23" fmla="*/ 7381 h 10000"/>
                  <a:gd name="connsiteX24" fmla="*/ 9712 w 10000"/>
                  <a:gd name="connsiteY24" fmla="*/ 7381 h 10000"/>
                  <a:gd name="connsiteX25" fmla="*/ 9784 w 10000"/>
                  <a:gd name="connsiteY25" fmla="*/ 7500 h 10000"/>
                  <a:gd name="connsiteX26" fmla="*/ 9856 w 10000"/>
                  <a:gd name="connsiteY26" fmla="*/ 7679 h 10000"/>
                  <a:gd name="connsiteX27" fmla="*/ 10000 w 10000"/>
                  <a:gd name="connsiteY27" fmla="*/ 7857 h 10000"/>
                  <a:gd name="connsiteX28" fmla="*/ 10000 w 10000"/>
                  <a:gd name="connsiteY28" fmla="*/ 8095 h 10000"/>
                  <a:gd name="connsiteX29" fmla="*/ 10000 w 10000"/>
                  <a:gd name="connsiteY29" fmla="*/ 10000 h 10000"/>
                  <a:gd name="connsiteX30" fmla="*/ 6475 w 10000"/>
                  <a:gd name="connsiteY3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3237 w 10000"/>
                  <a:gd name="connsiteY15" fmla="*/ 476 h 10000"/>
                  <a:gd name="connsiteX16" fmla="*/ 4892 w 10000"/>
                  <a:gd name="connsiteY16" fmla="*/ 0 h 10000"/>
                  <a:gd name="connsiteX17" fmla="*/ 6763 w 10000"/>
                  <a:gd name="connsiteY17" fmla="*/ 476 h 10000"/>
                  <a:gd name="connsiteX18" fmla="*/ 7410 w 10000"/>
                  <a:gd name="connsiteY18" fmla="*/ 1369 h 10000"/>
                  <a:gd name="connsiteX19" fmla="*/ 7122 w 10000"/>
                  <a:gd name="connsiteY19" fmla="*/ 4464 h 10000"/>
                  <a:gd name="connsiteX20" fmla="*/ 6259 w 10000"/>
                  <a:gd name="connsiteY20" fmla="*/ 5536 h 10000"/>
                  <a:gd name="connsiteX21" fmla="*/ 6763 w 10000"/>
                  <a:gd name="connsiteY21" fmla="*/ 6786 h 10000"/>
                  <a:gd name="connsiteX22" fmla="*/ 9568 w 10000"/>
                  <a:gd name="connsiteY22" fmla="*/ 7381 h 10000"/>
                  <a:gd name="connsiteX23" fmla="*/ 9712 w 10000"/>
                  <a:gd name="connsiteY23" fmla="*/ 7381 h 10000"/>
                  <a:gd name="connsiteX24" fmla="*/ 9784 w 10000"/>
                  <a:gd name="connsiteY24" fmla="*/ 7500 h 10000"/>
                  <a:gd name="connsiteX25" fmla="*/ 9856 w 10000"/>
                  <a:gd name="connsiteY25" fmla="*/ 7679 h 10000"/>
                  <a:gd name="connsiteX26" fmla="*/ 10000 w 10000"/>
                  <a:gd name="connsiteY26" fmla="*/ 7857 h 10000"/>
                  <a:gd name="connsiteX27" fmla="*/ 10000 w 10000"/>
                  <a:gd name="connsiteY27" fmla="*/ 8095 h 10000"/>
                  <a:gd name="connsiteX28" fmla="*/ 10000 w 10000"/>
                  <a:gd name="connsiteY28" fmla="*/ 10000 h 10000"/>
                  <a:gd name="connsiteX29" fmla="*/ 6475 w 10000"/>
                  <a:gd name="connsiteY2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3237 w 10000"/>
                  <a:gd name="connsiteY10" fmla="*/ 6786 h 10000"/>
                  <a:gd name="connsiteX11" fmla="*/ 3885 w 10000"/>
                  <a:gd name="connsiteY11" fmla="*/ 5536 h 10000"/>
                  <a:gd name="connsiteX12" fmla="*/ 3022 w 10000"/>
                  <a:gd name="connsiteY12" fmla="*/ 4464 h 10000"/>
                  <a:gd name="connsiteX13" fmla="*/ 2590 w 10000"/>
                  <a:gd name="connsiteY13" fmla="*/ 1369 h 10000"/>
                  <a:gd name="connsiteX14" fmla="*/ 3237 w 10000"/>
                  <a:gd name="connsiteY14" fmla="*/ 476 h 10000"/>
                  <a:gd name="connsiteX15" fmla="*/ 4892 w 10000"/>
                  <a:gd name="connsiteY15" fmla="*/ 0 h 10000"/>
                  <a:gd name="connsiteX16" fmla="*/ 6763 w 10000"/>
                  <a:gd name="connsiteY16" fmla="*/ 476 h 10000"/>
                  <a:gd name="connsiteX17" fmla="*/ 7410 w 10000"/>
                  <a:gd name="connsiteY17" fmla="*/ 1369 h 10000"/>
                  <a:gd name="connsiteX18" fmla="*/ 7122 w 10000"/>
                  <a:gd name="connsiteY18" fmla="*/ 4464 h 10000"/>
                  <a:gd name="connsiteX19" fmla="*/ 6259 w 10000"/>
                  <a:gd name="connsiteY19" fmla="*/ 5536 h 10000"/>
                  <a:gd name="connsiteX20" fmla="*/ 6763 w 10000"/>
                  <a:gd name="connsiteY20" fmla="*/ 6786 h 10000"/>
                  <a:gd name="connsiteX21" fmla="*/ 9568 w 10000"/>
                  <a:gd name="connsiteY21" fmla="*/ 7381 h 10000"/>
                  <a:gd name="connsiteX22" fmla="*/ 9712 w 10000"/>
                  <a:gd name="connsiteY22" fmla="*/ 7381 h 10000"/>
                  <a:gd name="connsiteX23" fmla="*/ 9784 w 10000"/>
                  <a:gd name="connsiteY23" fmla="*/ 7500 h 10000"/>
                  <a:gd name="connsiteX24" fmla="*/ 9856 w 10000"/>
                  <a:gd name="connsiteY24" fmla="*/ 7679 h 10000"/>
                  <a:gd name="connsiteX25" fmla="*/ 10000 w 10000"/>
                  <a:gd name="connsiteY25" fmla="*/ 7857 h 10000"/>
                  <a:gd name="connsiteX26" fmla="*/ 10000 w 10000"/>
                  <a:gd name="connsiteY26" fmla="*/ 8095 h 10000"/>
                  <a:gd name="connsiteX27" fmla="*/ 10000 w 10000"/>
                  <a:gd name="connsiteY27" fmla="*/ 10000 h 10000"/>
                  <a:gd name="connsiteX28" fmla="*/ 6475 w 10000"/>
                  <a:gd name="connsiteY2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360 w 10000"/>
                  <a:gd name="connsiteY7" fmla="*/ 7500 h 10000"/>
                  <a:gd name="connsiteX8" fmla="*/ 432 w 10000"/>
                  <a:gd name="connsiteY8" fmla="*/ 7381 h 10000"/>
                  <a:gd name="connsiteX9" fmla="*/ 3237 w 10000"/>
                  <a:gd name="connsiteY9" fmla="*/ 6786 h 10000"/>
                  <a:gd name="connsiteX10" fmla="*/ 3885 w 10000"/>
                  <a:gd name="connsiteY10" fmla="*/ 5536 h 10000"/>
                  <a:gd name="connsiteX11" fmla="*/ 3022 w 10000"/>
                  <a:gd name="connsiteY11" fmla="*/ 4464 h 10000"/>
                  <a:gd name="connsiteX12" fmla="*/ 2590 w 10000"/>
                  <a:gd name="connsiteY12" fmla="*/ 1369 h 10000"/>
                  <a:gd name="connsiteX13" fmla="*/ 3237 w 10000"/>
                  <a:gd name="connsiteY13" fmla="*/ 476 h 10000"/>
                  <a:gd name="connsiteX14" fmla="*/ 4892 w 10000"/>
                  <a:gd name="connsiteY14" fmla="*/ 0 h 10000"/>
                  <a:gd name="connsiteX15" fmla="*/ 6763 w 10000"/>
                  <a:gd name="connsiteY15" fmla="*/ 476 h 10000"/>
                  <a:gd name="connsiteX16" fmla="*/ 7410 w 10000"/>
                  <a:gd name="connsiteY16" fmla="*/ 1369 h 10000"/>
                  <a:gd name="connsiteX17" fmla="*/ 7122 w 10000"/>
                  <a:gd name="connsiteY17" fmla="*/ 4464 h 10000"/>
                  <a:gd name="connsiteX18" fmla="*/ 6259 w 10000"/>
                  <a:gd name="connsiteY18" fmla="*/ 5536 h 10000"/>
                  <a:gd name="connsiteX19" fmla="*/ 6763 w 10000"/>
                  <a:gd name="connsiteY19" fmla="*/ 6786 h 10000"/>
                  <a:gd name="connsiteX20" fmla="*/ 9568 w 10000"/>
                  <a:gd name="connsiteY20" fmla="*/ 7381 h 10000"/>
                  <a:gd name="connsiteX21" fmla="*/ 9712 w 10000"/>
                  <a:gd name="connsiteY21" fmla="*/ 7381 h 10000"/>
                  <a:gd name="connsiteX22" fmla="*/ 9784 w 10000"/>
                  <a:gd name="connsiteY22" fmla="*/ 7500 h 10000"/>
                  <a:gd name="connsiteX23" fmla="*/ 9856 w 10000"/>
                  <a:gd name="connsiteY23" fmla="*/ 7679 h 10000"/>
                  <a:gd name="connsiteX24" fmla="*/ 10000 w 10000"/>
                  <a:gd name="connsiteY24" fmla="*/ 7857 h 10000"/>
                  <a:gd name="connsiteX25" fmla="*/ 10000 w 10000"/>
                  <a:gd name="connsiteY25" fmla="*/ 8095 h 10000"/>
                  <a:gd name="connsiteX26" fmla="*/ 10000 w 10000"/>
                  <a:gd name="connsiteY26" fmla="*/ 10000 h 10000"/>
                  <a:gd name="connsiteX27" fmla="*/ 6475 w 10000"/>
                  <a:gd name="connsiteY2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360 w 10000"/>
                  <a:gd name="connsiteY7" fmla="*/ 7500 h 10000"/>
                  <a:gd name="connsiteX8" fmla="*/ 3237 w 10000"/>
                  <a:gd name="connsiteY8" fmla="*/ 6786 h 10000"/>
                  <a:gd name="connsiteX9" fmla="*/ 3885 w 10000"/>
                  <a:gd name="connsiteY9" fmla="*/ 5536 h 10000"/>
                  <a:gd name="connsiteX10" fmla="*/ 3022 w 10000"/>
                  <a:gd name="connsiteY10" fmla="*/ 4464 h 10000"/>
                  <a:gd name="connsiteX11" fmla="*/ 2590 w 10000"/>
                  <a:gd name="connsiteY11" fmla="*/ 1369 h 10000"/>
                  <a:gd name="connsiteX12" fmla="*/ 3237 w 10000"/>
                  <a:gd name="connsiteY12" fmla="*/ 476 h 10000"/>
                  <a:gd name="connsiteX13" fmla="*/ 4892 w 10000"/>
                  <a:gd name="connsiteY13" fmla="*/ 0 h 10000"/>
                  <a:gd name="connsiteX14" fmla="*/ 6763 w 10000"/>
                  <a:gd name="connsiteY14" fmla="*/ 476 h 10000"/>
                  <a:gd name="connsiteX15" fmla="*/ 7410 w 10000"/>
                  <a:gd name="connsiteY15" fmla="*/ 1369 h 10000"/>
                  <a:gd name="connsiteX16" fmla="*/ 7122 w 10000"/>
                  <a:gd name="connsiteY16" fmla="*/ 4464 h 10000"/>
                  <a:gd name="connsiteX17" fmla="*/ 6259 w 10000"/>
                  <a:gd name="connsiteY17" fmla="*/ 5536 h 10000"/>
                  <a:gd name="connsiteX18" fmla="*/ 6763 w 10000"/>
                  <a:gd name="connsiteY18" fmla="*/ 6786 h 10000"/>
                  <a:gd name="connsiteX19" fmla="*/ 9568 w 10000"/>
                  <a:gd name="connsiteY19" fmla="*/ 7381 h 10000"/>
                  <a:gd name="connsiteX20" fmla="*/ 9712 w 10000"/>
                  <a:gd name="connsiteY20" fmla="*/ 7381 h 10000"/>
                  <a:gd name="connsiteX21" fmla="*/ 9784 w 10000"/>
                  <a:gd name="connsiteY21" fmla="*/ 7500 h 10000"/>
                  <a:gd name="connsiteX22" fmla="*/ 9856 w 10000"/>
                  <a:gd name="connsiteY22" fmla="*/ 7679 h 10000"/>
                  <a:gd name="connsiteX23" fmla="*/ 10000 w 10000"/>
                  <a:gd name="connsiteY23" fmla="*/ 7857 h 10000"/>
                  <a:gd name="connsiteX24" fmla="*/ 10000 w 10000"/>
                  <a:gd name="connsiteY24" fmla="*/ 8095 h 10000"/>
                  <a:gd name="connsiteX25" fmla="*/ 10000 w 10000"/>
                  <a:gd name="connsiteY25" fmla="*/ 10000 h 10000"/>
                  <a:gd name="connsiteX26" fmla="*/ 6475 w 10000"/>
                  <a:gd name="connsiteY2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360 w 10000"/>
                  <a:gd name="connsiteY6" fmla="*/ 7500 h 10000"/>
                  <a:gd name="connsiteX7" fmla="*/ 3237 w 10000"/>
                  <a:gd name="connsiteY7" fmla="*/ 6786 h 10000"/>
                  <a:gd name="connsiteX8" fmla="*/ 3885 w 10000"/>
                  <a:gd name="connsiteY8" fmla="*/ 5536 h 10000"/>
                  <a:gd name="connsiteX9" fmla="*/ 3022 w 10000"/>
                  <a:gd name="connsiteY9" fmla="*/ 4464 h 10000"/>
                  <a:gd name="connsiteX10" fmla="*/ 2590 w 10000"/>
                  <a:gd name="connsiteY10" fmla="*/ 1369 h 10000"/>
                  <a:gd name="connsiteX11" fmla="*/ 3237 w 10000"/>
                  <a:gd name="connsiteY11" fmla="*/ 476 h 10000"/>
                  <a:gd name="connsiteX12" fmla="*/ 4892 w 10000"/>
                  <a:gd name="connsiteY12" fmla="*/ 0 h 10000"/>
                  <a:gd name="connsiteX13" fmla="*/ 6763 w 10000"/>
                  <a:gd name="connsiteY13" fmla="*/ 476 h 10000"/>
                  <a:gd name="connsiteX14" fmla="*/ 7410 w 10000"/>
                  <a:gd name="connsiteY14" fmla="*/ 1369 h 10000"/>
                  <a:gd name="connsiteX15" fmla="*/ 7122 w 10000"/>
                  <a:gd name="connsiteY15" fmla="*/ 4464 h 10000"/>
                  <a:gd name="connsiteX16" fmla="*/ 6259 w 10000"/>
                  <a:gd name="connsiteY16" fmla="*/ 5536 h 10000"/>
                  <a:gd name="connsiteX17" fmla="*/ 6763 w 10000"/>
                  <a:gd name="connsiteY17" fmla="*/ 6786 h 10000"/>
                  <a:gd name="connsiteX18" fmla="*/ 9568 w 10000"/>
                  <a:gd name="connsiteY18" fmla="*/ 7381 h 10000"/>
                  <a:gd name="connsiteX19" fmla="*/ 9712 w 10000"/>
                  <a:gd name="connsiteY19" fmla="*/ 7381 h 10000"/>
                  <a:gd name="connsiteX20" fmla="*/ 9784 w 10000"/>
                  <a:gd name="connsiteY20" fmla="*/ 7500 h 10000"/>
                  <a:gd name="connsiteX21" fmla="*/ 9856 w 10000"/>
                  <a:gd name="connsiteY21" fmla="*/ 7679 h 10000"/>
                  <a:gd name="connsiteX22" fmla="*/ 10000 w 10000"/>
                  <a:gd name="connsiteY22" fmla="*/ 7857 h 10000"/>
                  <a:gd name="connsiteX23" fmla="*/ 10000 w 10000"/>
                  <a:gd name="connsiteY23" fmla="*/ 8095 h 10000"/>
                  <a:gd name="connsiteX24" fmla="*/ 10000 w 10000"/>
                  <a:gd name="connsiteY24" fmla="*/ 10000 h 10000"/>
                  <a:gd name="connsiteX25" fmla="*/ 6475 w 10000"/>
                  <a:gd name="connsiteY2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095 h 10000"/>
                  <a:gd name="connsiteX5" fmla="*/ 360 w 10000"/>
                  <a:gd name="connsiteY5" fmla="*/ 7500 h 10000"/>
                  <a:gd name="connsiteX6" fmla="*/ 3237 w 10000"/>
                  <a:gd name="connsiteY6" fmla="*/ 6786 h 10000"/>
                  <a:gd name="connsiteX7" fmla="*/ 3885 w 10000"/>
                  <a:gd name="connsiteY7" fmla="*/ 5536 h 10000"/>
                  <a:gd name="connsiteX8" fmla="*/ 3022 w 10000"/>
                  <a:gd name="connsiteY8" fmla="*/ 4464 h 10000"/>
                  <a:gd name="connsiteX9" fmla="*/ 2590 w 10000"/>
                  <a:gd name="connsiteY9" fmla="*/ 1369 h 10000"/>
                  <a:gd name="connsiteX10" fmla="*/ 3237 w 10000"/>
                  <a:gd name="connsiteY10" fmla="*/ 476 h 10000"/>
                  <a:gd name="connsiteX11" fmla="*/ 4892 w 10000"/>
                  <a:gd name="connsiteY11" fmla="*/ 0 h 10000"/>
                  <a:gd name="connsiteX12" fmla="*/ 6763 w 10000"/>
                  <a:gd name="connsiteY12" fmla="*/ 476 h 10000"/>
                  <a:gd name="connsiteX13" fmla="*/ 7410 w 10000"/>
                  <a:gd name="connsiteY13" fmla="*/ 1369 h 10000"/>
                  <a:gd name="connsiteX14" fmla="*/ 7122 w 10000"/>
                  <a:gd name="connsiteY14" fmla="*/ 4464 h 10000"/>
                  <a:gd name="connsiteX15" fmla="*/ 6259 w 10000"/>
                  <a:gd name="connsiteY15" fmla="*/ 5536 h 10000"/>
                  <a:gd name="connsiteX16" fmla="*/ 6763 w 10000"/>
                  <a:gd name="connsiteY16" fmla="*/ 6786 h 10000"/>
                  <a:gd name="connsiteX17" fmla="*/ 9568 w 10000"/>
                  <a:gd name="connsiteY17" fmla="*/ 7381 h 10000"/>
                  <a:gd name="connsiteX18" fmla="*/ 9712 w 10000"/>
                  <a:gd name="connsiteY18" fmla="*/ 7381 h 10000"/>
                  <a:gd name="connsiteX19" fmla="*/ 9784 w 10000"/>
                  <a:gd name="connsiteY19" fmla="*/ 7500 h 10000"/>
                  <a:gd name="connsiteX20" fmla="*/ 9856 w 10000"/>
                  <a:gd name="connsiteY20" fmla="*/ 7679 h 10000"/>
                  <a:gd name="connsiteX21" fmla="*/ 10000 w 10000"/>
                  <a:gd name="connsiteY21" fmla="*/ 7857 h 10000"/>
                  <a:gd name="connsiteX22" fmla="*/ 10000 w 10000"/>
                  <a:gd name="connsiteY22" fmla="*/ 8095 h 10000"/>
                  <a:gd name="connsiteX23" fmla="*/ 10000 w 10000"/>
                  <a:gd name="connsiteY23" fmla="*/ 10000 h 10000"/>
                  <a:gd name="connsiteX24" fmla="*/ 6475 w 10000"/>
                  <a:gd name="connsiteY2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8095 h 10000"/>
                  <a:gd name="connsiteX4" fmla="*/ 360 w 10000"/>
                  <a:gd name="connsiteY4" fmla="*/ 7500 h 10000"/>
                  <a:gd name="connsiteX5" fmla="*/ 3237 w 10000"/>
                  <a:gd name="connsiteY5" fmla="*/ 6786 h 10000"/>
                  <a:gd name="connsiteX6" fmla="*/ 3885 w 10000"/>
                  <a:gd name="connsiteY6" fmla="*/ 5536 h 10000"/>
                  <a:gd name="connsiteX7" fmla="*/ 3022 w 10000"/>
                  <a:gd name="connsiteY7" fmla="*/ 4464 h 10000"/>
                  <a:gd name="connsiteX8" fmla="*/ 2590 w 10000"/>
                  <a:gd name="connsiteY8" fmla="*/ 1369 h 10000"/>
                  <a:gd name="connsiteX9" fmla="*/ 3237 w 10000"/>
                  <a:gd name="connsiteY9" fmla="*/ 476 h 10000"/>
                  <a:gd name="connsiteX10" fmla="*/ 4892 w 10000"/>
                  <a:gd name="connsiteY10" fmla="*/ 0 h 10000"/>
                  <a:gd name="connsiteX11" fmla="*/ 6763 w 10000"/>
                  <a:gd name="connsiteY11" fmla="*/ 476 h 10000"/>
                  <a:gd name="connsiteX12" fmla="*/ 7410 w 10000"/>
                  <a:gd name="connsiteY12" fmla="*/ 1369 h 10000"/>
                  <a:gd name="connsiteX13" fmla="*/ 7122 w 10000"/>
                  <a:gd name="connsiteY13" fmla="*/ 4464 h 10000"/>
                  <a:gd name="connsiteX14" fmla="*/ 6259 w 10000"/>
                  <a:gd name="connsiteY14" fmla="*/ 5536 h 10000"/>
                  <a:gd name="connsiteX15" fmla="*/ 6763 w 10000"/>
                  <a:gd name="connsiteY15" fmla="*/ 6786 h 10000"/>
                  <a:gd name="connsiteX16" fmla="*/ 9568 w 10000"/>
                  <a:gd name="connsiteY16" fmla="*/ 7381 h 10000"/>
                  <a:gd name="connsiteX17" fmla="*/ 9712 w 10000"/>
                  <a:gd name="connsiteY17" fmla="*/ 7381 h 10000"/>
                  <a:gd name="connsiteX18" fmla="*/ 9784 w 10000"/>
                  <a:gd name="connsiteY18" fmla="*/ 7500 h 10000"/>
                  <a:gd name="connsiteX19" fmla="*/ 9856 w 10000"/>
                  <a:gd name="connsiteY19" fmla="*/ 7679 h 10000"/>
                  <a:gd name="connsiteX20" fmla="*/ 10000 w 10000"/>
                  <a:gd name="connsiteY20" fmla="*/ 7857 h 10000"/>
                  <a:gd name="connsiteX21" fmla="*/ 10000 w 10000"/>
                  <a:gd name="connsiteY21" fmla="*/ 8095 h 10000"/>
                  <a:gd name="connsiteX22" fmla="*/ 10000 w 10000"/>
                  <a:gd name="connsiteY22" fmla="*/ 10000 h 10000"/>
                  <a:gd name="connsiteX23" fmla="*/ 6475 w 10000"/>
                  <a:gd name="connsiteY23" fmla="*/ 10000 h 10000"/>
                  <a:gd name="connsiteX0" fmla="*/ 6475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8095 h 10000"/>
                  <a:gd name="connsiteX21" fmla="*/ 10000 w 10000"/>
                  <a:gd name="connsiteY21" fmla="*/ 10000 h 10000"/>
                  <a:gd name="connsiteX22" fmla="*/ 6475 w 10000"/>
                  <a:gd name="connsiteY22"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8095 h 10000"/>
                  <a:gd name="connsiteX21" fmla="*/ 10000 w 10000"/>
                  <a:gd name="connsiteY21"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10000 w 10000"/>
                  <a:gd name="connsiteY18" fmla="*/ 7857 h 10000"/>
                  <a:gd name="connsiteX19" fmla="*/ 10000 w 10000"/>
                  <a:gd name="connsiteY19"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10000 w 10000"/>
                  <a:gd name="connsiteY17" fmla="*/ 7857 h 10000"/>
                  <a:gd name="connsiteX18" fmla="*/ 10000 w 10000"/>
                  <a:gd name="connsiteY18"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6763 w 10000"/>
                  <a:gd name="connsiteY9" fmla="*/ 476 h 10000"/>
                  <a:gd name="connsiteX10" fmla="*/ 7410 w 10000"/>
                  <a:gd name="connsiteY10" fmla="*/ 1369 h 10000"/>
                  <a:gd name="connsiteX11" fmla="*/ 7122 w 10000"/>
                  <a:gd name="connsiteY11" fmla="*/ 4464 h 10000"/>
                  <a:gd name="connsiteX12" fmla="*/ 6259 w 10000"/>
                  <a:gd name="connsiteY12" fmla="*/ 5536 h 10000"/>
                  <a:gd name="connsiteX13" fmla="*/ 6763 w 10000"/>
                  <a:gd name="connsiteY13" fmla="*/ 6786 h 10000"/>
                  <a:gd name="connsiteX14" fmla="*/ 9568 w 10000"/>
                  <a:gd name="connsiteY14" fmla="*/ 7381 h 10000"/>
                  <a:gd name="connsiteX15" fmla="*/ 10000 w 10000"/>
                  <a:gd name="connsiteY15" fmla="*/ 7857 h 10000"/>
                  <a:gd name="connsiteX16" fmla="*/ 10000 w 10000"/>
                  <a:gd name="connsiteY16"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13 w 10013"/>
                  <a:gd name="connsiteY0" fmla="*/ 10000 h 10000"/>
                  <a:gd name="connsiteX1" fmla="*/ 13 w 10013"/>
                  <a:gd name="connsiteY1" fmla="*/ 10000 h 10000"/>
                  <a:gd name="connsiteX2" fmla="*/ 13 w 10013"/>
                  <a:gd name="connsiteY2" fmla="*/ 8095 h 10000"/>
                  <a:gd name="connsiteX3" fmla="*/ 373 w 10013"/>
                  <a:gd name="connsiteY3" fmla="*/ 7500 h 10000"/>
                  <a:gd name="connsiteX4" fmla="*/ 3250 w 10013"/>
                  <a:gd name="connsiteY4" fmla="*/ 6786 h 10000"/>
                  <a:gd name="connsiteX5" fmla="*/ 3898 w 10013"/>
                  <a:gd name="connsiteY5" fmla="*/ 5536 h 10000"/>
                  <a:gd name="connsiteX6" fmla="*/ 3035 w 10013"/>
                  <a:gd name="connsiteY6" fmla="*/ 4464 h 10000"/>
                  <a:gd name="connsiteX7" fmla="*/ 2603 w 10013"/>
                  <a:gd name="connsiteY7" fmla="*/ 1369 h 10000"/>
                  <a:gd name="connsiteX8" fmla="*/ 4905 w 10013"/>
                  <a:gd name="connsiteY8" fmla="*/ 0 h 10000"/>
                  <a:gd name="connsiteX9" fmla="*/ 7423 w 10013"/>
                  <a:gd name="connsiteY9" fmla="*/ 1369 h 10000"/>
                  <a:gd name="connsiteX10" fmla="*/ 7135 w 10013"/>
                  <a:gd name="connsiteY10" fmla="*/ 4464 h 10000"/>
                  <a:gd name="connsiteX11" fmla="*/ 6272 w 10013"/>
                  <a:gd name="connsiteY11" fmla="*/ 5536 h 10000"/>
                  <a:gd name="connsiteX12" fmla="*/ 6776 w 10013"/>
                  <a:gd name="connsiteY12" fmla="*/ 6786 h 10000"/>
                  <a:gd name="connsiteX13" fmla="*/ 9581 w 10013"/>
                  <a:gd name="connsiteY13" fmla="*/ 7381 h 10000"/>
                  <a:gd name="connsiteX14" fmla="*/ 10013 w 10013"/>
                  <a:gd name="connsiteY14" fmla="*/ 7857 h 10000"/>
                  <a:gd name="connsiteX15" fmla="*/ 10013 w 10013"/>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10000 h 10000"/>
                  <a:gd name="connsiteX0" fmla="*/ 10000 w 10058"/>
                  <a:gd name="connsiteY0" fmla="*/ 10000 h 10000"/>
                  <a:gd name="connsiteX1" fmla="*/ 0 w 10058"/>
                  <a:gd name="connsiteY1" fmla="*/ 10000 h 10000"/>
                  <a:gd name="connsiteX2" fmla="*/ 0 w 10058"/>
                  <a:gd name="connsiteY2" fmla="*/ 8095 h 10000"/>
                  <a:gd name="connsiteX3" fmla="*/ 360 w 10058"/>
                  <a:gd name="connsiteY3" fmla="*/ 7500 h 10000"/>
                  <a:gd name="connsiteX4" fmla="*/ 3237 w 10058"/>
                  <a:gd name="connsiteY4" fmla="*/ 6786 h 10000"/>
                  <a:gd name="connsiteX5" fmla="*/ 3885 w 10058"/>
                  <a:gd name="connsiteY5" fmla="*/ 5536 h 10000"/>
                  <a:gd name="connsiteX6" fmla="*/ 3022 w 10058"/>
                  <a:gd name="connsiteY6" fmla="*/ 4464 h 10000"/>
                  <a:gd name="connsiteX7" fmla="*/ 2590 w 10058"/>
                  <a:gd name="connsiteY7" fmla="*/ 1369 h 10000"/>
                  <a:gd name="connsiteX8" fmla="*/ 4892 w 10058"/>
                  <a:gd name="connsiteY8" fmla="*/ 0 h 10000"/>
                  <a:gd name="connsiteX9" fmla="*/ 7410 w 10058"/>
                  <a:gd name="connsiteY9" fmla="*/ 1369 h 10000"/>
                  <a:gd name="connsiteX10" fmla="*/ 7122 w 10058"/>
                  <a:gd name="connsiteY10" fmla="*/ 4464 h 10000"/>
                  <a:gd name="connsiteX11" fmla="*/ 6259 w 10058"/>
                  <a:gd name="connsiteY11" fmla="*/ 5536 h 10000"/>
                  <a:gd name="connsiteX12" fmla="*/ 6763 w 10058"/>
                  <a:gd name="connsiteY12" fmla="*/ 6786 h 10000"/>
                  <a:gd name="connsiteX13" fmla="*/ 9568 w 10058"/>
                  <a:gd name="connsiteY13" fmla="*/ 7381 h 10000"/>
                  <a:gd name="connsiteX14" fmla="*/ 10000 w 10058"/>
                  <a:gd name="connsiteY14" fmla="*/ 10000 h 10000"/>
                  <a:gd name="connsiteX0" fmla="*/ 10000 w 10058"/>
                  <a:gd name="connsiteY0" fmla="*/ 10000 h 10000"/>
                  <a:gd name="connsiteX1" fmla="*/ 0 w 10058"/>
                  <a:gd name="connsiteY1" fmla="*/ 10000 h 10000"/>
                  <a:gd name="connsiteX2" fmla="*/ 360 w 10058"/>
                  <a:gd name="connsiteY2" fmla="*/ 7500 h 10000"/>
                  <a:gd name="connsiteX3" fmla="*/ 3237 w 10058"/>
                  <a:gd name="connsiteY3" fmla="*/ 6786 h 10000"/>
                  <a:gd name="connsiteX4" fmla="*/ 3885 w 10058"/>
                  <a:gd name="connsiteY4" fmla="*/ 5536 h 10000"/>
                  <a:gd name="connsiteX5" fmla="*/ 3022 w 10058"/>
                  <a:gd name="connsiteY5" fmla="*/ 4464 h 10000"/>
                  <a:gd name="connsiteX6" fmla="*/ 2590 w 10058"/>
                  <a:gd name="connsiteY6" fmla="*/ 1369 h 10000"/>
                  <a:gd name="connsiteX7" fmla="*/ 4892 w 10058"/>
                  <a:gd name="connsiteY7" fmla="*/ 0 h 10000"/>
                  <a:gd name="connsiteX8" fmla="*/ 7410 w 10058"/>
                  <a:gd name="connsiteY8" fmla="*/ 1369 h 10000"/>
                  <a:gd name="connsiteX9" fmla="*/ 7122 w 10058"/>
                  <a:gd name="connsiteY9" fmla="*/ 4464 h 10000"/>
                  <a:gd name="connsiteX10" fmla="*/ 6259 w 10058"/>
                  <a:gd name="connsiteY10" fmla="*/ 5536 h 10000"/>
                  <a:gd name="connsiteX11" fmla="*/ 6763 w 10058"/>
                  <a:gd name="connsiteY11" fmla="*/ 6786 h 10000"/>
                  <a:gd name="connsiteX12" fmla="*/ 9568 w 10058"/>
                  <a:gd name="connsiteY12" fmla="*/ 7381 h 10000"/>
                  <a:gd name="connsiteX13" fmla="*/ 10000 w 10058"/>
                  <a:gd name="connsiteY13" fmla="*/ 10000 h 10000"/>
                  <a:gd name="connsiteX0" fmla="*/ 10000 w 10058"/>
                  <a:gd name="connsiteY0" fmla="*/ 10000 h 10000"/>
                  <a:gd name="connsiteX1" fmla="*/ 0 w 10058"/>
                  <a:gd name="connsiteY1" fmla="*/ 10000 h 10000"/>
                  <a:gd name="connsiteX2" fmla="*/ 360 w 10058"/>
                  <a:gd name="connsiteY2" fmla="*/ 7500 h 10000"/>
                  <a:gd name="connsiteX3" fmla="*/ 3237 w 10058"/>
                  <a:gd name="connsiteY3" fmla="*/ 6786 h 10000"/>
                  <a:gd name="connsiteX4" fmla="*/ 3885 w 10058"/>
                  <a:gd name="connsiteY4" fmla="*/ 5536 h 10000"/>
                  <a:gd name="connsiteX5" fmla="*/ 3022 w 10058"/>
                  <a:gd name="connsiteY5" fmla="*/ 4464 h 10000"/>
                  <a:gd name="connsiteX6" fmla="*/ 2590 w 10058"/>
                  <a:gd name="connsiteY6" fmla="*/ 1369 h 10000"/>
                  <a:gd name="connsiteX7" fmla="*/ 4892 w 10058"/>
                  <a:gd name="connsiteY7" fmla="*/ 0 h 10000"/>
                  <a:gd name="connsiteX8" fmla="*/ 7410 w 10058"/>
                  <a:gd name="connsiteY8" fmla="*/ 1369 h 10000"/>
                  <a:gd name="connsiteX9" fmla="*/ 7122 w 10058"/>
                  <a:gd name="connsiteY9" fmla="*/ 4464 h 10000"/>
                  <a:gd name="connsiteX10" fmla="*/ 6259 w 10058"/>
                  <a:gd name="connsiteY10" fmla="*/ 5536 h 10000"/>
                  <a:gd name="connsiteX11" fmla="*/ 6763 w 10058"/>
                  <a:gd name="connsiteY11" fmla="*/ 6786 h 10000"/>
                  <a:gd name="connsiteX12" fmla="*/ 9568 w 10058"/>
                  <a:gd name="connsiteY12" fmla="*/ 7381 h 10000"/>
                  <a:gd name="connsiteX13" fmla="*/ 10000 w 10058"/>
                  <a:gd name="connsiteY13" fmla="*/ 10000 h 10000"/>
                  <a:gd name="connsiteX0" fmla="*/ 10028 w 10086"/>
                  <a:gd name="connsiteY0" fmla="*/ 10000 h 10000"/>
                  <a:gd name="connsiteX1" fmla="*/ 28 w 10086"/>
                  <a:gd name="connsiteY1" fmla="*/ 10000 h 10000"/>
                  <a:gd name="connsiteX2" fmla="*/ 388 w 10086"/>
                  <a:gd name="connsiteY2" fmla="*/ 7500 h 10000"/>
                  <a:gd name="connsiteX3" fmla="*/ 3265 w 10086"/>
                  <a:gd name="connsiteY3" fmla="*/ 6786 h 10000"/>
                  <a:gd name="connsiteX4" fmla="*/ 3913 w 10086"/>
                  <a:gd name="connsiteY4" fmla="*/ 5536 h 10000"/>
                  <a:gd name="connsiteX5" fmla="*/ 3050 w 10086"/>
                  <a:gd name="connsiteY5" fmla="*/ 4464 h 10000"/>
                  <a:gd name="connsiteX6" fmla="*/ 2618 w 10086"/>
                  <a:gd name="connsiteY6" fmla="*/ 1369 h 10000"/>
                  <a:gd name="connsiteX7" fmla="*/ 4920 w 10086"/>
                  <a:gd name="connsiteY7" fmla="*/ 0 h 10000"/>
                  <a:gd name="connsiteX8" fmla="*/ 7438 w 10086"/>
                  <a:gd name="connsiteY8" fmla="*/ 1369 h 10000"/>
                  <a:gd name="connsiteX9" fmla="*/ 7150 w 10086"/>
                  <a:gd name="connsiteY9" fmla="*/ 4464 h 10000"/>
                  <a:gd name="connsiteX10" fmla="*/ 6287 w 10086"/>
                  <a:gd name="connsiteY10" fmla="*/ 5536 h 10000"/>
                  <a:gd name="connsiteX11" fmla="*/ 6791 w 10086"/>
                  <a:gd name="connsiteY11" fmla="*/ 6786 h 10000"/>
                  <a:gd name="connsiteX12" fmla="*/ 9596 w 10086"/>
                  <a:gd name="connsiteY12" fmla="*/ 7381 h 10000"/>
                  <a:gd name="connsiteX13" fmla="*/ 10028 w 10086"/>
                  <a:gd name="connsiteY13" fmla="*/ 10000 h 10000"/>
                  <a:gd name="connsiteX0" fmla="*/ 10069 w 10127"/>
                  <a:gd name="connsiteY0" fmla="*/ 10000 h 10000"/>
                  <a:gd name="connsiteX1" fmla="*/ 69 w 10127"/>
                  <a:gd name="connsiteY1" fmla="*/ 10000 h 10000"/>
                  <a:gd name="connsiteX2" fmla="*/ 429 w 10127"/>
                  <a:gd name="connsiteY2" fmla="*/ 7500 h 10000"/>
                  <a:gd name="connsiteX3" fmla="*/ 3306 w 10127"/>
                  <a:gd name="connsiteY3" fmla="*/ 6786 h 10000"/>
                  <a:gd name="connsiteX4" fmla="*/ 3954 w 10127"/>
                  <a:gd name="connsiteY4" fmla="*/ 5536 h 10000"/>
                  <a:gd name="connsiteX5" fmla="*/ 3091 w 10127"/>
                  <a:gd name="connsiteY5" fmla="*/ 4464 h 10000"/>
                  <a:gd name="connsiteX6" fmla="*/ 2659 w 10127"/>
                  <a:gd name="connsiteY6" fmla="*/ 1369 h 10000"/>
                  <a:gd name="connsiteX7" fmla="*/ 4961 w 10127"/>
                  <a:gd name="connsiteY7" fmla="*/ 0 h 10000"/>
                  <a:gd name="connsiteX8" fmla="*/ 7479 w 10127"/>
                  <a:gd name="connsiteY8" fmla="*/ 1369 h 10000"/>
                  <a:gd name="connsiteX9" fmla="*/ 7191 w 10127"/>
                  <a:gd name="connsiteY9" fmla="*/ 4464 h 10000"/>
                  <a:gd name="connsiteX10" fmla="*/ 6328 w 10127"/>
                  <a:gd name="connsiteY10" fmla="*/ 5536 h 10000"/>
                  <a:gd name="connsiteX11" fmla="*/ 6832 w 10127"/>
                  <a:gd name="connsiteY11" fmla="*/ 6786 h 10000"/>
                  <a:gd name="connsiteX12" fmla="*/ 9637 w 10127"/>
                  <a:gd name="connsiteY12" fmla="*/ 7381 h 10000"/>
                  <a:gd name="connsiteX13" fmla="*/ 10069 w 10127"/>
                  <a:gd name="connsiteY13" fmla="*/ 10000 h 10000"/>
                  <a:gd name="connsiteX0" fmla="*/ 10090 w 10148"/>
                  <a:gd name="connsiteY0" fmla="*/ 10000 h 10000"/>
                  <a:gd name="connsiteX1" fmla="*/ 90 w 10148"/>
                  <a:gd name="connsiteY1" fmla="*/ 10000 h 10000"/>
                  <a:gd name="connsiteX2" fmla="*/ 450 w 10148"/>
                  <a:gd name="connsiteY2" fmla="*/ 7500 h 10000"/>
                  <a:gd name="connsiteX3" fmla="*/ 3327 w 10148"/>
                  <a:gd name="connsiteY3" fmla="*/ 6786 h 10000"/>
                  <a:gd name="connsiteX4" fmla="*/ 3975 w 10148"/>
                  <a:gd name="connsiteY4" fmla="*/ 5536 h 10000"/>
                  <a:gd name="connsiteX5" fmla="*/ 3112 w 10148"/>
                  <a:gd name="connsiteY5" fmla="*/ 4464 h 10000"/>
                  <a:gd name="connsiteX6" fmla="*/ 2680 w 10148"/>
                  <a:gd name="connsiteY6" fmla="*/ 1369 h 10000"/>
                  <a:gd name="connsiteX7" fmla="*/ 4982 w 10148"/>
                  <a:gd name="connsiteY7" fmla="*/ 0 h 10000"/>
                  <a:gd name="connsiteX8" fmla="*/ 7500 w 10148"/>
                  <a:gd name="connsiteY8" fmla="*/ 1369 h 10000"/>
                  <a:gd name="connsiteX9" fmla="*/ 7212 w 10148"/>
                  <a:gd name="connsiteY9" fmla="*/ 4464 h 10000"/>
                  <a:gd name="connsiteX10" fmla="*/ 6349 w 10148"/>
                  <a:gd name="connsiteY10" fmla="*/ 5536 h 10000"/>
                  <a:gd name="connsiteX11" fmla="*/ 6853 w 10148"/>
                  <a:gd name="connsiteY11" fmla="*/ 6786 h 10000"/>
                  <a:gd name="connsiteX12" fmla="*/ 9658 w 10148"/>
                  <a:gd name="connsiteY12" fmla="*/ 7381 h 10000"/>
                  <a:gd name="connsiteX13" fmla="*/ 10090 w 10148"/>
                  <a:gd name="connsiteY13" fmla="*/ 10000 h 10000"/>
                  <a:gd name="connsiteX0" fmla="*/ 10090 w 10092"/>
                  <a:gd name="connsiteY0" fmla="*/ 10000 h 10000"/>
                  <a:gd name="connsiteX1" fmla="*/ 90 w 10092"/>
                  <a:gd name="connsiteY1" fmla="*/ 10000 h 10000"/>
                  <a:gd name="connsiteX2" fmla="*/ 450 w 10092"/>
                  <a:gd name="connsiteY2" fmla="*/ 7500 h 10000"/>
                  <a:gd name="connsiteX3" fmla="*/ 3327 w 10092"/>
                  <a:gd name="connsiteY3" fmla="*/ 6786 h 10000"/>
                  <a:gd name="connsiteX4" fmla="*/ 3975 w 10092"/>
                  <a:gd name="connsiteY4" fmla="*/ 5536 h 10000"/>
                  <a:gd name="connsiteX5" fmla="*/ 3112 w 10092"/>
                  <a:gd name="connsiteY5" fmla="*/ 4464 h 10000"/>
                  <a:gd name="connsiteX6" fmla="*/ 2680 w 10092"/>
                  <a:gd name="connsiteY6" fmla="*/ 1369 h 10000"/>
                  <a:gd name="connsiteX7" fmla="*/ 4982 w 10092"/>
                  <a:gd name="connsiteY7" fmla="*/ 0 h 10000"/>
                  <a:gd name="connsiteX8" fmla="*/ 7500 w 10092"/>
                  <a:gd name="connsiteY8" fmla="*/ 1369 h 10000"/>
                  <a:gd name="connsiteX9" fmla="*/ 7212 w 10092"/>
                  <a:gd name="connsiteY9" fmla="*/ 4464 h 10000"/>
                  <a:gd name="connsiteX10" fmla="*/ 6349 w 10092"/>
                  <a:gd name="connsiteY10" fmla="*/ 5536 h 10000"/>
                  <a:gd name="connsiteX11" fmla="*/ 6853 w 10092"/>
                  <a:gd name="connsiteY11" fmla="*/ 6786 h 10000"/>
                  <a:gd name="connsiteX12" fmla="*/ 9326 w 10092"/>
                  <a:gd name="connsiteY12" fmla="*/ 7289 h 10000"/>
                  <a:gd name="connsiteX13" fmla="*/ 10090 w 10092"/>
                  <a:gd name="connsiteY13" fmla="*/ 10000 h 10000"/>
                  <a:gd name="connsiteX0" fmla="*/ 10090 w 10159"/>
                  <a:gd name="connsiteY0" fmla="*/ 10000 h 10000"/>
                  <a:gd name="connsiteX1" fmla="*/ 90 w 10159"/>
                  <a:gd name="connsiteY1" fmla="*/ 10000 h 10000"/>
                  <a:gd name="connsiteX2" fmla="*/ 450 w 10159"/>
                  <a:gd name="connsiteY2" fmla="*/ 7500 h 10000"/>
                  <a:gd name="connsiteX3" fmla="*/ 3327 w 10159"/>
                  <a:gd name="connsiteY3" fmla="*/ 6786 h 10000"/>
                  <a:gd name="connsiteX4" fmla="*/ 3975 w 10159"/>
                  <a:gd name="connsiteY4" fmla="*/ 5536 h 10000"/>
                  <a:gd name="connsiteX5" fmla="*/ 3112 w 10159"/>
                  <a:gd name="connsiteY5" fmla="*/ 4464 h 10000"/>
                  <a:gd name="connsiteX6" fmla="*/ 2680 w 10159"/>
                  <a:gd name="connsiteY6" fmla="*/ 1369 h 10000"/>
                  <a:gd name="connsiteX7" fmla="*/ 4982 w 10159"/>
                  <a:gd name="connsiteY7" fmla="*/ 0 h 10000"/>
                  <a:gd name="connsiteX8" fmla="*/ 7500 w 10159"/>
                  <a:gd name="connsiteY8" fmla="*/ 1369 h 10000"/>
                  <a:gd name="connsiteX9" fmla="*/ 7212 w 10159"/>
                  <a:gd name="connsiteY9" fmla="*/ 4464 h 10000"/>
                  <a:gd name="connsiteX10" fmla="*/ 6349 w 10159"/>
                  <a:gd name="connsiteY10" fmla="*/ 5536 h 10000"/>
                  <a:gd name="connsiteX11" fmla="*/ 6853 w 10159"/>
                  <a:gd name="connsiteY11" fmla="*/ 6786 h 10000"/>
                  <a:gd name="connsiteX12" fmla="*/ 9326 w 10159"/>
                  <a:gd name="connsiteY12" fmla="*/ 7289 h 10000"/>
                  <a:gd name="connsiteX13" fmla="*/ 10090 w 10159"/>
                  <a:gd name="connsiteY13" fmla="*/ 10000 h 10000"/>
                  <a:gd name="connsiteX0" fmla="*/ 10005 w 10074"/>
                  <a:gd name="connsiteY0" fmla="*/ 10000 h 10000"/>
                  <a:gd name="connsiteX1" fmla="*/ 5 w 10074"/>
                  <a:gd name="connsiteY1" fmla="*/ 10000 h 10000"/>
                  <a:gd name="connsiteX2" fmla="*/ 919 w 10074"/>
                  <a:gd name="connsiteY2" fmla="*/ 7363 h 10000"/>
                  <a:gd name="connsiteX3" fmla="*/ 3242 w 10074"/>
                  <a:gd name="connsiteY3" fmla="*/ 6786 h 10000"/>
                  <a:gd name="connsiteX4" fmla="*/ 3890 w 10074"/>
                  <a:gd name="connsiteY4" fmla="*/ 5536 h 10000"/>
                  <a:gd name="connsiteX5" fmla="*/ 3027 w 10074"/>
                  <a:gd name="connsiteY5" fmla="*/ 4464 h 10000"/>
                  <a:gd name="connsiteX6" fmla="*/ 2595 w 10074"/>
                  <a:gd name="connsiteY6" fmla="*/ 1369 h 10000"/>
                  <a:gd name="connsiteX7" fmla="*/ 4897 w 10074"/>
                  <a:gd name="connsiteY7" fmla="*/ 0 h 10000"/>
                  <a:gd name="connsiteX8" fmla="*/ 7415 w 10074"/>
                  <a:gd name="connsiteY8" fmla="*/ 1369 h 10000"/>
                  <a:gd name="connsiteX9" fmla="*/ 7127 w 10074"/>
                  <a:gd name="connsiteY9" fmla="*/ 4464 h 10000"/>
                  <a:gd name="connsiteX10" fmla="*/ 6264 w 10074"/>
                  <a:gd name="connsiteY10" fmla="*/ 5536 h 10000"/>
                  <a:gd name="connsiteX11" fmla="*/ 6768 w 10074"/>
                  <a:gd name="connsiteY11" fmla="*/ 6786 h 10000"/>
                  <a:gd name="connsiteX12" fmla="*/ 9241 w 10074"/>
                  <a:gd name="connsiteY12" fmla="*/ 7289 h 10000"/>
                  <a:gd name="connsiteX13" fmla="*/ 10005 w 10074"/>
                  <a:gd name="connsiteY13" fmla="*/ 10000 h 10000"/>
                  <a:gd name="connsiteX0" fmla="*/ 10115 w 10184"/>
                  <a:gd name="connsiteY0" fmla="*/ 10000 h 10000"/>
                  <a:gd name="connsiteX1" fmla="*/ 115 w 10184"/>
                  <a:gd name="connsiteY1" fmla="*/ 10000 h 10000"/>
                  <a:gd name="connsiteX2" fmla="*/ 1029 w 10184"/>
                  <a:gd name="connsiteY2" fmla="*/ 7363 h 10000"/>
                  <a:gd name="connsiteX3" fmla="*/ 3352 w 10184"/>
                  <a:gd name="connsiteY3" fmla="*/ 6786 h 10000"/>
                  <a:gd name="connsiteX4" fmla="*/ 4000 w 10184"/>
                  <a:gd name="connsiteY4" fmla="*/ 5536 h 10000"/>
                  <a:gd name="connsiteX5" fmla="*/ 3137 w 10184"/>
                  <a:gd name="connsiteY5" fmla="*/ 4464 h 10000"/>
                  <a:gd name="connsiteX6" fmla="*/ 2705 w 10184"/>
                  <a:gd name="connsiteY6" fmla="*/ 1369 h 10000"/>
                  <a:gd name="connsiteX7" fmla="*/ 5007 w 10184"/>
                  <a:gd name="connsiteY7" fmla="*/ 0 h 10000"/>
                  <a:gd name="connsiteX8" fmla="*/ 7525 w 10184"/>
                  <a:gd name="connsiteY8" fmla="*/ 1369 h 10000"/>
                  <a:gd name="connsiteX9" fmla="*/ 7237 w 10184"/>
                  <a:gd name="connsiteY9" fmla="*/ 4464 h 10000"/>
                  <a:gd name="connsiteX10" fmla="*/ 6374 w 10184"/>
                  <a:gd name="connsiteY10" fmla="*/ 5536 h 10000"/>
                  <a:gd name="connsiteX11" fmla="*/ 6878 w 10184"/>
                  <a:gd name="connsiteY11" fmla="*/ 6786 h 10000"/>
                  <a:gd name="connsiteX12" fmla="*/ 9351 w 10184"/>
                  <a:gd name="connsiteY12" fmla="*/ 7289 h 10000"/>
                  <a:gd name="connsiteX13" fmla="*/ 10115 w 10184"/>
                  <a:gd name="connsiteY13" fmla="*/ 10000 h 10000"/>
                  <a:gd name="connsiteX0" fmla="*/ 10115 w 10124"/>
                  <a:gd name="connsiteY0" fmla="*/ 10000 h 10000"/>
                  <a:gd name="connsiteX1" fmla="*/ 115 w 10124"/>
                  <a:gd name="connsiteY1" fmla="*/ 10000 h 10000"/>
                  <a:gd name="connsiteX2" fmla="*/ 1029 w 10124"/>
                  <a:gd name="connsiteY2" fmla="*/ 7363 h 10000"/>
                  <a:gd name="connsiteX3" fmla="*/ 3352 w 10124"/>
                  <a:gd name="connsiteY3" fmla="*/ 6786 h 10000"/>
                  <a:gd name="connsiteX4" fmla="*/ 4000 w 10124"/>
                  <a:gd name="connsiteY4" fmla="*/ 5536 h 10000"/>
                  <a:gd name="connsiteX5" fmla="*/ 3137 w 10124"/>
                  <a:gd name="connsiteY5" fmla="*/ 4464 h 10000"/>
                  <a:gd name="connsiteX6" fmla="*/ 2705 w 10124"/>
                  <a:gd name="connsiteY6" fmla="*/ 1369 h 10000"/>
                  <a:gd name="connsiteX7" fmla="*/ 5007 w 10124"/>
                  <a:gd name="connsiteY7" fmla="*/ 0 h 10000"/>
                  <a:gd name="connsiteX8" fmla="*/ 7525 w 10124"/>
                  <a:gd name="connsiteY8" fmla="*/ 1369 h 10000"/>
                  <a:gd name="connsiteX9" fmla="*/ 7237 w 10124"/>
                  <a:gd name="connsiteY9" fmla="*/ 4464 h 10000"/>
                  <a:gd name="connsiteX10" fmla="*/ 6374 w 10124"/>
                  <a:gd name="connsiteY10" fmla="*/ 5536 h 10000"/>
                  <a:gd name="connsiteX11" fmla="*/ 6878 w 10124"/>
                  <a:gd name="connsiteY11" fmla="*/ 6786 h 10000"/>
                  <a:gd name="connsiteX12" fmla="*/ 9074 w 10124"/>
                  <a:gd name="connsiteY12" fmla="*/ 7335 h 10000"/>
                  <a:gd name="connsiteX13" fmla="*/ 10115 w 10124"/>
                  <a:gd name="connsiteY13" fmla="*/ 10000 h 10000"/>
                  <a:gd name="connsiteX0" fmla="*/ 10115 w 10124"/>
                  <a:gd name="connsiteY0" fmla="*/ 10000 h 10000"/>
                  <a:gd name="connsiteX1" fmla="*/ 115 w 10124"/>
                  <a:gd name="connsiteY1" fmla="*/ 10000 h 10000"/>
                  <a:gd name="connsiteX2" fmla="*/ 1029 w 10124"/>
                  <a:gd name="connsiteY2" fmla="*/ 7363 h 10000"/>
                  <a:gd name="connsiteX3" fmla="*/ 3352 w 10124"/>
                  <a:gd name="connsiteY3" fmla="*/ 6786 h 10000"/>
                  <a:gd name="connsiteX4" fmla="*/ 4000 w 10124"/>
                  <a:gd name="connsiteY4" fmla="*/ 5536 h 10000"/>
                  <a:gd name="connsiteX5" fmla="*/ 3137 w 10124"/>
                  <a:gd name="connsiteY5" fmla="*/ 4464 h 10000"/>
                  <a:gd name="connsiteX6" fmla="*/ 2705 w 10124"/>
                  <a:gd name="connsiteY6" fmla="*/ 1369 h 10000"/>
                  <a:gd name="connsiteX7" fmla="*/ 5007 w 10124"/>
                  <a:gd name="connsiteY7" fmla="*/ 0 h 10000"/>
                  <a:gd name="connsiteX8" fmla="*/ 7525 w 10124"/>
                  <a:gd name="connsiteY8" fmla="*/ 1369 h 10000"/>
                  <a:gd name="connsiteX9" fmla="*/ 7237 w 10124"/>
                  <a:gd name="connsiteY9" fmla="*/ 4464 h 10000"/>
                  <a:gd name="connsiteX10" fmla="*/ 6374 w 10124"/>
                  <a:gd name="connsiteY10" fmla="*/ 5536 h 10000"/>
                  <a:gd name="connsiteX11" fmla="*/ 6878 w 10124"/>
                  <a:gd name="connsiteY11" fmla="*/ 6786 h 10000"/>
                  <a:gd name="connsiteX12" fmla="*/ 9074 w 10124"/>
                  <a:gd name="connsiteY12" fmla="*/ 7198 h 10000"/>
                  <a:gd name="connsiteX13" fmla="*/ 10115 w 10124"/>
                  <a:gd name="connsiteY13" fmla="*/ 10000 h 10000"/>
                  <a:gd name="connsiteX0" fmla="*/ 10115 w 10157"/>
                  <a:gd name="connsiteY0" fmla="*/ 10000 h 10000"/>
                  <a:gd name="connsiteX1" fmla="*/ 115 w 10157"/>
                  <a:gd name="connsiteY1" fmla="*/ 10000 h 10000"/>
                  <a:gd name="connsiteX2" fmla="*/ 1029 w 10157"/>
                  <a:gd name="connsiteY2" fmla="*/ 7363 h 10000"/>
                  <a:gd name="connsiteX3" fmla="*/ 3352 w 10157"/>
                  <a:gd name="connsiteY3" fmla="*/ 6786 h 10000"/>
                  <a:gd name="connsiteX4" fmla="*/ 4000 w 10157"/>
                  <a:gd name="connsiteY4" fmla="*/ 5536 h 10000"/>
                  <a:gd name="connsiteX5" fmla="*/ 3137 w 10157"/>
                  <a:gd name="connsiteY5" fmla="*/ 4464 h 10000"/>
                  <a:gd name="connsiteX6" fmla="*/ 2705 w 10157"/>
                  <a:gd name="connsiteY6" fmla="*/ 1369 h 10000"/>
                  <a:gd name="connsiteX7" fmla="*/ 5007 w 10157"/>
                  <a:gd name="connsiteY7" fmla="*/ 0 h 10000"/>
                  <a:gd name="connsiteX8" fmla="*/ 7525 w 10157"/>
                  <a:gd name="connsiteY8" fmla="*/ 1369 h 10000"/>
                  <a:gd name="connsiteX9" fmla="*/ 7237 w 10157"/>
                  <a:gd name="connsiteY9" fmla="*/ 4464 h 10000"/>
                  <a:gd name="connsiteX10" fmla="*/ 6374 w 10157"/>
                  <a:gd name="connsiteY10" fmla="*/ 5536 h 10000"/>
                  <a:gd name="connsiteX11" fmla="*/ 6878 w 10157"/>
                  <a:gd name="connsiteY11" fmla="*/ 6786 h 10000"/>
                  <a:gd name="connsiteX12" fmla="*/ 9074 w 10157"/>
                  <a:gd name="connsiteY12" fmla="*/ 7198 h 10000"/>
                  <a:gd name="connsiteX13" fmla="*/ 10115 w 10157"/>
                  <a:gd name="connsiteY13" fmla="*/ 10000 h 10000"/>
                  <a:gd name="connsiteX0" fmla="*/ 10115 w 10157"/>
                  <a:gd name="connsiteY0" fmla="*/ 10000 h 10000"/>
                  <a:gd name="connsiteX1" fmla="*/ 115 w 10157"/>
                  <a:gd name="connsiteY1" fmla="*/ 10000 h 10000"/>
                  <a:gd name="connsiteX2" fmla="*/ 1029 w 10157"/>
                  <a:gd name="connsiteY2" fmla="*/ 7363 h 10000"/>
                  <a:gd name="connsiteX3" fmla="*/ 3352 w 10157"/>
                  <a:gd name="connsiteY3" fmla="*/ 6786 h 10000"/>
                  <a:gd name="connsiteX4" fmla="*/ 4000 w 10157"/>
                  <a:gd name="connsiteY4" fmla="*/ 5536 h 10000"/>
                  <a:gd name="connsiteX5" fmla="*/ 3137 w 10157"/>
                  <a:gd name="connsiteY5" fmla="*/ 4464 h 10000"/>
                  <a:gd name="connsiteX6" fmla="*/ 2705 w 10157"/>
                  <a:gd name="connsiteY6" fmla="*/ 1369 h 10000"/>
                  <a:gd name="connsiteX7" fmla="*/ 5007 w 10157"/>
                  <a:gd name="connsiteY7" fmla="*/ 0 h 10000"/>
                  <a:gd name="connsiteX8" fmla="*/ 7525 w 10157"/>
                  <a:gd name="connsiteY8" fmla="*/ 1369 h 10000"/>
                  <a:gd name="connsiteX9" fmla="*/ 7237 w 10157"/>
                  <a:gd name="connsiteY9" fmla="*/ 4464 h 10000"/>
                  <a:gd name="connsiteX10" fmla="*/ 6374 w 10157"/>
                  <a:gd name="connsiteY10" fmla="*/ 5536 h 10000"/>
                  <a:gd name="connsiteX11" fmla="*/ 6878 w 10157"/>
                  <a:gd name="connsiteY11" fmla="*/ 6786 h 10000"/>
                  <a:gd name="connsiteX12" fmla="*/ 9074 w 10157"/>
                  <a:gd name="connsiteY12" fmla="*/ 7198 h 10000"/>
                  <a:gd name="connsiteX13" fmla="*/ 10115 w 10157"/>
                  <a:gd name="connsiteY13"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57" h="10000">
                    <a:moveTo>
                      <a:pt x="10115" y="10000"/>
                    </a:moveTo>
                    <a:lnTo>
                      <a:pt x="115" y="10000"/>
                    </a:lnTo>
                    <a:cubicBezTo>
                      <a:pt x="69" y="8984"/>
                      <a:pt x="-419" y="7371"/>
                      <a:pt x="1029" y="7363"/>
                    </a:cubicBezTo>
                    <a:cubicBezTo>
                      <a:pt x="1876" y="7231"/>
                      <a:pt x="2765" y="7113"/>
                      <a:pt x="3352" y="6786"/>
                    </a:cubicBezTo>
                    <a:lnTo>
                      <a:pt x="4000" y="5536"/>
                    </a:lnTo>
                    <a:lnTo>
                      <a:pt x="3137" y="4464"/>
                    </a:lnTo>
                    <a:cubicBezTo>
                      <a:pt x="2495" y="3432"/>
                      <a:pt x="2849" y="2401"/>
                      <a:pt x="2705" y="1369"/>
                    </a:cubicBezTo>
                    <a:cubicBezTo>
                      <a:pt x="2752" y="684"/>
                      <a:pt x="3908" y="44"/>
                      <a:pt x="5007" y="0"/>
                    </a:cubicBezTo>
                    <a:cubicBezTo>
                      <a:pt x="6178" y="44"/>
                      <a:pt x="7461" y="684"/>
                      <a:pt x="7525" y="1369"/>
                    </a:cubicBezTo>
                    <a:cubicBezTo>
                      <a:pt x="7429" y="2401"/>
                      <a:pt x="7499" y="3524"/>
                      <a:pt x="7237" y="4464"/>
                    </a:cubicBezTo>
                    <a:lnTo>
                      <a:pt x="6374" y="5536"/>
                    </a:lnTo>
                    <a:lnTo>
                      <a:pt x="6878" y="6786"/>
                    </a:lnTo>
                    <a:lnTo>
                      <a:pt x="9074" y="7198"/>
                    </a:lnTo>
                    <a:cubicBezTo>
                      <a:pt x="10436" y="7155"/>
                      <a:pt x="10137" y="9081"/>
                      <a:pt x="10115" y="100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645" name="Group 644">
                <a:extLst>
                  <a:ext uri="{FF2B5EF4-FFF2-40B4-BE49-F238E27FC236}">
                    <a16:creationId xmlns:a16="http://schemas.microsoft.com/office/drawing/2014/main" id="{659A021F-079A-F117-4C24-E434C10D02D7}"/>
                  </a:ext>
                </a:extLst>
              </p:cNvPr>
              <p:cNvGrpSpPr/>
              <p:nvPr/>
            </p:nvGrpSpPr>
            <p:grpSpPr>
              <a:xfrm>
                <a:off x="2753165" y="5601694"/>
                <a:ext cx="454096" cy="502499"/>
                <a:chOff x="2753165" y="5601694"/>
                <a:chExt cx="454096" cy="502499"/>
              </a:xfrm>
              <a:grpFill/>
            </p:grpSpPr>
            <p:sp>
              <p:nvSpPr>
                <p:cNvPr id="648" name="Flowchart: Process 647">
                  <a:extLst>
                    <a:ext uri="{FF2B5EF4-FFF2-40B4-BE49-F238E27FC236}">
                      <a16:creationId xmlns:a16="http://schemas.microsoft.com/office/drawing/2014/main" id="{4E8096A6-E5D5-E321-9DC6-3FA13251D68D}"/>
                    </a:ext>
                  </a:extLst>
                </p:cNvPr>
                <p:cNvSpPr/>
                <p:nvPr/>
              </p:nvSpPr>
              <p:spPr>
                <a:xfrm rot="19080000">
                  <a:off x="2841226" y="5702971"/>
                  <a:ext cx="205510" cy="27587"/>
                </a:xfrm>
                <a:prstGeom prst="flowChartProcess">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9" name="Flowchart: Process 648">
                  <a:extLst>
                    <a:ext uri="{FF2B5EF4-FFF2-40B4-BE49-F238E27FC236}">
                      <a16:creationId xmlns:a16="http://schemas.microsoft.com/office/drawing/2014/main" id="{3E48BB5C-626C-E9C8-F778-A1D6CAFA103C}"/>
                    </a:ext>
                  </a:extLst>
                </p:cNvPr>
                <p:cNvSpPr/>
                <p:nvPr/>
              </p:nvSpPr>
              <p:spPr>
                <a:xfrm rot="13380000">
                  <a:off x="2822231" y="5914899"/>
                  <a:ext cx="274256" cy="27863"/>
                </a:xfrm>
                <a:prstGeom prst="flowChartProcess">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 name="Donut 649">
                  <a:extLst>
                    <a:ext uri="{FF2B5EF4-FFF2-40B4-BE49-F238E27FC236}">
                      <a16:creationId xmlns:a16="http://schemas.microsoft.com/office/drawing/2014/main" id="{4BC33798-F9CA-2677-5056-514F0E6CCFEC}"/>
                    </a:ext>
                  </a:extLst>
                </p:cNvPr>
                <p:cNvSpPr/>
                <p:nvPr/>
              </p:nvSpPr>
              <p:spPr>
                <a:xfrm>
                  <a:off x="2971887" y="6009961"/>
                  <a:ext cx="235374" cy="94232"/>
                </a:xfrm>
                <a:prstGeom prst="donut">
                  <a:avLst>
                    <a:gd name="adj" fmla="val 221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1" name="Donut 650">
                  <a:extLst>
                    <a:ext uri="{FF2B5EF4-FFF2-40B4-BE49-F238E27FC236}">
                      <a16:creationId xmlns:a16="http://schemas.microsoft.com/office/drawing/2014/main" id="{29D1426F-C00B-0752-D2A0-6590666C5058}"/>
                    </a:ext>
                  </a:extLst>
                </p:cNvPr>
                <p:cNvSpPr/>
                <p:nvPr/>
              </p:nvSpPr>
              <p:spPr>
                <a:xfrm>
                  <a:off x="2753165" y="5775244"/>
                  <a:ext cx="171190" cy="69910"/>
                </a:xfrm>
                <a:prstGeom prst="donut">
                  <a:avLst>
                    <a:gd name="adj" fmla="val 2894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52" name="Donut 651">
                  <a:extLst>
                    <a:ext uri="{FF2B5EF4-FFF2-40B4-BE49-F238E27FC236}">
                      <a16:creationId xmlns:a16="http://schemas.microsoft.com/office/drawing/2014/main" id="{40F3C35E-4A34-E006-8C2F-1331F873C04A}"/>
                    </a:ext>
                  </a:extLst>
                </p:cNvPr>
                <p:cNvSpPr/>
                <p:nvPr/>
              </p:nvSpPr>
              <p:spPr>
                <a:xfrm>
                  <a:off x="2992602" y="5601694"/>
                  <a:ext cx="92375" cy="55059"/>
                </a:xfrm>
                <a:prstGeom prst="donut">
                  <a:avLst>
                    <a:gd name="adj" fmla="val 221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646" name="Freeform 1506">
                <a:extLst>
                  <a:ext uri="{FF2B5EF4-FFF2-40B4-BE49-F238E27FC236}">
                    <a16:creationId xmlns:a16="http://schemas.microsoft.com/office/drawing/2014/main" id="{9B6FC771-F1B5-76F5-C42B-DD65C6ECF32A}"/>
                  </a:ext>
                </a:extLst>
              </p:cNvPr>
              <p:cNvSpPr>
                <a:spLocks/>
              </p:cNvSpPr>
              <p:nvPr/>
            </p:nvSpPr>
            <p:spPr bwMode="auto">
              <a:xfrm>
                <a:off x="2913258" y="5301441"/>
                <a:ext cx="246046" cy="292785"/>
              </a:xfrm>
              <a:custGeom>
                <a:avLst/>
                <a:gdLst>
                  <a:gd name="T0" fmla="*/ 90 w 139"/>
                  <a:gd name="T1" fmla="*/ 168 h 168"/>
                  <a:gd name="T2" fmla="*/ 0 w 139"/>
                  <a:gd name="T3" fmla="*/ 168 h 168"/>
                  <a:gd name="T4" fmla="*/ 0 w 139"/>
                  <a:gd name="T5" fmla="*/ 165 h 168"/>
                  <a:gd name="T6" fmla="*/ 0 w 139"/>
                  <a:gd name="T7" fmla="*/ 155 h 168"/>
                  <a:gd name="T8" fmla="*/ 0 w 139"/>
                  <a:gd name="T9" fmla="*/ 145 h 168"/>
                  <a:gd name="T10" fmla="*/ 0 w 139"/>
                  <a:gd name="T11" fmla="*/ 136 h 168"/>
                  <a:gd name="T12" fmla="*/ 2 w 139"/>
                  <a:gd name="T13" fmla="*/ 132 h 168"/>
                  <a:gd name="T14" fmla="*/ 3 w 139"/>
                  <a:gd name="T15" fmla="*/ 129 h 168"/>
                  <a:gd name="T16" fmla="*/ 5 w 139"/>
                  <a:gd name="T17" fmla="*/ 126 h 168"/>
                  <a:gd name="T18" fmla="*/ 6 w 139"/>
                  <a:gd name="T19" fmla="*/ 124 h 168"/>
                  <a:gd name="T20" fmla="*/ 6 w 139"/>
                  <a:gd name="T21" fmla="*/ 124 h 168"/>
                  <a:gd name="T22" fmla="*/ 45 w 139"/>
                  <a:gd name="T23" fmla="*/ 114 h 168"/>
                  <a:gd name="T24" fmla="*/ 54 w 139"/>
                  <a:gd name="T25" fmla="*/ 93 h 168"/>
                  <a:gd name="T26" fmla="*/ 49 w 139"/>
                  <a:gd name="T27" fmla="*/ 90 h 168"/>
                  <a:gd name="T28" fmla="*/ 47 w 139"/>
                  <a:gd name="T29" fmla="*/ 87 h 168"/>
                  <a:gd name="T30" fmla="*/ 45 w 139"/>
                  <a:gd name="T31" fmla="*/ 83 h 168"/>
                  <a:gd name="T32" fmla="*/ 44 w 139"/>
                  <a:gd name="T33" fmla="*/ 78 h 168"/>
                  <a:gd name="T34" fmla="*/ 42 w 139"/>
                  <a:gd name="T35" fmla="*/ 75 h 168"/>
                  <a:gd name="T36" fmla="*/ 42 w 139"/>
                  <a:gd name="T37" fmla="*/ 75 h 168"/>
                  <a:gd name="T38" fmla="*/ 42 w 139"/>
                  <a:gd name="T39" fmla="*/ 71 h 168"/>
                  <a:gd name="T40" fmla="*/ 41 w 139"/>
                  <a:gd name="T41" fmla="*/ 64 h 168"/>
                  <a:gd name="T42" fmla="*/ 39 w 139"/>
                  <a:gd name="T43" fmla="*/ 51 h 168"/>
                  <a:gd name="T44" fmla="*/ 38 w 139"/>
                  <a:gd name="T45" fmla="*/ 38 h 168"/>
                  <a:gd name="T46" fmla="*/ 36 w 139"/>
                  <a:gd name="T47" fmla="*/ 23 h 168"/>
                  <a:gd name="T48" fmla="*/ 39 w 139"/>
                  <a:gd name="T49" fmla="*/ 15 h 168"/>
                  <a:gd name="T50" fmla="*/ 45 w 139"/>
                  <a:gd name="T51" fmla="*/ 8 h 168"/>
                  <a:gd name="T52" fmla="*/ 54 w 139"/>
                  <a:gd name="T53" fmla="*/ 3 h 168"/>
                  <a:gd name="T54" fmla="*/ 61 w 139"/>
                  <a:gd name="T55" fmla="*/ 2 h 168"/>
                  <a:gd name="T56" fmla="*/ 68 w 139"/>
                  <a:gd name="T57" fmla="*/ 0 h 168"/>
                  <a:gd name="T58" fmla="*/ 70 w 139"/>
                  <a:gd name="T59" fmla="*/ 0 h 168"/>
                  <a:gd name="T60" fmla="*/ 70 w 139"/>
                  <a:gd name="T61" fmla="*/ 0 h 168"/>
                  <a:gd name="T62" fmla="*/ 73 w 139"/>
                  <a:gd name="T63" fmla="*/ 0 h 168"/>
                  <a:gd name="T64" fmla="*/ 78 w 139"/>
                  <a:gd name="T65" fmla="*/ 2 h 168"/>
                  <a:gd name="T66" fmla="*/ 87 w 139"/>
                  <a:gd name="T67" fmla="*/ 3 h 168"/>
                  <a:gd name="T68" fmla="*/ 94 w 139"/>
                  <a:gd name="T69" fmla="*/ 8 h 168"/>
                  <a:gd name="T70" fmla="*/ 101 w 139"/>
                  <a:gd name="T71" fmla="*/ 15 h 168"/>
                  <a:gd name="T72" fmla="*/ 103 w 139"/>
                  <a:gd name="T73" fmla="*/ 23 h 168"/>
                  <a:gd name="T74" fmla="*/ 103 w 139"/>
                  <a:gd name="T75" fmla="*/ 38 h 168"/>
                  <a:gd name="T76" fmla="*/ 101 w 139"/>
                  <a:gd name="T77" fmla="*/ 51 h 168"/>
                  <a:gd name="T78" fmla="*/ 100 w 139"/>
                  <a:gd name="T79" fmla="*/ 64 h 168"/>
                  <a:gd name="T80" fmla="*/ 99 w 139"/>
                  <a:gd name="T81" fmla="*/ 71 h 168"/>
                  <a:gd name="T82" fmla="*/ 99 w 139"/>
                  <a:gd name="T83" fmla="*/ 75 h 168"/>
                  <a:gd name="T84" fmla="*/ 97 w 139"/>
                  <a:gd name="T85" fmla="*/ 75 h 168"/>
                  <a:gd name="T86" fmla="*/ 97 w 139"/>
                  <a:gd name="T87" fmla="*/ 78 h 168"/>
                  <a:gd name="T88" fmla="*/ 96 w 139"/>
                  <a:gd name="T89" fmla="*/ 83 h 168"/>
                  <a:gd name="T90" fmla="*/ 93 w 139"/>
                  <a:gd name="T91" fmla="*/ 87 h 168"/>
                  <a:gd name="T92" fmla="*/ 90 w 139"/>
                  <a:gd name="T93" fmla="*/ 90 h 168"/>
                  <a:gd name="T94" fmla="*/ 87 w 139"/>
                  <a:gd name="T95" fmla="*/ 93 h 168"/>
                  <a:gd name="T96" fmla="*/ 94 w 139"/>
                  <a:gd name="T97" fmla="*/ 114 h 168"/>
                  <a:gd name="T98" fmla="*/ 133 w 139"/>
                  <a:gd name="T99" fmla="*/ 124 h 168"/>
                  <a:gd name="T100" fmla="*/ 135 w 139"/>
                  <a:gd name="T101" fmla="*/ 124 h 168"/>
                  <a:gd name="T102" fmla="*/ 136 w 139"/>
                  <a:gd name="T103" fmla="*/ 126 h 168"/>
                  <a:gd name="T104" fmla="*/ 137 w 139"/>
                  <a:gd name="T105" fmla="*/ 129 h 168"/>
                  <a:gd name="T106" fmla="*/ 139 w 139"/>
                  <a:gd name="T107" fmla="*/ 132 h 168"/>
                  <a:gd name="T108" fmla="*/ 139 w 139"/>
                  <a:gd name="T109" fmla="*/ 136 h 168"/>
                  <a:gd name="T110" fmla="*/ 139 w 139"/>
                  <a:gd name="T111" fmla="*/ 168 h 168"/>
                  <a:gd name="T112" fmla="*/ 90 w 139"/>
                  <a:gd name="T113" fmla="*/ 168 h 168"/>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950 w 10000"/>
                  <a:gd name="connsiteY20" fmla="*/ 3810 h 10000"/>
                  <a:gd name="connsiteX21" fmla="*/ 2806 w 10000"/>
                  <a:gd name="connsiteY21" fmla="*/ 3036 h 10000"/>
                  <a:gd name="connsiteX22" fmla="*/ 2590 w 10000"/>
                  <a:gd name="connsiteY22" fmla="*/ 1369 h 10000"/>
                  <a:gd name="connsiteX23" fmla="*/ 2806 w 10000"/>
                  <a:gd name="connsiteY23" fmla="*/ 893 h 10000"/>
                  <a:gd name="connsiteX24" fmla="*/ 3237 w 10000"/>
                  <a:gd name="connsiteY24" fmla="*/ 476 h 10000"/>
                  <a:gd name="connsiteX25" fmla="*/ 3885 w 10000"/>
                  <a:gd name="connsiteY25" fmla="*/ 179 h 10000"/>
                  <a:gd name="connsiteX26" fmla="*/ 4388 w 10000"/>
                  <a:gd name="connsiteY26" fmla="*/ 119 h 10000"/>
                  <a:gd name="connsiteX27" fmla="*/ 4892 w 10000"/>
                  <a:gd name="connsiteY27" fmla="*/ 0 h 10000"/>
                  <a:gd name="connsiteX28" fmla="*/ 5036 w 10000"/>
                  <a:gd name="connsiteY28" fmla="*/ 0 h 10000"/>
                  <a:gd name="connsiteX29" fmla="*/ 5036 w 10000"/>
                  <a:gd name="connsiteY29" fmla="*/ 0 h 10000"/>
                  <a:gd name="connsiteX30" fmla="*/ 5252 w 10000"/>
                  <a:gd name="connsiteY30" fmla="*/ 0 h 10000"/>
                  <a:gd name="connsiteX31" fmla="*/ 5612 w 10000"/>
                  <a:gd name="connsiteY31" fmla="*/ 119 h 10000"/>
                  <a:gd name="connsiteX32" fmla="*/ 6259 w 10000"/>
                  <a:gd name="connsiteY32" fmla="*/ 179 h 10000"/>
                  <a:gd name="connsiteX33" fmla="*/ 6763 w 10000"/>
                  <a:gd name="connsiteY33" fmla="*/ 476 h 10000"/>
                  <a:gd name="connsiteX34" fmla="*/ 7266 w 10000"/>
                  <a:gd name="connsiteY34" fmla="*/ 893 h 10000"/>
                  <a:gd name="connsiteX35" fmla="*/ 7410 w 10000"/>
                  <a:gd name="connsiteY35" fmla="*/ 1369 h 10000"/>
                  <a:gd name="connsiteX36" fmla="*/ 7410 w 10000"/>
                  <a:gd name="connsiteY36" fmla="*/ 2262 h 10000"/>
                  <a:gd name="connsiteX37" fmla="*/ 7266 w 10000"/>
                  <a:gd name="connsiteY37" fmla="*/ 3036 h 10000"/>
                  <a:gd name="connsiteX38" fmla="*/ 7194 w 10000"/>
                  <a:gd name="connsiteY38" fmla="*/ 3810 h 10000"/>
                  <a:gd name="connsiteX39" fmla="*/ 7122 w 10000"/>
                  <a:gd name="connsiteY39" fmla="*/ 4226 h 10000"/>
                  <a:gd name="connsiteX40" fmla="*/ 7122 w 10000"/>
                  <a:gd name="connsiteY40" fmla="*/ 4464 h 10000"/>
                  <a:gd name="connsiteX41" fmla="*/ 6978 w 10000"/>
                  <a:gd name="connsiteY41" fmla="*/ 4464 h 10000"/>
                  <a:gd name="connsiteX42" fmla="*/ 6978 w 10000"/>
                  <a:gd name="connsiteY42" fmla="*/ 4643 h 10000"/>
                  <a:gd name="connsiteX43" fmla="*/ 6906 w 10000"/>
                  <a:gd name="connsiteY43" fmla="*/ 4940 h 10000"/>
                  <a:gd name="connsiteX44" fmla="*/ 6691 w 10000"/>
                  <a:gd name="connsiteY44" fmla="*/ 5179 h 10000"/>
                  <a:gd name="connsiteX45" fmla="*/ 6475 w 10000"/>
                  <a:gd name="connsiteY45" fmla="*/ 5357 h 10000"/>
                  <a:gd name="connsiteX46" fmla="*/ 6259 w 10000"/>
                  <a:gd name="connsiteY46" fmla="*/ 5536 h 10000"/>
                  <a:gd name="connsiteX47" fmla="*/ 6763 w 10000"/>
                  <a:gd name="connsiteY47" fmla="*/ 6786 h 10000"/>
                  <a:gd name="connsiteX48" fmla="*/ 9568 w 10000"/>
                  <a:gd name="connsiteY48" fmla="*/ 7381 h 10000"/>
                  <a:gd name="connsiteX49" fmla="*/ 9712 w 10000"/>
                  <a:gd name="connsiteY49" fmla="*/ 7381 h 10000"/>
                  <a:gd name="connsiteX50" fmla="*/ 9784 w 10000"/>
                  <a:gd name="connsiteY50" fmla="*/ 7500 h 10000"/>
                  <a:gd name="connsiteX51" fmla="*/ 9856 w 10000"/>
                  <a:gd name="connsiteY51" fmla="*/ 7679 h 10000"/>
                  <a:gd name="connsiteX52" fmla="*/ 10000 w 10000"/>
                  <a:gd name="connsiteY52" fmla="*/ 7857 h 10000"/>
                  <a:gd name="connsiteX53" fmla="*/ 10000 w 10000"/>
                  <a:gd name="connsiteY53" fmla="*/ 8095 h 10000"/>
                  <a:gd name="connsiteX54" fmla="*/ 10000 w 10000"/>
                  <a:gd name="connsiteY54" fmla="*/ 10000 h 10000"/>
                  <a:gd name="connsiteX55" fmla="*/ 6475 w 10000"/>
                  <a:gd name="connsiteY5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950 w 10000"/>
                  <a:gd name="connsiteY20" fmla="*/ 3810 h 10000"/>
                  <a:gd name="connsiteX21" fmla="*/ 2590 w 10000"/>
                  <a:gd name="connsiteY21" fmla="*/ 1369 h 10000"/>
                  <a:gd name="connsiteX22" fmla="*/ 2806 w 10000"/>
                  <a:gd name="connsiteY22" fmla="*/ 893 h 10000"/>
                  <a:gd name="connsiteX23" fmla="*/ 3237 w 10000"/>
                  <a:gd name="connsiteY23" fmla="*/ 476 h 10000"/>
                  <a:gd name="connsiteX24" fmla="*/ 3885 w 10000"/>
                  <a:gd name="connsiteY24" fmla="*/ 179 h 10000"/>
                  <a:gd name="connsiteX25" fmla="*/ 4388 w 10000"/>
                  <a:gd name="connsiteY25" fmla="*/ 119 h 10000"/>
                  <a:gd name="connsiteX26" fmla="*/ 4892 w 10000"/>
                  <a:gd name="connsiteY26" fmla="*/ 0 h 10000"/>
                  <a:gd name="connsiteX27" fmla="*/ 5036 w 10000"/>
                  <a:gd name="connsiteY27" fmla="*/ 0 h 10000"/>
                  <a:gd name="connsiteX28" fmla="*/ 5036 w 10000"/>
                  <a:gd name="connsiteY28" fmla="*/ 0 h 10000"/>
                  <a:gd name="connsiteX29" fmla="*/ 5252 w 10000"/>
                  <a:gd name="connsiteY29" fmla="*/ 0 h 10000"/>
                  <a:gd name="connsiteX30" fmla="*/ 5612 w 10000"/>
                  <a:gd name="connsiteY30" fmla="*/ 119 h 10000"/>
                  <a:gd name="connsiteX31" fmla="*/ 6259 w 10000"/>
                  <a:gd name="connsiteY31" fmla="*/ 179 h 10000"/>
                  <a:gd name="connsiteX32" fmla="*/ 6763 w 10000"/>
                  <a:gd name="connsiteY32" fmla="*/ 476 h 10000"/>
                  <a:gd name="connsiteX33" fmla="*/ 7266 w 10000"/>
                  <a:gd name="connsiteY33" fmla="*/ 893 h 10000"/>
                  <a:gd name="connsiteX34" fmla="*/ 7410 w 10000"/>
                  <a:gd name="connsiteY34" fmla="*/ 1369 h 10000"/>
                  <a:gd name="connsiteX35" fmla="*/ 7410 w 10000"/>
                  <a:gd name="connsiteY35" fmla="*/ 2262 h 10000"/>
                  <a:gd name="connsiteX36" fmla="*/ 7266 w 10000"/>
                  <a:gd name="connsiteY36" fmla="*/ 3036 h 10000"/>
                  <a:gd name="connsiteX37" fmla="*/ 7194 w 10000"/>
                  <a:gd name="connsiteY37" fmla="*/ 3810 h 10000"/>
                  <a:gd name="connsiteX38" fmla="*/ 7122 w 10000"/>
                  <a:gd name="connsiteY38" fmla="*/ 4226 h 10000"/>
                  <a:gd name="connsiteX39" fmla="*/ 7122 w 10000"/>
                  <a:gd name="connsiteY39" fmla="*/ 4464 h 10000"/>
                  <a:gd name="connsiteX40" fmla="*/ 6978 w 10000"/>
                  <a:gd name="connsiteY40" fmla="*/ 4464 h 10000"/>
                  <a:gd name="connsiteX41" fmla="*/ 6978 w 10000"/>
                  <a:gd name="connsiteY41" fmla="*/ 4643 h 10000"/>
                  <a:gd name="connsiteX42" fmla="*/ 6906 w 10000"/>
                  <a:gd name="connsiteY42" fmla="*/ 4940 h 10000"/>
                  <a:gd name="connsiteX43" fmla="*/ 6691 w 10000"/>
                  <a:gd name="connsiteY43" fmla="*/ 5179 h 10000"/>
                  <a:gd name="connsiteX44" fmla="*/ 6475 w 10000"/>
                  <a:gd name="connsiteY44" fmla="*/ 5357 h 10000"/>
                  <a:gd name="connsiteX45" fmla="*/ 6259 w 10000"/>
                  <a:gd name="connsiteY45" fmla="*/ 5536 h 10000"/>
                  <a:gd name="connsiteX46" fmla="*/ 6763 w 10000"/>
                  <a:gd name="connsiteY46" fmla="*/ 6786 h 10000"/>
                  <a:gd name="connsiteX47" fmla="*/ 9568 w 10000"/>
                  <a:gd name="connsiteY47" fmla="*/ 7381 h 10000"/>
                  <a:gd name="connsiteX48" fmla="*/ 9712 w 10000"/>
                  <a:gd name="connsiteY48" fmla="*/ 7381 h 10000"/>
                  <a:gd name="connsiteX49" fmla="*/ 9784 w 10000"/>
                  <a:gd name="connsiteY49" fmla="*/ 7500 h 10000"/>
                  <a:gd name="connsiteX50" fmla="*/ 9856 w 10000"/>
                  <a:gd name="connsiteY50" fmla="*/ 7679 h 10000"/>
                  <a:gd name="connsiteX51" fmla="*/ 10000 w 10000"/>
                  <a:gd name="connsiteY51" fmla="*/ 7857 h 10000"/>
                  <a:gd name="connsiteX52" fmla="*/ 10000 w 10000"/>
                  <a:gd name="connsiteY52" fmla="*/ 8095 h 10000"/>
                  <a:gd name="connsiteX53" fmla="*/ 10000 w 10000"/>
                  <a:gd name="connsiteY53" fmla="*/ 10000 h 10000"/>
                  <a:gd name="connsiteX54" fmla="*/ 6475 w 10000"/>
                  <a:gd name="connsiteY5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590 w 10000"/>
                  <a:gd name="connsiteY20" fmla="*/ 1369 h 10000"/>
                  <a:gd name="connsiteX21" fmla="*/ 2806 w 10000"/>
                  <a:gd name="connsiteY21" fmla="*/ 893 h 10000"/>
                  <a:gd name="connsiteX22" fmla="*/ 3237 w 10000"/>
                  <a:gd name="connsiteY22" fmla="*/ 476 h 10000"/>
                  <a:gd name="connsiteX23" fmla="*/ 3885 w 10000"/>
                  <a:gd name="connsiteY23" fmla="*/ 179 h 10000"/>
                  <a:gd name="connsiteX24" fmla="*/ 4388 w 10000"/>
                  <a:gd name="connsiteY24" fmla="*/ 119 h 10000"/>
                  <a:gd name="connsiteX25" fmla="*/ 4892 w 10000"/>
                  <a:gd name="connsiteY25" fmla="*/ 0 h 10000"/>
                  <a:gd name="connsiteX26" fmla="*/ 5036 w 10000"/>
                  <a:gd name="connsiteY26" fmla="*/ 0 h 10000"/>
                  <a:gd name="connsiteX27" fmla="*/ 5036 w 10000"/>
                  <a:gd name="connsiteY27" fmla="*/ 0 h 10000"/>
                  <a:gd name="connsiteX28" fmla="*/ 5252 w 10000"/>
                  <a:gd name="connsiteY28" fmla="*/ 0 h 10000"/>
                  <a:gd name="connsiteX29" fmla="*/ 5612 w 10000"/>
                  <a:gd name="connsiteY29" fmla="*/ 119 h 10000"/>
                  <a:gd name="connsiteX30" fmla="*/ 6259 w 10000"/>
                  <a:gd name="connsiteY30" fmla="*/ 179 h 10000"/>
                  <a:gd name="connsiteX31" fmla="*/ 6763 w 10000"/>
                  <a:gd name="connsiteY31" fmla="*/ 476 h 10000"/>
                  <a:gd name="connsiteX32" fmla="*/ 7266 w 10000"/>
                  <a:gd name="connsiteY32" fmla="*/ 893 h 10000"/>
                  <a:gd name="connsiteX33" fmla="*/ 7410 w 10000"/>
                  <a:gd name="connsiteY33" fmla="*/ 1369 h 10000"/>
                  <a:gd name="connsiteX34" fmla="*/ 7410 w 10000"/>
                  <a:gd name="connsiteY34" fmla="*/ 2262 h 10000"/>
                  <a:gd name="connsiteX35" fmla="*/ 7266 w 10000"/>
                  <a:gd name="connsiteY35" fmla="*/ 3036 h 10000"/>
                  <a:gd name="connsiteX36" fmla="*/ 7194 w 10000"/>
                  <a:gd name="connsiteY36" fmla="*/ 3810 h 10000"/>
                  <a:gd name="connsiteX37" fmla="*/ 7122 w 10000"/>
                  <a:gd name="connsiteY37" fmla="*/ 4226 h 10000"/>
                  <a:gd name="connsiteX38" fmla="*/ 7122 w 10000"/>
                  <a:gd name="connsiteY38" fmla="*/ 4464 h 10000"/>
                  <a:gd name="connsiteX39" fmla="*/ 6978 w 10000"/>
                  <a:gd name="connsiteY39" fmla="*/ 4464 h 10000"/>
                  <a:gd name="connsiteX40" fmla="*/ 6978 w 10000"/>
                  <a:gd name="connsiteY40" fmla="*/ 4643 h 10000"/>
                  <a:gd name="connsiteX41" fmla="*/ 6906 w 10000"/>
                  <a:gd name="connsiteY41" fmla="*/ 4940 h 10000"/>
                  <a:gd name="connsiteX42" fmla="*/ 6691 w 10000"/>
                  <a:gd name="connsiteY42" fmla="*/ 5179 h 10000"/>
                  <a:gd name="connsiteX43" fmla="*/ 6475 w 10000"/>
                  <a:gd name="connsiteY43" fmla="*/ 5357 h 10000"/>
                  <a:gd name="connsiteX44" fmla="*/ 6259 w 10000"/>
                  <a:gd name="connsiteY44" fmla="*/ 5536 h 10000"/>
                  <a:gd name="connsiteX45" fmla="*/ 6763 w 10000"/>
                  <a:gd name="connsiteY45" fmla="*/ 6786 h 10000"/>
                  <a:gd name="connsiteX46" fmla="*/ 9568 w 10000"/>
                  <a:gd name="connsiteY46" fmla="*/ 7381 h 10000"/>
                  <a:gd name="connsiteX47" fmla="*/ 9712 w 10000"/>
                  <a:gd name="connsiteY47" fmla="*/ 7381 h 10000"/>
                  <a:gd name="connsiteX48" fmla="*/ 9784 w 10000"/>
                  <a:gd name="connsiteY48" fmla="*/ 7500 h 10000"/>
                  <a:gd name="connsiteX49" fmla="*/ 9856 w 10000"/>
                  <a:gd name="connsiteY49" fmla="*/ 7679 h 10000"/>
                  <a:gd name="connsiteX50" fmla="*/ 10000 w 10000"/>
                  <a:gd name="connsiteY50" fmla="*/ 7857 h 10000"/>
                  <a:gd name="connsiteX51" fmla="*/ 10000 w 10000"/>
                  <a:gd name="connsiteY51" fmla="*/ 8095 h 10000"/>
                  <a:gd name="connsiteX52" fmla="*/ 10000 w 10000"/>
                  <a:gd name="connsiteY52" fmla="*/ 10000 h 10000"/>
                  <a:gd name="connsiteX53" fmla="*/ 6475 w 10000"/>
                  <a:gd name="connsiteY5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2590 w 10000"/>
                  <a:gd name="connsiteY19" fmla="*/ 1369 h 10000"/>
                  <a:gd name="connsiteX20" fmla="*/ 2806 w 10000"/>
                  <a:gd name="connsiteY20" fmla="*/ 893 h 10000"/>
                  <a:gd name="connsiteX21" fmla="*/ 3237 w 10000"/>
                  <a:gd name="connsiteY21" fmla="*/ 476 h 10000"/>
                  <a:gd name="connsiteX22" fmla="*/ 3885 w 10000"/>
                  <a:gd name="connsiteY22" fmla="*/ 179 h 10000"/>
                  <a:gd name="connsiteX23" fmla="*/ 4388 w 10000"/>
                  <a:gd name="connsiteY23" fmla="*/ 119 h 10000"/>
                  <a:gd name="connsiteX24" fmla="*/ 4892 w 10000"/>
                  <a:gd name="connsiteY24" fmla="*/ 0 h 10000"/>
                  <a:gd name="connsiteX25" fmla="*/ 5036 w 10000"/>
                  <a:gd name="connsiteY25" fmla="*/ 0 h 10000"/>
                  <a:gd name="connsiteX26" fmla="*/ 5036 w 10000"/>
                  <a:gd name="connsiteY26" fmla="*/ 0 h 10000"/>
                  <a:gd name="connsiteX27" fmla="*/ 5252 w 10000"/>
                  <a:gd name="connsiteY27" fmla="*/ 0 h 10000"/>
                  <a:gd name="connsiteX28" fmla="*/ 5612 w 10000"/>
                  <a:gd name="connsiteY28" fmla="*/ 119 h 10000"/>
                  <a:gd name="connsiteX29" fmla="*/ 6259 w 10000"/>
                  <a:gd name="connsiteY29" fmla="*/ 179 h 10000"/>
                  <a:gd name="connsiteX30" fmla="*/ 6763 w 10000"/>
                  <a:gd name="connsiteY30" fmla="*/ 476 h 10000"/>
                  <a:gd name="connsiteX31" fmla="*/ 7266 w 10000"/>
                  <a:gd name="connsiteY31" fmla="*/ 893 h 10000"/>
                  <a:gd name="connsiteX32" fmla="*/ 7410 w 10000"/>
                  <a:gd name="connsiteY32" fmla="*/ 1369 h 10000"/>
                  <a:gd name="connsiteX33" fmla="*/ 7410 w 10000"/>
                  <a:gd name="connsiteY33" fmla="*/ 2262 h 10000"/>
                  <a:gd name="connsiteX34" fmla="*/ 7266 w 10000"/>
                  <a:gd name="connsiteY34" fmla="*/ 3036 h 10000"/>
                  <a:gd name="connsiteX35" fmla="*/ 7194 w 10000"/>
                  <a:gd name="connsiteY35" fmla="*/ 3810 h 10000"/>
                  <a:gd name="connsiteX36" fmla="*/ 7122 w 10000"/>
                  <a:gd name="connsiteY36" fmla="*/ 4226 h 10000"/>
                  <a:gd name="connsiteX37" fmla="*/ 7122 w 10000"/>
                  <a:gd name="connsiteY37" fmla="*/ 4464 h 10000"/>
                  <a:gd name="connsiteX38" fmla="*/ 6978 w 10000"/>
                  <a:gd name="connsiteY38" fmla="*/ 4464 h 10000"/>
                  <a:gd name="connsiteX39" fmla="*/ 6978 w 10000"/>
                  <a:gd name="connsiteY39" fmla="*/ 4643 h 10000"/>
                  <a:gd name="connsiteX40" fmla="*/ 6906 w 10000"/>
                  <a:gd name="connsiteY40" fmla="*/ 4940 h 10000"/>
                  <a:gd name="connsiteX41" fmla="*/ 6691 w 10000"/>
                  <a:gd name="connsiteY41" fmla="*/ 5179 h 10000"/>
                  <a:gd name="connsiteX42" fmla="*/ 6475 w 10000"/>
                  <a:gd name="connsiteY42" fmla="*/ 5357 h 10000"/>
                  <a:gd name="connsiteX43" fmla="*/ 6259 w 10000"/>
                  <a:gd name="connsiteY43" fmla="*/ 5536 h 10000"/>
                  <a:gd name="connsiteX44" fmla="*/ 6763 w 10000"/>
                  <a:gd name="connsiteY44" fmla="*/ 6786 h 10000"/>
                  <a:gd name="connsiteX45" fmla="*/ 9568 w 10000"/>
                  <a:gd name="connsiteY45" fmla="*/ 7381 h 10000"/>
                  <a:gd name="connsiteX46" fmla="*/ 9712 w 10000"/>
                  <a:gd name="connsiteY46" fmla="*/ 7381 h 10000"/>
                  <a:gd name="connsiteX47" fmla="*/ 9784 w 10000"/>
                  <a:gd name="connsiteY47" fmla="*/ 7500 h 10000"/>
                  <a:gd name="connsiteX48" fmla="*/ 9856 w 10000"/>
                  <a:gd name="connsiteY48" fmla="*/ 7679 h 10000"/>
                  <a:gd name="connsiteX49" fmla="*/ 10000 w 10000"/>
                  <a:gd name="connsiteY49" fmla="*/ 7857 h 10000"/>
                  <a:gd name="connsiteX50" fmla="*/ 10000 w 10000"/>
                  <a:gd name="connsiteY50" fmla="*/ 8095 h 10000"/>
                  <a:gd name="connsiteX51" fmla="*/ 10000 w 10000"/>
                  <a:gd name="connsiteY51" fmla="*/ 10000 h 10000"/>
                  <a:gd name="connsiteX52" fmla="*/ 6475 w 10000"/>
                  <a:gd name="connsiteY5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2590 w 10000"/>
                  <a:gd name="connsiteY18" fmla="*/ 1369 h 10000"/>
                  <a:gd name="connsiteX19" fmla="*/ 2806 w 10000"/>
                  <a:gd name="connsiteY19" fmla="*/ 893 h 10000"/>
                  <a:gd name="connsiteX20" fmla="*/ 3237 w 10000"/>
                  <a:gd name="connsiteY20" fmla="*/ 476 h 10000"/>
                  <a:gd name="connsiteX21" fmla="*/ 3885 w 10000"/>
                  <a:gd name="connsiteY21" fmla="*/ 179 h 10000"/>
                  <a:gd name="connsiteX22" fmla="*/ 4388 w 10000"/>
                  <a:gd name="connsiteY22" fmla="*/ 119 h 10000"/>
                  <a:gd name="connsiteX23" fmla="*/ 4892 w 10000"/>
                  <a:gd name="connsiteY23" fmla="*/ 0 h 10000"/>
                  <a:gd name="connsiteX24" fmla="*/ 5036 w 10000"/>
                  <a:gd name="connsiteY24" fmla="*/ 0 h 10000"/>
                  <a:gd name="connsiteX25" fmla="*/ 5036 w 10000"/>
                  <a:gd name="connsiteY25" fmla="*/ 0 h 10000"/>
                  <a:gd name="connsiteX26" fmla="*/ 5252 w 10000"/>
                  <a:gd name="connsiteY26" fmla="*/ 0 h 10000"/>
                  <a:gd name="connsiteX27" fmla="*/ 5612 w 10000"/>
                  <a:gd name="connsiteY27" fmla="*/ 119 h 10000"/>
                  <a:gd name="connsiteX28" fmla="*/ 6259 w 10000"/>
                  <a:gd name="connsiteY28" fmla="*/ 179 h 10000"/>
                  <a:gd name="connsiteX29" fmla="*/ 6763 w 10000"/>
                  <a:gd name="connsiteY29" fmla="*/ 476 h 10000"/>
                  <a:gd name="connsiteX30" fmla="*/ 7266 w 10000"/>
                  <a:gd name="connsiteY30" fmla="*/ 893 h 10000"/>
                  <a:gd name="connsiteX31" fmla="*/ 7410 w 10000"/>
                  <a:gd name="connsiteY31" fmla="*/ 1369 h 10000"/>
                  <a:gd name="connsiteX32" fmla="*/ 7410 w 10000"/>
                  <a:gd name="connsiteY32" fmla="*/ 2262 h 10000"/>
                  <a:gd name="connsiteX33" fmla="*/ 7266 w 10000"/>
                  <a:gd name="connsiteY33" fmla="*/ 3036 h 10000"/>
                  <a:gd name="connsiteX34" fmla="*/ 7194 w 10000"/>
                  <a:gd name="connsiteY34" fmla="*/ 3810 h 10000"/>
                  <a:gd name="connsiteX35" fmla="*/ 7122 w 10000"/>
                  <a:gd name="connsiteY35" fmla="*/ 4226 h 10000"/>
                  <a:gd name="connsiteX36" fmla="*/ 7122 w 10000"/>
                  <a:gd name="connsiteY36" fmla="*/ 4464 h 10000"/>
                  <a:gd name="connsiteX37" fmla="*/ 6978 w 10000"/>
                  <a:gd name="connsiteY37" fmla="*/ 4464 h 10000"/>
                  <a:gd name="connsiteX38" fmla="*/ 6978 w 10000"/>
                  <a:gd name="connsiteY38" fmla="*/ 4643 h 10000"/>
                  <a:gd name="connsiteX39" fmla="*/ 6906 w 10000"/>
                  <a:gd name="connsiteY39" fmla="*/ 4940 h 10000"/>
                  <a:gd name="connsiteX40" fmla="*/ 6691 w 10000"/>
                  <a:gd name="connsiteY40" fmla="*/ 5179 h 10000"/>
                  <a:gd name="connsiteX41" fmla="*/ 6475 w 10000"/>
                  <a:gd name="connsiteY41" fmla="*/ 5357 h 10000"/>
                  <a:gd name="connsiteX42" fmla="*/ 6259 w 10000"/>
                  <a:gd name="connsiteY42" fmla="*/ 5536 h 10000"/>
                  <a:gd name="connsiteX43" fmla="*/ 6763 w 10000"/>
                  <a:gd name="connsiteY43" fmla="*/ 6786 h 10000"/>
                  <a:gd name="connsiteX44" fmla="*/ 9568 w 10000"/>
                  <a:gd name="connsiteY44" fmla="*/ 7381 h 10000"/>
                  <a:gd name="connsiteX45" fmla="*/ 9712 w 10000"/>
                  <a:gd name="connsiteY45" fmla="*/ 7381 h 10000"/>
                  <a:gd name="connsiteX46" fmla="*/ 9784 w 10000"/>
                  <a:gd name="connsiteY46" fmla="*/ 7500 h 10000"/>
                  <a:gd name="connsiteX47" fmla="*/ 9856 w 10000"/>
                  <a:gd name="connsiteY47" fmla="*/ 7679 h 10000"/>
                  <a:gd name="connsiteX48" fmla="*/ 10000 w 10000"/>
                  <a:gd name="connsiteY48" fmla="*/ 7857 h 10000"/>
                  <a:gd name="connsiteX49" fmla="*/ 10000 w 10000"/>
                  <a:gd name="connsiteY49" fmla="*/ 8095 h 10000"/>
                  <a:gd name="connsiteX50" fmla="*/ 10000 w 10000"/>
                  <a:gd name="connsiteY50" fmla="*/ 10000 h 10000"/>
                  <a:gd name="connsiteX51" fmla="*/ 6475 w 10000"/>
                  <a:gd name="connsiteY5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237 w 10000"/>
                  <a:gd name="connsiteY14" fmla="*/ 4940 h 10000"/>
                  <a:gd name="connsiteX15" fmla="*/ 3165 w 10000"/>
                  <a:gd name="connsiteY15" fmla="*/ 4643 h 10000"/>
                  <a:gd name="connsiteX16" fmla="*/ 3022 w 10000"/>
                  <a:gd name="connsiteY16" fmla="*/ 4464 h 10000"/>
                  <a:gd name="connsiteX17" fmla="*/ 2590 w 10000"/>
                  <a:gd name="connsiteY17" fmla="*/ 1369 h 10000"/>
                  <a:gd name="connsiteX18" fmla="*/ 2806 w 10000"/>
                  <a:gd name="connsiteY18" fmla="*/ 893 h 10000"/>
                  <a:gd name="connsiteX19" fmla="*/ 3237 w 10000"/>
                  <a:gd name="connsiteY19" fmla="*/ 476 h 10000"/>
                  <a:gd name="connsiteX20" fmla="*/ 3885 w 10000"/>
                  <a:gd name="connsiteY20" fmla="*/ 179 h 10000"/>
                  <a:gd name="connsiteX21" fmla="*/ 4388 w 10000"/>
                  <a:gd name="connsiteY21" fmla="*/ 119 h 10000"/>
                  <a:gd name="connsiteX22" fmla="*/ 4892 w 10000"/>
                  <a:gd name="connsiteY22" fmla="*/ 0 h 10000"/>
                  <a:gd name="connsiteX23" fmla="*/ 5036 w 10000"/>
                  <a:gd name="connsiteY23" fmla="*/ 0 h 10000"/>
                  <a:gd name="connsiteX24" fmla="*/ 5036 w 10000"/>
                  <a:gd name="connsiteY24" fmla="*/ 0 h 10000"/>
                  <a:gd name="connsiteX25" fmla="*/ 5252 w 10000"/>
                  <a:gd name="connsiteY25" fmla="*/ 0 h 10000"/>
                  <a:gd name="connsiteX26" fmla="*/ 5612 w 10000"/>
                  <a:gd name="connsiteY26" fmla="*/ 119 h 10000"/>
                  <a:gd name="connsiteX27" fmla="*/ 6259 w 10000"/>
                  <a:gd name="connsiteY27" fmla="*/ 179 h 10000"/>
                  <a:gd name="connsiteX28" fmla="*/ 6763 w 10000"/>
                  <a:gd name="connsiteY28" fmla="*/ 476 h 10000"/>
                  <a:gd name="connsiteX29" fmla="*/ 7266 w 10000"/>
                  <a:gd name="connsiteY29" fmla="*/ 893 h 10000"/>
                  <a:gd name="connsiteX30" fmla="*/ 7410 w 10000"/>
                  <a:gd name="connsiteY30" fmla="*/ 1369 h 10000"/>
                  <a:gd name="connsiteX31" fmla="*/ 7410 w 10000"/>
                  <a:gd name="connsiteY31" fmla="*/ 2262 h 10000"/>
                  <a:gd name="connsiteX32" fmla="*/ 7266 w 10000"/>
                  <a:gd name="connsiteY32" fmla="*/ 3036 h 10000"/>
                  <a:gd name="connsiteX33" fmla="*/ 7194 w 10000"/>
                  <a:gd name="connsiteY33" fmla="*/ 3810 h 10000"/>
                  <a:gd name="connsiteX34" fmla="*/ 7122 w 10000"/>
                  <a:gd name="connsiteY34" fmla="*/ 4226 h 10000"/>
                  <a:gd name="connsiteX35" fmla="*/ 7122 w 10000"/>
                  <a:gd name="connsiteY35" fmla="*/ 4464 h 10000"/>
                  <a:gd name="connsiteX36" fmla="*/ 6978 w 10000"/>
                  <a:gd name="connsiteY36" fmla="*/ 4464 h 10000"/>
                  <a:gd name="connsiteX37" fmla="*/ 6978 w 10000"/>
                  <a:gd name="connsiteY37" fmla="*/ 4643 h 10000"/>
                  <a:gd name="connsiteX38" fmla="*/ 6906 w 10000"/>
                  <a:gd name="connsiteY38" fmla="*/ 4940 h 10000"/>
                  <a:gd name="connsiteX39" fmla="*/ 6691 w 10000"/>
                  <a:gd name="connsiteY39" fmla="*/ 5179 h 10000"/>
                  <a:gd name="connsiteX40" fmla="*/ 6475 w 10000"/>
                  <a:gd name="connsiteY40" fmla="*/ 5357 h 10000"/>
                  <a:gd name="connsiteX41" fmla="*/ 6259 w 10000"/>
                  <a:gd name="connsiteY41" fmla="*/ 5536 h 10000"/>
                  <a:gd name="connsiteX42" fmla="*/ 6763 w 10000"/>
                  <a:gd name="connsiteY42" fmla="*/ 6786 h 10000"/>
                  <a:gd name="connsiteX43" fmla="*/ 9568 w 10000"/>
                  <a:gd name="connsiteY43" fmla="*/ 7381 h 10000"/>
                  <a:gd name="connsiteX44" fmla="*/ 9712 w 10000"/>
                  <a:gd name="connsiteY44" fmla="*/ 7381 h 10000"/>
                  <a:gd name="connsiteX45" fmla="*/ 9784 w 10000"/>
                  <a:gd name="connsiteY45" fmla="*/ 7500 h 10000"/>
                  <a:gd name="connsiteX46" fmla="*/ 9856 w 10000"/>
                  <a:gd name="connsiteY46" fmla="*/ 7679 h 10000"/>
                  <a:gd name="connsiteX47" fmla="*/ 10000 w 10000"/>
                  <a:gd name="connsiteY47" fmla="*/ 7857 h 10000"/>
                  <a:gd name="connsiteX48" fmla="*/ 10000 w 10000"/>
                  <a:gd name="connsiteY48" fmla="*/ 8095 h 10000"/>
                  <a:gd name="connsiteX49" fmla="*/ 10000 w 10000"/>
                  <a:gd name="connsiteY49" fmla="*/ 10000 h 10000"/>
                  <a:gd name="connsiteX50" fmla="*/ 6475 w 10000"/>
                  <a:gd name="connsiteY5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165 w 10000"/>
                  <a:gd name="connsiteY14" fmla="*/ 4643 h 10000"/>
                  <a:gd name="connsiteX15" fmla="*/ 3022 w 10000"/>
                  <a:gd name="connsiteY15" fmla="*/ 4464 h 10000"/>
                  <a:gd name="connsiteX16" fmla="*/ 2590 w 10000"/>
                  <a:gd name="connsiteY16" fmla="*/ 1369 h 10000"/>
                  <a:gd name="connsiteX17" fmla="*/ 2806 w 10000"/>
                  <a:gd name="connsiteY17" fmla="*/ 893 h 10000"/>
                  <a:gd name="connsiteX18" fmla="*/ 3237 w 10000"/>
                  <a:gd name="connsiteY18" fmla="*/ 476 h 10000"/>
                  <a:gd name="connsiteX19" fmla="*/ 3885 w 10000"/>
                  <a:gd name="connsiteY19" fmla="*/ 179 h 10000"/>
                  <a:gd name="connsiteX20" fmla="*/ 4388 w 10000"/>
                  <a:gd name="connsiteY20" fmla="*/ 119 h 10000"/>
                  <a:gd name="connsiteX21" fmla="*/ 4892 w 10000"/>
                  <a:gd name="connsiteY21" fmla="*/ 0 h 10000"/>
                  <a:gd name="connsiteX22" fmla="*/ 5036 w 10000"/>
                  <a:gd name="connsiteY22" fmla="*/ 0 h 10000"/>
                  <a:gd name="connsiteX23" fmla="*/ 5036 w 10000"/>
                  <a:gd name="connsiteY23" fmla="*/ 0 h 10000"/>
                  <a:gd name="connsiteX24" fmla="*/ 5252 w 10000"/>
                  <a:gd name="connsiteY24" fmla="*/ 0 h 10000"/>
                  <a:gd name="connsiteX25" fmla="*/ 5612 w 10000"/>
                  <a:gd name="connsiteY25" fmla="*/ 119 h 10000"/>
                  <a:gd name="connsiteX26" fmla="*/ 6259 w 10000"/>
                  <a:gd name="connsiteY26" fmla="*/ 179 h 10000"/>
                  <a:gd name="connsiteX27" fmla="*/ 6763 w 10000"/>
                  <a:gd name="connsiteY27" fmla="*/ 476 h 10000"/>
                  <a:gd name="connsiteX28" fmla="*/ 7266 w 10000"/>
                  <a:gd name="connsiteY28" fmla="*/ 893 h 10000"/>
                  <a:gd name="connsiteX29" fmla="*/ 7410 w 10000"/>
                  <a:gd name="connsiteY29" fmla="*/ 1369 h 10000"/>
                  <a:gd name="connsiteX30" fmla="*/ 7410 w 10000"/>
                  <a:gd name="connsiteY30" fmla="*/ 2262 h 10000"/>
                  <a:gd name="connsiteX31" fmla="*/ 7266 w 10000"/>
                  <a:gd name="connsiteY31" fmla="*/ 3036 h 10000"/>
                  <a:gd name="connsiteX32" fmla="*/ 7194 w 10000"/>
                  <a:gd name="connsiteY32" fmla="*/ 3810 h 10000"/>
                  <a:gd name="connsiteX33" fmla="*/ 7122 w 10000"/>
                  <a:gd name="connsiteY33" fmla="*/ 4226 h 10000"/>
                  <a:gd name="connsiteX34" fmla="*/ 7122 w 10000"/>
                  <a:gd name="connsiteY34" fmla="*/ 4464 h 10000"/>
                  <a:gd name="connsiteX35" fmla="*/ 6978 w 10000"/>
                  <a:gd name="connsiteY35" fmla="*/ 4464 h 10000"/>
                  <a:gd name="connsiteX36" fmla="*/ 6978 w 10000"/>
                  <a:gd name="connsiteY36" fmla="*/ 4643 h 10000"/>
                  <a:gd name="connsiteX37" fmla="*/ 6906 w 10000"/>
                  <a:gd name="connsiteY37" fmla="*/ 4940 h 10000"/>
                  <a:gd name="connsiteX38" fmla="*/ 6691 w 10000"/>
                  <a:gd name="connsiteY38" fmla="*/ 5179 h 10000"/>
                  <a:gd name="connsiteX39" fmla="*/ 6475 w 10000"/>
                  <a:gd name="connsiteY39" fmla="*/ 5357 h 10000"/>
                  <a:gd name="connsiteX40" fmla="*/ 6259 w 10000"/>
                  <a:gd name="connsiteY40" fmla="*/ 5536 h 10000"/>
                  <a:gd name="connsiteX41" fmla="*/ 6763 w 10000"/>
                  <a:gd name="connsiteY41" fmla="*/ 6786 h 10000"/>
                  <a:gd name="connsiteX42" fmla="*/ 9568 w 10000"/>
                  <a:gd name="connsiteY42" fmla="*/ 7381 h 10000"/>
                  <a:gd name="connsiteX43" fmla="*/ 9712 w 10000"/>
                  <a:gd name="connsiteY43" fmla="*/ 7381 h 10000"/>
                  <a:gd name="connsiteX44" fmla="*/ 9784 w 10000"/>
                  <a:gd name="connsiteY44" fmla="*/ 7500 h 10000"/>
                  <a:gd name="connsiteX45" fmla="*/ 9856 w 10000"/>
                  <a:gd name="connsiteY45" fmla="*/ 7679 h 10000"/>
                  <a:gd name="connsiteX46" fmla="*/ 10000 w 10000"/>
                  <a:gd name="connsiteY46" fmla="*/ 7857 h 10000"/>
                  <a:gd name="connsiteX47" fmla="*/ 10000 w 10000"/>
                  <a:gd name="connsiteY47" fmla="*/ 8095 h 10000"/>
                  <a:gd name="connsiteX48" fmla="*/ 10000 w 10000"/>
                  <a:gd name="connsiteY48" fmla="*/ 10000 h 10000"/>
                  <a:gd name="connsiteX49" fmla="*/ 6475 w 10000"/>
                  <a:gd name="connsiteY4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022 w 10000"/>
                  <a:gd name="connsiteY14" fmla="*/ 4464 h 10000"/>
                  <a:gd name="connsiteX15" fmla="*/ 2590 w 10000"/>
                  <a:gd name="connsiteY15" fmla="*/ 1369 h 10000"/>
                  <a:gd name="connsiteX16" fmla="*/ 2806 w 10000"/>
                  <a:gd name="connsiteY16" fmla="*/ 893 h 10000"/>
                  <a:gd name="connsiteX17" fmla="*/ 3237 w 10000"/>
                  <a:gd name="connsiteY17" fmla="*/ 476 h 10000"/>
                  <a:gd name="connsiteX18" fmla="*/ 3885 w 10000"/>
                  <a:gd name="connsiteY18" fmla="*/ 179 h 10000"/>
                  <a:gd name="connsiteX19" fmla="*/ 4388 w 10000"/>
                  <a:gd name="connsiteY19" fmla="*/ 119 h 10000"/>
                  <a:gd name="connsiteX20" fmla="*/ 4892 w 10000"/>
                  <a:gd name="connsiteY20" fmla="*/ 0 h 10000"/>
                  <a:gd name="connsiteX21" fmla="*/ 5036 w 10000"/>
                  <a:gd name="connsiteY21" fmla="*/ 0 h 10000"/>
                  <a:gd name="connsiteX22" fmla="*/ 5036 w 10000"/>
                  <a:gd name="connsiteY22" fmla="*/ 0 h 10000"/>
                  <a:gd name="connsiteX23" fmla="*/ 5252 w 10000"/>
                  <a:gd name="connsiteY23" fmla="*/ 0 h 10000"/>
                  <a:gd name="connsiteX24" fmla="*/ 5612 w 10000"/>
                  <a:gd name="connsiteY24" fmla="*/ 119 h 10000"/>
                  <a:gd name="connsiteX25" fmla="*/ 6259 w 10000"/>
                  <a:gd name="connsiteY25" fmla="*/ 179 h 10000"/>
                  <a:gd name="connsiteX26" fmla="*/ 6763 w 10000"/>
                  <a:gd name="connsiteY26" fmla="*/ 476 h 10000"/>
                  <a:gd name="connsiteX27" fmla="*/ 7266 w 10000"/>
                  <a:gd name="connsiteY27" fmla="*/ 893 h 10000"/>
                  <a:gd name="connsiteX28" fmla="*/ 7410 w 10000"/>
                  <a:gd name="connsiteY28" fmla="*/ 1369 h 10000"/>
                  <a:gd name="connsiteX29" fmla="*/ 7410 w 10000"/>
                  <a:gd name="connsiteY29" fmla="*/ 2262 h 10000"/>
                  <a:gd name="connsiteX30" fmla="*/ 7266 w 10000"/>
                  <a:gd name="connsiteY30" fmla="*/ 3036 h 10000"/>
                  <a:gd name="connsiteX31" fmla="*/ 7194 w 10000"/>
                  <a:gd name="connsiteY31" fmla="*/ 3810 h 10000"/>
                  <a:gd name="connsiteX32" fmla="*/ 7122 w 10000"/>
                  <a:gd name="connsiteY32" fmla="*/ 4226 h 10000"/>
                  <a:gd name="connsiteX33" fmla="*/ 7122 w 10000"/>
                  <a:gd name="connsiteY33" fmla="*/ 4464 h 10000"/>
                  <a:gd name="connsiteX34" fmla="*/ 6978 w 10000"/>
                  <a:gd name="connsiteY34" fmla="*/ 4464 h 10000"/>
                  <a:gd name="connsiteX35" fmla="*/ 6978 w 10000"/>
                  <a:gd name="connsiteY35" fmla="*/ 4643 h 10000"/>
                  <a:gd name="connsiteX36" fmla="*/ 6906 w 10000"/>
                  <a:gd name="connsiteY36" fmla="*/ 4940 h 10000"/>
                  <a:gd name="connsiteX37" fmla="*/ 6691 w 10000"/>
                  <a:gd name="connsiteY37" fmla="*/ 5179 h 10000"/>
                  <a:gd name="connsiteX38" fmla="*/ 6475 w 10000"/>
                  <a:gd name="connsiteY38" fmla="*/ 5357 h 10000"/>
                  <a:gd name="connsiteX39" fmla="*/ 6259 w 10000"/>
                  <a:gd name="connsiteY39" fmla="*/ 5536 h 10000"/>
                  <a:gd name="connsiteX40" fmla="*/ 6763 w 10000"/>
                  <a:gd name="connsiteY40" fmla="*/ 6786 h 10000"/>
                  <a:gd name="connsiteX41" fmla="*/ 9568 w 10000"/>
                  <a:gd name="connsiteY41" fmla="*/ 7381 h 10000"/>
                  <a:gd name="connsiteX42" fmla="*/ 9712 w 10000"/>
                  <a:gd name="connsiteY42" fmla="*/ 7381 h 10000"/>
                  <a:gd name="connsiteX43" fmla="*/ 9784 w 10000"/>
                  <a:gd name="connsiteY43" fmla="*/ 7500 h 10000"/>
                  <a:gd name="connsiteX44" fmla="*/ 9856 w 10000"/>
                  <a:gd name="connsiteY44" fmla="*/ 7679 h 10000"/>
                  <a:gd name="connsiteX45" fmla="*/ 10000 w 10000"/>
                  <a:gd name="connsiteY45" fmla="*/ 7857 h 10000"/>
                  <a:gd name="connsiteX46" fmla="*/ 10000 w 10000"/>
                  <a:gd name="connsiteY46" fmla="*/ 8095 h 10000"/>
                  <a:gd name="connsiteX47" fmla="*/ 10000 w 10000"/>
                  <a:gd name="connsiteY47" fmla="*/ 10000 h 10000"/>
                  <a:gd name="connsiteX48" fmla="*/ 6475 w 10000"/>
                  <a:gd name="connsiteY4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691 w 10000"/>
                  <a:gd name="connsiteY36" fmla="*/ 5179 h 10000"/>
                  <a:gd name="connsiteX37" fmla="*/ 6475 w 10000"/>
                  <a:gd name="connsiteY37" fmla="*/ 5357 h 10000"/>
                  <a:gd name="connsiteX38" fmla="*/ 6259 w 10000"/>
                  <a:gd name="connsiteY38" fmla="*/ 5536 h 10000"/>
                  <a:gd name="connsiteX39" fmla="*/ 6763 w 10000"/>
                  <a:gd name="connsiteY39" fmla="*/ 6786 h 10000"/>
                  <a:gd name="connsiteX40" fmla="*/ 9568 w 10000"/>
                  <a:gd name="connsiteY40" fmla="*/ 7381 h 10000"/>
                  <a:gd name="connsiteX41" fmla="*/ 9712 w 10000"/>
                  <a:gd name="connsiteY41" fmla="*/ 7381 h 10000"/>
                  <a:gd name="connsiteX42" fmla="*/ 9784 w 10000"/>
                  <a:gd name="connsiteY42" fmla="*/ 7500 h 10000"/>
                  <a:gd name="connsiteX43" fmla="*/ 9856 w 10000"/>
                  <a:gd name="connsiteY43" fmla="*/ 7679 h 10000"/>
                  <a:gd name="connsiteX44" fmla="*/ 10000 w 10000"/>
                  <a:gd name="connsiteY44" fmla="*/ 7857 h 10000"/>
                  <a:gd name="connsiteX45" fmla="*/ 10000 w 10000"/>
                  <a:gd name="connsiteY45" fmla="*/ 8095 h 10000"/>
                  <a:gd name="connsiteX46" fmla="*/ 10000 w 10000"/>
                  <a:gd name="connsiteY46" fmla="*/ 10000 h 10000"/>
                  <a:gd name="connsiteX47" fmla="*/ 6475 w 10000"/>
                  <a:gd name="connsiteY4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691 w 10000"/>
                  <a:gd name="connsiteY36" fmla="*/ 5179 h 10000"/>
                  <a:gd name="connsiteX37" fmla="*/ 6259 w 10000"/>
                  <a:gd name="connsiteY37" fmla="*/ 5536 h 10000"/>
                  <a:gd name="connsiteX38" fmla="*/ 6763 w 10000"/>
                  <a:gd name="connsiteY38" fmla="*/ 6786 h 10000"/>
                  <a:gd name="connsiteX39" fmla="*/ 9568 w 10000"/>
                  <a:gd name="connsiteY39" fmla="*/ 7381 h 10000"/>
                  <a:gd name="connsiteX40" fmla="*/ 9712 w 10000"/>
                  <a:gd name="connsiteY40" fmla="*/ 7381 h 10000"/>
                  <a:gd name="connsiteX41" fmla="*/ 9784 w 10000"/>
                  <a:gd name="connsiteY41" fmla="*/ 7500 h 10000"/>
                  <a:gd name="connsiteX42" fmla="*/ 9856 w 10000"/>
                  <a:gd name="connsiteY42" fmla="*/ 7679 h 10000"/>
                  <a:gd name="connsiteX43" fmla="*/ 10000 w 10000"/>
                  <a:gd name="connsiteY43" fmla="*/ 7857 h 10000"/>
                  <a:gd name="connsiteX44" fmla="*/ 10000 w 10000"/>
                  <a:gd name="connsiteY44" fmla="*/ 8095 h 10000"/>
                  <a:gd name="connsiteX45" fmla="*/ 10000 w 10000"/>
                  <a:gd name="connsiteY45" fmla="*/ 10000 h 10000"/>
                  <a:gd name="connsiteX46" fmla="*/ 6475 w 10000"/>
                  <a:gd name="connsiteY4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259 w 10000"/>
                  <a:gd name="connsiteY36" fmla="*/ 5536 h 10000"/>
                  <a:gd name="connsiteX37" fmla="*/ 6763 w 10000"/>
                  <a:gd name="connsiteY37" fmla="*/ 6786 h 10000"/>
                  <a:gd name="connsiteX38" fmla="*/ 9568 w 10000"/>
                  <a:gd name="connsiteY38" fmla="*/ 7381 h 10000"/>
                  <a:gd name="connsiteX39" fmla="*/ 9712 w 10000"/>
                  <a:gd name="connsiteY39" fmla="*/ 7381 h 10000"/>
                  <a:gd name="connsiteX40" fmla="*/ 9784 w 10000"/>
                  <a:gd name="connsiteY40" fmla="*/ 7500 h 10000"/>
                  <a:gd name="connsiteX41" fmla="*/ 9856 w 10000"/>
                  <a:gd name="connsiteY41" fmla="*/ 7679 h 10000"/>
                  <a:gd name="connsiteX42" fmla="*/ 10000 w 10000"/>
                  <a:gd name="connsiteY42" fmla="*/ 7857 h 10000"/>
                  <a:gd name="connsiteX43" fmla="*/ 10000 w 10000"/>
                  <a:gd name="connsiteY43" fmla="*/ 8095 h 10000"/>
                  <a:gd name="connsiteX44" fmla="*/ 10000 w 10000"/>
                  <a:gd name="connsiteY44" fmla="*/ 10000 h 10000"/>
                  <a:gd name="connsiteX45" fmla="*/ 6475 w 10000"/>
                  <a:gd name="connsiteY4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259 w 10000"/>
                  <a:gd name="connsiteY35" fmla="*/ 5536 h 10000"/>
                  <a:gd name="connsiteX36" fmla="*/ 6763 w 10000"/>
                  <a:gd name="connsiteY36" fmla="*/ 6786 h 10000"/>
                  <a:gd name="connsiteX37" fmla="*/ 9568 w 10000"/>
                  <a:gd name="connsiteY37" fmla="*/ 7381 h 10000"/>
                  <a:gd name="connsiteX38" fmla="*/ 9712 w 10000"/>
                  <a:gd name="connsiteY38" fmla="*/ 7381 h 10000"/>
                  <a:gd name="connsiteX39" fmla="*/ 9784 w 10000"/>
                  <a:gd name="connsiteY39" fmla="*/ 7500 h 10000"/>
                  <a:gd name="connsiteX40" fmla="*/ 9856 w 10000"/>
                  <a:gd name="connsiteY40" fmla="*/ 7679 h 10000"/>
                  <a:gd name="connsiteX41" fmla="*/ 10000 w 10000"/>
                  <a:gd name="connsiteY41" fmla="*/ 7857 h 10000"/>
                  <a:gd name="connsiteX42" fmla="*/ 10000 w 10000"/>
                  <a:gd name="connsiteY42" fmla="*/ 8095 h 10000"/>
                  <a:gd name="connsiteX43" fmla="*/ 10000 w 10000"/>
                  <a:gd name="connsiteY43" fmla="*/ 10000 h 10000"/>
                  <a:gd name="connsiteX44" fmla="*/ 6475 w 10000"/>
                  <a:gd name="connsiteY4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259 w 10000"/>
                  <a:gd name="connsiteY34" fmla="*/ 5536 h 10000"/>
                  <a:gd name="connsiteX35" fmla="*/ 6763 w 10000"/>
                  <a:gd name="connsiteY35" fmla="*/ 6786 h 10000"/>
                  <a:gd name="connsiteX36" fmla="*/ 9568 w 10000"/>
                  <a:gd name="connsiteY36" fmla="*/ 7381 h 10000"/>
                  <a:gd name="connsiteX37" fmla="*/ 9712 w 10000"/>
                  <a:gd name="connsiteY37" fmla="*/ 7381 h 10000"/>
                  <a:gd name="connsiteX38" fmla="*/ 9784 w 10000"/>
                  <a:gd name="connsiteY38" fmla="*/ 7500 h 10000"/>
                  <a:gd name="connsiteX39" fmla="*/ 9856 w 10000"/>
                  <a:gd name="connsiteY39" fmla="*/ 7679 h 10000"/>
                  <a:gd name="connsiteX40" fmla="*/ 10000 w 10000"/>
                  <a:gd name="connsiteY40" fmla="*/ 7857 h 10000"/>
                  <a:gd name="connsiteX41" fmla="*/ 10000 w 10000"/>
                  <a:gd name="connsiteY41" fmla="*/ 8095 h 10000"/>
                  <a:gd name="connsiteX42" fmla="*/ 10000 w 10000"/>
                  <a:gd name="connsiteY42" fmla="*/ 10000 h 10000"/>
                  <a:gd name="connsiteX43" fmla="*/ 6475 w 10000"/>
                  <a:gd name="connsiteY4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259 w 10000"/>
                  <a:gd name="connsiteY33" fmla="*/ 5536 h 10000"/>
                  <a:gd name="connsiteX34" fmla="*/ 6763 w 10000"/>
                  <a:gd name="connsiteY34" fmla="*/ 6786 h 10000"/>
                  <a:gd name="connsiteX35" fmla="*/ 9568 w 10000"/>
                  <a:gd name="connsiteY35" fmla="*/ 7381 h 10000"/>
                  <a:gd name="connsiteX36" fmla="*/ 9712 w 10000"/>
                  <a:gd name="connsiteY36" fmla="*/ 7381 h 10000"/>
                  <a:gd name="connsiteX37" fmla="*/ 9784 w 10000"/>
                  <a:gd name="connsiteY37" fmla="*/ 7500 h 10000"/>
                  <a:gd name="connsiteX38" fmla="*/ 9856 w 10000"/>
                  <a:gd name="connsiteY38" fmla="*/ 7679 h 10000"/>
                  <a:gd name="connsiteX39" fmla="*/ 10000 w 10000"/>
                  <a:gd name="connsiteY39" fmla="*/ 7857 h 10000"/>
                  <a:gd name="connsiteX40" fmla="*/ 10000 w 10000"/>
                  <a:gd name="connsiteY40" fmla="*/ 8095 h 10000"/>
                  <a:gd name="connsiteX41" fmla="*/ 10000 w 10000"/>
                  <a:gd name="connsiteY41" fmla="*/ 10000 h 10000"/>
                  <a:gd name="connsiteX42" fmla="*/ 6475 w 10000"/>
                  <a:gd name="connsiteY4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464 h 10000"/>
                  <a:gd name="connsiteX32" fmla="*/ 6259 w 10000"/>
                  <a:gd name="connsiteY32" fmla="*/ 5536 h 10000"/>
                  <a:gd name="connsiteX33" fmla="*/ 6763 w 10000"/>
                  <a:gd name="connsiteY33" fmla="*/ 6786 h 10000"/>
                  <a:gd name="connsiteX34" fmla="*/ 9568 w 10000"/>
                  <a:gd name="connsiteY34" fmla="*/ 7381 h 10000"/>
                  <a:gd name="connsiteX35" fmla="*/ 9712 w 10000"/>
                  <a:gd name="connsiteY35" fmla="*/ 7381 h 10000"/>
                  <a:gd name="connsiteX36" fmla="*/ 9784 w 10000"/>
                  <a:gd name="connsiteY36" fmla="*/ 7500 h 10000"/>
                  <a:gd name="connsiteX37" fmla="*/ 9856 w 10000"/>
                  <a:gd name="connsiteY37" fmla="*/ 7679 h 10000"/>
                  <a:gd name="connsiteX38" fmla="*/ 10000 w 10000"/>
                  <a:gd name="connsiteY38" fmla="*/ 7857 h 10000"/>
                  <a:gd name="connsiteX39" fmla="*/ 10000 w 10000"/>
                  <a:gd name="connsiteY39" fmla="*/ 8095 h 10000"/>
                  <a:gd name="connsiteX40" fmla="*/ 10000 w 10000"/>
                  <a:gd name="connsiteY40" fmla="*/ 10000 h 10000"/>
                  <a:gd name="connsiteX41" fmla="*/ 6475 w 10000"/>
                  <a:gd name="connsiteY4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22 w 10000"/>
                  <a:gd name="connsiteY30" fmla="*/ 4464 h 10000"/>
                  <a:gd name="connsiteX31" fmla="*/ 6259 w 10000"/>
                  <a:gd name="connsiteY31" fmla="*/ 5536 h 10000"/>
                  <a:gd name="connsiteX32" fmla="*/ 6763 w 10000"/>
                  <a:gd name="connsiteY32" fmla="*/ 6786 h 10000"/>
                  <a:gd name="connsiteX33" fmla="*/ 9568 w 10000"/>
                  <a:gd name="connsiteY33" fmla="*/ 7381 h 10000"/>
                  <a:gd name="connsiteX34" fmla="*/ 9712 w 10000"/>
                  <a:gd name="connsiteY34" fmla="*/ 7381 h 10000"/>
                  <a:gd name="connsiteX35" fmla="*/ 9784 w 10000"/>
                  <a:gd name="connsiteY35" fmla="*/ 7500 h 10000"/>
                  <a:gd name="connsiteX36" fmla="*/ 9856 w 10000"/>
                  <a:gd name="connsiteY36" fmla="*/ 7679 h 10000"/>
                  <a:gd name="connsiteX37" fmla="*/ 10000 w 10000"/>
                  <a:gd name="connsiteY37" fmla="*/ 7857 h 10000"/>
                  <a:gd name="connsiteX38" fmla="*/ 10000 w 10000"/>
                  <a:gd name="connsiteY38" fmla="*/ 8095 h 10000"/>
                  <a:gd name="connsiteX39" fmla="*/ 10000 w 10000"/>
                  <a:gd name="connsiteY39" fmla="*/ 10000 h 10000"/>
                  <a:gd name="connsiteX40" fmla="*/ 6475 w 10000"/>
                  <a:gd name="connsiteY4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122 w 10000"/>
                  <a:gd name="connsiteY29" fmla="*/ 4464 h 10000"/>
                  <a:gd name="connsiteX30" fmla="*/ 6259 w 10000"/>
                  <a:gd name="connsiteY30" fmla="*/ 5536 h 10000"/>
                  <a:gd name="connsiteX31" fmla="*/ 6763 w 10000"/>
                  <a:gd name="connsiteY31" fmla="*/ 6786 h 10000"/>
                  <a:gd name="connsiteX32" fmla="*/ 9568 w 10000"/>
                  <a:gd name="connsiteY32" fmla="*/ 7381 h 10000"/>
                  <a:gd name="connsiteX33" fmla="*/ 9712 w 10000"/>
                  <a:gd name="connsiteY33" fmla="*/ 7381 h 10000"/>
                  <a:gd name="connsiteX34" fmla="*/ 9784 w 10000"/>
                  <a:gd name="connsiteY34" fmla="*/ 7500 h 10000"/>
                  <a:gd name="connsiteX35" fmla="*/ 9856 w 10000"/>
                  <a:gd name="connsiteY35" fmla="*/ 7679 h 10000"/>
                  <a:gd name="connsiteX36" fmla="*/ 10000 w 10000"/>
                  <a:gd name="connsiteY36" fmla="*/ 7857 h 10000"/>
                  <a:gd name="connsiteX37" fmla="*/ 10000 w 10000"/>
                  <a:gd name="connsiteY37" fmla="*/ 8095 h 10000"/>
                  <a:gd name="connsiteX38" fmla="*/ 10000 w 10000"/>
                  <a:gd name="connsiteY38" fmla="*/ 10000 h 10000"/>
                  <a:gd name="connsiteX39" fmla="*/ 6475 w 10000"/>
                  <a:gd name="connsiteY3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122 w 10000"/>
                  <a:gd name="connsiteY28" fmla="*/ 4464 h 10000"/>
                  <a:gd name="connsiteX29" fmla="*/ 6259 w 10000"/>
                  <a:gd name="connsiteY29" fmla="*/ 5536 h 10000"/>
                  <a:gd name="connsiteX30" fmla="*/ 6763 w 10000"/>
                  <a:gd name="connsiteY30" fmla="*/ 6786 h 10000"/>
                  <a:gd name="connsiteX31" fmla="*/ 9568 w 10000"/>
                  <a:gd name="connsiteY31" fmla="*/ 7381 h 10000"/>
                  <a:gd name="connsiteX32" fmla="*/ 9712 w 10000"/>
                  <a:gd name="connsiteY32" fmla="*/ 7381 h 10000"/>
                  <a:gd name="connsiteX33" fmla="*/ 9784 w 10000"/>
                  <a:gd name="connsiteY33" fmla="*/ 7500 h 10000"/>
                  <a:gd name="connsiteX34" fmla="*/ 9856 w 10000"/>
                  <a:gd name="connsiteY34" fmla="*/ 7679 h 10000"/>
                  <a:gd name="connsiteX35" fmla="*/ 10000 w 10000"/>
                  <a:gd name="connsiteY35" fmla="*/ 7857 h 10000"/>
                  <a:gd name="connsiteX36" fmla="*/ 10000 w 10000"/>
                  <a:gd name="connsiteY36" fmla="*/ 8095 h 10000"/>
                  <a:gd name="connsiteX37" fmla="*/ 10000 w 10000"/>
                  <a:gd name="connsiteY37" fmla="*/ 10000 h 10000"/>
                  <a:gd name="connsiteX38" fmla="*/ 6475 w 10000"/>
                  <a:gd name="connsiteY3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410 w 10000"/>
                  <a:gd name="connsiteY26" fmla="*/ 1369 h 10000"/>
                  <a:gd name="connsiteX27" fmla="*/ 7122 w 10000"/>
                  <a:gd name="connsiteY27" fmla="*/ 4464 h 10000"/>
                  <a:gd name="connsiteX28" fmla="*/ 6259 w 10000"/>
                  <a:gd name="connsiteY28" fmla="*/ 5536 h 10000"/>
                  <a:gd name="connsiteX29" fmla="*/ 6763 w 10000"/>
                  <a:gd name="connsiteY29" fmla="*/ 6786 h 10000"/>
                  <a:gd name="connsiteX30" fmla="*/ 9568 w 10000"/>
                  <a:gd name="connsiteY30" fmla="*/ 7381 h 10000"/>
                  <a:gd name="connsiteX31" fmla="*/ 9712 w 10000"/>
                  <a:gd name="connsiteY31" fmla="*/ 7381 h 10000"/>
                  <a:gd name="connsiteX32" fmla="*/ 9784 w 10000"/>
                  <a:gd name="connsiteY32" fmla="*/ 7500 h 10000"/>
                  <a:gd name="connsiteX33" fmla="*/ 9856 w 10000"/>
                  <a:gd name="connsiteY33" fmla="*/ 7679 h 10000"/>
                  <a:gd name="connsiteX34" fmla="*/ 10000 w 10000"/>
                  <a:gd name="connsiteY34" fmla="*/ 7857 h 10000"/>
                  <a:gd name="connsiteX35" fmla="*/ 10000 w 10000"/>
                  <a:gd name="connsiteY35" fmla="*/ 8095 h 10000"/>
                  <a:gd name="connsiteX36" fmla="*/ 10000 w 10000"/>
                  <a:gd name="connsiteY36" fmla="*/ 10000 h 10000"/>
                  <a:gd name="connsiteX37" fmla="*/ 6475 w 10000"/>
                  <a:gd name="connsiteY3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763 w 10000"/>
                  <a:gd name="connsiteY24" fmla="*/ 476 h 10000"/>
                  <a:gd name="connsiteX25" fmla="*/ 7410 w 10000"/>
                  <a:gd name="connsiteY25" fmla="*/ 1369 h 10000"/>
                  <a:gd name="connsiteX26" fmla="*/ 7122 w 10000"/>
                  <a:gd name="connsiteY26" fmla="*/ 4464 h 10000"/>
                  <a:gd name="connsiteX27" fmla="*/ 6259 w 10000"/>
                  <a:gd name="connsiteY27" fmla="*/ 5536 h 10000"/>
                  <a:gd name="connsiteX28" fmla="*/ 6763 w 10000"/>
                  <a:gd name="connsiteY28" fmla="*/ 6786 h 10000"/>
                  <a:gd name="connsiteX29" fmla="*/ 9568 w 10000"/>
                  <a:gd name="connsiteY29" fmla="*/ 7381 h 10000"/>
                  <a:gd name="connsiteX30" fmla="*/ 9712 w 10000"/>
                  <a:gd name="connsiteY30" fmla="*/ 7381 h 10000"/>
                  <a:gd name="connsiteX31" fmla="*/ 9784 w 10000"/>
                  <a:gd name="connsiteY31" fmla="*/ 7500 h 10000"/>
                  <a:gd name="connsiteX32" fmla="*/ 9856 w 10000"/>
                  <a:gd name="connsiteY32" fmla="*/ 7679 h 10000"/>
                  <a:gd name="connsiteX33" fmla="*/ 10000 w 10000"/>
                  <a:gd name="connsiteY33" fmla="*/ 7857 h 10000"/>
                  <a:gd name="connsiteX34" fmla="*/ 10000 w 10000"/>
                  <a:gd name="connsiteY34" fmla="*/ 8095 h 10000"/>
                  <a:gd name="connsiteX35" fmla="*/ 10000 w 10000"/>
                  <a:gd name="connsiteY35" fmla="*/ 10000 h 10000"/>
                  <a:gd name="connsiteX36" fmla="*/ 6475 w 10000"/>
                  <a:gd name="connsiteY3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6763 w 10000"/>
                  <a:gd name="connsiteY23" fmla="*/ 476 h 10000"/>
                  <a:gd name="connsiteX24" fmla="*/ 7410 w 10000"/>
                  <a:gd name="connsiteY24" fmla="*/ 1369 h 10000"/>
                  <a:gd name="connsiteX25" fmla="*/ 7122 w 10000"/>
                  <a:gd name="connsiteY25" fmla="*/ 4464 h 10000"/>
                  <a:gd name="connsiteX26" fmla="*/ 6259 w 10000"/>
                  <a:gd name="connsiteY26" fmla="*/ 5536 h 10000"/>
                  <a:gd name="connsiteX27" fmla="*/ 6763 w 10000"/>
                  <a:gd name="connsiteY27" fmla="*/ 6786 h 10000"/>
                  <a:gd name="connsiteX28" fmla="*/ 9568 w 10000"/>
                  <a:gd name="connsiteY28" fmla="*/ 7381 h 10000"/>
                  <a:gd name="connsiteX29" fmla="*/ 9712 w 10000"/>
                  <a:gd name="connsiteY29" fmla="*/ 7381 h 10000"/>
                  <a:gd name="connsiteX30" fmla="*/ 9784 w 10000"/>
                  <a:gd name="connsiteY30" fmla="*/ 7500 h 10000"/>
                  <a:gd name="connsiteX31" fmla="*/ 9856 w 10000"/>
                  <a:gd name="connsiteY31" fmla="*/ 7679 h 10000"/>
                  <a:gd name="connsiteX32" fmla="*/ 10000 w 10000"/>
                  <a:gd name="connsiteY32" fmla="*/ 7857 h 10000"/>
                  <a:gd name="connsiteX33" fmla="*/ 10000 w 10000"/>
                  <a:gd name="connsiteY33" fmla="*/ 8095 h 10000"/>
                  <a:gd name="connsiteX34" fmla="*/ 10000 w 10000"/>
                  <a:gd name="connsiteY34" fmla="*/ 10000 h 10000"/>
                  <a:gd name="connsiteX35" fmla="*/ 6475 w 10000"/>
                  <a:gd name="connsiteY3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6763 w 10000"/>
                  <a:gd name="connsiteY22" fmla="*/ 476 h 10000"/>
                  <a:gd name="connsiteX23" fmla="*/ 7410 w 10000"/>
                  <a:gd name="connsiteY23" fmla="*/ 1369 h 10000"/>
                  <a:gd name="connsiteX24" fmla="*/ 7122 w 10000"/>
                  <a:gd name="connsiteY24" fmla="*/ 4464 h 10000"/>
                  <a:gd name="connsiteX25" fmla="*/ 6259 w 10000"/>
                  <a:gd name="connsiteY25" fmla="*/ 5536 h 10000"/>
                  <a:gd name="connsiteX26" fmla="*/ 6763 w 10000"/>
                  <a:gd name="connsiteY26" fmla="*/ 6786 h 10000"/>
                  <a:gd name="connsiteX27" fmla="*/ 9568 w 10000"/>
                  <a:gd name="connsiteY27" fmla="*/ 7381 h 10000"/>
                  <a:gd name="connsiteX28" fmla="*/ 9712 w 10000"/>
                  <a:gd name="connsiteY28" fmla="*/ 7381 h 10000"/>
                  <a:gd name="connsiteX29" fmla="*/ 9784 w 10000"/>
                  <a:gd name="connsiteY29" fmla="*/ 7500 h 10000"/>
                  <a:gd name="connsiteX30" fmla="*/ 9856 w 10000"/>
                  <a:gd name="connsiteY30" fmla="*/ 7679 h 10000"/>
                  <a:gd name="connsiteX31" fmla="*/ 10000 w 10000"/>
                  <a:gd name="connsiteY31" fmla="*/ 7857 h 10000"/>
                  <a:gd name="connsiteX32" fmla="*/ 10000 w 10000"/>
                  <a:gd name="connsiteY32" fmla="*/ 8095 h 10000"/>
                  <a:gd name="connsiteX33" fmla="*/ 10000 w 10000"/>
                  <a:gd name="connsiteY33" fmla="*/ 10000 h 10000"/>
                  <a:gd name="connsiteX34" fmla="*/ 6475 w 10000"/>
                  <a:gd name="connsiteY3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6763 w 10000"/>
                  <a:gd name="connsiteY21" fmla="*/ 476 h 10000"/>
                  <a:gd name="connsiteX22" fmla="*/ 7410 w 10000"/>
                  <a:gd name="connsiteY22" fmla="*/ 1369 h 10000"/>
                  <a:gd name="connsiteX23" fmla="*/ 7122 w 10000"/>
                  <a:gd name="connsiteY23" fmla="*/ 4464 h 10000"/>
                  <a:gd name="connsiteX24" fmla="*/ 6259 w 10000"/>
                  <a:gd name="connsiteY24" fmla="*/ 5536 h 10000"/>
                  <a:gd name="connsiteX25" fmla="*/ 6763 w 10000"/>
                  <a:gd name="connsiteY25" fmla="*/ 6786 h 10000"/>
                  <a:gd name="connsiteX26" fmla="*/ 9568 w 10000"/>
                  <a:gd name="connsiteY26" fmla="*/ 7381 h 10000"/>
                  <a:gd name="connsiteX27" fmla="*/ 9712 w 10000"/>
                  <a:gd name="connsiteY27" fmla="*/ 7381 h 10000"/>
                  <a:gd name="connsiteX28" fmla="*/ 9784 w 10000"/>
                  <a:gd name="connsiteY28" fmla="*/ 7500 h 10000"/>
                  <a:gd name="connsiteX29" fmla="*/ 9856 w 10000"/>
                  <a:gd name="connsiteY29" fmla="*/ 7679 h 10000"/>
                  <a:gd name="connsiteX30" fmla="*/ 10000 w 10000"/>
                  <a:gd name="connsiteY30" fmla="*/ 7857 h 10000"/>
                  <a:gd name="connsiteX31" fmla="*/ 10000 w 10000"/>
                  <a:gd name="connsiteY31" fmla="*/ 8095 h 10000"/>
                  <a:gd name="connsiteX32" fmla="*/ 10000 w 10000"/>
                  <a:gd name="connsiteY32" fmla="*/ 10000 h 10000"/>
                  <a:gd name="connsiteX33" fmla="*/ 6475 w 10000"/>
                  <a:gd name="connsiteY3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6763 w 10000"/>
                  <a:gd name="connsiteY20" fmla="*/ 476 h 10000"/>
                  <a:gd name="connsiteX21" fmla="*/ 7410 w 10000"/>
                  <a:gd name="connsiteY21" fmla="*/ 1369 h 10000"/>
                  <a:gd name="connsiteX22" fmla="*/ 7122 w 10000"/>
                  <a:gd name="connsiteY22" fmla="*/ 4464 h 10000"/>
                  <a:gd name="connsiteX23" fmla="*/ 6259 w 10000"/>
                  <a:gd name="connsiteY23" fmla="*/ 5536 h 10000"/>
                  <a:gd name="connsiteX24" fmla="*/ 6763 w 10000"/>
                  <a:gd name="connsiteY24" fmla="*/ 6786 h 10000"/>
                  <a:gd name="connsiteX25" fmla="*/ 9568 w 10000"/>
                  <a:gd name="connsiteY25" fmla="*/ 7381 h 10000"/>
                  <a:gd name="connsiteX26" fmla="*/ 9712 w 10000"/>
                  <a:gd name="connsiteY26" fmla="*/ 7381 h 10000"/>
                  <a:gd name="connsiteX27" fmla="*/ 9784 w 10000"/>
                  <a:gd name="connsiteY27" fmla="*/ 7500 h 10000"/>
                  <a:gd name="connsiteX28" fmla="*/ 9856 w 10000"/>
                  <a:gd name="connsiteY28" fmla="*/ 7679 h 10000"/>
                  <a:gd name="connsiteX29" fmla="*/ 10000 w 10000"/>
                  <a:gd name="connsiteY29" fmla="*/ 7857 h 10000"/>
                  <a:gd name="connsiteX30" fmla="*/ 10000 w 10000"/>
                  <a:gd name="connsiteY30" fmla="*/ 8095 h 10000"/>
                  <a:gd name="connsiteX31" fmla="*/ 10000 w 10000"/>
                  <a:gd name="connsiteY31" fmla="*/ 10000 h 10000"/>
                  <a:gd name="connsiteX32" fmla="*/ 6475 w 10000"/>
                  <a:gd name="connsiteY3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892 w 10000"/>
                  <a:gd name="connsiteY18" fmla="*/ 0 h 10000"/>
                  <a:gd name="connsiteX19" fmla="*/ 6763 w 10000"/>
                  <a:gd name="connsiteY19" fmla="*/ 476 h 10000"/>
                  <a:gd name="connsiteX20" fmla="*/ 7410 w 10000"/>
                  <a:gd name="connsiteY20" fmla="*/ 1369 h 10000"/>
                  <a:gd name="connsiteX21" fmla="*/ 7122 w 10000"/>
                  <a:gd name="connsiteY21" fmla="*/ 4464 h 10000"/>
                  <a:gd name="connsiteX22" fmla="*/ 6259 w 10000"/>
                  <a:gd name="connsiteY22" fmla="*/ 5536 h 10000"/>
                  <a:gd name="connsiteX23" fmla="*/ 6763 w 10000"/>
                  <a:gd name="connsiteY23" fmla="*/ 6786 h 10000"/>
                  <a:gd name="connsiteX24" fmla="*/ 9568 w 10000"/>
                  <a:gd name="connsiteY24" fmla="*/ 7381 h 10000"/>
                  <a:gd name="connsiteX25" fmla="*/ 9712 w 10000"/>
                  <a:gd name="connsiteY25" fmla="*/ 7381 h 10000"/>
                  <a:gd name="connsiteX26" fmla="*/ 9784 w 10000"/>
                  <a:gd name="connsiteY26" fmla="*/ 7500 h 10000"/>
                  <a:gd name="connsiteX27" fmla="*/ 9856 w 10000"/>
                  <a:gd name="connsiteY27" fmla="*/ 7679 h 10000"/>
                  <a:gd name="connsiteX28" fmla="*/ 10000 w 10000"/>
                  <a:gd name="connsiteY28" fmla="*/ 7857 h 10000"/>
                  <a:gd name="connsiteX29" fmla="*/ 10000 w 10000"/>
                  <a:gd name="connsiteY29" fmla="*/ 8095 h 10000"/>
                  <a:gd name="connsiteX30" fmla="*/ 10000 w 10000"/>
                  <a:gd name="connsiteY30" fmla="*/ 10000 h 10000"/>
                  <a:gd name="connsiteX31" fmla="*/ 6475 w 10000"/>
                  <a:gd name="connsiteY3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4892 w 10000"/>
                  <a:gd name="connsiteY17" fmla="*/ 0 h 10000"/>
                  <a:gd name="connsiteX18" fmla="*/ 6763 w 10000"/>
                  <a:gd name="connsiteY18" fmla="*/ 476 h 10000"/>
                  <a:gd name="connsiteX19" fmla="*/ 7410 w 10000"/>
                  <a:gd name="connsiteY19" fmla="*/ 1369 h 10000"/>
                  <a:gd name="connsiteX20" fmla="*/ 7122 w 10000"/>
                  <a:gd name="connsiteY20" fmla="*/ 4464 h 10000"/>
                  <a:gd name="connsiteX21" fmla="*/ 6259 w 10000"/>
                  <a:gd name="connsiteY21" fmla="*/ 5536 h 10000"/>
                  <a:gd name="connsiteX22" fmla="*/ 6763 w 10000"/>
                  <a:gd name="connsiteY22" fmla="*/ 6786 h 10000"/>
                  <a:gd name="connsiteX23" fmla="*/ 9568 w 10000"/>
                  <a:gd name="connsiteY23" fmla="*/ 7381 h 10000"/>
                  <a:gd name="connsiteX24" fmla="*/ 9712 w 10000"/>
                  <a:gd name="connsiteY24" fmla="*/ 7381 h 10000"/>
                  <a:gd name="connsiteX25" fmla="*/ 9784 w 10000"/>
                  <a:gd name="connsiteY25" fmla="*/ 7500 h 10000"/>
                  <a:gd name="connsiteX26" fmla="*/ 9856 w 10000"/>
                  <a:gd name="connsiteY26" fmla="*/ 7679 h 10000"/>
                  <a:gd name="connsiteX27" fmla="*/ 10000 w 10000"/>
                  <a:gd name="connsiteY27" fmla="*/ 7857 h 10000"/>
                  <a:gd name="connsiteX28" fmla="*/ 10000 w 10000"/>
                  <a:gd name="connsiteY28" fmla="*/ 8095 h 10000"/>
                  <a:gd name="connsiteX29" fmla="*/ 10000 w 10000"/>
                  <a:gd name="connsiteY29" fmla="*/ 10000 h 10000"/>
                  <a:gd name="connsiteX30" fmla="*/ 6475 w 10000"/>
                  <a:gd name="connsiteY3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3237 w 10000"/>
                  <a:gd name="connsiteY15" fmla="*/ 476 h 10000"/>
                  <a:gd name="connsiteX16" fmla="*/ 4892 w 10000"/>
                  <a:gd name="connsiteY16" fmla="*/ 0 h 10000"/>
                  <a:gd name="connsiteX17" fmla="*/ 6763 w 10000"/>
                  <a:gd name="connsiteY17" fmla="*/ 476 h 10000"/>
                  <a:gd name="connsiteX18" fmla="*/ 7410 w 10000"/>
                  <a:gd name="connsiteY18" fmla="*/ 1369 h 10000"/>
                  <a:gd name="connsiteX19" fmla="*/ 7122 w 10000"/>
                  <a:gd name="connsiteY19" fmla="*/ 4464 h 10000"/>
                  <a:gd name="connsiteX20" fmla="*/ 6259 w 10000"/>
                  <a:gd name="connsiteY20" fmla="*/ 5536 h 10000"/>
                  <a:gd name="connsiteX21" fmla="*/ 6763 w 10000"/>
                  <a:gd name="connsiteY21" fmla="*/ 6786 h 10000"/>
                  <a:gd name="connsiteX22" fmla="*/ 9568 w 10000"/>
                  <a:gd name="connsiteY22" fmla="*/ 7381 h 10000"/>
                  <a:gd name="connsiteX23" fmla="*/ 9712 w 10000"/>
                  <a:gd name="connsiteY23" fmla="*/ 7381 h 10000"/>
                  <a:gd name="connsiteX24" fmla="*/ 9784 w 10000"/>
                  <a:gd name="connsiteY24" fmla="*/ 7500 h 10000"/>
                  <a:gd name="connsiteX25" fmla="*/ 9856 w 10000"/>
                  <a:gd name="connsiteY25" fmla="*/ 7679 h 10000"/>
                  <a:gd name="connsiteX26" fmla="*/ 10000 w 10000"/>
                  <a:gd name="connsiteY26" fmla="*/ 7857 h 10000"/>
                  <a:gd name="connsiteX27" fmla="*/ 10000 w 10000"/>
                  <a:gd name="connsiteY27" fmla="*/ 8095 h 10000"/>
                  <a:gd name="connsiteX28" fmla="*/ 10000 w 10000"/>
                  <a:gd name="connsiteY28" fmla="*/ 10000 h 10000"/>
                  <a:gd name="connsiteX29" fmla="*/ 6475 w 10000"/>
                  <a:gd name="connsiteY2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3237 w 10000"/>
                  <a:gd name="connsiteY10" fmla="*/ 6786 h 10000"/>
                  <a:gd name="connsiteX11" fmla="*/ 3885 w 10000"/>
                  <a:gd name="connsiteY11" fmla="*/ 5536 h 10000"/>
                  <a:gd name="connsiteX12" fmla="*/ 3022 w 10000"/>
                  <a:gd name="connsiteY12" fmla="*/ 4464 h 10000"/>
                  <a:gd name="connsiteX13" fmla="*/ 2590 w 10000"/>
                  <a:gd name="connsiteY13" fmla="*/ 1369 h 10000"/>
                  <a:gd name="connsiteX14" fmla="*/ 3237 w 10000"/>
                  <a:gd name="connsiteY14" fmla="*/ 476 h 10000"/>
                  <a:gd name="connsiteX15" fmla="*/ 4892 w 10000"/>
                  <a:gd name="connsiteY15" fmla="*/ 0 h 10000"/>
                  <a:gd name="connsiteX16" fmla="*/ 6763 w 10000"/>
                  <a:gd name="connsiteY16" fmla="*/ 476 h 10000"/>
                  <a:gd name="connsiteX17" fmla="*/ 7410 w 10000"/>
                  <a:gd name="connsiteY17" fmla="*/ 1369 h 10000"/>
                  <a:gd name="connsiteX18" fmla="*/ 7122 w 10000"/>
                  <a:gd name="connsiteY18" fmla="*/ 4464 h 10000"/>
                  <a:gd name="connsiteX19" fmla="*/ 6259 w 10000"/>
                  <a:gd name="connsiteY19" fmla="*/ 5536 h 10000"/>
                  <a:gd name="connsiteX20" fmla="*/ 6763 w 10000"/>
                  <a:gd name="connsiteY20" fmla="*/ 6786 h 10000"/>
                  <a:gd name="connsiteX21" fmla="*/ 9568 w 10000"/>
                  <a:gd name="connsiteY21" fmla="*/ 7381 h 10000"/>
                  <a:gd name="connsiteX22" fmla="*/ 9712 w 10000"/>
                  <a:gd name="connsiteY22" fmla="*/ 7381 h 10000"/>
                  <a:gd name="connsiteX23" fmla="*/ 9784 w 10000"/>
                  <a:gd name="connsiteY23" fmla="*/ 7500 h 10000"/>
                  <a:gd name="connsiteX24" fmla="*/ 9856 w 10000"/>
                  <a:gd name="connsiteY24" fmla="*/ 7679 h 10000"/>
                  <a:gd name="connsiteX25" fmla="*/ 10000 w 10000"/>
                  <a:gd name="connsiteY25" fmla="*/ 7857 h 10000"/>
                  <a:gd name="connsiteX26" fmla="*/ 10000 w 10000"/>
                  <a:gd name="connsiteY26" fmla="*/ 8095 h 10000"/>
                  <a:gd name="connsiteX27" fmla="*/ 10000 w 10000"/>
                  <a:gd name="connsiteY27" fmla="*/ 10000 h 10000"/>
                  <a:gd name="connsiteX28" fmla="*/ 6475 w 10000"/>
                  <a:gd name="connsiteY2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360 w 10000"/>
                  <a:gd name="connsiteY7" fmla="*/ 7500 h 10000"/>
                  <a:gd name="connsiteX8" fmla="*/ 432 w 10000"/>
                  <a:gd name="connsiteY8" fmla="*/ 7381 h 10000"/>
                  <a:gd name="connsiteX9" fmla="*/ 3237 w 10000"/>
                  <a:gd name="connsiteY9" fmla="*/ 6786 h 10000"/>
                  <a:gd name="connsiteX10" fmla="*/ 3885 w 10000"/>
                  <a:gd name="connsiteY10" fmla="*/ 5536 h 10000"/>
                  <a:gd name="connsiteX11" fmla="*/ 3022 w 10000"/>
                  <a:gd name="connsiteY11" fmla="*/ 4464 h 10000"/>
                  <a:gd name="connsiteX12" fmla="*/ 2590 w 10000"/>
                  <a:gd name="connsiteY12" fmla="*/ 1369 h 10000"/>
                  <a:gd name="connsiteX13" fmla="*/ 3237 w 10000"/>
                  <a:gd name="connsiteY13" fmla="*/ 476 h 10000"/>
                  <a:gd name="connsiteX14" fmla="*/ 4892 w 10000"/>
                  <a:gd name="connsiteY14" fmla="*/ 0 h 10000"/>
                  <a:gd name="connsiteX15" fmla="*/ 6763 w 10000"/>
                  <a:gd name="connsiteY15" fmla="*/ 476 h 10000"/>
                  <a:gd name="connsiteX16" fmla="*/ 7410 w 10000"/>
                  <a:gd name="connsiteY16" fmla="*/ 1369 h 10000"/>
                  <a:gd name="connsiteX17" fmla="*/ 7122 w 10000"/>
                  <a:gd name="connsiteY17" fmla="*/ 4464 h 10000"/>
                  <a:gd name="connsiteX18" fmla="*/ 6259 w 10000"/>
                  <a:gd name="connsiteY18" fmla="*/ 5536 h 10000"/>
                  <a:gd name="connsiteX19" fmla="*/ 6763 w 10000"/>
                  <a:gd name="connsiteY19" fmla="*/ 6786 h 10000"/>
                  <a:gd name="connsiteX20" fmla="*/ 9568 w 10000"/>
                  <a:gd name="connsiteY20" fmla="*/ 7381 h 10000"/>
                  <a:gd name="connsiteX21" fmla="*/ 9712 w 10000"/>
                  <a:gd name="connsiteY21" fmla="*/ 7381 h 10000"/>
                  <a:gd name="connsiteX22" fmla="*/ 9784 w 10000"/>
                  <a:gd name="connsiteY22" fmla="*/ 7500 h 10000"/>
                  <a:gd name="connsiteX23" fmla="*/ 9856 w 10000"/>
                  <a:gd name="connsiteY23" fmla="*/ 7679 h 10000"/>
                  <a:gd name="connsiteX24" fmla="*/ 10000 w 10000"/>
                  <a:gd name="connsiteY24" fmla="*/ 7857 h 10000"/>
                  <a:gd name="connsiteX25" fmla="*/ 10000 w 10000"/>
                  <a:gd name="connsiteY25" fmla="*/ 8095 h 10000"/>
                  <a:gd name="connsiteX26" fmla="*/ 10000 w 10000"/>
                  <a:gd name="connsiteY26" fmla="*/ 10000 h 10000"/>
                  <a:gd name="connsiteX27" fmla="*/ 6475 w 10000"/>
                  <a:gd name="connsiteY2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360 w 10000"/>
                  <a:gd name="connsiteY7" fmla="*/ 7500 h 10000"/>
                  <a:gd name="connsiteX8" fmla="*/ 3237 w 10000"/>
                  <a:gd name="connsiteY8" fmla="*/ 6786 h 10000"/>
                  <a:gd name="connsiteX9" fmla="*/ 3885 w 10000"/>
                  <a:gd name="connsiteY9" fmla="*/ 5536 h 10000"/>
                  <a:gd name="connsiteX10" fmla="*/ 3022 w 10000"/>
                  <a:gd name="connsiteY10" fmla="*/ 4464 h 10000"/>
                  <a:gd name="connsiteX11" fmla="*/ 2590 w 10000"/>
                  <a:gd name="connsiteY11" fmla="*/ 1369 h 10000"/>
                  <a:gd name="connsiteX12" fmla="*/ 3237 w 10000"/>
                  <a:gd name="connsiteY12" fmla="*/ 476 h 10000"/>
                  <a:gd name="connsiteX13" fmla="*/ 4892 w 10000"/>
                  <a:gd name="connsiteY13" fmla="*/ 0 h 10000"/>
                  <a:gd name="connsiteX14" fmla="*/ 6763 w 10000"/>
                  <a:gd name="connsiteY14" fmla="*/ 476 h 10000"/>
                  <a:gd name="connsiteX15" fmla="*/ 7410 w 10000"/>
                  <a:gd name="connsiteY15" fmla="*/ 1369 h 10000"/>
                  <a:gd name="connsiteX16" fmla="*/ 7122 w 10000"/>
                  <a:gd name="connsiteY16" fmla="*/ 4464 h 10000"/>
                  <a:gd name="connsiteX17" fmla="*/ 6259 w 10000"/>
                  <a:gd name="connsiteY17" fmla="*/ 5536 h 10000"/>
                  <a:gd name="connsiteX18" fmla="*/ 6763 w 10000"/>
                  <a:gd name="connsiteY18" fmla="*/ 6786 h 10000"/>
                  <a:gd name="connsiteX19" fmla="*/ 9568 w 10000"/>
                  <a:gd name="connsiteY19" fmla="*/ 7381 h 10000"/>
                  <a:gd name="connsiteX20" fmla="*/ 9712 w 10000"/>
                  <a:gd name="connsiteY20" fmla="*/ 7381 h 10000"/>
                  <a:gd name="connsiteX21" fmla="*/ 9784 w 10000"/>
                  <a:gd name="connsiteY21" fmla="*/ 7500 h 10000"/>
                  <a:gd name="connsiteX22" fmla="*/ 9856 w 10000"/>
                  <a:gd name="connsiteY22" fmla="*/ 7679 h 10000"/>
                  <a:gd name="connsiteX23" fmla="*/ 10000 w 10000"/>
                  <a:gd name="connsiteY23" fmla="*/ 7857 h 10000"/>
                  <a:gd name="connsiteX24" fmla="*/ 10000 w 10000"/>
                  <a:gd name="connsiteY24" fmla="*/ 8095 h 10000"/>
                  <a:gd name="connsiteX25" fmla="*/ 10000 w 10000"/>
                  <a:gd name="connsiteY25" fmla="*/ 10000 h 10000"/>
                  <a:gd name="connsiteX26" fmla="*/ 6475 w 10000"/>
                  <a:gd name="connsiteY2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360 w 10000"/>
                  <a:gd name="connsiteY6" fmla="*/ 7500 h 10000"/>
                  <a:gd name="connsiteX7" fmla="*/ 3237 w 10000"/>
                  <a:gd name="connsiteY7" fmla="*/ 6786 h 10000"/>
                  <a:gd name="connsiteX8" fmla="*/ 3885 w 10000"/>
                  <a:gd name="connsiteY8" fmla="*/ 5536 h 10000"/>
                  <a:gd name="connsiteX9" fmla="*/ 3022 w 10000"/>
                  <a:gd name="connsiteY9" fmla="*/ 4464 h 10000"/>
                  <a:gd name="connsiteX10" fmla="*/ 2590 w 10000"/>
                  <a:gd name="connsiteY10" fmla="*/ 1369 h 10000"/>
                  <a:gd name="connsiteX11" fmla="*/ 3237 w 10000"/>
                  <a:gd name="connsiteY11" fmla="*/ 476 h 10000"/>
                  <a:gd name="connsiteX12" fmla="*/ 4892 w 10000"/>
                  <a:gd name="connsiteY12" fmla="*/ 0 h 10000"/>
                  <a:gd name="connsiteX13" fmla="*/ 6763 w 10000"/>
                  <a:gd name="connsiteY13" fmla="*/ 476 h 10000"/>
                  <a:gd name="connsiteX14" fmla="*/ 7410 w 10000"/>
                  <a:gd name="connsiteY14" fmla="*/ 1369 h 10000"/>
                  <a:gd name="connsiteX15" fmla="*/ 7122 w 10000"/>
                  <a:gd name="connsiteY15" fmla="*/ 4464 h 10000"/>
                  <a:gd name="connsiteX16" fmla="*/ 6259 w 10000"/>
                  <a:gd name="connsiteY16" fmla="*/ 5536 h 10000"/>
                  <a:gd name="connsiteX17" fmla="*/ 6763 w 10000"/>
                  <a:gd name="connsiteY17" fmla="*/ 6786 h 10000"/>
                  <a:gd name="connsiteX18" fmla="*/ 9568 w 10000"/>
                  <a:gd name="connsiteY18" fmla="*/ 7381 h 10000"/>
                  <a:gd name="connsiteX19" fmla="*/ 9712 w 10000"/>
                  <a:gd name="connsiteY19" fmla="*/ 7381 h 10000"/>
                  <a:gd name="connsiteX20" fmla="*/ 9784 w 10000"/>
                  <a:gd name="connsiteY20" fmla="*/ 7500 h 10000"/>
                  <a:gd name="connsiteX21" fmla="*/ 9856 w 10000"/>
                  <a:gd name="connsiteY21" fmla="*/ 7679 h 10000"/>
                  <a:gd name="connsiteX22" fmla="*/ 10000 w 10000"/>
                  <a:gd name="connsiteY22" fmla="*/ 7857 h 10000"/>
                  <a:gd name="connsiteX23" fmla="*/ 10000 w 10000"/>
                  <a:gd name="connsiteY23" fmla="*/ 8095 h 10000"/>
                  <a:gd name="connsiteX24" fmla="*/ 10000 w 10000"/>
                  <a:gd name="connsiteY24" fmla="*/ 10000 h 10000"/>
                  <a:gd name="connsiteX25" fmla="*/ 6475 w 10000"/>
                  <a:gd name="connsiteY2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095 h 10000"/>
                  <a:gd name="connsiteX5" fmla="*/ 360 w 10000"/>
                  <a:gd name="connsiteY5" fmla="*/ 7500 h 10000"/>
                  <a:gd name="connsiteX6" fmla="*/ 3237 w 10000"/>
                  <a:gd name="connsiteY6" fmla="*/ 6786 h 10000"/>
                  <a:gd name="connsiteX7" fmla="*/ 3885 w 10000"/>
                  <a:gd name="connsiteY7" fmla="*/ 5536 h 10000"/>
                  <a:gd name="connsiteX8" fmla="*/ 3022 w 10000"/>
                  <a:gd name="connsiteY8" fmla="*/ 4464 h 10000"/>
                  <a:gd name="connsiteX9" fmla="*/ 2590 w 10000"/>
                  <a:gd name="connsiteY9" fmla="*/ 1369 h 10000"/>
                  <a:gd name="connsiteX10" fmla="*/ 3237 w 10000"/>
                  <a:gd name="connsiteY10" fmla="*/ 476 h 10000"/>
                  <a:gd name="connsiteX11" fmla="*/ 4892 w 10000"/>
                  <a:gd name="connsiteY11" fmla="*/ 0 h 10000"/>
                  <a:gd name="connsiteX12" fmla="*/ 6763 w 10000"/>
                  <a:gd name="connsiteY12" fmla="*/ 476 h 10000"/>
                  <a:gd name="connsiteX13" fmla="*/ 7410 w 10000"/>
                  <a:gd name="connsiteY13" fmla="*/ 1369 h 10000"/>
                  <a:gd name="connsiteX14" fmla="*/ 7122 w 10000"/>
                  <a:gd name="connsiteY14" fmla="*/ 4464 h 10000"/>
                  <a:gd name="connsiteX15" fmla="*/ 6259 w 10000"/>
                  <a:gd name="connsiteY15" fmla="*/ 5536 h 10000"/>
                  <a:gd name="connsiteX16" fmla="*/ 6763 w 10000"/>
                  <a:gd name="connsiteY16" fmla="*/ 6786 h 10000"/>
                  <a:gd name="connsiteX17" fmla="*/ 9568 w 10000"/>
                  <a:gd name="connsiteY17" fmla="*/ 7381 h 10000"/>
                  <a:gd name="connsiteX18" fmla="*/ 9712 w 10000"/>
                  <a:gd name="connsiteY18" fmla="*/ 7381 h 10000"/>
                  <a:gd name="connsiteX19" fmla="*/ 9784 w 10000"/>
                  <a:gd name="connsiteY19" fmla="*/ 7500 h 10000"/>
                  <a:gd name="connsiteX20" fmla="*/ 9856 w 10000"/>
                  <a:gd name="connsiteY20" fmla="*/ 7679 h 10000"/>
                  <a:gd name="connsiteX21" fmla="*/ 10000 w 10000"/>
                  <a:gd name="connsiteY21" fmla="*/ 7857 h 10000"/>
                  <a:gd name="connsiteX22" fmla="*/ 10000 w 10000"/>
                  <a:gd name="connsiteY22" fmla="*/ 8095 h 10000"/>
                  <a:gd name="connsiteX23" fmla="*/ 10000 w 10000"/>
                  <a:gd name="connsiteY23" fmla="*/ 10000 h 10000"/>
                  <a:gd name="connsiteX24" fmla="*/ 6475 w 10000"/>
                  <a:gd name="connsiteY2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8095 h 10000"/>
                  <a:gd name="connsiteX4" fmla="*/ 360 w 10000"/>
                  <a:gd name="connsiteY4" fmla="*/ 7500 h 10000"/>
                  <a:gd name="connsiteX5" fmla="*/ 3237 w 10000"/>
                  <a:gd name="connsiteY5" fmla="*/ 6786 h 10000"/>
                  <a:gd name="connsiteX6" fmla="*/ 3885 w 10000"/>
                  <a:gd name="connsiteY6" fmla="*/ 5536 h 10000"/>
                  <a:gd name="connsiteX7" fmla="*/ 3022 w 10000"/>
                  <a:gd name="connsiteY7" fmla="*/ 4464 h 10000"/>
                  <a:gd name="connsiteX8" fmla="*/ 2590 w 10000"/>
                  <a:gd name="connsiteY8" fmla="*/ 1369 h 10000"/>
                  <a:gd name="connsiteX9" fmla="*/ 3237 w 10000"/>
                  <a:gd name="connsiteY9" fmla="*/ 476 h 10000"/>
                  <a:gd name="connsiteX10" fmla="*/ 4892 w 10000"/>
                  <a:gd name="connsiteY10" fmla="*/ 0 h 10000"/>
                  <a:gd name="connsiteX11" fmla="*/ 6763 w 10000"/>
                  <a:gd name="connsiteY11" fmla="*/ 476 h 10000"/>
                  <a:gd name="connsiteX12" fmla="*/ 7410 w 10000"/>
                  <a:gd name="connsiteY12" fmla="*/ 1369 h 10000"/>
                  <a:gd name="connsiteX13" fmla="*/ 7122 w 10000"/>
                  <a:gd name="connsiteY13" fmla="*/ 4464 h 10000"/>
                  <a:gd name="connsiteX14" fmla="*/ 6259 w 10000"/>
                  <a:gd name="connsiteY14" fmla="*/ 5536 h 10000"/>
                  <a:gd name="connsiteX15" fmla="*/ 6763 w 10000"/>
                  <a:gd name="connsiteY15" fmla="*/ 6786 h 10000"/>
                  <a:gd name="connsiteX16" fmla="*/ 9568 w 10000"/>
                  <a:gd name="connsiteY16" fmla="*/ 7381 h 10000"/>
                  <a:gd name="connsiteX17" fmla="*/ 9712 w 10000"/>
                  <a:gd name="connsiteY17" fmla="*/ 7381 h 10000"/>
                  <a:gd name="connsiteX18" fmla="*/ 9784 w 10000"/>
                  <a:gd name="connsiteY18" fmla="*/ 7500 h 10000"/>
                  <a:gd name="connsiteX19" fmla="*/ 9856 w 10000"/>
                  <a:gd name="connsiteY19" fmla="*/ 7679 h 10000"/>
                  <a:gd name="connsiteX20" fmla="*/ 10000 w 10000"/>
                  <a:gd name="connsiteY20" fmla="*/ 7857 h 10000"/>
                  <a:gd name="connsiteX21" fmla="*/ 10000 w 10000"/>
                  <a:gd name="connsiteY21" fmla="*/ 8095 h 10000"/>
                  <a:gd name="connsiteX22" fmla="*/ 10000 w 10000"/>
                  <a:gd name="connsiteY22" fmla="*/ 10000 h 10000"/>
                  <a:gd name="connsiteX23" fmla="*/ 6475 w 10000"/>
                  <a:gd name="connsiteY23" fmla="*/ 10000 h 10000"/>
                  <a:gd name="connsiteX0" fmla="*/ 6475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8095 h 10000"/>
                  <a:gd name="connsiteX21" fmla="*/ 10000 w 10000"/>
                  <a:gd name="connsiteY21" fmla="*/ 10000 h 10000"/>
                  <a:gd name="connsiteX22" fmla="*/ 6475 w 10000"/>
                  <a:gd name="connsiteY22"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8095 h 10000"/>
                  <a:gd name="connsiteX21" fmla="*/ 10000 w 10000"/>
                  <a:gd name="connsiteY21"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10000 w 10000"/>
                  <a:gd name="connsiteY18" fmla="*/ 7857 h 10000"/>
                  <a:gd name="connsiteX19" fmla="*/ 10000 w 10000"/>
                  <a:gd name="connsiteY19"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10000 w 10000"/>
                  <a:gd name="connsiteY17" fmla="*/ 7857 h 10000"/>
                  <a:gd name="connsiteX18" fmla="*/ 10000 w 10000"/>
                  <a:gd name="connsiteY18"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6763 w 10000"/>
                  <a:gd name="connsiteY9" fmla="*/ 476 h 10000"/>
                  <a:gd name="connsiteX10" fmla="*/ 7410 w 10000"/>
                  <a:gd name="connsiteY10" fmla="*/ 1369 h 10000"/>
                  <a:gd name="connsiteX11" fmla="*/ 7122 w 10000"/>
                  <a:gd name="connsiteY11" fmla="*/ 4464 h 10000"/>
                  <a:gd name="connsiteX12" fmla="*/ 6259 w 10000"/>
                  <a:gd name="connsiteY12" fmla="*/ 5536 h 10000"/>
                  <a:gd name="connsiteX13" fmla="*/ 6763 w 10000"/>
                  <a:gd name="connsiteY13" fmla="*/ 6786 h 10000"/>
                  <a:gd name="connsiteX14" fmla="*/ 9568 w 10000"/>
                  <a:gd name="connsiteY14" fmla="*/ 7381 h 10000"/>
                  <a:gd name="connsiteX15" fmla="*/ 10000 w 10000"/>
                  <a:gd name="connsiteY15" fmla="*/ 7857 h 10000"/>
                  <a:gd name="connsiteX16" fmla="*/ 10000 w 10000"/>
                  <a:gd name="connsiteY16"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13 w 10013"/>
                  <a:gd name="connsiteY0" fmla="*/ 10000 h 10000"/>
                  <a:gd name="connsiteX1" fmla="*/ 13 w 10013"/>
                  <a:gd name="connsiteY1" fmla="*/ 10000 h 10000"/>
                  <a:gd name="connsiteX2" fmla="*/ 13 w 10013"/>
                  <a:gd name="connsiteY2" fmla="*/ 8095 h 10000"/>
                  <a:gd name="connsiteX3" fmla="*/ 373 w 10013"/>
                  <a:gd name="connsiteY3" fmla="*/ 7500 h 10000"/>
                  <a:gd name="connsiteX4" fmla="*/ 3250 w 10013"/>
                  <a:gd name="connsiteY4" fmla="*/ 6786 h 10000"/>
                  <a:gd name="connsiteX5" fmla="*/ 3898 w 10013"/>
                  <a:gd name="connsiteY5" fmla="*/ 5536 h 10000"/>
                  <a:gd name="connsiteX6" fmla="*/ 3035 w 10013"/>
                  <a:gd name="connsiteY6" fmla="*/ 4464 h 10000"/>
                  <a:gd name="connsiteX7" fmla="*/ 2603 w 10013"/>
                  <a:gd name="connsiteY7" fmla="*/ 1369 h 10000"/>
                  <a:gd name="connsiteX8" fmla="*/ 4905 w 10013"/>
                  <a:gd name="connsiteY8" fmla="*/ 0 h 10000"/>
                  <a:gd name="connsiteX9" fmla="*/ 7423 w 10013"/>
                  <a:gd name="connsiteY9" fmla="*/ 1369 h 10000"/>
                  <a:gd name="connsiteX10" fmla="*/ 7135 w 10013"/>
                  <a:gd name="connsiteY10" fmla="*/ 4464 h 10000"/>
                  <a:gd name="connsiteX11" fmla="*/ 6272 w 10013"/>
                  <a:gd name="connsiteY11" fmla="*/ 5536 h 10000"/>
                  <a:gd name="connsiteX12" fmla="*/ 6776 w 10013"/>
                  <a:gd name="connsiteY12" fmla="*/ 6786 h 10000"/>
                  <a:gd name="connsiteX13" fmla="*/ 9581 w 10013"/>
                  <a:gd name="connsiteY13" fmla="*/ 7381 h 10000"/>
                  <a:gd name="connsiteX14" fmla="*/ 10013 w 10013"/>
                  <a:gd name="connsiteY14" fmla="*/ 7857 h 10000"/>
                  <a:gd name="connsiteX15" fmla="*/ 10013 w 10013"/>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10000 h 10000"/>
                  <a:gd name="connsiteX0" fmla="*/ 10000 w 10058"/>
                  <a:gd name="connsiteY0" fmla="*/ 10000 h 10000"/>
                  <a:gd name="connsiteX1" fmla="*/ 0 w 10058"/>
                  <a:gd name="connsiteY1" fmla="*/ 10000 h 10000"/>
                  <a:gd name="connsiteX2" fmla="*/ 0 w 10058"/>
                  <a:gd name="connsiteY2" fmla="*/ 8095 h 10000"/>
                  <a:gd name="connsiteX3" fmla="*/ 360 w 10058"/>
                  <a:gd name="connsiteY3" fmla="*/ 7500 h 10000"/>
                  <a:gd name="connsiteX4" fmla="*/ 3237 w 10058"/>
                  <a:gd name="connsiteY4" fmla="*/ 6786 h 10000"/>
                  <a:gd name="connsiteX5" fmla="*/ 3885 w 10058"/>
                  <a:gd name="connsiteY5" fmla="*/ 5536 h 10000"/>
                  <a:gd name="connsiteX6" fmla="*/ 3022 w 10058"/>
                  <a:gd name="connsiteY6" fmla="*/ 4464 h 10000"/>
                  <a:gd name="connsiteX7" fmla="*/ 2590 w 10058"/>
                  <a:gd name="connsiteY7" fmla="*/ 1369 h 10000"/>
                  <a:gd name="connsiteX8" fmla="*/ 4892 w 10058"/>
                  <a:gd name="connsiteY8" fmla="*/ 0 h 10000"/>
                  <a:gd name="connsiteX9" fmla="*/ 7410 w 10058"/>
                  <a:gd name="connsiteY9" fmla="*/ 1369 h 10000"/>
                  <a:gd name="connsiteX10" fmla="*/ 7122 w 10058"/>
                  <a:gd name="connsiteY10" fmla="*/ 4464 h 10000"/>
                  <a:gd name="connsiteX11" fmla="*/ 6259 w 10058"/>
                  <a:gd name="connsiteY11" fmla="*/ 5536 h 10000"/>
                  <a:gd name="connsiteX12" fmla="*/ 6763 w 10058"/>
                  <a:gd name="connsiteY12" fmla="*/ 6786 h 10000"/>
                  <a:gd name="connsiteX13" fmla="*/ 9568 w 10058"/>
                  <a:gd name="connsiteY13" fmla="*/ 7381 h 10000"/>
                  <a:gd name="connsiteX14" fmla="*/ 10000 w 10058"/>
                  <a:gd name="connsiteY14" fmla="*/ 10000 h 10000"/>
                  <a:gd name="connsiteX0" fmla="*/ 10000 w 10058"/>
                  <a:gd name="connsiteY0" fmla="*/ 10000 h 10000"/>
                  <a:gd name="connsiteX1" fmla="*/ 0 w 10058"/>
                  <a:gd name="connsiteY1" fmla="*/ 10000 h 10000"/>
                  <a:gd name="connsiteX2" fmla="*/ 360 w 10058"/>
                  <a:gd name="connsiteY2" fmla="*/ 7500 h 10000"/>
                  <a:gd name="connsiteX3" fmla="*/ 3237 w 10058"/>
                  <a:gd name="connsiteY3" fmla="*/ 6786 h 10000"/>
                  <a:gd name="connsiteX4" fmla="*/ 3885 w 10058"/>
                  <a:gd name="connsiteY4" fmla="*/ 5536 h 10000"/>
                  <a:gd name="connsiteX5" fmla="*/ 3022 w 10058"/>
                  <a:gd name="connsiteY5" fmla="*/ 4464 h 10000"/>
                  <a:gd name="connsiteX6" fmla="*/ 2590 w 10058"/>
                  <a:gd name="connsiteY6" fmla="*/ 1369 h 10000"/>
                  <a:gd name="connsiteX7" fmla="*/ 4892 w 10058"/>
                  <a:gd name="connsiteY7" fmla="*/ 0 h 10000"/>
                  <a:gd name="connsiteX8" fmla="*/ 7410 w 10058"/>
                  <a:gd name="connsiteY8" fmla="*/ 1369 h 10000"/>
                  <a:gd name="connsiteX9" fmla="*/ 7122 w 10058"/>
                  <a:gd name="connsiteY9" fmla="*/ 4464 h 10000"/>
                  <a:gd name="connsiteX10" fmla="*/ 6259 w 10058"/>
                  <a:gd name="connsiteY10" fmla="*/ 5536 h 10000"/>
                  <a:gd name="connsiteX11" fmla="*/ 6763 w 10058"/>
                  <a:gd name="connsiteY11" fmla="*/ 6786 h 10000"/>
                  <a:gd name="connsiteX12" fmla="*/ 9568 w 10058"/>
                  <a:gd name="connsiteY12" fmla="*/ 7381 h 10000"/>
                  <a:gd name="connsiteX13" fmla="*/ 10000 w 10058"/>
                  <a:gd name="connsiteY13" fmla="*/ 10000 h 10000"/>
                  <a:gd name="connsiteX0" fmla="*/ 10000 w 10058"/>
                  <a:gd name="connsiteY0" fmla="*/ 10000 h 10000"/>
                  <a:gd name="connsiteX1" fmla="*/ 0 w 10058"/>
                  <a:gd name="connsiteY1" fmla="*/ 10000 h 10000"/>
                  <a:gd name="connsiteX2" fmla="*/ 360 w 10058"/>
                  <a:gd name="connsiteY2" fmla="*/ 7500 h 10000"/>
                  <a:gd name="connsiteX3" fmla="*/ 3237 w 10058"/>
                  <a:gd name="connsiteY3" fmla="*/ 6786 h 10000"/>
                  <a:gd name="connsiteX4" fmla="*/ 3885 w 10058"/>
                  <a:gd name="connsiteY4" fmla="*/ 5536 h 10000"/>
                  <a:gd name="connsiteX5" fmla="*/ 3022 w 10058"/>
                  <a:gd name="connsiteY5" fmla="*/ 4464 h 10000"/>
                  <a:gd name="connsiteX6" fmla="*/ 2590 w 10058"/>
                  <a:gd name="connsiteY6" fmla="*/ 1369 h 10000"/>
                  <a:gd name="connsiteX7" fmla="*/ 4892 w 10058"/>
                  <a:gd name="connsiteY7" fmla="*/ 0 h 10000"/>
                  <a:gd name="connsiteX8" fmla="*/ 7410 w 10058"/>
                  <a:gd name="connsiteY8" fmla="*/ 1369 h 10000"/>
                  <a:gd name="connsiteX9" fmla="*/ 7122 w 10058"/>
                  <a:gd name="connsiteY9" fmla="*/ 4464 h 10000"/>
                  <a:gd name="connsiteX10" fmla="*/ 6259 w 10058"/>
                  <a:gd name="connsiteY10" fmla="*/ 5536 h 10000"/>
                  <a:gd name="connsiteX11" fmla="*/ 6763 w 10058"/>
                  <a:gd name="connsiteY11" fmla="*/ 6786 h 10000"/>
                  <a:gd name="connsiteX12" fmla="*/ 9568 w 10058"/>
                  <a:gd name="connsiteY12" fmla="*/ 7381 h 10000"/>
                  <a:gd name="connsiteX13" fmla="*/ 10000 w 10058"/>
                  <a:gd name="connsiteY13" fmla="*/ 10000 h 10000"/>
                  <a:gd name="connsiteX0" fmla="*/ 10028 w 10086"/>
                  <a:gd name="connsiteY0" fmla="*/ 10000 h 10000"/>
                  <a:gd name="connsiteX1" fmla="*/ 28 w 10086"/>
                  <a:gd name="connsiteY1" fmla="*/ 10000 h 10000"/>
                  <a:gd name="connsiteX2" fmla="*/ 388 w 10086"/>
                  <a:gd name="connsiteY2" fmla="*/ 7500 h 10000"/>
                  <a:gd name="connsiteX3" fmla="*/ 3265 w 10086"/>
                  <a:gd name="connsiteY3" fmla="*/ 6786 h 10000"/>
                  <a:gd name="connsiteX4" fmla="*/ 3913 w 10086"/>
                  <a:gd name="connsiteY4" fmla="*/ 5536 h 10000"/>
                  <a:gd name="connsiteX5" fmla="*/ 3050 w 10086"/>
                  <a:gd name="connsiteY5" fmla="*/ 4464 h 10000"/>
                  <a:gd name="connsiteX6" fmla="*/ 2618 w 10086"/>
                  <a:gd name="connsiteY6" fmla="*/ 1369 h 10000"/>
                  <a:gd name="connsiteX7" fmla="*/ 4920 w 10086"/>
                  <a:gd name="connsiteY7" fmla="*/ 0 h 10000"/>
                  <a:gd name="connsiteX8" fmla="*/ 7438 w 10086"/>
                  <a:gd name="connsiteY8" fmla="*/ 1369 h 10000"/>
                  <a:gd name="connsiteX9" fmla="*/ 7150 w 10086"/>
                  <a:gd name="connsiteY9" fmla="*/ 4464 h 10000"/>
                  <a:gd name="connsiteX10" fmla="*/ 6287 w 10086"/>
                  <a:gd name="connsiteY10" fmla="*/ 5536 h 10000"/>
                  <a:gd name="connsiteX11" fmla="*/ 6791 w 10086"/>
                  <a:gd name="connsiteY11" fmla="*/ 6786 h 10000"/>
                  <a:gd name="connsiteX12" fmla="*/ 9596 w 10086"/>
                  <a:gd name="connsiteY12" fmla="*/ 7381 h 10000"/>
                  <a:gd name="connsiteX13" fmla="*/ 10028 w 10086"/>
                  <a:gd name="connsiteY13" fmla="*/ 10000 h 10000"/>
                  <a:gd name="connsiteX0" fmla="*/ 10069 w 10127"/>
                  <a:gd name="connsiteY0" fmla="*/ 10000 h 10000"/>
                  <a:gd name="connsiteX1" fmla="*/ 69 w 10127"/>
                  <a:gd name="connsiteY1" fmla="*/ 10000 h 10000"/>
                  <a:gd name="connsiteX2" fmla="*/ 429 w 10127"/>
                  <a:gd name="connsiteY2" fmla="*/ 7500 h 10000"/>
                  <a:gd name="connsiteX3" fmla="*/ 3306 w 10127"/>
                  <a:gd name="connsiteY3" fmla="*/ 6786 h 10000"/>
                  <a:gd name="connsiteX4" fmla="*/ 3954 w 10127"/>
                  <a:gd name="connsiteY4" fmla="*/ 5536 h 10000"/>
                  <a:gd name="connsiteX5" fmla="*/ 3091 w 10127"/>
                  <a:gd name="connsiteY5" fmla="*/ 4464 h 10000"/>
                  <a:gd name="connsiteX6" fmla="*/ 2659 w 10127"/>
                  <a:gd name="connsiteY6" fmla="*/ 1369 h 10000"/>
                  <a:gd name="connsiteX7" fmla="*/ 4961 w 10127"/>
                  <a:gd name="connsiteY7" fmla="*/ 0 h 10000"/>
                  <a:gd name="connsiteX8" fmla="*/ 7479 w 10127"/>
                  <a:gd name="connsiteY8" fmla="*/ 1369 h 10000"/>
                  <a:gd name="connsiteX9" fmla="*/ 7191 w 10127"/>
                  <a:gd name="connsiteY9" fmla="*/ 4464 h 10000"/>
                  <a:gd name="connsiteX10" fmla="*/ 6328 w 10127"/>
                  <a:gd name="connsiteY10" fmla="*/ 5536 h 10000"/>
                  <a:gd name="connsiteX11" fmla="*/ 6832 w 10127"/>
                  <a:gd name="connsiteY11" fmla="*/ 6786 h 10000"/>
                  <a:gd name="connsiteX12" fmla="*/ 9637 w 10127"/>
                  <a:gd name="connsiteY12" fmla="*/ 7381 h 10000"/>
                  <a:gd name="connsiteX13" fmla="*/ 10069 w 10127"/>
                  <a:gd name="connsiteY13" fmla="*/ 10000 h 10000"/>
                  <a:gd name="connsiteX0" fmla="*/ 10090 w 10148"/>
                  <a:gd name="connsiteY0" fmla="*/ 10000 h 10000"/>
                  <a:gd name="connsiteX1" fmla="*/ 90 w 10148"/>
                  <a:gd name="connsiteY1" fmla="*/ 10000 h 10000"/>
                  <a:gd name="connsiteX2" fmla="*/ 450 w 10148"/>
                  <a:gd name="connsiteY2" fmla="*/ 7500 h 10000"/>
                  <a:gd name="connsiteX3" fmla="*/ 3327 w 10148"/>
                  <a:gd name="connsiteY3" fmla="*/ 6786 h 10000"/>
                  <a:gd name="connsiteX4" fmla="*/ 3975 w 10148"/>
                  <a:gd name="connsiteY4" fmla="*/ 5536 h 10000"/>
                  <a:gd name="connsiteX5" fmla="*/ 3112 w 10148"/>
                  <a:gd name="connsiteY5" fmla="*/ 4464 h 10000"/>
                  <a:gd name="connsiteX6" fmla="*/ 2680 w 10148"/>
                  <a:gd name="connsiteY6" fmla="*/ 1369 h 10000"/>
                  <a:gd name="connsiteX7" fmla="*/ 4982 w 10148"/>
                  <a:gd name="connsiteY7" fmla="*/ 0 h 10000"/>
                  <a:gd name="connsiteX8" fmla="*/ 7500 w 10148"/>
                  <a:gd name="connsiteY8" fmla="*/ 1369 h 10000"/>
                  <a:gd name="connsiteX9" fmla="*/ 7212 w 10148"/>
                  <a:gd name="connsiteY9" fmla="*/ 4464 h 10000"/>
                  <a:gd name="connsiteX10" fmla="*/ 6349 w 10148"/>
                  <a:gd name="connsiteY10" fmla="*/ 5536 h 10000"/>
                  <a:gd name="connsiteX11" fmla="*/ 6853 w 10148"/>
                  <a:gd name="connsiteY11" fmla="*/ 6786 h 10000"/>
                  <a:gd name="connsiteX12" fmla="*/ 9658 w 10148"/>
                  <a:gd name="connsiteY12" fmla="*/ 7381 h 10000"/>
                  <a:gd name="connsiteX13" fmla="*/ 10090 w 10148"/>
                  <a:gd name="connsiteY13" fmla="*/ 10000 h 10000"/>
                  <a:gd name="connsiteX0" fmla="*/ 10090 w 10092"/>
                  <a:gd name="connsiteY0" fmla="*/ 10000 h 10000"/>
                  <a:gd name="connsiteX1" fmla="*/ 90 w 10092"/>
                  <a:gd name="connsiteY1" fmla="*/ 10000 h 10000"/>
                  <a:gd name="connsiteX2" fmla="*/ 450 w 10092"/>
                  <a:gd name="connsiteY2" fmla="*/ 7500 h 10000"/>
                  <a:gd name="connsiteX3" fmla="*/ 3327 w 10092"/>
                  <a:gd name="connsiteY3" fmla="*/ 6786 h 10000"/>
                  <a:gd name="connsiteX4" fmla="*/ 3975 w 10092"/>
                  <a:gd name="connsiteY4" fmla="*/ 5536 h 10000"/>
                  <a:gd name="connsiteX5" fmla="*/ 3112 w 10092"/>
                  <a:gd name="connsiteY5" fmla="*/ 4464 h 10000"/>
                  <a:gd name="connsiteX6" fmla="*/ 2680 w 10092"/>
                  <a:gd name="connsiteY6" fmla="*/ 1369 h 10000"/>
                  <a:gd name="connsiteX7" fmla="*/ 4982 w 10092"/>
                  <a:gd name="connsiteY7" fmla="*/ 0 h 10000"/>
                  <a:gd name="connsiteX8" fmla="*/ 7500 w 10092"/>
                  <a:gd name="connsiteY8" fmla="*/ 1369 h 10000"/>
                  <a:gd name="connsiteX9" fmla="*/ 7212 w 10092"/>
                  <a:gd name="connsiteY9" fmla="*/ 4464 h 10000"/>
                  <a:gd name="connsiteX10" fmla="*/ 6349 w 10092"/>
                  <a:gd name="connsiteY10" fmla="*/ 5536 h 10000"/>
                  <a:gd name="connsiteX11" fmla="*/ 6853 w 10092"/>
                  <a:gd name="connsiteY11" fmla="*/ 6786 h 10000"/>
                  <a:gd name="connsiteX12" fmla="*/ 9326 w 10092"/>
                  <a:gd name="connsiteY12" fmla="*/ 7289 h 10000"/>
                  <a:gd name="connsiteX13" fmla="*/ 10090 w 10092"/>
                  <a:gd name="connsiteY13" fmla="*/ 10000 h 10000"/>
                  <a:gd name="connsiteX0" fmla="*/ 10090 w 10159"/>
                  <a:gd name="connsiteY0" fmla="*/ 10000 h 10000"/>
                  <a:gd name="connsiteX1" fmla="*/ 90 w 10159"/>
                  <a:gd name="connsiteY1" fmla="*/ 10000 h 10000"/>
                  <a:gd name="connsiteX2" fmla="*/ 450 w 10159"/>
                  <a:gd name="connsiteY2" fmla="*/ 7500 h 10000"/>
                  <a:gd name="connsiteX3" fmla="*/ 3327 w 10159"/>
                  <a:gd name="connsiteY3" fmla="*/ 6786 h 10000"/>
                  <a:gd name="connsiteX4" fmla="*/ 3975 w 10159"/>
                  <a:gd name="connsiteY4" fmla="*/ 5536 h 10000"/>
                  <a:gd name="connsiteX5" fmla="*/ 3112 w 10159"/>
                  <a:gd name="connsiteY5" fmla="*/ 4464 h 10000"/>
                  <a:gd name="connsiteX6" fmla="*/ 2680 w 10159"/>
                  <a:gd name="connsiteY6" fmla="*/ 1369 h 10000"/>
                  <a:gd name="connsiteX7" fmla="*/ 4982 w 10159"/>
                  <a:gd name="connsiteY7" fmla="*/ 0 h 10000"/>
                  <a:gd name="connsiteX8" fmla="*/ 7500 w 10159"/>
                  <a:gd name="connsiteY8" fmla="*/ 1369 h 10000"/>
                  <a:gd name="connsiteX9" fmla="*/ 7212 w 10159"/>
                  <a:gd name="connsiteY9" fmla="*/ 4464 h 10000"/>
                  <a:gd name="connsiteX10" fmla="*/ 6349 w 10159"/>
                  <a:gd name="connsiteY10" fmla="*/ 5536 h 10000"/>
                  <a:gd name="connsiteX11" fmla="*/ 6853 w 10159"/>
                  <a:gd name="connsiteY11" fmla="*/ 6786 h 10000"/>
                  <a:gd name="connsiteX12" fmla="*/ 9326 w 10159"/>
                  <a:gd name="connsiteY12" fmla="*/ 7289 h 10000"/>
                  <a:gd name="connsiteX13" fmla="*/ 10090 w 10159"/>
                  <a:gd name="connsiteY13" fmla="*/ 10000 h 10000"/>
                  <a:gd name="connsiteX0" fmla="*/ 10005 w 10074"/>
                  <a:gd name="connsiteY0" fmla="*/ 10000 h 10000"/>
                  <a:gd name="connsiteX1" fmla="*/ 5 w 10074"/>
                  <a:gd name="connsiteY1" fmla="*/ 10000 h 10000"/>
                  <a:gd name="connsiteX2" fmla="*/ 919 w 10074"/>
                  <a:gd name="connsiteY2" fmla="*/ 7363 h 10000"/>
                  <a:gd name="connsiteX3" fmla="*/ 3242 w 10074"/>
                  <a:gd name="connsiteY3" fmla="*/ 6786 h 10000"/>
                  <a:gd name="connsiteX4" fmla="*/ 3890 w 10074"/>
                  <a:gd name="connsiteY4" fmla="*/ 5536 h 10000"/>
                  <a:gd name="connsiteX5" fmla="*/ 3027 w 10074"/>
                  <a:gd name="connsiteY5" fmla="*/ 4464 h 10000"/>
                  <a:gd name="connsiteX6" fmla="*/ 2595 w 10074"/>
                  <a:gd name="connsiteY6" fmla="*/ 1369 h 10000"/>
                  <a:gd name="connsiteX7" fmla="*/ 4897 w 10074"/>
                  <a:gd name="connsiteY7" fmla="*/ 0 h 10000"/>
                  <a:gd name="connsiteX8" fmla="*/ 7415 w 10074"/>
                  <a:gd name="connsiteY8" fmla="*/ 1369 h 10000"/>
                  <a:gd name="connsiteX9" fmla="*/ 7127 w 10074"/>
                  <a:gd name="connsiteY9" fmla="*/ 4464 h 10000"/>
                  <a:gd name="connsiteX10" fmla="*/ 6264 w 10074"/>
                  <a:gd name="connsiteY10" fmla="*/ 5536 h 10000"/>
                  <a:gd name="connsiteX11" fmla="*/ 6768 w 10074"/>
                  <a:gd name="connsiteY11" fmla="*/ 6786 h 10000"/>
                  <a:gd name="connsiteX12" fmla="*/ 9241 w 10074"/>
                  <a:gd name="connsiteY12" fmla="*/ 7289 h 10000"/>
                  <a:gd name="connsiteX13" fmla="*/ 10005 w 10074"/>
                  <a:gd name="connsiteY13" fmla="*/ 10000 h 10000"/>
                  <a:gd name="connsiteX0" fmla="*/ 10115 w 10184"/>
                  <a:gd name="connsiteY0" fmla="*/ 10000 h 10000"/>
                  <a:gd name="connsiteX1" fmla="*/ 115 w 10184"/>
                  <a:gd name="connsiteY1" fmla="*/ 10000 h 10000"/>
                  <a:gd name="connsiteX2" fmla="*/ 1029 w 10184"/>
                  <a:gd name="connsiteY2" fmla="*/ 7363 h 10000"/>
                  <a:gd name="connsiteX3" fmla="*/ 3352 w 10184"/>
                  <a:gd name="connsiteY3" fmla="*/ 6786 h 10000"/>
                  <a:gd name="connsiteX4" fmla="*/ 4000 w 10184"/>
                  <a:gd name="connsiteY4" fmla="*/ 5536 h 10000"/>
                  <a:gd name="connsiteX5" fmla="*/ 3137 w 10184"/>
                  <a:gd name="connsiteY5" fmla="*/ 4464 h 10000"/>
                  <a:gd name="connsiteX6" fmla="*/ 2705 w 10184"/>
                  <a:gd name="connsiteY6" fmla="*/ 1369 h 10000"/>
                  <a:gd name="connsiteX7" fmla="*/ 5007 w 10184"/>
                  <a:gd name="connsiteY7" fmla="*/ 0 h 10000"/>
                  <a:gd name="connsiteX8" fmla="*/ 7525 w 10184"/>
                  <a:gd name="connsiteY8" fmla="*/ 1369 h 10000"/>
                  <a:gd name="connsiteX9" fmla="*/ 7237 w 10184"/>
                  <a:gd name="connsiteY9" fmla="*/ 4464 h 10000"/>
                  <a:gd name="connsiteX10" fmla="*/ 6374 w 10184"/>
                  <a:gd name="connsiteY10" fmla="*/ 5536 h 10000"/>
                  <a:gd name="connsiteX11" fmla="*/ 6878 w 10184"/>
                  <a:gd name="connsiteY11" fmla="*/ 6786 h 10000"/>
                  <a:gd name="connsiteX12" fmla="*/ 9351 w 10184"/>
                  <a:gd name="connsiteY12" fmla="*/ 7289 h 10000"/>
                  <a:gd name="connsiteX13" fmla="*/ 10115 w 10184"/>
                  <a:gd name="connsiteY13" fmla="*/ 10000 h 10000"/>
                  <a:gd name="connsiteX0" fmla="*/ 10115 w 10124"/>
                  <a:gd name="connsiteY0" fmla="*/ 10000 h 10000"/>
                  <a:gd name="connsiteX1" fmla="*/ 115 w 10124"/>
                  <a:gd name="connsiteY1" fmla="*/ 10000 h 10000"/>
                  <a:gd name="connsiteX2" fmla="*/ 1029 w 10124"/>
                  <a:gd name="connsiteY2" fmla="*/ 7363 h 10000"/>
                  <a:gd name="connsiteX3" fmla="*/ 3352 w 10124"/>
                  <a:gd name="connsiteY3" fmla="*/ 6786 h 10000"/>
                  <a:gd name="connsiteX4" fmla="*/ 4000 w 10124"/>
                  <a:gd name="connsiteY4" fmla="*/ 5536 h 10000"/>
                  <a:gd name="connsiteX5" fmla="*/ 3137 w 10124"/>
                  <a:gd name="connsiteY5" fmla="*/ 4464 h 10000"/>
                  <a:gd name="connsiteX6" fmla="*/ 2705 w 10124"/>
                  <a:gd name="connsiteY6" fmla="*/ 1369 h 10000"/>
                  <a:gd name="connsiteX7" fmla="*/ 5007 w 10124"/>
                  <a:gd name="connsiteY7" fmla="*/ 0 h 10000"/>
                  <a:gd name="connsiteX8" fmla="*/ 7525 w 10124"/>
                  <a:gd name="connsiteY8" fmla="*/ 1369 h 10000"/>
                  <a:gd name="connsiteX9" fmla="*/ 7237 w 10124"/>
                  <a:gd name="connsiteY9" fmla="*/ 4464 h 10000"/>
                  <a:gd name="connsiteX10" fmla="*/ 6374 w 10124"/>
                  <a:gd name="connsiteY10" fmla="*/ 5536 h 10000"/>
                  <a:gd name="connsiteX11" fmla="*/ 6878 w 10124"/>
                  <a:gd name="connsiteY11" fmla="*/ 6786 h 10000"/>
                  <a:gd name="connsiteX12" fmla="*/ 9074 w 10124"/>
                  <a:gd name="connsiteY12" fmla="*/ 7335 h 10000"/>
                  <a:gd name="connsiteX13" fmla="*/ 10115 w 10124"/>
                  <a:gd name="connsiteY13" fmla="*/ 10000 h 10000"/>
                  <a:gd name="connsiteX0" fmla="*/ 10115 w 10124"/>
                  <a:gd name="connsiteY0" fmla="*/ 10000 h 10000"/>
                  <a:gd name="connsiteX1" fmla="*/ 115 w 10124"/>
                  <a:gd name="connsiteY1" fmla="*/ 10000 h 10000"/>
                  <a:gd name="connsiteX2" fmla="*/ 1029 w 10124"/>
                  <a:gd name="connsiteY2" fmla="*/ 7363 h 10000"/>
                  <a:gd name="connsiteX3" fmla="*/ 3352 w 10124"/>
                  <a:gd name="connsiteY3" fmla="*/ 6786 h 10000"/>
                  <a:gd name="connsiteX4" fmla="*/ 4000 w 10124"/>
                  <a:gd name="connsiteY4" fmla="*/ 5536 h 10000"/>
                  <a:gd name="connsiteX5" fmla="*/ 3137 w 10124"/>
                  <a:gd name="connsiteY5" fmla="*/ 4464 h 10000"/>
                  <a:gd name="connsiteX6" fmla="*/ 2705 w 10124"/>
                  <a:gd name="connsiteY6" fmla="*/ 1369 h 10000"/>
                  <a:gd name="connsiteX7" fmla="*/ 5007 w 10124"/>
                  <a:gd name="connsiteY7" fmla="*/ 0 h 10000"/>
                  <a:gd name="connsiteX8" fmla="*/ 7525 w 10124"/>
                  <a:gd name="connsiteY8" fmla="*/ 1369 h 10000"/>
                  <a:gd name="connsiteX9" fmla="*/ 7237 w 10124"/>
                  <a:gd name="connsiteY9" fmla="*/ 4464 h 10000"/>
                  <a:gd name="connsiteX10" fmla="*/ 6374 w 10124"/>
                  <a:gd name="connsiteY10" fmla="*/ 5536 h 10000"/>
                  <a:gd name="connsiteX11" fmla="*/ 6878 w 10124"/>
                  <a:gd name="connsiteY11" fmla="*/ 6786 h 10000"/>
                  <a:gd name="connsiteX12" fmla="*/ 9074 w 10124"/>
                  <a:gd name="connsiteY12" fmla="*/ 7198 h 10000"/>
                  <a:gd name="connsiteX13" fmla="*/ 10115 w 10124"/>
                  <a:gd name="connsiteY13" fmla="*/ 10000 h 10000"/>
                  <a:gd name="connsiteX0" fmla="*/ 10115 w 10157"/>
                  <a:gd name="connsiteY0" fmla="*/ 10000 h 10000"/>
                  <a:gd name="connsiteX1" fmla="*/ 115 w 10157"/>
                  <a:gd name="connsiteY1" fmla="*/ 10000 h 10000"/>
                  <a:gd name="connsiteX2" fmla="*/ 1029 w 10157"/>
                  <a:gd name="connsiteY2" fmla="*/ 7363 h 10000"/>
                  <a:gd name="connsiteX3" fmla="*/ 3352 w 10157"/>
                  <a:gd name="connsiteY3" fmla="*/ 6786 h 10000"/>
                  <a:gd name="connsiteX4" fmla="*/ 4000 w 10157"/>
                  <a:gd name="connsiteY4" fmla="*/ 5536 h 10000"/>
                  <a:gd name="connsiteX5" fmla="*/ 3137 w 10157"/>
                  <a:gd name="connsiteY5" fmla="*/ 4464 h 10000"/>
                  <a:gd name="connsiteX6" fmla="*/ 2705 w 10157"/>
                  <a:gd name="connsiteY6" fmla="*/ 1369 h 10000"/>
                  <a:gd name="connsiteX7" fmla="*/ 5007 w 10157"/>
                  <a:gd name="connsiteY7" fmla="*/ 0 h 10000"/>
                  <a:gd name="connsiteX8" fmla="*/ 7525 w 10157"/>
                  <a:gd name="connsiteY8" fmla="*/ 1369 h 10000"/>
                  <a:gd name="connsiteX9" fmla="*/ 7237 w 10157"/>
                  <a:gd name="connsiteY9" fmla="*/ 4464 h 10000"/>
                  <a:gd name="connsiteX10" fmla="*/ 6374 w 10157"/>
                  <a:gd name="connsiteY10" fmla="*/ 5536 h 10000"/>
                  <a:gd name="connsiteX11" fmla="*/ 6878 w 10157"/>
                  <a:gd name="connsiteY11" fmla="*/ 6786 h 10000"/>
                  <a:gd name="connsiteX12" fmla="*/ 9074 w 10157"/>
                  <a:gd name="connsiteY12" fmla="*/ 7198 h 10000"/>
                  <a:gd name="connsiteX13" fmla="*/ 10115 w 10157"/>
                  <a:gd name="connsiteY13" fmla="*/ 10000 h 10000"/>
                  <a:gd name="connsiteX0" fmla="*/ 10115 w 10157"/>
                  <a:gd name="connsiteY0" fmla="*/ 10000 h 10000"/>
                  <a:gd name="connsiteX1" fmla="*/ 115 w 10157"/>
                  <a:gd name="connsiteY1" fmla="*/ 10000 h 10000"/>
                  <a:gd name="connsiteX2" fmla="*/ 1029 w 10157"/>
                  <a:gd name="connsiteY2" fmla="*/ 7363 h 10000"/>
                  <a:gd name="connsiteX3" fmla="*/ 3352 w 10157"/>
                  <a:gd name="connsiteY3" fmla="*/ 6786 h 10000"/>
                  <a:gd name="connsiteX4" fmla="*/ 4000 w 10157"/>
                  <a:gd name="connsiteY4" fmla="*/ 5536 h 10000"/>
                  <a:gd name="connsiteX5" fmla="*/ 3137 w 10157"/>
                  <a:gd name="connsiteY5" fmla="*/ 4464 h 10000"/>
                  <a:gd name="connsiteX6" fmla="*/ 2705 w 10157"/>
                  <a:gd name="connsiteY6" fmla="*/ 1369 h 10000"/>
                  <a:gd name="connsiteX7" fmla="*/ 5007 w 10157"/>
                  <a:gd name="connsiteY7" fmla="*/ 0 h 10000"/>
                  <a:gd name="connsiteX8" fmla="*/ 7525 w 10157"/>
                  <a:gd name="connsiteY8" fmla="*/ 1369 h 10000"/>
                  <a:gd name="connsiteX9" fmla="*/ 7237 w 10157"/>
                  <a:gd name="connsiteY9" fmla="*/ 4464 h 10000"/>
                  <a:gd name="connsiteX10" fmla="*/ 6374 w 10157"/>
                  <a:gd name="connsiteY10" fmla="*/ 5536 h 10000"/>
                  <a:gd name="connsiteX11" fmla="*/ 6878 w 10157"/>
                  <a:gd name="connsiteY11" fmla="*/ 6786 h 10000"/>
                  <a:gd name="connsiteX12" fmla="*/ 9074 w 10157"/>
                  <a:gd name="connsiteY12" fmla="*/ 7198 h 10000"/>
                  <a:gd name="connsiteX13" fmla="*/ 10115 w 10157"/>
                  <a:gd name="connsiteY13"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57" h="10000">
                    <a:moveTo>
                      <a:pt x="10115" y="10000"/>
                    </a:moveTo>
                    <a:lnTo>
                      <a:pt x="115" y="10000"/>
                    </a:lnTo>
                    <a:cubicBezTo>
                      <a:pt x="69" y="8984"/>
                      <a:pt x="-419" y="7371"/>
                      <a:pt x="1029" y="7363"/>
                    </a:cubicBezTo>
                    <a:cubicBezTo>
                      <a:pt x="1876" y="7231"/>
                      <a:pt x="2765" y="7113"/>
                      <a:pt x="3352" y="6786"/>
                    </a:cubicBezTo>
                    <a:lnTo>
                      <a:pt x="4000" y="5536"/>
                    </a:lnTo>
                    <a:lnTo>
                      <a:pt x="3137" y="4464"/>
                    </a:lnTo>
                    <a:cubicBezTo>
                      <a:pt x="2495" y="3432"/>
                      <a:pt x="2849" y="2401"/>
                      <a:pt x="2705" y="1369"/>
                    </a:cubicBezTo>
                    <a:cubicBezTo>
                      <a:pt x="2752" y="684"/>
                      <a:pt x="3908" y="44"/>
                      <a:pt x="5007" y="0"/>
                    </a:cubicBezTo>
                    <a:cubicBezTo>
                      <a:pt x="6178" y="44"/>
                      <a:pt x="7461" y="684"/>
                      <a:pt x="7525" y="1369"/>
                    </a:cubicBezTo>
                    <a:cubicBezTo>
                      <a:pt x="7429" y="2401"/>
                      <a:pt x="7499" y="3524"/>
                      <a:pt x="7237" y="4464"/>
                    </a:cubicBezTo>
                    <a:lnTo>
                      <a:pt x="6374" y="5536"/>
                    </a:lnTo>
                    <a:lnTo>
                      <a:pt x="6878" y="6786"/>
                    </a:lnTo>
                    <a:lnTo>
                      <a:pt x="9074" y="7198"/>
                    </a:lnTo>
                    <a:cubicBezTo>
                      <a:pt x="10436" y="7155"/>
                      <a:pt x="10137" y="9081"/>
                      <a:pt x="10115" y="100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7" name="Freeform 1506">
                <a:extLst>
                  <a:ext uri="{FF2B5EF4-FFF2-40B4-BE49-F238E27FC236}">
                    <a16:creationId xmlns:a16="http://schemas.microsoft.com/office/drawing/2014/main" id="{F8C0BF4E-3BE4-CFE7-1EF1-751B892C79BA}"/>
                  </a:ext>
                </a:extLst>
              </p:cNvPr>
              <p:cNvSpPr>
                <a:spLocks/>
              </p:cNvSpPr>
              <p:nvPr/>
            </p:nvSpPr>
            <p:spPr bwMode="auto">
              <a:xfrm>
                <a:off x="2477958" y="5323462"/>
                <a:ext cx="362804" cy="431723"/>
              </a:xfrm>
              <a:custGeom>
                <a:avLst/>
                <a:gdLst>
                  <a:gd name="T0" fmla="*/ 90 w 139"/>
                  <a:gd name="T1" fmla="*/ 168 h 168"/>
                  <a:gd name="T2" fmla="*/ 0 w 139"/>
                  <a:gd name="T3" fmla="*/ 168 h 168"/>
                  <a:gd name="T4" fmla="*/ 0 w 139"/>
                  <a:gd name="T5" fmla="*/ 165 h 168"/>
                  <a:gd name="T6" fmla="*/ 0 w 139"/>
                  <a:gd name="T7" fmla="*/ 155 h 168"/>
                  <a:gd name="T8" fmla="*/ 0 w 139"/>
                  <a:gd name="T9" fmla="*/ 145 h 168"/>
                  <a:gd name="T10" fmla="*/ 0 w 139"/>
                  <a:gd name="T11" fmla="*/ 136 h 168"/>
                  <a:gd name="T12" fmla="*/ 2 w 139"/>
                  <a:gd name="T13" fmla="*/ 132 h 168"/>
                  <a:gd name="T14" fmla="*/ 3 w 139"/>
                  <a:gd name="T15" fmla="*/ 129 h 168"/>
                  <a:gd name="T16" fmla="*/ 5 w 139"/>
                  <a:gd name="T17" fmla="*/ 126 h 168"/>
                  <a:gd name="T18" fmla="*/ 6 w 139"/>
                  <a:gd name="T19" fmla="*/ 124 h 168"/>
                  <a:gd name="T20" fmla="*/ 6 w 139"/>
                  <a:gd name="T21" fmla="*/ 124 h 168"/>
                  <a:gd name="T22" fmla="*/ 45 w 139"/>
                  <a:gd name="T23" fmla="*/ 114 h 168"/>
                  <a:gd name="T24" fmla="*/ 54 w 139"/>
                  <a:gd name="T25" fmla="*/ 93 h 168"/>
                  <a:gd name="T26" fmla="*/ 49 w 139"/>
                  <a:gd name="T27" fmla="*/ 90 h 168"/>
                  <a:gd name="T28" fmla="*/ 47 w 139"/>
                  <a:gd name="T29" fmla="*/ 87 h 168"/>
                  <a:gd name="T30" fmla="*/ 45 w 139"/>
                  <a:gd name="T31" fmla="*/ 83 h 168"/>
                  <a:gd name="T32" fmla="*/ 44 w 139"/>
                  <a:gd name="T33" fmla="*/ 78 h 168"/>
                  <a:gd name="T34" fmla="*/ 42 w 139"/>
                  <a:gd name="T35" fmla="*/ 75 h 168"/>
                  <a:gd name="T36" fmla="*/ 42 w 139"/>
                  <a:gd name="T37" fmla="*/ 75 h 168"/>
                  <a:gd name="T38" fmla="*/ 42 w 139"/>
                  <a:gd name="T39" fmla="*/ 71 h 168"/>
                  <a:gd name="T40" fmla="*/ 41 w 139"/>
                  <a:gd name="T41" fmla="*/ 64 h 168"/>
                  <a:gd name="T42" fmla="*/ 39 w 139"/>
                  <a:gd name="T43" fmla="*/ 51 h 168"/>
                  <a:gd name="T44" fmla="*/ 38 w 139"/>
                  <a:gd name="T45" fmla="*/ 38 h 168"/>
                  <a:gd name="T46" fmla="*/ 36 w 139"/>
                  <a:gd name="T47" fmla="*/ 23 h 168"/>
                  <a:gd name="T48" fmla="*/ 39 w 139"/>
                  <a:gd name="T49" fmla="*/ 15 h 168"/>
                  <a:gd name="T50" fmla="*/ 45 w 139"/>
                  <a:gd name="T51" fmla="*/ 8 h 168"/>
                  <a:gd name="T52" fmla="*/ 54 w 139"/>
                  <a:gd name="T53" fmla="*/ 3 h 168"/>
                  <a:gd name="T54" fmla="*/ 61 w 139"/>
                  <a:gd name="T55" fmla="*/ 2 h 168"/>
                  <a:gd name="T56" fmla="*/ 68 w 139"/>
                  <a:gd name="T57" fmla="*/ 0 h 168"/>
                  <a:gd name="T58" fmla="*/ 70 w 139"/>
                  <a:gd name="T59" fmla="*/ 0 h 168"/>
                  <a:gd name="T60" fmla="*/ 70 w 139"/>
                  <a:gd name="T61" fmla="*/ 0 h 168"/>
                  <a:gd name="T62" fmla="*/ 73 w 139"/>
                  <a:gd name="T63" fmla="*/ 0 h 168"/>
                  <a:gd name="T64" fmla="*/ 78 w 139"/>
                  <a:gd name="T65" fmla="*/ 2 h 168"/>
                  <a:gd name="T66" fmla="*/ 87 w 139"/>
                  <a:gd name="T67" fmla="*/ 3 h 168"/>
                  <a:gd name="T68" fmla="*/ 94 w 139"/>
                  <a:gd name="T69" fmla="*/ 8 h 168"/>
                  <a:gd name="T70" fmla="*/ 101 w 139"/>
                  <a:gd name="T71" fmla="*/ 15 h 168"/>
                  <a:gd name="T72" fmla="*/ 103 w 139"/>
                  <a:gd name="T73" fmla="*/ 23 h 168"/>
                  <a:gd name="T74" fmla="*/ 103 w 139"/>
                  <a:gd name="T75" fmla="*/ 38 h 168"/>
                  <a:gd name="T76" fmla="*/ 101 w 139"/>
                  <a:gd name="T77" fmla="*/ 51 h 168"/>
                  <a:gd name="T78" fmla="*/ 100 w 139"/>
                  <a:gd name="T79" fmla="*/ 64 h 168"/>
                  <a:gd name="T80" fmla="*/ 99 w 139"/>
                  <a:gd name="T81" fmla="*/ 71 h 168"/>
                  <a:gd name="T82" fmla="*/ 99 w 139"/>
                  <a:gd name="T83" fmla="*/ 75 h 168"/>
                  <a:gd name="T84" fmla="*/ 97 w 139"/>
                  <a:gd name="T85" fmla="*/ 75 h 168"/>
                  <a:gd name="T86" fmla="*/ 97 w 139"/>
                  <a:gd name="T87" fmla="*/ 78 h 168"/>
                  <a:gd name="T88" fmla="*/ 96 w 139"/>
                  <a:gd name="T89" fmla="*/ 83 h 168"/>
                  <a:gd name="T90" fmla="*/ 93 w 139"/>
                  <a:gd name="T91" fmla="*/ 87 h 168"/>
                  <a:gd name="T92" fmla="*/ 90 w 139"/>
                  <a:gd name="T93" fmla="*/ 90 h 168"/>
                  <a:gd name="T94" fmla="*/ 87 w 139"/>
                  <a:gd name="T95" fmla="*/ 93 h 168"/>
                  <a:gd name="T96" fmla="*/ 94 w 139"/>
                  <a:gd name="T97" fmla="*/ 114 h 168"/>
                  <a:gd name="T98" fmla="*/ 133 w 139"/>
                  <a:gd name="T99" fmla="*/ 124 h 168"/>
                  <a:gd name="T100" fmla="*/ 135 w 139"/>
                  <a:gd name="T101" fmla="*/ 124 h 168"/>
                  <a:gd name="T102" fmla="*/ 136 w 139"/>
                  <a:gd name="T103" fmla="*/ 126 h 168"/>
                  <a:gd name="T104" fmla="*/ 137 w 139"/>
                  <a:gd name="T105" fmla="*/ 129 h 168"/>
                  <a:gd name="T106" fmla="*/ 139 w 139"/>
                  <a:gd name="T107" fmla="*/ 132 h 168"/>
                  <a:gd name="T108" fmla="*/ 139 w 139"/>
                  <a:gd name="T109" fmla="*/ 136 h 168"/>
                  <a:gd name="T110" fmla="*/ 139 w 139"/>
                  <a:gd name="T111" fmla="*/ 168 h 168"/>
                  <a:gd name="T112" fmla="*/ 90 w 139"/>
                  <a:gd name="T113" fmla="*/ 168 h 168"/>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950 w 10000"/>
                  <a:gd name="connsiteY20" fmla="*/ 3810 h 10000"/>
                  <a:gd name="connsiteX21" fmla="*/ 2806 w 10000"/>
                  <a:gd name="connsiteY21" fmla="*/ 3036 h 10000"/>
                  <a:gd name="connsiteX22" fmla="*/ 2590 w 10000"/>
                  <a:gd name="connsiteY22" fmla="*/ 1369 h 10000"/>
                  <a:gd name="connsiteX23" fmla="*/ 2806 w 10000"/>
                  <a:gd name="connsiteY23" fmla="*/ 893 h 10000"/>
                  <a:gd name="connsiteX24" fmla="*/ 3237 w 10000"/>
                  <a:gd name="connsiteY24" fmla="*/ 476 h 10000"/>
                  <a:gd name="connsiteX25" fmla="*/ 3885 w 10000"/>
                  <a:gd name="connsiteY25" fmla="*/ 179 h 10000"/>
                  <a:gd name="connsiteX26" fmla="*/ 4388 w 10000"/>
                  <a:gd name="connsiteY26" fmla="*/ 119 h 10000"/>
                  <a:gd name="connsiteX27" fmla="*/ 4892 w 10000"/>
                  <a:gd name="connsiteY27" fmla="*/ 0 h 10000"/>
                  <a:gd name="connsiteX28" fmla="*/ 5036 w 10000"/>
                  <a:gd name="connsiteY28" fmla="*/ 0 h 10000"/>
                  <a:gd name="connsiteX29" fmla="*/ 5036 w 10000"/>
                  <a:gd name="connsiteY29" fmla="*/ 0 h 10000"/>
                  <a:gd name="connsiteX30" fmla="*/ 5252 w 10000"/>
                  <a:gd name="connsiteY30" fmla="*/ 0 h 10000"/>
                  <a:gd name="connsiteX31" fmla="*/ 5612 w 10000"/>
                  <a:gd name="connsiteY31" fmla="*/ 119 h 10000"/>
                  <a:gd name="connsiteX32" fmla="*/ 6259 w 10000"/>
                  <a:gd name="connsiteY32" fmla="*/ 179 h 10000"/>
                  <a:gd name="connsiteX33" fmla="*/ 6763 w 10000"/>
                  <a:gd name="connsiteY33" fmla="*/ 476 h 10000"/>
                  <a:gd name="connsiteX34" fmla="*/ 7266 w 10000"/>
                  <a:gd name="connsiteY34" fmla="*/ 893 h 10000"/>
                  <a:gd name="connsiteX35" fmla="*/ 7410 w 10000"/>
                  <a:gd name="connsiteY35" fmla="*/ 1369 h 10000"/>
                  <a:gd name="connsiteX36" fmla="*/ 7410 w 10000"/>
                  <a:gd name="connsiteY36" fmla="*/ 2262 h 10000"/>
                  <a:gd name="connsiteX37" fmla="*/ 7266 w 10000"/>
                  <a:gd name="connsiteY37" fmla="*/ 3036 h 10000"/>
                  <a:gd name="connsiteX38" fmla="*/ 7194 w 10000"/>
                  <a:gd name="connsiteY38" fmla="*/ 3810 h 10000"/>
                  <a:gd name="connsiteX39" fmla="*/ 7122 w 10000"/>
                  <a:gd name="connsiteY39" fmla="*/ 4226 h 10000"/>
                  <a:gd name="connsiteX40" fmla="*/ 7122 w 10000"/>
                  <a:gd name="connsiteY40" fmla="*/ 4464 h 10000"/>
                  <a:gd name="connsiteX41" fmla="*/ 6978 w 10000"/>
                  <a:gd name="connsiteY41" fmla="*/ 4464 h 10000"/>
                  <a:gd name="connsiteX42" fmla="*/ 6978 w 10000"/>
                  <a:gd name="connsiteY42" fmla="*/ 4643 h 10000"/>
                  <a:gd name="connsiteX43" fmla="*/ 6906 w 10000"/>
                  <a:gd name="connsiteY43" fmla="*/ 4940 h 10000"/>
                  <a:gd name="connsiteX44" fmla="*/ 6691 w 10000"/>
                  <a:gd name="connsiteY44" fmla="*/ 5179 h 10000"/>
                  <a:gd name="connsiteX45" fmla="*/ 6475 w 10000"/>
                  <a:gd name="connsiteY45" fmla="*/ 5357 h 10000"/>
                  <a:gd name="connsiteX46" fmla="*/ 6259 w 10000"/>
                  <a:gd name="connsiteY46" fmla="*/ 5536 h 10000"/>
                  <a:gd name="connsiteX47" fmla="*/ 6763 w 10000"/>
                  <a:gd name="connsiteY47" fmla="*/ 6786 h 10000"/>
                  <a:gd name="connsiteX48" fmla="*/ 9568 w 10000"/>
                  <a:gd name="connsiteY48" fmla="*/ 7381 h 10000"/>
                  <a:gd name="connsiteX49" fmla="*/ 9712 w 10000"/>
                  <a:gd name="connsiteY49" fmla="*/ 7381 h 10000"/>
                  <a:gd name="connsiteX50" fmla="*/ 9784 w 10000"/>
                  <a:gd name="connsiteY50" fmla="*/ 7500 h 10000"/>
                  <a:gd name="connsiteX51" fmla="*/ 9856 w 10000"/>
                  <a:gd name="connsiteY51" fmla="*/ 7679 h 10000"/>
                  <a:gd name="connsiteX52" fmla="*/ 10000 w 10000"/>
                  <a:gd name="connsiteY52" fmla="*/ 7857 h 10000"/>
                  <a:gd name="connsiteX53" fmla="*/ 10000 w 10000"/>
                  <a:gd name="connsiteY53" fmla="*/ 8095 h 10000"/>
                  <a:gd name="connsiteX54" fmla="*/ 10000 w 10000"/>
                  <a:gd name="connsiteY54" fmla="*/ 10000 h 10000"/>
                  <a:gd name="connsiteX55" fmla="*/ 6475 w 10000"/>
                  <a:gd name="connsiteY5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950 w 10000"/>
                  <a:gd name="connsiteY20" fmla="*/ 3810 h 10000"/>
                  <a:gd name="connsiteX21" fmla="*/ 2590 w 10000"/>
                  <a:gd name="connsiteY21" fmla="*/ 1369 h 10000"/>
                  <a:gd name="connsiteX22" fmla="*/ 2806 w 10000"/>
                  <a:gd name="connsiteY22" fmla="*/ 893 h 10000"/>
                  <a:gd name="connsiteX23" fmla="*/ 3237 w 10000"/>
                  <a:gd name="connsiteY23" fmla="*/ 476 h 10000"/>
                  <a:gd name="connsiteX24" fmla="*/ 3885 w 10000"/>
                  <a:gd name="connsiteY24" fmla="*/ 179 h 10000"/>
                  <a:gd name="connsiteX25" fmla="*/ 4388 w 10000"/>
                  <a:gd name="connsiteY25" fmla="*/ 119 h 10000"/>
                  <a:gd name="connsiteX26" fmla="*/ 4892 w 10000"/>
                  <a:gd name="connsiteY26" fmla="*/ 0 h 10000"/>
                  <a:gd name="connsiteX27" fmla="*/ 5036 w 10000"/>
                  <a:gd name="connsiteY27" fmla="*/ 0 h 10000"/>
                  <a:gd name="connsiteX28" fmla="*/ 5036 w 10000"/>
                  <a:gd name="connsiteY28" fmla="*/ 0 h 10000"/>
                  <a:gd name="connsiteX29" fmla="*/ 5252 w 10000"/>
                  <a:gd name="connsiteY29" fmla="*/ 0 h 10000"/>
                  <a:gd name="connsiteX30" fmla="*/ 5612 w 10000"/>
                  <a:gd name="connsiteY30" fmla="*/ 119 h 10000"/>
                  <a:gd name="connsiteX31" fmla="*/ 6259 w 10000"/>
                  <a:gd name="connsiteY31" fmla="*/ 179 h 10000"/>
                  <a:gd name="connsiteX32" fmla="*/ 6763 w 10000"/>
                  <a:gd name="connsiteY32" fmla="*/ 476 h 10000"/>
                  <a:gd name="connsiteX33" fmla="*/ 7266 w 10000"/>
                  <a:gd name="connsiteY33" fmla="*/ 893 h 10000"/>
                  <a:gd name="connsiteX34" fmla="*/ 7410 w 10000"/>
                  <a:gd name="connsiteY34" fmla="*/ 1369 h 10000"/>
                  <a:gd name="connsiteX35" fmla="*/ 7410 w 10000"/>
                  <a:gd name="connsiteY35" fmla="*/ 2262 h 10000"/>
                  <a:gd name="connsiteX36" fmla="*/ 7266 w 10000"/>
                  <a:gd name="connsiteY36" fmla="*/ 3036 h 10000"/>
                  <a:gd name="connsiteX37" fmla="*/ 7194 w 10000"/>
                  <a:gd name="connsiteY37" fmla="*/ 3810 h 10000"/>
                  <a:gd name="connsiteX38" fmla="*/ 7122 w 10000"/>
                  <a:gd name="connsiteY38" fmla="*/ 4226 h 10000"/>
                  <a:gd name="connsiteX39" fmla="*/ 7122 w 10000"/>
                  <a:gd name="connsiteY39" fmla="*/ 4464 h 10000"/>
                  <a:gd name="connsiteX40" fmla="*/ 6978 w 10000"/>
                  <a:gd name="connsiteY40" fmla="*/ 4464 h 10000"/>
                  <a:gd name="connsiteX41" fmla="*/ 6978 w 10000"/>
                  <a:gd name="connsiteY41" fmla="*/ 4643 h 10000"/>
                  <a:gd name="connsiteX42" fmla="*/ 6906 w 10000"/>
                  <a:gd name="connsiteY42" fmla="*/ 4940 h 10000"/>
                  <a:gd name="connsiteX43" fmla="*/ 6691 w 10000"/>
                  <a:gd name="connsiteY43" fmla="*/ 5179 h 10000"/>
                  <a:gd name="connsiteX44" fmla="*/ 6475 w 10000"/>
                  <a:gd name="connsiteY44" fmla="*/ 5357 h 10000"/>
                  <a:gd name="connsiteX45" fmla="*/ 6259 w 10000"/>
                  <a:gd name="connsiteY45" fmla="*/ 5536 h 10000"/>
                  <a:gd name="connsiteX46" fmla="*/ 6763 w 10000"/>
                  <a:gd name="connsiteY46" fmla="*/ 6786 h 10000"/>
                  <a:gd name="connsiteX47" fmla="*/ 9568 w 10000"/>
                  <a:gd name="connsiteY47" fmla="*/ 7381 h 10000"/>
                  <a:gd name="connsiteX48" fmla="*/ 9712 w 10000"/>
                  <a:gd name="connsiteY48" fmla="*/ 7381 h 10000"/>
                  <a:gd name="connsiteX49" fmla="*/ 9784 w 10000"/>
                  <a:gd name="connsiteY49" fmla="*/ 7500 h 10000"/>
                  <a:gd name="connsiteX50" fmla="*/ 9856 w 10000"/>
                  <a:gd name="connsiteY50" fmla="*/ 7679 h 10000"/>
                  <a:gd name="connsiteX51" fmla="*/ 10000 w 10000"/>
                  <a:gd name="connsiteY51" fmla="*/ 7857 h 10000"/>
                  <a:gd name="connsiteX52" fmla="*/ 10000 w 10000"/>
                  <a:gd name="connsiteY52" fmla="*/ 8095 h 10000"/>
                  <a:gd name="connsiteX53" fmla="*/ 10000 w 10000"/>
                  <a:gd name="connsiteY53" fmla="*/ 10000 h 10000"/>
                  <a:gd name="connsiteX54" fmla="*/ 6475 w 10000"/>
                  <a:gd name="connsiteY5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3022 w 10000"/>
                  <a:gd name="connsiteY19" fmla="*/ 4226 h 10000"/>
                  <a:gd name="connsiteX20" fmla="*/ 2590 w 10000"/>
                  <a:gd name="connsiteY20" fmla="*/ 1369 h 10000"/>
                  <a:gd name="connsiteX21" fmla="*/ 2806 w 10000"/>
                  <a:gd name="connsiteY21" fmla="*/ 893 h 10000"/>
                  <a:gd name="connsiteX22" fmla="*/ 3237 w 10000"/>
                  <a:gd name="connsiteY22" fmla="*/ 476 h 10000"/>
                  <a:gd name="connsiteX23" fmla="*/ 3885 w 10000"/>
                  <a:gd name="connsiteY23" fmla="*/ 179 h 10000"/>
                  <a:gd name="connsiteX24" fmla="*/ 4388 w 10000"/>
                  <a:gd name="connsiteY24" fmla="*/ 119 h 10000"/>
                  <a:gd name="connsiteX25" fmla="*/ 4892 w 10000"/>
                  <a:gd name="connsiteY25" fmla="*/ 0 h 10000"/>
                  <a:gd name="connsiteX26" fmla="*/ 5036 w 10000"/>
                  <a:gd name="connsiteY26" fmla="*/ 0 h 10000"/>
                  <a:gd name="connsiteX27" fmla="*/ 5036 w 10000"/>
                  <a:gd name="connsiteY27" fmla="*/ 0 h 10000"/>
                  <a:gd name="connsiteX28" fmla="*/ 5252 w 10000"/>
                  <a:gd name="connsiteY28" fmla="*/ 0 h 10000"/>
                  <a:gd name="connsiteX29" fmla="*/ 5612 w 10000"/>
                  <a:gd name="connsiteY29" fmla="*/ 119 h 10000"/>
                  <a:gd name="connsiteX30" fmla="*/ 6259 w 10000"/>
                  <a:gd name="connsiteY30" fmla="*/ 179 h 10000"/>
                  <a:gd name="connsiteX31" fmla="*/ 6763 w 10000"/>
                  <a:gd name="connsiteY31" fmla="*/ 476 h 10000"/>
                  <a:gd name="connsiteX32" fmla="*/ 7266 w 10000"/>
                  <a:gd name="connsiteY32" fmla="*/ 893 h 10000"/>
                  <a:gd name="connsiteX33" fmla="*/ 7410 w 10000"/>
                  <a:gd name="connsiteY33" fmla="*/ 1369 h 10000"/>
                  <a:gd name="connsiteX34" fmla="*/ 7410 w 10000"/>
                  <a:gd name="connsiteY34" fmla="*/ 2262 h 10000"/>
                  <a:gd name="connsiteX35" fmla="*/ 7266 w 10000"/>
                  <a:gd name="connsiteY35" fmla="*/ 3036 h 10000"/>
                  <a:gd name="connsiteX36" fmla="*/ 7194 w 10000"/>
                  <a:gd name="connsiteY36" fmla="*/ 3810 h 10000"/>
                  <a:gd name="connsiteX37" fmla="*/ 7122 w 10000"/>
                  <a:gd name="connsiteY37" fmla="*/ 4226 h 10000"/>
                  <a:gd name="connsiteX38" fmla="*/ 7122 w 10000"/>
                  <a:gd name="connsiteY38" fmla="*/ 4464 h 10000"/>
                  <a:gd name="connsiteX39" fmla="*/ 6978 w 10000"/>
                  <a:gd name="connsiteY39" fmla="*/ 4464 h 10000"/>
                  <a:gd name="connsiteX40" fmla="*/ 6978 w 10000"/>
                  <a:gd name="connsiteY40" fmla="*/ 4643 h 10000"/>
                  <a:gd name="connsiteX41" fmla="*/ 6906 w 10000"/>
                  <a:gd name="connsiteY41" fmla="*/ 4940 h 10000"/>
                  <a:gd name="connsiteX42" fmla="*/ 6691 w 10000"/>
                  <a:gd name="connsiteY42" fmla="*/ 5179 h 10000"/>
                  <a:gd name="connsiteX43" fmla="*/ 6475 w 10000"/>
                  <a:gd name="connsiteY43" fmla="*/ 5357 h 10000"/>
                  <a:gd name="connsiteX44" fmla="*/ 6259 w 10000"/>
                  <a:gd name="connsiteY44" fmla="*/ 5536 h 10000"/>
                  <a:gd name="connsiteX45" fmla="*/ 6763 w 10000"/>
                  <a:gd name="connsiteY45" fmla="*/ 6786 h 10000"/>
                  <a:gd name="connsiteX46" fmla="*/ 9568 w 10000"/>
                  <a:gd name="connsiteY46" fmla="*/ 7381 h 10000"/>
                  <a:gd name="connsiteX47" fmla="*/ 9712 w 10000"/>
                  <a:gd name="connsiteY47" fmla="*/ 7381 h 10000"/>
                  <a:gd name="connsiteX48" fmla="*/ 9784 w 10000"/>
                  <a:gd name="connsiteY48" fmla="*/ 7500 h 10000"/>
                  <a:gd name="connsiteX49" fmla="*/ 9856 w 10000"/>
                  <a:gd name="connsiteY49" fmla="*/ 7679 h 10000"/>
                  <a:gd name="connsiteX50" fmla="*/ 10000 w 10000"/>
                  <a:gd name="connsiteY50" fmla="*/ 7857 h 10000"/>
                  <a:gd name="connsiteX51" fmla="*/ 10000 w 10000"/>
                  <a:gd name="connsiteY51" fmla="*/ 8095 h 10000"/>
                  <a:gd name="connsiteX52" fmla="*/ 10000 w 10000"/>
                  <a:gd name="connsiteY52" fmla="*/ 10000 h 10000"/>
                  <a:gd name="connsiteX53" fmla="*/ 6475 w 10000"/>
                  <a:gd name="connsiteY5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3022 w 10000"/>
                  <a:gd name="connsiteY18" fmla="*/ 4464 h 10000"/>
                  <a:gd name="connsiteX19" fmla="*/ 2590 w 10000"/>
                  <a:gd name="connsiteY19" fmla="*/ 1369 h 10000"/>
                  <a:gd name="connsiteX20" fmla="*/ 2806 w 10000"/>
                  <a:gd name="connsiteY20" fmla="*/ 893 h 10000"/>
                  <a:gd name="connsiteX21" fmla="*/ 3237 w 10000"/>
                  <a:gd name="connsiteY21" fmla="*/ 476 h 10000"/>
                  <a:gd name="connsiteX22" fmla="*/ 3885 w 10000"/>
                  <a:gd name="connsiteY22" fmla="*/ 179 h 10000"/>
                  <a:gd name="connsiteX23" fmla="*/ 4388 w 10000"/>
                  <a:gd name="connsiteY23" fmla="*/ 119 h 10000"/>
                  <a:gd name="connsiteX24" fmla="*/ 4892 w 10000"/>
                  <a:gd name="connsiteY24" fmla="*/ 0 h 10000"/>
                  <a:gd name="connsiteX25" fmla="*/ 5036 w 10000"/>
                  <a:gd name="connsiteY25" fmla="*/ 0 h 10000"/>
                  <a:gd name="connsiteX26" fmla="*/ 5036 w 10000"/>
                  <a:gd name="connsiteY26" fmla="*/ 0 h 10000"/>
                  <a:gd name="connsiteX27" fmla="*/ 5252 w 10000"/>
                  <a:gd name="connsiteY27" fmla="*/ 0 h 10000"/>
                  <a:gd name="connsiteX28" fmla="*/ 5612 w 10000"/>
                  <a:gd name="connsiteY28" fmla="*/ 119 h 10000"/>
                  <a:gd name="connsiteX29" fmla="*/ 6259 w 10000"/>
                  <a:gd name="connsiteY29" fmla="*/ 179 h 10000"/>
                  <a:gd name="connsiteX30" fmla="*/ 6763 w 10000"/>
                  <a:gd name="connsiteY30" fmla="*/ 476 h 10000"/>
                  <a:gd name="connsiteX31" fmla="*/ 7266 w 10000"/>
                  <a:gd name="connsiteY31" fmla="*/ 893 h 10000"/>
                  <a:gd name="connsiteX32" fmla="*/ 7410 w 10000"/>
                  <a:gd name="connsiteY32" fmla="*/ 1369 h 10000"/>
                  <a:gd name="connsiteX33" fmla="*/ 7410 w 10000"/>
                  <a:gd name="connsiteY33" fmla="*/ 2262 h 10000"/>
                  <a:gd name="connsiteX34" fmla="*/ 7266 w 10000"/>
                  <a:gd name="connsiteY34" fmla="*/ 3036 h 10000"/>
                  <a:gd name="connsiteX35" fmla="*/ 7194 w 10000"/>
                  <a:gd name="connsiteY35" fmla="*/ 3810 h 10000"/>
                  <a:gd name="connsiteX36" fmla="*/ 7122 w 10000"/>
                  <a:gd name="connsiteY36" fmla="*/ 4226 h 10000"/>
                  <a:gd name="connsiteX37" fmla="*/ 7122 w 10000"/>
                  <a:gd name="connsiteY37" fmla="*/ 4464 h 10000"/>
                  <a:gd name="connsiteX38" fmla="*/ 6978 w 10000"/>
                  <a:gd name="connsiteY38" fmla="*/ 4464 h 10000"/>
                  <a:gd name="connsiteX39" fmla="*/ 6978 w 10000"/>
                  <a:gd name="connsiteY39" fmla="*/ 4643 h 10000"/>
                  <a:gd name="connsiteX40" fmla="*/ 6906 w 10000"/>
                  <a:gd name="connsiteY40" fmla="*/ 4940 h 10000"/>
                  <a:gd name="connsiteX41" fmla="*/ 6691 w 10000"/>
                  <a:gd name="connsiteY41" fmla="*/ 5179 h 10000"/>
                  <a:gd name="connsiteX42" fmla="*/ 6475 w 10000"/>
                  <a:gd name="connsiteY42" fmla="*/ 5357 h 10000"/>
                  <a:gd name="connsiteX43" fmla="*/ 6259 w 10000"/>
                  <a:gd name="connsiteY43" fmla="*/ 5536 h 10000"/>
                  <a:gd name="connsiteX44" fmla="*/ 6763 w 10000"/>
                  <a:gd name="connsiteY44" fmla="*/ 6786 h 10000"/>
                  <a:gd name="connsiteX45" fmla="*/ 9568 w 10000"/>
                  <a:gd name="connsiteY45" fmla="*/ 7381 h 10000"/>
                  <a:gd name="connsiteX46" fmla="*/ 9712 w 10000"/>
                  <a:gd name="connsiteY46" fmla="*/ 7381 h 10000"/>
                  <a:gd name="connsiteX47" fmla="*/ 9784 w 10000"/>
                  <a:gd name="connsiteY47" fmla="*/ 7500 h 10000"/>
                  <a:gd name="connsiteX48" fmla="*/ 9856 w 10000"/>
                  <a:gd name="connsiteY48" fmla="*/ 7679 h 10000"/>
                  <a:gd name="connsiteX49" fmla="*/ 10000 w 10000"/>
                  <a:gd name="connsiteY49" fmla="*/ 7857 h 10000"/>
                  <a:gd name="connsiteX50" fmla="*/ 10000 w 10000"/>
                  <a:gd name="connsiteY50" fmla="*/ 8095 h 10000"/>
                  <a:gd name="connsiteX51" fmla="*/ 10000 w 10000"/>
                  <a:gd name="connsiteY51" fmla="*/ 10000 h 10000"/>
                  <a:gd name="connsiteX52" fmla="*/ 6475 w 10000"/>
                  <a:gd name="connsiteY5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381 w 10000"/>
                  <a:gd name="connsiteY14" fmla="*/ 5179 h 10000"/>
                  <a:gd name="connsiteX15" fmla="*/ 3237 w 10000"/>
                  <a:gd name="connsiteY15" fmla="*/ 4940 h 10000"/>
                  <a:gd name="connsiteX16" fmla="*/ 3165 w 10000"/>
                  <a:gd name="connsiteY16" fmla="*/ 4643 h 10000"/>
                  <a:gd name="connsiteX17" fmla="*/ 3022 w 10000"/>
                  <a:gd name="connsiteY17" fmla="*/ 4464 h 10000"/>
                  <a:gd name="connsiteX18" fmla="*/ 2590 w 10000"/>
                  <a:gd name="connsiteY18" fmla="*/ 1369 h 10000"/>
                  <a:gd name="connsiteX19" fmla="*/ 2806 w 10000"/>
                  <a:gd name="connsiteY19" fmla="*/ 893 h 10000"/>
                  <a:gd name="connsiteX20" fmla="*/ 3237 w 10000"/>
                  <a:gd name="connsiteY20" fmla="*/ 476 h 10000"/>
                  <a:gd name="connsiteX21" fmla="*/ 3885 w 10000"/>
                  <a:gd name="connsiteY21" fmla="*/ 179 h 10000"/>
                  <a:gd name="connsiteX22" fmla="*/ 4388 w 10000"/>
                  <a:gd name="connsiteY22" fmla="*/ 119 h 10000"/>
                  <a:gd name="connsiteX23" fmla="*/ 4892 w 10000"/>
                  <a:gd name="connsiteY23" fmla="*/ 0 h 10000"/>
                  <a:gd name="connsiteX24" fmla="*/ 5036 w 10000"/>
                  <a:gd name="connsiteY24" fmla="*/ 0 h 10000"/>
                  <a:gd name="connsiteX25" fmla="*/ 5036 w 10000"/>
                  <a:gd name="connsiteY25" fmla="*/ 0 h 10000"/>
                  <a:gd name="connsiteX26" fmla="*/ 5252 w 10000"/>
                  <a:gd name="connsiteY26" fmla="*/ 0 h 10000"/>
                  <a:gd name="connsiteX27" fmla="*/ 5612 w 10000"/>
                  <a:gd name="connsiteY27" fmla="*/ 119 h 10000"/>
                  <a:gd name="connsiteX28" fmla="*/ 6259 w 10000"/>
                  <a:gd name="connsiteY28" fmla="*/ 179 h 10000"/>
                  <a:gd name="connsiteX29" fmla="*/ 6763 w 10000"/>
                  <a:gd name="connsiteY29" fmla="*/ 476 h 10000"/>
                  <a:gd name="connsiteX30" fmla="*/ 7266 w 10000"/>
                  <a:gd name="connsiteY30" fmla="*/ 893 h 10000"/>
                  <a:gd name="connsiteX31" fmla="*/ 7410 w 10000"/>
                  <a:gd name="connsiteY31" fmla="*/ 1369 h 10000"/>
                  <a:gd name="connsiteX32" fmla="*/ 7410 w 10000"/>
                  <a:gd name="connsiteY32" fmla="*/ 2262 h 10000"/>
                  <a:gd name="connsiteX33" fmla="*/ 7266 w 10000"/>
                  <a:gd name="connsiteY33" fmla="*/ 3036 h 10000"/>
                  <a:gd name="connsiteX34" fmla="*/ 7194 w 10000"/>
                  <a:gd name="connsiteY34" fmla="*/ 3810 h 10000"/>
                  <a:gd name="connsiteX35" fmla="*/ 7122 w 10000"/>
                  <a:gd name="connsiteY35" fmla="*/ 4226 h 10000"/>
                  <a:gd name="connsiteX36" fmla="*/ 7122 w 10000"/>
                  <a:gd name="connsiteY36" fmla="*/ 4464 h 10000"/>
                  <a:gd name="connsiteX37" fmla="*/ 6978 w 10000"/>
                  <a:gd name="connsiteY37" fmla="*/ 4464 h 10000"/>
                  <a:gd name="connsiteX38" fmla="*/ 6978 w 10000"/>
                  <a:gd name="connsiteY38" fmla="*/ 4643 h 10000"/>
                  <a:gd name="connsiteX39" fmla="*/ 6906 w 10000"/>
                  <a:gd name="connsiteY39" fmla="*/ 4940 h 10000"/>
                  <a:gd name="connsiteX40" fmla="*/ 6691 w 10000"/>
                  <a:gd name="connsiteY40" fmla="*/ 5179 h 10000"/>
                  <a:gd name="connsiteX41" fmla="*/ 6475 w 10000"/>
                  <a:gd name="connsiteY41" fmla="*/ 5357 h 10000"/>
                  <a:gd name="connsiteX42" fmla="*/ 6259 w 10000"/>
                  <a:gd name="connsiteY42" fmla="*/ 5536 h 10000"/>
                  <a:gd name="connsiteX43" fmla="*/ 6763 w 10000"/>
                  <a:gd name="connsiteY43" fmla="*/ 6786 h 10000"/>
                  <a:gd name="connsiteX44" fmla="*/ 9568 w 10000"/>
                  <a:gd name="connsiteY44" fmla="*/ 7381 h 10000"/>
                  <a:gd name="connsiteX45" fmla="*/ 9712 w 10000"/>
                  <a:gd name="connsiteY45" fmla="*/ 7381 h 10000"/>
                  <a:gd name="connsiteX46" fmla="*/ 9784 w 10000"/>
                  <a:gd name="connsiteY46" fmla="*/ 7500 h 10000"/>
                  <a:gd name="connsiteX47" fmla="*/ 9856 w 10000"/>
                  <a:gd name="connsiteY47" fmla="*/ 7679 h 10000"/>
                  <a:gd name="connsiteX48" fmla="*/ 10000 w 10000"/>
                  <a:gd name="connsiteY48" fmla="*/ 7857 h 10000"/>
                  <a:gd name="connsiteX49" fmla="*/ 10000 w 10000"/>
                  <a:gd name="connsiteY49" fmla="*/ 8095 h 10000"/>
                  <a:gd name="connsiteX50" fmla="*/ 10000 w 10000"/>
                  <a:gd name="connsiteY50" fmla="*/ 10000 h 10000"/>
                  <a:gd name="connsiteX51" fmla="*/ 6475 w 10000"/>
                  <a:gd name="connsiteY5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237 w 10000"/>
                  <a:gd name="connsiteY14" fmla="*/ 4940 h 10000"/>
                  <a:gd name="connsiteX15" fmla="*/ 3165 w 10000"/>
                  <a:gd name="connsiteY15" fmla="*/ 4643 h 10000"/>
                  <a:gd name="connsiteX16" fmla="*/ 3022 w 10000"/>
                  <a:gd name="connsiteY16" fmla="*/ 4464 h 10000"/>
                  <a:gd name="connsiteX17" fmla="*/ 2590 w 10000"/>
                  <a:gd name="connsiteY17" fmla="*/ 1369 h 10000"/>
                  <a:gd name="connsiteX18" fmla="*/ 2806 w 10000"/>
                  <a:gd name="connsiteY18" fmla="*/ 893 h 10000"/>
                  <a:gd name="connsiteX19" fmla="*/ 3237 w 10000"/>
                  <a:gd name="connsiteY19" fmla="*/ 476 h 10000"/>
                  <a:gd name="connsiteX20" fmla="*/ 3885 w 10000"/>
                  <a:gd name="connsiteY20" fmla="*/ 179 h 10000"/>
                  <a:gd name="connsiteX21" fmla="*/ 4388 w 10000"/>
                  <a:gd name="connsiteY21" fmla="*/ 119 h 10000"/>
                  <a:gd name="connsiteX22" fmla="*/ 4892 w 10000"/>
                  <a:gd name="connsiteY22" fmla="*/ 0 h 10000"/>
                  <a:gd name="connsiteX23" fmla="*/ 5036 w 10000"/>
                  <a:gd name="connsiteY23" fmla="*/ 0 h 10000"/>
                  <a:gd name="connsiteX24" fmla="*/ 5036 w 10000"/>
                  <a:gd name="connsiteY24" fmla="*/ 0 h 10000"/>
                  <a:gd name="connsiteX25" fmla="*/ 5252 w 10000"/>
                  <a:gd name="connsiteY25" fmla="*/ 0 h 10000"/>
                  <a:gd name="connsiteX26" fmla="*/ 5612 w 10000"/>
                  <a:gd name="connsiteY26" fmla="*/ 119 h 10000"/>
                  <a:gd name="connsiteX27" fmla="*/ 6259 w 10000"/>
                  <a:gd name="connsiteY27" fmla="*/ 179 h 10000"/>
                  <a:gd name="connsiteX28" fmla="*/ 6763 w 10000"/>
                  <a:gd name="connsiteY28" fmla="*/ 476 h 10000"/>
                  <a:gd name="connsiteX29" fmla="*/ 7266 w 10000"/>
                  <a:gd name="connsiteY29" fmla="*/ 893 h 10000"/>
                  <a:gd name="connsiteX30" fmla="*/ 7410 w 10000"/>
                  <a:gd name="connsiteY30" fmla="*/ 1369 h 10000"/>
                  <a:gd name="connsiteX31" fmla="*/ 7410 w 10000"/>
                  <a:gd name="connsiteY31" fmla="*/ 2262 h 10000"/>
                  <a:gd name="connsiteX32" fmla="*/ 7266 w 10000"/>
                  <a:gd name="connsiteY32" fmla="*/ 3036 h 10000"/>
                  <a:gd name="connsiteX33" fmla="*/ 7194 w 10000"/>
                  <a:gd name="connsiteY33" fmla="*/ 3810 h 10000"/>
                  <a:gd name="connsiteX34" fmla="*/ 7122 w 10000"/>
                  <a:gd name="connsiteY34" fmla="*/ 4226 h 10000"/>
                  <a:gd name="connsiteX35" fmla="*/ 7122 w 10000"/>
                  <a:gd name="connsiteY35" fmla="*/ 4464 h 10000"/>
                  <a:gd name="connsiteX36" fmla="*/ 6978 w 10000"/>
                  <a:gd name="connsiteY36" fmla="*/ 4464 h 10000"/>
                  <a:gd name="connsiteX37" fmla="*/ 6978 w 10000"/>
                  <a:gd name="connsiteY37" fmla="*/ 4643 h 10000"/>
                  <a:gd name="connsiteX38" fmla="*/ 6906 w 10000"/>
                  <a:gd name="connsiteY38" fmla="*/ 4940 h 10000"/>
                  <a:gd name="connsiteX39" fmla="*/ 6691 w 10000"/>
                  <a:gd name="connsiteY39" fmla="*/ 5179 h 10000"/>
                  <a:gd name="connsiteX40" fmla="*/ 6475 w 10000"/>
                  <a:gd name="connsiteY40" fmla="*/ 5357 h 10000"/>
                  <a:gd name="connsiteX41" fmla="*/ 6259 w 10000"/>
                  <a:gd name="connsiteY41" fmla="*/ 5536 h 10000"/>
                  <a:gd name="connsiteX42" fmla="*/ 6763 w 10000"/>
                  <a:gd name="connsiteY42" fmla="*/ 6786 h 10000"/>
                  <a:gd name="connsiteX43" fmla="*/ 9568 w 10000"/>
                  <a:gd name="connsiteY43" fmla="*/ 7381 h 10000"/>
                  <a:gd name="connsiteX44" fmla="*/ 9712 w 10000"/>
                  <a:gd name="connsiteY44" fmla="*/ 7381 h 10000"/>
                  <a:gd name="connsiteX45" fmla="*/ 9784 w 10000"/>
                  <a:gd name="connsiteY45" fmla="*/ 7500 h 10000"/>
                  <a:gd name="connsiteX46" fmla="*/ 9856 w 10000"/>
                  <a:gd name="connsiteY46" fmla="*/ 7679 h 10000"/>
                  <a:gd name="connsiteX47" fmla="*/ 10000 w 10000"/>
                  <a:gd name="connsiteY47" fmla="*/ 7857 h 10000"/>
                  <a:gd name="connsiteX48" fmla="*/ 10000 w 10000"/>
                  <a:gd name="connsiteY48" fmla="*/ 8095 h 10000"/>
                  <a:gd name="connsiteX49" fmla="*/ 10000 w 10000"/>
                  <a:gd name="connsiteY49" fmla="*/ 10000 h 10000"/>
                  <a:gd name="connsiteX50" fmla="*/ 6475 w 10000"/>
                  <a:gd name="connsiteY5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165 w 10000"/>
                  <a:gd name="connsiteY14" fmla="*/ 4643 h 10000"/>
                  <a:gd name="connsiteX15" fmla="*/ 3022 w 10000"/>
                  <a:gd name="connsiteY15" fmla="*/ 4464 h 10000"/>
                  <a:gd name="connsiteX16" fmla="*/ 2590 w 10000"/>
                  <a:gd name="connsiteY16" fmla="*/ 1369 h 10000"/>
                  <a:gd name="connsiteX17" fmla="*/ 2806 w 10000"/>
                  <a:gd name="connsiteY17" fmla="*/ 893 h 10000"/>
                  <a:gd name="connsiteX18" fmla="*/ 3237 w 10000"/>
                  <a:gd name="connsiteY18" fmla="*/ 476 h 10000"/>
                  <a:gd name="connsiteX19" fmla="*/ 3885 w 10000"/>
                  <a:gd name="connsiteY19" fmla="*/ 179 h 10000"/>
                  <a:gd name="connsiteX20" fmla="*/ 4388 w 10000"/>
                  <a:gd name="connsiteY20" fmla="*/ 119 h 10000"/>
                  <a:gd name="connsiteX21" fmla="*/ 4892 w 10000"/>
                  <a:gd name="connsiteY21" fmla="*/ 0 h 10000"/>
                  <a:gd name="connsiteX22" fmla="*/ 5036 w 10000"/>
                  <a:gd name="connsiteY22" fmla="*/ 0 h 10000"/>
                  <a:gd name="connsiteX23" fmla="*/ 5036 w 10000"/>
                  <a:gd name="connsiteY23" fmla="*/ 0 h 10000"/>
                  <a:gd name="connsiteX24" fmla="*/ 5252 w 10000"/>
                  <a:gd name="connsiteY24" fmla="*/ 0 h 10000"/>
                  <a:gd name="connsiteX25" fmla="*/ 5612 w 10000"/>
                  <a:gd name="connsiteY25" fmla="*/ 119 h 10000"/>
                  <a:gd name="connsiteX26" fmla="*/ 6259 w 10000"/>
                  <a:gd name="connsiteY26" fmla="*/ 179 h 10000"/>
                  <a:gd name="connsiteX27" fmla="*/ 6763 w 10000"/>
                  <a:gd name="connsiteY27" fmla="*/ 476 h 10000"/>
                  <a:gd name="connsiteX28" fmla="*/ 7266 w 10000"/>
                  <a:gd name="connsiteY28" fmla="*/ 893 h 10000"/>
                  <a:gd name="connsiteX29" fmla="*/ 7410 w 10000"/>
                  <a:gd name="connsiteY29" fmla="*/ 1369 h 10000"/>
                  <a:gd name="connsiteX30" fmla="*/ 7410 w 10000"/>
                  <a:gd name="connsiteY30" fmla="*/ 2262 h 10000"/>
                  <a:gd name="connsiteX31" fmla="*/ 7266 w 10000"/>
                  <a:gd name="connsiteY31" fmla="*/ 3036 h 10000"/>
                  <a:gd name="connsiteX32" fmla="*/ 7194 w 10000"/>
                  <a:gd name="connsiteY32" fmla="*/ 3810 h 10000"/>
                  <a:gd name="connsiteX33" fmla="*/ 7122 w 10000"/>
                  <a:gd name="connsiteY33" fmla="*/ 4226 h 10000"/>
                  <a:gd name="connsiteX34" fmla="*/ 7122 w 10000"/>
                  <a:gd name="connsiteY34" fmla="*/ 4464 h 10000"/>
                  <a:gd name="connsiteX35" fmla="*/ 6978 w 10000"/>
                  <a:gd name="connsiteY35" fmla="*/ 4464 h 10000"/>
                  <a:gd name="connsiteX36" fmla="*/ 6978 w 10000"/>
                  <a:gd name="connsiteY36" fmla="*/ 4643 h 10000"/>
                  <a:gd name="connsiteX37" fmla="*/ 6906 w 10000"/>
                  <a:gd name="connsiteY37" fmla="*/ 4940 h 10000"/>
                  <a:gd name="connsiteX38" fmla="*/ 6691 w 10000"/>
                  <a:gd name="connsiteY38" fmla="*/ 5179 h 10000"/>
                  <a:gd name="connsiteX39" fmla="*/ 6475 w 10000"/>
                  <a:gd name="connsiteY39" fmla="*/ 5357 h 10000"/>
                  <a:gd name="connsiteX40" fmla="*/ 6259 w 10000"/>
                  <a:gd name="connsiteY40" fmla="*/ 5536 h 10000"/>
                  <a:gd name="connsiteX41" fmla="*/ 6763 w 10000"/>
                  <a:gd name="connsiteY41" fmla="*/ 6786 h 10000"/>
                  <a:gd name="connsiteX42" fmla="*/ 9568 w 10000"/>
                  <a:gd name="connsiteY42" fmla="*/ 7381 h 10000"/>
                  <a:gd name="connsiteX43" fmla="*/ 9712 w 10000"/>
                  <a:gd name="connsiteY43" fmla="*/ 7381 h 10000"/>
                  <a:gd name="connsiteX44" fmla="*/ 9784 w 10000"/>
                  <a:gd name="connsiteY44" fmla="*/ 7500 h 10000"/>
                  <a:gd name="connsiteX45" fmla="*/ 9856 w 10000"/>
                  <a:gd name="connsiteY45" fmla="*/ 7679 h 10000"/>
                  <a:gd name="connsiteX46" fmla="*/ 10000 w 10000"/>
                  <a:gd name="connsiteY46" fmla="*/ 7857 h 10000"/>
                  <a:gd name="connsiteX47" fmla="*/ 10000 w 10000"/>
                  <a:gd name="connsiteY47" fmla="*/ 8095 h 10000"/>
                  <a:gd name="connsiteX48" fmla="*/ 10000 w 10000"/>
                  <a:gd name="connsiteY48" fmla="*/ 10000 h 10000"/>
                  <a:gd name="connsiteX49" fmla="*/ 6475 w 10000"/>
                  <a:gd name="connsiteY4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525 w 10000"/>
                  <a:gd name="connsiteY13" fmla="*/ 5357 h 10000"/>
                  <a:gd name="connsiteX14" fmla="*/ 3022 w 10000"/>
                  <a:gd name="connsiteY14" fmla="*/ 4464 h 10000"/>
                  <a:gd name="connsiteX15" fmla="*/ 2590 w 10000"/>
                  <a:gd name="connsiteY15" fmla="*/ 1369 h 10000"/>
                  <a:gd name="connsiteX16" fmla="*/ 2806 w 10000"/>
                  <a:gd name="connsiteY16" fmla="*/ 893 h 10000"/>
                  <a:gd name="connsiteX17" fmla="*/ 3237 w 10000"/>
                  <a:gd name="connsiteY17" fmla="*/ 476 h 10000"/>
                  <a:gd name="connsiteX18" fmla="*/ 3885 w 10000"/>
                  <a:gd name="connsiteY18" fmla="*/ 179 h 10000"/>
                  <a:gd name="connsiteX19" fmla="*/ 4388 w 10000"/>
                  <a:gd name="connsiteY19" fmla="*/ 119 h 10000"/>
                  <a:gd name="connsiteX20" fmla="*/ 4892 w 10000"/>
                  <a:gd name="connsiteY20" fmla="*/ 0 h 10000"/>
                  <a:gd name="connsiteX21" fmla="*/ 5036 w 10000"/>
                  <a:gd name="connsiteY21" fmla="*/ 0 h 10000"/>
                  <a:gd name="connsiteX22" fmla="*/ 5036 w 10000"/>
                  <a:gd name="connsiteY22" fmla="*/ 0 h 10000"/>
                  <a:gd name="connsiteX23" fmla="*/ 5252 w 10000"/>
                  <a:gd name="connsiteY23" fmla="*/ 0 h 10000"/>
                  <a:gd name="connsiteX24" fmla="*/ 5612 w 10000"/>
                  <a:gd name="connsiteY24" fmla="*/ 119 h 10000"/>
                  <a:gd name="connsiteX25" fmla="*/ 6259 w 10000"/>
                  <a:gd name="connsiteY25" fmla="*/ 179 h 10000"/>
                  <a:gd name="connsiteX26" fmla="*/ 6763 w 10000"/>
                  <a:gd name="connsiteY26" fmla="*/ 476 h 10000"/>
                  <a:gd name="connsiteX27" fmla="*/ 7266 w 10000"/>
                  <a:gd name="connsiteY27" fmla="*/ 893 h 10000"/>
                  <a:gd name="connsiteX28" fmla="*/ 7410 w 10000"/>
                  <a:gd name="connsiteY28" fmla="*/ 1369 h 10000"/>
                  <a:gd name="connsiteX29" fmla="*/ 7410 w 10000"/>
                  <a:gd name="connsiteY29" fmla="*/ 2262 h 10000"/>
                  <a:gd name="connsiteX30" fmla="*/ 7266 w 10000"/>
                  <a:gd name="connsiteY30" fmla="*/ 3036 h 10000"/>
                  <a:gd name="connsiteX31" fmla="*/ 7194 w 10000"/>
                  <a:gd name="connsiteY31" fmla="*/ 3810 h 10000"/>
                  <a:gd name="connsiteX32" fmla="*/ 7122 w 10000"/>
                  <a:gd name="connsiteY32" fmla="*/ 4226 h 10000"/>
                  <a:gd name="connsiteX33" fmla="*/ 7122 w 10000"/>
                  <a:gd name="connsiteY33" fmla="*/ 4464 h 10000"/>
                  <a:gd name="connsiteX34" fmla="*/ 6978 w 10000"/>
                  <a:gd name="connsiteY34" fmla="*/ 4464 h 10000"/>
                  <a:gd name="connsiteX35" fmla="*/ 6978 w 10000"/>
                  <a:gd name="connsiteY35" fmla="*/ 4643 h 10000"/>
                  <a:gd name="connsiteX36" fmla="*/ 6906 w 10000"/>
                  <a:gd name="connsiteY36" fmla="*/ 4940 h 10000"/>
                  <a:gd name="connsiteX37" fmla="*/ 6691 w 10000"/>
                  <a:gd name="connsiteY37" fmla="*/ 5179 h 10000"/>
                  <a:gd name="connsiteX38" fmla="*/ 6475 w 10000"/>
                  <a:gd name="connsiteY38" fmla="*/ 5357 h 10000"/>
                  <a:gd name="connsiteX39" fmla="*/ 6259 w 10000"/>
                  <a:gd name="connsiteY39" fmla="*/ 5536 h 10000"/>
                  <a:gd name="connsiteX40" fmla="*/ 6763 w 10000"/>
                  <a:gd name="connsiteY40" fmla="*/ 6786 h 10000"/>
                  <a:gd name="connsiteX41" fmla="*/ 9568 w 10000"/>
                  <a:gd name="connsiteY41" fmla="*/ 7381 h 10000"/>
                  <a:gd name="connsiteX42" fmla="*/ 9712 w 10000"/>
                  <a:gd name="connsiteY42" fmla="*/ 7381 h 10000"/>
                  <a:gd name="connsiteX43" fmla="*/ 9784 w 10000"/>
                  <a:gd name="connsiteY43" fmla="*/ 7500 h 10000"/>
                  <a:gd name="connsiteX44" fmla="*/ 9856 w 10000"/>
                  <a:gd name="connsiteY44" fmla="*/ 7679 h 10000"/>
                  <a:gd name="connsiteX45" fmla="*/ 10000 w 10000"/>
                  <a:gd name="connsiteY45" fmla="*/ 7857 h 10000"/>
                  <a:gd name="connsiteX46" fmla="*/ 10000 w 10000"/>
                  <a:gd name="connsiteY46" fmla="*/ 8095 h 10000"/>
                  <a:gd name="connsiteX47" fmla="*/ 10000 w 10000"/>
                  <a:gd name="connsiteY47" fmla="*/ 10000 h 10000"/>
                  <a:gd name="connsiteX48" fmla="*/ 6475 w 10000"/>
                  <a:gd name="connsiteY4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691 w 10000"/>
                  <a:gd name="connsiteY36" fmla="*/ 5179 h 10000"/>
                  <a:gd name="connsiteX37" fmla="*/ 6475 w 10000"/>
                  <a:gd name="connsiteY37" fmla="*/ 5357 h 10000"/>
                  <a:gd name="connsiteX38" fmla="*/ 6259 w 10000"/>
                  <a:gd name="connsiteY38" fmla="*/ 5536 h 10000"/>
                  <a:gd name="connsiteX39" fmla="*/ 6763 w 10000"/>
                  <a:gd name="connsiteY39" fmla="*/ 6786 h 10000"/>
                  <a:gd name="connsiteX40" fmla="*/ 9568 w 10000"/>
                  <a:gd name="connsiteY40" fmla="*/ 7381 h 10000"/>
                  <a:gd name="connsiteX41" fmla="*/ 9712 w 10000"/>
                  <a:gd name="connsiteY41" fmla="*/ 7381 h 10000"/>
                  <a:gd name="connsiteX42" fmla="*/ 9784 w 10000"/>
                  <a:gd name="connsiteY42" fmla="*/ 7500 h 10000"/>
                  <a:gd name="connsiteX43" fmla="*/ 9856 w 10000"/>
                  <a:gd name="connsiteY43" fmla="*/ 7679 h 10000"/>
                  <a:gd name="connsiteX44" fmla="*/ 10000 w 10000"/>
                  <a:gd name="connsiteY44" fmla="*/ 7857 h 10000"/>
                  <a:gd name="connsiteX45" fmla="*/ 10000 w 10000"/>
                  <a:gd name="connsiteY45" fmla="*/ 8095 h 10000"/>
                  <a:gd name="connsiteX46" fmla="*/ 10000 w 10000"/>
                  <a:gd name="connsiteY46" fmla="*/ 10000 h 10000"/>
                  <a:gd name="connsiteX47" fmla="*/ 6475 w 10000"/>
                  <a:gd name="connsiteY4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691 w 10000"/>
                  <a:gd name="connsiteY36" fmla="*/ 5179 h 10000"/>
                  <a:gd name="connsiteX37" fmla="*/ 6259 w 10000"/>
                  <a:gd name="connsiteY37" fmla="*/ 5536 h 10000"/>
                  <a:gd name="connsiteX38" fmla="*/ 6763 w 10000"/>
                  <a:gd name="connsiteY38" fmla="*/ 6786 h 10000"/>
                  <a:gd name="connsiteX39" fmla="*/ 9568 w 10000"/>
                  <a:gd name="connsiteY39" fmla="*/ 7381 h 10000"/>
                  <a:gd name="connsiteX40" fmla="*/ 9712 w 10000"/>
                  <a:gd name="connsiteY40" fmla="*/ 7381 h 10000"/>
                  <a:gd name="connsiteX41" fmla="*/ 9784 w 10000"/>
                  <a:gd name="connsiteY41" fmla="*/ 7500 h 10000"/>
                  <a:gd name="connsiteX42" fmla="*/ 9856 w 10000"/>
                  <a:gd name="connsiteY42" fmla="*/ 7679 h 10000"/>
                  <a:gd name="connsiteX43" fmla="*/ 10000 w 10000"/>
                  <a:gd name="connsiteY43" fmla="*/ 7857 h 10000"/>
                  <a:gd name="connsiteX44" fmla="*/ 10000 w 10000"/>
                  <a:gd name="connsiteY44" fmla="*/ 8095 h 10000"/>
                  <a:gd name="connsiteX45" fmla="*/ 10000 w 10000"/>
                  <a:gd name="connsiteY45" fmla="*/ 10000 h 10000"/>
                  <a:gd name="connsiteX46" fmla="*/ 6475 w 10000"/>
                  <a:gd name="connsiteY4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906 w 10000"/>
                  <a:gd name="connsiteY35" fmla="*/ 4940 h 10000"/>
                  <a:gd name="connsiteX36" fmla="*/ 6259 w 10000"/>
                  <a:gd name="connsiteY36" fmla="*/ 5536 h 10000"/>
                  <a:gd name="connsiteX37" fmla="*/ 6763 w 10000"/>
                  <a:gd name="connsiteY37" fmla="*/ 6786 h 10000"/>
                  <a:gd name="connsiteX38" fmla="*/ 9568 w 10000"/>
                  <a:gd name="connsiteY38" fmla="*/ 7381 h 10000"/>
                  <a:gd name="connsiteX39" fmla="*/ 9712 w 10000"/>
                  <a:gd name="connsiteY39" fmla="*/ 7381 h 10000"/>
                  <a:gd name="connsiteX40" fmla="*/ 9784 w 10000"/>
                  <a:gd name="connsiteY40" fmla="*/ 7500 h 10000"/>
                  <a:gd name="connsiteX41" fmla="*/ 9856 w 10000"/>
                  <a:gd name="connsiteY41" fmla="*/ 7679 h 10000"/>
                  <a:gd name="connsiteX42" fmla="*/ 10000 w 10000"/>
                  <a:gd name="connsiteY42" fmla="*/ 7857 h 10000"/>
                  <a:gd name="connsiteX43" fmla="*/ 10000 w 10000"/>
                  <a:gd name="connsiteY43" fmla="*/ 8095 h 10000"/>
                  <a:gd name="connsiteX44" fmla="*/ 10000 w 10000"/>
                  <a:gd name="connsiteY44" fmla="*/ 10000 h 10000"/>
                  <a:gd name="connsiteX45" fmla="*/ 6475 w 10000"/>
                  <a:gd name="connsiteY4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978 w 10000"/>
                  <a:gd name="connsiteY34" fmla="*/ 4643 h 10000"/>
                  <a:gd name="connsiteX35" fmla="*/ 6259 w 10000"/>
                  <a:gd name="connsiteY35" fmla="*/ 5536 h 10000"/>
                  <a:gd name="connsiteX36" fmla="*/ 6763 w 10000"/>
                  <a:gd name="connsiteY36" fmla="*/ 6786 h 10000"/>
                  <a:gd name="connsiteX37" fmla="*/ 9568 w 10000"/>
                  <a:gd name="connsiteY37" fmla="*/ 7381 h 10000"/>
                  <a:gd name="connsiteX38" fmla="*/ 9712 w 10000"/>
                  <a:gd name="connsiteY38" fmla="*/ 7381 h 10000"/>
                  <a:gd name="connsiteX39" fmla="*/ 9784 w 10000"/>
                  <a:gd name="connsiteY39" fmla="*/ 7500 h 10000"/>
                  <a:gd name="connsiteX40" fmla="*/ 9856 w 10000"/>
                  <a:gd name="connsiteY40" fmla="*/ 7679 h 10000"/>
                  <a:gd name="connsiteX41" fmla="*/ 10000 w 10000"/>
                  <a:gd name="connsiteY41" fmla="*/ 7857 h 10000"/>
                  <a:gd name="connsiteX42" fmla="*/ 10000 w 10000"/>
                  <a:gd name="connsiteY42" fmla="*/ 8095 h 10000"/>
                  <a:gd name="connsiteX43" fmla="*/ 10000 w 10000"/>
                  <a:gd name="connsiteY43" fmla="*/ 10000 h 10000"/>
                  <a:gd name="connsiteX44" fmla="*/ 6475 w 10000"/>
                  <a:gd name="connsiteY4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978 w 10000"/>
                  <a:gd name="connsiteY33" fmla="*/ 4464 h 10000"/>
                  <a:gd name="connsiteX34" fmla="*/ 6259 w 10000"/>
                  <a:gd name="connsiteY34" fmla="*/ 5536 h 10000"/>
                  <a:gd name="connsiteX35" fmla="*/ 6763 w 10000"/>
                  <a:gd name="connsiteY35" fmla="*/ 6786 h 10000"/>
                  <a:gd name="connsiteX36" fmla="*/ 9568 w 10000"/>
                  <a:gd name="connsiteY36" fmla="*/ 7381 h 10000"/>
                  <a:gd name="connsiteX37" fmla="*/ 9712 w 10000"/>
                  <a:gd name="connsiteY37" fmla="*/ 7381 h 10000"/>
                  <a:gd name="connsiteX38" fmla="*/ 9784 w 10000"/>
                  <a:gd name="connsiteY38" fmla="*/ 7500 h 10000"/>
                  <a:gd name="connsiteX39" fmla="*/ 9856 w 10000"/>
                  <a:gd name="connsiteY39" fmla="*/ 7679 h 10000"/>
                  <a:gd name="connsiteX40" fmla="*/ 10000 w 10000"/>
                  <a:gd name="connsiteY40" fmla="*/ 7857 h 10000"/>
                  <a:gd name="connsiteX41" fmla="*/ 10000 w 10000"/>
                  <a:gd name="connsiteY41" fmla="*/ 8095 h 10000"/>
                  <a:gd name="connsiteX42" fmla="*/ 10000 w 10000"/>
                  <a:gd name="connsiteY42" fmla="*/ 10000 h 10000"/>
                  <a:gd name="connsiteX43" fmla="*/ 6475 w 10000"/>
                  <a:gd name="connsiteY4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226 h 10000"/>
                  <a:gd name="connsiteX32" fmla="*/ 7122 w 10000"/>
                  <a:gd name="connsiteY32" fmla="*/ 4464 h 10000"/>
                  <a:gd name="connsiteX33" fmla="*/ 6259 w 10000"/>
                  <a:gd name="connsiteY33" fmla="*/ 5536 h 10000"/>
                  <a:gd name="connsiteX34" fmla="*/ 6763 w 10000"/>
                  <a:gd name="connsiteY34" fmla="*/ 6786 h 10000"/>
                  <a:gd name="connsiteX35" fmla="*/ 9568 w 10000"/>
                  <a:gd name="connsiteY35" fmla="*/ 7381 h 10000"/>
                  <a:gd name="connsiteX36" fmla="*/ 9712 w 10000"/>
                  <a:gd name="connsiteY36" fmla="*/ 7381 h 10000"/>
                  <a:gd name="connsiteX37" fmla="*/ 9784 w 10000"/>
                  <a:gd name="connsiteY37" fmla="*/ 7500 h 10000"/>
                  <a:gd name="connsiteX38" fmla="*/ 9856 w 10000"/>
                  <a:gd name="connsiteY38" fmla="*/ 7679 h 10000"/>
                  <a:gd name="connsiteX39" fmla="*/ 10000 w 10000"/>
                  <a:gd name="connsiteY39" fmla="*/ 7857 h 10000"/>
                  <a:gd name="connsiteX40" fmla="*/ 10000 w 10000"/>
                  <a:gd name="connsiteY40" fmla="*/ 8095 h 10000"/>
                  <a:gd name="connsiteX41" fmla="*/ 10000 w 10000"/>
                  <a:gd name="connsiteY41" fmla="*/ 10000 h 10000"/>
                  <a:gd name="connsiteX42" fmla="*/ 6475 w 10000"/>
                  <a:gd name="connsiteY4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94 w 10000"/>
                  <a:gd name="connsiteY30" fmla="*/ 3810 h 10000"/>
                  <a:gd name="connsiteX31" fmla="*/ 7122 w 10000"/>
                  <a:gd name="connsiteY31" fmla="*/ 4464 h 10000"/>
                  <a:gd name="connsiteX32" fmla="*/ 6259 w 10000"/>
                  <a:gd name="connsiteY32" fmla="*/ 5536 h 10000"/>
                  <a:gd name="connsiteX33" fmla="*/ 6763 w 10000"/>
                  <a:gd name="connsiteY33" fmla="*/ 6786 h 10000"/>
                  <a:gd name="connsiteX34" fmla="*/ 9568 w 10000"/>
                  <a:gd name="connsiteY34" fmla="*/ 7381 h 10000"/>
                  <a:gd name="connsiteX35" fmla="*/ 9712 w 10000"/>
                  <a:gd name="connsiteY35" fmla="*/ 7381 h 10000"/>
                  <a:gd name="connsiteX36" fmla="*/ 9784 w 10000"/>
                  <a:gd name="connsiteY36" fmla="*/ 7500 h 10000"/>
                  <a:gd name="connsiteX37" fmla="*/ 9856 w 10000"/>
                  <a:gd name="connsiteY37" fmla="*/ 7679 h 10000"/>
                  <a:gd name="connsiteX38" fmla="*/ 10000 w 10000"/>
                  <a:gd name="connsiteY38" fmla="*/ 7857 h 10000"/>
                  <a:gd name="connsiteX39" fmla="*/ 10000 w 10000"/>
                  <a:gd name="connsiteY39" fmla="*/ 8095 h 10000"/>
                  <a:gd name="connsiteX40" fmla="*/ 10000 w 10000"/>
                  <a:gd name="connsiteY40" fmla="*/ 10000 h 10000"/>
                  <a:gd name="connsiteX41" fmla="*/ 6475 w 10000"/>
                  <a:gd name="connsiteY4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266 w 10000"/>
                  <a:gd name="connsiteY29" fmla="*/ 3036 h 10000"/>
                  <a:gd name="connsiteX30" fmla="*/ 7122 w 10000"/>
                  <a:gd name="connsiteY30" fmla="*/ 4464 h 10000"/>
                  <a:gd name="connsiteX31" fmla="*/ 6259 w 10000"/>
                  <a:gd name="connsiteY31" fmla="*/ 5536 h 10000"/>
                  <a:gd name="connsiteX32" fmla="*/ 6763 w 10000"/>
                  <a:gd name="connsiteY32" fmla="*/ 6786 h 10000"/>
                  <a:gd name="connsiteX33" fmla="*/ 9568 w 10000"/>
                  <a:gd name="connsiteY33" fmla="*/ 7381 h 10000"/>
                  <a:gd name="connsiteX34" fmla="*/ 9712 w 10000"/>
                  <a:gd name="connsiteY34" fmla="*/ 7381 h 10000"/>
                  <a:gd name="connsiteX35" fmla="*/ 9784 w 10000"/>
                  <a:gd name="connsiteY35" fmla="*/ 7500 h 10000"/>
                  <a:gd name="connsiteX36" fmla="*/ 9856 w 10000"/>
                  <a:gd name="connsiteY36" fmla="*/ 7679 h 10000"/>
                  <a:gd name="connsiteX37" fmla="*/ 10000 w 10000"/>
                  <a:gd name="connsiteY37" fmla="*/ 7857 h 10000"/>
                  <a:gd name="connsiteX38" fmla="*/ 10000 w 10000"/>
                  <a:gd name="connsiteY38" fmla="*/ 8095 h 10000"/>
                  <a:gd name="connsiteX39" fmla="*/ 10000 w 10000"/>
                  <a:gd name="connsiteY39" fmla="*/ 10000 h 10000"/>
                  <a:gd name="connsiteX40" fmla="*/ 6475 w 10000"/>
                  <a:gd name="connsiteY4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410 w 10000"/>
                  <a:gd name="connsiteY28" fmla="*/ 2262 h 10000"/>
                  <a:gd name="connsiteX29" fmla="*/ 7122 w 10000"/>
                  <a:gd name="connsiteY29" fmla="*/ 4464 h 10000"/>
                  <a:gd name="connsiteX30" fmla="*/ 6259 w 10000"/>
                  <a:gd name="connsiteY30" fmla="*/ 5536 h 10000"/>
                  <a:gd name="connsiteX31" fmla="*/ 6763 w 10000"/>
                  <a:gd name="connsiteY31" fmla="*/ 6786 h 10000"/>
                  <a:gd name="connsiteX32" fmla="*/ 9568 w 10000"/>
                  <a:gd name="connsiteY32" fmla="*/ 7381 h 10000"/>
                  <a:gd name="connsiteX33" fmla="*/ 9712 w 10000"/>
                  <a:gd name="connsiteY33" fmla="*/ 7381 h 10000"/>
                  <a:gd name="connsiteX34" fmla="*/ 9784 w 10000"/>
                  <a:gd name="connsiteY34" fmla="*/ 7500 h 10000"/>
                  <a:gd name="connsiteX35" fmla="*/ 9856 w 10000"/>
                  <a:gd name="connsiteY35" fmla="*/ 7679 h 10000"/>
                  <a:gd name="connsiteX36" fmla="*/ 10000 w 10000"/>
                  <a:gd name="connsiteY36" fmla="*/ 7857 h 10000"/>
                  <a:gd name="connsiteX37" fmla="*/ 10000 w 10000"/>
                  <a:gd name="connsiteY37" fmla="*/ 8095 h 10000"/>
                  <a:gd name="connsiteX38" fmla="*/ 10000 w 10000"/>
                  <a:gd name="connsiteY38" fmla="*/ 10000 h 10000"/>
                  <a:gd name="connsiteX39" fmla="*/ 6475 w 10000"/>
                  <a:gd name="connsiteY3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266 w 10000"/>
                  <a:gd name="connsiteY26" fmla="*/ 893 h 10000"/>
                  <a:gd name="connsiteX27" fmla="*/ 7410 w 10000"/>
                  <a:gd name="connsiteY27" fmla="*/ 1369 h 10000"/>
                  <a:gd name="connsiteX28" fmla="*/ 7122 w 10000"/>
                  <a:gd name="connsiteY28" fmla="*/ 4464 h 10000"/>
                  <a:gd name="connsiteX29" fmla="*/ 6259 w 10000"/>
                  <a:gd name="connsiteY29" fmla="*/ 5536 h 10000"/>
                  <a:gd name="connsiteX30" fmla="*/ 6763 w 10000"/>
                  <a:gd name="connsiteY30" fmla="*/ 6786 h 10000"/>
                  <a:gd name="connsiteX31" fmla="*/ 9568 w 10000"/>
                  <a:gd name="connsiteY31" fmla="*/ 7381 h 10000"/>
                  <a:gd name="connsiteX32" fmla="*/ 9712 w 10000"/>
                  <a:gd name="connsiteY32" fmla="*/ 7381 h 10000"/>
                  <a:gd name="connsiteX33" fmla="*/ 9784 w 10000"/>
                  <a:gd name="connsiteY33" fmla="*/ 7500 h 10000"/>
                  <a:gd name="connsiteX34" fmla="*/ 9856 w 10000"/>
                  <a:gd name="connsiteY34" fmla="*/ 7679 h 10000"/>
                  <a:gd name="connsiteX35" fmla="*/ 10000 w 10000"/>
                  <a:gd name="connsiteY35" fmla="*/ 7857 h 10000"/>
                  <a:gd name="connsiteX36" fmla="*/ 10000 w 10000"/>
                  <a:gd name="connsiteY36" fmla="*/ 8095 h 10000"/>
                  <a:gd name="connsiteX37" fmla="*/ 10000 w 10000"/>
                  <a:gd name="connsiteY37" fmla="*/ 10000 h 10000"/>
                  <a:gd name="connsiteX38" fmla="*/ 6475 w 10000"/>
                  <a:gd name="connsiteY3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259 w 10000"/>
                  <a:gd name="connsiteY24" fmla="*/ 179 h 10000"/>
                  <a:gd name="connsiteX25" fmla="*/ 6763 w 10000"/>
                  <a:gd name="connsiteY25" fmla="*/ 476 h 10000"/>
                  <a:gd name="connsiteX26" fmla="*/ 7410 w 10000"/>
                  <a:gd name="connsiteY26" fmla="*/ 1369 h 10000"/>
                  <a:gd name="connsiteX27" fmla="*/ 7122 w 10000"/>
                  <a:gd name="connsiteY27" fmla="*/ 4464 h 10000"/>
                  <a:gd name="connsiteX28" fmla="*/ 6259 w 10000"/>
                  <a:gd name="connsiteY28" fmla="*/ 5536 h 10000"/>
                  <a:gd name="connsiteX29" fmla="*/ 6763 w 10000"/>
                  <a:gd name="connsiteY29" fmla="*/ 6786 h 10000"/>
                  <a:gd name="connsiteX30" fmla="*/ 9568 w 10000"/>
                  <a:gd name="connsiteY30" fmla="*/ 7381 h 10000"/>
                  <a:gd name="connsiteX31" fmla="*/ 9712 w 10000"/>
                  <a:gd name="connsiteY31" fmla="*/ 7381 h 10000"/>
                  <a:gd name="connsiteX32" fmla="*/ 9784 w 10000"/>
                  <a:gd name="connsiteY32" fmla="*/ 7500 h 10000"/>
                  <a:gd name="connsiteX33" fmla="*/ 9856 w 10000"/>
                  <a:gd name="connsiteY33" fmla="*/ 7679 h 10000"/>
                  <a:gd name="connsiteX34" fmla="*/ 10000 w 10000"/>
                  <a:gd name="connsiteY34" fmla="*/ 7857 h 10000"/>
                  <a:gd name="connsiteX35" fmla="*/ 10000 w 10000"/>
                  <a:gd name="connsiteY35" fmla="*/ 8095 h 10000"/>
                  <a:gd name="connsiteX36" fmla="*/ 10000 w 10000"/>
                  <a:gd name="connsiteY36" fmla="*/ 10000 h 10000"/>
                  <a:gd name="connsiteX37" fmla="*/ 6475 w 10000"/>
                  <a:gd name="connsiteY3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5612 w 10000"/>
                  <a:gd name="connsiteY23" fmla="*/ 119 h 10000"/>
                  <a:gd name="connsiteX24" fmla="*/ 6763 w 10000"/>
                  <a:gd name="connsiteY24" fmla="*/ 476 h 10000"/>
                  <a:gd name="connsiteX25" fmla="*/ 7410 w 10000"/>
                  <a:gd name="connsiteY25" fmla="*/ 1369 h 10000"/>
                  <a:gd name="connsiteX26" fmla="*/ 7122 w 10000"/>
                  <a:gd name="connsiteY26" fmla="*/ 4464 h 10000"/>
                  <a:gd name="connsiteX27" fmla="*/ 6259 w 10000"/>
                  <a:gd name="connsiteY27" fmla="*/ 5536 h 10000"/>
                  <a:gd name="connsiteX28" fmla="*/ 6763 w 10000"/>
                  <a:gd name="connsiteY28" fmla="*/ 6786 h 10000"/>
                  <a:gd name="connsiteX29" fmla="*/ 9568 w 10000"/>
                  <a:gd name="connsiteY29" fmla="*/ 7381 h 10000"/>
                  <a:gd name="connsiteX30" fmla="*/ 9712 w 10000"/>
                  <a:gd name="connsiteY30" fmla="*/ 7381 h 10000"/>
                  <a:gd name="connsiteX31" fmla="*/ 9784 w 10000"/>
                  <a:gd name="connsiteY31" fmla="*/ 7500 h 10000"/>
                  <a:gd name="connsiteX32" fmla="*/ 9856 w 10000"/>
                  <a:gd name="connsiteY32" fmla="*/ 7679 h 10000"/>
                  <a:gd name="connsiteX33" fmla="*/ 10000 w 10000"/>
                  <a:gd name="connsiteY33" fmla="*/ 7857 h 10000"/>
                  <a:gd name="connsiteX34" fmla="*/ 10000 w 10000"/>
                  <a:gd name="connsiteY34" fmla="*/ 8095 h 10000"/>
                  <a:gd name="connsiteX35" fmla="*/ 10000 w 10000"/>
                  <a:gd name="connsiteY35" fmla="*/ 10000 h 10000"/>
                  <a:gd name="connsiteX36" fmla="*/ 6475 w 10000"/>
                  <a:gd name="connsiteY3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5252 w 10000"/>
                  <a:gd name="connsiteY22" fmla="*/ 0 h 10000"/>
                  <a:gd name="connsiteX23" fmla="*/ 6763 w 10000"/>
                  <a:gd name="connsiteY23" fmla="*/ 476 h 10000"/>
                  <a:gd name="connsiteX24" fmla="*/ 7410 w 10000"/>
                  <a:gd name="connsiteY24" fmla="*/ 1369 h 10000"/>
                  <a:gd name="connsiteX25" fmla="*/ 7122 w 10000"/>
                  <a:gd name="connsiteY25" fmla="*/ 4464 h 10000"/>
                  <a:gd name="connsiteX26" fmla="*/ 6259 w 10000"/>
                  <a:gd name="connsiteY26" fmla="*/ 5536 h 10000"/>
                  <a:gd name="connsiteX27" fmla="*/ 6763 w 10000"/>
                  <a:gd name="connsiteY27" fmla="*/ 6786 h 10000"/>
                  <a:gd name="connsiteX28" fmla="*/ 9568 w 10000"/>
                  <a:gd name="connsiteY28" fmla="*/ 7381 h 10000"/>
                  <a:gd name="connsiteX29" fmla="*/ 9712 w 10000"/>
                  <a:gd name="connsiteY29" fmla="*/ 7381 h 10000"/>
                  <a:gd name="connsiteX30" fmla="*/ 9784 w 10000"/>
                  <a:gd name="connsiteY30" fmla="*/ 7500 h 10000"/>
                  <a:gd name="connsiteX31" fmla="*/ 9856 w 10000"/>
                  <a:gd name="connsiteY31" fmla="*/ 7679 h 10000"/>
                  <a:gd name="connsiteX32" fmla="*/ 10000 w 10000"/>
                  <a:gd name="connsiteY32" fmla="*/ 7857 h 10000"/>
                  <a:gd name="connsiteX33" fmla="*/ 10000 w 10000"/>
                  <a:gd name="connsiteY33" fmla="*/ 8095 h 10000"/>
                  <a:gd name="connsiteX34" fmla="*/ 10000 w 10000"/>
                  <a:gd name="connsiteY34" fmla="*/ 10000 h 10000"/>
                  <a:gd name="connsiteX35" fmla="*/ 6475 w 10000"/>
                  <a:gd name="connsiteY3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5036 w 10000"/>
                  <a:gd name="connsiteY21" fmla="*/ 0 h 10000"/>
                  <a:gd name="connsiteX22" fmla="*/ 6763 w 10000"/>
                  <a:gd name="connsiteY22" fmla="*/ 476 h 10000"/>
                  <a:gd name="connsiteX23" fmla="*/ 7410 w 10000"/>
                  <a:gd name="connsiteY23" fmla="*/ 1369 h 10000"/>
                  <a:gd name="connsiteX24" fmla="*/ 7122 w 10000"/>
                  <a:gd name="connsiteY24" fmla="*/ 4464 h 10000"/>
                  <a:gd name="connsiteX25" fmla="*/ 6259 w 10000"/>
                  <a:gd name="connsiteY25" fmla="*/ 5536 h 10000"/>
                  <a:gd name="connsiteX26" fmla="*/ 6763 w 10000"/>
                  <a:gd name="connsiteY26" fmla="*/ 6786 h 10000"/>
                  <a:gd name="connsiteX27" fmla="*/ 9568 w 10000"/>
                  <a:gd name="connsiteY27" fmla="*/ 7381 h 10000"/>
                  <a:gd name="connsiteX28" fmla="*/ 9712 w 10000"/>
                  <a:gd name="connsiteY28" fmla="*/ 7381 h 10000"/>
                  <a:gd name="connsiteX29" fmla="*/ 9784 w 10000"/>
                  <a:gd name="connsiteY29" fmla="*/ 7500 h 10000"/>
                  <a:gd name="connsiteX30" fmla="*/ 9856 w 10000"/>
                  <a:gd name="connsiteY30" fmla="*/ 7679 h 10000"/>
                  <a:gd name="connsiteX31" fmla="*/ 10000 w 10000"/>
                  <a:gd name="connsiteY31" fmla="*/ 7857 h 10000"/>
                  <a:gd name="connsiteX32" fmla="*/ 10000 w 10000"/>
                  <a:gd name="connsiteY32" fmla="*/ 8095 h 10000"/>
                  <a:gd name="connsiteX33" fmla="*/ 10000 w 10000"/>
                  <a:gd name="connsiteY33" fmla="*/ 10000 h 10000"/>
                  <a:gd name="connsiteX34" fmla="*/ 6475 w 10000"/>
                  <a:gd name="connsiteY3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5036 w 10000"/>
                  <a:gd name="connsiteY20" fmla="*/ 0 h 10000"/>
                  <a:gd name="connsiteX21" fmla="*/ 6763 w 10000"/>
                  <a:gd name="connsiteY21" fmla="*/ 476 h 10000"/>
                  <a:gd name="connsiteX22" fmla="*/ 7410 w 10000"/>
                  <a:gd name="connsiteY22" fmla="*/ 1369 h 10000"/>
                  <a:gd name="connsiteX23" fmla="*/ 7122 w 10000"/>
                  <a:gd name="connsiteY23" fmla="*/ 4464 h 10000"/>
                  <a:gd name="connsiteX24" fmla="*/ 6259 w 10000"/>
                  <a:gd name="connsiteY24" fmla="*/ 5536 h 10000"/>
                  <a:gd name="connsiteX25" fmla="*/ 6763 w 10000"/>
                  <a:gd name="connsiteY25" fmla="*/ 6786 h 10000"/>
                  <a:gd name="connsiteX26" fmla="*/ 9568 w 10000"/>
                  <a:gd name="connsiteY26" fmla="*/ 7381 h 10000"/>
                  <a:gd name="connsiteX27" fmla="*/ 9712 w 10000"/>
                  <a:gd name="connsiteY27" fmla="*/ 7381 h 10000"/>
                  <a:gd name="connsiteX28" fmla="*/ 9784 w 10000"/>
                  <a:gd name="connsiteY28" fmla="*/ 7500 h 10000"/>
                  <a:gd name="connsiteX29" fmla="*/ 9856 w 10000"/>
                  <a:gd name="connsiteY29" fmla="*/ 7679 h 10000"/>
                  <a:gd name="connsiteX30" fmla="*/ 10000 w 10000"/>
                  <a:gd name="connsiteY30" fmla="*/ 7857 h 10000"/>
                  <a:gd name="connsiteX31" fmla="*/ 10000 w 10000"/>
                  <a:gd name="connsiteY31" fmla="*/ 8095 h 10000"/>
                  <a:gd name="connsiteX32" fmla="*/ 10000 w 10000"/>
                  <a:gd name="connsiteY32" fmla="*/ 10000 h 10000"/>
                  <a:gd name="connsiteX33" fmla="*/ 6475 w 10000"/>
                  <a:gd name="connsiteY33"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388 w 10000"/>
                  <a:gd name="connsiteY18" fmla="*/ 119 h 10000"/>
                  <a:gd name="connsiteX19" fmla="*/ 4892 w 10000"/>
                  <a:gd name="connsiteY19" fmla="*/ 0 h 10000"/>
                  <a:gd name="connsiteX20" fmla="*/ 6763 w 10000"/>
                  <a:gd name="connsiteY20" fmla="*/ 476 h 10000"/>
                  <a:gd name="connsiteX21" fmla="*/ 7410 w 10000"/>
                  <a:gd name="connsiteY21" fmla="*/ 1369 h 10000"/>
                  <a:gd name="connsiteX22" fmla="*/ 7122 w 10000"/>
                  <a:gd name="connsiteY22" fmla="*/ 4464 h 10000"/>
                  <a:gd name="connsiteX23" fmla="*/ 6259 w 10000"/>
                  <a:gd name="connsiteY23" fmla="*/ 5536 h 10000"/>
                  <a:gd name="connsiteX24" fmla="*/ 6763 w 10000"/>
                  <a:gd name="connsiteY24" fmla="*/ 6786 h 10000"/>
                  <a:gd name="connsiteX25" fmla="*/ 9568 w 10000"/>
                  <a:gd name="connsiteY25" fmla="*/ 7381 h 10000"/>
                  <a:gd name="connsiteX26" fmla="*/ 9712 w 10000"/>
                  <a:gd name="connsiteY26" fmla="*/ 7381 h 10000"/>
                  <a:gd name="connsiteX27" fmla="*/ 9784 w 10000"/>
                  <a:gd name="connsiteY27" fmla="*/ 7500 h 10000"/>
                  <a:gd name="connsiteX28" fmla="*/ 9856 w 10000"/>
                  <a:gd name="connsiteY28" fmla="*/ 7679 h 10000"/>
                  <a:gd name="connsiteX29" fmla="*/ 10000 w 10000"/>
                  <a:gd name="connsiteY29" fmla="*/ 7857 h 10000"/>
                  <a:gd name="connsiteX30" fmla="*/ 10000 w 10000"/>
                  <a:gd name="connsiteY30" fmla="*/ 8095 h 10000"/>
                  <a:gd name="connsiteX31" fmla="*/ 10000 w 10000"/>
                  <a:gd name="connsiteY31" fmla="*/ 10000 h 10000"/>
                  <a:gd name="connsiteX32" fmla="*/ 6475 w 10000"/>
                  <a:gd name="connsiteY32"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3885 w 10000"/>
                  <a:gd name="connsiteY17" fmla="*/ 179 h 10000"/>
                  <a:gd name="connsiteX18" fmla="*/ 4892 w 10000"/>
                  <a:gd name="connsiteY18" fmla="*/ 0 h 10000"/>
                  <a:gd name="connsiteX19" fmla="*/ 6763 w 10000"/>
                  <a:gd name="connsiteY19" fmla="*/ 476 h 10000"/>
                  <a:gd name="connsiteX20" fmla="*/ 7410 w 10000"/>
                  <a:gd name="connsiteY20" fmla="*/ 1369 h 10000"/>
                  <a:gd name="connsiteX21" fmla="*/ 7122 w 10000"/>
                  <a:gd name="connsiteY21" fmla="*/ 4464 h 10000"/>
                  <a:gd name="connsiteX22" fmla="*/ 6259 w 10000"/>
                  <a:gd name="connsiteY22" fmla="*/ 5536 h 10000"/>
                  <a:gd name="connsiteX23" fmla="*/ 6763 w 10000"/>
                  <a:gd name="connsiteY23" fmla="*/ 6786 h 10000"/>
                  <a:gd name="connsiteX24" fmla="*/ 9568 w 10000"/>
                  <a:gd name="connsiteY24" fmla="*/ 7381 h 10000"/>
                  <a:gd name="connsiteX25" fmla="*/ 9712 w 10000"/>
                  <a:gd name="connsiteY25" fmla="*/ 7381 h 10000"/>
                  <a:gd name="connsiteX26" fmla="*/ 9784 w 10000"/>
                  <a:gd name="connsiteY26" fmla="*/ 7500 h 10000"/>
                  <a:gd name="connsiteX27" fmla="*/ 9856 w 10000"/>
                  <a:gd name="connsiteY27" fmla="*/ 7679 h 10000"/>
                  <a:gd name="connsiteX28" fmla="*/ 10000 w 10000"/>
                  <a:gd name="connsiteY28" fmla="*/ 7857 h 10000"/>
                  <a:gd name="connsiteX29" fmla="*/ 10000 w 10000"/>
                  <a:gd name="connsiteY29" fmla="*/ 8095 h 10000"/>
                  <a:gd name="connsiteX30" fmla="*/ 10000 w 10000"/>
                  <a:gd name="connsiteY30" fmla="*/ 10000 h 10000"/>
                  <a:gd name="connsiteX31" fmla="*/ 6475 w 10000"/>
                  <a:gd name="connsiteY31"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2806 w 10000"/>
                  <a:gd name="connsiteY15" fmla="*/ 893 h 10000"/>
                  <a:gd name="connsiteX16" fmla="*/ 3237 w 10000"/>
                  <a:gd name="connsiteY16" fmla="*/ 476 h 10000"/>
                  <a:gd name="connsiteX17" fmla="*/ 4892 w 10000"/>
                  <a:gd name="connsiteY17" fmla="*/ 0 h 10000"/>
                  <a:gd name="connsiteX18" fmla="*/ 6763 w 10000"/>
                  <a:gd name="connsiteY18" fmla="*/ 476 h 10000"/>
                  <a:gd name="connsiteX19" fmla="*/ 7410 w 10000"/>
                  <a:gd name="connsiteY19" fmla="*/ 1369 h 10000"/>
                  <a:gd name="connsiteX20" fmla="*/ 7122 w 10000"/>
                  <a:gd name="connsiteY20" fmla="*/ 4464 h 10000"/>
                  <a:gd name="connsiteX21" fmla="*/ 6259 w 10000"/>
                  <a:gd name="connsiteY21" fmla="*/ 5536 h 10000"/>
                  <a:gd name="connsiteX22" fmla="*/ 6763 w 10000"/>
                  <a:gd name="connsiteY22" fmla="*/ 6786 h 10000"/>
                  <a:gd name="connsiteX23" fmla="*/ 9568 w 10000"/>
                  <a:gd name="connsiteY23" fmla="*/ 7381 h 10000"/>
                  <a:gd name="connsiteX24" fmla="*/ 9712 w 10000"/>
                  <a:gd name="connsiteY24" fmla="*/ 7381 h 10000"/>
                  <a:gd name="connsiteX25" fmla="*/ 9784 w 10000"/>
                  <a:gd name="connsiteY25" fmla="*/ 7500 h 10000"/>
                  <a:gd name="connsiteX26" fmla="*/ 9856 w 10000"/>
                  <a:gd name="connsiteY26" fmla="*/ 7679 h 10000"/>
                  <a:gd name="connsiteX27" fmla="*/ 10000 w 10000"/>
                  <a:gd name="connsiteY27" fmla="*/ 7857 h 10000"/>
                  <a:gd name="connsiteX28" fmla="*/ 10000 w 10000"/>
                  <a:gd name="connsiteY28" fmla="*/ 8095 h 10000"/>
                  <a:gd name="connsiteX29" fmla="*/ 10000 w 10000"/>
                  <a:gd name="connsiteY29" fmla="*/ 10000 h 10000"/>
                  <a:gd name="connsiteX30" fmla="*/ 6475 w 10000"/>
                  <a:gd name="connsiteY30"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432 w 10000"/>
                  <a:gd name="connsiteY10" fmla="*/ 7381 h 10000"/>
                  <a:gd name="connsiteX11" fmla="*/ 3237 w 10000"/>
                  <a:gd name="connsiteY11" fmla="*/ 6786 h 10000"/>
                  <a:gd name="connsiteX12" fmla="*/ 3885 w 10000"/>
                  <a:gd name="connsiteY12" fmla="*/ 5536 h 10000"/>
                  <a:gd name="connsiteX13" fmla="*/ 3022 w 10000"/>
                  <a:gd name="connsiteY13" fmla="*/ 4464 h 10000"/>
                  <a:gd name="connsiteX14" fmla="*/ 2590 w 10000"/>
                  <a:gd name="connsiteY14" fmla="*/ 1369 h 10000"/>
                  <a:gd name="connsiteX15" fmla="*/ 3237 w 10000"/>
                  <a:gd name="connsiteY15" fmla="*/ 476 h 10000"/>
                  <a:gd name="connsiteX16" fmla="*/ 4892 w 10000"/>
                  <a:gd name="connsiteY16" fmla="*/ 0 h 10000"/>
                  <a:gd name="connsiteX17" fmla="*/ 6763 w 10000"/>
                  <a:gd name="connsiteY17" fmla="*/ 476 h 10000"/>
                  <a:gd name="connsiteX18" fmla="*/ 7410 w 10000"/>
                  <a:gd name="connsiteY18" fmla="*/ 1369 h 10000"/>
                  <a:gd name="connsiteX19" fmla="*/ 7122 w 10000"/>
                  <a:gd name="connsiteY19" fmla="*/ 4464 h 10000"/>
                  <a:gd name="connsiteX20" fmla="*/ 6259 w 10000"/>
                  <a:gd name="connsiteY20" fmla="*/ 5536 h 10000"/>
                  <a:gd name="connsiteX21" fmla="*/ 6763 w 10000"/>
                  <a:gd name="connsiteY21" fmla="*/ 6786 h 10000"/>
                  <a:gd name="connsiteX22" fmla="*/ 9568 w 10000"/>
                  <a:gd name="connsiteY22" fmla="*/ 7381 h 10000"/>
                  <a:gd name="connsiteX23" fmla="*/ 9712 w 10000"/>
                  <a:gd name="connsiteY23" fmla="*/ 7381 h 10000"/>
                  <a:gd name="connsiteX24" fmla="*/ 9784 w 10000"/>
                  <a:gd name="connsiteY24" fmla="*/ 7500 h 10000"/>
                  <a:gd name="connsiteX25" fmla="*/ 9856 w 10000"/>
                  <a:gd name="connsiteY25" fmla="*/ 7679 h 10000"/>
                  <a:gd name="connsiteX26" fmla="*/ 10000 w 10000"/>
                  <a:gd name="connsiteY26" fmla="*/ 7857 h 10000"/>
                  <a:gd name="connsiteX27" fmla="*/ 10000 w 10000"/>
                  <a:gd name="connsiteY27" fmla="*/ 8095 h 10000"/>
                  <a:gd name="connsiteX28" fmla="*/ 10000 w 10000"/>
                  <a:gd name="connsiteY28" fmla="*/ 10000 h 10000"/>
                  <a:gd name="connsiteX29" fmla="*/ 6475 w 10000"/>
                  <a:gd name="connsiteY29"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216 w 10000"/>
                  <a:gd name="connsiteY7" fmla="*/ 7679 h 10000"/>
                  <a:gd name="connsiteX8" fmla="*/ 360 w 10000"/>
                  <a:gd name="connsiteY8" fmla="*/ 7500 h 10000"/>
                  <a:gd name="connsiteX9" fmla="*/ 432 w 10000"/>
                  <a:gd name="connsiteY9" fmla="*/ 7381 h 10000"/>
                  <a:gd name="connsiteX10" fmla="*/ 3237 w 10000"/>
                  <a:gd name="connsiteY10" fmla="*/ 6786 h 10000"/>
                  <a:gd name="connsiteX11" fmla="*/ 3885 w 10000"/>
                  <a:gd name="connsiteY11" fmla="*/ 5536 h 10000"/>
                  <a:gd name="connsiteX12" fmla="*/ 3022 w 10000"/>
                  <a:gd name="connsiteY12" fmla="*/ 4464 h 10000"/>
                  <a:gd name="connsiteX13" fmla="*/ 2590 w 10000"/>
                  <a:gd name="connsiteY13" fmla="*/ 1369 h 10000"/>
                  <a:gd name="connsiteX14" fmla="*/ 3237 w 10000"/>
                  <a:gd name="connsiteY14" fmla="*/ 476 h 10000"/>
                  <a:gd name="connsiteX15" fmla="*/ 4892 w 10000"/>
                  <a:gd name="connsiteY15" fmla="*/ 0 h 10000"/>
                  <a:gd name="connsiteX16" fmla="*/ 6763 w 10000"/>
                  <a:gd name="connsiteY16" fmla="*/ 476 h 10000"/>
                  <a:gd name="connsiteX17" fmla="*/ 7410 w 10000"/>
                  <a:gd name="connsiteY17" fmla="*/ 1369 h 10000"/>
                  <a:gd name="connsiteX18" fmla="*/ 7122 w 10000"/>
                  <a:gd name="connsiteY18" fmla="*/ 4464 h 10000"/>
                  <a:gd name="connsiteX19" fmla="*/ 6259 w 10000"/>
                  <a:gd name="connsiteY19" fmla="*/ 5536 h 10000"/>
                  <a:gd name="connsiteX20" fmla="*/ 6763 w 10000"/>
                  <a:gd name="connsiteY20" fmla="*/ 6786 h 10000"/>
                  <a:gd name="connsiteX21" fmla="*/ 9568 w 10000"/>
                  <a:gd name="connsiteY21" fmla="*/ 7381 h 10000"/>
                  <a:gd name="connsiteX22" fmla="*/ 9712 w 10000"/>
                  <a:gd name="connsiteY22" fmla="*/ 7381 h 10000"/>
                  <a:gd name="connsiteX23" fmla="*/ 9784 w 10000"/>
                  <a:gd name="connsiteY23" fmla="*/ 7500 h 10000"/>
                  <a:gd name="connsiteX24" fmla="*/ 9856 w 10000"/>
                  <a:gd name="connsiteY24" fmla="*/ 7679 h 10000"/>
                  <a:gd name="connsiteX25" fmla="*/ 10000 w 10000"/>
                  <a:gd name="connsiteY25" fmla="*/ 7857 h 10000"/>
                  <a:gd name="connsiteX26" fmla="*/ 10000 w 10000"/>
                  <a:gd name="connsiteY26" fmla="*/ 8095 h 10000"/>
                  <a:gd name="connsiteX27" fmla="*/ 10000 w 10000"/>
                  <a:gd name="connsiteY27" fmla="*/ 10000 h 10000"/>
                  <a:gd name="connsiteX28" fmla="*/ 6475 w 10000"/>
                  <a:gd name="connsiteY28"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360 w 10000"/>
                  <a:gd name="connsiteY7" fmla="*/ 7500 h 10000"/>
                  <a:gd name="connsiteX8" fmla="*/ 432 w 10000"/>
                  <a:gd name="connsiteY8" fmla="*/ 7381 h 10000"/>
                  <a:gd name="connsiteX9" fmla="*/ 3237 w 10000"/>
                  <a:gd name="connsiteY9" fmla="*/ 6786 h 10000"/>
                  <a:gd name="connsiteX10" fmla="*/ 3885 w 10000"/>
                  <a:gd name="connsiteY10" fmla="*/ 5536 h 10000"/>
                  <a:gd name="connsiteX11" fmla="*/ 3022 w 10000"/>
                  <a:gd name="connsiteY11" fmla="*/ 4464 h 10000"/>
                  <a:gd name="connsiteX12" fmla="*/ 2590 w 10000"/>
                  <a:gd name="connsiteY12" fmla="*/ 1369 h 10000"/>
                  <a:gd name="connsiteX13" fmla="*/ 3237 w 10000"/>
                  <a:gd name="connsiteY13" fmla="*/ 476 h 10000"/>
                  <a:gd name="connsiteX14" fmla="*/ 4892 w 10000"/>
                  <a:gd name="connsiteY14" fmla="*/ 0 h 10000"/>
                  <a:gd name="connsiteX15" fmla="*/ 6763 w 10000"/>
                  <a:gd name="connsiteY15" fmla="*/ 476 h 10000"/>
                  <a:gd name="connsiteX16" fmla="*/ 7410 w 10000"/>
                  <a:gd name="connsiteY16" fmla="*/ 1369 h 10000"/>
                  <a:gd name="connsiteX17" fmla="*/ 7122 w 10000"/>
                  <a:gd name="connsiteY17" fmla="*/ 4464 h 10000"/>
                  <a:gd name="connsiteX18" fmla="*/ 6259 w 10000"/>
                  <a:gd name="connsiteY18" fmla="*/ 5536 h 10000"/>
                  <a:gd name="connsiteX19" fmla="*/ 6763 w 10000"/>
                  <a:gd name="connsiteY19" fmla="*/ 6786 h 10000"/>
                  <a:gd name="connsiteX20" fmla="*/ 9568 w 10000"/>
                  <a:gd name="connsiteY20" fmla="*/ 7381 h 10000"/>
                  <a:gd name="connsiteX21" fmla="*/ 9712 w 10000"/>
                  <a:gd name="connsiteY21" fmla="*/ 7381 h 10000"/>
                  <a:gd name="connsiteX22" fmla="*/ 9784 w 10000"/>
                  <a:gd name="connsiteY22" fmla="*/ 7500 h 10000"/>
                  <a:gd name="connsiteX23" fmla="*/ 9856 w 10000"/>
                  <a:gd name="connsiteY23" fmla="*/ 7679 h 10000"/>
                  <a:gd name="connsiteX24" fmla="*/ 10000 w 10000"/>
                  <a:gd name="connsiteY24" fmla="*/ 7857 h 10000"/>
                  <a:gd name="connsiteX25" fmla="*/ 10000 w 10000"/>
                  <a:gd name="connsiteY25" fmla="*/ 8095 h 10000"/>
                  <a:gd name="connsiteX26" fmla="*/ 10000 w 10000"/>
                  <a:gd name="connsiteY26" fmla="*/ 10000 h 10000"/>
                  <a:gd name="connsiteX27" fmla="*/ 6475 w 10000"/>
                  <a:gd name="connsiteY27"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144 w 10000"/>
                  <a:gd name="connsiteY6" fmla="*/ 7857 h 10000"/>
                  <a:gd name="connsiteX7" fmla="*/ 360 w 10000"/>
                  <a:gd name="connsiteY7" fmla="*/ 7500 h 10000"/>
                  <a:gd name="connsiteX8" fmla="*/ 3237 w 10000"/>
                  <a:gd name="connsiteY8" fmla="*/ 6786 h 10000"/>
                  <a:gd name="connsiteX9" fmla="*/ 3885 w 10000"/>
                  <a:gd name="connsiteY9" fmla="*/ 5536 h 10000"/>
                  <a:gd name="connsiteX10" fmla="*/ 3022 w 10000"/>
                  <a:gd name="connsiteY10" fmla="*/ 4464 h 10000"/>
                  <a:gd name="connsiteX11" fmla="*/ 2590 w 10000"/>
                  <a:gd name="connsiteY11" fmla="*/ 1369 h 10000"/>
                  <a:gd name="connsiteX12" fmla="*/ 3237 w 10000"/>
                  <a:gd name="connsiteY12" fmla="*/ 476 h 10000"/>
                  <a:gd name="connsiteX13" fmla="*/ 4892 w 10000"/>
                  <a:gd name="connsiteY13" fmla="*/ 0 h 10000"/>
                  <a:gd name="connsiteX14" fmla="*/ 6763 w 10000"/>
                  <a:gd name="connsiteY14" fmla="*/ 476 h 10000"/>
                  <a:gd name="connsiteX15" fmla="*/ 7410 w 10000"/>
                  <a:gd name="connsiteY15" fmla="*/ 1369 h 10000"/>
                  <a:gd name="connsiteX16" fmla="*/ 7122 w 10000"/>
                  <a:gd name="connsiteY16" fmla="*/ 4464 h 10000"/>
                  <a:gd name="connsiteX17" fmla="*/ 6259 w 10000"/>
                  <a:gd name="connsiteY17" fmla="*/ 5536 h 10000"/>
                  <a:gd name="connsiteX18" fmla="*/ 6763 w 10000"/>
                  <a:gd name="connsiteY18" fmla="*/ 6786 h 10000"/>
                  <a:gd name="connsiteX19" fmla="*/ 9568 w 10000"/>
                  <a:gd name="connsiteY19" fmla="*/ 7381 h 10000"/>
                  <a:gd name="connsiteX20" fmla="*/ 9712 w 10000"/>
                  <a:gd name="connsiteY20" fmla="*/ 7381 h 10000"/>
                  <a:gd name="connsiteX21" fmla="*/ 9784 w 10000"/>
                  <a:gd name="connsiteY21" fmla="*/ 7500 h 10000"/>
                  <a:gd name="connsiteX22" fmla="*/ 9856 w 10000"/>
                  <a:gd name="connsiteY22" fmla="*/ 7679 h 10000"/>
                  <a:gd name="connsiteX23" fmla="*/ 10000 w 10000"/>
                  <a:gd name="connsiteY23" fmla="*/ 7857 h 10000"/>
                  <a:gd name="connsiteX24" fmla="*/ 10000 w 10000"/>
                  <a:gd name="connsiteY24" fmla="*/ 8095 h 10000"/>
                  <a:gd name="connsiteX25" fmla="*/ 10000 w 10000"/>
                  <a:gd name="connsiteY25" fmla="*/ 10000 h 10000"/>
                  <a:gd name="connsiteX26" fmla="*/ 6475 w 10000"/>
                  <a:gd name="connsiteY26"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631 h 10000"/>
                  <a:gd name="connsiteX5" fmla="*/ 0 w 10000"/>
                  <a:gd name="connsiteY5" fmla="*/ 8095 h 10000"/>
                  <a:gd name="connsiteX6" fmla="*/ 360 w 10000"/>
                  <a:gd name="connsiteY6" fmla="*/ 7500 h 10000"/>
                  <a:gd name="connsiteX7" fmla="*/ 3237 w 10000"/>
                  <a:gd name="connsiteY7" fmla="*/ 6786 h 10000"/>
                  <a:gd name="connsiteX8" fmla="*/ 3885 w 10000"/>
                  <a:gd name="connsiteY8" fmla="*/ 5536 h 10000"/>
                  <a:gd name="connsiteX9" fmla="*/ 3022 w 10000"/>
                  <a:gd name="connsiteY9" fmla="*/ 4464 h 10000"/>
                  <a:gd name="connsiteX10" fmla="*/ 2590 w 10000"/>
                  <a:gd name="connsiteY10" fmla="*/ 1369 h 10000"/>
                  <a:gd name="connsiteX11" fmla="*/ 3237 w 10000"/>
                  <a:gd name="connsiteY11" fmla="*/ 476 h 10000"/>
                  <a:gd name="connsiteX12" fmla="*/ 4892 w 10000"/>
                  <a:gd name="connsiteY12" fmla="*/ 0 h 10000"/>
                  <a:gd name="connsiteX13" fmla="*/ 6763 w 10000"/>
                  <a:gd name="connsiteY13" fmla="*/ 476 h 10000"/>
                  <a:gd name="connsiteX14" fmla="*/ 7410 w 10000"/>
                  <a:gd name="connsiteY14" fmla="*/ 1369 h 10000"/>
                  <a:gd name="connsiteX15" fmla="*/ 7122 w 10000"/>
                  <a:gd name="connsiteY15" fmla="*/ 4464 h 10000"/>
                  <a:gd name="connsiteX16" fmla="*/ 6259 w 10000"/>
                  <a:gd name="connsiteY16" fmla="*/ 5536 h 10000"/>
                  <a:gd name="connsiteX17" fmla="*/ 6763 w 10000"/>
                  <a:gd name="connsiteY17" fmla="*/ 6786 h 10000"/>
                  <a:gd name="connsiteX18" fmla="*/ 9568 w 10000"/>
                  <a:gd name="connsiteY18" fmla="*/ 7381 h 10000"/>
                  <a:gd name="connsiteX19" fmla="*/ 9712 w 10000"/>
                  <a:gd name="connsiteY19" fmla="*/ 7381 h 10000"/>
                  <a:gd name="connsiteX20" fmla="*/ 9784 w 10000"/>
                  <a:gd name="connsiteY20" fmla="*/ 7500 h 10000"/>
                  <a:gd name="connsiteX21" fmla="*/ 9856 w 10000"/>
                  <a:gd name="connsiteY21" fmla="*/ 7679 h 10000"/>
                  <a:gd name="connsiteX22" fmla="*/ 10000 w 10000"/>
                  <a:gd name="connsiteY22" fmla="*/ 7857 h 10000"/>
                  <a:gd name="connsiteX23" fmla="*/ 10000 w 10000"/>
                  <a:gd name="connsiteY23" fmla="*/ 8095 h 10000"/>
                  <a:gd name="connsiteX24" fmla="*/ 10000 w 10000"/>
                  <a:gd name="connsiteY24" fmla="*/ 10000 h 10000"/>
                  <a:gd name="connsiteX25" fmla="*/ 6475 w 10000"/>
                  <a:gd name="connsiteY25"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9226 h 10000"/>
                  <a:gd name="connsiteX4" fmla="*/ 0 w 10000"/>
                  <a:gd name="connsiteY4" fmla="*/ 8095 h 10000"/>
                  <a:gd name="connsiteX5" fmla="*/ 360 w 10000"/>
                  <a:gd name="connsiteY5" fmla="*/ 7500 h 10000"/>
                  <a:gd name="connsiteX6" fmla="*/ 3237 w 10000"/>
                  <a:gd name="connsiteY6" fmla="*/ 6786 h 10000"/>
                  <a:gd name="connsiteX7" fmla="*/ 3885 w 10000"/>
                  <a:gd name="connsiteY7" fmla="*/ 5536 h 10000"/>
                  <a:gd name="connsiteX8" fmla="*/ 3022 w 10000"/>
                  <a:gd name="connsiteY8" fmla="*/ 4464 h 10000"/>
                  <a:gd name="connsiteX9" fmla="*/ 2590 w 10000"/>
                  <a:gd name="connsiteY9" fmla="*/ 1369 h 10000"/>
                  <a:gd name="connsiteX10" fmla="*/ 3237 w 10000"/>
                  <a:gd name="connsiteY10" fmla="*/ 476 h 10000"/>
                  <a:gd name="connsiteX11" fmla="*/ 4892 w 10000"/>
                  <a:gd name="connsiteY11" fmla="*/ 0 h 10000"/>
                  <a:gd name="connsiteX12" fmla="*/ 6763 w 10000"/>
                  <a:gd name="connsiteY12" fmla="*/ 476 h 10000"/>
                  <a:gd name="connsiteX13" fmla="*/ 7410 w 10000"/>
                  <a:gd name="connsiteY13" fmla="*/ 1369 h 10000"/>
                  <a:gd name="connsiteX14" fmla="*/ 7122 w 10000"/>
                  <a:gd name="connsiteY14" fmla="*/ 4464 h 10000"/>
                  <a:gd name="connsiteX15" fmla="*/ 6259 w 10000"/>
                  <a:gd name="connsiteY15" fmla="*/ 5536 h 10000"/>
                  <a:gd name="connsiteX16" fmla="*/ 6763 w 10000"/>
                  <a:gd name="connsiteY16" fmla="*/ 6786 h 10000"/>
                  <a:gd name="connsiteX17" fmla="*/ 9568 w 10000"/>
                  <a:gd name="connsiteY17" fmla="*/ 7381 h 10000"/>
                  <a:gd name="connsiteX18" fmla="*/ 9712 w 10000"/>
                  <a:gd name="connsiteY18" fmla="*/ 7381 h 10000"/>
                  <a:gd name="connsiteX19" fmla="*/ 9784 w 10000"/>
                  <a:gd name="connsiteY19" fmla="*/ 7500 h 10000"/>
                  <a:gd name="connsiteX20" fmla="*/ 9856 w 10000"/>
                  <a:gd name="connsiteY20" fmla="*/ 7679 h 10000"/>
                  <a:gd name="connsiteX21" fmla="*/ 10000 w 10000"/>
                  <a:gd name="connsiteY21" fmla="*/ 7857 h 10000"/>
                  <a:gd name="connsiteX22" fmla="*/ 10000 w 10000"/>
                  <a:gd name="connsiteY22" fmla="*/ 8095 h 10000"/>
                  <a:gd name="connsiteX23" fmla="*/ 10000 w 10000"/>
                  <a:gd name="connsiteY23" fmla="*/ 10000 h 10000"/>
                  <a:gd name="connsiteX24" fmla="*/ 6475 w 10000"/>
                  <a:gd name="connsiteY24" fmla="*/ 10000 h 10000"/>
                  <a:gd name="connsiteX0" fmla="*/ 6475 w 10000"/>
                  <a:gd name="connsiteY0" fmla="*/ 10000 h 10000"/>
                  <a:gd name="connsiteX1" fmla="*/ 0 w 10000"/>
                  <a:gd name="connsiteY1" fmla="*/ 10000 h 10000"/>
                  <a:gd name="connsiteX2" fmla="*/ 0 w 10000"/>
                  <a:gd name="connsiteY2" fmla="*/ 9821 h 10000"/>
                  <a:gd name="connsiteX3" fmla="*/ 0 w 10000"/>
                  <a:gd name="connsiteY3" fmla="*/ 8095 h 10000"/>
                  <a:gd name="connsiteX4" fmla="*/ 360 w 10000"/>
                  <a:gd name="connsiteY4" fmla="*/ 7500 h 10000"/>
                  <a:gd name="connsiteX5" fmla="*/ 3237 w 10000"/>
                  <a:gd name="connsiteY5" fmla="*/ 6786 h 10000"/>
                  <a:gd name="connsiteX6" fmla="*/ 3885 w 10000"/>
                  <a:gd name="connsiteY6" fmla="*/ 5536 h 10000"/>
                  <a:gd name="connsiteX7" fmla="*/ 3022 w 10000"/>
                  <a:gd name="connsiteY7" fmla="*/ 4464 h 10000"/>
                  <a:gd name="connsiteX8" fmla="*/ 2590 w 10000"/>
                  <a:gd name="connsiteY8" fmla="*/ 1369 h 10000"/>
                  <a:gd name="connsiteX9" fmla="*/ 3237 w 10000"/>
                  <a:gd name="connsiteY9" fmla="*/ 476 h 10000"/>
                  <a:gd name="connsiteX10" fmla="*/ 4892 w 10000"/>
                  <a:gd name="connsiteY10" fmla="*/ 0 h 10000"/>
                  <a:gd name="connsiteX11" fmla="*/ 6763 w 10000"/>
                  <a:gd name="connsiteY11" fmla="*/ 476 h 10000"/>
                  <a:gd name="connsiteX12" fmla="*/ 7410 w 10000"/>
                  <a:gd name="connsiteY12" fmla="*/ 1369 h 10000"/>
                  <a:gd name="connsiteX13" fmla="*/ 7122 w 10000"/>
                  <a:gd name="connsiteY13" fmla="*/ 4464 h 10000"/>
                  <a:gd name="connsiteX14" fmla="*/ 6259 w 10000"/>
                  <a:gd name="connsiteY14" fmla="*/ 5536 h 10000"/>
                  <a:gd name="connsiteX15" fmla="*/ 6763 w 10000"/>
                  <a:gd name="connsiteY15" fmla="*/ 6786 h 10000"/>
                  <a:gd name="connsiteX16" fmla="*/ 9568 w 10000"/>
                  <a:gd name="connsiteY16" fmla="*/ 7381 h 10000"/>
                  <a:gd name="connsiteX17" fmla="*/ 9712 w 10000"/>
                  <a:gd name="connsiteY17" fmla="*/ 7381 h 10000"/>
                  <a:gd name="connsiteX18" fmla="*/ 9784 w 10000"/>
                  <a:gd name="connsiteY18" fmla="*/ 7500 h 10000"/>
                  <a:gd name="connsiteX19" fmla="*/ 9856 w 10000"/>
                  <a:gd name="connsiteY19" fmla="*/ 7679 h 10000"/>
                  <a:gd name="connsiteX20" fmla="*/ 10000 w 10000"/>
                  <a:gd name="connsiteY20" fmla="*/ 7857 h 10000"/>
                  <a:gd name="connsiteX21" fmla="*/ 10000 w 10000"/>
                  <a:gd name="connsiteY21" fmla="*/ 8095 h 10000"/>
                  <a:gd name="connsiteX22" fmla="*/ 10000 w 10000"/>
                  <a:gd name="connsiteY22" fmla="*/ 10000 h 10000"/>
                  <a:gd name="connsiteX23" fmla="*/ 6475 w 10000"/>
                  <a:gd name="connsiteY23" fmla="*/ 10000 h 10000"/>
                  <a:gd name="connsiteX0" fmla="*/ 6475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8095 h 10000"/>
                  <a:gd name="connsiteX21" fmla="*/ 10000 w 10000"/>
                  <a:gd name="connsiteY21" fmla="*/ 10000 h 10000"/>
                  <a:gd name="connsiteX22" fmla="*/ 6475 w 10000"/>
                  <a:gd name="connsiteY22"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8095 h 10000"/>
                  <a:gd name="connsiteX21" fmla="*/ 10000 w 10000"/>
                  <a:gd name="connsiteY21"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9856 w 10000"/>
                  <a:gd name="connsiteY18" fmla="*/ 7679 h 10000"/>
                  <a:gd name="connsiteX19" fmla="*/ 10000 w 10000"/>
                  <a:gd name="connsiteY19" fmla="*/ 7857 h 10000"/>
                  <a:gd name="connsiteX20" fmla="*/ 10000 w 10000"/>
                  <a:gd name="connsiteY20"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9784 w 10000"/>
                  <a:gd name="connsiteY17" fmla="*/ 7500 h 10000"/>
                  <a:gd name="connsiteX18" fmla="*/ 10000 w 10000"/>
                  <a:gd name="connsiteY18" fmla="*/ 7857 h 10000"/>
                  <a:gd name="connsiteX19" fmla="*/ 10000 w 10000"/>
                  <a:gd name="connsiteY19"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9712 w 10000"/>
                  <a:gd name="connsiteY16" fmla="*/ 7381 h 10000"/>
                  <a:gd name="connsiteX17" fmla="*/ 10000 w 10000"/>
                  <a:gd name="connsiteY17" fmla="*/ 7857 h 10000"/>
                  <a:gd name="connsiteX18" fmla="*/ 10000 w 10000"/>
                  <a:gd name="connsiteY18"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3237 w 10000"/>
                  <a:gd name="connsiteY8" fmla="*/ 476 h 10000"/>
                  <a:gd name="connsiteX9" fmla="*/ 4892 w 10000"/>
                  <a:gd name="connsiteY9" fmla="*/ 0 h 10000"/>
                  <a:gd name="connsiteX10" fmla="*/ 6763 w 10000"/>
                  <a:gd name="connsiteY10" fmla="*/ 476 h 10000"/>
                  <a:gd name="connsiteX11" fmla="*/ 7410 w 10000"/>
                  <a:gd name="connsiteY11" fmla="*/ 1369 h 10000"/>
                  <a:gd name="connsiteX12" fmla="*/ 7122 w 10000"/>
                  <a:gd name="connsiteY12" fmla="*/ 4464 h 10000"/>
                  <a:gd name="connsiteX13" fmla="*/ 6259 w 10000"/>
                  <a:gd name="connsiteY13" fmla="*/ 5536 h 10000"/>
                  <a:gd name="connsiteX14" fmla="*/ 6763 w 10000"/>
                  <a:gd name="connsiteY14" fmla="*/ 6786 h 10000"/>
                  <a:gd name="connsiteX15" fmla="*/ 9568 w 10000"/>
                  <a:gd name="connsiteY15" fmla="*/ 7381 h 10000"/>
                  <a:gd name="connsiteX16" fmla="*/ 10000 w 10000"/>
                  <a:gd name="connsiteY16" fmla="*/ 7857 h 10000"/>
                  <a:gd name="connsiteX17" fmla="*/ 10000 w 10000"/>
                  <a:gd name="connsiteY17"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6763 w 10000"/>
                  <a:gd name="connsiteY9" fmla="*/ 476 h 10000"/>
                  <a:gd name="connsiteX10" fmla="*/ 7410 w 10000"/>
                  <a:gd name="connsiteY10" fmla="*/ 1369 h 10000"/>
                  <a:gd name="connsiteX11" fmla="*/ 7122 w 10000"/>
                  <a:gd name="connsiteY11" fmla="*/ 4464 h 10000"/>
                  <a:gd name="connsiteX12" fmla="*/ 6259 w 10000"/>
                  <a:gd name="connsiteY12" fmla="*/ 5536 h 10000"/>
                  <a:gd name="connsiteX13" fmla="*/ 6763 w 10000"/>
                  <a:gd name="connsiteY13" fmla="*/ 6786 h 10000"/>
                  <a:gd name="connsiteX14" fmla="*/ 9568 w 10000"/>
                  <a:gd name="connsiteY14" fmla="*/ 7381 h 10000"/>
                  <a:gd name="connsiteX15" fmla="*/ 10000 w 10000"/>
                  <a:gd name="connsiteY15" fmla="*/ 7857 h 10000"/>
                  <a:gd name="connsiteX16" fmla="*/ 10000 w 10000"/>
                  <a:gd name="connsiteY16"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13 w 10013"/>
                  <a:gd name="connsiteY0" fmla="*/ 10000 h 10000"/>
                  <a:gd name="connsiteX1" fmla="*/ 13 w 10013"/>
                  <a:gd name="connsiteY1" fmla="*/ 10000 h 10000"/>
                  <a:gd name="connsiteX2" fmla="*/ 13 w 10013"/>
                  <a:gd name="connsiteY2" fmla="*/ 8095 h 10000"/>
                  <a:gd name="connsiteX3" fmla="*/ 373 w 10013"/>
                  <a:gd name="connsiteY3" fmla="*/ 7500 h 10000"/>
                  <a:gd name="connsiteX4" fmla="*/ 3250 w 10013"/>
                  <a:gd name="connsiteY4" fmla="*/ 6786 h 10000"/>
                  <a:gd name="connsiteX5" fmla="*/ 3898 w 10013"/>
                  <a:gd name="connsiteY5" fmla="*/ 5536 h 10000"/>
                  <a:gd name="connsiteX6" fmla="*/ 3035 w 10013"/>
                  <a:gd name="connsiteY6" fmla="*/ 4464 h 10000"/>
                  <a:gd name="connsiteX7" fmla="*/ 2603 w 10013"/>
                  <a:gd name="connsiteY7" fmla="*/ 1369 h 10000"/>
                  <a:gd name="connsiteX8" fmla="*/ 4905 w 10013"/>
                  <a:gd name="connsiteY8" fmla="*/ 0 h 10000"/>
                  <a:gd name="connsiteX9" fmla="*/ 7423 w 10013"/>
                  <a:gd name="connsiteY9" fmla="*/ 1369 h 10000"/>
                  <a:gd name="connsiteX10" fmla="*/ 7135 w 10013"/>
                  <a:gd name="connsiteY10" fmla="*/ 4464 h 10000"/>
                  <a:gd name="connsiteX11" fmla="*/ 6272 w 10013"/>
                  <a:gd name="connsiteY11" fmla="*/ 5536 h 10000"/>
                  <a:gd name="connsiteX12" fmla="*/ 6776 w 10013"/>
                  <a:gd name="connsiteY12" fmla="*/ 6786 h 10000"/>
                  <a:gd name="connsiteX13" fmla="*/ 9581 w 10013"/>
                  <a:gd name="connsiteY13" fmla="*/ 7381 h 10000"/>
                  <a:gd name="connsiteX14" fmla="*/ 10013 w 10013"/>
                  <a:gd name="connsiteY14" fmla="*/ 7857 h 10000"/>
                  <a:gd name="connsiteX15" fmla="*/ 10013 w 10013"/>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7857 h 10000"/>
                  <a:gd name="connsiteX15" fmla="*/ 10000 w 10000"/>
                  <a:gd name="connsiteY15"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10000 h 10000"/>
                  <a:gd name="connsiteX0" fmla="*/ 10000 w 10000"/>
                  <a:gd name="connsiteY0" fmla="*/ 10000 h 10000"/>
                  <a:gd name="connsiteX1" fmla="*/ 0 w 10000"/>
                  <a:gd name="connsiteY1" fmla="*/ 10000 h 10000"/>
                  <a:gd name="connsiteX2" fmla="*/ 0 w 10000"/>
                  <a:gd name="connsiteY2" fmla="*/ 8095 h 10000"/>
                  <a:gd name="connsiteX3" fmla="*/ 360 w 10000"/>
                  <a:gd name="connsiteY3" fmla="*/ 7500 h 10000"/>
                  <a:gd name="connsiteX4" fmla="*/ 3237 w 10000"/>
                  <a:gd name="connsiteY4" fmla="*/ 6786 h 10000"/>
                  <a:gd name="connsiteX5" fmla="*/ 3885 w 10000"/>
                  <a:gd name="connsiteY5" fmla="*/ 5536 h 10000"/>
                  <a:gd name="connsiteX6" fmla="*/ 3022 w 10000"/>
                  <a:gd name="connsiteY6" fmla="*/ 4464 h 10000"/>
                  <a:gd name="connsiteX7" fmla="*/ 2590 w 10000"/>
                  <a:gd name="connsiteY7" fmla="*/ 1369 h 10000"/>
                  <a:gd name="connsiteX8" fmla="*/ 4892 w 10000"/>
                  <a:gd name="connsiteY8" fmla="*/ 0 h 10000"/>
                  <a:gd name="connsiteX9" fmla="*/ 7410 w 10000"/>
                  <a:gd name="connsiteY9" fmla="*/ 1369 h 10000"/>
                  <a:gd name="connsiteX10" fmla="*/ 7122 w 10000"/>
                  <a:gd name="connsiteY10" fmla="*/ 4464 h 10000"/>
                  <a:gd name="connsiteX11" fmla="*/ 6259 w 10000"/>
                  <a:gd name="connsiteY11" fmla="*/ 5536 h 10000"/>
                  <a:gd name="connsiteX12" fmla="*/ 6763 w 10000"/>
                  <a:gd name="connsiteY12" fmla="*/ 6786 h 10000"/>
                  <a:gd name="connsiteX13" fmla="*/ 9568 w 10000"/>
                  <a:gd name="connsiteY13" fmla="*/ 7381 h 10000"/>
                  <a:gd name="connsiteX14" fmla="*/ 10000 w 10000"/>
                  <a:gd name="connsiteY14" fmla="*/ 10000 h 10000"/>
                  <a:gd name="connsiteX0" fmla="*/ 10000 w 10058"/>
                  <a:gd name="connsiteY0" fmla="*/ 10000 h 10000"/>
                  <a:gd name="connsiteX1" fmla="*/ 0 w 10058"/>
                  <a:gd name="connsiteY1" fmla="*/ 10000 h 10000"/>
                  <a:gd name="connsiteX2" fmla="*/ 0 w 10058"/>
                  <a:gd name="connsiteY2" fmla="*/ 8095 h 10000"/>
                  <a:gd name="connsiteX3" fmla="*/ 360 w 10058"/>
                  <a:gd name="connsiteY3" fmla="*/ 7500 h 10000"/>
                  <a:gd name="connsiteX4" fmla="*/ 3237 w 10058"/>
                  <a:gd name="connsiteY4" fmla="*/ 6786 h 10000"/>
                  <a:gd name="connsiteX5" fmla="*/ 3885 w 10058"/>
                  <a:gd name="connsiteY5" fmla="*/ 5536 h 10000"/>
                  <a:gd name="connsiteX6" fmla="*/ 3022 w 10058"/>
                  <a:gd name="connsiteY6" fmla="*/ 4464 h 10000"/>
                  <a:gd name="connsiteX7" fmla="*/ 2590 w 10058"/>
                  <a:gd name="connsiteY7" fmla="*/ 1369 h 10000"/>
                  <a:gd name="connsiteX8" fmla="*/ 4892 w 10058"/>
                  <a:gd name="connsiteY8" fmla="*/ 0 h 10000"/>
                  <a:gd name="connsiteX9" fmla="*/ 7410 w 10058"/>
                  <a:gd name="connsiteY9" fmla="*/ 1369 h 10000"/>
                  <a:gd name="connsiteX10" fmla="*/ 7122 w 10058"/>
                  <a:gd name="connsiteY10" fmla="*/ 4464 h 10000"/>
                  <a:gd name="connsiteX11" fmla="*/ 6259 w 10058"/>
                  <a:gd name="connsiteY11" fmla="*/ 5536 h 10000"/>
                  <a:gd name="connsiteX12" fmla="*/ 6763 w 10058"/>
                  <a:gd name="connsiteY12" fmla="*/ 6786 h 10000"/>
                  <a:gd name="connsiteX13" fmla="*/ 9568 w 10058"/>
                  <a:gd name="connsiteY13" fmla="*/ 7381 h 10000"/>
                  <a:gd name="connsiteX14" fmla="*/ 10000 w 10058"/>
                  <a:gd name="connsiteY14" fmla="*/ 10000 h 10000"/>
                  <a:gd name="connsiteX0" fmla="*/ 10000 w 10058"/>
                  <a:gd name="connsiteY0" fmla="*/ 10000 h 10000"/>
                  <a:gd name="connsiteX1" fmla="*/ 0 w 10058"/>
                  <a:gd name="connsiteY1" fmla="*/ 10000 h 10000"/>
                  <a:gd name="connsiteX2" fmla="*/ 360 w 10058"/>
                  <a:gd name="connsiteY2" fmla="*/ 7500 h 10000"/>
                  <a:gd name="connsiteX3" fmla="*/ 3237 w 10058"/>
                  <a:gd name="connsiteY3" fmla="*/ 6786 h 10000"/>
                  <a:gd name="connsiteX4" fmla="*/ 3885 w 10058"/>
                  <a:gd name="connsiteY4" fmla="*/ 5536 h 10000"/>
                  <a:gd name="connsiteX5" fmla="*/ 3022 w 10058"/>
                  <a:gd name="connsiteY5" fmla="*/ 4464 h 10000"/>
                  <a:gd name="connsiteX6" fmla="*/ 2590 w 10058"/>
                  <a:gd name="connsiteY6" fmla="*/ 1369 h 10000"/>
                  <a:gd name="connsiteX7" fmla="*/ 4892 w 10058"/>
                  <a:gd name="connsiteY7" fmla="*/ 0 h 10000"/>
                  <a:gd name="connsiteX8" fmla="*/ 7410 w 10058"/>
                  <a:gd name="connsiteY8" fmla="*/ 1369 h 10000"/>
                  <a:gd name="connsiteX9" fmla="*/ 7122 w 10058"/>
                  <a:gd name="connsiteY9" fmla="*/ 4464 h 10000"/>
                  <a:gd name="connsiteX10" fmla="*/ 6259 w 10058"/>
                  <a:gd name="connsiteY10" fmla="*/ 5536 h 10000"/>
                  <a:gd name="connsiteX11" fmla="*/ 6763 w 10058"/>
                  <a:gd name="connsiteY11" fmla="*/ 6786 h 10000"/>
                  <a:gd name="connsiteX12" fmla="*/ 9568 w 10058"/>
                  <a:gd name="connsiteY12" fmla="*/ 7381 h 10000"/>
                  <a:gd name="connsiteX13" fmla="*/ 10000 w 10058"/>
                  <a:gd name="connsiteY13" fmla="*/ 10000 h 10000"/>
                  <a:gd name="connsiteX0" fmla="*/ 10000 w 10058"/>
                  <a:gd name="connsiteY0" fmla="*/ 10000 h 10000"/>
                  <a:gd name="connsiteX1" fmla="*/ 0 w 10058"/>
                  <a:gd name="connsiteY1" fmla="*/ 10000 h 10000"/>
                  <a:gd name="connsiteX2" fmla="*/ 360 w 10058"/>
                  <a:gd name="connsiteY2" fmla="*/ 7500 h 10000"/>
                  <a:gd name="connsiteX3" fmla="*/ 3237 w 10058"/>
                  <a:gd name="connsiteY3" fmla="*/ 6786 h 10000"/>
                  <a:gd name="connsiteX4" fmla="*/ 3885 w 10058"/>
                  <a:gd name="connsiteY4" fmla="*/ 5536 h 10000"/>
                  <a:gd name="connsiteX5" fmla="*/ 3022 w 10058"/>
                  <a:gd name="connsiteY5" fmla="*/ 4464 h 10000"/>
                  <a:gd name="connsiteX6" fmla="*/ 2590 w 10058"/>
                  <a:gd name="connsiteY6" fmla="*/ 1369 h 10000"/>
                  <a:gd name="connsiteX7" fmla="*/ 4892 w 10058"/>
                  <a:gd name="connsiteY7" fmla="*/ 0 h 10000"/>
                  <a:gd name="connsiteX8" fmla="*/ 7410 w 10058"/>
                  <a:gd name="connsiteY8" fmla="*/ 1369 h 10000"/>
                  <a:gd name="connsiteX9" fmla="*/ 7122 w 10058"/>
                  <a:gd name="connsiteY9" fmla="*/ 4464 h 10000"/>
                  <a:gd name="connsiteX10" fmla="*/ 6259 w 10058"/>
                  <a:gd name="connsiteY10" fmla="*/ 5536 h 10000"/>
                  <a:gd name="connsiteX11" fmla="*/ 6763 w 10058"/>
                  <a:gd name="connsiteY11" fmla="*/ 6786 h 10000"/>
                  <a:gd name="connsiteX12" fmla="*/ 9568 w 10058"/>
                  <a:gd name="connsiteY12" fmla="*/ 7381 h 10000"/>
                  <a:gd name="connsiteX13" fmla="*/ 10000 w 10058"/>
                  <a:gd name="connsiteY13" fmla="*/ 10000 h 10000"/>
                  <a:gd name="connsiteX0" fmla="*/ 10028 w 10086"/>
                  <a:gd name="connsiteY0" fmla="*/ 10000 h 10000"/>
                  <a:gd name="connsiteX1" fmla="*/ 28 w 10086"/>
                  <a:gd name="connsiteY1" fmla="*/ 10000 h 10000"/>
                  <a:gd name="connsiteX2" fmla="*/ 388 w 10086"/>
                  <a:gd name="connsiteY2" fmla="*/ 7500 h 10000"/>
                  <a:gd name="connsiteX3" fmla="*/ 3265 w 10086"/>
                  <a:gd name="connsiteY3" fmla="*/ 6786 h 10000"/>
                  <a:gd name="connsiteX4" fmla="*/ 3913 w 10086"/>
                  <a:gd name="connsiteY4" fmla="*/ 5536 h 10000"/>
                  <a:gd name="connsiteX5" fmla="*/ 3050 w 10086"/>
                  <a:gd name="connsiteY5" fmla="*/ 4464 h 10000"/>
                  <a:gd name="connsiteX6" fmla="*/ 2618 w 10086"/>
                  <a:gd name="connsiteY6" fmla="*/ 1369 h 10000"/>
                  <a:gd name="connsiteX7" fmla="*/ 4920 w 10086"/>
                  <a:gd name="connsiteY7" fmla="*/ 0 h 10000"/>
                  <a:gd name="connsiteX8" fmla="*/ 7438 w 10086"/>
                  <a:gd name="connsiteY8" fmla="*/ 1369 h 10000"/>
                  <a:gd name="connsiteX9" fmla="*/ 7150 w 10086"/>
                  <a:gd name="connsiteY9" fmla="*/ 4464 h 10000"/>
                  <a:gd name="connsiteX10" fmla="*/ 6287 w 10086"/>
                  <a:gd name="connsiteY10" fmla="*/ 5536 h 10000"/>
                  <a:gd name="connsiteX11" fmla="*/ 6791 w 10086"/>
                  <a:gd name="connsiteY11" fmla="*/ 6786 h 10000"/>
                  <a:gd name="connsiteX12" fmla="*/ 9596 w 10086"/>
                  <a:gd name="connsiteY12" fmla="*/ 7381 h 10000"/>
                  <a:gd name="connsiteX13" fmla="*/ 10028 w 10086"/>
                  <a:gd name="connsiteY13" fmla="*/ 10000 h 10000"/>
                  <a:gd name="connsiteX0" fmla="*/ 10069 w 10127"/>
                  <a:gd name="connsiteY0" fmla="*/ 10000 h 10000"/>
                  <a:gd name="connsiteX1" fmla="*/ 69 w 10127"/>
                  <a:gd name="connsiteY1" fmla="*/ 10000 h 10000"/>
                  <a:gd name="connsiteX2" fmla="*/ 429 w 10127"/>
                  <a:gd name="connsiteY2" fmla="*/ 7500 h 10000"/>
                  <a:gd name="connsiteX3" fmla="*/ 3306 w 10127"/>
                  <a:gd name="connsiteY3" fmla="*/ 6786 h 10000"/>
                  <a:gd name="connsiteX4" fmla="*/ 3954 w 10127"/>
                  <a:gd name="connsiteY4" fmla="*/ 5536 h 10000"/>
                  <a:gd name="connsiteX5" fmla="*/ 3091 w 10127"/>
                  <a:gd name="connsiteY5" fmla="*/ 4464 h 10000"/>
                  <a:gd name="connsiteX6" fmla="*/ 2659 w 10127"/>
                  <a:gd name="connsiteY6" fmla="*/ 1369 h 10000"/>
                  <a:gd name="connsiteX7" fmla="*/ 4961 w 10127"/>
                  <a:gd name="connsiteY7" fmla="*/ 0 h 10000"/>
                  <a:gd name="connsiteX8" fmla="*/ 7479 w 10127"/>
                  <a:gd name="connsiteY8" fmla="*/ 1369 h 10000"/>
                  <a:gd name="connsiteX9" fmla="*/ 7191 w 10127"/>
                  <a:gd name="connsiteY9" fmla="*/ 4464 h 10000"/>
                  <a:gd name="connsiteX10" fmla="*/ 6328 w 10127"/>
                  <a:gd name="connsiteY10" fmla="*/ 5536 h 10000"/>
                  <a:gd name="connsiteX11" fmla="*/ 6832 w 10127"/>
                  <a:gd name="connsiteY11" fmla="*/ 6786 h 10000"/>
                  <a:gd name="connsiteX12" fmla="*/ 9637 w 10127"/>
                  <a:gd name="connsiteY12" fmla="*/ 7381 h 10000"/>
                  <a:gd name="connsiteX13" fmla="*/ 10069 w 10127"/>
                  <a:gd name="connsiteY13" fmla="*/ 10000 h 10000"/>
                  <a:gd name="connsiteX0" fmla="*/ 10090 w 10148"/>
                  <a:gd name="connsiteY0" fmla="*/ 10000 h 10000"/>
                  <a:gd name="connsiteX1" fmla="*/ 90 w 10148"/>
                  <a:gd name="connsiteY1" fmla="*/ 10000 h 10000"/>
                  <a:gd name="connsiteX2" fmla="*/ 450 w 10148"/>
                  <a:gd name="connsiteY2" fmla="*/ 7500 h 10000"/>
                  <a:gd name="connsiteX3" fmla="*/ 3327 w 10148"/>
                  <a:gd name="connsiteY3" fmla="*/ 6786 h 10000"/>
                  <a:gd name="connsiteX4" fmla="*/ 3975 w 10148"/>
                  <a:gd name="connsiteY4" fmla="*/ 5536 h 10000"/>
                  <a:gd name="connsiteX5" fmla="*/ 3112 w 10148"/>
                  <a:gd name="connsiteY5" fmla="*/ 4464 h 10000"/>
                  <a:gd name="connsiteX6" fmla="*/ 2680 w 10148"/>
                  <a:gd name="connsiteY6" fmla="*/ 1369 h 10000"/>
                  <a:gd name="connsiteX7" fmla="*/ 4982 w 10148"/>
                  <a:gd name="connsiteY7" fmla="*/ 0 h 10000"/>
                  <a:gd name="connsiteX8" fmla="*/ 7500 w 10148"/>
                  <a:gd name="connsiteY8" fmla="*/ 1369 h 10000"/>
                  <a:gd name="connsiteX9" fmla="*/ 7212 w 10148"/>
                  <a:gd name="connsiteY9" fmla="*/ 4464 h 10000"/>
                  <a:gd name="connsiteX10" fmla="*/ 6349 w 10148"/>
                  <a:gd name="connsiteY10" fmla="*/ 5536 h 10000"/>
                  <a:gd name="connsiteX11" fmla="*/ 6853 w 10148"/>
                  <a:gd name="connsiteY11" fmla="*/ 6786 h 10000"/>
                  <a:gd name="connsiteX12" fmla="*/ 9658 w 10148"/>
                  <a:gd name="connsiteY12" fmla="*/ 7381 h 10000"/>
                  <a:gd name="connsiteX13" fmla="*/ 10090 w 10148"/>
                  <a:gd name="connsiteY13" fmla="*/ 10000 h 10000"/>
                  <a:gd name="connsiteX0" fmla="*/ 10090 w 10092"/>
                  <a:gd name="connsiteY0" fmla="*/ 10000 h 10000"/>
                  <a:gd name="connsiteX1" fmla="*/ 90 w 10092"/>
                  <a:gd name="connsiteY1" fmla="*/ 10000 h 10000"/>
                  <a:gd name="connsiteX2" fmla="*/ 450 w 10092"/>
                  <a:gd name="connsiteY2" fmla="*/ 7500 h 10000"/>
                  <a:gd name="connsiteX3" fmla="*/ 3327 w 10092"/>
                  <a:gd name="connsiteY3" fmla="*/ 6786 h 10000"/>
                  <a:gd name="connsiteX4" fmla="*/ 3975 w 10092"/>
                  <a:gd name="connsiteY4" fmla="*/ 5536 h 10000"/>
                  <a:gd name="connsiteX5" fmla="*/ 3112 w 10092"/>
                  <a:gd name="connsiteY5" fmla="*/ 4464 h 10000"/>
                  <a:gd name="connsiteX6" fmla="*/ 2680 w 10092"/>
                  <a:gd name="connsiteY6" fmla="*/ 1369 h 10000"/>
                  <a:gd name="connsiteX7" fmla="*/ 4982 w 10092"/>
                  <a:gd name="connsiteY7" fmla="*/ 0 h 10000"/>
                  <a:gd name="connsiteX8" fmla="*/ 7500 w 10092"/>
                  <a:gd name="connsiteY8" fmla="*/ 1369 h 10000"/>
                  <a:gd name="connsiteX9" fmla="*/ 7212 w 10092"/>
                  <a:gd name="connsiteY9" fmla="*/ 4464 h 10000"/>
                  <a:gd name="connsiteX10" fmla="*/ 6349 w 10092"/>
                  <a:gd name="connsiteY10" fmla="*/ 5536 h 10000"/>
                  <a:gd name="connsiteX11" fmla="*/ 6853 w 10092"/>
                  <a:gd name="connsiteY11" fmla="*/ 6786 h 10000"/>
                  <a:gd name="connsiteX12" fmla="*/ 9326 w 10092"/>
                  <a:gd name="connsiteY12" fmla="*/ 7289 h 10000"/>
                  <a:gd name="connsiteX13" fmla="*/ 10090 w 10092"/>
                  <a:gd name="connsiteY13" fmla="*/ 10000 h 10000"/>
                  <a:gd name="connsiteX0" fmla="*/ 10090 w 10159"/>
                  <a:gd name="connsiteY0" fmla="*/ 10000 h 10000"/>
                  <a:gd name="connsiteX1" fmla="*/ 90 w 10159"/>
                  <a:gd name="connsiteY1" fmla="*/ 10000 h 10000"/>
                  <a:gd name="connsiteX2" fmla="*/ 450 w 10159"/>
                  <a:gd name="connsiteY2" fmla="*/ 7500 h 10000"/>
                  <a:gd name="connsiteX3" fmla="*/ 3327 w 10159"/>
                  <a:gd name="connsiteY3" fmla="*/ 6786 h 10000"/>
                  <a:gd name="connsiteX4" fmla="*/ 3975 w 10159"/>
                  <a:gd name="connsiteY4" fmla="*/ 5536 h 10000"/>
                  <a:gd name="connsiteX5" fmla="*/ 3112 w 10159"/>
                  <a:gd name="connsiteY5" fmla="*/ 4464 h 10000"/>
                  <a:gd name="connsiteX6" fmla="*/ 2680 w 10159"/>
                  <a:gd name="connsiteY6" fmla="*/ 1369 h 10000"/>
                  <a:gd name="connsiteX7" fmla="*/ 4982 w 10159"/>
                  <a:gd name="connsiteY7" fmla="*/ 0 h 10000"/>
                  <a:gd name="connsiteX8" fmla="*/ 7500 w 10159"/>
                  <a:gd name="connsiteY8" fmla="*/ 1369 h 10000"/>
                  <a:gd name="connsiteX9" fmla="*/ 7212 w 10159"/>
                  <a:gd name="connsiteY9" fmla="*/ 4464 h 10000"/>
                  <a:gd name="connsiteX10" fmla="*/ 6349 w 10159"/>
                  <a:gd name="connsiteY10" fmla="*/ 5536 h 10000"/>
                  <a:gd name="connsiteX11" fmla="*/ 6853 w 10159"/>
                  <a:gd name="connsiteY11" fmla="*/ 6786 h 10000"/>
                  <a:gd name="connsiteX12" fmla="*/ 9326 w 10159"/>
                  <a:gd name="connsiteY12" fmla="*/ 7289 h 10000"/>
                  <a:gd name="connsiteX13" fmla="*/ 10090 w 10159"/>
                  <a:gd name="connsiteY13" fmla="*/ 10000 h 10000"/>
                  <a:gd name="connsiteX0" fmla="*/ 10005 w 10074"/>
                  <a:gd name="connsiteY0" fmla="*/ 10000 h 10000"/>
                  <a:gd name="connsiteX1" fmla="*/ 5 w 10074"/>
                  <a:gd name="connsiteY1" fmla="*/ 10000 h 10000"/>
                  <a:gd name="connsiteX2" fmla="*/ 919 w 10074"/>
                  <a:gd name="connsiteY2" fmla="*/ 7363 h 10000"/>
                  <a:gd name="connsiteX3" fmla="*/ 3242 w 10074"/>
                  <a:gd name="connsiteY3" fmla="*/ 6786 h 10000"/>
                  <a:gd name="connsiteX4" fmla="*/ 3890 w 10074"/>
                  <a:gd name="connsiteY4" fmla="*/ 5536 h 10000"/>
                  <a:gd name="connsiteX5" fmla="*/ 3027 w 10074"/>
                  <a:gd name="connsiteY5" fmla="*/ 4464 h 10000"/>
                  <a:gd name="connsiteX6" fmla="*/ 2595 w 10074"/>
                  <a:gd name="connsiteY6" fmla="*/ 1369 h 10000"/>
                  <a:gd name="connsiteX7" fmla="*/ 4897 w 10074"/>
                  <a:gd name="connsiteY7" fmla="*/ 0 h 10000"/>
                  <a:gd name="connsiteX8" fmla="*/ 7415 w 10074"/>
                  <a:gd name="connsiteY8" fmla="*/ 1369 h 10000"/>
                  <a:gd name="connsiteX9" fmla="*/ 7127 w 10074"/>
                  <a:gd name="connsiteY9" fmla="*/ 4464 h 10000"/>
                  <a:gd name="connsiteX10" fmla="*/ 6264 w 10074"/>
                  <a:gd name="connsiteY10" fmla="*/ 5536 h 10000"/>
                  <a:gd name="connsiteX11" fmla="*/ 6768 w 10074"/>
                  <a:gd name="connsiteY11" fmla="*/ 6786 h 10000"/>
                  <a:gd name="connsiteX12" fmla="*/ 9241 w 10074"/>
                  <a:gd name="connsiteY12" fmla="*/ 7289 h 10000"/>
                  <a:gd name="connsiteX13" fmla="*/ 10005 w 10074"/>
                  <a:gd name="connsiteY13" fmla="*/ 10000 h 10000"/>
                  <a:gd name="connsiteX0" fmla="*/ 10115 w 10184"/>
                  <a:gd name="connsiteY0" fmla="*/ 10000 h 10000"/>
                  <a:gd name="connsiteX1" fmla="*/ 115 w 10184"/>
                  <a:gd name="connsiteY1" fmla="*/ 10000 h 10000"/>
                  <a:gd name="connsiteX2" fmla="*/ 1029 w 10184"/>
                  <a:gd name="connsiteY2" fmla="*/ 7363 h 10000"/>
                  <a:gd name="connsiteX3" fmla="*/ 3352 w 10184"/>
                  <a:gd name="connsiteY3" fmla="*/ 6786 h 10000"/>
                  <a:gd name="connsiteX4" fmla="*/ 4000 w 10184"/>
                  <a:gd name="connsiteY4" fmla="*/ 5536 h 10000"/>
                  <a:gd name="connsiteX5" fmla="*/ 3137 w 10184"/>
                  <a:gd name="connsiteY5" fmla="*/ 4464 h 10000"/>
                  <a:gd name="connsiteX6" fmla="*/ 2705 w 10184"/>
                  <a:gd name="connsiteY6" fmla="*/ 1369 h 10000"/>
                  <a:gd name="connsiteX7" fmla="*/ 5007 w 10184"/>
                  <a:gd name="connsiteY7" fmla="*/ 0 h 10000"/>
                  <a:gd name="connsiteX8" fmla="*/ 7525 w 10184"/>
                  <a:gd name="connsiteY8" fmla="*/ 1369 h 10000"/>
                  <a:gd name="connsiteX9" fmla="*/ 7237 w 10184"/>
                  <a:gd name="connsiteY9" fmla="*/ 4464 h 10000"/>
                  <a:gd name="connsiteX10" fmla="*/ 6374 w 10184"/>
                  <a:gd name="connsiteY10" fmla="*/ 5536 h 10000"/>
                  <a:gd name="connsiteX11" fmla="*/ 6878 w 10184"/>
                  <a:gd name="connsiteY11" fmla="*/ 6786 h 10000"/>
                  <a:gd name="connsiteX12" fmla="*/ 9351 w 10184"/>
                  <a:gd name="connsiteY12" fmla="*/ 7289 h 10000"/>
                  <a:gd name="connsiteX13" fmla="*/ 10115 w 10184"/>
                  <a:gd name="connsiteY13" fmla="*/ 10000 h 10000"/>
                  <a:gd name="connsiteX0" fmla="*/ 10115 w 10124"/>
                  <a:gd name="connsiteY0" fmla="*/ 10000 h 10000"/>
                  <a:gd name="connsiteX1" fmla="*/ 115 w 10124"/>
                  <a:gd name="connsiteY1" fmla="*/ 10000 h 10000"/>
                  <a:gd name="connsiteX2" fmla="*/ 1029 w 10124"/>
                  <a:gd name="connsiteY2" fmla="*/ 7363 h 10000"/>
                  <a:gd name="connsiteX3" fmla="*/ 3352 w 10124"/>
                  <a:gd name="connsiteY3" fmla="*/ 6786 h 10000"/>
                  <a:gd name="connsiteX4" fmla="*/ 4000 w 10124"/>
                  <a:gd name="connsiteY4" fmla="*/ 5536 h 10000"/>
                  <a:gd name="connsiteX5" fmla="*/ 3137 w 10124"/>
                  <a:gd name="connsiteY5" fmla="*/ 4464 h 10000"/>
                  <a:gd name="connsiteX6" fmla="*/ 2705 w 10124"/>
                  <a:gd name="connsiteY6" fmla="*/ 1369 h 10000"/>
                  <a:gd name="connsiteX7" fmla="*/ 5007 w 10124"/>
                  <a:gd name="connsiteY7" fmla="*/ 0 h 10000"/>
                  <a:gd name="connsiteX8" fmla="*/ 7525 w 10124"/>
                  <a:gd name="connsiteY8" fmla="*/ 1369 h 10000"/>
                  <a:gd name="connsiteX9" fmla="*/ 7237 w 10124"/>
                  <a:gd name="connsiteY9" fmla="*/ 4464 h 10000"/>
                  <a:gd name="connsiteX10" fmla="*/ 6374 w 10124"/>
                  <a:gd name="connsiteY10" fmla="*/ 5536 h 10000"/>
                  <a:gd name="connsiteX11" fmla="*/ 6878 w 10124"/>
                  <a:gd name="connsiteY11" fmla="*/ 6786 h 10000"/>
                  <a:gd name="connsiteX12" fmla="*/ 9074 w 10124"/>
                  <a:gd name="connsiteY12" fmla="*/ 7335 h 10000"/>
                  <a:gd name="connsiteX13" fmla="*/ 10115 w 10124"/>
                  <a:gd name="connsiteY13" fmla="*/ 10000 h 10000"/>
                  <a:gd name="connsiteX0" fmla="*/ 10115 w 10124"/>
                  <a:gd name="connsiteY0" fmla="*/ 10000 h 10000"/>
                  <a:gd name="connsiteX1" fmla="*/ 115 w 10124"/>
                  <a:gd name="connsiteY1" fmla="*/ 10000 h 10000"/>
                  <a:gd name="connsiteX2" fmla="*/ 1029 w 10124"/>
                  <a:gd name="connsiteY2" fmla="*/ 7363 h 10000"/>
                  <a:gd name="connsiteX3" fmla="*/ 3352 w 10124"/>
                  <a:gd name="connsiteY3" fmla="*/ 6786 h 10000"/>
                  <a:gd name="connsiteX4" fmla="*/ 4000 w 10124"/>
                  <a:gd name="connsiteY4" fmla="*/ 5536 h 10000"/>
                  <a:gd name="connsiteX5" fmla="*/ 3137 w 10124"/>
                  <a:gd name="connsiteY5" fmla="*/ 4464 h 10000"/>
                  <a:gd name="connsiteX6" fmla="*/ 2705 w 10124"/>
                  <a:gd name="connsiteY6" fmla="*/ 1369 h 10000"/>
                  <a:gd name="connsiteX7" fmla="*/ 5007 w 10124"/>
                  <a:gd name="connsiteY7" fmla="*/ 0 h 10000"/>
                  <a:gd name="connsiteX8" fmla="*/ 7525 w 10124"/>
                  <a:gd name="connsiteY8" fmla="*/ 1369 h 10000"/>
                  <a:gd name="connsiteX9" fmla="*/ 7237 w 10124"/>
                  <a:gd name="connsiteY9" fmla="*/ 4464 h 10000"/>
                  <a:gd name="connsiteX10" fmla="*/ 6374 w 10124"/>
                  <a:gd name="connsiteY10" fmla="*/ 5536 h 10000"/>
                  <a:gd name="connsiteX11" fmla="*/ 6878 w 10124"/>
                  <a:gd name="connsiteY11" fmla="*/ 6786 h 10000"/>
                  <a:gd name="connsiteX12" fmla="*/ 9074 w 10124"/>
                  <a:gd name="connsiteY12" fmla="*/ 7198 h 10000"/>
                  <a:gd name="connsiteX13" fmla="*/ 10115 w 10124"/>
                  <a:gd name="connsiteY13" fmla="*/ 10000 h 10000"/>
                  <a:gd name="connsiteX0" fmla="*/ 10115 w 10157"/>
                  <a:gd name="connsiteY0" fmla="*/ 10000 h 10000"/>
                  <a:gd name="connsiteX1" fmla="*/ 115 w 10157"/>
                  <a:gd name="connsiteY1" fmla="*/ 10000 h 10000"/>
                  <a:gd name="connsiteX2" fmla="*/ 1029 w 10157"/>
                  <a:gd name="connsiteY2" fmla="*/ 7363 h 10000"/>
                  <a:gd name="connsiteX3" fmla="*/ 3352 w 10157"/>
                  <a:gd name="connsiteY3" fmla="*/ 6786 h 10000"/>
                  <a:gd name="connsiteX4" fmla="*/ 4000 w 10157"/>
                  <a:gd name="connsiteY4" fmla="*/ 5536 h 10000"/>
                  <a:gd name="connsiteX5" fmla="*/ 3137 w 10157"/>
                  <a:gd name="connsiteY5" fmla="*/ 4464 h 10000"/>
                  <a:gd name="connsiteX6" fmla="*/ 2705 w 10157"/>
                  <a:gd name="connsiteY6" fmla="*/ 1369 h 10000"/>
                  <a:gd name="connsiteX7" fmla="*/ 5007 w 10157"/>
                  <a:gd name="connsiteY7" fmla="*/ 0 h 10000"/>
                  <a:gd name="connsiteX8" fmla="*/ 7525 w 10157"/>
                  <a:gd name="connsiteY8" fmla="*/ 1369 h 10000"/>
                  <a:gd name="connsiteX9" fmla="*/ 7237 w 10157"/>
                  <a:gd name="connsiteY9" fmla="*/ 4464 h 10000"/>
                  <a:gd name="connsiteX10" fmla="*/ 6374 w 10157"/>
                  <a:gd name="connsiteY10" fmla="*/ 5536 h 10000"/>
                  <a:gd name="connsiteX11" fmla="*/ 6878 w 10157"/>
                  <a:gd name="connsiteY11" fmla="*/ 6786 h 10000"/>
                  <a:gd name="connsiteX12" fmla="*/ 9074 w 10157"/>
                  <a:gd name="connsiteY12" fmla="*/ 7198 h 10000"/>
                  <a:gd name="connsiteX13" fmla="*/ 10115 w 10157"/>
                  <a:gd name="connsiteY13" fmla="*/ 10000 h 10000"/>
                  <a:gd name="connsiteX0" fmla="*/ 10115 w 10157"/>
                  <a:gd name="connsiteY0" fmla="*/ 10000 h 10000"/>
                  <a:gd name="connsiteX1" fmla="*/ 115 w 10157"/>
                  <a:gd name="connsiteY1" fmla="*/ 10000 h 10000"/>
                  <a:gd name="connsiteX2" fmla="*/ 1029 w 10157"/>
                  <a:gd name="connsiteY2" fmla="*/ 7363 h 10000"/>
                  <a:gd name="connsiteX3" fmla="*/ 3352 w 10157"/>
                  <a:gd name="connsiteY3" fmla="*/ 6786 h 10000"/>
                  <a:gd name="connsiteX4" fmla="*/ 4000 w 10157"/>
                  <a:gd name="connsiteY4" fmla="*/ 5536 h 10000"/>
                  <a:gd name="connsiteX5" fmla="*/ 3137 w 10157"/>
                  <a:gd name="connsiteY5" fmla="*/ 4464 h 10000"/>
                  <a:gd name="connsiteX6" fmla="*/ 2705 w 10157"/>
                  <a:gd name="connsiteY6" fmla="*/ 1369 h 10000"/>
                  <a:gd name="connsiteX7" fmla="*/ 5007 w 10157"/>
                  <a:gd name="connsiteY7" fmla="*/ 0 h 10000"/>
                  <a:gd name="connsiteX8" fmla="*/ 7525 w 10157"/>
                  <a:gd name="connsiteY8" fmla="*/ 1369 h 10000"/>
                  <a:gd name="connsiteX9" fmla="*/ 7237 w 10157"/>
                  <a:gd name="connsiteY9" fmla="*/ 4464 h 10000"/>
                  <a:gd name="connsiteX10" fmla="*/ 6374 w 10157"/>
                  <a:gd name="connsiteY10" fmla="*/ 5536 h 10000"/>
                  <a:gd name="connsiteX11" fmla="*/ 6878 w 10157"/>
                  <a:gd name="connsiteY11" fmla="*/ 6786 h 10000"/>
                  <a:gd name="connsiteX12" fmla="*/ 9074 w 10157"/>
                  <a:gd name="connsiteY12" fmla="*/ 7198 h 10000"/>
                  <a:gd name="connsiteX13" fmla="*/ 10115 w 10157"/>
                  <a:gd name="connsiteY13"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57" h="10000">
                    <a:moveTo>
                      <a:pt x="10115" y="10000"/>
                    </a:moveTo>
                    <a:lnTo>
                      <a:pt x="115" y="10000"/>
                    </a:lnTo>
                    <a:cubicBezTo>
                      <a:pt x="69" y="8984"/>
                      <a:pt x="-419" y="7371"/>
                      <a:pt x="1029" y="7363"/>
                    </a:cubicBezTo>
                    <a:cubicBezTo>
                      <a:pt x="1876" y="7231"/>
                      <a:pt x="2765" y="7113"/>
                      <a:pt x="3352" y="6786"/>
                    </a:cubicBezTo>
                    <a:lnTo>
                      <a:pt x="4000" y="5536"/>
                    </a:lnTo>
                    <a:lnTo>
                      <a:pt x="3137" y="4464"/>
                    </a:lnTo>
                    <a:cubicBezTo>
                      <a:pt x="2495" y="3432"/>
                      <a:pt x="2849" y="2401"/>
                      <a:pt x="2705" y="1369"/>
                    </a:cubicBezTo>
                    <a:cubicBezTo>
                      <a:pt x="2752" y="684"/>
                      <a:pt x="3908" y="44"/>
                      <a:pt x="5007" y="0"/>
                    </a:cubicBezTo>
                    <a:cubicBezTo>
                      <a:pt x="6178" y="44"/>
                      <a:pt x="7461" y="684"/>
                      <a:pt x="7525" y="1369"/>
                    </a:cubicBezTo>
                    <a:cubicBezTo>
                      <a:pt x="7429" y="2401"/>
                      <a:pt x="7499" y="3524"/>
                      <a:pt x="7237" y="4464"/>
                    </a:cubicBezTo>
                    <a:lnTo>
                      <a:pt x="6374" y="5536"/>
                    </a:lnTo>
                    <a:lnTo>
                      <a:pt x="6878" y="6786"/>
                    </a:lnTo>
                    <a:lnTo>
                      <a:pt x="9074" y="7198"/>
                    </a:lnTo>
                    <a:cubicBezTo>
                      <a:pt x="10436" y="7155"/>
                      <a:pt x="10137" y="9081"/>
                      <a:pt x="10115" y="100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4" name="Group 63">
              <a:extLst>
                <a:ext uri="{FF2B5EF4-FFF2-40B4-BE49-F238E27FC236}">
                  <a16:creationId xmlns:a16="http://schemas.microsoft.com/office/drawing/2014/main" id="{4ECB9120-D418-DF10-DE6B-C8B8093D802F}"/>
                </a:ext>
              </a:extLst>
            </p:cNvPr>
            <p:cNvGrpSpPr/>
            <p:nvPr/>
          </p:nvGrpSpPr>
          <p:grpSpPr>
            <a:xfrm flipH="1">
              <a:off x="4394406" y="2237575"/>
              <a:ext cx="207813" cy="205487"/>
              <a:chOff x="2486954" y="1025705"/>
              <a:chExt cx="5544590" cy="5482526"/>
            </a:xfrm>
            <a:solidFill>
              <a:schemeClr val="tx2">
                <a:lumMod val="50000"/>
                <a:lumOff val="50000"/>
              </a:schemeClr>
            </a:solidFill>
          </p:grpSpPr>
          <p:sp>
            <p:nvSpPr>
              <p:cNvPr id="570" name="Freeform 569">
                <a:extLst>
                  <a:ext uri="{FF2B5EF4-FFF2-40B4-BE49-F238E27FC236}">
                    <a16:creationId xmlns:a16="http://schemas.microsoft.com/office/drawing/2014/main" id="{3409C688-76C4-B759-EAD8-C3C6D8EB0013}"/>
                  </a:ext>
                </a:extLst>
              </p:cNvPr>
              <p:cNvSpPr/>
              <p:nvPr/>
            </p:nvSpPr>
            <p:spPr>
              <a:xfrm>
                <a:off x="2938700" y="1025705"/>
                <a:ext cx="4545412" cy="5482526"/>
              </a:xfrm>
              <a:custGeom>
                <a:avLst/>
                <a:gdLst>
                  <a:gd name="connsiteX0" fmla="*/ 0 w 4545412"/>
                  <a:gd name="connsiteY0" fmla="*/ 4421962 h 5482526"/>
                  <a:gd name="connsiteX1" fmla="*/ 156331 w 4545412"/>
                  <a:gd name="connsiteY1" fmla="*/ 4421962 h 5482526"/>
                  <a:gd name="connsiteX2" fmla="*/ 321062 w 4545412"/>
                  <a:gd name="connsiteY2" fmla="*/ 4594030 h 5482526"/>
                  <a:gd name="connsiteX3" fmla="*/ 2272705 w 4545412"/>
                  <a:gd name="connsiteY3" fmla="*/ 5361471 h 5482526"/>
                  <a:gd name="connsiteX4" fmla="*/ 4224348 w 4545412"/>
                  <a:gd name="connsiteY4" fmla="*/ 4594030 h 5482526"/>
                  <a:gd name="connsiteX5" fmla="*/ 4389080 w 4545412"/>
                  <a:gd name="connsiteY5" fmla="*/ 4421962 h 5482526"/>
                  <a:gd name="connsiteX6" fmla="*/ 4545412 w 4545412"/>
                  <a:gd name="connsiteY6" fmla="*/ 4421962 h 5482526"/>
                  <a:gd name="connsiteX7" fmla="*/ 4495899 w 4545412"/>
                  <a:gd name="connsiteY7" fmla="*/ 4484961 h 5482526"/>
                  <a:gd name="connsiteX8" fmla="*/ 2272706 w 4545412"/>
                  <a:gd name="connsiteY8" fmla="*/ 5482526 h 5482526"/>
                  <a:gd name="connsiteX9" fmla="*/ 49513 w 4545412"/>
                  <a:gd name="connsiteY9" fmla="*/ 4484961 h 5482526"/>
                  <a:gd name="connsiteX10" fmla="*/ 2272706 w 4545412"/>
                  <a:gd name="connsiteY10" fmla="*/ 0 h 5482526"/>
                  <a:gd name="connsiteX11" fmla="*/ 4309948 w 4545412"/>
                  <a:gd name="connsiteY11" fmla="*/ 802897 h 5482526"/>
                  <a:gd name="connsiteX12" fmla="*/ 4321252 w 4545412"/>
                  <a:gd name="connsiteY12" fmla="*/ 814731 h 5482526"/>
                  <a:gd name="connsiteX13" fmla="*/ 4138855 w 4545412"/>
                  <a:gd name="connsiteY13" fmla="*/ 814731 h 5482526"/>
                  <a:gd name="connsiteX14" fmla="*/ 4028347 w 4545412"/>
                  <a:gd name="connsiteY14" fmla="*/ 719383 h 5482526"/>
                  <a:gd name="connsiteX15" fmla="*/ 2272705 w 4545412"/>
                  <a:gd name="connsiteY15" fmla="*/ 121055 h 5482526"/>
                  <a:gd name="connsiteX16" fmla="*/ 517063 w 4545412"/>
                  <a:gd name="connsiteY16" fmla="*/ 719383 h 5482526"/>
                  <a:gd name="connsiteX17" fmla="*/ 406556 w 4545412"/>
                  <a:gd name="connsiteY17" fmla="*/ 814731 h 5482526"/>
                  <a:gd name="connsiteX18" fmla="*/ 224160 w 4545412"/>
                  <a:gd name="connsiteY18" fmla="*/ 814731 h 5482526"/>
                  <a:gd name="connsiteX19" fmla="*/ 235464 w 4545412"/>
                  <a:gd name="connsiteY19" fmla="*/ 802897 h 5482526"/>
                  <a:gd name="connsiteX20" fmla="*/ 2272706 w 4545412"/>
                  <a:gd name="connsiteY20" fmla="*/ 0 h 5482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45412" h="5482526">
                    <a:moveTo>
                      <a:pt x="0" y="4421962"/>
                    </a:moveTo>
                    <a:lnTo>
                      <a:pt x="156331" y="4421962"/>
                    </a:lnTo>
                    <a:lnTo>
                      <a:pt x="321062" y="4594030"/>
                    </a:lnTo>
                    <a:cubicBezTo>
                      <a:pt x="820531" y="5068194"/>
                      <a:pt x="1510541" y="5361471"/>
                      <a:pt x="2272705" y="5361471"/>
                    </a:cubicBezTo>
                    <a:cubicBezTo>
                      <a:pt x="3034869" y="5361471"/>
                      <a:pt x="3724879" y="5068194"/>
                      <a:pt x="4224348" y="4594030"/>
                    </a:cubicBezTo>
                    <a:lnTo>
                      <a:pt x="4389080" y="4421962"/>
                    </a:lnTo>
                    <a:lnTo>
                      <a:pt x="4545412" y="4421962"/>
                    </a:lnTo>
                    <a:lnTo>
                      <a:pt x="4495899" y="4484961"/>
                    </a:lnTo>
                    <a:cubicBezTo>
                      <a:pt x="3967464" y="5094199"/>
                      <a:pt x="3167748" y="5482526"/>
                      <a:pt x="2272706" y="5482526"/>
                    </a:cubicBezTo>
                    <a:cubicBezTo>
                      <a:pt x="1377665" y="5482526"/>
                      <a:pt x="577948" y="5094199"/>
                      <a:pt x="49513" y="4484961"/>
                    </a:cubicBezTo>
                    <a:close/>
                    <a:moveTo>
                      <a:pt x="2272706" y="0"/>
                    </a:moveTo>
                    <a:cubicBezTo>
                      <a:pt x="3068299" y="0"/>
                      <a:pt x="3788573" y="306826"/>
                      <a:pt x="4309948" y="802897"/>
                    </a:cubicBezTo>
                    <a:lnTo>
                      <a:pt x="4321252" y="814731"/>
                    </a:lnTo>
                    <a:lnTo>
                      <a:pt x="4138855" y="814731"/>
                    </a:lnTo>
                    <a:lnTo>
                      <a:pt x="4028347" y="719383"/>
                    </a:lnTo>
                    <a:cubicBezTo>
                      <a:pt x="3551249" y="345595"/>
                      <a:pt x="2939599" y="121055"/>
                      <a:pt x="2272705" y="121055"/>
                    </a:cubicBezTo>
                    <a:cubicBezTo>
                      <a:pt x="1605812" y="121055"/>
                      <a:pt x="994161" y="345595"/>
                      <a:pt x="517063" y="719383"/>
                    </a:cubicBezTo>
                    <a:lnTo>
                      <a:pt x="406556" y="814731"/>
                    </a:lnTo>
                    <a:lnTo>
                      <a:pt x="224160" y="814731"/>
                    </a:lnTo>
                    <a:lnTo>
                      <a:pt x="235464" y="802897"/>
                    </a:lnTo>
                    <a:cubicBezTo>
                      <a:pt x="756840" y="306826"/>
                      <a:pt x="1477114" y="0"/>
                      <a:pt x="227270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1" name="Freeform 570">
                <a:extLst>
                  <a:ext uri="{FF2B5EF4-FFF2-40B4-BE49-F238E27FC236}">
                    <a16:creationId xmlns:a16="http://schemas.microsoft.com/office/drawing/2014/main" id="{6047F22A-F020-68A3-8C46-AD1AA0756EEA}"/>
                  </a:ext>
                </a:extLst>
              </p:cNvPr>
              <p:cNvSpPr>
                <a:spLocks/>
              </p:cNvSpPr>
              <p:nvPr/>
            </p:nvSpPr>
            <p:spPr bwMode="auto">
              <a:xfrm flipH="1">
                <a:off x="2486954" y="1997360"/>
                <a:ext cx="2577004" cy="3401722"/>
              </a:xfrm>
              <a:custGeom>
                <a:avLst/>
                <a:gdLst>
                  <a:gd name="connsiteX0" fmla="*/ 1781950 w 3160605"/>
                  <a:gd name="connsiteY0" fmla="*/ 11 h 3742192"/>
                  <a:gd name="connsiteX1" fmla="*/ 3090190 w 3160605"/>
                  <a:gd name="connsiteY1" fmla="*/ 854279 h 3742192"/>
                  <a:gd name="connsiteX2" fmla="*/ 2736125 w 3160605"/>
                  <a:gd name="connsiteY2" fmla="*/ 2283828 h 3742192"/>
                  <a:gd name="connsiteX3" fmla="*/ 2555179 w 3160605"/>
                  <a:gd name="connsiteY3" fmla="*/ 2867248 h 3742192"/>
                  <a:gd name="connsiteX4" fmla="*/ 2738942 w 3160605"/>
                  <a:gd name="connsiteY4" fmla="*/ 3742192 h 3742192"/>
                  <a:gd name="connsiteX5" fmla="*/ 1022462 w 3160605"/>
                  <a:gd name="connsiteY5" fmla="*/ 3742192 h 3742192"/>
                  <a:gd name="connsiteX6" fmla="*/ 907258 w 3160605"/>
                  <a:gd name="connsiteY6" fmla="*/ 3312953 h 3742192"/>
                  <a:gd name="connsiteX7" fmla="*/ 875369 w 3160605"/>
                  <a:gd name="connsiteY7" fmla="*/ 3312791 h 3742192"/>
                  <a:gd name="connsiteX8" fmla="*/ 686428 w 3160605"/>
                  <a:gd name="connsiteY8" fmla="*/ 3321165 h 3742192"/>
                  <a:gd name="connsiteX9" fmla="*/ 583436 w 3160605"/>
                  <a:gd name="connsiteY9" fmla="*/ 3323405 h 3742192"/>
                  <a:gd name="connsiteX10" fmla="*/ 553511 w 3160605"/>
                  <a:gd name="connsiteY10" fmla="*/ 3321869 h 3742192"/>
                  <a:gd name="connsiteX11" fmla="*/ 532218 w 3160605"/>
                  <a:gd name="connsiteY11" fmla="*/ 3321561 h 3742192"/>
                  <a:gd name="connsiteX12" fmla="*/ 518199 w 3160605"/>
                  <a:gd name="connsiteY12" fmla="*/ 3320056 h 3742192"/>
                  <a:gd name="connsiteX13" fmla="*/ 475955 w 3160605"/>
                  <a:gd name="connsiteY13" fmla="*/ 3317888 h 3742192"/>
                  <a:gd name="connsiteX14" fmla="*/ 259222 w 3160605"/>
                  <a:gd name="connsiteY14" fmla="*/ 3156084 h 3742192"/>
                  <a:gd name="connsiteX15" fmla="*/ 252620 w 3160605"/>
                  <a:gd name="connsiteY15" fmla="*/ 3134452 h 3742192"/>
                  <a:gd name="connsiteX16" fmla="*/ 248796 w 3160605"/>
                  <a:gd name="connsiteY16" fmla="*/ 3126056 h 3742192"/>
                  <a:gd name="connsiteX17" fmla="*/ 247407 w 3160605"/>
                  <a:gd name="connsiteY17" fmla="*/ 3117371 h 3742192"/>
                  <a:gd name="connsiteX18" fmla="*/ 242912 w 3160605"/>
                  <a:gd name="connsiteY18" fmla="*/ 3102645 h 3742192"/>
                  <a:gd name="connsiteX19" fmla="*/ 243067 w 3160605"/>
                  <a:gd name="connsiteY19" fmla="*/ 3090248 h 3742192"/>
                  <a:gd name="connsiteX20" fmla="*/ 240756 w 3160605"/>
                  <a:gd name="connsiteY20" fmla="*/ 3075805 h 3742192"/>
                  <a:gd name="connsiteX21" fmla="*/ 243439 w 3160605"/>
                  <a:gd name="connsiteY21" fmla="*/ 3060460 h 3742192"/>
                  <a:gd name="connsiteX22" fmla="*/ 243619 w 3160605"/>
                  <a:gd name="connsiteY22" fmla="*/ 3046072 h 3742192"/>
                  <a:gd name="connsiteX23" fmla="*/ 248109 w 3160605"/>
                  <a:gd name="connsiteY23" fmla="*/ 3033756 h 3742192"/>
                  <a:gd name="connsiteX24" fmla="*/ 249217 w 3160605"/>
                  <a:gd name="connsiteY24" fmla="*/ 3027418 h 3742192"/>
                  <a:gd name="connsiteX25" fmla="*/ 253199 w 3160605"/>
                  <a:gd name="connsiteY25" fmla="*/ 3019792 h 3742192"/>
                  <a:gd name="connsiteX26" fmla="*/ 264776 w 3160605"/>
                  <a:gd name="connsiteY26" fmla="*/ 2988035 h 3742192"/>
                  <a:gd name="connsiteX27" fmla="*/ 297312 w 3160605"/>
                  <a:gd name="connsiteY27" fmla="*/ 2912142 h 3742192"/>
                  <a:gd name="connsiteX28" fmla="*/ 298298 w 3160605"/>
                  <a:gd name="connsiteY28" fmla="*/ 2896510 h 3742192"/>
                  <a:gd name="connsiteX29" fmla="*/ 291012 w 3160605"/>
                  <a:gd name="connsiteY29" fmla="*/ 2876521 h 3742192"/>
                  <a:gd name="connsiteX30" fmla="*/ 275978 w 3160605"/>
                  <a:gd name="connsiteY30" fmla="*/ 2863897 h 3742192"/>
                  <a:gd name="connsiteX31" fmla="*/ 247641 w 3160605"/>
                  <a:gd name="connsiteY31" fmla="*/ 2853964 h 3742192"/>
                  <a:gd name="connsiteX32" fmla="*/ 225180 w 3160605"/>
                  <a:gd name="connsiteY32" fmla="*/ 2842956 h 3742192"/>
                  <a:gd name="connsiteX33" fmla="*/ 219309 w 3160605"/>
                  <a:gd name="connsiteY33" fmla="*/ 2834370 h 3742192"/>
                  <a:gd name="connsiteX34" fmla="*/ 216786 w 3160605"/>
                  <a:gd name="connsiteY34" fmla="*/ 2832796 h 3742192"/>
                  <a:gd name="connsiteX35" fmla="*/ 214944 w 3160605"/>
                  <a:gd name="connsiteY35" fmla="*/ 2827987 h 3742192"/>
                  <a:gd name="connsiteX36" fmla="*/ 207852 w 3160605"/>
                  <a:gd name="connsiteY36" fmla="*/ 2817613 h 3742192"/>
                  <a:gd name="connsiteX37" fmla="*/ 206726 w 3160605"/>
                  <a:gd name="connsiteY37" fmla="*/ 2806525 h 3742192"/>
                  <a:gd name="connsiteX38" fmla="*/ 205546 w 3160605"/>
                  <a:gd name="connsiteY38" fmla="*/ 2803443 h 3742192"/>
                  <a:gd name="connsiteX39" fmla="*/ 206154 w 3160605"/>
                  <a:gd name="connsiteY39" fmla="*/ 2800895 h 3742192"/>
                  <a:gd name="connsiteX40" fmla="*/ 204369 w 3160605"/>
                  <a:gd name="connsiteY40" fmla="*/ 2783310 h 3742192"/>
                  <a:gd name="connsiteX41" fmla="*/ 223441 w 3160605"/>
                  <a:gd name="connsiteY41" fmla="*/ 2745424 h 3742192"/>
                  <a:gd name="connsiteX42" fmla="*/ 232182 w 3160605"/>
                  <a:gd name="connsiteY42" fmla="*/ 2734543 h 3742192"/>
                  <a:gd name="connsiteX43" fmla="*/ 238208 w 3160605"/>
                  <a:gd name="connsiteY43" fmla="*/ 2724239 h 3742192"/>
                  <a:gd name="connsiteX44" fmla="*/ 240244 w 3160605"/>
                  <a:gd name="connsiteY44" fmla="*/ 2716036 h 3742192"/>
                  <a:gd name="connsiteX45" fmla="*/ 224854 w 3160605"/>
                  <a:gd name="connsiteY45" fmla="*/ 2690129 h 3742192"/>
                  <a:gd name="connsiteX46" fmla="*/ 219941 w 3160605"/>
                  <a:gd name="connsiteY46" fmla="*/ 2682359 h 3742192"/>
                  <a:gd name="connsiteX47" fmla="*/ 213641 w 3160605"/>
                  <a:gd name="connsiteY47" fmla="*/ 2674393 h 3742192"/>
                  <a:gd name="connsiteX48" fmla="*/ 212286 w 3160605"/>
                  <a:gd name="connsiteY48" fmla="*/ 2670253 h 3742192"/>
                  <a:gd name="connsiteX49" fmla="*/ 207780 w 3160605"/>
                  <a:gd name="connsiteY49" fmla="*/ 2663127 h 3742192"/>
                  <a:gd name="connsiteX50" fmla="*/ 204815 w 3160605"/>
                  <a:gd name="connsiteY50" fmla="*/ 2647430 h 3742192"/>
                  <a:gd name="connsiteX51" fmla="*/ 201985 w 3160605"/>
                  <a:gd name="connsiteY51" fmla="*/ 2638783 h 3742192"/>
                  <a:gd name="connsiteX52" fmla="*/ 202606 w 3160605"/>
                  <a:gd name="connsiteY52" fmla="*/ 2635735 h 3742192"/>
                  <a:gd name="connsiteX53" fmla="*/ 201669 w 3160605"/>
                  <a:gd name="connsiteY53" fmla="*/ 2630774 h 3742192"/>
                  <a:gd name="connsiteX54" fmla="*/ 226709 w 3160605"/>
                  <a:gd name="connsiteY54" fmla="*/ 2567936 h 3742192"/>
                  <a:gd name="connsiteX55" fmla="*/ 199152 w 3160605"/>
                  <a:gd name="connsiteY55" fmla="*/ 2340343 h 3742192"/>
                  <a:gd name="connsiteX56" fmla="*/ 25904 w 3160605"/>
                  <a:gd name="connsiteY56" fmla="*/ 2268449 h 3742192"/>
                  <a:gd name="connsiteX57" fmla="*/ 22879 w 3160605"/>
                  <a:gd name="connsiteY57" fmla="*/ 2263646 h 3742192"/>
                  <a:gd name="connsiteX58" fmla="*/ 21683 w 3160605"/>
                  <a:gd name="connsiteY58" fmla="*/ 2262481 h 3742192"/>
                  <a:gd name="connsiteX59" fmla="*/ 18073 w 3160605"/>
                  <a:gd name="connsiteY59" fmla="*/ 2256016 h 3742192"/>
                  <a:gd name="connsiteX60" fmla="*/ 6520 w 3160605"/>
                  <a:gd name="connsiteY60" fmla="*/ 2237674 h 3742192"/>
                  <a:gd name="connsiteX61" fmla="*/ 8023 w 3160605"/>
                  <a:gd name="connsiteY61" fmla="*/ 2238016 h 3742192"/>
                  <a:gd name="connsiteX62" fmla="*/ 5753 w 3160605"/>
                  <a:gd name="connsiteY62" fmla="*/ 2233950 h 3742192"/>
                  <a:gd name="connsiteX63" fmla="*/ 6599 w 3160605"/>
                  <a:gd name="connsiteY63" fmla="*/ 2159584 h 3742192"/>
                  <a:gd name="connsiteX64" fmla="*/ 19026 w 3160605"/>
                  <a:gd name="connsiteY64" fmla="*/ 2135369 h 3742192"/>
                  <a:gd name="connsiteX65" fmla="*/ 17934 w 3160605"/>
                  <a:gd name="connsiteY65" fmla="*/ 2135893 h 3742192"/>
                  <a:gd name="connsiteX66" fmla="*/ 26608 w 3160605"/>
                  <a:gd name="connsiteY66" fmla="*/ 2120595 h 3742192"/>
                  <a:gd name="connsiteX67" fmla="*/ 32233 w 3160605"/>
                  <a:gd name="connsiteY67" fmla="*/ 2109634 h 3742192"/>
                  <a:gd name="connsiteX68" fmla="*/ 110296 w 3160605"/>
                  <a:gd name="connsiteY68" fmla="*/ 1972579 h 3742192"/>
                  <a:gd name="connsiteX69" fmla="*/ 115657 w 3160605"/>
                  <a:gd name="connsiteY69" fmla="*/ 1963537 h 3742192"/>
                  <a:gd name="connsiteX70" fmla="*/ 157054 w 3160605"/>
                  <a:gd name="connsiteY70" fmla="*/ 1890523 h 3742192"/>
                  <a:gd name="connsiteX71" fmla="*/ 303301 w 3160605"/>
                  <a:gd name="connsiteY71" fmla="*/ 1646955 h 3742192"/>
                  <a:gd name="connsiteX72" fmla="*/ 246188 w 3160605"/>
                  <a:gd name="connsiteY72" fmla="*/ 1465723 h 3742192"/>
                  <a:gd name="connsiteX73" fmla="*/ 251171 w 3160605"/>
                  <a:gd name="connsiteY73" fmla="*/ 1466546 h 3742192"/>
                  <a:gd name="connsiteX74" fmla="*/ 247245 w 3160605"/>
                  <a:gd name="connsiteY74" fmla="*/ 1442634 h 3742192"/>
                  <a:gd name="connsiteX75" fmla="*/ 350334 w 3160605"/>
                  <a:gd name="connsiteY75" fmla="*/ 1035405 h 3742192"/>
                  <a:gd name="connsiteX76" fmla="*/ 448007 w 3160605"/>
                  <a:gd name="connsiteY76" fmla="*/ 792906 h 3742192"/>
                  <a:gd name="connsiteX77" fmla="*/ 368804 w 3160605"/>
                  <a:gd name="connsiteY77" fmla="*/ 637601 h 3742192"/>
                  <a:gd name="connsiteX78" fmla="*/ 1662973 w 3160605"/>
                  <a:gd name="connsiteY78" fmla="*/ 5157 h 3742192"/>
                  <a:gd name="connsiteX79" fmla="*/ 1781950 w 3160605"/>
                  <a:gd name="connsiteY79" fmla="*/ 11 h 37421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2 w 3160605"/>
                  <a:gd name="connsiteY4" fmla="*/ 3742192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3 w 3160605"/>
                  <a:gd name="connsiteY4" fmla="*/ 3648735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3 w 3160605"/>
                  <a:gd name="connsiteY4" fmla="*/ 3648735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3 w 3160605"/>
                  <a:gd name="connsiteY4" fmla="*/ 3648735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3 w 3160605"/>
                  <a:gd name="connsiteY4" fmla="*/ 3648735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3 w 3160605"/>
                  <a:gd name="connsiteY4" fmla="*/ 3648735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3 w 3160605"/>
                  <a:gd name="connsiteY4" fmla="*/ 3648735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 name="connsiteX0" fmla="*/ 1781950 w 3160605"/>
                  <a:gd name="connsiteY0" fmla="*/ 11 h 4172092"/>
                  <a:gd name="connsiteX1" fmla="*/ 3090190 w 3160605"/>
                  <a:gd name="connsiteY1" fmla="*/ 854279 h 4172092"/>
                  <a:gd name="connsiteX2" fmla="*/ 2736125 w 3160605"/>
                  <a:gd name="connsiteY2" fmla="*/ 2283828 h 4172092"/>
                  <a:gd name="connsiteX3" fmla="*/ 2555179 w 3160605"/>
                  <a:gd name="connsiteY3" fmla="*/ 2867248 h 4172092"/>
                  <a:gd name="connsiteX4" fmla="*/ 2738943 w 3160605"/>
                  <a:gd name="connsiteY4" fmla="*/ 3648735 h 4172092"/>
                  <a:gd name="connsiteX5" fmla="*/ 1134610 w 3160605"/>
                  <a:gd name="connsiteY5" fmla="*/ 4172092 h 4172092"/>
                  <a:gd name="connsiteX6" fmla="*/ 907258 w 3160605"/>
                  <a:gd name="connsiteY6" fmla="*/ 3312953 h 4172092"/>
                  <a:gd name="connsiteX7" fmla="*/ 875369 w 3160605"/>
                  <a:gd name="connsiteY7" fmla="*/ 3312791 h 4172092"/>
                  <a:gd name="connsiteX8" fmla="*/ 686428 w 3160605"/>
                  <a:gd name="connsiteY8" fmla="*/ 3321165 h 4172092"/>
                  <a:gd name="connsiteX9" fmla="*/ 583436 w 3160605"/>
                  <a:gd name="connsiteY9" fmla="*/ 3323405 h 4172092"/>
                  <a:gd name="connsiteX10" fmla="*/ 553511 w 3160605"/>
                  <a:gd name="connsiteY10" fmla="*/ 3321869 h 4172092"/>
                  <a:gd name="connsiteX11" fmla="*/ 532218 w 3160605"/>
                  <a:gd name="connsiteY11" fmla="*/ 3321561 h 4172092"/>
                  <a:gd name="connsiteX12" fmla="*/ 518199 w 3160605"/>
                  <a:gd name="connsiteY12" fmla="*/ 3320056 h 4172092"/>
                  <a:gd name="connsiteX13" fmla="*/ 475955 w 3160605"/>
                  <a:gd name="connsiteY13" fmla="*/ 3317888 h 4172092"/>
                  <a:gd name="connsiteX14" fmla="*/ 259222 w 3160605"/>
                  <a:gd name="connsiteY14" fmla="*/ 3156084 h 4172092"/>
                  <a:gd name="connsiteX15" fmla="*/ 252620 w 3160605"/>
                  <a:gd name="connsiteY15" fmla="*/ 3134452 h 4172092"/>
                  <a:gd name="connsiteX16" fmla="*/ 248796 w 3160605"/>
                  <a:gd name="connsiteY16" fmla="*/ 3126056 h 4172092"/>
                  <a:gd name="connsiteX17" fmla="*/ 247407 w 3160605"/>
                  <a:gd name="connsiteY17" fmla="*/ 3117371 h 4172092"/>
                  <a:gd name="connsiteX18" fmla="*/ 242912 w 3160605"/>
                  <a:gd name="connsiteY18" fmla="*/ 3102645 h 4172092"/>
                  <a:gd name="connsiteX19" fmla="*/ 243067 w 3160605"/>
                  <a:gd name="connsiteY19" fmla="*/ 3090248 h 4172092"/>
                  <a:gd name="connsiteX20" fmla="*/ 240756 w 3160605"/>
                  <a:gd name="connsiteY20" fmla="*/ 3075805 h 4172092"/>
                  <a:gd name="connsiteX21" fmla="*/ 243439 w 3160605"/>
                  <a:gd name="connsiteY21" fmla="*/ 3060460 h 4172092"/>
                  <a:gd name="connsiteX22" fmla="*/ 243619 w 3160605"/>
                  <a:gd name="connsiteY22" fmla="*/ 3046072 h 4172092"/>
                  <a:gd name="connsiteX23" fmla="*/ 248109 w 3160605"/>
                  <a:gd name="connsiteY23" fmla="*/ 3033756 h 4172092"/>
                  <a:gd name="connsiteX24" fmla="*/ 249217 w 3160605"/>
                  <a:gd name="connsiteY24" fmla="*/ 3027418 h 4172092"/>
                  <a:gd name="connsiteX25" fmla="*/ 253199 w 3160605"/>
                  <a:gd name="connsiteY25" fmla="*/ 3019792 h 4172092"/>
                  <a:gd name="connsiteX26" fmla="*/ 264776 w 3160605"/>
                  <a:gd name="connsiteY26" fmla="*/ 2988035 h 4172092"/>
                  <a:gd name="connsiteX27" fmla="*/ 297312 w 3160605"/>
                  <a:gd name="connsiteY27" fmla="*/ 2912142 h 4172092"/>
                  <a:gd name="connsiteX28" fmla="*/ 298298 w 3160605"/>
                  <a:gd name="connsiteY28" fmla="*/ 2896510 h 4172092"/>
                  <a:gd name="connsiteX29" fmla="*/ 291012 w 3160605"/>
                  <a:gd name="connsiteY29" fmla="*/ 2876521 h 4172092"/>
                  <a:gd name="connsiteX30" fmla="*/ 275978 w 3160605"/>
                  <a:gd name="connsiteY30" fmla="*/ 2863897 h 4172092"/>
                  <a:gd name="connsiteX31" fmla="*/ 247641 w 3160605"/>
                  <a:gd name="connsiteY31" fmla="*/ 2853964 h 4172092"/>
                  <a:gd name="connsiteX32" fmla="*/ 225180 w 3160605"/>
                  <a:gd name="connsiteY32" fmla="*/ 2842956 h 4172092"/>
                  <a:gd name="connsiteX33" fmla="*/ 219309 w 3160605"/>
                  <a:gd name="connsiteY33" fmla="*/ 2834370 h 4172092"/>
                  <a:gd name="connsiteX34" fmla="*/ 216786 w 3160605"/>
                  <a:gd name="connsiteY34" fmla="*/ 2832796 h 4172092"/>
                  <a:gd name="connsiteX35" fmla="*/ 214944 w 3160605"/>
                  <a:gd name="connsiteY35" fmla="*/ 2827987 h 4172092"/>
                  <a:gd name="connsiteX36" fmla="*/ 207852 w 3160605"/>
                  <a:gd name="connsiteY36" fmla="*/ 2817613 h 4172092"/>
                  <a:gd name="connsiteX37" fmla="*/ 206726 w 3160605"/>
                  <a:gd name="connsiteY37" fmla="*/ 2806525 h 4172092"/>
                  <a:gd name="connsiteX38" fmla="*/ 205546 w 3160605"/>
                  <a:gd name="connsiteY38" fmla="*/ 2803443 h 4172092"/>
                  <a:gd name="connsiteX39" fmla="*/ 206154 w 3160605"/>
                  <a:gd name="connsiteY39" fmla="*/ 2800895 h 4172092"/>
                  <a:gd name="connsiteX40" fmla="*/ 204369 w 3160605"/>
                  <a:gd name="connsiteY40" fmla="*/ 2783310 h 4172092"/>
                  <a:gd name="connsiteX41" fmla="*/ 223441 w 3160605"/>
                  <a:gd name="connsiteY41" fmla="*/ 2745424 h 4172092"/>
                  <a:gd name="connsiteX42" fmla="*/ 232182 w 3160605"/>
                  <a:gd name="connsiteY42" fmla="*/ 2734543 h 4172092"/>
                  <a:gd name="connsiteX43" fmla="*/ 238208 w 3160605"/>
                  <a:gd name="connsiteY43" fmla="*/ 2724239 h 4172092"/>
                  <a:gd name="connsiteX44" fmla="*/ 240244 w 3160605"/>
                  <a:gd name="connsiteY44" fmla="*/ 2716036 h 4172092"/>
                  <a:gd name="connsiteX45" fmla="*/ 224854 w 3160605"/>
                  <a:gd name="connsiteY45" fmla="*/ 2690129 h 4172092"/>
                  <a:gd name="connsiteX46" fmla="*/ 219941 w 3160605"/>
                  <a:gd name="connsiteY46" fmla="*/ 2682359 h 4172092"/>
                  <a:gd name="connsiteX47" fmla="*/ 213641 w 3160605"/>
                  <a:gd name="connsiteY47" fmla="*/ 2674393 h 4172092"/>
                  <a:gd name="connsiteX48" fmla="*/ 212286 w 3160605"/>
                  <a:gd name="connsiteY48" fmla="*/ 2670253 h 4172092"/>
                  <a:gd name="connsiteX49" fmla="*/ 207780 w 3160605"/>
                  <a:gd name="connsiteY49" fmla="*/ 2663127 h 4172092"/>
                  <a:gd name="connsiteX50" fmla="*/ 204815 w 3160605"/>
                  <a:gd name="connsiteY50" fmla="*/ 2647430 h 4172092"/>
                  <a:gd name="connsiteX51" fmla="*/ 201985 w 3160605"/>
                  <a:gd name="connsiteY51" fmla="*/ 2638783 h 4172092"/>
                  <a:gd name="connsiteX52" fmla="*/ 202606 w 3160605"/>
                  <a:gd name="connsiteY52" fmla="*/ 2635735 h 4172092"/>
                  <a:gd name="connsiteX53" fmla="*/ 201669 w 3160605"/>
                  <a:gd name="connsiteY53" fmla="*/ 2630774 h 4172092"/>
                  <a:gd name="connsiteX54" fmla="*/ 226709 w 3160605"/>
                  <a:gd name="connsiteY54" fmla="*/ 2567936 h 4172092"/>
                  <a:gd name="connsiteX55" fmla="*/ 199152 w 3160605"/>
                  <a:gd name="connsiteY55" fmla="*/ 2340343 h 4172092"/>
                  <a:gd name="connsiteX56" fmla="*/ 25904 w 3160605"/>
                  <a:gd name="connsiteY56" fmla="*/ 2268449 h 4172092"/>
                  <a:gd name="connsiteX57" fmla="*/ 22879 w 3160605"/>
                  <a:gd name="connsiteY57" fmla="*/ 2263646 h 4172092"/>
                  <a:gd name="connsiteX58" fmla="*/ 21683 w 3160605"/>
                  <a:gd name="connsiteY58" fmla="*/ 2262481 h 4172092"/>
                  <a:gd name="connsiteX59" fmla="*/ 18073 w 3160605"/>
                  <a:gd name="connsiteY59" fmla="*/ 2256016 h 4172092"/>
                  <a:gd name="connsiteX60" fmla="*/ 6520 w 3160605"/>
                  <a:gd name="connsiteY60" fmla="*/ 2237674 h 4172092"/>
                  <a:gd name="connsiteX61" fmla="*/ 8023 w 3160605"/>
                  <a:gd name="connsiteY61" fmla="*/ 2238016 h 4172092"/>
                  <a:gd name="connsiteX62" fmla="*/ 5753 w 3160605"/>
                  <a:gd name="connsiteY62" fmla="*/ 2233950 h 4172092"/>
                  <a:gd name="connsiteX63" fmla="*/ 6599 w 3160605"/>
                  <a:gd name="connsiteY63" fmla="*/ 2159584 h 4172092"/>
                  <a:gd name="connsiteX64" fmla="*/ 19026 w 3160605"/>
                  <a:gd name="connsiteY64" fmla="*/ 2135369 h 4172092"/>
                  <a:gd name="connsiteX65" fmla="*/ 17934 w 3160605"/>
                  <a:gd name="connsiteY65" fmla="*/ 2135893 h 4172092"/>
                  <a:gd name="connsiteX66" fmla="*/ 26608 w 3160605"/>
                  <a:gd name="connsiteY66" fmla="*/ 2120595 h 4172092"/>
                  <a:gd name="connsiteX67" fmla="*/ 32233 w 3160605"/>
                  <a:gd name="connsiteY67" fmla="*/ 2109634 h 4172092"/>
                  <a:gd name="connsiteX68" fmla="*/ 110296 w 3160605"/>
                  <a:gd name="connsiteY68" fmla="*/ 1972579 h 4172092"/>
                  <a:gd name="connsiteX69" fmla="*/ 115657 w 3160605"/>
                  <a:gd name="connsiteY69" fmla="*/ 1963537 h 4172092"/>
                  <a:gd name="connsiteX70" fmla="*/ 157054 w 3160605"/>
                  <a:gd name="connsiteY70" fmla="*/ 1890523 h 4172092"/>
                  <a:gd name="connsiteX71" fmla="*/ 303301 w 3160605"/>
                  <a:gd name="connsiteY71" fmla="*/ 1646955 h 4172092"/>
                  <a:gd name="connsiteX72" fmla="*/ 246188 w 3160605"/>
                  <a:gd name="connsiteY72" fmla="*/ 1465723 h 4172092"/>
                  <a:gd name="connsiteX73" fmla="*/ 251171 w 3160605"/>
                  <a:gd name="connsiteY73" fmla="*/ 1466546 h 4172092"/>
                  <a:gd name="connsiteX74" fmla="*/ 247245 w 3160605"/>
                  <a:gd name="connsiteY74" fmla="*/ 1442634 h 4172092"/>
                  <a:gd name="connsiteX75" fmla="*/ 350334 w 3160605"/>
                  <a:gd name="connsiteY75" fmla="*/ 1035405 h 4172092"/>
                  <a:gd name="connsiteX76" fmla="*/ 448007 w 3160605"/>
                  <a:gd name="connsiteY76" fmla="*/ 792906 h 4172092"/>
                  <a:gd name="connsiteX77" fmla="*/ 368804 w 3160605"/>
                  <a:gd name="connsiteY77" fmla="*/ 637601 h 4172092"/>
                  <a:gd name="connsiteX78" fmla="*/ 1662973 w 3160605"/>
                  <a:gd name="connsiteY78" fmla="*/ 5157 h 4172092"/>
                  <a:gd name="connsiteX79" fmla="*/ 1781950 w 3160605"/>
                  <a:gd name="connsiteY79" fmla="*/ 11 h 417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160605" h="4172092">
                    <a:moveTo>
                      <a:pt x="1781950" y="11"/>
                    </a:moveTo>
                    <a:cubicBezTo>
                      <a:pt x="2373453" y="-2249"/>
                      <a:pt x="2907640" y="343459"/>
                      <a:pt x="3090190" y="854279"/>
                    </a:cubicBezTo>
                    <a:cubicBezTo>
                      <a:pt x="3310267" y="1465767"/>
                      <a:pt x="2964655" y="1939913"/>
                      <a:pt x="2736125" y="2283828"/>
                    </a:cubicBezTo>
                    <a:cubicBezTo>
                      <a:pt x="2707324" y="2358673"/>
                      <a:pt x="2572710" y="2447365"/>
                      <a:pt x="2555179" y="2867248"/>
                    </a:cubicBezTo>
                    <a:cubicBezTo>
                      <a:pt x="2587111" y="3122846"/>
                      <a:pt x="2683219" y="3296587"/>
                      <a:pt x="2738943" y="3648735"/>
                    </a:cubicBezTo>
                    <a:cubicBezTo>
                      <a:pt x="2035944" y="3863685"/>
                      <a:pt x="1695089" y="4008543"/>
                      <a:pt x="1134610" y="4172092"/>
                    </a:cubicBezTo>
                    <a:cubicBezTo>
                      <a:pt x="1196089" y="3955820"/>
                      <a:pt x="991446" y="3265739"/>
                      <a:pt x="907258" y="3312953"/>
                    </a:cubicBezTo>
                    <a:lnTo>
                      <a:pt x="875369" y="3312791"/>
                    </a:lnTo>
                    <a:lnTo>
                      <a:pt x="686428" y="3321165"/>
                    </a:lnTo>
                    <a:cubicBezTo>
                      <a:pt x="652546" y="3322684"/>
                      <a:pt x="618365" y="3323691"/>
                      <a:pt x="583436" y="3323405"/>
                    </a:cubicBezTo>
                    <a:lnTo>
                      <a:pt x="553511" y="3321869"/>
                    </a:lnTo>
                    <a:lnTo>
                      <a:pt x="532218" y="3321561"/>
                    </a:lnTo>
                    <a:lnTo>
                      <a:pt x="518199" y="3320056"/>
                    </a:lnTo>
                    <a:lnTo>
                      <a:pt x="475955" y="3317888"/>
                    </a:lnTo>
                    <a:cubicBezTo>
                      <a:pt x="394754" y="3307136"/>
                      <a:pt x="298682" y="3241613"/>
                      <a:pt x="259222" y="3156084"/>
                    </a:cubicBezTo>
                    <a:lnTo>
                      <a:pt x="252620" y="3134452"/>
                    </a:lnTo>
                    <a:lnTo>
                      <a:pt x="248796" y="3126056"/>
                    </a:lnTo>
                    <a:lnTo>
                      <a:pt x="247407" y="3117371"/>
                    </a:lnTo>
                    <a:lnTo>
                      <a:pt x="242912" y="3102645"/>
                    </a:lnTo>
                    <a:cubicBezTo>
                      <a:pt x="242964" y="3098513"/>
                      <a:pt x="243015" y="3094380"/>
                      <a:pt x="243067" y="3090248"/>
                    </a:cubicBezTo>
                    <a:lnTo>
                      <a:pt x="240756" y="3075805"/>
                    </a:lnTo>
                    <a:lnTo>
                      <a:pt x="243439" y="3060460"/>
                    </a:lnTo>
                    <a:lnTo>
                      <a:pt x="243619" y="3046072"/>
                    </a:lnTo>
                    <a:lnTo>
                      <a:pt x="248109" y="3033756"/>
                    </a:lnTo>
                    <a:lnTo>
                      <a:pt x="249217" y="3027418"/>
                    </a:lnTo>
                    <a:lnTo>
                      <a:pt x="253199" y="3019792"/>
                    </a:lnTo>
                    <a:lnTo>
                      <a:pt x="264776" y="2988035"/>
                    </a:lnTo>
                    <a:cubicBezTo>
                      <a:pt x="272636" y="2965781"/>
                      <a:pt x="291825" y="2937485"/>
                      <a:pt x="297312" y="2912142"/>
                    </a:cubicBezTo>
                    <a:cubicBezTo>
                      <a:pt x="297641" y="2906931"/>
                      <a:pt x="297969" y="2901721"/>
                      <a:pt x="298298" y="2896510"/>
                    </a:cubicBezTo>
                    <a:lnTo>
                      <a:pt x="291012" y="2876521"/>
                    </a:lnTo>
                    <a:lnTo>
                      <a:pt x="275978" y="2863897"/>
                    </a:lnTo>
                    <a:cubicBezTo>
                      <a:pt x="268692" y="2859933"/>
                      <a:pt x="259377" y="2856575"/>
                      <a:pt x="247641" y="2853964"/>
                    </a:cubicBezTo>
                    <a:cubicBezTo>
                      <a:pt x="240266" y="2853281"/>
                      <a:pt x="232295" y="2849313"/>
                      <a:pt x="225180" y="2842956"/>
                    </a:cubicBezTo>
                    <a:lnTo>
                      <a:pt x="219309" y="2834370"/>
                    </a:lnTo>
                    <a:lnTo>
                      <a:pt x="216786" y="2832796"/>
                    </a:lnTo>
                    <a:lnTo>
                      <a:pt x="214944" y="2827987"/>
                    </a:lnTo>
                    <a:lnTo>
                      <a:pt x="207852" y="2817613"/>
                    </a:lnTo>
                    <a:lnTo>
                      <a:pt x="206726" y="2806525"/>
                    </a:lnTo>
                    <a:lnTo>
                      <a:pt x="205546" y="2803443"/>
                    </a:lnTo>
                    <a:lnTo>
                      <a:pt x="206154" y="2800895"/>
                    </a:lnTo>
                    <a:lnTo>
                      <a:pt x="204369" y="2783310"/>
                    </a:lnTo>
                    <a:cubicBezTo>
                      <a:pt x="206483" y="2770980"/>
                      <a:pt x="212356" y="2758053"/>
                      <a:pt x="223441" y="2745424"/>
                    </a:cubicBezTo>
                    <a:lnTo>
                      <a:pt x="232182" y="2734543"/>
                    </a:lnTo>
                    <a:lnTo>
                      <a:pt x="238208" y="2724239"/>
                    </a:lnTo>
                    <a:lnTo>
                      <a:pt x="240244" y="2716036"/>
                    </a:lnTo>
                    <a:cubicBezTo>
                      <a:pt x="239295" y="2708595"/>
                      <a:pt x="232980" y="2701734"/>
                      <a:pt x="224854" y="2690129"/>
                    </a:cubicBezTo>
                    <a:lnTo>
                      <a:pt x="219941" y="2682359"/>
                    </a:lnTo>
                    <a:lnTo>
                      <a:pt x="213641" y="2674393"/>
                    </a:lnTo>
                    <a:lnTo>
                      <a:pt x="212286" y="2670253"/>
                    </a:lnTo>
                    <a:lnTo>
                      <a:pt x="207780" y="2663127"/>
                    </a:lnTo>
                    <a:lnTo>
                      <a:pt x="204815" y="2647430"/>
                    </a:lnTo>
                    <a:lnTo>
                      <a:pt x="201985" y="2638783"/>
                    </a:lnTo>
                    <a:lnTo>
                      <a:pt x="202606" y="2635735"/>
                    </a:lnTo>
                    <a:lnTo>
                      <a:pt x="201669" y="2630774"/>
                    </a:lnTo>
                    <a:cubicBezTo>
                      <a:pt x="201493" y="2608417"/>
                      <a:pt x="209353" y="2585480"/>
                      <a:pt x="226709" y="2567936"/>
                    </a:cubicBezTo>
                    <a:cubicBezTo>
                      <a:pt x="270075" y="2497761"/>
                      <a:pt x="291361" y="2357682"/>
                      <a:pt x="199152" y="2340343"/>
                    </a:cubicBezTo>
                    <a:cubicBezTo>
                      <a:pt x="159661" y="2329114"/>
                      <a:pt x="76350" y="2330637"/>
                      <a:pt x="25904" y="2268449"/>
                    </a:cubicBezTo>
                    <a:lnTo>
                      <a:pt x="22879" y="2263646"/>
                    </a:lnTo>
                    <a:lnTo>
                      <a:pt x="21683" y="2262481"/>
                    </a:lnTo>
                    <a:lnTo>
                      <a:pt x="18073" y="2256016"/>
                    </a:lnTo>
                    <a:lnTo>
                      <a:pt x="6520" y="2237674"/>
                    </a:lnTo>
                    <a:lnTo>
                      <a:pt x="8023" y="2238016"/>
                    </a:lnTo>
                    <a:lnTo>
                      <a:pt x="5753" y="2233950"/>
                    </a:lnTo>
                    <a:cubicBezTo>
                      <a:pt x="-1716" y="2213099"/>
                      <a:pt x="-2401" y="2188493"/>
                      <a:pt x="6599" y="2159584"/>
                    </a:cubicBezTo>
                    <a:lnTo>
                      <a:pt x="19026" y="2135369"/>
                    </a:lnTo>
                    <a:lnTo>
                      <a:pt x="17934" y="2135893"/>
                    </a:lnTo>
                    <a:lnTo>
                      <a:pt x="26608" y="2120595"/>
                    </a:lnTo>
                    <a:lnTo>
                      <a:pt x="32233" y="2109634"/>
                    </a:lnTo>
                    <a:cubicBezTo>
                      <a:pt x="53046" y="2071094"/>
                      <a:pt x="80561" y="2023188"/>
                      <a:pt x="110296" y="1972579"/>
                    </a:cubicBezTo>
                    <a:lnTo>
                      <a:pt x="115657" y="1963537"/>
                    </a:lnTo>
                    <a:lnTo>
                      <a:pt x="157054" y="1890523"/>
                    </a:lnTo>
                    <a:cubicBezTo>
                      <a:pt x="205803" y="1809339"/>
                      <a:pt x="255740" y="1728456"/>
                      <a:pt x="303301" y="1646955"/>
                    </a:cubicBezTo>
                    <a:cubicBezTo>
                      <a:pt x="341310" y="1535705"/>
                      <a:pt x="274794" y="1578576"/>
                      <a:pt x="246188" y="1465723"/>
                    </a:cubicBezTo>
                    <a:lnTo>
                      <a:pt x="251171" y="1466546"/>
                    </a:lnTo>
                    <a:lnTo>
                      <a:pt x="247245" y="1442634"/>
                    </a:lnTo>
                    <a:cubicBezTo>
                      <a:pt x="243778" y="1320858"/>
                      <a:pt x="332529" y="1113665"/>
                      <a:pt x="350334" y="1035405"/>
                    </a:cubicBezTo>
                    <a:cubicBezTo>
                      <a:pt x="382265" y="919769"/>
                      <a:pt x="433293" y="833696"/>
                      <a:pt x="448007" y="792906"/>
                    </a:cubicBezTo>
                    <a:cubicBezTo>
                      <a:pt x="427345" y="793280"/>
                      <a:pt x="312141" y="751741"/>
                      <a:pt x="368804" y="637601"/>
                    </a:cubicBezTo>
                    <a:cubicBezTo>
                      <a:pt x="638344" y="272355"/>
                      <a:pt x="1313917" y="11145"/>
                      <a:pt x="1662973" y="5157"/>
                    </a:cubicBezTo>
                    <a:cubicBezTo>
                      <a:pt x="1702829" y="1859"/>
                      <a:pt x="1742517" y="162"/>
                      <a:pt x="1781950" y="11"/>
                    </a:cubicBez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endParaRPr lang="en-US"/>
              </a:p>
            </p:txBody>
          </p:sp>
          <p:grpSp>
            <p:nvGrpSpPr>
              <p:cNvPr id="572" name="Group 571">
                <a:extLst>
                  <a:ext uri="{FF2B5EF4-FFF2-40B4-BE49-F238E27FC236}">
                    <a16:creationId xmlns:a16="http://schemas.microsoft.com/office/drawing/2014/main" id="{00A2DC99-D062-62F2-A674-D8EECC150D1C}"/>
                  </a:ext>
                </a:extLst>
              </p:cNvPr>
              <p:cNvGrpSpPr/>
              <p:nvPr/>
            </p:nvGrpSpPr>
            <p:grpSpPr>
              <a:xfrm>
                <a:off x="5454541" y="2006750"/>
                <a:ext cx="2577003" cy="3392331"/>
                <a:chOff x="5454541" y="2006750"/>
                <a:chExt cx="2577003" cy="3392331"/>
              </a:xfrm>
              <a:grpFill/>
            </p:grpSpPr>
            <p:sp>
              <p:nvSpPr>
                <p:cNvPr id="573" name="Freeform 572">
                  <a:extLst>
                    <a:ext uri="{FF2B5EF4-FFF2-40B4-BE49-F238E27FC236}">
                      <a16:creationId xmlns:a16="http://schemas.microsoft.com/office/drawing/2014/main" id="{B45F294F-52BA-2706-CC42-7B001E1873D6}"/>
                    </a:ext>
                  </a:extLst>
                </p:cNvPr>
                <p:cNvSpPr/>
                <p:nvPr/>
              </p:nvSpPr>
              <p:spPr>
                <a:xfrm rot="5400000" flipV="1">
                  <a:off x="6272251" y="2118646"/>
                  <a:ext cx="17652" cy="43527"/>
                </a:xfrm>
                <a:custGeom>
                  <a:avLst/>
                  <a:gdLst>
                    <a:gd name="connsiteX0" fmla="*/ 0 w 17652"/>
                    <a:gd name="connsiteY0" fmla="*/ 43527 h 43527"/>
                    <a:gd name="connsiteX1" fmla="*/ 14624 w 17652"/>
                    <a:gd name="connsiteY1" fmla="*/ 23209 h 43527"/>
                    <a:gd name="connsiteX2" fmla="*/ 17431 w 17652"/>
                    <a:gd name="connsiteY2" fmla="*/ 1292 h 43527"/>
                    <a:gd name="connsiteX3" fmla="*/ 17652 w 17652"/>
                    <a:gd name="connsiteY3" fmla="*/ 0 h 43527"/>
                    <a:gd name="connsiteX4" fmla="*/ 0 w 17652"/>
                    <a:gd name="connsiteY4" fmla="*/ 43527 h 4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2" h="43527">
                      <a:moveTo>
                        <a:pt x="0" y="43527"/>
                      </a:moveTo>
                      <a:lnTo>
                        <a:pt x="14624" y="23209"/>
                      </a:lnTo>
                      <a:lnTo>
                        <a:pt x="17431" y="1292"/>
                      </a:lnTo>
                      <a:lnTo>
                        <a:pt x="17652" y="0"/>
                      </a:lnTo>
                      <a:lnTo>
                        <a:pt x="0" y="4352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4" name="Freeform 573">
                  <a:extLst>
                    <a:ext uri="{FF2B5EF4-FFF2-40B4-BE49-F238E27FC236}">
                      <a16:creationId xmlns:a16="http://schemas.microsoft.com/office/drawing/2014/main" id="{113D23AD-9597-5572-01C3-0FE077AFFD74}"/>
                    </a:ext>
                  </a:extLst>
                </p:cNvPr>
                <p:cNvSpPr/>
                <p:nvPr/>
              </p:nvSpPr>
              <p:spPr>
                <a:xfrm rot="5400000" flipV="1">
                  <a:off x="7551961" y="2193249"/>
                  <a:ext cx="194749" cy="227005"/>
                </a:xfrm>
                <a:custGeom>
                  <a:avLst/>
                  <a:gdLst>
                    <a:gd name="connsiteX0" fmla="*/ 0 w 194749"/>
                    <a:gd name="connsiteY0" fmla="*/ 0 h 227005"/>
                    <a:gd name="connsiteX1" fmla="*/ 9593 w 194749"/>
                    <a:gd name="connsiteY1" fmla="*/ 33331 h 227005"/>
                    <a:gd name="connsiteX2" fmla="*/ 37856 w 194749"/>
                    <a:gd name="connsiteY2" fmla="*/ 106565 h 227005"/>
                    <a:gd name="connsiteX3" fmla="*/ 80618 w 194749"/>
                    <a:gd name="connsiteY3" fmla="*/ 162552 h 227005"/>
                    <a:gd name="connsiteX4" fmla="*/ 147891 w 194749"/>
                    <a:gd name="connsiteY4" fmla="*/ 227005 h 227005"/>
                    <a:gd name="connsiteX5" fmla="*/ 194749 w 194749"/>
                    <a:gd name="connsiteY5" fmla="*/ 224736 h 227005"/>
                    <a:gd name="connsiteX6" fmla="*/ 147408 w 194749"/>
                    <a:gd name="connsiteY6" fmla="*/ 171178 h 227005"/>
                    <a:gd name="connsiteX7" fmla="*/ 138381 w 194749"/>
                    <a:gd name="connsiteY7" fmla="*/ 153322 h 227005"/>
                    <a:gd name="connsiteX8" fmla="*/ 110278 w 194749"/>
                    <a:gd name="connsiteY8" fmla="*/ 113499 h 227005"/>
                    <a:gd name="connsiteX9" fmla="*/ 98560 w 194749"/>
                    <a:gd name="connsiteY9" fmla="*/ 87733 h 227005"/>
                    <a:gd name="connsiteX10" fmla="*/ 25792 w 194749"/>
                    <a:gd name="connsiteY10" fmla="*/ 26415 h 227005"/>
                    <a:gd name="connsiteX11" fmla="*/ 0 w 194749"/>
                    <a:gd name="connsiteY11" fmla="*/ 0 h 22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49" h="227005">
                      <a:moveTo>
                        <a:pt x="0" y="0"/>
                      </a:moveTo>
                      <a:lnTo>
                        <a:pt x="9593" y="33331"/>
                      </a:lnTo>
                      <a:lnTo>
                        <a:pt x="37856" y="106565"/>
                      </a:lnTo>
                      <a:lnTo>
                        <a:pt x="80618" y="162552"/>
                      </a:lnTo>
                      <a:lnTo>
                        <a:pt x="147891" y="227005"/>
                      </a:lnTo>
                      <a:lnTo>
                        <a:pt x="194749" y="224736"/>
                      </a:lnTo>
                      <a:lnTo>
                        <a:pt x="147408" y="171178"/>
                      </a:lnTo>
                      <a:lnTo>
                        <a:pt x="138381" y="153322"/>
                      </a:lnTo>
                      <a:lnTo>
                        <a:pt x="110278" y="113499"/>
                      </a:lnTo>
                      <a:lnTo>
                        <a:pt x="98560" y="87733"/>
                      </a:lnTo>
                      <a:lnTo>
                        <a:pt x="25792" y="2641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5" name="Freeform 574">
                  <a:extLst>
                    <a:ext uri="{FF2B5EF4-FFF2-40B4-BE49-F238E27FC236}">
                      <a16:creationId xmlns:a16="http://schemas.microsoft.com/office/drawing/2014/main" id="{4F2F36BE-DEEB-3795-8FD9-3F28DCE78A7E}"/>
                    </a:ext>
                  </a:extLst>
                </p:cNvPr>
                <p:cNvSpPr/>
                <p:nvPr/>
              </p:nvSpPr>
              <p:spPr>
                <a:xfrm rot="5400000" flipV="1">
                  <a:off x="6080247" y="2224030"/>
                  <a:ext cx="17801" cy="28131"/>
                </a:xfrm>
                <a:custGeom>
                  <a:avLst/>
                  <a:gdLst>
                    <a:gd name="connsiteX0" fmla="*/ 0 w 17801"/>
                    <a:gd name="connsiteY0" fmla="*/ 28131 h 28131"/>
                    <a:gd name="connsiteX1" fmla="*/ 14121 w 17801"/>
                    <a:gd name="connsiteY1" fmla="*/ 15296 h 28131"/>
                    <a:gd name="connsiteX2" fmla="*/ 17801 w 17801"/>
                    <a:gd name="connsiteY2" fmla="*/ 0 h 28131"/>
                    <a:gd name="connsiteX3" fmla="*/ 0 w 17801"/>
                    <a:gd name="connsiteY3" fmla="*/ 28131 h 28131"/>
                  </a:gdLst>
                  <a:ahLst/>
                  <a:cxnLst>
                    <a:cxn ang="0">
                      <a:pos x="connsiteX0" y="connsiteY0"/>
                    </a:cxn>
                    <a:cxn ang="0">
                      <a:pos x="connsiteX1" y="connsiteY1"/>
                    </a:cxn>
                    <a:cxn ang="0">
                      <a:pos x="connsiteX2" y="connsiteY2"/>
                    </a:cxn>
                    <a:cxn ang="0">
                      <a:pos x="connsiteX3" y="connsiteY3"/>
                    </a:cxn>
                  </a:cxnLst>
                  <a:rect l="l" t="t" r="r" b="b"/>
                  <a:pathLst>
                    <a:path w="17801" h="28131">
                      <a:moveTo>
                        <a:pt x="0" y="28131"/>
                      </a:moveTo>
                      <a:lnTo>
                        <a:pt x="14121" y="15296"/>
                      </a:lnTo>
                      <a:lnTo>
                        <a:pt x="17801" y="0"/>
                      </a:lnTo>
                      <a:lnTo>
                        <a:pt x="0" y="281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6" name="Freeform 575">
                  <a:extLst>
                    <a:ext uri="{FF2B5EF4-FFF2-40B4-BE49-F238E27FC236}">
                      <a16:creationId xmlns:a16="http://schemas.microsoft.com/office/drawing/2014/main" id="{F8716030-C896-4866-1B09-B531A919A9EC}"/>
                    </a:ext>
                  </a:extLst>
                </p:cNvPr>
                <p:cNvSpPr/>
                <p:nvPr/>
              </p:nvSpPr>
              <p:spPr>
                <a:xfrm rot="5400000" flipV="1">
                  <a:off x="7977438" y="3193970"/>
                  <a:ext cx="56353" cy="16968"/>
                </a:xfrm>
                <a:custGeom>
                  <a:avLst/>
                  <a:gdLst>
                    <a:gd name="connsiteX0" fmla="*/ 0 w 56353"/>
                    <a:gd name="connsiteY0" fmla="*/ 0 h 16968"/>
                    <a:gd name="connsiteX1" fmla="*/ 14011 w 56353"/>
                    <a:gd name="connsiteY1" fmla="*/ 16968 h 16968"/>
                    <a:gd name="connsiteX2" fmla="*/ 33583 w 56353"/>
                    <a:gd name="connsiteY2" fmla="*/ 13645 h 16968"/>
                    <a:gd name="connsiteX3" fmla="*/ 56353 w 56353"/>
                    <a:gd name="connsiteY3" fmla="*/ 7021 h 16968"/>
                    <a:gd name="connsiteX4" fmla="*/ 5423 w 56353"/>
                    <a:gd name="connsiteY4" fmla="*/ 1068 h 16968"/>
                    <a:gd name="connsiteX5" fmla="*/ 0 w 56353"/>
                    <a:gd name="connsiteY5" fmla="*/ 0 h 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353" h="16968">
                      <a:moveTo>
                        <a:pt x="0" y="0"/>
                      </a:moveTo>
                      <a:lnTo>
                        <a:pt x="14011" y="16968"/>
                      </a:lnTo>
                      <a:lnTo>
                        <a:pt x="33583" y="13645"/>
                      </a:lnTo>
                      <a:lnTo>
                        <a:pt x="56353" y="7021"/>
                      </a:lnTo>
                      <a:lnTo>
                        <a:pt x="5423" y="106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7" name="Freeform 576">
                  <a:extLst>
                    <a:ext uri="{FF2B5EF4-FFF2-40B4-BE49-F238E27FC236}">
                      <a16:creationId xmlns:a16="http://schemas.microsoft.com/office/drawing/2014/main" id="{D943B2F6-8A8C-26AF-806F-E24A0B4E9416}"/>
                    </a:ext>
                  </a:extLst>
                </p:cNvPr>
                <p:cNvSpPr/>
                <p:nvPr/>
              </p:nvSpPr>
              <p:spPr>
                <a:xfrm rot="5400000" flipV="1">
                  <a:off x="5532022" y="3603516"/>
                  <a:ext cx="20705" cy="12563"/>
                </a:xfrm>
                <a:custGeom>
                  <a:avLst/>
                  <a:gdLst>
                    <a:gd name="connsiteX0" fmla="*/ 0 w 20705"/>
                    <a:gd name="connsiteY0" fmla="*/ 12090 h 12563"/>
                    <a:gd name="connsiteX1" fmla="*/ 12373 w 20705"/>
                    <a:gd name="connsiteY1" fmla="*/ 12563 h 12563"/>
                    <a:gd name="connsiteX2" fmla="*/ 12686 w 20705"/>
                    <a:gd name="connsiteY2" fmla="*/ 11902 h 12563"/>
                    <a:gd name="connsiteX3" fmla="*/ 20705 w 20705"/>
                    <a:gd name="connsiteY3" fmla="*/ 0 h 12563"/>
                    <a:gd name="connsiteX4" fmla="*/ 6261 w 20705"/>
                    <a:gd name="connsiteY4" fmla="*/ 8378 h 12563"/>
                    <a:gd name="connsiteX5" fmla="*/ 0 w 20705"/>
                    <a:gd name="connsiteY5" fmla="*/ 12090 h 1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5" h="12563">
                      <a:moveTo>
                        <a:pt x="0" y="12090"/>
                      </a:moveTo>
                      <a:lnTo>
                        <a:pt x="12373" y="12563"/>
                      </a:lnTo>
                      <a:lnTo>
                        <a:pt x="12686" y="11902"/>
                      </a:lnTo>
                      <a:lnTo>
                        <a:pt x="20705" y="0"/>
                      </a:lnTo>
                      <a:lnTo>
                        <a:pt x="6261" y="8378"/>
                      </a:lnTo>
                      <a:lnTo>
                        <a:pt x="0" y="1209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8" name="Freeform 577">
                  <a:extLst>
                    <a:ext uri="{FF2B5EF4-FFF2-40B4-BE49-F238E27FC236}">
                      <a16:creationId xmlns:a16="http://schemas.microsoft.com/office/drawing/2014/main" id="{95158F2B-EAF0-C546-0DEC-122DDA34EBF1}"/>
                    </a:ext>
                  </a:extLst>
                </p:cNvPr>
                <p:cNvSpPr/>
                <p:nvPr/>
              </p:nvSpPr>
              <p:spPr>
                <a:xfrm rot="5400000" flipV="1">
                  <a:off x="5587182" y="4135639"/>
                  <a:ext cx="114927" cy="51353"/>
                </a:xfrm>
                <a:custGeom>
                  <a:avLst/>
                  <a:gdLst>
                    <a:gd name="connsiteX0" fmla="*/ 0 w 114927"/>
                    <a:gd name="connsiteY0" fmla="*/ 12218 h 51353"/>
                    <a:gd name="connsiteX1" fmla="*/ 31831 w 114927"/>
                    <a:gd name="connsiteY1" fmla="*/ 21040 h 51353"/>
                    <a:gd name="connsiteX2" fmla="*/ 114927 w 114927"/>
                    <a:gd name="connsiteY2" fmla="*/ 51353 h 51353"/>
                    <a:gd name="connsiteX3" fmla="*/ 113984 w 114927"/>
                    <a:gd name="connsiteY3" fmla="*/ 44351 h 51353"/>
                    <a:gd name="connsiteX4" fmla="*/ 111665 w 114927"/>
                    <a:gd name="connsiteY4" fmla="*/ 30554 h 51353"/>
                    <a:gd name="connsiteX5" fmla="*/ 108032 w 114927"/>
                    <a:gd name="connsiteY5" fmla="*/ 31456 h 51353"/>
                    <a:gd name="connsiteX6" fmla="*/ 86909 w 114927"/>
                    <a:gd name="connsiteY6" fmla="*/ 18907 h 51353"/>
                    <a:gd name="connsiteX7" fmla="*/ 80574 w 114927"/>
                    <a:gd name="connsiteY7" fmla="*/ 14901 h 51353"/>
                    <a:gd name="connsiteX8" fmla="*/ 74079 w 114927"/>
                    <a:gd name="connsiteY8" fmla="*/ 9765 h 51353"/>
                    <a:gd name="connsiteX9" fmla="*/ 70703 w 114927"/>
                    <a:gd name="connsiteY9" fmla="*/ 8660 h 51353"/>
                    <a:gd name="connsiteX10" fmla="*/ 64893 w 114927"/>
                    <a:gd name="connsiteY10" fmla="*/ 4986 h 51353"/>
                    <a:gd name="connsiteX11" fmla="*/ 52094 w 114927"/>
                    <a:gd name="connsiteY11" fmla="*/ 2568 h 51353"/>
                    <a:gd name="connsiteX12" fmla="*/ 45044 w 114927"/>
                    <a:gd name="connsiteY12" fmla="*/ 261 h 51353"/>
                    <a:gd name="connsiteX13" fmla="*/ 42559 w 114927"/>
                    <a:gd name="connsiteY13" fmla="*/ 767 h 51353"/>
                    <a:gd name="connsiteX14" fmla="*/ 38514 w 114927"/>
                    <a:gd name="connsiteY14" fmla="*/ 3 h 51353"/>
                    <a:gd name="connsiteX15" fmla="*/ 11425 w 114927"/>
                    <a:gd name="connsiteY15" fmla="*/ 4851 h 51353"/>
                    <a:gd name="connsiteX16" fmla="*/ 0 w 114927"/>
                    <a:gd name="connsiteY16" fmla="*/ 12218 h 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927" h="51353">
                      <a:moveTo>
                        <a:pt x="0" y="12218"/>
                      </a:moveTo>
                      <a:lnTo>
                        <a:pt x="31831" y="21040"/>
                      </a:lnTo>
                      <a:lnTo>
                        <a:pt x="114927" y="51353"/>
                      </a:lnTo>
                      <a:lnTo>
                        <a:pt x="113984" y="44351"/>
                      </a:lnTo>
                      <a:lnTo>
                        <a:pt x="111665" y="30554"/>
                      </a:lnTo>
                      <a:lnTo>
                        <a:pt x="108032" y="31456"/>
                      </a:lnTo>
                      <a:cubicBezTo>
                        <a:pt x="101965" y="30682"/>
                        <a:pt x="96371" y="25533"/>
                        <a:pt x="86909" y="18907"/>
                      </a:cubicBezTo>
                      <a:lnTo>
                        <a:pt x="80574" y="14901"/>
                      </a:lnTo>
                      <a:lnTo>
                        <a:pt x="74079" y="9765"/>
                      </a:lnTo>
                      <a:lnTo>
                        <a:pt x="70703" y="8660"/>
                      </a:lnTo>
                      <a:lnTo>
                        <a:pt x="64893" y="4986"/>
                      </a:lnTo>
                      <a:lnTo>
                        <a:pt x="52094" y="2568"/>
                      </a:lnTo>
                      <a:lnTo>
                        <a:pt x="45044" y="261"/>
                      </a:lnTo>
                      <a:lnTo>
                        <a:pt x="42559" y="767"/>
                      </a:lnTo>
                      <a:lnTo>
                        <a:pt x="38514" y="3"/>
                      </a:lnTo>
                      <a:cubicBezTo>
                        <a:pt x="29400" y="-68"/>
                        <a:pt x="20167" y="1498"/>
                        <a:pt x="11425" y="4851"/>
                      </a:cubicBezTo>
                      <a:lnTo>
                        <a:pt x="0" y="122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9" name="Freeform 578">
                  <a:extLst>
                    <a:ext uri="{FF2B5EF4-FFF2-40B4-BE49-F238E27FC236}">
                      <a16:creationId xmlns:a16="http://schemas.microsoft.com/office/drawing/2014/main" id="{584784C2-B447-F56E-28CA-F43CDEAE9B4B}"/>
                    </a:ext>
                  </a:extLst>
                </p:cNvPr>
                <p:cNvSpPr/>
                <p:nvPr/>
              </p:nvSpPr>
              <p:spPr>
                <a:xfrm rot="5400000" flipV="1">
                  <a:off x="5617326" y="4265042"/>
                  <a:ext cx="16617" cy="8921"/>
                </a:xfrm>
                <a:custGeom>
                  <a:avLst/>
                  <a:gdLst>
                    <a:gd name="connsiteX0" fmla="*/ 0 w 16617"/>
                    <a:gd name="connsiteY0" fmla="*/ 2790 h 8921"/>
                    <a:gd name="connsiteX1" fmla="*/ 16617 w 16617"/>
                    <a:gd name="connsiteY1" fmla="*/ 8921 h 8921"/>
                    <a:gd name="connsiteX2" fmla="*/ 15394 w 16617"/>
                    <a:gd name="connsiteY2" fmla="*/ 1000 h 8921"/>
                    <a:gd name="connsiteX3" fmla="*/ 5542 w 16617"/>
                    <a:gd name="connsiteY3" fmla="*/ 0 h 8921"/>
                    <a:gd name="connsiteX4" fmla="*/ 0 w 16617"/>
                    <a:gd name="connsiteY4" fmla="*/ 2790 h 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7" h="8921">
                      <a:moveTo>
                        <a:pt x="0" y="2790"/>
                      </a:moveTo>
                      <a:lnTo>
                        <a:pt x="16617" y="8921"/>
                      </a:lnTo>
                      <a:lnTo>
                        <a:pt x="15394" y="1000"/>
                      </a:lnTo>
                      <a:lnTo>
                        <a:pt x="5542" y="0"/>
                      </a:lnTo>
                      <a:lnTo>
                        <a:pt x="0" y="279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0" name="Freeform 579">
                  <a:extLst>
                    <a:ext uri="{FF2B5EF4-FFF2-40B4-BE49-F238E27FC236}">
                      <a16:creationId xmlns:a16="http://schemas.microsoft.com/office/drawing/2014/main" id="{3AEEC01E-A9DB-9DCE-8450-B4F79FEBAAA4}"/>
                    </a:ext>
                  </a:extLst>
                </p:cNvPr>
                <p:cNvSpPr/>
                <p:nvPr/>
              </p:nvSpPr>
              <p:spPr>
                <a:xfrm rot="5400000" flipV="1">
                  <a:off x="6367269" y="4990090"/>
                  <a:ext cx="125685" cy="174650"/>
                </a:xfrm>
                <a:custGeom>
                  <a:avLst/>
                  <a:gdLst>
                    <a:gd name="connsiteX0" fmla="*/ 0 w 125685"/>
                    <a:gd name="connsiteY0" fmla="*/ 0 h 174650"/>
                    <a:gd name="connsiteX1" fmla="*/ 25366 w 125685"/>
                    <a:gd name="connsiteY1" fmla="*/ 52484 h 174650"/>
                    <a:gd name="connsiteX2" fmla="*/ 36462 w 125685"/>
                    <a:gd name="connsiteY2" fmla="*/ 85162 h 174650"/>
                    <a:gd name="connsiteX3" fmla="*/ 81213 w 125685"/>
                    <a:gd name="connsiteY3" fmla="*/ 123936 h 174650"/>
                    <a:gd name="connsiteX4" fmla="*/ 125685 w 125685"/>
                    <a:gd name="connsiteY4" fmla="*/ 174650 h 174650"/>
                    <a:gd name="connsiteX5" fmla="*/ 122102 w 125685"/>
                    <a:gd name="connsiteY5" fmla="*/ 156671 h 174650"/>
                    <a:gd name="connsiteX6" fmla="*/ 81277 w 125685"/>
                    <a:gd name="connsiteY6" fmla="*/ 35075 h 174650"/>
                    <a:gd name="connsiteX7" fmla="*/ 73020 w 125685"/>
                    <a:gd name="connsiteY7" fmla="*/ 17798 h 174650"/>
                    <a:gd name="connsiteX8" fmla="*/ 0 w 125685"/>
                    <a:gd name="connsiteY8" fmla="*/ 0 h 1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685" h="174650">
                      <a:moveTo>
                        <a:pt x="0" y="0"/>
                      </a:moveTo>
                      <a:lnTo>
                        <a:pt x="25366" y="52484"/>
                      </a:lnTo>
                      <a:lnTo>
                        <a:pt x="36462" y="85162"/>
                      </a:lnTo>
                      <a:lnTo>
                        <a:pt x="81213" y="123936"/>
                      </a:lnTo>
                      <a:lnTo>
                        <a:pt x="125685" y="174650"/>
                      </a:lnTo>
                      <a:lnTo>
                        <a:pt x="122102" y="156671"/>
                      </a:lnTo>
                      <a:cubicBezTo>
                        <a:pt x="111067" y="115373"/>
                        <a:pt x="97413" y="74805"/>
                        <a:pt x="81277" y="35075"/>
                      </a:cubicBezTo>
                      <a:lnTo>
                        <a:pt x="73020" y="1779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1" name="Freeform 580">
                  <a:extLst>
                    <a:ext uri="{FF2B5EF4-FFF2-40B4-BE49-F238E27FC236}">
                      <a16:creationId xmlns:a16="http://schemas.microsoft.com/office/drawing/2014/main" id="{D425730B-86B8-651E-0645-60210FB7B372}"/>
                    </a:ext>
                  </a:extLst>
                </p:cNvPr>
                <p:cNvSpPr/>
                <p:nvPr/>
              </p:nvSpPr>
              <p:spPr>
                <a:xfrm rot="5400000" flipV="1">
                  <a:off x="6955287" y="1914657"/>
                  <a:ext cx="132099" cy="316286"/>
                </a:xfrm>
                <a:custGeom>
                  <a:avLst/>
                  <a:gdLst>
                    <a:gd name="connsiteX0" fmla="*/ 0 w 132099"/>
                    <a:gd name="connsiteY0" fmla="*/ 0 h 316286"/>
                    <a:gd name="connsiteX1" fmla="*/ 20382 w 132099"/>
                    <a:gd name="connsiteY1" fmla="*/ 89377 h 316286"/>
                    <a:gd name="connsiteX2" fmla="*/ 113890 w 132099"/>
                    <a:gd name="connsiteY2" fmla="*/ 290987 h 316286"/>
                    <a:gd name="connsiteX3" fmla="*/ 132099 w 132099"/>
                    <a:gd name="connsiteY3" fmla="*/ 316286 h 316286"/>
                    <a:gd name="connsiteX4" fmla="*/ 120479 w 132099"/>
                    <a:gd name="connsiteY4" fmla="*/ 208799 h 316286"/>
                    <a:gd name="connsiteX5" fmla="*/ 116704 w 132099"/>
                    <a:gd name="connsiteY5" fmla="*/ 149102 h 316286"/>
                    <a:gd name="connsiteX6" fmla="*/ 96099 w 132099"/>
                    <a:gd name="connsiteY6" fmla="*/ 131249 h 316286"/>
                    <a:gd name="connsiteX7" fmla="*/ 1465 w 132099"/>
                    <a:gd name="connsiteY7" fmla="*/ 4005 h 316286"/>
                    <a:gd name="connsiteX8" fmla="*/ 0 w 132099"/>
                    <a:gd name="connsiteY8" fmla="*/ 0 h 31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9" h="316286">
                      <a:moveTo>
                        <a:pt x="0" y="0"/>
                      </a:moveTo>
                      <a:lnTo>
                        <a:pt x="20382" y="89377"/>
                      </a:lnTo>
                      <a:cubicBezTo>
                        <a:pt x="41759" y="159295"/>
                        <a:pt x="73287" y="226739"/>
                        <a:pt x="113890" y="290987"/>
                      </a:cubicBezTo>
                      <a:lnTo>
                        <a:pt x="132099" y="316286"/>
                      </a:lnTo>
                      <a:lnTo>
                        <a:pt x="120479" y="208799"/>
                      </a:lnTo>
                      <a:lnTo>
                        <a:pt x="116704" y="149102"/>
                      </a:lnTo>
                      <a:lnTo>
                        <a:pt x="96099" y="131249"/>
                      </a:lnTo>
                      <a:cubicBezTo>
                        <a:pt x="55007" y="90699"/>
                        <a:pt x="23099" y="48133"/>
                        <a:pt x="1465" y="4005"/>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2" name="Freeform 581">
                  <a:extLst>
                    <a:ext uri="{FF2B5EF4-FFF2-40B4-BE49-F238E27FC236}">
                      <a16:creationId xmlns:a16="http://schemas.microsoft.com/office/drawing/2014/main" id="{D3FBB04F-D519-8B46-2FA0-F4439045D954}"/>
                    </a:ext>
                  </a:extLst>
                </p:cNvPr>
                <p:cNvSpPr/>
                <p:nvPr/>
              </p:nvSpPr>
              <p:spPr>
                <a:xfrm rot="5400000" flipV="1">
                  <a:off x="7145962" y="1904651"/>
                  <a:ext cx="172669" cy="376955"/>
                </a:xfrm>
                <a:custGeom>
                  <a:avLst/>
                  <a:gdLst>
                    <a:gd name="connsiteX0" fmla="*/ 0 w 172669"/>
                    <a:gd name="connsiteY0" fmla="*/ 0 h 376955"/>
                    <a:gd name="connsiteX1" fmla="*/ 2892 w 172669"/>
                    <a:gd name="connsiteY1" fmla="*/ 41835 h 376955"/>
                    <a:gd name="connsiteX2" fmla="*/ 32848 w 172669"/>
                    <a:gd name="connsiteY2" fmla="*/ 179656 h 376955"/>
                    <a:gd name="connsiteX3" fmla="*/ 34193 w 172669"/>
                    <a:gd name="connsiteY3" fmla="*/ 182439 h 376955"/>
                    <a:gd name="connsiteX4" fmla="*/ 101493 w 172669"/>
                    <a:gd name="connsiteY4" fmla="*/ 288233 h 376955"/>
                    <a:gd name="connsiteX5" fmla="*/ 172669 w 172669"/>
                    <a:gd name="connsiteY5" fmla="*/ 376955 h 376955"/>
                    <a:gd name="connsiteX6" fmla="*/ 156628 w 172669"/>
                    <a:gd name="connsiteY6" fmla="*/ 302548 h 376955"/>
                    <a:gd name="connsiteX7" fmla="*/ 147021 w 172669"/>
                    <a:gd name="connsiteY7" fmla="*/ 241633 h 376955"/>
                    <a:gd name="connsiteX8" fmla="*/ 135741 w 172669"/>
                    <a:gd name="connsiteY8" fmla="*/ 229014 h 376955"/>
                    <a:gd name="connsiteX9" fmla="*/ 10265 w 172669"/>
                    <a:gd name="connsiteY9" fmla="*/ 27132 h 376955"/>
                    <a:gd name="connsiteX10" fmla="*/ 0 w 172669"/>
                    <a:gd name="connsiteY10" fmla="*/ 0 h 37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69" h="376955">
                      <a:moveTo>
                        <a:pt x="0" y="0"/>
                      </a:moveTo>
                      <a:lnTo>
                        <a:pt x="2892" y="41835"/>
                      </a:lnTo>
                      <a:lnTo>
                        <a:pt x="32848" y="179656"/>
                      </a:lnTo>
                      <a:lnTo>
                        <a:pt x="34193" y="182439"/>
                      </a:lnTo>
                      <a:cubicBezTo>
                        <a:pt x="54412" y="218637"/>
                        <a:pt x="76889" y="253936"/>
                        <a:pt x="101493" y="288233"/>
                      </a:cubicBezTo>
                      <a:lnTo>
                        <a:pt x="172669" y="376955"/>
                      </a:lnTo>
                      <a:lnTo>
                        <a:pt x="156628" y="302548"/>
                      </a:lnTo>
                      <a:lnTo>
                        <a:pt x="147021" y="241633"/>
                      </a:lnTo>
                      <a:lnTo>
                        <a:pt x="135741" y="229014"/>
                      </a:lnTo>
                      <a:cubicBezTo>
                        <a:pt x="84731" y="165195"/>
                        <a:pt x="42536" y="97650"/>
                        <a:pt x="10265" y="2713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3" name="Freeform 582">
                  <a:extLst>
                    <a:ext uri="{FF2B5EF4-FFF2-40B4-BE49-F238E27FC236}">
                      <a16:creationId xmlns:a16="http://schemas.microsoft.com/office/drawing/2014/main" id="{4F4695DE-E4A0-7BFD-328D-ED542587D87C}"/>
                    </a:ext>
                  </a:extLst>
                </p:cNvPr>
                <p:cNvSpPr/>
                <p:nvPr/>
              </p:nvSpPr>
              <p:spPr>
                <a:xfrm rot="5400000" flipV="1">
                  <a:off x="6795653" y="1971628"/>
                  <a:ext cx="92992" cy="201912"/>
                </a:xfrm>
                <a:custGeom>
                  <a:avLst/>
                  <a:gdLst>
                    <a:gd name="connsiteX0" fmla="*/ 0 w 92992"/>
                    <a:gd name="connsiteY0" fmla="*/ 0 h 201912"/>
                    <a:gd name="connsiteX1" fmla="*/ 6787 w 92992"/>
                    <a:gd name="connsiteY1" fmla="*/ 53634 h 201912"/>
                    <a:gd name="connsiteX2" fmla="*/ 69448 w 92992"/>
                    <a:gd name="connsiteY2" fmla="*/ 176241 h 201912"/>
                    <a:gd name="connsiteX3" fmla="*/ 92992 w 92992"/>
                    <a:gd name="connsiteY3" fmla="*/ 201912 h 201912"/>
                    <a:gd name="connsiteX4" fmla="*/ 91525 w 92992"/>
                    <a:gd name="connsiteY4" fmla="*/ 178718 h 201912"/>
                    <a:gd name="connsiteX5" fmla="*/ 88391 w 92992"/>
                    <a:gd name="connsiteY5" fmla="*/ 27750 h 201912"/>
                    <a:gd name="connsiteX6" fmla="*/ 0 w 92992"/>
                    <a:gd name="connsiteY6" fmla="*/ 0 h 20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992" h="201912">
                      <a:moveTo>
                        <a:pt x="0" y="0"/>
                      </a:moveTo>
                      <a:lnTo>
                        <a:pt x="6787" y="53634"/>
                      </a:lnTo>
                      <a:cubicBezTo>
                        <a:pt x="17538" y="95881"/>
                        <a:pt x="38777" y="136891"/>
                        <a:pt x="69448" y="176241"/>
                      </a:cubicBezTo>
                      <a:lnTo>
                        <a:pt x="92992" y="201912"/>
                      </a:lnTo>
                      <a:lnTo>
                        <a:pt x="91525" y="178718"/>
                      </a:lnTo>
                      <a:lnTo>
                        <a:pt x="88391" y="27750"/>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4" name="Freeform 583">
                  <a:extLst>
                    <a:ext uri="{FF2B5EF4-FFF2-40B4-BE49-F238E27FC236}">
                      <a16:creationId xmlns:a16="http://schemas.microsoft.com/office/drawing/2014/main" id="{5C550E51-4462-153E-A76E-FD0D736582C0}"/>
                    </a:ext>
                  </a:extLst>
                </p:cNvPr>
                <p:cNvSpPr/>
                <p:nvPr/>
              </p:nvSpPr>
              <p:spPr>
                <a:xfrm rot="5400000" flipV="1">
                  <a:off x="6558183" y="1988968"/>
                  <a:ext cx="89651" cy="178034"/>
                </a:xfrm>
                <a:custGeom>
                  <a:avLst/>
                  <a:gdLst>
                    <a:gd name="connsiteX0" fmla="*/ 0 w 89651"/>
                    <a:gd name="connsiteY0" fmla="*/ 151601 h 178034"/>
                    <a:gd name="connsiteX1" fmla="*/ 60039 w 89651"/>
                    <a:gd name="connsiteY1" fmla="*/ 171733 h 178034"/>
                    <a:gd name="connsiteX2" fmla="*/ 83498 w 89651"/>
                    <a:gd name="connsiteY2" fmla="*/ 178034 h 178034"/>
                    <a:gd name="connsiteX3" fmla="*/ 89651 w 89651"/>
                    <a:gd name="connsiteY3" fmla="*/ 0 h 178034"/>
                    <a:gd name="connsiteX4" fmla="*/ 62376 w 89651"/>
                    <a:gd name="connsiteY4" fmla="*/ 29739 h 178034"/>
                    <a:gd name="connsiteX5" fmla="*/ 23576 w 89651"/>
                    <a:gd name="connsiteY5" fmla="*/ 89956 h 178034"/>
                    <a:gd name="connsiteX6" fmla="*/ 0 w 89651"/>
                    <a:gd name="connsiteY6" fmla="*/ 151601 h 17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51" h="178034">
                      <a:moveTo>
                        <a:pt x="0" y="151601"/>
                      </a:moveTo>
                      <a:lnTo>
                        <a:pt x="60039" y="171733"/>
                      </a:lnTo>
                      <a:lnTo>
                        <a:pt x="83498" y="178034"/>
                      </a:lnTo>
                      <a:lnTo>
                        <a:pt x="89651" y="0"/>
                      </a:lnTo>
                      <a:lnTo>
                        <a:pt x="62376" y="29739"/>
                      </a:lnTo>
                      <a:cubicBezTo>
                        <a:pt x="47040" y="49414"/>
                        <a:pt x="34063" y="69504"/>
                        <a:pt x="23576" y="89956"/>
                      </a:cubicBezTo>
                      <a:lnTo>
                        <a:pt x="0" y="15160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5" name="Freeform 584">
                  <a:extLst>
                    <a:ext uri="{FF2B5EF4-FFF2-40B4-BE49-F238E27FC236}">
                      <a16:creationId xmlns:a16="http://schemas.microsoft.com/office/drawing/2014/main" id="{0241B64D-35C4-B7B1-DC6D-BC0374AB8210}"/>
                    </a:ext>
                  </a:extLst>
                </p:cNvPr>
                <p:cNvSpPr/>
                <p:nvPr/>
              </p:nvSpPr>
              <p:spPr>
                <a:xfrm rot="5400000" flipV="1">
                  <a:off x="6356486" y="1978420"/>
                  <a:ext cx="93823" cy="241750"/>
                </a:xfrm>
                <a:custGeom>
                  <a:avLst/>
                  <a:gdLst>
                    <a:gd name="connsiteX0" fmla="*/ 0 w 93823"/>
                    <a:gd name="connsiteY0" fmla="*/ 241750 h 241750"/>
                    <a:gd name="connsiteX1" fmla="*/ 50466 w 93823"/>
                    <a:gd name="connsiteY1" fmla="*/ 184200 h 241750"/>
                    <a:gd name="connsiteX2" fmla="*/ 75729 w 93823"/>
                    <a:gd name="connsiteY2" fmla="*/ 162311 h 241750"/>
                    <a:gd name="connsiteX3" fmla="*/ 81866 w 93823"/>
                    <a:gd name="connsiteY3" fmla="*/ 93376 h 241750"/>
                    <a:gd name="connsiteX4" fmla="*/ 93823 w 93823"/>
                    <a:gd name="connsiteY4" fmla="*/ 0 h 241750"/>
                    <a:gd name="connsiteX5" fmla="*/ 79199 w 93823"/>
                    <a:gd name="connsiteY5" fmla="*/ 20318 h 241750"/>
                    <a:gd name="connsiteX6" fmla="*/ 35963 w 93823"/>
                    <a:gd name="connsiteY6" fmla="*/ 126930 h 241750"/>
                    <a:gd name="connsiteX7" fmla="*/ 0 w 93823"/>
                    <a:gd name="connsiteY7" fmla="*/ 241750 h 24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823" h="241750">
                      <a:moveTo>
                        <a:pt x="0" y="241750"/>
                      </a:moveTo>
                      <a:lnTo>
                        <a:pt x="50466" y="184200"/>
                      </a:lnTo>
                      <a:lnTo>
                        <a:pt x="75729" y="162311"/>
                      </a:lnTo>
                      <a:lnTo>
                        <a:pt x="81866" y="93376"/>
                      </a:lnTo>
                      <a:lnTo>
                        <a:pt x="93823" y="0"/>
                      </a:lnTo>
                      <a:lnTo>
                        <a:pt x="79199" y="20318"/>
                      </a:lnTo>
                      <a:lnTo>
                        <a:pt x="35963" y="126930"/>
                      </a:lnTo>
                      <a:lnTo>
                        <a:pt x="0" y="24175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6" name="Freeform 585">
                  <a:extLst>
                    <a:ext uri="{FF2B5EF4-FFF2-40B4-BE49-F238E27FC236}">
                      <a16:creationId xmlns:a16="http://schemas.microsoft.com/office/drawing/2014/main" id="{87845D45-5CDF-274E-AABC-D510349110D3}"/>
                    </a:ext>
                  </a:extLst>
                </p:cNvPr>
                <p:cNvSpPr/>
                <p:nvPr/>
              </p:nvSpPr>
              <p:spPr>
                <a:xfrm rot="5400000" flipV="1">
                  <a:off x="6863239" y="2107127"/>
                  <a:ext cx="180465" cy="330395"/>
                </a:xfrm>
                <a:custGeom>
                  <a:avLst/>
                  <a:gdLst>
                    <a:gd name="connsiteX0" fmla="*/ 0 w 180465"/>
                    <a:gd name="connsiteY0" fmla="*/ 0 h 330395"/>
                    <a:gd name="connsiteX1" fmla="*/ 2335 w 180465"/>
                    <a:gd name="connsiteY1" fmla="*/ 112490 h 330395"/>
                    <a:gd name="connsiteX2" fmla="*/ 9287 w 180465"/>
                    <a:gd name="connsiteY2" fmla="*/ 222427 h 330395"/>
                    <a:gd name="connsiteX3" fmla="*/ 32696 w 180465"/>
                    <a:gd name="connsiteY3" fmla="*/ 241819 h 330395"/>
                    <a:gd name="connsiteX4" fmla="*/ 111566 w 180465"/>
                    <a:gd name="connsiteY4" fmla="*/ 293626 h 330395"/>
                    <a:gd name="connsiteX5" fmla="*/ 180465 w 180465"/>
                    <a:gd name="connsiteY5" fmla="*/ 330395 h 330395"/>
                    <a:gd name="connsiteX6" fmla="*/ 171072 w 180465"/>
                    <a:gd name="connsiteY6" fmla="*/ 163008 h 330395"/>
                    <a:gd name="connsiteX7" fmla="*/ 168819 w 180465"/>
                    <a:gd name="connsiteY7" fmla="*/ 40740 h 330395"/>
                    <a:gd name="connsiteX8" fmla="*/ 116321 w 180465"/>
                    <a:gd name="connsiteY8" fmla="*/ 29715 h 330395"/>
                    <a:gd name="connsiteX9" fmla="*/ 0 w 180465"/>
                    <a:gd name="connsiteY9" fmla="*/ 0 h 33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465" h="330395">
                      <a:moveTo>
                        <a:pt x="0" y="0"/>
                      </a:moveTo>
                      <a:lnTo>
                        <a:pt x="2335" y="112490"/>
                      </a:lnTo>
                      <a:lnTo>
                        <a:pt x="9287" y="222427"/>
                      </a:lnTo>
                      <a:lnTo>
                        <a:pt x="32696" y="241819"/>
                      </a:lnTo>
                      <a:cubicBezTo>
                        <a:pt x="56936" y="259625"/>
                        <a:pt x="83270" y="276912"/>
                        <a:pt x="111566" y="293626"/>
                      </a:cubicBezTo>
                      <a:lnTo>
                        <a:pt x="180465" y="330395"/>
                      </a:lnTo>
                      <a:lnTo>
                        <a:pt x="171072" y="163008"/>
                      </a:lnTo>
                      <a:lnTo>
                        <a:pt x="168819" y="40740"/>
                      </a:lnTo>
                      <a:lnTo>
                        <a:pt x="116321" y="2971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7" name="Freeform 586">
                  <a:extLst>
                    <a:ext uri="{FF2B5EF4-FFF2-40B4-BE49-F238E27FC236}">
                      <a16:creationId xmlns:a16="http://schemas.microsoft.com/office/drawing/2014/main" id="{2B413895-1272-10CF-2CBB-4D081B17B6E3}"/>
                    </a:ext>
                  </a:extLst>
                </p:cNvPr>
                <p:cNvSpPr/>
                <p:nvPr/>
              </p:nvSpPr>
              <p:spPr>
                <a:xfrm rot="5400000" flipV="1">
                  <a:off x="6451105" y="2070355"/>
                  <a:ext cx="186329" cy="409806"/>
                </a:xfrm>
                <a:custGeom>
                  <a:avLst/>
                  <a:gdLst>
                    <a:gd name="connsiteX0" fmla="*/ 0 w 186329"/>
                    <a:gd name="connsiteY0" fmla="*/ 370234 h 409806"/>
                    <a:gd name="connsiteX1" fmla="*/ 40789 w 186329"/>
                    <a:gd name="connsiteY1" fmla="*/ 381189 h 409806"/>
                    <a:gd name="connsiteX2" fmla="*/ 168078 w 186329"/>
                    <a:gd name="connsiteY2" fmla="*/ 409806 h 409806"/>
                    <a:gd name="connsiteX3" fmla="*/ 177044 w 186329"/>
                    <a:gd name="connsiteY3" fmla="*/ 117535 h 409806"/>
                    <a:gd name="connsiteX4" fmla="*/ 186329 w 186329"/>
                    <a:gd name="connsiteY4" fmla="*/ 0 h 409806"/>
                    <a:gd name="connsiteX5" fmla="*/ 111564 w 186329"/>
                    <a:gd name="connsiteY5" fmla="*/ 39899 h 409806"/>
                    <a:gd name="connsiteX6" fmla="*/ 32694 w 186329"/>
                    <a:gd name="connsiteY6" fmla="*/ 91706 h 409806"/>
                    <a:gd name="connsiteX7" fmla="*/ 11784 w 186329"/>
                    <a:gd name="connsiteY7" fmla="*/ 109029 h 409806"/>
                    <a:gd name="connsiteX8" fmla="*/ 6384 w 186329"/>
                    <a:gd name="connsiteY8" fmla="*/ 165019 h 409806"/>
                    <a:gd name="connsiteX9" fmla="*/ 0 w 186329"/>
                    <a:gd name="connsiteY9" fmla="*/ 370234 h 40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329" h="409806">
                      <a:moveTo>
                        <a:pt x="0" y="370234"/>
                      </a:moveTo>
                      <a:lnTo>
                        <a:pt x="40789" y="381189"/>
                      </a:lnTo>
                      <a:lnTo>
                        <a:pt x="168078" y="409806"/>
                      </a:lnTo>
                      <a:lnTo>
                        <a:pt x="177044" y="117535"/>
                      </a:lnTo>
                      <a:lnTo>
                        <a:pt x="186329" y="0"/>
                      </a:lnTo>
                      <a:lnTo>
                        <a:pt x="111564" y="39899"/>
                      </a:lnTo>
                      <a:cubicBezTo>
                        <a:pt x="83268" y="56613"/>
                        <a:pt x="56934" y="73900"/>
                        <a:pt x="32694" y="91706"/>
                      </a:cubicBezTo>
                      <a:lnTo>
                        <a:pt x="11784" y="109029"/>
                      </a:lnTo>
                      <a:lnTo>
                        <a:pt x="6384" y="165019"/>
                      </a:lnTo>
                      <a:lnTo>
                        <a:pt x="0" y="37023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8" name="Freeform 587">
                  <a:extLst>
                    <a:ext uri="{FF2B5EF4-FFF2-40B4-BE49-F238E27FC236}">
                      <a16:creationId xmlns:a16="http://schemas.microsoft.com/office/drawing/2014/main" id="{66A40056-DD53-31A4-BA4A-3B3C528538E6}"/>
                    </a:ext>
                  </a:extLst>
                </p:cNvPr>
                <p:cNvSpPr/>
                <p:nvPr/>
              </p:nvSpPr>
              <p:spPr>
                <a:xfrm rot="5400000" flipV="1">
                  <a:off x="7157297" y="2109368"/>
                  <a:ext cx="204440" cy="377651"/>
                </a:xfrm>
                <a:custGeom>
                  <a:avLst/>
                  <a:gdLst>
                    <a:gd name="connsiteX0" fmla="*/ 0 w 204440"/>
                    <a:gd name="connsiteY0" fmla="*/ 0 h 377651"/>
                    <a:gd name="connsiteX1" fmla="*/ 13503 w 204440"/>
                    <a:gd name="connsiteY1" fmla="*/ 124897 h 377651"/>
                    <a:gd name="connsiteX2" fmla="*/ 27990 w 204440"/>
                    <a:gd name="connsiteY2" fmla="*/ 216756 h 377651"/>
                    <a:gd name="connsiteX3" fmla="*/ 72629 w 204440"/>
                    <a:gd name="connsiteY3" fmla="*/ 265932 h 377651"/>
                    <a:gd name="connsiteX4" fmla="*/ 165012 w 204440"/>
                    <a:gd name="connsiteY4" fmla="*/ 348616 h 377651"/>
                    <a:gd name="connsiteX5" fmla="*/ 204440 w 204440"/>
                    <a:gd name="connsiteY5" fmla="*/ 377651 h 377651"/>
                    <a:gd name="connsiteX6" fmla="*/ 183257 w 204440"/>
                    <a:gd name="connsiteY6" fmla="*/ 226297 h 377651"/>
                    <a:gd name="connsiteX7" fmla="*/ 171214 w 204440"/>
                    <a:gd name="connsiteY7" fmla="*/ 100775 h 377651"/>
                    <a:gd name="connsiteX8" fmla="*/ 150112 w 204440"/>
                    <a:gd name="connsiteY8" fmla="*/ 91084 h 377651"/>
                    <a:gd name="connsiteX9" fmla="*/ 56617 w 204440"/>
                    <a:gd name="connsiteY9" fmla="*/ 38898 h 377651"/>
                    <a:gd name="connsiteX10" fmla="*/ 0 w 204440"/>
                    <a:gd name="connsiteY10" fmla="*/ 0 h 37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40" h="377651">
                      <a:moveTo>
                        <a:pt x="0" y="0"/>
                      </a:moveTo>
                      <a:lnTo>
                        <a:pt x="13503" y="124897"/>
                      </a:lnTo>
                      <a:lnTo>
                        <a:pt x="27990" y="216756"/>
                      </a:lnTo>
                      <a:lnTo>
                        <a:pt x="72629" y="265932"/>
                      </a:lnTo>
                      <a:cubicBezTo>
                        <a:pt x="101468" y="294502"/>
                        <a:pt x="132307" y="322094"/>
                        <a:pt x="165012" y="348616"/>
                      </a:cubicBezTo>
                      <a:lnTo>
                        <a:pt x="204440" y="377651"/>
                      </a:lnTo>
                      <a:lnTo>
                        <a:pt x="183257" y="226297"/>
                      </a:lnTo>
                      <a:lnTo>
                        <a:pt x="171214" y="100775"/>
                      </a:lnTo>
                      <a:lnTo>
                        <a:pt x="150112" y="91084"/>
                      </a:lnTo>
                      <a:cubicBezTo>
                        <a:pt x="117014" y="74344"/>
                        <a:pt x="85803" y="56930"/>
                        <a:pt x="56617" y="38898"/>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9" name="Freeform 588">
                  <a:extLst>
                    <a:ext uri="{FF2B5EF4-FFF2-40B4-BE49-F238E27FC236}">
                      <a16:creationId xmlns:a16="http://schemas.microsoft.com/office/drawing/2014/main" id="{FFA79BEF-2D58-6C69-7FDE-732838FC3722}"/>
                    </a:ext>
                  </a:extLst>
                </p:cNvPr>
                <p:cNvSpPr/>
                <p:nvPr/>
              </p:nvSpPr>
              <p:spPr>
                <a:xfrm rot="5400000" flipV="1">
                  <a:off x="6095250" y="2119612"/>
                  <a:ext cx="212556" cy="372754"/>
                </a:xfrm>
                <a:custGeom>
                  <a:avLst/>
                  <a:gdLst>
                    <a:gd name="connsiteX0" fmla="*/ 0 w 212556"/>
                    <a:gd name="connsiteY0" fmla="*/ 372754 h 372754"/>
                    <a:gd name="connsiteX1" fmla="*/ 52879 w 212556"/>
                    <a:gd name="connsiteY1" fmla="*/ 336424 h 372754"/>
                    <a:gd name="connsiteX2" fmla="*/ 146374 w 212556"/>
                    <a:gd name="connsiteY2" fmla="*/ 284238 h 372754"/>
                    <a:gd name="connsiteX3" fmla="*/ 173786 w 212556"/>
                    <a:gd name="connsiteY3" fmla="*/ 271650 h 372754"/>
                    <a:gd name="connsiteX4" fmla="*/ 186129 w 212556"/>
                    <a:gd name="connsiteY4" fmla="*/ 163042 h 372754"/>
                    <a:gd name="connsiteX5" fmla="*/ 205225 w 212556"/>
                    <a:gd name="connsiteY5" fmla="*/ 37386 h 372754"/>
                    <a:gd name="connsiteX6" fmla="*/ 212556 w 212556"/>
                    <a:gd name="connsiteY6" fmla="*/ 0 h 372754"/>
                    <a:gd name="connsiteX7" fmla="*/ 161274 w 212556"/>
                    <a:gd name="connsiteY7" fmla="*/ 37764 h 372754"/>
                    <a:gd name="connsiteX8" fmla="*/ 68891 w 212556"/>
                    <a:gd name="connsiteY8" fmla="*/ 120448 h 372754"/>
                    <a:gd name="connsiteX9" fmla="*/ 25518 w 212556"/>
                    <a:gd name="connsiteY9" fmla="*/ 168230 h 372754"/>
                    <a:gd name="connsiteX10" fmla="*/ 24861 w 212556"/>
                    <a:gd name="connsiteY10" fmla="*/ 171643 h 372754"/>
                    <a:gd name="connsiteX11" fmla="*/ 9765 w 212556"/>
                    <a:gd name="connsiteY11" fmla="*/ 271504 h 372754"/>
                    <a:gd name="connsiteX12" fmla="*/ 0 w 212556"/>
                    <a:gd name="connsiteY12" fmla="*/ 372754 h 37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556" h="372754">
                      <a:moveTo>
                        <a:pt x="0" y="372754"/>
                      </a:moveTo>
                      <a:lnTo>
                        <a:pt x="52879" y="336424"/>
                      </a:lnTo>
                      <a:cubicBezTo>
                        <a:pt x="82065" y="318392"/>
                        <a:pt x="113276" y="300978"/>
                        <a:pt x="146374" y="284238"/>
                      </a:cubicBezTo>
                      <a:lnTo>
                        <a:pt x="173786" y="271650"/>
                      </a:lnTo>
                      <a:lnTo>
                        <a:pt x="186129" y="163042"/>
                      </a:lnTo>
                      <a:cubicBezTo>
                        <a:pt x="191888" y="119501"/>
                        <a:pt x="198270" y="77548"/>
                        <a:pt x="205225" y="37386"/>
                      </a:cubicBezTo>
                      <a:lnTo>
                        <a:pt x="212556" y="0"/>
                      </a:lnTo>
                      <a:lnTo>
                        <a:pt x="161274" y="37764"/>
                      </a:lnTo>
                      <a:cubicBezTo>
                        <a:pt x="128569" y="64287"/>
                        <a:pt x="97730" y="91878"/>
                        <a:pt x="68891" y="120448"/>
                      </a:cubicBezTo>
                      <a:lnTo>
                        <a:pt x="25518" y="168230"/>
                      </a:lnTo>
                      <a:lnTo>
                        <a:pt x="24861" y="171643"/>
                      </a:lnTo>
                      <a:cubicBezTo>
                        <a:pt x="19353" y="203805"/>
                        <a:pt x="14309" y="237134"/>
                        <a:pt x="9765" y="271504"/>
                      </a:cubicBezTo>
                      <a:lnTo>
                        <a:pt x="0" y="37275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0" name="Freeform 589">
                  <a:extLst>
                    <a:ext uri="{FF2B5EF4-FFF2-40B4-BE49-F238E27FC236}">
                      <a16:creationId xmlns:a16="http://schemas.microsoft.com/office/drawing/2014/main" id="{35C925F8-CC45-99D0-45B2-99799BCB8A56}"/>
                    </a:ext>
                  </a:extLst>
                </p:cNvPr>
                <p:cNvSpPr/>
                <p:nvPr/>
              </p:nvSpPr>
              <p:spPr>
                <a:xfrm rot="5400000" flipV="1">
                  <a:off x="7414933" y="2206076"/>
                  <a:ext cx="202029" cy="272157"/>
                </a:xfrm>
                <a:custGeom>
                  <a:avLst/>
                  <a:gdLst>
                    <a:gd name="connsiteX0" fmla="*/ 0 w 202029"/>
                    <a:gd name="connsiteY0" fmla="*/ 0 h 272157"/>
                    <a:gd name="connsiteX1" fmla="*/ 11329 w 202029"/>
                    <a:gd name="connsiteY1" fmla="*/ 62680 h 272157"/>
                    <a:gd name="connsiteX2" fmla="*/ 31023 w 202029"/>
                    <a:gd name="connsiteY2" fmla="*/ 136855 h 272157"/>
                    <a:gd name="connsiteX3" fmla="*/ 39204 w 202029"/>
                    <a:gd name="connsiteY3" fmla="*/ 145140 h 272157"/>
                    <a:gd name="connsiteX4" fmla="*/ 142355 w 202029"/>
                    <a:gd name="connsiteY4" fmla="*/ 231086 h 272157"/>
                    <a:gd name="connsiteX5" fmla="*/ 202029 w 202029"/>
                    <a:gd name="connsiteY5" fmla="*/ 272157 h 272157"/>
                    <a:gd name="connsiteX6" fmla="*/ 186330 w 202029"/>
                    <a:gd name="connsiteY6" fmla="*/ 210692 h 272157"/>
                    <a:gd name="connsiteX7" fmla="*/ 173267 w 202029"/>
                    <a:gd name="connsiteY7" fmla="*/ 142416 h 272157"/>
                    <a:gd name="connsiteX8" fmla="*/ 79754 w 202029"/>
                    <a:gd name="connsiteY8" fmla="*/ 72487 h 272157"/>
                    <a:gd name="connsiteX9" fmla="*/ 0 w 202029"/>
                    <a:gd name="connsiteY9" fmla="*/ 0 h 27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029" h="272157">
                      <a:moveTo>
                        <a:pt x="0" y="0"/>
                      </a:moveTo>
                      <a:lnTo>
                        <a:pt x="11329" y="62680"/>
                      </a:lnTo>
                      <a:lnTo>
                        <a:pt x="31023" y="136855"/>
                      </a:lnTo>
                      <a:lnTo>
                        <a:pt x="39204" y="145140"/>
                      </a:lnTo>
                      <a:cubicBezTo>
                        <a:pt x="71774" y="175027"/>
                        <a:pt x="106202" y="203709"/>
                        <a:pt x="142355" y="231086"/>
                      </a:cubicBezTo>
                      <a:lnTo>
                        <a:pt x="202029" y="272157"/>
                      </a:lnTo>
                      <a:lnTo>
                        <a:pt x="186330" y="210692"/>
                      </a:lnTo>
                      <a:lnTo>
                        <a:pt x="173267" y="142416"/>
                      </a:lnTo>
                      <a:lnTo>
                        <a:pt x="79754" y="72487"/>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1" name="Freeform 590">
                  <a:extLst>
                    <a:ext uri="{FF2B5EF4-FFF2-40B4-BE49-F238E27FC236}">
                      <a16:creationId xmlns:a16="http://schemas.microsoft.com/office/drawing/2014/main" id="{4C224EA5-BD4F-74CA-8AE7-120193DF2374}"/>
                    </a:ext>
                  </a:extLst>
                </p:cNvPr>
                <p:cNvSpPr/>
                <p:nvPr/>
              </p:nvSpPr>
              <p:spPr>
                <a:xfrm rot="5400000" flipV="1">
                  <a:off x="5870258" y="2227975"/>
                  <a:ext cx="204779" cy="235460"/>
                </a:xfrm>
                <a:custGeom>
                  <a:avLst/>
                  <a:gdLst>
                    <a:gd name="connsiteX0" fmla="*/ 0 w 204779"/>
                    <a:gd name="connsiteY0" fmla="*/ 235460 h 235460"/>
                    <a:gd name="connsiteX1" fmla="*/ 77578 w 204779"/>
                    <a:gd name="connsiteY1" fmla="*/ 164950 h 235460"/>
                    <a:gd name="connsiteX2" fmla="*/ 183568 w 204779"/>
                    <a:gd name="connsiteY2" fmla="*/ 85691 h 235460"/>
                    <a:gd name="connsiteX3" fmla="*/ 184154 w 204779"/>
                    <a:gd name="connsiteY3" fmla="*/ 82704 h 235460"/>
                    <a:gd name="connsiteX4" fmla="*/ 204779 w 204779"/>
                    <a:gd name="connsiteY4" fmla="*/ 0 h 235460"/>
                    <a:gd name="connsiteX5" fmla="*/ 140179 w 204779"/>
                    <a:gd name="connsiteY5" fmla="*/ 44461 h 235460"/>
                    <a:gd name="connsiteX6" fmla="*/ 102555 w 204779"/>
                    <a:gd name="connsiteY6" fmla="*/ 75810 h 235460"/>
                    <a:gd name="connsiteX7" fmla="*/ 68391 w 204779"/>
                    <a:gd name="connsiteY7" fmla="*/ 117896 h 235460"/>
                    <a:gd name="connsiteX8" fmla="*/ 3680 w 204779"/>
                    <a:gd name="connsiteY8" fmla="*/ 220164 h 235460"/>
                    <a:gd name="connsiteX9" fmla="*/ 0 w 204779"/>
                    <a:gd name="connsiteY9" fmla="*/ 235460 h 23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779" h="235460">
                      <a:moveTo>
                        <a:pt x="0" y="235460"/>
                      </a:moveTo>
                      <a:lnTo>
                        <a:pt x="77578" y="164950"/>
                      </a:lnTo>
                      <a:lnTo>
                        <a:pt x="183568" y="85691"/>
                      </a:lnTo>
                      <a:lnTo>
                        <a:pt x="184154" y="82704"/>
                      </a:lnTo>
                      <a:lnTo>
                        <a:pt x="204779" y="0"/>
                      </a:lnTo>
                      <a:lnTo>
                        <a:pt x="140179" y="44461"/>
                      </a:lnTo>
                      <a:lnTo>
                        <a:pt x="102555" y="75810"/>
                      </a:lnTo>
                      <a:lnTo>
                        <a:pt x="68391" y="117896"/>
                      </a:lnTo>
                      <a:lnTo>
                        <a:pt x="3680" y="220164"/>
                      </a:lnTo>
                      <a:lnTo>
                        <a:pt x="0" y="23546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2" name="Freeform 591">
                  <a:extLst>
                    <a:ext uri="{FF2B5EF4-FFF2-40B4-BE49-F238E27FC236}">
                      <a16:creationId xmlns:a16="http://schemas.microsoft.com/office/drawing/2014/main" id="{47200804-46F2-4FFF-86C5-5E02B33CC071}"/>
                    </a:ext>
                  </a:extLst>
                </p:cNvPr>
                <p:cNvSpPr/>
                <p:nvPr/>
              </p:nvSpPr>
              <p:spPr>
                <a:xfrm rot="5400000" flipV="1">
                  <a:off x="7647962" y="2283541"/>
                  <a:ext cx="225563" cy="274355"/>
                </a:xfrm>
                <a:custGeom>
                  <a:avLst/>
                  <a:gdLst>
                    <a:gd name="connsiteX0" fmla="*/ 0 w 225563"/>
                    <a:gd name="connsiteY0" fmla="*/ 0 h 274355"/>
                    <a:gd name="connsiteX1" fmla="*/ 11718 w 225563"/>
                    <a:gd name="connsiteY1" fmla="*/ 25766 h 274355"/>
                    <a:gd name="connsiteX2" fmla="*/ 39821 w 225563"/>
                    <a:gd name="connsiteY2" fmla="*/ 65589 h 274355"/>
                    <a:gd name="connsiteX3" fmla="*/ 48848 w 225563"/>
                    <a:gd name="connsiteY3" fmla="*/ 83445 h 274355"/>
                    <a:gd name="connsiteX4" fmla="*/ 96189 w 225563"/>
                    <a:gd name="connsiteY4" fmla="*/ 137003 h 274355"/>
                    <a:gd name="connsiteX5" fmla="*/ 49331 w 225563"/>
                    <a:gd name="connsiteY5" fmla="*/ 139272 h 274355"/>
                    <a:gd name="connsiteX6" fmla="*/ 101159 w 225563"/>
                    <a:gd name="connsiteY6" fmla="*/ 188926 h 274355"/>
                    <a:gd name="connsiteX7" fmla="*/ 225563 w 225563"/>
                    <a:gd name="connsiteY7" fmla="*/ 274355 h 274355"/>
                    <a:gd name="connsiteX8" fmla="*/ 224583 w 225563"/>
                    <a:gd name="connsiteY8" fmla="*/ 273105 h 274355"/>
                    <a:gd name="connsiteX9" fmla="*/ 185885 w 225563"/>
                    <a:gd name="connsiteY9" fmla="*/ 191748 h 274355"/>
                    <a:gd name="connsiteX10" fmla="*/ 159656 w 225563"/>
                    <a:gd name="connsiteY10" fmla="*/ 115168 h 274355"/>
                    <a:gd name="connsiteX11" fmla="*/ 151813 w 225563"/>
                    <a:gd name="connsiteY11" fmla="*/ 110676 h 274355"/>
                    <a:gd name="connsiteX12" fmla="*/ 34162 w 225563"/>
                    <a:gd name="connsiteY12" fmla="*/ 28785 h 274355"/>
                    <a:gd name="connsiteX13" fmla="*/ 0 w 225563"/>
                    <a:gd name="connsiteY13" fmla="*/ 0 h 27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5563" h="274355">
                      <a:moveTo>
                        <a:pt x="0" y="0"/>
                      </a:moveTo>
                      <a:lnTo>
                        <a:pt x="11718" y="25766"/>
                      </a:lnTo>
                      <a:lnTo>
                        <a:pt x="39821" y="65589"/>
                      </a:lnTo>
                      <a:lnTo>
                        <a:pt x="48848" y="83445"/>
                      </a:lnTo>
                      <a:lnTo>
                        <a:pt x="96189" y="137003"/>
                      </a:lnTo>
                      <a:lnTo>
                        <a:pt x="49331" y="139272"/>
                      </a:lnTo>
                      <a:lnTo>
                        <a:pt x="101159" y="188926"/>
                      </a:lnTo>
                      <a:lnTo>
                        <a:pt x="225563" y="274355"/>
                      </a:lnTo>
                      <a:lnTo>
                        <a:pt x="224583" y="273105"/>
                      </a:lnTo>
                      <a:cubicBezTo>
                        <a:pt x="211154" y="249780"/>
                        <a:pt x="198227" y="222546"/>
                        <a:pt x="185885" y="191748"/>
                      </a:cubicBezTo>
                      <a:lnTo>
                        <a:pt x="159656" y="115168"/>
                      </a:lnTo>
                      <a:lnTo>
                        <a:pt x="151813" y="110676"/>
                      </a:lnTo>
                      <a:cubicBezTo>
                        <a:pt x="110901" y="84819"/>
                        <a:pt x="71638" y="57486"/>
                        <a:pt x="34162" y="28785"/>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3" name="Freeform 592">
                  <a:extLst>
                    <a:ext uri="{FF2B5EF4-FFF2-40B4-BE49-F238E27FC236}">
                      <a16:creationId xmlns:a16="http://schemas.microsoft.com/office/drawing/2014/main" id="{68ED8B69-7C36-D207-6983-E2580B5CE9A1}"/>
                    </a:ext>
                  </a:extLst>
                </p:cNvPr>
                <p:cNvSpPr/>
                <p:nvPr/>
              </p:nvSpPr>
              <p:spPr>
                <a:xfrm rot="5400000" flipV="1">
                  <a:off x="6376463" y="2261016"/>
                  <a:ext cx="270589" cy="587041"/>
                </a:xfrm>
                <a:custGeom>
                  <a:avLst/>
                  <a:gdLst>
                    <a:gd name="connsiteX0" fmla="*/ 0 w 270589"/>
                    <a:gd name="connsiteY0" fmla="*/ 523402 h 587041"/>
                    <a:gd name="connsiteX1" fmla="*/ 391 w 270589"/>
                    <a:gd name="connsiteY1" fmla="*/ 544655 h 587041"/>
                    <a:gd name="connsiteX2" fmla="*/ 105753 w 270589"/>
                    <a:gd name="connsiteY2" fmla="*/ 564528 h 587041"/>
                    <a:gd name="connsiteX3" fmla="*/ 248778 w 270589"/>
                    <a:gd name="connsiteY3" fmla="*/ 587041 h 587041"/>
                    <a:gd name="connsiteX4" fmla="*/ 247973 w 270589"/>
                    <a:gd name="connsiteY4" fmla="*/ 536836 h 587041"/>
                    <a:gd name="connsiteX5" fmla="*/ 268734 w 270589"/>
                    <a:gd name="connsiteY5" fmla="*/ 18760 h 587041"/>
                    <a:gd name="connsiteX6" fmla="*/ 270589 w 270589"/>
                    <a:gd name="connsiteY6" fmla="*/ 0 h 587041"/>
                    <a:gd name="connsiteX7" fmla="*/ 178502 w 270589"/>
                    <a:gd name="connsiteY7" fmla="*/ 27480 h 587041"/>
                    <a:gd name="connsiteX8" fmla="*/ 66686 w 270589"/>
                    <a:gd name="connsiteY8" fmla="*/ 68035 h 587041"/>
                    <a:gd name="connsiteX9" fmla="*/ 21169 w 270589"/>
                    <a:gd name="connsiteY9" fmla="*/ 88021 h 587041"/>
                    <a:gd name="connsiteX10" fmla="*/ 7664 w 270589"/>
                    <a:gd name="connsiteY10" fmla="*/ 245808 h 587041"/>
                    <a:gd name="connsiteX11" fmla="*/ 0 w 270589"/>
                    <a:gd name="connsiteY11" fmla="*/ 523402 h 58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0589" h="587041">
                      <a:moveTo>
                        <a:pt x="0" y="523402"/>
                      </a:moveTo>
                      <a:lnTo>
                        <a:pt x="391" y="544655"/>
                      </a:lnTo>
                      <a:lnTo>
                        <a:pt x="105753" y="564528"/>
                      </a:lnTo>
                      <a:lnTo>
                        <a:pt x="248778" y="587041"/>
                      </a:lnTo>
                      <a:lnTo>
                        <a:pt x="247973" y="536836"/>
                      </a:lnTo>
                      <a:cubicBezTo>
                        <a:pt x="247973" y="353948"/>
                        <a:pt x="255334" y="179175"/>
                        <a:pt x="268734" y="18760"/>
                      </a:cubicBezTo>
                      <a:lnTo>
                        <a:pt x="270589" y="0"/>
                      </a:lnTo>
                      <a:lnTo>
                        <a:pt x="178502" y="27480"/>
                      </a:lnTo>
                      <a:cubicBezTo>
                        <a:pt x="139619" y="40285"/>
                        <a:pt x="102303" y="53821"/>
                        <a:pt x="66686" y="68035"/>
                      </a:cubicBezTo>
                      <a:lnTo>
                        <a:pt x="21169" y="88021"/>
                      </a:lnTo>
                      <a:lnTo>
                        <a:pt x="7664" y="245808"/>
                      </a:lnTo>
                      <a:cubicBezTo>
                        <a:pt x="2650" y="335016"/>
                        <a:pt x="0" y="427938"/>
                        <a:pt x="0" y="52340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4" name="Freeform 593">
                  <a:extLst>
                    <a:ext uri="{FF2B5EF4-FFF2-40B4-BE49-F238E27FC236}">
                      <a16:creationId xmlns:a16="http://schemas.microsoft.com/office/drawing/2014/main" id="{6D6E4A20-A311-6C60-A5E1-B235E0852275}"/>
                    </a:ext>
                  </a:extLst>
                </p:cNvPr>
                <p:cNvSpPr/>
                <p:nvPr/>
              </p:nvSpPr>
              <p:spPr>
                <a:xfrm rot="5400000" flipV="1">
                  <a:off x="6910253" y="2354629"/>
                  <a:ext cx="265109" cy="398097"/>
                </a:xfrm>
                <a:custGeom>
                  <a:avLst/>
                  <a:gdLst>
                    <a:gd name="connsiteX0" fmla="*/ 0 w 265109"/>
                    <a:gd name="connsiteY0" fmla="*/ 0 h 398097"/>
                    <a:gd name="connsiteX1" fmla="*/ 1568 w 265109"/>
                    <a:gd name="connsiteY1" fmla="*/ 85071 h 398097"/>
                    <a:gd name="connsiteX2" fmla="*/ 11575 w 265109"/>
                    <a:gd name="connsiteY2" fmla="*/ 263398 h 398097"/>
                    <a:gd name="connsiteX3" fmla="*/ 16019 w 265109"/>
                    <a:gd name="connsiteY3" fmla="*/ 309715 h 398097"/>
                    <a:gd name="connsiteX4" fmla="*/ 64805 w 265109"/>
                    <a:gd name="connsiteY4" fmla="*/ 331135 h 398097"/>
                    <a:gd name="connsiteX5" fmla="*/ 176621 w 265109"/>
                    <a:gd name="connsiteY5" fmla="*/ 371690 h 398097"/>
                    <a:gd name="connsiteX6" fmla="*/ 265109 w 265109"/>
                    <a:gd name="connsiteY6" fmla="*/ 398097 h 398097"/>
                    <a:gd name="connsiteX7" fmla="*/ 259548 w 265109"/>
                    <a:gd name="connsiteY7" fmla="*/ 331469 h 398097"/>
                    <a:gd name="connsiteX8" fmla="*/ 249541 w 265109"/>
                    <a:gd name="connsiteY8" fmla="*/ 126485 h 398097"/>
                    <a:gd name="connsiteX9" fmla="*/ 248214 w 265109"/>
                    <a:gd name="connsiteY9" fmla="*/ 43727 h 398097"/>
                    <a:gd name="connsiteX10" fmla="*/ 225817 w 265109"/>
                    <a:gd name="connsiteY10" fmla="*/ 40590 h 398097"/>
                    <a:gd name="connsiteX11" fmla="*/ 43630 w 265109"/>
                    <a:gd name="connsiteY11" fmla="*/ 9162 h 398097"/>
                    <a:gd name="connsiteX12" fmla="*/ 0 w 265109"/>
                    <a:gd name="connsiteY12" fmla="*/ 0 h 3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09" h="398097">
                      <a:moveTo>
                        <a:pt x="0" y="0"/>
                      </a:moveTo>
                      <a:lnTo>
                        <a:pt x="1568" y="85071"/>
                      </a:lnTo>
                      <a:cubicBezTo>
                        <a:pt x="3839" y="146107"/>
                        <a:pt x="7203" y="205665"/>
                        <a:pt x="11575" y="263398"/>
                      </a:cubicBezTo>
                      <a:lnTo>
                        <a:pt x="16019" y="309715"/>
                      </a:lnTo>
                      <a:lnTo>
                        <a:pt x="64805" y="331135"/>
                      </a:lnTo>
                      <a:cubicBezTo>
                        <a:pt x="100422" y="345349"/>
                        <a:pt x="137738" y="358885"/>
                        <a:pt x="176621" y="371690"/>
                      </a:cubicBezTo>
                      <a:lnTo>
                        <a:pt x="265109" y="398097"/>
                      </a:lnTo>
                      <a:lnTo>
                        <a:pt x="259548" y="331469"/>
                      </a:lnTo>
                      <a:cubicBezTo>
                        <a:pt x="255176" y="265105"/>
                        <a:pt x="251812" y="196645"/>
                        <a:pt x="249541" y="126485"/>
                      </a:cubicBezTo>
                      <a:lnTo>
                        <a:pt x="248214" y="43727"/>
                      </a:lnTo>
                      <a:lnTo>
                        <a:pt x="225817" y="40590"/>
                      </a:lnTo>
                      <a:cubicBezTo>
                        <a:pt x="162640" y="30747"/>
                        <a:pt x="101815" y="20246"/>
                        <a:pt x="43630" y="916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5" name="Freeform 594">
                  <a:extLst>
                    <a:ext uri="{FF2B5EF4-FFF2-40B4-BE49-F238E27FC236}">
                      <a16:creationId xmlns:a16="http://schemas.microsoft.com/office/drawing/2014/main" id="{7E2190FE-4A1F-9EC5-65A4-6BE0FC831544}"/>
                    </a:ext>
                  </a:extLst>
                </p:cNvPr>
                <p:cNvSpPr/>
                <p:nvPr/>
              </p:nvSpPr>
              <p:spPr>
                <a:xfrm rot="5400000" flipV="1">
                  <a:off x="7276867" y="2371208"/>
                  <a:ext cx="291925" cy="433853"/>
                </a:xfrm>
                <a:custGeom>
                  <a:avLst/>
                  <a:gdLst>
                    <a:gd name="connsiteX0" fmla="*/ 0 w 291925"/>
                    <a:gd name="connsiteY0" fmla="*/ 0 h 433853"/>
                    <a:gd name="connsiteX1" fmla="*/ 6585 w 291925"/>
                    <a:gd name="connsiteY1" fmla="*/ 68633 h 433853"/>
                    <a:gd name="connsiteX2" fmla="*/ 28187 w 291925"/>
                    <a:gd name="connsiteY2" fmla="*/ 222978 h 433853"/>
                    <a:gd name="connsiteX3" fmla="*/ 35354 w 291925"/>
                    <a:gd name="connsiteY3" fmla="*/ 258649 h 433853"/>
                    <a:gd name="connsiteX4" fmla="*/ 42271 w 291925"/>
                    <a:gd name="connsiteY4" fmla="*/ 301773 h 433853"/>
                    <a:gd name="connsiteX5" fmla="*/ 136351 w 291925"/>
                    <a:gd name="connsiteY5" fmla="*/ 358999 h 433853"/>
                    <a:gd name="connsiteX6" fmla="*/ 259893 w 291925"/>
                    <a:gd name="connsiteY6" fmla="*/ 420829 h 433853"/>
                    <a:gd name="connsiteX7" fmla="*/ 291925 w 291925"/>
                    <a:gd name="connsiteY7" fmla="*/ 433853 h 433853"/>
                    <a:gd name="connsiteX8" fmla="*/ 276160 w 291925"/>
                    <a:gd name="connsiteY8" fmla="*/ 339138 h 433853"/>
                    <a:gd name="connsiteX9" fmla="*/ 254558 w 291925"/>
                    <a:gd name="connsiteY9" fmla="*/ 161722 h 433853"/>
                    <a:gd name="connsiteX10" fmla="*/ 248282 w 291925"/>
                    <a:gd name="connsiteY10" fmla="*/ 86532 h 433853"/>
                    <a:gd name="connsiteX11" fmla="*/ 124069 w 291925"/>
                    <a:gd name="connsiteY11" fmla="*/ 47763 h 433853"/>
                    <a:gd name="connsiteX12" fmla="*/ 8735 w 291925"/>
                    <a:gd name="connsiteY12" fmla="*/ 4011 h 433853"/>
                    <a:gd name="connsiteX13" fmla="*/ 0 w 291925"/>
                    <a:gd name="connsiteY13" fmla="*/ 0 h 43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1925" h="433853">
                      <a:moveTo>
                        <a:pt x="0" y="0"/>
                      </a:moveTo>
                      <a:lnTo>
                        <a:pt x="6585" y="68633"/>
                      </a:lnTo>
                      <a:cubicBezTo>
                        <a:pt x="12890" y="122370"/>
                        <a:pt x="20119" y="173934"/>
                        <a:pt x="28187" y="222978"/>
                      </a:cubicBezTo>
                      <a:lnTo>
                        <a:pt x="35354" y="258649"/>
                      </a:lnTo>
                      <a:lnTo>
                        <a:pt x="42271" y="301773"/>
                      </a:lnTo>
                      <a:lnTo>
                        <a:pt x="136351" y="358999"/>
                      </a:lnTo>
                      <a:cubicBezTo>
                        <a:pt x="175980" y="380888"/>
                        <a:pt x="217205" y="401528"/>
                        <a:pt x="259893" y="420829"/>
                      </a:cubicBezTo>
                      <a:lnTo>
                        <a:pt x="291925" y="433853"/>
                      </a:lnTo>
                      <a:lnTo>
                        <a:pt x="276160" y="339138"/>
                      </a:lnTo>
                      <a:cubicBezTo>
                        <a:pt x="268092" y="282763"/>
                        <a:pt x="260863" y="223492"/>
                        <a:pt x="254558" y="161722"/>
                      </a:cubicBezTo>
                      <a:lnTo>
                        <a:pt x="248282" y="86532"/>
                      </a:lnTo>
                      <a:lnTo>
                        <a:pt x="124069" y="47763"/>
                      </a:lnTo>
                      <a:cubicBezTo>
                        <a:pt x="83963" y="33948"/>
                        <a:pt x="45473" y="19346"/>
                        <a:pt x="8735" y="401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6" name="Freeform 595">
                  <a:extLst>
                    <a:ext uri="{FF2B5EF4-FFF2-40B4-BE49-F238E27FC236}">
                      <a16:creationId xmlns:a16="http://schemas.microsoft.com/office/drawing/2014/main" id="{C4B074C0-BDA4-D039-6580-E163A0CBF7C5}"/>
                    </a:ext>
                  </a:extLst>
                </p:cNvPr>
                <p:cNvSpPr/>
                <p:nvPr/>
              </p:nvSpPr>
              <p:spPr>
                <a:xfrm rot="5400000" flipV="1">
                  <a:off x="5893951" y="2380690"/>
                  <a:ext cx="295876" cy="424259"/>
                </a:xfrm>
                <a:custGeom>
                  <a:avLst/>
                  <a:gdLst>
                    <a:gd name="connsiteX0" fmla="*/ 0 w 295876"/>
                    <a:gd name="connsiteY0" fmla="*/ 424259 h 424259"/>
                    <a:gd name="connsiteX1" fmla="*/ 6025 w 295876"/>
                    <a:gd name="connsiteY1" fmla="*/ 421492 h 424259"/>
                    <a:gd name="connsiteX2" fmla="*/ 246387 w 295876"/>
                    <a:gd name="connsiteY2" fmla="*/ 338717 h 424259"/>
                    <a:gd name="connsiteX3" fmla="*/ 249958 w 295876"/>
                    <a:gd name="connsiteY3" fmla="*/ 337812 h 424259"/>
                    <a:gd name="connsiteX4" fmla="*/ 258458 w 295876"/>
                    <a:gd name="connsiteY4" fmla="*/ 251839 h 424259"/>
                    <a:gd name="connsiteX5" fmla="*/ 277554 w 295876"/>
                    <a:gd name="connsiteY5" fmla="*/ 107401 h 424259"/>
                    <a:gd name="connsiteX6" fmla="*/ 295876 w 295876"/>
                    <a:gd name="connsiteY6" fmla="*/ 0 h 424259"/>
                    <a:gd name="connsiteX7" fmla="*/ 257183 w 295876"/>
                    <a:gd name="connsiteY7" fmla="*/ 15732 h 424259"/>
                    <a:gd name="connsiteX8" fmla="*/ 133641 w 295876"/>
                    <a:gd name="connsiteY8" fmla="*/ 77562 h 424259"/>
                    <a:gd name="connsiteX9" fmla="*/ 42464 w 295876"/>
                    <a:gd name="connsiteY9" fmla="*/ 133023 h 424259"/>
                    <a:gd name="connsiteX10" fmla="*/ 38199 w 295876"/>
                    <a:gd name="connsiteY10" fmla="*/ 153002 h 424259"/>
                    <a:gd name="connsiteX11" fmla="*/ 3875 w 295876"/>
                    <a:gd name="connsiteY11" fmla="*/ 378980 h 424259"/>
                    <a:gd name="connsiteX12" fmla="*/ 0 w 295876"/>
                    <a:gd name="connsiteY12" fmla="*/ 424259 h 42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876" h="424259">
                      <a:moveTo>
                        <a:pt x="0" y="424259"/>
                      </a:moveTo>
                      <a:lnTo>
                        <a:pt x="6025" y="421492"/>
                      </a:lnTo>
                      <a:cubicBezTo>
                        <a:pt x="79501" y="390824"/>
                        <a:pt x="159984" y="363081"/>
                        <a:pt x="246387" y="338717"/>
                      </a:cubicBezTo>
                      <a:lnTo>
                        <a:pt x="249958" y="337812"/>
                      </a:lnTo>
                      <a:lnTo>
                        <a:pt x="258458" y="251839"/>
                      </a:lnTo>
                      <a:cubicBezTo>
                        <a:pt x="264217" y="201790"/>
                        <a:pt x="270599" y="153567"/>
                        <a:pt x="277554" y="107401"/>
                      </a:cubicBezTo>
                      <a:lnTo>
                        <a:pt x="295876" y="0"/>
                      </a:lnTo>
                      <a:lnTo>
                        <a:pt x="257183" y="15732"/>
                      </a:lnTo>
                      <a:cubicBezTo>
                        <a:pt x="214495" y="35034"/>
                        <a:pt x="173270" y="55674"/>
                        <a:pt x="133641" y="77562"/>
                      </a:cubicBezTo>
                      <a:lnTo>
                        <a:pt x="42464" y="133023"/>
                      </a:lnTo>
                      <a:lnTo>
                        <a:pt x="38199" y="153002"/>
                      </a:lnTo>
                      <a:cubicBezTo>
                        <a:pt x="24869" y="222659"/>
                        <a:pt x="13333" y="298376"/>
                        <a:pt x="3875" y="378980"/>
                      </a:cubicBezTo>
                      <a:lnTo>
                        <a:pt x="0" y="4242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7" name="Freeform 596">
                  <a:extLst>
                    <a:ext uri="{FF2B5EF4-FFF2-40B4-BE49-F238E27FC236}">
                      <a16:creationId xmlns:a16="http://schemas.microsoft.com/office/drawing/2014/main" id="{B230CCB2-8D35-AA22-418A-FA306277860E}"/>
                    </a:ext>
                  </a:extLst>
                </p:cNvPr>
                <p:cNvSpPr/>
                <p:nvPr/>
              </p:nvSpPr>
              <p:spPr>
                <a:xfrm rot="5400000" flipV="1">
                  <a:off x="7562303" y="2507572"/>
                  <a:ext cx="276344" cy="252514"/>
                </a:xfrm>
                <a:custGeom>
                  <a:avLst/>
                  <a:gdLst>
                    <a:gd name="connsiteX0" fmla="*/ 0 w 276344"/>
                    <a:gd name="connsiteY0" fmla="*/ 0 h 252514"/>
                    <a:gd name="connsiteX1" fmla="*/ 13458 w 276344"/>
                    <a:gd name="connsiteY1" fmla="*/ 62919 h 252514"/>
                    <a:gd name="connsiteX2" fmla="*/ 30391 w 276344"/>
                    <a:gd name="connsiteY2" fmla="*/ 128051 h 252514"/>
                    <a:gd name="connsiteX3" fmla="*/ 31662 w 276344"/>
                    <a:gd name="connsiteY3" fmla="*/ 132024 h 252514"/>
                    <a:gd name="connsiteX4" fmla="*/ 124367 w 276344"/>
                    <a:gd name="connsiteY4" fmla="*/ 184520 h 252514"/>
                    <a:gd name="connsiteX5" fmla="*/ 256138 w 276344"/>
                    <a:gd name="connsiteY5" fmla="*/ 245142 h 252514"/>
                    <a:gd name="connsiteX6" fmla="*/ 276344 w 276344"/>
                    <a:gd name="connsiteY6" fmla="*/ 252514 h 252514"/>
                    <a:gd name="connsiteX7" fmla="*/ 249313 w 276344"/>
                    <a:gd name="connsiteY7" fmla="*/ 130859 h 252514"/>
                    <a:gd name="connsiteX8" fmla="*/ 248320 w 276344"/>
                    <a:gd name="connsiteY8" fmla="*/ 124893 h 252514"/>
                    <a:gd name="connsiteX9" fmla="*/ 177360 w 276344"/>
                    <a:gd name="connsiteY9" fmla="*/ 95594 h 252514"/>
                    <a:gd name="connsiteX10" fmla="*/ 49818 w 276344"/>
                    <a:gd name="connsiteY10" fmla="*/ 30773 h 252514"/>
                    <a:gd name="connsiteX11" fmla="*/ 0 w 276344"/>
                    <a:gd name="connsiteY11" fmla="*/ 0 h 25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344" h="252514">
                      <a:moveTo>
                        <a:pt x="0" y="0"/>
                      </a:moveTo>
                      <a:lnTo>
                        <a:pt x="13458" y="62919"/>
                      </a:lnTo>
                      <a:cubicBezTo>
                        <a:pt x="18890" y="85977"/>
                        <a:pt x="24540" y="107719"/>
                        <a:pt x="30391" y="128051"/>
                      </a:cubicBezTo>
                      <a:lnTo>
                        <a:pt x="31662" y="132024"/>
                      </a:lnTo>
                      <a:lnTo>
                        <a:pt x="124367" y="184520"/>
                      </a:lnTo>
                      <a:cubicBezTo>
                        <a:pt x="166879" y="206270"/>
                        <a:pt x="210847" y="226511"/>
                        <a:pt x="256138" y="245142"/>
                      </a:cubicBezTo>
                      <a:lnTo>
                        <a:pt x="276344" y="252514"/>
                      </a:lnTo>
                      <a:lnTo>
                        <a:pt x="249313" y="130859"/>
                      </a:lnTo>
                      <a:lnTo>
                        <a:pt x="248320" y="124893"/>
                      </a:lnTo>
                      <a:lnTo>
                        <a:pt x="177360" y="95594"/>
                      </a:lnTo>
                      <a:cubicBezTo>
                        <a:pt x="133290" y="75359"/>
                        <a:pt x="90730" y="53721"/>
                        <a:pt x="49818" y="30773"/>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8" name="Freeform 597">
                  <a:extLst>
                    <a:ext uri="{FF2B5EF4-FFF2-40B4-BE49-F238E27FC236}">
                      <a16:creationId xmlns:a16="http://schemas.microsoft.com/office/drawing/2014/main" id="{B1E409F1-26FB-858D-0053-215F93EA68A8}"/>
                    </a:ext>
                  </a:extLst>
                </p:cNvPr>
                <p:cNvSpPr/>
                <p:nvPr/>
              </p:nvSpPr>
              <p:spPr>
                <a:xfrm rot="5400000" flipV="1">
                  <a:off x="5755596" y="2504744"/>
                  <a:ext cx="141215" cy="135751"/>
                </a:xfrm>
                <a:custGeom>
                  <a:avLst/>
                  <a:gdLst>
                    <a:gd name="connsiteX0" fmla="*/ 0 w 141215"/>
                    <a:gd name="connsiteY0" fmla="*/ 135751 h 135751"/>
                    <a:gd name="connsiteX1" fmla="*/ 43463 w 141215"/>
                    <a:gd name="connsiteY1" fmla="*/ 108904 h 135751"/>
                    <a:gd name="connsiteX2" fmla="*/ 141215 w 141215"/>
                    <a:gd name="connsiteY2" fmla="*/ 59224 h 135751"/>
                    <a:gd name="connsiteX3" fmla="*/ 135275 w 141215"/>
                    <a:gd name="connsiteY3" fmla="*/ 37802 h 135751"/>
                    <a:gd name="connsiteX4" fmla="*/ 113544 w 141215"/>
                    <a:gd name="connsiteY4" fmla="*/ 5565 h 135751"/>
                    <a:gd name="connsiteX5" fmla="*/ 106122 w 141215"/>
                    <a:gd name="connsiteY5" fmla="*/ 0 h 135751"/>
                    <a:gd name="connsiteX6" fmla="*/ 22892 w 141215"/>
                    <a:gd name="connsiteY6" fmla="*/ 47131 h 135751"/>
                    <a:gd name="connsiteX7" fmla="*/ 2372 w 141215"/>
                    <a:gd name="connsiteY7" fmla="*/ 124642 h 135751"/>
                    <a:gd name="connsiteX8" fmla="*/ 0 w 141215"/>
                    <a:gd name="connsiteY8" fmla="*/ 135751 h 13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215" h="135751">
                      <a:moveTo>
                        <a:pt x="0" y="135751"/>
                      </a:moveTo>
                      <a:lnTo>
                        <a:pt x="43463" y="108904"/>
                      </a:lnTo>
                      <a:lnTo>
                        <a:pt x="141215" y="59224"/>
                      </a:lnTo>
                      <a:lnTo>
                        <a:pt x="135275" y="37802"/>
                      </a:lnTo>
                      <a:cubicBezTo>
                        <a:pt x="130689" y="27349"/>
                        <a:pt x="123575" y="15472"/>
                        <a:pt x="113544" y="5565"/>
                      </a:cubicBezTo>
                      <a:lnTo>
                        <a:pt x="106122" y="0"/>
                      </a:lnTo>
                      <a:lnTo>
                        <a:pt x="22892" y="47131"/>
                      </a:lnTo>
                      <a:lnTo>
                        <a:pt x="2372" y="124642"/>
                      </a:lnTo>
                      <a:lnTo>
                        <a:pt x="0" y="13575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9" name="Freeform 598">
                  <a:extLst>
                    <a:ext uri="{FF2B5EF4-FFF2-40B4-BE49-F238E27FC236}">
                      <a16:creationId xmlns:a16="http://schemas.microsoft.com/office/drawing/2014/main" id="{3ABCC205-EEC7-13B6-EA67-28EC70FE7808}"/>
                    </a:ext>
                  </a:extLst>
                </p:cNvPr>
                <p:cNvSpPr/>
                <p:nvPr/>
              </p:nvSpPr>
              <p:spPr>
                <a:xfrm rot="5400000" flipV="1">
                  <a:off x="7763382" y="2582921"/>
                  <a:ext cx="274741" cy="222093"/>
                </a:xfrm>
                <a:custGeom>
                  <a:avLst/>
                  <a:gdLst>
                    <a:gd name="connsiteX0" fmla="*/ 0 w 274741"/>
                    <a:gd name="connsiteY0" fmla="*/ 0 h 222093"/>
                    <a:gd name="connsiteX1" fmla="*/ 6812 w 274741"/>
                    <a:gd name="connsiteY1" fmla="*/ 16879 h 222093"/>
                    <a:gd name="connsiteX2" fmla="*/ 36056 w 274741"/>
                    <a:gd name="connsiteY2" fmla="*/ 63575 h 222093"/>
                    <a:gd name="connsiteX3" fmla="*/ 45450 w 274741"/>
                    <a:gd name="connsiteY3" fmla="*/ 84513 h 222093"/>
                    <a:gd name="connsiteX4" fmla="*/ 94713 w 274741"/>
                    <a:gd name="connsiteY4" fmla="*/ 147314 h 222093"/>
                    <a:gd name="connsiteX5" fmla="*/ 60637 w 274741"/>
                    <a:gd name="connsiteY5" fmla="*/ 149173 h 222093"/>
                    <a:gd name="connsiteX6" fmla="*/ 137301 w 274741"/>
                    <a:gd name="connsiteY6" fmla="*/ 184426 h 222093"/>
                    <a:gd name="connsiteX7" fmla="*/ 229473 w 274741"/>
                    <a:gd name="connsiteY7" fmla="*/ 212802 h 222093"/>
                    <a:gd name="connsiteX8" fmla="*/ 274741 w 274741"/>
                    <a:gd name="connsiteY8" fmla="*/ 222093 h 222093"/>
                    <a:gd name="connsiteX9" fmla="*/ 254725 w 274741"/>
                    <a:gd name="connsiteY9" fmla="*/ 173721 h 222093"/>
                    <a:gd name="connsiteX10" fmla="*/ 234528 w 274741"/>
                    <a:gd name="connsiteY10" fmla="*/ 105937 h 222093"/>
                    <a:gd name="connsiteX11" fmla="*/ 167294 w 274741"/>
                    <a:gd name="connsiteY11" fmla="*/ 81132 h 222093"/>
                    <a:gd name="connsiteX12" fmla="*/ 30695 w 274741"/>
                    <a:gd name="connsiteY12" fmla="*/ 17578 h 222093"/>
                    <a:gd name="connsiteX13" fmla="*/ 0 w 274741"/>
                    <a:gd name="connsiteY13" fmla="*/ 0 h 22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4741" h="222093">
                      <a:moveTo>
                        <a:pt x="0" y="0"/>
                      </a:moveTo>
                      <a:lnTo>
                        <a:pt x="6812" y="16879"/>
                      </a:lnTo>
                      <a:lnTo>
                        <a:pt x="36056" y="63575"/>
                      </a:lnTo>
                      <a:lnTo>
                        <a:pt x="45450" y="84513"/>
                      </a:lnTo>
                      <a:lnTo>
                        <a:pt x="94713" y="147314"/>
                      </a:lnTo>
                      <a:lnTo>
                        <a:pt x="60637" y="149173"/>
                      </a:lnTo>
                      <a:lnTo>
                        <a:pt x="137301" y="184426"/>
                      </a:lnTo>
                      <a:cubicBezTo>
                        <a:pt x="168462" y="195641"/>
                        <a:pt x="199186" y="205055"/>
                        <a:pt x="229473" y="212802"/>
                      </a:cubicBezTo>
                      <a:lnTo>
                        <a:pt x="274741" y="222093"/>
                      </a:lnTo>
                      <a:lnTo>
                        <a:pt x="254725" y="173721"/>
                      </a:lnTo>
                      <a:lnTo>
                        <a:pt x="234528" y="105937"/>
                      </a:lnTo>
                      <a:lnTo>
                        <a:pt x="167294" y="81132"/>
                      </a:lnTo>
                      <a:cubicBezTo>
                        <a:pt x="120344" y="61600"/>
                        <a:pt x="74764" y="40380"/>
                        <a:pt x="30695" y="17578"/>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0" name="Freeform 599">
                  <a:extLst>
                    <a:ext uri="{FF2B5EF4-FFF2-40B4-BE49-F238E27FC236}">
                      <a16:creationId xmlns:a16="http://schemas.microsoft.com/office/drawing/2014/main" id="{E07076CE-F94B-A2F0-D1F9-BF70BF7262B9}"/>
                    </a:ext>
                  </a:extLst>
                </p:cNvPr>
                <p:cNvSpPr/>
                <p:nvPr/>
              </p:nvSpPr>
              <p:spPr>
                <a:xfrm rot="5400000" flipV="1">
                  <a:off x="6380836" y="2510681"/>
                  <a:ext cx="233219" cy="685340"/>
                </a:xfrm>
                <a:custGeom>
                  <a:avLst/>
                  <a:gdLst>
                    <a:gd name="connsiteX0" fmla="*/ 0 w 233219"/>
                    <a:gd name="connsiteY0" fmla="*/ 574488 h 685340"/>
                    <a:gd name="connsiteX1" fmla="*/ 1376 w 233219"/>
                    <a:gd name="connsiteY1" fmla="*/ 660329 h 685340"/>
                    <a:gd name="connsiteX2" fmla="*/ 138885 w 233219"/>
                    <a:gd name="connsiteY2" fmla="*/ 678137 h 685340"/>
                    <a:gd name="connsiteX3" fmla="*/ 208280 w 233219"/>
                    <a:gd name="connsiteY3" fmla="*/ 685340 h 685340"/>
                    <a:gd name="connsiteX4" fmla="*/ 205412 w 233219"/>
                    <a:gd name="connsiteY4" fmla="*/ 537483 h 685340"/>
                    <a:gd name="connsiteX5" fmla="*/ 230284 w 233219"/>
                    <a:gd name="connsiteY5" fmla="*/ 24536 h 685340"/>
                    <a:gd name="connsiteX6" fmla="*/ 233219 w 233219"/>
                    <a:gd name="connsiteY6" fmla="*/ 0 h 685340"/>
                    <a:gd name="connsiteX7" fmla="*/ 112042 w 233219"/>
                    <a:gd name="connsiteY7" fmla="*/ 23295 h 685340"/>
                    <a:gd name="connsiteX8" fmla="*/ 22196 w 233219"/>
                    <a:gd name="connsiteY8" fmla="*/ 45076 h 685340"/>
                    <a:gd name="connsiteX9" fmla="*/ 16924 w 233219"/>
                    <a:gd name="connsiteY9" fmla="*/ 104961 h 685340"/>
                    <a:gd name="connsiteX10" fmla="*/ 0 w 233219"/>
                    <a:gd name="connsiteY10" fmla="*/ 574488 h 68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219" h="685340">
                      <a:moveTo>
                        <a:pt x="0" y="574488"/>
                      </a:moveTo>
                      <a:lnTo>
                        <a:pt x="1376" y="660329"/>
                      </a:lnTo>
                      <a:lnTo>
                        <a:pt x="138885" y="678137"/>
                      </a:lnTo>
                      <a:lnTo>
                        <a:pt x="208280" y="685340"/>
                      </a:lnTo>
                      <a:lnTo>
                        <a:pt x="205412" y="537483"/>
                      </a:lnTo>
                      <a:cubicBezTo>
                        <a:pt x="205412" y="356405"/>
                        <a:pt x="214231" y="183363"/>
                        <a:pt x="230284" y="24536"/>
                      </a:cubicBezTo>
                      <a:lnTo>
                        <a:pt x="233219" y="0"/>
                      </a:lnTo>
                      <a:lnTo>
                        <a:pt x="112042" y="23295"/>
                      </a:lnTo>
                      <a:lnTo>
                        <a:pt x="22196" y="45076"/>
                      </a:lnTo>
                      <a:lnTo>
                        <a:pt x="16924" y="104961"/>
                      </a:lnTo>
                      <a:cubicBezTo>
                        <a:pt x="5962" y="251862"/>
                        <a:pt x="0" y="409888"/>
                        <a:pt x="0" y="5744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1" name="Freeform 600">
                  <a:extLst>
                    <a:ext uri="{FF2B5EF4-FFF2-40B4-BE49-F238E27FC236}">
                      <a16:creationId xmlns:a16="http://schemas.microsoft.com/office/drawing/2014/main" id="{02C50814-62AB-285B-5D71-E4EB810346F1}"/>
                    </a:ext>
                  </a:extLst>
                </p:cNvPr>
                <p:cNvSpPr/>
                <p:nvPr/>
              </p:nvSpPr>
              <p:spPr>
                <a:xfrm rot="5400000" flipV="1">
                  <a:off x="6982974" y="2653761"/>
                  <a:ext cx="239458" cy="410806"/>
                </a:xfrm>
                <a:custGeom>
                  <a:avLst/>
                  <a:gdLst>
                    <a:gd name="connsiteX0" fmla="*/ 0 w 239458"/>
                    <a:gd name="connsiteY0" fmla="*/ 0 h 410806"/>
                    <a:gd name="connsiteX1" fmla="*/ 756 w 239458"/>
                    <a:gd name="connsiteY1" fmla="*/ 47134 h 410806"/>
                    <a:gd name="connsiteX2" fmla="*/ 10763 w 239458"/>
                    <a:gd name="connsiteY2" fmla="*/ 252117 h 410806"/>
                    <a:gd name="connsiteX3" fmla="*/ 20115 w 239458"/>
                    <a:gd name="connsiteY3" fmla="*/ 364161 h 410806"/>
                    <a:gd name="connsiteX4" fmla="*/ 109349 w 239458"/>
                    <a:gd name="connsiteY4" fmla="*/ 385794 h 410806"/>
                    <a:gd name="connsiteX5" fmla="*/ 239458 w 239458"/>
                    <a:gd name="connsiteY5" fmla="*/ 410806 h 410806"/>
                    <a:gd name="connsiteX6" fmla="*/ 238079 w 239458"/>
                    <a:gd name="connsiteY6" fmla="*/ 401446 h 410806"/>
                    <a:gd name="connsiteX7" fmla="*/ 218840 w 239458"/>
                    <a:gd name="connsiteY7" fmla="*/ 210953 h 410806"/>
                    <a:gd name="connsiteX8" fmla="*/ 207918 w 239458"/>
                    <a:gd name="connsiteY8" fmla="*/ 26067 h 410806"/>
                    <a:gd name="connsiteX9" fmla="*/ 103795 w 239458"/>
                    <a:gd name="connsiteY9" fmla="*/ 14534 h 410806"/>
                    <a:gd name="connsiteX10" fmla="*/ 0 w 239458"/>
                    <a:gd name="connsiteY10" fmla="*/ 0 h 41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458" h="410806">
                      <a:moveTo>
                        <a:pt x="0" y="0"/>
                      </a:moveTo>
                      <a:lnTo>
                        <a:pt x="756" y="47134"/>
                      </a:lnTo>
                      <a:cubicBezTo>
                        <a:pt x="3027" y="117293"/>
                        <a:pt x="6391" y="185754"/>
                        <a:pt x="10763" y="252117"/>
                      </a:cubicBezTo>
                      <a:lnTo>
                        <a:pt x="20115" y="364161"/>
                      </a:lnTo>
                      <a:lnTo>
                        <a:pt x="109349" y="385794"/>
                      </a:lnTo>
                      <a:lnTo>
                        <a:pt x="239458" y="410806"/>
                      </a:lnTo>
                      <a:lnTo>
                        <a:pt x="238079" y="401446"/>
                      </a:lnTo>
                      <a:cubicBezTo>
                        <a:pt x="230525" y="340289"/>
                        <a:pt x="224078" y="276659"/>
                        <a:pt x="218840" y="210953"/>
                      </a:cubicBezTo>
                      <a:lnTo>
                        <a:pt x="207918" y="26067"/>
                      </a:lnTo>
                      <a:lnTo>
                        <a:pt x="103795" y="1453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2" name="Freeform 601">
                  <a:extLst>
                    <a:ext uri="{FF2B5EF4-FFF2-40B4-BE49-F238E27FC236}">
                      <a16:creationId xmlns:a16="http://schemas.microsoft.com/office/drawing/2014/main" id="{7AF4F9DC-0083-955D-BADA-4D87A99F13BC}"/>
                    </a:ext>
                  </a:extLst>
                </p:cNvPr>
                <p:cNvSpPr/>
                <p:nvPr/>
              </p:nvSpPr>
              <p:spPr>
                <a:xfrm rot="5400000" flipV="1">
                  <a:off x="5801409" y="2692130"/>
                  <a:ext cx="277623" cy="419978"/>
                </a:xfrm>
                <a:custGeom>
                  <a:avLst/>
                  <a:gdLst>
                    <a:gd name="connsiteX0" fmla="*/ 0 w 277623"/>
                    <a:gd name="connsiteY0" fmla="*/ 419978 h 419978"/>
                    <a:gd name="connsiteX1" fmla="*/ 61868 w 277623"/>
                    <a:gd name="connsiteY1" fmla="*/ 404290 h 419978"/>
                    <a:gd name="connsiteX2" fmla="*/ 203838 w 277623"/>
                    <a:gd name="connsiteY2" fmla="*/ 375745 h 419978"/>
                    <a:gd name="connsiteX3" fmla="*/ 212628 w 277623"/>
                    <a:gd name="connsiteY3" fmla="*/ 374606 h 419978"/>
                    <a:gd name="connsiteX4" fmla="*/ 222125 w 277623"/>
                    <a:gd name="connsiteY4" fmla="*/ 295221 h 419978"/>
                    <a:gd name="connsiteX5" fmla="*/ 271998 w 277623"/>
                    <a:gd name="connsiteY5" fmla="*/ 21428 h 419978"/>
                    <a:gd name="connsiteX6" fmla="*/ 277623 w 277623"/>
                    <a:gd name="connsiteY6" fmla="*/ 0 h 419978"/>
                    <a:gd name="connsiteX7" fmla="*/ 211353 w 277623"/>
                    <a:gd name="connsiteY7" fmla="*/ 16233 h 419978"/>
                    <a:gd name="connsiteX8" fmla="*/ 71072 w 277623"/>
                    <a:gd name="connsiteY8" fmla="*/ 61461 h 419978"/>
                    <a:gd name="connsiteX9" fmla="*/ 47622 w 277623"/>
                    <a:gd name="connsiteY9" fmla="*/ 70996 h 419978"/>
                    <a:gd name="connsiteX10" fmla="*/ 37273 w 277623"/>
                    <a:gd name="connsiteY10" fmla="*/ 126723 h 419978"/>
                    <a:gd name="connsiteX11" fmla="*/ 2949 w 277623"/>
                    <a:gd name="connsiteY11" fmla="*/ 386480 h 419978"/>
                    <a:gd name="connsiteX12" fmla="*/ 0 w 277623"/>
                    <a:gd name="connsiteY12" fmla="*/ 419978 h 41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623" h="419978">
                      <a:moveTo>
                        <a:pt x="0" y="419978"/>
                      </a:moveTo>
                      <a:lnTo>
                        <a:pt x="61868" y="404290"/>
                      </a:lnTo>
                      <a:cubicBezTo>
                        <a:pt x="107893" y="393855"/>
                        <a:pt x="155261" y="384321"/>
                        <a:pt x="203838" y="375745"/>
                      </a:cubicBezTo>
                      <a:lnTo>
                        <a:pt x="212628" y="374606"/>
                      </a:lnTo>
                      <a:lnTo>
                        <a:pt x="222125" y="295221"/>
                      </a:lnTo>
                      <a:cubicBezTo>
                        <a:pt x="235925" y="196113"/>
                        <a:pt x="252706" y="104238"/>
                        <a:pt x="271998" y="21428"/>
                      </a:cubicBezTo>
                      <a:lnTo>
                        <a:pt x="277623" y="0"/>
                      </a:lnTo>
                      <a:lnTo>
                        <a:pt x="211353" y="16233"/>
                      </a:lnTo>
                      <a:cubicBezTo>
                        <a:pt x="163354" y="29821"/>
                        <a:pt x="116549" y="44927"/>
                        <a:pt x="71072" y="61461"/>
                      </a:cubicBezTo>
                      <a:lnTo>
                        <a:pt x="47622" y="70996"/>
                      </a:lnTo>
                      <a:lnTo>
                        <a:pt x="37273" y="126723"/>
                      </a:lnTo>
                      <a:cubicBezTo>
                        <a:pt x="23943" y="206792"/>
                        <a:pt x="12407" y="293827"/>
                        <a:pt x="2949" y="386480"/>
                      </a:cubicBezTo>
                      <a:lnTo>
                        <a:pt x="0" y="41997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3" name="Freeform 602">
                  <a:extLst>
                    <a:ext uri="{FF2B5EF4-FFF2-40B4-BE49-F238E27FC236}">
                      <a16:creationId xmlns:a16="http://schemas.microsoft.com/office/drawing/2014/main" id="{D5BF8123-B873-4254-FD84-CE8200EF521E}"/>
                    </a:ext>
                  </a:extLst>
                </p:cNvPr>
                <p:cNvSpPr/>
                <p:nvPr/>
              </p:nvSpPr>
              <p:spPr>
                <a:xfrm rot="5400000" flipV="1">
                  <a:off x="7378317" y="2696425"/>
                  <a:ext cx="302631" cy="437159"/>
                </a:xfrm>
                <a:custGeom>
                  <a:avLst/>
                  <a:gdLst>
                    <a:gd name="connsiteX0" fmla="*/ 0 w 302631"/>
                    <a:gd name="connsiteY0" fmla="*/ 0 h 437159"/>
                    <a:gd name="connsiteX1" fmla="*/ 2568 w 302631"/>
                    <a:gd name="connsiteY1" fmla="*/ 30763 h 437159"/>
                    <a:gd name="connsiteX2" fmla="*/ 24170 w 302631"/>
                    <a:gd name="connsiteY2" fmla="*/ 208179 h 437159"/>
                    <a:gd name="connsiteX3" fmla="*/ 31337 w 302631"/>
                    <a:gd name="connsiteY3" fmla="*/ 249182 h 437159"/>
                    <a:gd name="connsiteX4" fmla="*/ 46766 w 302631"/>
                    <a:gd name="connsiteY4" fmla="*/ 359750 h 437159"/>
                    <a:gd name="connsiteX5" fmla="*/ 70691 w 302631"/>
                    <a:gd name="connsiteY5" fmla="*/ 369478 h 437159"/>
                    <a:gd name="connsiteX6" fmla="*/ 210972 w 302631"/>
                    <a:gd name="connsiteY6" fmla="*/ 414706 h 437159"/>
                    <a:gd name="connsiteX7" fmla="*/ 302631 w 302631"/>
                    <a:gd name="connsiteY7" fmla="*/ 437159 h 437159"/>
                    <a:gd name="connsiteX8" fmla="*/ 271617 w 302631"/>
                    <a:gd name="connsiteY8" fmla="*/ 321805 h 437159"/>
                    <a:gd name="connsiteX9" fmla="*/ 239704 w 302631"/>
                    <a:gd name="connsiteY9" fmla="*/ 163353 h 437159"/>
                    <a:gd name="connsiteX10" fmla="*/ 222504 w 302631"/>
                    <a:gd name="connsiteY10" fmla="*/ 46604 h 437159"/>
                    <a:gd name="connsiteX11" fmla="*/ 203457 w 302631"/>
                    <a:gd name="connsiteY11" fmla="*/ 44136 h 437159"/>
                    <a:gd name="connsiteX12" fmla="*/ 61487 w 302631"/>
                    <a:gd name="connsiteY12" fmla="*/ 15591 h 437159"/>
                    <a:gd name="connsiteX13" fmla="*/ 0 w 302631"/>
                    <a:gd name="connsiteY13" fmla="*/ 0 h 4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631" h="437159">
                      <a:moveTo>
                        <a:pt x="0" y="0"/>
                      </a:moveTo>
                      <a:lnTo>
                        <a:pt x="2568" y="30763"/>
                      </a:lnTo>
                      <a:cubicBezTo>
                        <a:pt x="8873" y="92532"/>
                        <a:pt x="16102" y="151804"/>
                        <a:pt x="24170" y="208179"/>
                      </a:cubicBezTo>
                      <a:lnTo>
                        <a:pt x="31337" y="249182"/>
                      </a:lnTo>
                      <a:lnTo>
                        <a:pt x="46766" y="359750"/>
                      </a:lnTo>
                      <a:lnTo>
                        <a:pt x="70691" y="369478"/>
                      </a:lnTo>
                      <a:cubicBezTo>
                        <a:pt x="116168" y="386013"/>
                        <a:pt x="162973" y="401119"/>
                        <a:pt x="210972" y="414706"/>
                      </a:cubicBezTo>
                      <a:lnTo>
                        <a:pt x="302631" y="437159"/>
                      </a:lnTo>
                      <a:lnTo>
                        <a:pt x="271617" y="321805"/>
                      </a:lnTo>
                      <a:cubicBezTo>
                        <a:pt x="260041" y="272120"/>
                        <a:pt x="249370" y="219170"/>
                        <a:pt x="239704" y="163353"/>
                      </a:cubicBezTo>
                      <a:lnTo>
                        <a:pt x="222504" y="46604"/>
                      </a:lnTo>
                      <a:lnTo>
                        <a:pt x="203457" y="44136"/>
                      </a:lnTo>
                      <a:cubicBezTo>
                        <a:pt x="154880" y="35561"/>
                        <a:pt x="107512" y="26027"/>
                        <a:pt x="61487" y="1559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4" name="Freeform 603">
                  <a:extLst>
                    <a:ext uri="{FF2B5EF4-FFF2-40B4-BE49-F238E27FC236}">
                      <a16:creationId xmlns:a16="http://schemas.microsoft.com/office/drawing/2014/main" id="{956B9C6B-CD1C-9BE5-D43F-1B381067F71D}"/>
                    </a:ext>
                  </a:extLst>
                </p:cNvPr>
                <p:cNvSpPr/>
                <p:nvPr/>
              </p:nvSpPr>
              <p:spPr>
                <a:xfrm rot="5400000" flipV="1">
                  <a:off x="7672902" y="2878434"/>
                  <a:ext cx="314171" cy="199897"/>
                </a:xfrm>
                <a:custGeom>
                  <a:avLst/>
                  <a:gdLst>
                    <a:gd name="connsiteX0" fmla="*/ 0 w 314171"/>
                    <a:gd name="connsiteY0" fmla="*/ 0 h 199897"/>
                    <a:gd name="connsiteX1" fmla="*/ 5318 w 314171"/>
                    <a:gd name="connsiteY1" fmla="*/ 28580 h 199897"/>
                    <a:gd name="connsiteX2" fmla="*/ 22251 w 314171"/>
                    <a:gd name="connsiteY2" fmla="*/ 103447 h 199897"/>
                    <a:gd name="connsiteX3" fmla="*/ 28245 w 314171"/>
                    <a:gd name="connsiteY3" fmla="*/ 124980 h 199897"/>
                    <a:gd name="connsiteX4" fmla="*/ 70204 w 314171"/>
                    <a:gd name="connsiteY4" fmla="*/ 140286 h 199897"/>
                    <a:gd name="connsiteX5" fmla="*/ 217039 w 314171"/>
                    <a:gd name="connsiteY5" fmla="*/ 180984 h 199897"/>
                    <a:gd name="connsiteX6" fmla="*/ 314171 w 314171"/>
                    <a:gd name="connsiteY6" fmla="*/ 199897 h 199897"/>
                    <a:gd name="connsiteX7" fmla="*/ 293499 w 314171"/>
                    <a:gd name="connsiteY7" fmla="*/ 158610 h 199897"/>
                    <a:gd name="connsiteX8" fmla="*/ 263744 w 314171"/>
                    <a:gd name="connsiteY8" fmla="*/ 76079 h 199897"/>
                    <a:gd name="connsiteX9" fmla="*/ 133141 w 314171"/>
                    <a:gd name="connsiteY9" fmla="*/ 43591 h 199897"/>
                    <a:gd name="connsiteX10" fmla="*/ 0 w 314171"/>
                    <a:gd name="connsiteY10" fmla="*/ 0 h 19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1" h="199897">
                      <a:moveTo>
                        <a:pt x="0" y="0"/>
                      </a:moveTo>
                      <a:lnTo>
                        <a:pt x="5318" y="28580"/>
                      </a:lnTo>
                      <a:cubicBezTo>
                        <a:pt x="10750" y="55084"/>
                        <a:pt x="16400" y="80076"/>
                        <a:pt x="22251" y="103447"/>
                      </a:cubicBezTo>
                      <a:lnTo>
                        <a:pt x="28245" y="124980"/>
                      </a:lnTo>
                      <a:lnTo>
                        <a:pt x="70204" y="140286"/>
                      </a:lnTo>
                      <a:cubicBezTo>
                        <a:pt x="118005" y="155597"/>
                        <a:pt x="166995" y="169197"/>
                        <a:pt x="217039" y="180984"/>
                      </a:cubicBezTo>
                      <a:lnTo>
                        <a:pt x="314171" y="199897"/>
                      </a:lnTo>
                      <a:lnTo>
                        <a:pt x="293499" y="158610"/>
                      </a:lnTo>
                      <a:lnTo>
                        <a:pt x="263744" y="76079"/>
                      </a:lnTo>
                      <a:lnTo>
                        <a:pt x="133141" y="43591"/>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5" name="Freeform 604">
                  <a:extLst>
                    <a:ext uri="{FF2B5EF4-FFF2-40B4-BE49-F238E27FC236}">
                      <a16:creationId xmlns:a16="http://schemas.microsoft.com/office/drawing/2014/main" id="{0B688A93-F3BE-8B50-A123-82FB55111865}"/>
                    </a:ext>
                  </a:extLst>
                </p:cNvPr>
                <p:cNvSpPr/>
                <p:nvPr/>
              </p:nvSpPr>
              <p:spPr>
                <a:xfrm rot="5400000" flipV="1">
                  <a:off x="7819517" y="2976261"/>
                  <a:ext cx="317390" cy="106664"/>
                </a:xfrm>
                <a:custGeom>
                  <a:avLst/>
                  <a:gdLst>
                    <a:gd name="connsiteX0" fmla="*/ 0 w 317390"/>
                    <a:gd name="connsiteY0" fmla="*/ 0 h 106664"/>
                    <a:gd name="connsiteX1" fmla="*/ 10010 w 317390"/>
                    <a:gd name="connsiteY1" fmla="*/ 28512 h 106664"/>
                    <a:gd name="connsiteX2" fmla="*/ 39254 w 317390"/>
                    <a:gd name="connsiteY2" fmla="*/ 82188 h 106664"/>
                    <a:gd name="connsiteX3" fmla="*/ 46368 w 317390"/>
                    <a:gd name="connsiteY3" fmla="*/ 100415 h 106664"/>
                    <a:gd name="connsiteX4" fmla="*/ 91677 w 317390"/>
                    <a:gd name="connsiteY4" fmla="*/ 105210 h 106664"/>
                    <a:gd name="connsiteX5" fmla="*/ 257785 w 317390"/>
                    <a:gd name="connsiteY5" fmla="*/ 99338 h 106664"/>
                    <a:gd name="connsiteX6" fmla="*/ 317390 w 317390"/>
                    <a:gd name="connsiteY6" fmla="*/ 89218 h 106664"/>
                    <a:gd name="connsiteX7" fmla="*/ 303379 w 317390"/>
                    <a:gd name="connsiteY7" fmla="*/ 72250 h 106664"/>
                    <a:gd name="connsiteX8" fmla="*/ 150029 w 317390"/>
                    <a:gd name="connsiteY8" fmla="*/ 42053 h 106664"/>
                    <a:gd name="connsiteX9" fmla="*/ 0 w 317390"/>
                    <a:gd name="connsiteY9" fmla="*/ 0 h 106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390" h="106664">
                      <a:moveTo>
                        <a:pt x="0" y="0"/>
                      </a:moveTo>
                      <a:lnTo>
                        <a:pt x="10010" y="28512"/>
                      </a:lnTo>
                      <a:lnTo>
                        <a:pt x="39254" y="82188"/>
                      </a:lnTo>
                      <a:lnTo>
                        <a:pt x="46368" y="100415"/>
                      </a:lnTo>
                      <a:lnTo>
                        <a:pt x="91677" y="105210"/>
                      </a:lnTo>
                      <a:cubicBezTo>
                        <a:pt x="148775" y="108466"/>
                        <a:pt x="204141" y="106146"/>
                        <a:pt x="257785" y="99338"/>
                      </a:cubicBezTo>
                      <a:lnTo>
                        <a:pt x="317390" y="89218"/>
                      </a:lnTo>
                      <a:lnTo>
                        <a:pt x="303379" y="72250"/>
                      </a:lnTo>
                      <a:lnTo>
                        <a:pt x="150029" y="4205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6" name="Freeform 605">
                  <a:extLst>
                    <a:ext uri="{FF2B5EF4-FFF2-40B4-BE49-F238E27FC236}">
                      <a16:creationId xmlns:a16="http://schemas.microsoft.com/office/drawing/2014/main" id="{7EDEDB02-DA44-40D9-5C29-42BB633FA1ED}"/>
                    </a:ext>
                  </a:extLst>
                </p:cNvPr>
                <p:cNvSpPr/>
                <p:nvPr/>
              </p:nvSpPr>
              <p:spPr>
                <a:xfrm rot="5400000" flipV="1">
                  <a:off x="6257990" y="2873850"/>
                  <a:ext cx="470491" cy="773689"/>
                </a:xfrm>
                <a:custGeom>
                  <a:avLst/>
                  <a:gdLst>
                    <a:gd name="connsiteX0" fmla="*/ 0 w 470491"/>
                    <a:gd name="connsiteY0" fmla="*/ 560315 h 773689"/>
                    <a:gd name="connsiteX1" fmla="*/ 3532 w 470491"/>
                    <a:gd name="connsiteY1" fmla="*/ 742439 h 773689"/>
                    <a:gd name="connsiteX2" fmla="*/ 40511 w 470491"/>
                    <a:gd name="connsiteY2" fmla="*/ 746277 h 773689"/>
                    <a:gd name="connsiteX3" fmla="*/ 444855 w 470491"/>
                    <a:gd name="connsiteY3" fmla="*/ 773558 h 773689"/>
                    <a:gd name="connsiteX4" fmla="*/ 449399 w 470491"/>
                    <a:gd name="connsiteY4" fmla="*/ 773689 h 773689"/>
                    <a:gd name="connsiteX5" fmla="*/ 445485 w 470491"/>
                    <a:gd name="connsiteY5" fmla="*/ 549571 h 773689"/>
                    <a:gd name="connsiteX6" fmla="*/ 461277 w 470491"/>
                    <a:gd name="connsiteY6" fmla="*/ 97998 h 773689"/>
                    <a:gd name="connsiteX7" fmla="*/ 470491 w 470491"/>
                    <a:gd name="connsiteY7" fmla="*/ 0 h 773689"/>
                    <a:gd name="connsiteX8" fmla="*/ 256538 w 470491"/>
                    <a:gd name="connsiteY8" fmla="*/ 8607 h 773689"/>
                    <a:gd name="connsiteX9" fmla="*/ 26488 w 470491"/>
                    <a:gd name="connsiteY9" fmla="*/ 37105 h 773689"/>
                    <a:gd name="connsiteX10" fmla="*/ 20274 w 470491"/>
                    <a:gd name="connsiteY10" fmla="*/ 95436 h 773689"/>
                    <a:gd name="connsiteX11" fmla="*/ 0 w 470491"/>
                    <a:gd name="connsiteY11" fmla="*/ 560315 h 773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0491" h="773689">
                      <a:moveTo>
                        <a:pt x="0" y="560315"/>
                      </a:moveTo>
                      <a:lnTo>
                        <a:pt x="3532" y="742439"/>
                      </a:lnTo>
                      <a:lnTo>
                        <a:pt x="40511" y="746277"/>
                      </a:lnTo>
                      <a:cubicBezTo>
                        <a:pt x="170313" y="758159"/>
                        <a:pt x="305659" y="767394"/>
                        <a:pt x="444855" y="773558"/>
                      </a:cubicBezTo>
                      <a:lnTo>
                        <a:pt x="449399" y="773689"/>
                      </a:lnTo>
                      <a:lnTo>
                        <a:pt x="445485" y="549571"/>
                      </a:lnTo>
                      <a:cubicBezTo>
                        <a:pt x="445485" y="389391"/>
                        <a:pt x="451108" y="236794"/>
                        <a:pt x="461277" y="97998"/>
                      </a:cubicBezTo>
                      <a:lnTo>
                        <a:pt x="470491" y="0"/>
                      </a:lnTo>
                      <a:lnTo>
                        <a:pt x="256538" y="8607"/>
                      </a:lnTo>
                      <a:lnTo>
                        <a:pt x="26488" y="37105"/>
                      </a:lnTo>
                      <a:lnTo>
                        <a:pt x="20274" y="95436"/>
                      </a:lnTo>
                      <a:cubicBezTo>
                        <a:pt x="7143" y="240884"/>
                        <a:pt x="-1" y="397345"/>
                        <a:pt x="0" y="5603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7" name="Freeform 606">
                  <a:extLst>
                    <a:ext uri="{FF2B5EF4-FFF2-40B4-BE49-F238E27FC236}">
                      <a16:creationId xmlns:a16="http://schemas.microsoft.com/office/drawing/2014/main" id="{B88A04EA-618C-3209-1215-9827B9C6533E}"/>
                    </a:ext>
                  </a:extLst>
                </p:cNvPr>
                <p:cNvSpPr/>
                <p:nvPr/>
              </p:nvSpPr>
              <p:spPr>
                <a:xfrm rot="5400000" flipV="1">
                  <a:off x="6904558" y="3060979"/>
                  <a:ext cx="479120" cy="422592"/>
                </a:xfrm>
                <a:custGeom>
                  <a:avLst/>
                  <a:gdLst>
                    <a:gd name="connsiteX0" fmla="*/ 0 w 479120"/>
                    <a:gd name="connsiteY0" fmla="*/ 0 h 422592"/>
                    <a:gd name="connsiteX1" fmla="*/ 8854 w 479120"/>
                    <a:gd name="connsiteY1" fmla="*/ 149877 h 422592"/>
                    <a:gd name="connsiteX2" fmla="*/ 28092 w 479120"/>
                    <a:gd name="connsiteY2" fmla="*/ 340370 h 422592"/>
                    <a:gd name="connsiteX3" fmla="*/ 34932 w 479120"/>
                    <a:gd name="connsiteY3" fmla="*/ 386794 h 422592"/>
                    <a:gd name="connsiteX4" fmla="*/ 249271 w 479120"/>
                    <a:gd name="connsiteY4" fmla="*/ 413345 h 422592"/>
                    <a:gd name="connsiteX5" fmla="*/ 479120 w 479120"/>
                    <a:gd name="connsiteY5" fmla="*/ 422592 h 422592"/>
                    <a:gd name="connsiteX6" fmla="*/ 472538 w 479120"/>
                    <a:gd name="connsiteY6" fmla="*/ 371775 h 422592"/>
                    <a:gd name="connsiteX7" fmla="*/ 454010 w 479120"/>
                    <a:gd name="connsiteY7" fmla="*/ 174712 h 422592"/>
                    <a:gd name="connsiteX8" fmla="*/ 446353 w 479120"/>
                    <a:gd name="connsiteY8" fmla="*/ 32305 h 422592"/>
                    <a:gd name="connsiteX9" fmla="*/ 238429 w 479120"/>
                    <a:gd name="connsiteY9" fmla="*/ 20417 h 422592"/>
                    <a:gd name="connsiteX10" fmla="*/ 19163 w 479120"/>
                    <a:gd name="connsiteY10" fmla="*/ 2122 h 422592"/>
                    <a:gd name="connsiteX11" fmla="*/ 0 w 479120"/>
                    <a:gd name="connsiteY11" fmla="*/ 0 h 42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9120" h="422592">
                      <a:moveTo>
                        <a:pt x="0" y="0"/>
                      </a:moveTo>
                      <a:lnTo>
                        <a:pt x="8854" y="149877"/>
                      </a:lnTo>
                      <a:cubicBezTo>
                        <a:pt x="14092" y="215584"/>
                        <a:pt x="20539" y="279213"/>
                        <a:pt x="28092" y="340370"/>
                      </a:cubicBezTo>
                      <a:lnTo>
                        <a:pt x="34932" y="386794"/>
                      </a:lnTo>
                      <a:lnTo>
                        <a:pt x="249271" y="413345"/>
                      </a:lnTo>
                      <a:lnTo>
                        <a:pt x="479120" y="422592"/>
                      </a:lnTo>
                      <a:lnTo>
                        <a:pt x="472538" y="371775"/>
                      </a:lnTo>
                      <a:cubicBezTo>
                        <a:pt x="465315" y="310057"/>
                        <a:pt x="459094" y="244110"/>
                        <a:pt x="454010" y="174712"/>
                      </a:cubicBezTo>
                      <a:lnTo>
                        <a:pt x="446353" y="32305"/>
                      </a:lnTo>
                      <a:lnTo>
                        <a:pt x="238429" y="20417"/>
                      </a:lnTo>
                      <a:cubicBezTo>
                        <a:pt x="163765" y="15170"/>
                        <a:pt x="90579" y="9047"/>
                        <a:pt x="19163" y="212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8" name="Freeform 607">
                  <a:extLst>
                    <a:ext uri="{FF2B5EF4-FFF2-40B4-BE49-F238E27FC236}">
                      <a16:creationId xmlns:a16="http://schemas.microsoft.com/office/drawing/2014/main" id="{D13A077A-F97F-DC44-28B1-E87F1B4297B9}"/>
                    </a:ext>
                  </a:extLst>
                </p:cNvPr>
                <p:cNvSpPr/>
                <p:nvPr/>
              </p:nvSpPr>
              <p:spPr>
                <a:xfrm rot="5400000" flipV="1">
                  <a:off x="5623132" y="3097151"/>
                  <a:ext cx="511156" cy="431205"/>
                </a:xfrm>
                <a:custGeom>
                  <a:avLst/>
                  <a:gdLst>
                    <a:gd name="connsiteX0" fmla="*/ 0 w 511156"/>
                    <a:gd name="connsiteY0" fmla="*/ 431205 h 431205"/>
                    <a:gd name="connsiteX1" fmla="*/ 214829 w 511156"/>
                    <a:gd name="connsiteY1" fmla="*/ 403370 h 431205"/>
                    <a:gd name="connsiteX2" fmla="*/ 443421 w 511156"/>
                    <a:gd name="connsiteY2" fmla="*/ 393752 h 431205"/>
                    <a:gd name="connsiteX3" fmla="*/ 448078 w 511156"/>
                    <a:gd name="connsiteY3" fmla="*/ 344218 h 431205"/>
                    <a:gd name="connsiteX4" fmla="*/ 502357 w 511156"/>
                    <a:gd name="connsiteY4" fmla="*/ 30861 h 431205"/>
                    <a:gd name="connsiteX5" fmla="*/ 511156 w 511156"/>
                    <a:gd name="connsiteY5" fmla="*/ 0 h 431205"/>
                    <a:gd name="connsiteX6" fmla="*/ 378061 w 511156"/>
                    <a:gd name="connsiteY6" fmla="*/ 4498 h 431205"/>
                    <a:gd name="connsiteX7" fmla="*/ 332250 w 511156"/>
                    <a:gd name="connsiteY7" fmla="*/ 9178 h 431205"/>
                    <a:gd name="connsiteX8" fmla="*/ 283032 w 511156"/>
                    <a:gd name="connsiteY8" fmla="*/ 38730 h 431205"/>
                    <a:gd name="connsiteX9" fmla="*/ 209638 w 511156"/>
                    <a:gd name="connsiteY9" fmla="*/ 35815 h 431205"/>
                    <a:gd name="connsiteX10" fmla="*/ 196819 w 511156"/>
                    <a:gd name="connsiteY10" fmla="*/ 24543 h 431205"/>
                    <a:gd name="connsiteX11" fmla="*/ 65606 w 511156"/>
                    <a:gd name="connsiteY11" fmla="*/ 47123 h 431205"/>
                    <a:gd name="connsiteX12" fmla="*/ 44752 w 511156"/>
                    <a:gd name="connsiteY12" fmla="*/ 139926 h 431205"/>
                    <a:gd name="connsiteX13" fmla="*/ 3632 w 511156"/>
                    <a:gd name="connsiteY13" fmla="*/ 397110 h 431205"/>
                    <a:gd name="connsiteX14" fmla="*/ 0 w 511156"/>
                    <a:gd name="connsiteY14" fmla="*/ 431205 h 43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1156" h="431205">
                      <a:moveTo>
                        <a:pt x="0" y="431205"/>
                      </a:moveTo>
                      <a:lnTo>
                        <a:pt x="214829" y="403370"/>
                      </a:lnTo>
                      <a:lnTo>
                        <a:pt x="443421" y="393752"/>
                      </a:lnTo>
                      <a:lnTo>
                        <a:pt x="448078" y="344218"/>
                      </a:lnTo>
                      <a:cubicBezTo>
                        <a:pt x="462523" y="220780"/>
                        <a:pt x="480975" y="114254"/>
                        <a:pt x="502357" y="30861"/>
                      </a:cubicBezTo>
                      <a:lnTo>
                        <a:pt x="511156" y="0"/>
                      </a:lnTo>
                      <a:lnTo>
                        <a:pt x="378061" y="4498"/>
                      </a:lnTo>
                      <a:lnTo>
                        <a:pt x="332250" y="9178"/>
                      </a:lnTo>
                      <a:lnTo>
                        <a:pt x="283032" y="38730"/>
                      </a:lnTo>
                      <a:cubicBezTo>
                        <a:pt x="237678" y="54226"/>
                        <a:pt x="223740" y="48415"/>
                        <a:pt x="209638" y="35815"/>
                      </a:cubicBezTo>
                      <a:lnTo>
                        <a:pt x="196819" y="24543"/>
                      </a:lnTo>
                      <a:lnTo>
                        <a:pt x="65606" y="47123"/>
                      </a:lnTo>
                      <a:lnTo>
                        <a:pt x="44752" y="139926"/>
                      </a:lnTo>
                      <a:cubicBezTo>
                        <a:pt x="28783" y="219201"/>
                        <a:pt x="14962" y="305375"/>
                        <a:pt x="3632" y="397110"/>
                      </a:cubicBezTo>
                      <a:lnTo>
                        <a:pt x="0" y="43120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9" name="Freeform 608">
                  <a:extLst>
                    <a:ext uri="{FF2B5EF4-FFF2-40B4-BE49-F238E27FC236}">
                      <a16:creationId xmlns:a16="http://schemas.microsoft.com/office/drawing/2014/main" id="{5A3B3901-907B-A35C-2E17-2BE53AC26BD2}"/>
                    </a:ext>
                  </a:extLst>
                </p:cNvPr>
                <p:cNvSpPr/>
                <p:nvPr/>
              </p:nvSpPr>
              <p:spPr>
                <a:xfrm rot="5400000" flipV="1">
                  <a:off x="7302385" y="3141716"/>
                  <a:ext cx="574548" cy="441007"/>
                </a:xfrm>
                <a:custGeom>
                  <a:avLst/>
                  <a:gdLst>
                    <a:gd name="connsiteX0" fmla="*/ 0 w 574548"/>
                    <a:gd name="connsiteY0" fmla="*/ 0 h 441007"/>
                    <a:gd name="connsiteX1" fmla="*/ 11742 w 574548"/>
                    <a:gd name="connsiteY1" fmla="*/ 79696 h 441007"/>
                    <a:gd name="connsiteX2" fmla="*/ 20328 w 574548"/>
                    <a:gd name="connsiteY2" fmla="*/ 120293 h 441007"/>
                    <a:gd name="connsiteX3" fmla="*/ 39460 w 574548"/>
                    <a:gd name="connsiteY3" fmla="*/ 233606 h 441007"/>
                    <a:gd name="connsiteX4" fmla="*/ 78458 w 574548"/>
                    <a:gd name="connsiteY4" fmla="*/ 390838 h 441007"/>
                    <a:gd name="connsiteX5" fmla="*/ 81057 w 574548"/>
                    <a:gd name="connsiteY5" fmla="*/ 398554 h 441007"/>
                    <a:gd name="connsiteX6" fmla="*/ 200950 w 574548"/>
                    <a:gd name="connsiteY6" fmla="*/ 419186 h 441007"/>
                    <a:gd name="connsiteX7" fmla="*/ 524371 w 574548"/>
                    <a:gd name="connsiteY7" fmla="*/ 441007 h 441007"/>
                    <a:gd name="connsiteX8" fmla="*/ 574548 w 574548"/>
                    <a:gd name="connsiteY8" fmla="*/ 439312 h 441007"/>
                    <a:gd name="connsiteX9" fmla="*/ 556444 w 574548"/>
                    <a:gd name="connsiteY9" fmla="*/ 423360 h 441007"/>
                    <a:gd name="connsiteX10" fmla="*/ 454846 w 574548"/>
                    <a:gd name="connsiteY10" fmla="*/ 107138 h 441007"/>
                    <a:gd name="connsiteX11" fmla="*/ 443632 w 574548"/>
                    <a:gd name="connsiteY11" fmla="*/ 35907 h 441007"/>
                    <a:gd name="connsiteX12" fmla="*/ 197059 w 574548"/>
                    <a:gd name="connsiteY12" fmla="*/ 25532 h 441007"/>
                    <a:gd name="connsiteX13" fmla="*/ 0 w 574548"/>
                    <a:gd name="connsiteY13" fmla="*/ 0 h 44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548" h="441007">
                      <a:moveTo>
                        <a:pt x="0" y="0"/>
                      </a:moveTo>
                      <a:lnTo>
                        <a:pt x="11742" y="79696"/>
                      </a:lnTo>
                      <a:lnTo>
                        <a:pt x="20328" y="120293"/>
                      </a:lnTo>
                      <a:lnTo>
                        <a:pt x="39460" y="233606"/>
                      </a:lnTo>
                      <a:cubicBezTo>
                        <a:pt x="51381" y="291860"/>
                        <a:pt x="64439" y="344559"/>
                        <a:pt x="78458" y="390838"/>
                      </a:cubicBezTo>
                      <a:lnTo>
                        <a:pt x="81057" y="398554"/>
                      </a:lnTo>
                      <a:lnTo>
                        <a:pt x="200950" y="419186"/>
                      </a:lnTo>
                      <a:cubicBezTo>
                        <a:pt x="305418" y="433494"/>
                        <a:pt x="413583" y="441007"/>
                        <a:pt x="524371" y="441007"/>
                      </a:cubicBezTo>
                      <a:lnTo>
                        <a:pt x="574548" y="439312"/>
                      </a:lnTo>
                      <a:lnTo>
                        <a:pt x="556444" y="423360"/>
                      </a:lnTo>
                      <a:cubicBezTo>
                        <a:pt x="517199" y="376999"/>
                        <a:pt x="482121" y="264594"/>
                        <a:pt x="454846" y="107138"/>
                      </a:cubicBezTo>
                      <a:lnTo>
                        <a:pt x="443632" y="35907"/>
                      </a:lnTo>
                      <a:lnTo>
                        <a:pt x="197059" y="25532"/>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0" name="Freeform 609">
                  <a:extLst>
                    <a:ext uri="{FF2B5EF4-FFF2-40B4-BE49-F238E27FC236}">
                      <a16:creationId xmlns:a16="http://schemas.microsoft.com/office/drawing/2014/main" id="{D51FD4F6-64EA-A276-9B12-7FEC1091356E}"/>
                    </a:ext>
                  </a:extLst>
                </p:cNvPr>
                <p:cNvSpPr/>
                <p:nvPr/>
              </p:nvSpPr>
              <p:spPr>
                <a:xfrm rot="5400000" flipV="1">
                  <a:off x="7689160" y="3308997"/>
                  <a:ext cx="405183" cy="136710"/>
                </a:xfrm>
                <a:custGeom>
                  <a:avLst/>
                  <a:gdLst>
                    <a:gd name="connsiteX0" fmla="*/ 0 w 405183"/>
                    <a:gd name="connsiteY0" fmla="*/ 0 h 136710"/>
                    <a:gd name="connsiteX1" fmla="*/ 369 w 405183"/>
                    <a:gd name="connsiteY1" fmla="*/ 1095 h 136710"/>
                    <a:gd name="connsiteX2" fmla="*/ 23403 w 405183"/>
                    <a:gd name="connsiteY2" fmla="*/ 55318 h 136710"/>
                    <a:gd name="connsiteX3" fmla="*/ 58437 w 405183"/>
                    <a:gd name="connsiteY3" fmla="*/ 108462 h 136710"/>
                    <a:gd name="connsiteX4" fmla="*/ 65334 w 405183"/>
                    <a:gd name="connsiteY4" fmla="*/ 123066 h 136710"/>
                    <a:gd name="connsiteX5" fmla="*/ 175424 w 405183"/>
                    <a:gd name="connsiteY5" fmla="*/ 135789 h 136710"/>
                    <a:gd name="connsiteX6" fmla="*/ 199509 w 405183"/>
                    <a:gd name="connsiteY6" fmla="*/ 136710 h 136710"/>
                    <a:gd name="connsiteX7" fmla="*/ 324157 w 405183"/>
                    <a:gd name="connsiteY7" fmla="*/ 82588 h 136710"/>
                    <a:gd name="connsiteX8" fmla="*/ 405183 w 405183"/>
                    <a:gd name="connsiteY8" fmla="*/ 38055 h 136710"/>
                    <a:gd name="connsiteX9" fmla="*/ 255164 w 405183"/>
                    <a:gd name="connsiteY9" fmla="*/ 32907 h 136710"/>
                    <a:gd name="connsiteX10" fmla="*/ 90665 w 405183"/>
                    <a:gd name="connsiteY10" fmla="*/ 15844 h 136710"/>
                    <a:gd name="connsiteX11" fmla="*/ 0 w 405183"/>
                    <a:gd name="connsiteY11" fmla="*/ 0 h 13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183" h="136710">
                      <a:moveTo>
                        <a:pt x="0" y="0"/>
                      </a:moveTo>
                      <a:lnTo>
                        <a:pt x="369" y="1095"/>
                      </a:lnTo>
                      <a:cubicBezTo>
                        <a:pt x="7836" y="20918"/>
                        <a:pt x="15522" y="39028"/>
                        <a:pt x="23403" y="55318"/>
                      </a:cubicBezTo>
                      <a:lnTo>
                        <a:pt x="58437" y="108462"/>
                      </a:lnTo>
                      <a:lnTo>
                        <a:pt x="65334" y="123066"/>
                      </a:lnTo>
                      <a:lnTo>
                        <a:pt x="175424" y="135789"/>
                      </a:lnTo>
                      <a:lnTo>
                        <a:pt x="199509" y="136710"/>
                      </a:lnTo>
                      <a:lnTo>
                        <a:pt x="324157" y="82588"/>
                      </a:lnTo>
                      <a:lnTo>
                        <a:pt x="405183" y="38055"/>
                      </a:lnTo>
                      <a:lnTo>
                        <a:pt x="255164" y="32907"/>
                      </a:lnTo>
                      <a:cubicBezTo>
                        <a:pt x="199469" y="29063"/>
                        <a:pt x="144590" y="23344"/>
                        <a:pt x="90665" y="15844"/>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1" name="Freeform 610">
                  <a:extLst>
                    <a:ext uri="{FF2B5EF4-FFF2-40B4-BE49-F238E27FC236}">
                      <a16:creationId xmlns:a16="http://schemas.microsoft.com/office/drawing/2014/main" id="{3D3C7602-F90E-0C61-0AA1-03AD44283FE1}"/>
                    </a:ext>
                  </a:extLst>
                </p:cNvPr>
                <p:cNvSpPr/>
                <p:nvPr/>
              </p:nvSpPr>
              <p:spPr>
                <a:xfrm rot="5400000" flipV="1">
                  <a:off x="5518439" y="3516279"/>
                  <a:ext cx="125283" cy="65795"/>
                </a:xfrm>
                <a:custGeom>
                  <a:avLst/>
                  <a:gdLst>
                    <a:gd name="connsiteX0" fmla="*/ 0 w 125283"/>
                    <a:gd name="connsiteY0" fmla="*/ 65795 h 65795"/>
                    <a:gd name="connsiteX1" fmla="*/ 98652 w 125283"/>
                    <a:gd name="connsiteY1" fmla="*/ 62409 h 65795"/>
                    <a:gd name="connsiteX2" fmla="*/ 107133 w 125283"/>
                    <a:gd name="connsiteY2" fmla="*/ 38823 h 65795"/>
                    <a:gd name="connsiteX3" fmla="*/ 125283 w 125283"/>
                    <a:gd name="connsiteY3" fmla="*/ 473 h 65795"/>
                    <a:gd name="connsiteX4" fmla="*/ 112910 w 125283"/>
                    <a:gd name="connsiteY4" fmla="*/ 0 h 65795"/>
                    <a:gd name="connsiteX5" fmla="*/ 111798 w 125283"/>
                    <a:gd name="connsiteY5" fmla="*/ 659 h 65795"/>
                    <a:gd name="connsiteX6" fmla="*/ 52266 w 125283"/>
                    <a:gd name="connsiteY6" fmla="*/ 34412 h 65795"/>
                    <a:gd name="connsiteX7" fmla="*/ 0 w 125283"/>
                    <a:gd name="connsiteY7" fmla="*/ 65795 h 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283" h="65795">
                      <a:moveTo>
                        <a:pt x="0" y="65795"/>
                      </a:moveTo>
                      <a:lnTo>
                        <a:pt x="98652" y="62409"/>
                      </a:lnTo>
                      <a:lnTo>
                        <a:pt x="107133" y="38823"/>
                      </a:lnTo>
                      <a:lnTo>
                        <a:pt x="125283" y="473"/>
                      </a:lnTo>
                      <a:lnTo>
                        <a:pt x="112910" y="0"/>
                      </a:lnTo>
                      <a:lnTo>
                        <a:pt x="111798" y="659"/>
                      </a:lnTo>
                      <a:lnTo>
                        <a:pt x="52266" y="34412"/>
                      </a:lnTo>
                      <a:lnTo>
                        <a:pt x="0" y="6579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2" name="Freeform 611">
                  <a:extLst>
                    <a:ext uri="{FF2B5EF4-FFF2-40B4-BE49-F238E27FC236}">
                      <a16:creationId xmlns:a16="http://schemas.microsoft.com/office/drawing/2014/main" id="{95433AF7-832D-BA46-9F4E-4CAE5651FA31}"/>
                    </a:ext>
                  </a:extLst>
                </p:cNvPr>
                <p:cNvSpPr/>
                <p:nvPr/>
              </p:nvSpPr>
              <p:spPr>
                <a:xfrm rot="5400000" flipV="1">
                  <a:off x="6341438" y="3279092"/>
                  <a:ext cx="307180" cy="785593"/>
                </a:xfrm>
                <a:custGeom>
                  <a:avLst/>
                  <a:gdLst>
                    <a:gd name="connsiteX0" fmla="*/ 0 w 307180"/>
                    <a:gd name="connsiteY0" fmla="*/ 553730 h 785593"/>
                    <a:gd name="connsiteX1" fmla="*/ 3120 w 307180"/>
                    <a:gd name="connsiteY1" fmla="*/ 777990 h 785593"/>
                    <a:gd name="connsiteX2" fmla="*/ 3171 w 307180"/>
                    <a:gd name="connsiteY2" fmla="*/ 779193 h 785593"/>
                    <a:gd name="connsiteX3" fmla="*/ 225134 w 307180"/>
                    <a:gd name="connsiteY3" fmla="*/ 785593 h 785593"/>
                    <a:gd name="connsiteX4" fmla="*/ 303743 w 307180"/>
                    <a:gd name="connsiteY4" fmla="*/ 785381 h 785593"/>
                    <a:gd name="connsiteX5" fmla="*/ 304060 w 307180"/>
                    <a:gd name="connsiteY5" fmla="*/ 777990 h 785593"/>
                    <a:gd name="connsiteX6" fmla="*/ 307180 w 307180"/>
                    <a:gd name="connsiteY6" fmla="*/ 553730 h 785593"/>
                    <a:gd name="connsiteX7" fmla="*/ 295110 w 307180"/>
                    <a:gd name="connsiteY7" fmla="*/ 120594 h 785593"/>
                    <a:gd name="connsiteX8" fmla="*/ 286695 w 307180"/>
                    <a:gd name="connsiteY8" fmla="*/ 8274 h 785593"/>
                    <a:gd name="connsiteX9" fmla="*/ 81019 w 307180"/>
                    <a:gd name="connsiteY9" fmla="*/ 0 h 785593"/>
                    <a:gd name="connsiteX10" fmla="*/ 20924 w 307180"/>
                    <a:gd name="connsiteY10" fmla="*/ 2418 h 785593"/>
                    <a:gd name="connsiteX11" fmla="*/ 12070 w 307180"/>
                    <a:gd name="connsiteY11" fmla="*/ 120594 h 785593"/>
                    <a:gd name="connsiteX12" fmla="*/ 0 w 307180"/>
                    <a:gd name="connsiteY12" fmla="*/ 553730 h 78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7180" h="785593">
                      <a:moveTo>
                        <a:pt x="0" y="553730"/>
                      </a:moveTo>
                      <a:cubicBezTo>
                        <a:pt x="0" y="630550"/>
                        <a:pt x="1074" y="705552"/>
                        <a:pt x="3120" y="777990"/>
                      </a:cubicBezTo>
                      <a:lnTo>
                        <a:pt x="3171" y="779193"/>
                      </a:lnTo>
                      <a:lnTo>
                        <a:pt x="225134" y="785593"/>
                      </a:lnTo>
                      <a:lnTo>
                        <a:pt x="303743" y="785381"/>
                      </a:lnTo>
                      <a:lnTo>
                        <a:pt x="304060" y="777990"/>
                      </a:lnTo>
                      <a:cubicBezTo>
                        <a:pt x="306106" y="705552"/>
                        <a:pt x="307180" y="630550"/>
                        <a:pt x="307180" y="553730"/>
                      </a:cubicBezTo>
                      <a:cubicBezTo>
                        <a:pt x="307180" y="400090"/>
                        <a:pt x="302882" y="253723"/>
                        <a:pt x="295110" y="120594"/>
                      </a:cubicBezTo>
                      <a:lnTo>
                        <a:pt x="286695" y="8274"/>
                      </a:lnTo>
                      <a:lnTo>
                        <a:pt x="81019" y="0"/>
                      </a:lnTo>
                      <a:lnTo>
                        <a:pt x="20924" y="2418"/>
                      </a:lnTo>
                      <a:lnTo>
                        <a:pt x="12070" y="120594"/>
                      </a:lnTo>
                      <a:cubicBezTo>
                        <a:pt x="4298" y="253723"/>
                        <a:pt x="0" y="400090"/>
                        <a:pt x="0" y="55373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3" name="Freeform 612">
                  <a:extLst>
                    <a:ext uri="{FF2B5EF4-FFF2-40B4-BE49-F238E27FC236}">
                      <a16:creationId xmlns:a16="http://schemas.microsoft.com/office/drawing/2014/main" id="{FE2E94E0-17C1-3FC6-CDC7-35D4953C16D4}"/>
                    </a:ext>
                  </a:extLst>
                </p:cNvPr>
                <p:cNvSpPr/>
                <p:nvPr/>
              </p:nvSpPr>
              <p:spPr>
                <a:xfrm rot="5400000" flipV="1">
                  <a:off x="7016381" y="3475786"/>
                  <a:ext cx="293201" cy="391904"/>
                </a:xfrm>
                <a:custGeom>
                  <a:avLst/>
                  <a:gdLst>
                    <a:gd name="connsiteX0" fmla="*/ 0 w 293201"/>
                    <a:gd name="connsiteY0" fmla="*/ 0 h 391904"/>
                    <a:gd name="connsiteX1" fmla="*/ 5231 w 293201"/>
                    <a:gd name="connsiteY1" fmla="*/ 122068 h 391904"/>
                    <a:gd name="connsiteX2" fmla="*/ 19392 w 293201"/>
                    <a:gd name="connsiteY2" fmla="*/ 311086 h 391904"/>
                    <a:gd name="connsiteX3" fmla="*/ 28386 w 293201"/>
                    <a:gd name="connsiteY3" fmla="*/ 390062 h 391904"/>
                    <a:gd name="connsiteX4" fmla="*/ 74180 w 293201"/>
                    <a:gd name="connsiteY4" fmla="*/ 391904 h 391904"/>
                    <a:gd name="connsiteX5" fmla="*/ 265784 w 293201"/>
                    <a:gd name="connsiteY5" fmla="*/ 384196 h 391904"/>
                    <a:gd name="connsiteX6" fmla="*/ 274110 w 293201"/>
                    <a:gd name="connsiteY6" fmla="*/ 311086 h 391904"/>
                    <a:gd name="connsiteX7" fmla="*/ 288271 w 293201"/>
                    <a:gd name="connsiteY7" fmla="*/ 122068 h 391904"/>
                    <a:gd name="connsiteX8" fmla="*/ 293201 w 293201"/>
                    <a:gd name="connsiteY8" fmla="*/ 7006 h 391904"/>
                    <a:gd name="connsiteX9" fmla="*/ 247275 w 293201"/>
                    <a:gd name="connsiteY9" fmla="*/ 7130 h 391904"/>
                    <a:gd name="connsiteX10" fmla="*/ 0 w 293201"/>
                    <a:gd name="connsiteY10" fmla="*/ 0 h 39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3201" h="391904">
                      <a:moveTo>
                        <a:pt x="0" y="0"/>
                      </a:moveTo>
                      <a:lnTo>
                        <a:pt x="5231" y="122068"/>
                      </a:lnTo>
                      <a:cubicBezTo>
                        <a:pt x="9117" y="188633"/>
                        <a:pt x="13871" y="251887"/>
                        <a:pt x="19392" y="311086"/>
                      </a:cubicBezTo>
                      <a:lnTo>
                        <a:pt x="28386" y="390062"/>
                      </a:lnTo>
                      <a:lnTo>
                        <a:pt x="74180" y="391904"/>
                      </a:lnTo>
                      <a:lnTo>
                        <a:pt x="265784" y="384196"/>
                      </a:lnTo>
                      <a:lnTo>
                        <a:pt x="274110" y="311086"/>
                      </a:lnTo>
                      <a:cubicBezTo>
                        <a:pt x="279630" y="251887"/>
                        <a:pt x="284385" y="188633"/>
                        <a:pt x="288271" y="122068"/>
                      </a:cubicBezTo>
                      <a:lnTo>
                        <a:pt x="293201" y="7006"/>
                      </a:lnTo>
                      <a:lnTo>
                        <a:pt x="247275" y="7130"/>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4" name="Freeform 613">
                  <a:extLst>
                    <a:ext uri="{FF2B5EF4-FFF2-40B4-BE49-F238E27FC236}">
                      <a16:creationId xmlns:a16="http://schemas.microsoft.com/office/drawing/2014/main" id="{C08ECD91-3DF8-831E-E35F-D2A34DDA11C4}"/>
                    </a:ext>
                  </a:extLst>
                </p:cNvPr>
                <p:cNvSpPr/>
                <p:nvPr/>
              </p:nvSpPr>
              <p:spPr>
                <a:xfrm rot="5400000" flipV="1">
                  <a:off x="5732514" y="3472610"/>
                  <a:ext cx="258364" cy="399017"/>
                </a:xfrm>
                <a:custGeom>
                  <a:avLst/>
                  <a:gdLst>
                    <a:gd name="connsiteX0" fmla="*/ 0 w 258364"/>
                    <a:gd name="connsiteY0" fmla="*/ 392891 h 399017"/>
                    <a:gd name="connsiteX1" fmla="*/ 56382 w 258364"/>
                    <a:gd name="connsiteY1" fmla="*/ 390518 h 399017"/>
                    <a:gd name="connsiteX2" fmla="*/ 258364 w 258364"/>
                    <a:gd name="connsiteY2" fmla="*/ 399017 h 399017"/>
                    <a:gd name="connsiteX3" fmla="*/ 256312 w 258364"/>
                    <a:gd name="connsiteY3" fmla="*/ 371620 h 399017"/>
                    <a:gd name="connsiteX4" fmla="*/ 202163 w 258364"/>
                    <a:gd name="connsiteY4" fmla="*/ 15319 h 399017"/>
                    <a:gd name="connsiteX5" fmla="*/ 199119 w 258364"/>
                    <a:gd name="connsiteY5" fmla="*/ 4697 h 399017"/>
                    <a:gd name="connsiteX6" fmla="*/ 60132 w 258364"/>
                    <a:gd name="connsiteY6" fmla="*/ 0 h 399017"/>
                    <a:gd name="connsiteX7" fmla="*/ 55743 w 258364"/>
                    <a:gd name="connsiteY7" fmla="*/ 15319 h 399017"/>
                    <a:gd name="connsiteX8" fmla="*/ 1594 w 258364"/>
                    <a:gd name="connsiteY8" fmla="*/ 371620 h 399017"/>
                    <a:gd name="connsiteX9" fmla="*/ 0 w 258364"/>
                    <a:gd name="connsiteY9" fmla="*/ 392891 h 39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8364" h="399017">
                      <a:moveTo>
                        <a:pt x="0" y="392891"/>
                      </a:moveTo>
                      <a:lnTo>
                        <a:pt x="56382" y="390518"/>
                      </a:lnTo>
                      <a:lnTo>
                        <a:pt x="258364" y="399017"/>
                      </a:lnTo>
                      <a:lnTo>
                        <a:pt x="256312" y="371620"/>
                      </a:lnTo>
                      <a:cubicBezTo>
                        <a:pt x="242511" y="223622"/>
                        <a:pt x="223925" y="100971"/>
                        <a:pt x="202163" y="15319"/>
                      </a:cubicBezTo>
                      <a:lnTo>
                        <a:pt x="199119" y="4697"/>
                      </a:lnTo>
                      <a:lnTo>
                        <a:pt x="60132" y="0"/>
                      </a:lnTo>
                      <a:lnTo>
                        <a:pt x="55743" y="15319"/>
                      </a:lnTo>
                      <a:cubicBezTo>
                        <a:pt x="33980" y="100971"/>
                        <a:pt x="15394" y="223622"/>
                        <a:pt x="1594" y="371620"/>
                      </a:cubicBezTo>
                      <a:lnTo>
                        <a:pt x="0" y="39289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5" name="Freeform 614">
                  <a:extLst>
                    <a:ext uri="{FF2B5EF4-FFF2-40B4-BE49-F238E27FC236}">
                      <a16:creationId xmlns:a16="http://schemas.microsoft.com/office/drawing/2014/main" id="{915FE89D-CB84-944B-243D-E0A8B1E14CF4}"/>
                    </a:ext>
                  </a:extLst>
                </p:cNvPr>
                <p:cNvSpPr/>
                <p:nvPr/>
              </p:nvSpPr>
              <p:spPr>
                <a:xfrm rot="5400000" flipV="1">
                  <a:off x="7471621" y="3488195"/>
                  <a:ext cx="226113" cy="368086"/>
                </a:xfrm>
                <a:custGeom>
                  <a:avLst/>
                  <a:gdLst>
                    <a:gd name="connsiteX0" fmla="*/ 0 w 226113"/>
                    <a:gd name="connsiteY0" fmla="*/ 6136 h 368086"/>
                    <a:gd name="connsiteX1" fmla="*/ 4103 w 226113"/>
                    <a:gd name="connsiteY1" fmla="*/ 42167 h 368086"/>
                    <a:gd name="connsiteX2" fmla="*/ 112707 w 226113"/>
                    <a:gd name="connsiteY2" fmla="*/ 368086 h 368086"/>
                    <a:gd name="connsiteX3" fmla="*/ 221311 w 226113"/>
                    <a:gd name="connsiteY3" fmla="*/ 42167 h 368086"/>
                    <a:gd name="connsiteX4" fmla="*/ 226113 w 226113"/>
                    <a:gd name="connsiteY4" fmla="*/ 0 h 368086"/>
                    <a:gd name="connsiteX5" fmla="*/ 40136 w 226113"/>
                    <a:gd name="connsiteY5" fmla="*/ 7825 h 368086"/>
                    <a:gd name="connsiteX6" fmla="*/ 0 w 226113"/>
                    <a:gd name="connsiteY6" fmla="*/ 6136 h 36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13" h="368086">
                      <a:moveTo>
                        <a:pt x="0" y="6136"/>
                      </a:moveTo>
                      <a:lnTo>
                        <a:pt x="4103" y="42167"/>
                      </a:lnTo>
                      <a:cubicBezTo>
                        <a:pt x="31897" y="243536"/>
                        <a:pt x="70294" y="368086"/>
                        <a:pt x="112707" y="368086"/>
                      </a:cubicBezTo>
                      <a:cubicBezTo>
                        <a:pt x="155119" y="368086"/>
                        <a:pt x="193517" y="243536"/>
                        <a:pt x="221311" y="42167"/>
                      </a:cubicBezTo>
                      <a:lnTo>
                        <a:pt x="226113" y="0"/>
                      </a:lnTo>
                      <a:lnTo>
                        <a:pt x="40136" y="7825"/>
                      </a:lnTo>
                      <a:lnTo>
                        <a:pt x="0" y="613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6" name="Freeform 615">
                  <a:extLst>
                    <a:ext uri="{FF2B5EF4-FFF2-40B4-BE49-F238E27FC236}">
                      <a16:creationId xmlns:a16="http://schemas.microsoft.com/office/drawing/2014/main" id="{9A23BCAC-6522-BAE7-F62D-6A7FAC4467D3}"/>
                    </a:ext>
                  </a:extLst>
                </p:cNvPr>
                <p:cNvSpPr/>
                <p:nvPr/>
              </p:nvSpPr>
              <p:spPr>
                <a:xfrm rot="5400000" flipV="1">
                  <a:off x="5393582" y="3754520"/>
                  <a:ext cx="185786" cy="63868"/>
                </a:xfrm>
                <a:custGeom>
                  <a:avLst/>
                  <a:gdLst>
                    <a:gd name="connsiteX0" fmla="*/ 0 w 185786"/>
                    <a:gd name="connsiteY0" fmla="*/ 39602 h 63868"/>
                    <a:gd name="connsiteX1" fmla="*/ 153922 w 185786"/>
                    <a:gd name="connsiteY1" fmla="*/ 57593 h 63868"/>
                    <a:gd name="connsiteX2" fmla="*/ 185786 w 185786"/>
                    <a:gd name="connsiteY2" fmla="*/ 63868 h 63868"/>
                    <a:gd name="connsiteX3" fmla="*/ 182646 w 185786"/>
                    <a:gd name="connsiteY3" fmla="*/ 56016 h 63868"/>
                    <a:gd name="connsiteX4" fmla="*/ 153383 w 185786"/>
                    <a:gd name="connsiteY4" fmla="*/ 21120 h 63868"/>
                    <a:gd name="connsiteX5" fmla="*/ 149467 w 185786"/>
                    <a:gd name="connsiteY5" fmla="*/ 18654 h 63868"/>
                    <a:gd name="connsiteX6" fmla="*/ 148517 w 185786"/>
                    <a:gd name="connsiteY6" fmla="*/ 17679 h 63868"/>
                    <a:gd name="connsiteX7" fmla="*/ 143246 w 185786"/>
                    <a:gd name="connsiteY7" fmla="*/ 14735 h 63868"/>
                    <a:gd name="connsiteX8" fmla="*/ 128290 w 185786"/>
                    <a:gd name="connsiteY8" fmla="*/ 5315 h 63868"/>
                    <a:gd name="connsiteX9" fmla="*/ 128569 w 185786"/>
                    <a:gd name="connsiteY9" fmla="*/ 6541 h 63868"/>
                    <a:gd name="connsiteX10" fmla="*/ 125254 w 185786"/>
                    <a:gd name="connsiteY10" fmla="*/ 4690 h 63868"/>
                    <a:gd name="connsiteX11" fmla="*/ 64620 w 185786"/>
                    <a:gd name="connsiteY11" fmla="*/ 5380 h 63868"/>
                    <a:gd name="connsiteX12" fmla="*/ 44876 w 185786"/>
                    <a:gd name="connsiteY12" fmla="*/ 15512 h 63868"/>
                    <a:gd name="connsiteX13" fmla="*/ 45303 w 185786"/>
                    <a:gd name="connsiteY13" fmla="*/ 14622 h 63868"/>
                    <a:gd name="connsiteX14" fmla="*/ 32830 w 185786"/>
                    <a:gd name="connsiteY14" fmla="*/ 21694 h 63868"/>
                    <a:gd name="connsiteX15" fmla="*/ 23893 w 185786"/>
                    <a:gd name="connsiteY15" fmla="*/ 26280 h 63868"/>
                    <a:gd name="connsiteX16" fmla="*/ 0 w 185786"/>
                    <a:gd name="connsiteY16" fmla="*/ 39602 h 6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786" h="63868">
                      <a:moveTo>
                        <a:pt x="0" y="39602"/>
                      </a:moveTo>
                      <a:lnTo>
                        <a:pt x="153922" y="57593"/>
                      </a:lnTo>
                      <a:lnTo>
                        <a:pt x="185786" y="63868"/>
                      </a:lnTo>
                      <a:lnTo>
                        <a:pt x="182646" y="56016"/>
                      </a:lnTo>
                      <a:cubicBezTo>
                        <a:pt x="175489" y="43360"/>
                        <a:pt x="166059" y="31403"/>
                        <a:pt x="153383" y="21120"/>
                      </a:cubicBezTo>
                      <a:lnTo>
                        <a:pt x="149467" y="18654"/>
                      </a:lnTo>
                      <a:lnTo>
                        <a:pt x="148517" y="17679"/>
                      </a:lnTo>
                      <a:lnTo>
                        <a:pt x="143246" y="14735"/>
                      </a:lnTo>
                      <a:lnTo>
                        <a:pt x="128290" y="5315"/>
                      </a:lnTo>
                      <a:lnTo>
                        <a:pt x="128569" y="6541"/>
                      </a:lnTo>
                      <a:lnTo>
                        <a:pt x="125254" y="4690"/>
                      </a:lnTo>
                      <a:cubicBezTo>
                        <a:pt x="108253" y="-1400"/>
                        <a:pt x="88191" y="-1958"/>
                        <a:pt x="64620" y="5380"/>
                      </a:cubicBezTo>
                      <a:lnTo>
                        <a:pt x="44876" y="15512"/>
                      </a:lnTo>
                      <a:lnTo>
                        <a:pt x="45303" y="14622"/>
                      </a:lnTo>
                      <a:lnTo>
                        <a:pt x="32830" y="21694"/>
                      </a:lnTo>
                      <a:lnTo>
                        <a:pt x="23893" y="26280"/>
                      </a:lnTo>
                      <a:lnTo>
                        <a:pt x="0" y="3960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7" name="Freeform 616">
                  <a:extLst>
                    <a:ext uri="{FF2B5EF4-FFF2-40B4-BE49-F238E27FC236}">
                      <a16:creationId xmlns:a16="http://schemas.microsoft.com/office/drawing/2014/main" id="{D8D167AA-C3F5-2E5F-ED1E-08C677EAF36E}"/>
                    </a:ext>
                  </a:extLst>
                </p:cNvPr>
                <p:cNvSpPr/>
                <p:nvPr/>
              </p:nvSpPr>
              <p:spPr>
                <a:xfrm rot="5400000" flipV="1">
                  <a:off x="7450054" y="3661678"/>
                  <a:ext cx="261125" cy="387200"/>
                </a:xfrm>
                <a:custGeom>
                  <a:avLst/>
                  <a:gdLst>
                    <a:gd name="connsiteX0" fmla="*/ 0 w 261125"/>
                    <a:gd name="connsiteY0" fmla="*/ 387200 h 387200"/>
                    <a:gd name="connsiteX1" fmla="*/ 24624 w 261125"/>
                    <a:gd name="connsiteY1" fmla="*/ 371690 h 387200"/>
                    <a:gd name="connsiteX2" fmla="*/ 134767 w 261125"/>
                    <a:gd name="connsiteY2" fmla="*/ 298428 h 387200"/>
                    <a:gd name="connsiteX3" fmla="*/ 186696 w 261125"/>
                    <a:gd name="connsiteY3" fmla="*/ 267479 h 387200"/>
                    <a:gd name="connsiteX4" fmla="*/ 219147 w 261125"/>
                    <a:gd name="connsiteY4" fmla="*/ 246897 h 387200"/>
                    <a:gd name="connsiteX5" fmla="*/ 223450 w 261125"/>
                    <a:gd name="connsiteY5" fmla="*/ 228245 h 387200"/>
                    <a:gd name="connsiteX6" fmla="*/ 238610 w 261125"/>
                    <a:gd name="connsiteY6" fmla="*/ 148381 h 387200"/>
                    <a:gd name="connsiteX7" fmla="*/ 254110 w 261125"/>
                    <a:gd name="connsiteY7" fmla="*/ 39490 h 387200"/>
                    <a:gd name="connsiteX8" fmla="*/ 261066 w 261125"/>
                    <a:gd name="connsiteY8" fmla="*/ 477 h 387200"/>
                    <a:gd name="connsiteX9" fmla="*/ 261125 w 261125"/>
                    <a:gd name="connsiteY9" fmla="*/ 0 h 387200"/>
                    <a:gd name="connsiteX10" fmla="*/ 201915 w 261125"/>
                    <a:gd name="connsiteY10" fmla="*/ 7671 h 387200"/>
                    <a:gd name="connsiteX11" fmla="*/ 101452 w 261125"/>
                    <a:gd name="connsiteY11" fmla="*/ 11898 h 387200"/>
                    <a:gd name="connsiteX12" fmla="*/ 89270 w 261125"/>
                    <a:gd name="connsiteY12" fmla="*/ 89277 h 387200"/>
                    <a:gd name="connsiteX13" fmla="*/ 6931 w 261125"/>
                    <a:gd name="connsiteY13" fmla="*/ 376912 h 387200"/>
                    <a:gd name="connsiteX14" fmla="*/ 0 w 261125"/>
                    <a:gd name="connsiteY14" fmla="*/ 387200 h 38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1125" h="387200">
                      <a:moveTo>
                        <a:pt x="0" y="387200"/>
                      </a:moveTo>
                      <a:lnTo>
                        <a:pt x="24624" y="371690"/>
                      </a:lnTo>
                      <a:cubicBezTo>
                        <a:pt x="63005" y="346503"/>
                        <a:pt x="99716" y="321720"/>
                        <a:pt x="134767" y="298428"/>
                      </a:cubicBezTo>
                      <a:cubicBezTo>
                        <a:pt x="150023" y="292557"/>
                        <a:pt x="165985" y="281295"/>
                        <a:pt x="186696" y="267479"/>
                      </a:cubicBezTo>
                      <a:lnTo>
                        <a:pt x="219147" y="246897"/>
                      </a:lnTo>
                      <a:lnTo>
                        <a:pt x="223450" y="228245"/>
                      </a:lnTo>
                      <a:cubicBezTo>
                        <a:pt x="228722" y="203028"/>
                        <a:pt x="233781" y="176372"/>
                        <a:pt x="238610" y="148381"/>
                      </a:cubicBezTo>
                      <a:lnTo>
                        <a:pt x="254110" y="39490"/>
                      </a:lnTo>
                      <a:lnTo>
                        <a:pt x="261066" y="477"/>
                      </a:lnTo>
                      <a:lnTo>
                        <a:pt x="261125" y="0"/>
                      </a:lnTo>
                      <a:lnTo>
                        <a:pt x="201915" y="7671"/>
                      </a:lnTo>
                      <a:lnTo>
                        <a:pt x="101452" y="11898"/>
                      </a:lnTo>
                      <a:lnTo>
                        <a:pt x="89270" y="89277"/>
                      </a:lnTo>
                      <a:cubicBezTo>
                        <a:pt x="66541" y="220490"/>
                        <a:pt x="38393" y="320418"/>
                        <a:pt x="6931" y="376912"/>
                      </a:cubicBezTo>
                      <a:lnTo>
                        <a:pt x="0" y="3872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8" name="Freeform 617">
                  <a:extLst>
                    <a:ext uri="{FF2B5EF4-FFF2-40B4-BE49-F238E27FC236}">
                      <a16:creationId xmlns:a16="http://schemas.microsoft.com/office/drawing/2014/main" id="{2F127830-670A-66F9-2436-B53F913C55D1}"/>
                    </a:ext>
                  </a:extLst>
                </p:cNvPr>
                <p:cNvSpPr/>
                <p:nvPr/>
              </p:nvSpPr>
              <p:spPr>
                <a:xfrm rot="5400000" flipV="1">
                  <a:off x="5506985" y="3787414"/>
                  <a:ext cx="174733" cy="72680"/>
                </a:xfrm>
                <a:custGeom>
                  <a:avLst/>
                  <a:gdLst>
                    <a:gd name="connsiteX0" fmla="*/ 0 w 174733"/>
                    <a:gd name="connsiteY0" fmla="*/ 0 h 72680"/>
                    <a:gd name="connsiteX1" fmla="*/ 13722 w 174733"/>
                    <a:gd name="connsiteY1" fmla="*/ 28994 h 72680"/>
                    <a:gd name="connsiteX2" fmla="*/ 24016 w 174733"/>
                    <a:gd name="connsiteY2" fmla="*/ 57623 h 72680"/>
                    <a:gd name="connsiteX3" fmla="*/ 32321 w 174733"/>
                    <a:gd name="connsiteY3" fmla="*/ 57908 h 72680"/>
                    <a:gd name="connsiteX4" fmla="*/ 174733 w 174733"/>
                    <a:gd name="connsiteY4" fmla="*/ 72680 h 72680"/>
                    <a:gd name="connsiteX5" fmla="*/ 169175 w 174733"/>
                    <a:gd name="connsiteY5" fmla="*/ 58908 h 72680"/>
                    <a:gd name="connsiteX6" fmla="*/ 163283 w 174733"/>
                    <a:gd name="connsiteY6" fmla="*/ 29037 h 72680"/>
                    <a:gd name="connsiteX7" fmla="*/ 162169 w 174733"/>
                    <a:gd name="connsiteY7" fmla="*/ 23718 h 72680"/>
                    <a:gd name="connsiteX8" fmla="*/ 99297 w 174733"/>
                    <a:gd name="connsiteY8" fmla="*/ 11476 h 72680"/>
                    <a:gd name="connsiteX9" fmla="*/ 0 w 174733"/>
                    <a:gd name="connsiteY9" fmla="*/ 0 h 7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733" h="72680">
                      <a:moveTo>
                        <a:pt x="0" y="0"/>
                      </a:moveTo>
                      <a:lnTo>
                        <a:pt x="13722" y="28994"/>
                      </a:lnTo>
                      <a:lnTo>
                        <a:pt x="24016" y="57623"/>
                      </a:lnTo>
                      <a:lnTo>
                        <a:pt x="32321" y="57908"/>
                      </a:lnTo>
                      <a:lnTo>
                        <a:pt x="174733" y="72680"/>
                      </a:lnTo>
                      <a:lnTo>
                        <a:pt x="169175" y="58908"/>
                      </a:lnTo>
                      <a:cubicBezTo>
                        <a:pt x="166886" y="50858"/>
                        <a:pt x="165247" y="40576"/>
                        <a:pt x="163283" y="29037"/>
                      </a:cubicBezTo>
                      <a:lnTo>
                        <a:pt x="162169" y="23718"/>
                      </a:lnTo>
                      <a:lnTo>
                        <a:pt x="99297" y="11476"/>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9" name="Freeform 618">
                  <a:extLst>
                    <a:ext uri="{FF2B5EF4-FFF2-40B4-BE49-F238E27FC236}">
                      <a16:creationId xmlns:a16="http://schemas.microsoft.com/office/drawing/2014/main" id="{6E4DC099-E572-C09D-3A45-FF15BA48E644}"/>
                    </a:ext>
                  </a:extLst>
                </p:cNvPr>
                <p:cNvSpPr/>
                <p:nvPr/>
              </p:nvSpPr>
              <p:spPr>
                <a:xfrm rot="5400000" flipV="1">
                  <a:off x="5757181" y="3688955"/>
                  <a:ext cx="231785" cy="408130"/>
                </a:xfrm>
                <a:custGeom>
                  <a:avLst/>
                  <a:gdLst>
                    <a:gd name="connsiteX0" fmla="*/ 0 w 231785"/>
                    <a:gd name="connsiteY0" fmla="*/ 0 h 408130"/>
                    <a:gd name="connsiteX1" fmla="*/ 7117 w 231785"/>
                    <a:gd name="connsiteY1" fmla="*/ 24960 h 408130"/>
                    <a:gd name="connsiteX2" fmla="*/ 61396 w 231785"/>
                    <a:gd name="connsiteY2" fmla="*/ 338317 h 408130"/>
                    <a:gd name="connsiteX3" fmla="*/ 66630 w 231785"/>
                    <a:gd name="connsiteY3" fmla="*/ 393982 h 408130"/>
                    <a:gd name="connsiteX4" fmla="*/ 149503 w 231785"/>
                    <a:gd name="connsiteY4" fmla="*/ 397469 h 408130"/>
                    <a:gd name="connsiteX5" fmla="*/ 231785 w 231785"/>
                    <a:gd name="connsiteY5" fmla="*/ 408130 h 408130"/>
                    <a:gd name="connsiteX6" fmla="*/ 229621 w 231785"/>
                    <a:gd name="connsiteY6" fmla="*/ 384035 h 408130"/>
                    <a:gd name="connsiteX7" fmla="*/ 175630 w 231785"/>
                    <a:gd name="connsiteY7" fmla="*/ 27744 h 408130"/>
                    <a:gd name="connsiteX8" fmla="*/ 173744 w 231785"/>
                    <a:gd name="connsiteY8" fmla="*/ 19715 h 408130"/>
                    <a:gd name="connsiteX9" fmla="*/ 145610 w 231785"/>
                    <a:gd name="connsiteY9" fmla="*/ 14873 h 408130"/>
                    <a:gd name="connsiteX10" fmla="*/ 0 w 231785"/>
                    <a:gd name="connsiteY10" fmla="*/ 0 h 40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785" h="408130">
                      <a:moveTo>
                        <a:pt x="0" y="0"/>
                      </a:moveTo>
                      <a:lnTo>
                        <a:pt x="7117" y="24960"/>
                      </a:lnTo>
                      <a:cubicBezTo>
                        <a:pt x="28498" y="108353"/>
                        <a:pt x="46951" y="214879"/>
                        <a:pt x="61396" y="338317"/>
                      </a:cubicBezTo>
                      <a:lnTo>
                        <a:pt x="66630" y="393982"/>
                      </a:lnTo>
                      <a:lnTo>
                        <a:pt x="149503" y="397469"/>
                      </a:lnTo>
                      <a:lnTo>
                        <a:pt x="231785" y="408130"/>
                      </a:lnTo>
                      <a:lnTo>
                        <a:pt x="229621" y="384035"/>
                      </a:lnTo>
                      <a:cubicBezTo>
                        <a:pt x="215852" y="251801"/>
                        <a:pt x="197543" y="131594"/>
                        <a:pt x="175630" y="27744"/>
                      </a:cubicBezTo>
                      <a:lnTo>
                        <a:pt x="173744" y="19715"/>
                      </a:lnTo>
                      <a:lnTo>
                        <a:pt x="145610" y="1487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0" name="Freeform 619">
                  <a:extLst>
                    <a:ext uri="{FF2B5EF4-FFF2-40B4-BE49-F238E27FC236}">
                      <a16:creationId xmlns:a16="http://schemas.microsoft.com/office/drawing/2014/main" id="{D762FF3E-B908-239B-C6EA-B6993D2AA3A4}"/>
                    </a:ext>
                  </a:extLst>
                </p:cNvPr>
                <p:cNvSpPr/>
                <p:nvPr/>
              </p:nvSpPr>
              <p:spPr>
                <a:xfrm rot="5400000" flipV="1">
                  <a:off x="7065146" y="3741032"/>
                  <a:ext cx="192729" cy="376068"/>
                </a:xfrm>
                <a:custGeom>
                  <a:avLst/>
                  <a:gdLst>
                    <a:gd name="connsiteX0" fmla="*/ 0 w 192729"/>
                    <a:gd name="connsiteY0" fmla="*/ 376068 h 376068"/>
                    <a:gd name="connsiteX1" fmla="*/ 83947 w 192729"/>
                    <a:gd name="connsiteY1" fmla="*/ 372691 h 376068"/>
                    <a:gd name="connsiteX2" fmla="*/ 159374 w 192729"/>
                    <a:gd name="connsiteY2" fmla="*/ 363348 h 376068"/>
                    <a:gd name="connsiteX3" fmla="*/ 174047 w 192729"/>
                    <a:gd name="connsiteY3" fmla="*/ 245212 h 376068"/>
                    <a:gd name="connsiteX4" fmla="*/ 189633 w 192729"/>
                    <a:gd name="connsiteY4" fmla="*/ 62153 h 376068"/>
                    <a:gd name="connsiteX5" fmla="*/ 192729 w 192729"/>
                    <a:gd name="connsiteY5" fmla="*/ 0 h 376068"/>
                    <a:gd name="connsiteX6" fmla="*/ 31535 w 192729"/>
                    <a:gd name="connsiteY6" fmla="*/ 435 h 376068"/>
                    <a:gd name="connsiteX7" fmla="*/ 24350 w 192729"/>
                    <a:gd name="connsiteY7" fmla="*/ 134058 h 376068"/>
                    <a:gd name="connsiteX8" fmla="*/ 5822 w 192729"/>
                    <a:gd name="connsiteY8" fmla="*/ 331121 h 376068"/>
                    <a:gd name="connsiteX9" fmla="*/ 0 w 192729"/>
                    <a:gd name="connsiteY9" fmla="*/ 376068 h 37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29" h="376068">
                      <a:moveTo>
                        <a:pt x="0" y="376068"/>
                      </a:moveTo>
                      <a:lnTo>
                        <a:pt x="83947" y="372691"/>
                      </a:lnTo>
                      <a:lnTo>
                        <a:pt x="159374" y="363348"/>
                      </a:lnTo>
                      <a:lnTo>
                        <a:pt x="174047" y="245212"/>
                      </a:lnTo>
                      <a:cubicBezTo>
                        <a:pt x="180166" y="186442"/>
                        <a:pt x="185389" y="125295"/>
                        <a:pt x="189633" y="62153"/>
                      </a:cubicBezTo>
                      <a:lnTo>
                        <a:pt x="192729" y="0"/>
                      </a:lnTo>
                      <a:lnTo>
                        <a:pt x="31535" y="435"/>
                      </a:lnTo>
                      <a:lnTo>
                        <a:pt x="24350" y="134058"/>
                      </a:lnTo>
                      <a:cubicBezTo>
                        <a:pt x="19266" y="203456"/>
                        <a:pt x="13045" y="269403"/>
                        <a:pt x="5822" y="331121"/>
                      </a:cubicBezTo>
                      <a:lnTo>
                        <a:pt x="0" y="37606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1" name="Freeform 620">
                  <a:extLst>
                    <a:ext uri="{FF2B5EF4-FFF2-40B4-BE49-F238E27FC236}">
                      <a16:creationId xmlns:a16="http://schemas.microsoft.com/office/drawing/2014/main" id="{A5B30D59-849D-A104-2124-E950201C7249}"/>
                    </a:ext>
                  </a:extLst>
                </p:cNvPr>
                <p:cNvSpPr/>
                <p:nvPr/>
              </p:nvSpPr>
              <p:spPr>
                <a:xfrm rot="5400000" flipV="1">
                  <a:off x="6406366" y="3554275"/>
                  <a:ext cx="187007" cy="775235"/>
                </a:xfrm>
                <a:custGeom>
                  <a:avLst/>
                  <a:gdLst>
                    <a:gd name="connsiteX0" fmla="*/ 0 w 187007"/>
                    <a:gd name="connsiteY0" fmla="*/ 0 h 775235"/>
                    <a:gd name="connsiteX1" fmla="*/ 8663 w 187007"/>
                    <a:gd name="connsiteY1" fmla="*/ 92137 h 775235"/>
                    <a:gd name="connsiteX2" fmla="*/ 24455 w 187007"/>
                    <a:gd name="connsiteY2" fmla="*/ 543710 h 775235"/>
                    <a:gd name="connsiteX3" fmla="*/ 20412 w 187007"/>
                    <a:gd name="connsiteY3" fmla="*/ 775235 h 775235"/>
                    <a:gd name="connsiteX4" fmla="*/ 155604 w 187007"/>
                    <a:gd name="connsiteY4" fmla="*/ 774869 h 775235"/>
                    <a:gd name="connsiteX5" fmla="*/ 181389 w 187007"/>
                    <a:gd name="connsiteY5" fmla="*/ 773943 h 775235"/>
                    <a:gd name="connsiteX6" fmla="*/ 183660 w 187007"/>
                    <a:gd name="connsiteY6" fmla="*/ 728343 h 775235"/>
                    <a:gd name="connsiteX7" fmla="*/ 187007 w 187007"/>
                    <a:gd name="connsiteY7" fmla="*/ 523615 h 775235"/>
                    <a:gd name="connsiteX8" fmla="*/ 170581 w 187007"/>
                    <a:gd name="connsiteY8" fmla="*/ 76875 h 775235"/>
                    <a:gd name="connsiteX9" fmla="*/ 165000 w 187007"/>
                    <a:gd name="connsiteY9" fmla="*/ 14730 h 775235"/>
                    <a:gd name="connsiteX10" fmla="*/ 68260 w 187007"/>
                    <a:gd name="connsiteY10" fmla="*/ 2746 h 775235"/>
                    <a:gd name="connsiteX11" fmla="*/ 0 w 187007"/>
                    <a:gd name="connsiteY11" fmla="*/ 0 h 7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007" h="775235">
                      <a:moveTo>
                        <a:pt x="0" y="0"/>
                      </a:moveTo>
                      <a:lnTo>
                        <a:pt x="8663" y="92137"/>
                      </a:lnTo>
                      <a:cubicBezTo>
                        <a:pt x="18832" y="230933"/>
                        <a:pt x="24455" y="383530"/>
                        <a:pt x="24455" y="543710"/>
                      </a:cubicBezTo>
                      <a:lnTo>
                        <a:pt x="20412" y="775235"/>
                      </a:lnTo>
                      <a:lnTo>
                        <a:pt x="155604" y="774869"/>
                      </a:lnTo>
                      <a:lnTo>
                        <a:pt x="181389" y="773943"/>
                      </a:lnTo>
                      <a:lnTo>
                        <a:pt x="183660" y="728343"/>
                      </a:lnTo>
                      <a:cubicBezTo>
                        <a:pt x="185864" y="661590"/>
                        <a:pt x="187007" y="593220"/>
                        <a:pt x="187007" y="523615"/>
                      </a:cubicBezTo>
                      <a:cubicBezTo>
                        <a:pt x="187007" y="367004"/>
                        <a:pt x="181220" y="216648"/>
                        <a:pt x="170581" y="76875"/>
                      </a:cubicBezTo>
                      <a:lnTo>
                        <a:pt x="165000" y="14730"/>
                      </a:lnTo>
                      <a:lnTo>
                        <a:pt x="68260" y="2746"/>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2" name="Freeform 621">
                  <a:extLst>
                    <a:ext uri="{FF2B5EF4-FFF2-40B4-BE49-F238E27FC236}">
                      <a16:creationId xmlns:a16="http://schemas.microsoft.com/office/drawing/2014/main" id="{8FB5875E-DEB3-9D13-D296-FD194FC902A9}"/>
                    </a:ext>
                  </a:extLst>
                </p:cNvPr>
                <p:cNvSpPr/>
                <p:nvPr/>
              </p:nvSpPr>
              <p:spPr>
                <a:xfrm rot="5400000" flipV="1">
                  <a:off x="5781054" y="3933518"/>
                  <a:ext cx="250383" cy="413028"/>
                </a:xfrm>
                <a:custGeom>
                  <a:avLst/>
                  <a:gdLst>
                    <a:gd name="connsiteX0" fmla="*/ 0 w 250383"/>
                    <a:gd name="connsiteY0" fmla="*/ 0 h 413028"/>
                    <a:gd name="connsiteX1" fmla="*/ 12569 w 250383"/>
                    <a:gd name="connsiteY1" fmla="*/ 56794 h 413028"/>
                    <a:gd name="connsiteX2" fmla="*/ 52975 w 250383"/>
                    <a:gd name="connsiteY2" fmla="*/ 319904 h 413028"/>
                    <a:gd name="connsiteX3" fmla="*/ 59631 w 250383"/>
                    <a:gd name="connsiteY3" fmla="*/ 385901 h 413028"/>
                    <a:gd name="connsiteX4" fmla="*/ 216649 w 250383"/>
                    <a:gd name="connsiteY4" fmla="*/ 406245 h 413028"/>
                    <a:gd name="connsiteX5" fmla="*/ 250383 w 250383"/>
                    <a:gd name="connsiteY5" fmla="*/ 413028 h 413028"/>
                    <a:gd name="connsiteX6" fmla="*/ 250379 w 250383"/>
                    <a:gd name="connsiteY6" fmla="*/ 412959 h 413028"/>
                    <a:gd name="connsiteX7" fmla="*/ 221795 w 250383"/>
                    <a:gd name="connsiteY7" fmla="*/ 103224 h 413028"/>
                    <a:gd name="connsiteX8" fmla="*/ 214419 w 250383"/>
                    <a:gd name="connsiteY8" fmla="*/ 48438 h 413028"/>
                    <a:gd name="connsiteX9" fmla="*/ 209132 w 250383"/>
                    <a:gd name="connsiteY9" fmla="*/ 46733 h 413028"/>
                    <a:gd name="connsiteX10" fmla="*/ 61691 w 250383"/>
                    <a:gd name="connsiteY10" fmla="*/ 10616 h 413028"/>
                    <a:gd name="connsiteX11" fmla="*/ 0 w 250383"/>
                    <a:gd name="connsiteY11" fmla="*/ 0 h 4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383" h="413028">
                      <a:moveTo>
                        <a:pt x="0" y="0"/>
                      </a:moveTo>
                      <a:lnTo>
                        <a:pt x="12569" y="56794"/>
                      </a:lnTo>
                      <a:cubicBezTo>
                        <a:pt x="28199" y="136373"/>
                        <a:pt x="41794" y="224663"/>
                        <a:pt x="52975" y="319904"/>
                      </a:cubicBezTo>
                      <a:lnTo>
                        <a:pt x="59631" y="385901"/>
                      </a:lnTo>
                      <a:lnTo>
                        <a:pt x="216649" y="406245"/>
                      </a:lnTo>
                      <a:lnTo>
                        <a:pt x="250383" y="413028"/>
                      </a:lnTo>
                      <a:lnTo>
                        <a:pt x="250379" y="412959"/>
                      </a:lnTo>
                      <a:cubicBezTo>
                        <a:pt x="242999" y="303697"/>
                        <a:pt x="233375" y="199950"/>
                        <a:pt x="221795" y="103224"/>
                      </a:cubicBezTo>
                      <a:lnTo>
                        <a:pt x="214419" y="48438"/>
                      </a:lnTo>
                      <a:lnTo>
                        <a:pt x="209132" y="46733"/>
                      </a:lnTo>
                      <a:cubicBezTo>
                        <a:pt x="161134" y="33146"/>
                        <a:pt x="111942" y="21077"/>
                        <a:pt x="61691" y="1061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3" name="Freeform 622">
                  <a:extLst>
                    <a:ext uri="{FF2B5EF4-FFF2-40B4-BE49-F238E27FC236}">
                      <a16:creationId xmlns:a16="http://schemas.microsoft.com/office/drawing/2014/main" id="{7FB13E96-56BC-FEF0-B7C3-FAD687EBD9BF}"/>
                    </a:ext>
                  </a:extLst>
                </p:cNvPr>
                <p:cNvSpPr/>
                <p:nvPr/>
              </p:nvSpPr>
              <p:spPr>
                <a:xfrm rot="5400000" flipV="1">
                  <a:off x="7359785" y="4011914"/>
                  <a:ext cx="228973" cy="245207"/>
                </a:xfrm>
                <a:custGeom>
                  <a:avLst/>
                  <a:gdLst>
                    <a:gd name="connsiteX0" fmla="*/ 0 w 228973"/>
                    <a:gd name="connsiteY0" fmla="*/ 245207 h 245207"/>
                    <a:gd name="connsiteX1" fmla="*/ 30275 w 228973"/>
                    <a:gd name="connsiteY1" fmla="*/ 233013 h 245207"/>
                    <a:gd name="connsiteX2" fmla="*/ 198915 w 228973"/>
                    <a:gd name="connsiteY2" fmla="*/ 195722 h 245207"/>
                    <a:gd name="connsiteX3" fmla="*/ 206075 w 228973"/>
                    <a:gd name="connsiteY3" fmla="*/ 195138 h 245207"/>
                    <a:gd name="connsiteX4" fmla="*/ 210653 w 228973"/>
                    <a:gd name="connsiteY4" fmla="*/ 166202 h 245207"/>
                    <a:gd name="connsiteX5" fmla="*/ 228973 w 228973"/>
                    <a:gd name="connsiteY5" fmla="*/ 0 h 245207"/>
                    <a:gd name="connsiteX6" fmla="*/ 211459 w 228973"/>
                    <a:gd name="connsiteY6" fmla="*/ 3521 h 245207"/>
                    <a:gd name="connsiteX7" fmla="*/ 37496 w 228973"/>
                    <a:gd name="connsiteY7" fmla="*/ 26061 h 245207"/>
                    <a:gd name="connsiteX8" fmla="*/ 33233 w 228973"/>
                    <a:gd name="connsiteY8" fmla="*/ 60383 h 245207"/>
                    <a:gd name="connsiteX9" fmla="*/ 7379 w 228973"/>
                    <a:gd name="connsiteY9" fmla="*/ 212652 h 245207"/>
                    <a:gd name="connsiteX10" fmla="*/ 0 w 228973"/>
                    <a:gd name="connsiteY10" fmla="*/ 245207 h 24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73" h="245207">
                      <a:moveTo>
                        <a:pt x="0" y="245207"/>
                      </a:moveTo>
                      <a:lnTo>
                        <a:pt x="30275" y="233013"/>
                      </a:lnTo>
                      <a:cubicBezTo>
                        <a:pt x="74328" y="217929"/>
                        <a:pt x="129193" y="204552"/>
                        <a:pt x="198915" y="195722"/>
                      </a:cubicBezTo>
                      <a:lnTo>
                        <a:pt x="206075" y="195138"/>
                      </a:lnTo>
                      <a:lnTo>
                        <a:pt x="210653" y="166202"/>
                      </a:lnTo>
                      <a:lnTo>
                        <a:pt x="228973" y="0"/>
                      </a:lnTo>
                      <a:lnTo>
                        <a:pt x="211459" y="3521"/>
                      </a:lnTo>
                      <a:lnTo>
                        <a:pt x="37496" y="26061"/>
                      </a:lnTo>
                      <a:lnTo>
                        <a:pt x="33233" y="60383"/>
                      </a:lnTo>
                      <a:cubicBezTo>
                        <a:pt x="25402" y="114022"/>
                        <a:pt x="16757" y="164906"/>
                        <a:pt x="7379" y="212652"/>
                      </a:cubicBezTo>
                      <a:lnTo>
                        <a:pt x="0" y="24520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4" name="Freeform 623">
                  <a:extLst>
                    <a:ext uri="{FF2B5EF4-FFF2-40B4-BE49-F238E27FC236}">
                      <a16:creationId xmlns:a16="http://schemas.microsoft.com/office/drawing/2014/main" id="{1E63DDCF-ABEF-08A3-3459-CBC71B396374}"/>
                    </a:ext>
                  </a:extLst>
                </p:cNvPr>
                <p:cNvSpPr/>
                <p:nvPr/>
              </p:nvSpPr>
              <p:spPr>
                <a:xfrm rot="5400000" flipV="1">
                  <a:off x="7040746" y="3987728"/>
                  <a:ext cx="211222" cy="363186"/>
                </a:xfrm>
                <a:custGeom>
                  <a:avLst/>
                  <a:gdLst>
                    <a:gd name="connsiteX0" fmla="*/ 0 w 211222"/>
                    <a:gd name="connsiteY0" fmla="*/ 363186 h 363186"/>
                    <a:gd name="connsiteX1" fmla="*/ 148502 w 211222"/>
                    <a:gd name="connsiteY1" fmla="*/ 344790 h 363186"/>
                    <a:gd name="connsiteX2" fmla="*/ 190182 w 211222"/>
                    <a:gd name="connsiteY2" fmla="*/ 336778 h 363186"/>
                    <a:gd name="connsiteX3" fmla="*/ 205011 w 211222"/>
                    <a:gd name="connsiteY3" fmla="*/ 140516 h 363186"/>
                    <a:gd name="connsiteX4" fmla="*/ 211222 w 211222"/>
                    <a:gd name="connsiteY4" fmla="*/ 0 h 363186"/>
                    <a:gd name="connsiteX5" fmla="*/ 30536 w 211222"/>
                    <a:gd name="connsiteY5" fmla="*/ 6490 h 363186"/>
                    <a:gd name="connsiteX6" fmla="*/ 26107 w 211222"/>
                    <a:gd name="connsiteY6" fmla="*/ 95421 h 363186"/>
                    <a:gd name="connsiteX7" fmla="*/ 10521 w 211222"/>
                    <a:gd name="connsiteY7" fmla="*/ 278481 h 363186"/>
                    <a:gd name="connsiteX8" fmla="*/ 0 w 211222"/>
                    <a:gd name="connsiteY8" fmla="*/ 363186 h 36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222" h="363186">
                      <a:moveTo>
                        <a:pt x="0" y="363186"/>
                      </a:moveTo>
                      <a:lnTo>
                        <a:pt x="148502" y="344790"/>
                      </a:lnTo>
                      <a:lnTo>
                        <a:pt x="190182" y="336778"/>
                      </a:lnTo>
                      <a:lnTo>
                        <a:pt x="205011" y="140516"/>
                      </a:lnTo>
                      <a:lnTo>
                        <a:pt x="211222" y="0"/>
                      </a:lnTo>
                      <a:lnTo>
                        <a:pt x="30536" y="6490"/>
                      </a:lnTo>
                      <a:lnTo>
                        <a:pt x="26107" y="95421"/>
                      </a:lnTo>
                      <a:cubicBezTo>
                        <a:pt x="21864" y="158564"/>
                        <a:pt x="16641" y="219710"/>
                        <a:pt x="10521" y="278481"/>
                      </a:cubicBezTo>
                      <a:lnTo>
                        <a:pt x="0" y="36318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5" name="Freeform 624">
                  <a:extLst>
                    <a:ext uri="{FF2B5EF4-FFF2-40B4-BE49-F238E27FC236}">
                      <a16:creationId xmlns:a16="http://schemas.microsoft.com/office/drawing/2014/main" id="{A5686136-639A-5EB2-8D0A-7F72C607B1F1}"/>
                    </a:ext>
                  </a:extLst>
                </p:cNvPr>
                <p:cNvSpPr/>
                <p:nvPr/>
              </p:nvSpPr>
              <p:spPr>
                <a:xfrm rot="5400000" flipV="1">
                  <a:off x="6408022" y="3806613"/>
                  <a:ext cx="202844" cy="748554"/>
                </a:xfrm>
                <a:custGeom>
                  <a:avLst/>
                  <a:gdLst>
                    <a:gd name="connsiteX0" fmla="*/ 0 w 202844"/>
                    <a:gd name="connsiteY0" fmla="*/ 0 h 748554"/>
                    <a:gd name="connsiteX1" fmla="*/ 3260 w 202844"/>
                    <a:gd name="connsiteY1" fmla="*/ 32323 h 748554"/>
                    <a:gd name="connsiteX2" fmla="*/ 23410 w 202844"/>
                    <a:gd name="connsiteY2" fmla="*/ 525255 h 748554"/>
                    <a:gd name="connsiteX3" fmla="*/ 20063 w 202844"/>
                    <a:gd name="connsiteY3" fmla="*/ 729983 h 748554"/>
                    <a:gd name="connsiteX4" fmla="*/ 19138 w 202844"/>
                    <a:gd name="connsiteY4" fmla="*/ 748554 h 748554"/>
                    <a:gd name="connsiteX5" fmla="*/ 169449 w 202844"/>
                    <a:gd name="connsiteY5" fmla="*/ 743154 h 748554"/>
                    <a:gd name="connsiteX6" fmla="*/ 199368 w 202844"/>
                    <a:gd name="connsiteY6" fmla="*/ 740984 h 748554"/>
                    <a:gd name="connsiteX7" fmla="*/ 202844 w 202844"/>
                    <a:gd name="connsiteY7" fmla="*/ 501360 h 748554"/>
                    <a:gd name="connsiteX8" fmla="*/ 195104 w 202844"/>
                    <a:gd name="connsiteY8" fmla="*/ 145366 h 748554"/>
                    <a:gd name="connsiteX9" fmla="*/ 188518 w 202844"/>
                    <a:gd name="connsiteY9" fmla="*/ 27165 h 748554"/>
                    <a:gd name="connsiteX10" fmla="*/ 132744 w 202844"/>
                    <a:gd name="connsiteY10" fmla="*/ 16443 h 748554"/>
                    <a:gd name="connsiteX11" fmla="*/ 0 w 202844"/>
                    <a:gd name="connsiteY11" fmla="*/ 0 h 74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844" h="748554">
                      <a:moveTo>
                        <a:pt x="0" y="0"/>
                      </a:moveTo>
                      <a:lnTo>
                        <a:pt x="3260" y="32323"/>
                      </a:lnTo>
                      <a:cubicBezTo>
                        <a:pt x="16266" y="184953"/>
                        <a:pt x="23410" y="351243"/>
                        <a:pt x="23410" y="525255"/>
                      </a:cubicBezTo>
                      <a:cubicBezTo>
                        <a:pt x="23410" y="594860"/>
                        <a:pt x="22267" y="663230"/>
                        <a:pt x="20063" y="729983"/>
                      </a:cubicBezTo>
                      <a:lnTo>
                        <a:pt x="19138" y="748554"/>
                      </a:lnTo>
                      <a:lnTo>
                        <a:pt x="169449" y="743154"/>
                      </a:lnTo>
                      <a:lnTo>
                        <a:pt x="199368" y="740984"/>
                      </a:lnTo>
                      <a:lnTo>
                        <a:pt x="202844" y="501360"/>
                      </a:lnTo>
                      <a:cubicBezTo>
                        <a:pt x="202844" y="378934"/>
                        <a:pt x="200168" y="259768"/>
                        <a:pt x="195104" y="145366"/>
                      </a:cubicBezTo>
                      <a:lnTo>
                        <a:pt x="188518" y="27165"/>
                      </a:lnTo>
                      <a:lnTo>
                        <a:pt x="132744" y="1644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6" name="Freeform 625">
                  <a:extLst>
                    <a:ext uri="{FF2B5EF4-FFF2-40B4-BE49-F238E27FC236}">
                      <a16:creationId xmlns:a16="http://schemas.microsoft.com/office/drawing/2014/main" id="{66CA440D-A217-E06A-941D-BB4AF4815FB7}"/>
                    </a:ext>
                  </a:extLst>
                </p:cNvPr>
                <p:cNvSpPr/>
                <p:nvPr/>
              </p:nvSpPr>
              <p:spPr>
                <a:xfrm rot="5400000" flipV="1">
                  <a:off x="5624096" y="4215385"/>
                  <a:ext cx="72601" cy="72865"/>
                </a:xfrm>
                <a:custGeom>
                  <a:avLst/>
                  <a:gdLst>
                    <a:gd name="connsiteX0" fmla="*/ 0 w 72601"/>
                    <a:gd name="connsiteY0" fmla="*/ 25559 h 72865"/>
                    <a:gd name="connsiteX1" fmla="*/ 2319 w 72601"/>
                    <a:gd name="connsiteY1" fmla="*/ 39356 h 72865"/>
                    <a:gd name="connsiteX2" fmla="*/ 3262 w 72601"/>
                    <a:gd name="connsiteY2" fmla="*/ 46358 h 72865"/>
                    <a:gd name="connsiteX3" fmla="*/ 59872 w 72601"/>
                    <a:gd name="connsiteY3" fmla="*/ 67009 h 72865"/>
                    <a:gd name="connsiteX4" fmla="*/ 72601 w 72601"/>
                    <a:gd name="connsiteY4" fmla="*/ 72865 h 72865"/>
                    <a:gd name="connsiteX5" fmla="*/ 62294 w 72601"/>
                    <a:gd name="connsiteY5" fmla="*/ 6131 h 72865"/>
                    <a:gd name="connsiteX6" fmla="*/ 45677 w 72601"/>
                    <a:gd name="connsiteY6" fmla="*/ 0 h 72865"/>
                    <a:gd name="connsiteX7" fmla="*/ 20329 w 72601"/>
                    <a:gd name="connsiteY7" fmla="*/ 12760 h 72865"/>
                    <a:gd name="connsiteX8" fmla="*/ 11457 w 72601"/>
                    <a:gd name="connsiteY8" fmla="*/ 19887 h 72865"/>
                    <a:gd name="connsiteX9" fmla="*/ 3056 w 72601"/>
                    <a:gd name="connsiteY9" fmla="*/ 24800 h 72865"/>
                    <a:gd name="connsiteX10" fmla="*/ 0 w 72601"/>
                    <a:gd name="connsiteY10" fmla="*/ 25559 h 7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01" h="72865">
                      <a:moveTo>
                        <a:pt x="0" y="25559"/>
                      </a:moveTo>
                      <a:lnTo>
                        <a:pt x="2319" y="39356"/>
                      </a:lnTo>
                      <a:lnTo>
                        <a:pt x="3262" y="46358"/>
                      </a:lnTo>
                      <a:lnTo>
                        <a:pt x="59872" y="67009"/>
                      </a:lnTo>
                      <a:lnTo>
                        <a:pt x="72601" y="72865"/>
                      </a:lnTo>
                      <a:lnTo>
                        <a:pt x="62294" y="6131"/>
                      </a:lnTo>
                      <a:lnTo>
                        <a:pt x="45677" y="0"/>
                      </a:lnTo>
                      <a:lnTo>
                        <a:pt x="20329" y="12760"/>
                      </a:lnTo>
                      <a:lnTo>
                        <a:pt x="11457" y="19887"/>
                      </a:lnTo>
                      <a:lnTo>
                        <a:pt x="3056" y="24800"/>
                      </a:lnTo>
                      <a:lnTo>
                        <a:pt x="0" y="255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7" name="Freeform 626">
                  <a:extLst>
                    <a:ext uri="{FF2B5EF4-FFF2-40B4-BE49-F238E27FC236}">
                      <a16:creationId xmlns:a16="http://schemas.microsoft.com/office/drawing/2014/main" id="{22082087-25E5-DA92-781B-CD239D4D60B6}"/>
                    </a:ext>
                  </a:extLst>
                </p:cNvPr>
                <p:cNvSpPr/>
                <p:nvPr/>
              </p:nvSpPr>
              <p:spPr>
                <a:xfrm rot="5400000" flipV="1">
                  <a:off x="5835350" y="4234165"/>
                  <a:ext cx="295587" cy="425046"/>
                </a:xfrm>
                <a:custGeom>
                  <a:avLst/>
                  <a:gdLst>
                    <a:gd name="connsiteX0" fmla="*/ 0 w 295587"/>
                    <a:gd name="connsiteY0" fmla="*/ 0 h 425046"/>
                    <a:gd name="connsiteX1" fmla="*/ 17153 w 295587"/>
                    <a:gd name="connsiteY1" fmla="*/ 143327 h 425046"/>
                    <a:gd name="connsiteX2" fmla="*/ 32671 w 295587"/>
                    <a:gd name="connsiteY2" fmla="*/ 316700 h 425046"/>
                    <a:gd name="connsiteX3" fmla="*/ 35115 w 295587"/>
                    <a:gd name="connsiteY3" fmla="*/ 355969 h 425046"/>
                    <a:gd name="connsiteX4" fmla="*/ 74565 w 295587"/>
                    <a:gd name="connsiteY4" fmla="*/ 363901 h 425046"/>
                    <a:gd name="connsiteX5" fmla="*/ 208472 w 295587"/>
                    <a:gd name="connsiteY5" fmla="*/ 397856 h 425046"/>
                    <a:gd name="connsiteX6" fmla="*/ 295587 w 295587"/>
                    <a:gd name="connsiteY6" fmla="*/ 425046 h 425046"/>
                    <a:gd name="connsiteX7" fmla="*/ 287000 w 295587"/>
                    <a:gd name="connsiteY7" fmla="*/ 247901 h 425046"/>
                    <a:gd name="connsiteX8" fmla="*/ 277783 w 295587"/>
                    <a:gd name="connsiteY8" fmla="*/ 114964 h 425046"/>
                    <a:gd name="connsiteX9" fmla="*/ 197674 w 295587"/>
                    <a:gd name="connsiteY9" fmla="*/ 74871 h 425046"/>
                    <a:gd name="connsiteX10" fmla="*/ 65359 w 295587"/>
                    <a:gd name="connsiteY10" fmla="*/ 21072 h 425046"/>
                    <a:gd name="connsiteX11" fmla="*/ 0 w 295587"/>
                    <a:gd name="connsiteY11" fmla="*/ 0 h 42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587" h="425046">
                      <a:moveTo>
                        <a:pt x="0" y="0"/>
                      </a:moveTo>
                      <a:lnTo>
                        <a:pt x="17153" y="143327"/>
                      </a:lnTo>
                      <a:cubicBezTo>
                        <a:pt x="22971" y="199167"/>
                        <a:pt x="28160" y="257043"/>
                        <a:pt x="32671" y="316700"/>
                      </a:cubicBezTo>
                      <a:lnTo>
                        <a:pt x="35115" y="355969"/>
                      </a:lnTo>
                      <a:lnTo>
                        <a:pt x="74565" y="363901"/>
                      </a:lnTo>
                      <a:cubicBezTo>
                        <a:pt x="120590" y="374337"/>
                        <a:pt x="165271" y="385674"/>
                        <a:pt x="208472" y="397856"/>
                      </a:cubicBezTo>
                      <a:lnTo>
                        <a:pt x="295587" y="425046"/>
                      </a:lnTo>
                      <a:lnTo>
                        <a:pt x="287000" y="247901"/>
                      </a:lnTo>
                      <a:lnTo>
                        <a:pt x="277783" y="114964"/>
                      </a:lnTo>
                      <a:lnTo>
                        <a:pt x="197674" y="74871"/>
                      </a:lnTo>
                      <a:cubicBezTo>
                        <a:pt x="154987" y="55570"/>
                        <a:pt x="110837" y="37607"/>
                        <a:pt x="65359" y="2107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8" name="Freeform 627">
                  <a:extLst>
                    <a:ext uri="{FF2B5EF4-FFF2-40B4-BE49-F238E27FC236}">
                      <a16:creationId xmlns:a16="http://schemas.microsoft.com/office/drawing/2014/main" id="{1575E03E-4C66-F52E-B8D7-5DCAB33DFBB6}"/>
                    </a:ext>
                  </a:extLst>
                </p:cNvPr>
                <p:cNvSpPr/>
                <p:nvPr/>
              </p:nvSpPr>
              <p:spPr>
                <a:xfrm rot="5400000" flipV="1">
                  <a:off x="7287601" y="4283309"/>
                  <a:ext cx="280606" cy="317127"/>
                </a:xfrm>
                <a:custGeom>
                  <a:avLst/>
                  <a:gdLst>
                    <a:gd name="connsiteX0" fmla="*/ 0 w 280606"/>
                    <a:gd name="connsiteY0" fmla="*/ 271310 h 317127"/>
                    <a:gd name="connsiteX1" fmla="*/ 33606 w 280606"/>
                    <a:gd name="connsiteY1" fmla="*/ 268569 h 317127"/>
                    <a:gd name="connsiteX2" fmla="*/ 180710 w 280606"/>
                    <a:gd name="connsiteY2" fmla="*/ 296575 h 317127"/>
                    <a:gd name="connsiteX3" fmla="*/ 254323 w 280606"/>
                    <a:gd name="connsiteY3" fmla="*/ 317127 h 317127"/>
                    <a:gd name="connsiteX4" fmla="*/ 271608 w 280606"/>
                    <a:gd name="connsiteY4" fmla="*/ 136874 h 317127"/>
                    <a:gd name="connsiteX5" fmla="*/ 280606 w 280606"/>
                    <a:gd name="connsiteY5" fmla="*/ 0 h 317127"/>
                    <a:gd name="connsiteX6" fmla="*/ 205798 w 280606"/>
                    <a:gd name="connsiteY6" fmla="*/ 23348 h 317127"/>
                    <a:gd name="connsiteX7" fmla="*/ 71891 w 280606"/>
                    <a:gd name="connsiteY7" fmla="*/ 57303 h 317127"/>
                    <a:gd name="connsiteX8" fmla="*/ 22068 w 280606"/>
                    <a:gd name="connsiteY8" fmla="*/ 67321 h 317127"/>
                    <a:gd name="connsiteX9" fmla="*/ 21156 w 280606"/>
                    <a:gd name="connsiteY9" fmla="*/ 79387 h 317127"/>
                    <a:gd name="connsiteX10" fmla="*/ 0 w 280606"/>
                    <a:gd name="connsiteY10" fmla="*/ 271310 h 317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606" h="317127">
                      <a:moveTo>
                        <a:pt x="0" y="271310"/>
                      </a:moveTo>
                      <a:lnTo>
                        <a:pt x="33606" y="268569"/>
                      </a:lnTo>
                      <a:cubicBezTo>
                        <a:pt x="85707" y="275078"/>
                        <a:pt x="133636" y="284858"/>
                        <a:pt x="180710" y="296575"/>
                      </a:cubicBezTo>
                      <a:lnTo>
                        <a:pt x="254323" y="317127"/>
                      </a:lnTo>
                      <a:lnTo>
                        <a:pt x="271608" y="136874"/>
                      </a:lnTo>
                      <a:lnTo>
                        <a:pt x="280606" y="0"/>
                      </a:lnTo>
                      <a:lnTo>
                        <a:pt x="205798" y="23348"/>
                      </a:lnTo>
                      <a:cubicBezTo>
                        <a:pt x="162597" y="35530"/>
                        <a:pt x="117916" y="46868"/>
                        <a:pt x="71891" y="57303"/>
                      </a:cubicBezTo>
                      <a:lnTo>
                        <a:pt x="22068" y="67321"/>
                      </a:lnTo>
                      <a:lnTo>
                        <a:pt x="21156" y="79387"/>
                      </a:lnTo>
                      <a:lnTo>
                        <a:pt x="0" y="27131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9" name="Freeform 628">
                  <a:extLst>
                    <a:ext uri="{FF2B5EF4-FFF2-40B4-BE49-F238E27FC236}">
                      <a16:creationId xmlns:a16="http://schemas.microsoft.com/office/drawing/2014/main" id="{7105A6D7-7B28-95B6-CC0D-D25303C2A831}"/>
                    </a:ext>
                  </a:extLst>
                </p:cNvPr>
                <p:cNvSpPr/>
                <p:nvPr/>
              </p:nvSpPr>
              <p:spPr>
                <a:xfrm rot="5400000" flipV="1">
                  <a:off x="6977147" y="4287662"/>
                  <a:ext cx="270576" cy="349969"/>
                </a:xfrm>
                <a:custGeom>
                  <a:avLst/>
                  <a:gdLst>
                    <a:gd name="connsiteX0" fmla="*/ 0 w 270576"/>
                    <a:gd name="connsiteY0" fmla="*/ 349969 h 349969"/>
                    <a:gd name="connsiteX1" fmla="*/ 22494 w 270576"/>
                    <a:gd name="connsiteY1" fmla="*/ 345644 h 349969"/>
                    <a:gd name="connsiteX2" fmla="*/ 152318 w 270576"/>
                    <a:gd name="connsiteY2" fmla="*/ 314171 h 349969"/>
                    <a:gd name="connsiteX3" fmla="*/ 258055 w 270576"/>
                    <a:gd name="connsiteY3" fmla="*/ 282617 h 349969"/>
                    <a:gd name="connsiteX4" fmla="*/ 262038 w 270576"/>
                    <a:gd name="connsiteY4" fmla="*/ 222027 h 349969"/>
                    <a:gd name="connsiteX5" fmla="*/ 270576 w 270576"/>
                    <a:gd name="connsiteY5" fmla="*/ 0 h 349969"/>
                    <a:gd name="connsiteX6" fmla="*/ 176757 w 270576"/>
                    <a:gd name="connsiteY6" fmla="*/ 10799 h 349969"/>
                    <a:gd name="connsiteX7" fmla="*/ 19295 w 270576"/>
                    <a:gd name="connsiteY7" fmla="*/ 22220 h 349969"/>
                    <a:gd name="connsiteX8" fmla="*/ 11586 w 270576"/>
                    <a:gd name="connsiteY8" fmla="*/ 196625 h 349969"/>
                    <a:gd name="connsiteX9" fmla="*/ 0 w 270576"/>
                    <a:gd name="connsiteY9" fmla="*/ 349969 h 34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576" h="349969">
                      <a:moveTo>
                        <a:pt x="0" y="349969"/>
                      </a:moveTo>
                      <a:lnTo>
                        <a:pt x="22494" y="345644"/>
                      </a:lnTo>
                      <a:cubicBezTo>
                        <a:pt x="67116" y="335972"/>
                        <a:pt x="110434" y="325463"/>
                        <a:pt x="152318" y="314171"/>
                      </a:cubicBezTo>
                      <a:lnTo>
                        <a:pt x="258055" y="282617"/>
                      </a:lnTo>
                      <a:lnTo>
                        <a:pt x="262038" y="222027"/>
                      </a:lnTo>
                      <a:lnTo>
                        <a:pt x="270576" y="0"/>
                      </a:lnTo>
                      <a:lnTo>
                        <a:pt x="176757" y="10799"/>
                      </a:lnTo>
                      <a:lnTo>
                        <a:pt x="19295" y="22220"/>
                      </a:lnTo>
                      <a:lnTo>
                        <a:pt x="11586" y="196625"/>
                      </a:lnTo>
                      <a:lnTo>
                        <a:pt x="0" y="34996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0" name="Freeform 629">
                  <a:extLst>
                    <a:ext uri="{FF2B5EF4-FFF2-40B4-BE49-F238E27FC236}">
                      <a16:creationId xmlns:a16="http://schemas.microsoft.com/office/drawing/2014/main" id="{CF0675F5-AA22-9F4C-3936-0A061C7D2307}"/>
                    </a:ext>
                  </a:extLst>
                </p:cNvPr>
                <p:cNvSpPr/>
                <p:nvPr/>
              </p:nvSpPr>
              <p:spPr>
                <a:xfrm rot="5400000" flipV="1">
                  <a:off x="6390354" y="4122318"/>
                  <a:ext cx="265927" cy="695411"/>
                </a:xfrm>
                <a:custGeom>
                  <a:avLst/>
                  <a:gdLst>
                    <a:gd name="connsiteX0" fmla="*/ 0 w 265927"/>
                    <a:gd name="connsiteY0" fmla="*/ 0 h 695411"/>
                    <a:gd name="connsiteX1" fmla="*/ 5958 w 265927"/>
                    <a:gd name="connsiteY1" fmla="*/ 95760 h 695411"/>
                    <a:gd name="connsiteX2" fmla="*/ 15475 w 265927"/>
                    <a:gd name="connsiteY2" fmla="*/ 489710 h 695411"/>
                    <a:gd name="connsiteX3" fmla="*/ 12491 w 265927"/>
                    <a:gd name="connsiteY3" fmla="*/ 695411 h 695411"/>
                    <a:gd name="connsiteX4" fmla="*/ 138075 w 265927"/>
                    <a:gd name="connsiteY4" fmla="*/ 686302 h 695411"/>
                    <a:gd name="connsiteX5" fmla="*/ 190474 w 265927"/>
                    <a:gd name="connsiteY5" fmla="*/ 679856 h 695411"/>
                    <a:gd name="connsiteX6" fmla="*/ 263045 w 265927"/>
                    <a:gd name="connsiteY6" fmla="*/ 673362 h 695411"/>
                    <a:gd name="connsiteX7" fmla="*/ 265927 w 265927"/>
                    <a:gd name="connsiteY7" fmla="*/ 445047 h 695411"/>
                    <a:gd name="connsiteX8" fmla="*/ 263956 w 265927"/>
                    <a:gd name="connsiteY8" fmla="*/ 236985 h 695411"/>
                    <a:gd name="connsiteX9" fmla="*/ 259130 w 265927"/>
                    <a:gd name="connsiteY9" fmla="*/ 68702 h 695411"/>
                    <a:gd name="connsiteX10" fmla="*/ 142616 w 265927"/>
                    <a:gd name="connsiteY10" fmla="*/ 33932 h 695411"/>
                    <a:gd name="connsiteX11" fmla="*/ 12792 w 265927"/>
                    <a:gd name="connsiteY11" fmla="*/ 2459 h 695411"/>
                    <a:gd name="connsiteX12" fmla="*/ 0 w 265927"/>
                    <a:gd name="connsiteY12" fmla="*/ 0 h 69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927" h="695411">
                      <a:moveTo>
                        <a:pt x="0" y="0"/>
                      </a:moveTo>
                      <a:lnTo>
                        <a:pt x="5958" y="95760"/>
                      </a:lnTo>
                      <a:cubicBezTo>
                        <a:pt x="12171" y="221677"/>
                        <a:pt x="15475" y="353681"/>
                        <a:pt x="15475" y="489710"/>
                      </a:cubicBezTo>
                      <a:lnTo>
                        <a:pt x="12491" y="695411"/>
                      </a:lnTo>
                      <a:lnTo>
                        <a:pt x="138075" y="686302"/>
                      </a:lnTo>
                      <a:lnTo>
                        <a:pt x="190474" y="679856"/>
                      </a:lnTo>
                      <a:lnTo>
                        <a:pt x="263045" y="673362"/>
                      </a:lnTo>
                      <a:lnTo>
                        <a:pt x="265927" y="445047"/>
                      </a:lnTo>
                      <a:cubicBezTo>
                        <a:pt x="265927" y="374684"/>
                        <a:pt x="265258" y="305258"/>
                        <a:pt x="263956" y="236985"/>
                      </a:cubicBezTo>
                      <a:lnTo>
                        <a:pt x="259130" y="68702"/>
                      </a:lnTo>
                      <a:lnTo>
                        <a:pt x="142616" y="33932"/>
                      </a:lnTo>
                      <a:cubicBezTo>
                        <a:pt x="100732" y="22641"/>
                        <a:pt x="57414" y="12132"/>
                        <a:pt x="12792" y="2459"/>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1" name="Freeform 630">
                  <a:extLst>
                    <a:ext uri="{FF2B5EF4-FFF2-40B4-BE49-F238E27FC236}">
                      <a16:creationId xmlns:a16="http://schemas.microsoft.com/office/drawing/2014/main" id="{7D4F4CEE-C35C-1F6D-315C-4058472E9871}"/>
                    </a:ext>
                  </a:extLst>
                </p:cNvPr>
                <p:cNvSpPr/>
                <p:nvPr/>
              </p:nvSpPr>
              <p:spPr>
                <a:xfrm rot="5400000" flipV="1">
                  <a:off x="5630494" y="4421940"/>
                  <a:ext cx="166183" cy="125488"/>
                </a:xfrm>
                <a:custGeom>
                  <a:avLst/>
                  <a:gdLst>
                    <a:gd name="connsiteX0" fmla="*/ 0 w 166183"/>
                    <a:gd name="connsiteY0" fmla="*/ 34389 h 125488"/>
                    <a:gd name="connsiteX1" fmla="*/ 38299 w 166183"/>
                    <a:gd name="connsiteY1" fmla="*/ 52208 h 125488"/>
                    <a:gd name="connsiteX2" fmla="*/ 165841 w 166183"/>
                    <a:gd name="connsiteY2" fmla="*/ 125250 h 125488"/>
                    <a:gd name="connsiteX3" fmla="*/ 166183 w 166183"/>
                    <a:gd name="connsiteY3" fmla="*/ 125488 h 125488"/>
                    <a:gd name="connsiteX4" fmla="*/ 155718 w 166183"/>
                    <a:gd name="connsiteY4" fmla="*/ 11647 h 125488"/>
                    <a:gd name="connsiteX5" fmla="*/ 155637 w 166183"/>
                    <a:gd name="connsiteY5" fmla="*/ 10952 h 125488"/>
                    <a:gd name="connsiteX6" fmla="*/ 151448 w 166183"/>
                    <a:gd name="connsiteY6" fmla="*/ 9673 h 125488"/>
                    <a:gd name="connsiteX7" fmla="*/ 144602 w 166183"/>
                    <a:gd name="connsiteY7" fmla="*/ 6555 h 125488"/>
                    <a:gd name="connsiteX8" fmla="*/ 137521 w 166183"/>
                    <a:gd name="connsiteY8" fmla="*/ 5423 h 125488"/>
                    <a:gd name="connsiteX9" fmla="*/ 125514 w 166183"/>
                    <a:gd name="connsiteY9" fmla="*/ 1758 h 125488"/>
                    <a:gd name="connsiteX10" fmla="*/ 115406 w 166183"/>
                    <a:gd name="connsiteY10" fmla="*/ 1884 h 125488"/>
                    <a:gd name="connsiteX11" fmla="*/ 103630 w 166183"/>
                    <a:gd name="connsiteY11" fmla="*/ 0 h 125488"/>
                    <a:gd name="connsiteX12" fmla="*/ 91118 w 166183"/>
                    <a:gd name="connsiteY12" fmla="*/ 2188 h 125488"/>
                    <a:gd name="connsiteX13" fmla="*/ 79387 w 166183"/>
                    <a:gd name="connsiteY13" fmla="*/ 2334 h 125488"/>
                    <a:gd name="connsiteX14" fmla="*/ 69345 w 166183"/>
                    <a:gd name="connsiteY14" fmla="*/ 5995 h 125488"/>
                    <a:gd name="connsiteX15" fmla="*/ 64177 w 166183"/>
                    <a:gd name="connsiteY15" fmla="*/ 6899 h 125488"/>
                    <a:gd name="connsiteX16" fmla="*/ 57959 w 166183"/>
                    <a:gd name="connsiteY16" fmla="*/ 10145 h 125488"/>
                    <a:gd name="connsiteX17" fmla="*/ 32066 w 166183"/>
                    <a:gd name="connsiteY17" fmla="*/ 19585 h 125488"/>
                    <a:gd name="connsiteX18" fmla="*/ 2071 w 166183"/>
                    <a:gd name="connsiteY18" fmla="*/ 33574 h 125488"/>
                    <a:gd name="connsiteX19" fmla="*/ 0 w 166183"/>
                    <a:gd name="connsiteY19" fmla="*/ 34389 h 12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183" h="125488">
                      <a:moveTo>
                        <a:pt x="0" y="34389"/>
                      </a:moveTo>
                      <a:lnTo>
                        <a:pt x="38299" y="52208"/>
                      </a:lnTo>
                      <a:cubicBezTo>
                        <a:pt x="82369" y="75010"/>
                        <a:pt x="124929" y="99392"/>
                        <a:pt x="165841" y="125250"/>
                      </a:cubicBezTo>
                      <a:lnTo>
                        <a:pt x="166183" y="125488"/>
                      </a:lnTo>
                      <a:lnTo>
                        <a:pt x="155718" y="11647"/>
                      </a:lnTo>
                      <a:lnTo>
                        <a:pt x="155637" y="10952"/>
                      </a:lnTo>
                      <a:lnTo>
                        <a:pt x="151448" y="9673"/>
                      </a:lnTo>
                      <a:lnTo>
                        <a:pt x="144602" y="6555"/>
                      </a:lnTo>
                      <a:lnTo>
                        <a:pt x="137521" y="5423"/>
                      </a:lnTo>
                      <a:lnTo>
                        <a:pt x="125514" y="1758"/>
                      </a:lnTo>
                      <a:cubicBezTo>
                        <a:pt x="122145" y="1800"/>
                        <a:pt x="118775" y="1842"/>
                        <a:pt x="115406" y="1884"/>
                      </a:cubicBezTo>
                      <a:lnTo>
                        <a:pt x="103630" y="0"/>
                      </a:lnTo>
                      <a:lnTo>
                        <a:pt x="91118" y="2188"/>
                      </a:lnTo>
                      <a:lnTo>
                        <a:pt x="79387" y="2334"/>
                      </a:lnTo>
                      <a:lnTo>
                        <a:pt x="69345" y="5995"/>
                      </a:lnTo>
                      <a:lnTo>
                        <a:pt x="64177" y="6899"/>
                      </a:lnTo>
                      <a:lnTo>
                        <a:pt x="57959" y="10145"/>
                      </a:lnTo>
                      <a:lnTo>
                        <a:pt x="32066" y="19585"/>
                      </a:lnTo>
                      <a:cubicBezTo>
                        <a:pt x="22994" y="22789"/>
                        <a:pt x="12690" y="28303"/>
                        <a:pt x="2071" y="33574"/>
                      </a:cubicBezTo>
                      <a:lnTo>
                        <a:pt x="0" y="3438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2" name="Freeform 631">
                  <a:extLst>
                    <a:ext uri="{FF2B5EF4-FFF2-40B4-BE49-F238E27FC236}">
                      <a16:creationId xmlns:a16="http://schemas.microsoft.com/office/drawing/2014/main" id="{9195B61E-08C6-CD92-E3BA-B9AC4B8A8FF1}"/>
                    </a:ext>
                  </a:extLst>
                </p:cNvPr>
                <p:cNvSpPr/>
                <p:nvPr/>
              </p:nvSpPr>
              <p:spPr>
                <a:xfrm rot="5400000" flipV="1">
                  <a:off x="5752580" y="4582693"/>
                  <a:ext cx="76129" cy="166928"/>
                </a:xfrm>
                <a:custGeom>
                  <a:avLst/>
                  <a:gdLst>
                    <a:gd name="connsiteX0" fmla="*/ 0 w 76129"/>
                    <a:gd name="connsiteY0" fmla="*/ 0 h 166928"/>
                    <a:gd name="connsiteX1" fmla="*/ 8631 w 76129"/>
                    <a:gd name="connsiteY1" fmla="*/ 82891 h 166928"/>
                    <a:gd name="connsiteX2" fmla="*/ 11451 w 76129"/>
                    <a:gd name="connsiteY2" fmla="*/ 119103 h 166928"/>
                    <a:gd name="connsiteX3" fmla="*/ 56992 w 76129"/>
                    <a:gd name="connsiteY3" fmla="*/ 150802 h 166928"/>
                    <a:gd name="connsiteX4" fmla="*/ 76129 w 76129"/>
                    <a:gd name="connsiteY4" fmla="*/ 166928 h 166928"/>
                    <a:gd name="connsiteX5" fmla="*/ 74513 w 76129"/>
                    <a:gd name="connsiteY5" fmla="*/ 135431 h 166928"/>
                    <a:gd name="connsiteX6" fmla="*/ 31413 w 76129"/>
                    <a:gd name="connsiteY6" fmla="*/ 34311 h 166928"/>
                    <a:gd name="connsiteX7" fmla="*/ 0 w 76129"/>
                    <a:gd name="connsiteY7" fmla="*/ 0 h 1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29" h="166928">
                      <a:moveTo>
                        <a:pt x="0" y="0"/>
                      </a:moveTo>
                      <a:lnTo>
                        <a:pt x="8631" y="82891"/>
                      </a:lnTo>
                      <a:lnTo>
                        <a:pt x="11451" y="119103"/>
                      </a:lnTo>
                      <a:lnTo>
                        <a:pt x="56992" y="150802"/>
                      </a:lnTo>
                      <a:lnTo>
                        <a:pt x="76129" y="166928"/>
                      </a:lnTo>
                      <a:lnTo>
                        <a:pt x="74513" y="135431"/>
                      </a:lnTo>
                      <a:cubicBezTo>
                        <a:pt x="70130" y="102327"/>
                        <a:pt x="54582" y="66192"/>
                        <a:pt x="31413" y="3431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3" name="Freeform 632">
                  <a:extLst>
                    <a:ext uri="{FF2B5EF4-FFF2-40B4-BE49-F238E27FC236}">
                      <a16:creationId xmlns:a16="http://schemas.microsoft.com/office/drawing/2014/main" id="{0F708894-B118-1B69-B8CE-75B4742CAA4A}"/>
                    </a:ext>
                  </a:extLst>
                </p:cNvPr>
                <p:cNvSpPr/>
                <p:nvPr/>
              </p:nvSpPr>
              <p:spPr>
                <a:xfrm rot="5400000" flipV="1">
                  <a:off x="7207660" y="4556224"/>
                  <a:ext cx="274148" cy="425807"/>
                </a:xfrm>
                <a:custGeom>
                  <a:avLst/>
                  <a:gdLst>
                    <a:gd name="connsiteX0" fmla="*/ 0 w 274148"/>
                    <a:gd name="connsiteY0" fmla="*/ 425807 h 425807"/>
                    <a:gd name="connsiteX1" fmla="*/ 102021 w 274148"/>
                    <a:gd name="connsiteY1" fmla="*/ 363750 h 425807"/>
                    <a:gd name="connsiteX2" fmla="*/ 205596 w 274148"/>
                    <a:gd name="connsiteY2" fmla="*/ 287477 h 425807"/>
                    <a:gd name="connsiteX3" fmla="*/ 245484 w 274148"/>
                    <a:gd name="connsiteY3" fmla="*/ 251777 h 425807"/>
                    <a:gd name="connsiteX4" fmla="*/ 252792 w 274148"/>
                    <a:gd name="connsiteY4" fmla="*/ 242668 h 425807"/>
                    <a:gd name="connsiteX5" fmla="*/ 259323 w 274148"/>
                    <a:gd name="connsiteY5" fmla="*/ 186380 h 425807"/>
                    <a:gd name="connsiteX6" fmla="*/ 274148 w 274148"/>
                    <a:gd name="connsiteY6" fmla="*/ 0 h 425807"/>
                    <a:gd name="connsiteX7" fmla="*/ 220498 w 274148"/>
                    <a:gd name="connsiteY7" fmla="*/ 29945 h 425807"/>
                    <a:gd name="connsiteX8" fmla="*/ 115676 w 274148"/>
                    <a:gd name="connsiteY8" fmla="*/ 78083 h 425807"/>
                    <a:gd name="connsiteX9" fmla="*/ 24144 w 274148"/>
                    <a:gd name="connsiteY9" fmla="*/ 112806 h 425807"/>
                    <a:gd name="connsiteX10" fmla="*/ 11347 w 274148"/>
                    <a:gd name="connsiteY10" fmla="*/ 307483 h 425807"/>
                    <a:gd name="connsiteX11" fmla="*/ 0 w 274148"/>
                    <a:gd name="connsiteY11" fmla="*/ 425807 h 42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148" h="425807">
                      <a:moveTo>
                        <a:pt x="0" y="425807"/>
                      </a:moveTo>
                      <a:lnTo>
                        <a:pt x="102021" y="363750"/>
                      </a:lnTo>
                      <a:cubicBezTo>
                        <a:pt x="138322" y="339454"/>
                        <a:pt x="172892" y="314000"/>
                        <a:pt x="205596" y="287477"/>
                      </a:cubicBezTo>
                      <a:lnTo>
                        <a:pt x="245484" y="251777"/>
                      </a:lnTo>
                      <a:lnTo>
                        <a:pt x="252792" y="242668"/>
                      </a:lnTo>
                      <a:lnTo>
                        <a:pt x="259323" y="186380"/>
                      </a:lnTo>
                      <a:lnTo>
                        <a:pt x="274148" y="0"/>
                      </a:lnTo>
                      <a:lnTo>
                        <a:pt x="220498" y="29945"/>
                      </a:lnTo>
                      <a:cubicBezTo>
                        <a:pt x="187400" y="46685"/>
                        <a:pt x="152414" y="62750"/>
                        <a:pt x="115676" y="78083"/>
                      </a:cubicBezTo>
                      <a:lnTo>
                        <a:pt x="24144" y="112806"/>
                      </a:lnTo>
                      <a:lnTo>
                        <a:pt x="11347" y="307483"/>
                      </a:lnTo>
                      <a:lnTo>
                        <a:pt x="0" y="42580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4" name="Freeform 633">
                  <a:extLst>
                    <a:ext uri="{FF2B5EF4-FFF2-40B4-BE49-F238E27FC236}">
                      <a16:creationId xmlns:a16="http://schemas.microsoft.com/office/drawing/2014/main" id="{CC726D47-E785-B5CD-0097-E5D75B6A43B4}"/>
                    </a:ext>
                  </a:extLst>
                </p:cNvPr>
                <p:cNvSpPr/>
                <p:nvPr/>
              </p:nvSpPr>
              <p:spPr>
                <a:xfrm rot="5400000" flipV="1">
                  <a:off x="5992907" y="4577985"/>
                  <a:ext cx="277655" cy="415951"/>
                </a:xfrm>
                <a:custGeom>
                  <a:avLst/>
                  <a:gdLst>
                    <a:gd name="connsiteX0" fmla="*/ 0 w 277655"/>
                    <a:gd name="connsiteY0" fmla="*/ 0 h 415951"/>
                    <a:gd name="connsiteX1" fmla="*/ 5108 w 277655"/>
                    <a:gd name="connsiteY1" fmla="*/ 65600 h 415951"/>
                    <a:gd name="connsiteX2" fmla="*/ 16560 w 277655"/>
                    <a:gd name="connsiteY2" fmla="*/ 277163 h 415951"/>
                    <a:gd name="connsiteX3" fmla="*/ 17156 w 277655"/>
                    <a:gd name="connsiteY3" fmla="*/ 295840 h 415951"/>
                    <a:gd name="connsiteX4" fmla="*/ 100596 w 277655"/>
                    <a:gd name="connsiteY4" fmla="*/ 327493 h 415951"/>
                    <a:gd name="connsiteX5" fmla="*/ 205418 w 277655"/>
                    <a:gd name="connsiteY5" fmla="*/ 375631 h 415951"/>
                    <a:gd name="connsiteX6" fmla="*/ 277655 w 277655"/>
                    <a:gd name="connsiteY6" fmla="*/ 415951 h 415951"/>
                    <a:gd name="connsiteX7" fmla="*/ 277594 w 277655"/>
                    <a:gd name="connsiteY7" fmla="*/ 410671 h 415951"/>
                    <a:gd name="connsiteX8" fmla="*/ 277009 w 277655"/>
                    <a:gd name="connsiteY8" fmla="*/ 393809 h 415951"/>
                    <a:gd name="connsiteX9" fmla="*/ 209679 w 277655"/>
                    <a:gd name="connsiteY9" fmla="*/ 372551 h 415951"/>
                    <a:gd name="connsiteX10" fmla="*/ 51449 w 277655"/>
                    <a:gd name="connsiteY10" fmla="*/ 270516 h 415951"/>
                    <a:gd name="connsiteX11" fmla="*/ 51317 w 277655"/>
                    <a:gd name="connsiteY11" fmla="*/ 244516 h 415951"/>
                    <a:gd name="connsiteX12" fmla="*/ 58144 w 277655"/>
                    <a:gd name="connsiteY12" fmla="*/ 90462 h 415951"/>
                    <a:gd name="connsiteX13" fmla="*/ 59327 w 277655"/>
                    <a:gd name="connsiteY13" fmla="*/ 36087 h 415951"/>
                    <a:gd name="connsiteX14" fmla="*/ 0 w 277655"/>
                    <a:gd name="connsiteY14" fmla="*/ 0 h 41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655" h="415951">
                      <a:moveTo>
                        <a:pt x="0" y="0"/>
                      </a:moveTo>
                      <a:lnTo>
                        <a:pt x="5108" y="65600"/>
                      </a:lnTo>
                      <a:cubicBezTo>
                        <a:pt x="9620" y="134174"/>
                        <a:pt x="13453" y="204794"/>
                        <a:pt x="16560" y="277163"/>
                      </a:cubicBezTo>
                      <a:lnTo>
                        <a:pt x="17156" y="295840"/>
                      </a:lnTo>
                      <a:lnTo>
                        <a:pt x="100596" y="327493"/>
                      </a:lnTo>
                      <a:cubicBezTo>
                        <a:pt x="137334" y="342827"/>
                        <a:pt x="172320" y="358892"/>
                        <a:pt x="205418" y="375631"/>
                      </a:cubicBezTo>
                      <a:lnTo>
                        <a:pt x="277655" y="415951"/>
                      </a:lnTo>
                      <a:lnTo>
                        <a:pt x="277594" y="410671"/>
                      </a:lnTo>
                      <a:lnTo>
                        <a:pt x="277009" y="393809"/>
                      </a:lnTo>
                      <a:lnTo>
                        <a:pt x="209679" y="372551"/>
                      </a:lnTo>
                      <a:cubicBezTo>
                        <a:pt x="107115" y="335810"/>
                        <a:pt x="37013" y="296257"/>
                        <a:pt x="51449" y="270516"/>
                      </a:cubicBezTo>
                      <a:lnTo>
                        <a:pt x="51317" y="244516"/>
                      </a:lnTo>
                      <a:lnTo>
                        <a:pt x="58144" y="90462"/>
                      </a:lnTo>
                      <a:lnTo>
                        <a:pt x="59327" y="36087"/>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5" name="Freeform 634">
                  <a:extLst>
                    <a:ext uri="{FF2B5EF4-FFF2-40B4-BE49-F238E27FC236}">
                      <a16:creationId xmlns:a16="http://schemas.microsoft.com/office/drawing/2014/main" id="{52275B36-1391-83E8-8B19-D2BE419F0C9A}"/>
                    </a:ext>
                  </a:extLst>
                </p:cNvPr>
                <p:cNvSpPr/>
                <p:nvPr/>
              </p:nvSpPr>
              <p:spPr>
                <a:xfrm rot="5400000" flipV="1">
                  <a:off x="6910958" y="4636242"/>
                  <a:ext cx="259958" cy="306501"/>
                </a:xfrm>
                <a:custGeom>
                  <a:avLst/>
                  <a:gdLst>
                    <a:gd name="connsiteX0" fmla="*/ 0 w 259958"/>
                    <a:gd name="connsiteY0" fmla="*/ 306501 h 306501"/>
                    <a:gd name="connsiteX1" fmla="*/ 53195 w 259958"/>
                    <a:gd name="connsiteY1" fmla="*/ 287207 h 306501"/>
                    <a:gd name="connsiteX2" fmla="*/ 245465 w 259958"/>
                    <a:gd name="connsiteY2" fmla="*/ 194213 h 306501"/>
                    <a:gd name="connsiteX3" fmla="*/ 250946 w 259958"/>
                    <a:gd name="connsiteY3" fmla="*/ 190613 h 306501"/>
                    <a:gd name="connsiteX4" fmla="*/ 251294 w 259958"/>
                    <a:gd name="connsiteY4" fmla="*/ 186230 h 306501"/>
                    <a:gd name="connsiteX5" fmla="*/ 259958 w 259958"/>
                    <a:gd name="connsiteY5" fmla="*/ 0 h 306501"/>
                    <a:gd name="connsiteX6" fmla="*/ 228652 w 259958"/>
                    <a:gd name="connsiteY6" fmla="*/ 6859 h 306501"/>
                    <a:gd name="connsiteX7" fmla="*/ 49048 w 259958"/>
                    <a:gd name="connsiteY7" fmla="*/ 37030 h 306501"/>
                    <a:gd name="connsiteX8" fmla="*/ 10221 w 259958"/>
                    <a:gd name="connsiteY8" fmla="*/ 41500 h 306501"/>
                    <a:gd name="connsiteX9" fmla="*/ 10214 w 259958"/>
                    <a:gd name="connsiteY9" fmla="*/ 42013 h 306501"/>
                    <a:gd name="connsiteX10" fmla="*/ 106 w 259958"/>
                    <a:gd name="connsiteY10" fmla="*/ 304890 h 306501"/>
                    <a:gd name="connsiteX11" fmla="*/ 0 w 259958"/>
                    <a:gd name="connsiteY11" fmla="*/ 306501 h 30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958" h="306501">
                      <a:moveTo>
                        <a:pt x="0" y="306501"/>
                      </a:moveTo>
                      <a:lnTo>
                        <a:pt x="53195" y="287207"/>
                      </a:lnTo>
                      <a:cubicBezTo>
                        <a:pt x="124431" y="258780"/>
                        <a:pt x="188873" y="227642"/>
                        <a:pt x="245465" y="194213"/>
                      </a:cubicBezTo>
                      <a:lnTo>
                        <a:pt x="250946" y="190613"/>
                      </a:lnTo>
                      <a:lnTo>
                        <a:pt x="251294" y="186230"/>
                      </a:lnTo>
                      <a:lnTo>
                        <a:pt x="259958" y="0"/>
                      </a:lnTo>
                      <a:lnTo>
                        <a:pt x="228652" y="6859"/>
                      </a:lnTo>
                      <a:cubicBezTo>
                        <a:pt x="173265" y="17969"/>
                        <a:pt x="113227" y="28053"/>
                        <a:pt x="49048" y="37030"/>
                      </a:cubicBezTo>
                      <a:lnTo>
                        <a:pt x="10221" y="41500"/>
                      </a:lnTo>
                      <a:lnTo>
                        <a:pt x="10214" y="42013"/>
                      </a:lnTo>
                      <a:cubicBezTo>
                        <a:pt x="7920" y="131987"/>
                        <a:pt x="4523" y="219784"/>
                        <a:pt x="106" y="304890"/>
                      </a:cubicBezTo>
                      <a:lnTo>
                        <a:pt x="0" y="30650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6" name="Freeform 635">
                  <a:extLst>
                    <a:ext uri="{FF2B5EF4-FFF2-40B4-BE49-F238E27FC236}">
                      <a16:creationId xmlns:a16="http://schemas.microsoft.com/office/drawing/2014/main" id="{3A7BAD3C-9F4E-706B-8B9F-E58E7B74680A}"/>
                    </a:ext>
                  </a:extLst>
                </p:cNvPr>
                <p:cNvSpPr/>
                <p:nvPr/>
              </p:nvSpPr>
              <p:spPr>
                <a:xfrm rot="5400000" flipV="1">
                  <a:off x="6425358" y="4509803"/>
                  <a:ext cx="261214" cy="573359"/>
                </a:xfrm>
                <a:custGeom>
                  <a:avLst/>
                  <a:gdLst>
                    <a:gd name="connsiteX0" fmla="*/ 0 w 261214"/>
                    <a:gd name="connsiteY0" fmla="*/ 0 h 573359"/>
                    <a:gd name="connsiteX1" fmla="*/ 4906 w 261214"/>
                    <a:gd name="connsiteY1" fmla="*/ 153695 h 573359"/>
                    <a:gd name="connsiteX2" fmla="*/ 7335 w 261214"/>
                    <a:gd name="connsiteY2" fmla="*/ 384471 h 573359"/>
                    <a:gd name="connsiteX3" fmla="*/ 4951 w 261214"/>
                    <a:gd name="connsiteY3" fmla="*/ 573359 h 573359"/>
                    <a:gd name="connsiteX4" fmla="*/ 7696 w 261214"/>
                    <a:gd name="connsiteY4" fmla="*/ 573113 h 573359"/>
                    <a:gd name="connsiteX5" fmla="*/ 210899 w 261214"/>
                    <a:gd name="connsiteY5" fmla="*/ 542291 h 573359"/>
                    <a:gd name="connsiteX6" fmla="*/ 257229 w 261214"/>
                    <a:gd name="connsiteY6" fmla="*/ 532050 h 573359"/>
                    <a:gd name="connsiteX7" fmla="*/ 261214 w 261214"/>
                    <a:gd name="connsiteY7" fmla="*/ 271146 h 573359"/>
                    <a:gd name="connsiteX8" fmla="*/ 259520 w 261214"/>
                    <a:gd name="connsiteY8" fmla="*/ 123391 h 573359"/>
                    <a:gd name="connsiteX9" fmla="*/ 239103 w 261214"/>
                    <a:gd name="connsiteY9" fmla="*/ 109980 h 573359"/>
                    <a:gd name="connsiteX10" fmla="*/ 46833 w 261214"/>
                    <a:gd name="connsiteY10" fmla="*/ 16986 h 573359"/>
                    <a:gd name="connsiteX11" fmla="*/ 0 w 261214"/>
                    <a:gd name="connsiteY11" fmla="*/ 0 h 57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214" h="573359">
                      <a:moveTo>
                        <a:pt x="0" y="0"/>
                      </a:moveTo>
                      <a:lnTo>
                        <a:pt x="4906" y="153695"/>
                      </a:lnTo>
                      <a:cubicBezTo>
                        <a:pt x="6509" y="229266"/>
                        <a:pt x="7335" y="306290"/>
                        <a:pt x="7335" y="384471"/>
                      </a:cubicBezTo>
                      <a:lnTo>
                        <a:pt x="4951" y="573359"/>
                      </a:lnTo>
                      <a:lnTo>
                        <a:pt x="7696" y="573113"/>
                      </a:lnTo>
                      <a:cubicBezTo>
                        <a:pt x="82868" y="564270"/>
                        <a:pt x="150974" y="553952"/>
                        <a:pt x="210899" y="542291"/>
                      </a:cubicBezTo>
                      <a:lnTo>
                        <a:pt x="257229" y="532050"/>
                      </a:lnTo>
                      <a:lnTo>
                        <a:pt x="261214" y="271146"/>
                      </a:lnTo>
                      <a:lnTo>
                        <a:pt x="259520" y="123391"/>
                      </a:lnTo>
                      <a:lnTo>
                        <a:pt x="239103" y="109980"/>
                      </a:lnTo>
                      <a:cubicBezTo>
                        <a:pt x="182511" y="76552"/>
                        <a:pt x="118069" y="45413"/>
                        <a:pt x="46833" y="1698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7" name="Freeform 636">
                  <a:extLst>
                    <a:ext uri="{FF2B5EF4-FFF2-40B4-BE49-F238E27FC236}">
                      <a16:creationId xmlns:a16="http://schemas.microsoft.com/office/drawing/2014/main" id="{9B1E1C87-81F2-66EB-F180-9B0074521110}"/>
                    </a:ext>
                  </a:extLst>
                </p:cNvPr>
                <p:cNvSpPr/>
                <p:nvPr/>
              </p:nvSpPr>
              <p:spPr>
                <a:xfrm rot="5400000" flipV="1">
                  <a:off x="7491101" y="4699790"/>
                  <a:ext cx="161425" cy="184277"/>
                </a:xfrm>
                <a:custGeom>
                  <a:avLst/>
                  <a:gdLst>
                    <a:gd name="connsiteX0" fmla="*/ 0 w 161425"/>
                    <a:gd name="connsiteY0" fmla="*/ 150657 h 184277"/>
                    <a:gd name="connsiteX1" fmla="*/ 69762 w 161425"/>
                    <a:gd name="connsiteY1" fmla="*/ 169150 h 184277"/>
                    <a:gd name="connsiteX2" fmla="*/ 136253 w 161425"/>
                    <a:gd name="connsiteY2" fmla="*/ 184277 h 184277"/>
                    <a:gd name="connsiteX3" fmla="*/ 145349 w 161425"/>
                    <a:gd name="connsiteY3" fmla="*/ 115869 h 184277"/>
                    <a:gd name="connsiteX4" fmla="*/ 154021 w 161425"/>
                    <a:gd name="connsiteY4" fmla="*/ 63807 h 184277"/>
                    <a:gd name="connsiteX5" fmla="*/ 161425 w 161425"/>
                    <a:gd name="connsiteY5" fmla="*/ 0 h 184277"/>
                    <a:gd name="connsiteX6" fmla="*/ 80799 w 161425"/>
                    <a:gd name="connsiteY6" fmla="*/ 82573 h 184277"/>
                    <a:gd name="connsiteX7" fmla="*/ 0 w 161425"/>
                    <a:gd name="connsiteY7" fmla="*/ 150657 h 184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425" h="184277">
                      <a:moveTo>
                        <a:pt x="0" y="150657"/>
                      </a:moveTo>
                      <a:lnTo>
                        <a:pt x="69762" y="169150"/>
                      </a:lnTo>
                      <a:lnTo>
                        <a:pt x="136253" y="184277"/>
                      </a:lnTo>
                      <a:lnTo>
                        <a:pt x="145349" y="115869"/>
                      </a:lnTo>
                      <a:lnTo>
                        <a:pt x="154021" y="63807"/>
                      </a:lnTo>
                      <a:lnTo>
                        <a:pt x="161425" y="0"/>
                      </a:lnTo>
                      <a:lnTo>
                        <a:pt x="80799" y="82573"/>
                      </a:lnTo>
                      <a:lnTo>
                        <a:pt x="0" y="15065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8" name="Freeform 637">
                  <a:extLst>
                    <a:ext uri="{FF2B5EF4-FFF2-40B4-BE49-F238E27FC236}">
                      <a16:creationId xmlns:a16="http://schemas.microsoft.com/office/drawing/2014/main" id="{63149CC4-1CCE-D414-799F-939CB396B85E}"/>
                    </a:ext>
                  </a:extLst>
                </p:cNvPr>
                <p:cNvSpPr/>
                <p:nvPr/>
              </p:nvSpPr>
              <p:spPr>
                <a:xfrm rot="5400000" flipV="1">
                  <a:off x="7285745" y="4758035"/>
                  <a:ext cx="227210" cy="576783"/>
                </a:xfrm>
                <a:custGeom>
                  <a:avLst/>
                  <a:gdLst>
                    <a:gd name="connsiteX0" fmla="*/ 0 w 227210"/>
                    <a:gd name="connsiteY0" fmla="*/ 569593 h 576783"/>
                    <a:gd name="connsiteX1" fmla="*/ 39541 w 227210"/>
                    <a:gd name="connsiteY1" fmla="*/ 576783 h 576783"/>
                    <a:gd name="connsiteX2" fmla="*/ 216416 w 227210"/>
                    <a:gd name="connsiteY2" fmla="*/ 31498 h 576783"/>
                    <a:gd name="connsiteX3" fmla="*/ 227210 w 227210"/>
                    <a:gd name="connsiteY3" fmla="*/ 0 h 576783"/>
                    <a:gd name="connsiteX4" fmla="*/ 193043 w 227210"/>
                    <a:gd name="connsiteY4" fmla="*/ 63445 h 576783"/>
                    <a:gd name="connsiteX5" fmla="*/ 123278 w 227210"/>
                    <a:gd name="connsiteY5" fmla="*/ 161874 h 576783"/>
                    <a:gd name="connsiteX6" fmla="*/ 41080 w 227210"/>
                    <a:gd name="connsiteY6" fmla="*/ 253832 h 576783"/>
                    <a:gd name="connsiteX7" fmla="*/ 16543 w 227210"/>
                    <a:gd name="connsiteY7" fmla="*/ 465294 h 576783"/>
                    <a:gd name="connsiteX8" fmla="*/ 0 w 227210"/>
                    <a:gd name="connsiteY8" fmla="*/ 569593 h 57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210" h="576783">
                      <a:moveTo>
                        <a:pt x="0" y="569593"/>
                      </a:moveTo>
                      <a:lnTo>
                        <a:pt x="39541" y="576783"/>
                      </a:lnTo>
                      <a:cubicBezTo>
                        <a:pt x="105264" y="361837"/>
                        <a:pt x="162950" y="188413"/>
                        <a:pt x="216416" y="31498"/>
                      </a:cubicBezTo>
                      <a:lnTo>
                        <a:pt x="227210" y="0"/>
                      </a:lnTo>
                      <a:lnTo>
                        <a:pt x="193043" y="63445"/>
                      </a:lnTo>
                      <a:cubicBezTo>
                        <a:pt x="172084" y="97123"/>
                        <a:pt x="148783" y="129964"/>
                        <a:pt x="123278" y="161874"/>
                      </a:cubicBezTo>
                      <a:lnTo>
                        <a:pt x="41080" y="253832"/>
                      </a:lnTo>
                      <a:lnTo>
                        <a:pt x="16543" y="465294"/>
                      </a:lnTo>
                      <a:lnTo>
                        <a:pt x="0" y="56959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9" name="Freeform 638">
                  <a:extLst>
                    <a:ext uri="{FF2B5EF4-FFF2-40B4-BE49-F238E27FC236}">
                      <a16:creationId xmlns:a16="http://schemas.microsoft.com/office/drawing/2014/main" id="{F727AD24-692F-8FD1-8526-94524ABBCAF1}"/>
                    </a:ext>
                  </a:extLst>
                </p:cNvPr>
                <p:cNvSpPr/>
                <p:nvPr/>
              </p:nvSpPr>
              <p:spPr>
                <a:xfrm rot="5400000" flipV="1">
                  <a:off x="7075498" y="4922538"/>
                  <a:ext cx="89375" cy="214924"/>
                </a:xfrm>
                <a:custGeom>
                  <a:avLst/>
                  <a:gdLst>
                    <a:gd name="connsiteX0" fmla="*/ 0 w 89375"/>
                    <a:gd name="connsiteY0" fmla="*/ 214924 h 214924"/>
                    <a:gd name="connsiteX1" fmla="*/ 884 w 89375"/>
                    <a:gd name="connsiteY1" fmla="*/ 213534 h 214924"/>
                    <a:gd name="connsiteX2" fmla="*/ 54626 w 89375"/>
                    <a:gd name="connsiteY2" fmla="*/ 102339 h 214924"/>
                    <a:gd name="connsiteX3" fmla="*/ 89375 w 89375"/>
                    <a:gd name="connsiteY3" fmla="*/ 0 h 214924"/>
                    <a:gd name="connsiteX4" fmla="*/ 42083 w 89375"/>
                    <a:gd name="connsiteY4" fmla="*/ 40975 h 214924"/>
                    <a:gd name="connsiteX5" fmla="*/ 11096 w 89375"/>
                    <a:gd name="connsiteY5" fmla="*/ 62265 h 214924"/>
                    <a:gd name="connsiteX6" fmla="*/ 9621 w 89375"/>
                    <a:gd name="connsiteY6" fmla="*/ 93964 h 214924"/>
                    <a:gd name="connsiteX7" fmla="*/ 0 w 89375"/>
                    <a:gd name="connsiteY7" fmla="*/ 214924 h 21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375" h="214924">
                      <a:moveTo>
                        <a:pt x="0" y="214924"/>
                      </a:moveTo>
                      <a:lnTo>
                        <a:pt x="884" y="213534"/>
                      </a:lnTo>
                      <a:cubicBezTo>
                        <a:pt x="21102" y="177335"/>
                        <a:pt x="39061" y="140237"/>
                        <a:pt x="54626" y="102339"/>
                      </a:cubicBezTo>
                      <a:lnTo>
                        <a:pt x="89375" y="0"/>
                      </a:lnTo>
                      <a:lnTo>
                        <a:pt x="42083" y="40975"/>
                      </a:lnTo>
                      <a:lnTo>
                        <a:pt x="11096" y="62265"/>
                      </a:lnTo>
                      <a:lnTo>
                        <a:pt x="9621" y="93964"/>
                      </a:lnTo>
                      <a:lnTo>
                        <a:pt x="0" y="21492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0" name="Freeform 639">
                  <a:extLst>
                    <a:ext uri="{FF2B5EF4-FFF2-40B4-BE49-F238E27FC236}">
                      <a16:creationId xmlns:a16="http://schemas.microsoft.com/office/drawing/2014/main" id="{4FC71AD9-6C0B-BA22-A448-9F11A2ED56AB}"/>
                    </a:ext>
                  </a:extLst>
                </p:cNvPr>
                <p:cNvSpPr/>
                <p:nvPr/>
              </p:nvSpPr>
              <p:spPr>
                <a:xfrm rot="5400000" flipV="1">
                  <a:off x="6873672" y="4962529"/>
                  <a:ext cx="107242" cy="180354"/>
                </a:xfrm>
                <a:custGeom>
                  <a:avLst/>
                  <a:gdLst>
                    <a:gd name="connsiteX0" fmla="*/ 0 w 107242"/>
                    <a:gd name="connsiteY0" fmla="*/ 180354 h 180354"/>
                    <a:gd name="connsiteX1" fmla="*/ 51067 w 107242"/>
                    <a:gd name="connsiteY1" fmla="*/ 138049 h 180354"/>
                    <a:gd name="connsiteX2" fmla="*/ 94628 w 107242"/>
                    <a:gd name="connsiteY2" fmla="*/ 90554 h 180354"/>
                    <a:gd name="connsiteX3" fmla="*/ 104455 w 107242"/>
                    <a:gd name="connsiteY3" fmla="*/ 41793 h 180354"/>
                    <a:gd name="connsiteX4" fmla="*/ 107242 w 107242"/>
                    <a:gd name="connsiteY4" fmla="*/ 0 h 180354"/>
                    <a:gd name="connsiteX5" fmla="*/ 105199 w 107242"/>
                    <a:gd name="connsiteY5" fmla="*/ 786 h 180354"/>
                    <a:gd name="connsiteX6" fmla="*/ 40776 w 107242"/>
                    <a:gd name="connsiteY6" fmla="*/ 21104 h 180354"/>
                    <a:gd name="connsiteX7" fmla="*/ 6997 w 107242"/>
                    <a:gd name="connsiteY7" fmla="*/ 29951 h 180354"/>
                    <a:gd name="connsiteX8" fmla="*/ 0 w 107242"/>
                    <a:gd name="connsiteY8" fmla="*/ 180354 h 180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242" h="180354">
                      <a:moveTo>
                        <a:pt x="0" y="180354"/>
                      </a:moveTo>
                      <a:lnTo>
                        <a:pt x="51067" y="138049"/>
                      </a:lnTo>
                      <a:lnTo>
                        <a:pt x="94628" y="90554"/>
                      </a:lnTo>
                      <a:lnTo>
                        <a:pt x="104455" y="41793"/>
                      </a:lnTo>
                      <a:lnTo>
                        <a:pt x="107242" y="0"/>
                      </a:lnTo>
                      <a:lnTo>
                        <a:pt x="105199" y="786"/>
                      </a:lnTo>
                      <a:cubicBezTo>
                        <a:pt x="85058" y="7788"/>
                        <a:pt x="63563" y="14564"/>
                        <a:pt x="40776" y="21104"/>
                      </a:cubicBezTo>
                      <a:lnTo>
                        <a:pt x="6997" y="29951"/>
                      </a:lnTo>
                      <a:lnTo>
                        <a:pt x="0" y="18035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1" name="Freeform 640">
                  <a:extLst>
                    <a:ext uri="{FF2B5EF4-FFF2-40B4-BE49-F238E27FC236}">
                      <a16:creationId xmlns:a16="http://schemas.microsoft.com/office/drawing/2014/main" id="{7911059E-2B3D-2D6B-C6A8-63707C637ECB}"/>
                    </a:ext>
                  </a:extLst>
                </p:cNvPr>
                <p:cNvSpPr/>
                <p:nvPr/>
              </p:nvSpPr>
              <p:spPr>
                <a:xfrm rot="5400000" flipV="1">
                  <a:off x="6564639" y="4895900"/>
                  <a:ext cx="102495" cy="326831"/>
                </a:xfrm>
                <a:custGeom>
                  <a:avLst/>
                  <a:gdLst>
                    <a:gd name="connsiteX0" fmla="*/ 0 w 102495"/>
                    <a:gd name="connsiteY0" fmla="*/ 326831 h 326831"/>
                    <a:gd name="connsiteX1" fmla="*/ 22828 w 102495"/>
                    <a:gd name="connsiteY1" fmla="*/ 320227 h 326831"/>
                    <a:gd name="connsiteX2" fmla="*/ 92495 w 102495"/>
                    <a:gd name="connsiteY2" fmla="*/ 287538 h 326831"/>
                    <a:gd name="connsiteX3" fmla="*/ 102495 w 102495"/>
                    <a:gd name="connsiteY3" fmla="*/ 284279 h 326831"/>
                    <a:gd name="connsiteX4" fmla="*/ 95472 w 102495"/>
                    <a:gd name="connsiteY4" fmla="*/ 178953 h 326831"/>
                    <a:gd name="connsiteX5" fmla="*/ 72945 w 102495"/>
                    <a:gd name="connsiteY5" fmla="*/ 67177 h 326831"/>
                    <a:gd name="connsiteX6" fmla="*/ 42084 w 102495"/>
                    <a:gd name="connsiteY6" fmla="*/ 33529 h 326831"/>
                    <a:gd name="connsiteX7" fmla="*/ 1611 w 102495"/>
                    <a:gd name="connsiteY7" fmla="*/ 0 h 326831"/>
                    <a:gd name="connsiteX8" fmla="*/ 3148 w 102495"/>
                    <a:gd name="connsiteY8" fmla="*/ 120732 h 326831"/>
                    <a:gd name="connsiteX9" fmla="*/ 0 w 102495"/>
                    <a:gd name="connsiteY9" fmla="*/ 326831 h 32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495" h="326831">
                      <a:moveTo>
                        <a:pt x="0" y="326831"/>
                      </a:moveTo>
                      <a:lnTo>
                        <a:pt x="22828" y="320227"/>
                      </a:lnTo>
                      <a:lnTo>
                        <a:pt x="92495" y="287538"/>
                      </a:lnTo>
                      <a:lnTo>
                        <a:pt x="102495" y="284279"/>
                      </a:lnTo>
                      <a:lnTo>
                        <a:pt x="95472" y="178953"/>
                      </a:lnTo>
                      <a:lnTo>
                        <a:pt x="72945" y="67177"/>
                      </a:lnTo>
                      <a:lnTo>
                        <a:pt x="42084" y="33529"/>
                      </a:lnTo>
                      <a:lnTo>
                        <a:pt x="1611" y="0"/>
                      </a:lnTo>
                      <a:lnTo>
                        <a:pt x="3148" y="120732"/>
                      </a:lnTo>
                      <a:lnTo>
                        <a:pt x="0" y="3268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2" name="Freeform 641">
                  <a:extLst>
                    <a:ext uri="{FF2B5EF4-FFF2-40B4-BE49-F238E27FC236}">
                      <a16:creationId xmlns:a16="http://schemas.microsoft.com/office/drawing/2014/main" id="{74129465-E545-0238-CC62-06424FBB4F40}"/>
                    </a:ext>
                  </a:extLst>
                </p:cNvPr>
                <p:cNvSpPr/>
                <p:nvPr/>
              </p:nvSpPr>
              <p:spPr>
                <a:xfrm rot="5400000" flipV="1">
                  <a:off x="6942132" y="5076929"/>
                  <a:ext cx="85725" cy="251929"/>
                </a:xfrm>
                <a:custGeom>
                  <a:avLst/>
                  <a:gdLst>
                    <a:gd name="connsiteX0" fmla="*/ 0 w 85725"/>
                    <a:gd name="connsiteY0" fmla="*/ 251929 h 251929"/>
                    <a:gd name="connsiteX1" fmla="*/ 21544 w 85725"/>
                    <a:gd name="connsiteY1" fmla="*/ 211921 h 251929"/>
                    <a:gd name="connsiteX2" fmla="*/ 62369 w 85725"/>
                    <a:gd name="connsiteY2" fmla="*/ 104011 h 251929"/>
                    <a:gd name="connsiteX3" fmla="*/ 85725 w 85725"/>
                    <a:gd name="connsiteY3" fmla="*/ 0 h 251929"/>
                    <a:gd name="connsiteX4" fmla="*/ 41407 w 85725"/>
                    <a:gd name="connsiteY4" fmla="*/ 131088 h 251929"/>
                    <a:gd name="connsiteX5" fmla="*/ 0 w 85725"/>
                    <a:gd name="connsiteY5" fmla="*/ 251929 h 251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25" h="251929">
                      <a:moveTo>
                        <a:pt x="0" y="251929"/>
                      </a:moveTo>
                      <a:lnTo>
                        <a:pt x="21544" y="211921"/>
                      </a:lnTo>
                      <a:cubicBezTo>
                        <a:pt x="37680" y="176663"/>
                        <a:pt x="51334" y="140662"/>
                        <a:pt x="62369" y="104011"/>
                      </a:cubicBezTo>
                      <a:lnTo>
                        <a:pt x="85725" y="0"/>
                      </a:lnTo>
                      <a:lnTo>
                        <a:pt x="41407" y="131088"/>
                      </a:lnTo>
                      <a:lnTo>
                        <a:pt x="0" y="25192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3" name="Freeform 642">
                  <a:extLst>
                    <a:ext uri="{FF2B5EF4-FFF2-40B4-BE49-F238E27FC236}">
                      <a16:creationId xmlns:a16="http://schemas.microsoft.com/office/drawing/2014/main" id="{CEA75DC6-56B0-E9DC-B7F9-BAF630429C98}"/>
                    </a:ext>
                  </a:extLst>
                </p:cNvPr>
                <p:cNvSpPr/>
                <p:nvPr/>
              </p:nvSpPr>
              <p:spPr>
                <a:xfrm rot="5400000" flipV="1">
                  <a:off x="6500587" y="5040639"/>
                  <a:ext cx="232075" cy="484810"/>
                </a:xfrm>
                <a:custGeom>
                  <a:avLst/>
                  <a:gdLst>
                    <a:gd name="connsiteX0" fmla="*/ 0 w 232075"/>
                    <a:gd name="connsiteY0" fmla="*/ 0 h 484810"/>
                    <a:gd name="connsiteX1" fmla="*/ 14568 w 232075"/>
                    <a:gd name="connsiteY1" fmla="*/ 27053 h 484810"/>
                    <a:gd name="connsiteX2" fmla="*/ 89052 w 232075"/>
                    <a:gd name="connsiteY2" fmla="*/ 361892 h 484810"/>
                    <a:gd name="connsiteX3" fmla="*/ 80498 w 232075"/>
                    <a:gd name="connsiteY3" fmla="*/ 477019 h 484810"/>
                    <a:gd name="connsiteX4" fmla="*/ 78749 w 232075"/>
                    <a:gd name="connsiteY4" fmla="*/ 484810 h 484810"/>
                    <a:gd name="connsiteX5" fmla="*/ 133789 w 232075"/>
                    <a:gd name="connsiteY5" fmla="*/ 322004 h 484810"/>
                    <a:gd name="connsiteX6" fmla="*/ 232075 w 232075"/>
                    <a:gd name="connsiteY6" fmla="*/ 5427 h 484810"/>
                    <a:gd name="connsiteX7" fmla="*/ 42816 w 232075"/>
                    <a:gd name="connsiteY7" fmla="*/ 7263 h 484810"/>
                    <a:gd name="connsiteX8" fmla="*/ 0 w 232075"/>
                    <a:gd name="connsiteY8" fmla="*/ 0 h 48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075" h="484810">
                      <a:moveTo>
                        <a:pt x="0" y="0"/>
                      </a:moveTo>
                      <a:lnTo>
                        <a:pt x="14568" y="27053"/>
                      </a:lnTo>
                      <a:cubicBezTo>
                        <a:pt x="62975" y="132829"/>
                        <a:pt x="89052" y="245291"/>
                        <a:pt x="89052" y="361892"/>
                      </a:cubicBezTo>
                      <a:cubicBezTo>
                        <a:pt x="89052" y="400759"/>
                        <a:pt x="86155" y="439167"/>
                        <a:pt x="80498" y="477019"/>
                      </a:cubicBezTo>
                      <a:lnTo>
                        <a:pt x="78749" y="484810"/>
                      </a:lnTo>
                      <a:lnTo>
                        <a:pt x="133789" y="322004"/>
                      </a:lnTo>
                      <a:cubicBezTo>
                        <a:pt x="166353" y="222729"/>
                        <a:pt x="198738" y="119674"/>
                        <a:pt x="232075" y="5427"/>
                      </a:cubicBezTo>
                      <a:cubicBezTo>
                        <a:pt x="187991" y="17959"/>
                        <a:pt x="119761" y="16929"/>
                        <a:pt x="42816" y="7263"/>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65" name="Freeform 64">
              <a:extLst>
                <a:ext uri="{FF2B5EF4-FFF2-40B4-BE49-F238E27FC236}">
                  <a16:creationId xmlns:a16="http://schemas.microsoft.com/office/drawing/2014/main" id="{0DB64B1A-6CC9-4B3F-57FA-F099AC525114}"/>
                </a:ext>
              </a:extLst>
            </p:cNvPr>
            <p:cNvSpPr/>
            <p:nvPr/>
          </p:nvSpPr>
          <p:spPr>
            <a:xfrm rot="21380664" flipH="1">
              <a:off x="3357774" y="3134532"/>
              <a:ext cx="397448" cy="449214"/>
            </a:xfrm>
            <a:custGeom>
              <a:avLst/>
              <a:gdLst>
                <a:gd name="connsiteX0" fmla="*/ 1769377 w 3548208"/>
                <a:gd name="connsiteY0" fmla="*/ 53 h 4010348"/>
                <a:gd name="connsiteX1" fmla="*/ 2526784 w 3548208"/>
                <a:gd name="connsiteY1" fmla="*/ 536424 h 4010348"/>
                <a:gd name="connsiteX2" fmla="*/ 2509694 w 3548208"/>
                <a:gd name="connsiteY2" fmla="*/ 1008112 h 4010348"/>
                <a:gd name="connsiteX3" fmla="*/ 2443897 w 3548208"/>
                <a:gd name="connsiteY3" fmla="*/ 1562688 h 4010348"/>
                <a:gd name="connsiteX4" fmla="*/ 2279405 w 3548208"/>
                <a:gd name="connsiteY4" fmla="*/ 1875225 h 4010348"/>
                <a:gd name="connsiteX5" fmla="*/ 2457996 w 3548208"/>
                <a:gd name="connsiteY5" fmla="*/ 2248858 h 4010348"/>
                <a:gd name="connsiteX6" fmla="*/ 3254614 w 3548208"/>
                <a:gd name="connsiteY6" fmla="*/ 2671840 h 4010348"/>
                <a:gd name="connsiteX7" fmla="*/ 3548208 w 3548208"/>
                <a:gd name="connsiteY7" fmla="*/ 3621769 h 4010348"/>
                <a:gd name="connsiteX8" fmla="*/ 0 w 3548208"/>
                <a:gd name="connsiteY8" fmla="*/ 3630598 h 4010348"/>
                <a:gd name="connsiteX9" fmla="*/ 217756 w 3548208"/>
                <a:gd name="connsiteY9" fmla="*/ 2770537 h 4010348"/>
                <a:gd name="connsiteX10" fmla="*/ 1116204 w 3548208"/>
                <a:gd name="connsiteY10" fmla="*/ 2230840 h 4010348"/>
                <a:gd name="connsiteX11" fmla="*/ 1327695 w 3548208"/>
                <a:gd name="connsiteY11" fmla="*/ 1938672 h 4010348"/>
                <a:gd name="connsiteX12" fmla="*/ 1156152 w 3548208"/>
                <a:gd name="connsiteY12" fmla="*/ 1590887 h 4010348"/>
                <a:gd name="connsiteX13" fmla="*/ 1015157 w 3548208"/>
                <a:gd name="connsiteY13" fmla="*/ 994013 h 4010348"/>
                <a:gd name="connsiteX14" fmla="*/ 1051901 w 3548208"/>
                <a:gd name="connsiteY14" fmla="*/ 437726 h 4010348"/>
                <a:gd name="connsiteX15" fmla="*/ 1769377 w 3548208"/>
                <a:gd name="connsiteY15" fmla="*/ 53 h 4010348"/>
                <a:gd name="connsiteX16" fmla="*/ 2161912 w 3548208"/>
                <a:gd name="connsiteY16" fmla="*/ 2065566 h 4010348"/>
                <a:gd name="connsiteX17" fmla="*/ 1872874 w 3548208"/>
                <a:gd name="connsiteY17" fmla="*/ 2307604 h 4010348"/>
                <a:gd name="connsiteX18" fmla="*/ 1964522 w 3548208"/>
                <a:gd name="connsiteY18" fmla="*/ 2432150 h 4010348"/>
                <a:gd name="connsiteX19" fmla="*/ 1872875 w 3548208"/>
                <a:gd name="connsiteY19" fmla="*/ 2643640 h 4010348"/>
                <a:gd name="connsiteX20" fmla="*/ 1941021 w 3548208"/>
                <a:gd name="connsiteY20" fmla="*/ 2911528 h 4010348"/>
                <a:gd name="connsiteX21" fmla="*/ 2119615 w 3548208"/>
                <a:gd name="connsiteY21" fmla="*/ 2580193 h 4010348"/>
                <a:gd name="connsiteX22" fmla="*/ 2258258 w 3548208"/>
                <a:gd name="connsiteY22" fmla="*/ 2737636 h 4010348"/>
                <a:gd name="connsiteX23" fmla="*/ 2284108 w 3548208"/>
                <a:gd name="connsiteY23" fmla="*/ 2279406 h 4010348"/>
                <a:gd name="connsiteX24" fmla="*/ 2161912 w 3548208"/>
                <a:gd name="connsiteY24" fmla="*/ 2065566 h 4010348"/>
                <a:gd name="connsiteX25" fmla="*/ 1384094 w 3548208"/>
                <a:gd name="connsiteY25" fmla="*/ 2067915 h 4010348"/>
                <a:gd name="connsiteX26" fmla="*/ 1264248 w 3548208"/>
                <a:gd name="connsiteY26" fmla="*/ 2279406 h 4010348"/>
                <a:gd name="connsiteX27" fmla="*/ 1261899 w 3548208"/>
                <a:gd name="connsiteY27" fmla="*/ 2739986 h 4010348"/>
                <a:gd name="connsiteX28" fmla="*/ 1456940 w 3548208"/>
                <a:gd name="connsiteY28" fmla="*/ 2570792 h 4010348"/>
                <a:gd name="connsiteX29" fmla="*/ 1628484 w 3548208"/>
                <a:gd name="connsiteY29" fmla="*/ 2906828 h 4010348"/>
                <a:gd name="connsiteX30" fmla="*/ 1673131 w 3548208"/>
                <a:gd name="connsiteY30" fmla="*/ 2631889 h 4010348"/>
                <a:gd name="connsiteX31" fmla="*/ 1602634 w 3548208"/>
                <a:gd name="connsiteY31" fmla="*/ 2439198 h 4010348"/>
                <a:gd name="connsiteX32" fmla="*/ 1684881 w 3548208"/>
                <a:gd name="connsiteY32" fmla="*/ 2321703 h 4010348"/>
                <a:gd name="connsiteX33" fmla="*/ 1384094 w 3548208"/>
                <a:gd name="connsiteY33" fmla="*/ 2067915 h 401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548208" h="4010348">
                  <a:moveTo>
                    <a:pt x="1769377" y="53"/>
                  </a:moveTo>
                  <a:cubicBezTo>
                    <a:pt x="2146697" y="-3815"/>
                    <a:pt x="2519895" y="205088"/>
                    <a:pt x="2526784" y="536424"/>
                  </a:cubicBezTo>
                  <a:cubicBezTo>
                    <a:pt x="2561819" y="750051"/>
                    <a:pt x="2535757" y="799185"/>
                    <a:pt x="2509694" y="1008112"/>
                  </a:cubicBezTo>
                  <a:cubicBezTo>
                    <a:pt x="2645989" y="1130307"/>
                    <a:pt x="2633455" y="1335531"/>
                    <a:pt x="2443897" y="1562688"/>
                  </a:cubicBezTo>
                  <a:cubicBezTo>
                    <a:pt x="2443897" y="1698198"/>
                    <a:pt x="2321702" y="1789062"/>
                    <a:pt x="2279405" y="1875225"/>
                  </a:cubicBezTo>
                  <a:cubicBezTo>
                    <a:pt x="2281754" y="1989587"/>
                    <a:pt x="2281362" y="2098856"/>
                    <a:pt x="2457996" y="2248858"/>
                  </a:cubicBezTo>
                  <a:cubicBezTo>
                    <a:pt x="2608782" y="2287239"/>
                    <a:pt x="2871864" y="2271218"/>
                    <a:pt x="3254614" y="2671840"/>
                  </a:cubicBezTo>
                  <a:cubicBezTo>
                    <a:pt x="3375456" y="2871511"/>
                    <a:pt x="3464965" y="3149511"/>
                    <a:pt x="3548208" y="3621769"/>
                  </a:cubicBezTo>
                  <a:cubicBezTo>
                    <a:pt x="2909398" y="4180608"/>
                    <a:pt x="518250" y="4094753"/>
                    <a:pt x="0" y="3630598"/>
                  </a:cubicBezTo>
                  <a:cubicBezTo>
                    <a:pt x="64373" y="3381937"/>
                    <a:pt x="82244" y="2909964"/>
                    <a:pt x="217756" y="2770537"/>
                  </a:cubicBezTo>
                  <a:cubicBezTo>
                    <a:pt x="362928" y="2551735"/>
                    <a:pt x="817505" y="2312564"/>
                    <a:pt x="1116204" y="2230840"/>
                  </a:cubicBezTo>
                  <a:cubicBezTo>
                    <a:pt x="1301195" y="2092196"/>
                    <a:pt x="1321037" y="2045331"/>
                    <a:pt x="1327695" y="1938672"/>
                  </a:cubicBezTo>
                  <a:cubicBezTo>
                    <a:pt x="1253424" y="1751108"/>
                    <a:pt x="1156152" y="1738147"/>
                    <a:pt x="1156152" y="1590887"/>
                  </a:cubicBezTo>
                  <a:cubicBezTo>
                    <a:pt x="839840" y="1390790"/>
                    <a:pt x="951069" y="1053828"/>
                    <a:pt x="1015157" y="994013"/>
                  </a:cubicBezTo>
                  <a:cubicBezTo>
                    <a:pt x="999206" y="727121"/>
                    <a:pt x="992656" y="615321"/>
                    <a:pt x="1051901" y="437726"/>
                  </a:cubicBezTo>
                  <a:cubicBezTo>
                    <a:pt x="1179944" y="134785"/>
                    <a:pt x="1475907" y="3062"/>
                    <a:pt x="1769377" y="53"/>
                  </a:cubicBezTo>
                  <a:close/>
                  <a:moveTo>
                    <a:pt x="2161912" y="2065566"/>
                  </a:moveTo>
                  <a:cubicBezTo>
                    <a:pt x="2089065" y="2139197"/>
                    <a:pt x="1936322" y="2248073"/>
                    <a:pt x="1872874" y="2307604"/>
                  </a:cubicBezTo>
                  <a:cubicBezTo>
                    <a:pt x="1917523" y="2379668"/>
                    <a:pt x="1952771" y="2395334"/>
                    <a:pt x="1964522" y="2432150"/>
                  </a:cubicBezTo>
                  <a:cubicBezTo>
                    <a:pt x="1941022" y="2487764"/>
                    <a:pt x="1896374" y="2585675"/>
                    <a:pt x="1872875" y="2643640"/>
                  </a:cubicBezTo>
                  <a:lnTo>
                    <a:pt x="1941021" y="2911528"/>
                  </a:lnTo>
                  <a:cubicBezTo>
                    <a:pt x="2016218" y="2790900"/>
                    <a:pt x="2079667" y="2656173"/>
                    <a:pt x="2119615" y="2580193"/>
                  </a:cubicBezTo>
                  <a:lnTo>
                    <a:pt x="2258258" y="2737636"/>
                  </a:lnTo>
                  <a:cubicBezTo>
                    <a:pt x="2257476" y="2584109"/>
                    <a:pt x="2287241" y="2486981"/>
                    <a:pt x="2284108" y="2279406"/>
                  </a:cubicBezTo>
                  <a:lnTo>
                    <a:pt x="2161912" y="2065566"/>
                  </a:lnTo>
                  <a:close/>
                  <a:moveTo>
                    <a:pt x="1384094" y="2067915"/>
                  </a:moveTo>
                  <a:lnTo>
                    <a:pt x="1264248" y="2279406"/>
                  </a:lnTo>
                  <a:cubicBezTo>
                    <a:pt x="1263465" y="2432933"/>
                    <a:pt x="1262682" y="2586459"/>
                    <a:pt x="1261899" y="2739986"/>
                  </a:cubicBezTo>
                  <a:lnTo>
                    <a:pt x="1456940" y="2570792"/>
                  </a:lnTo>
                  <a:cubicBezTo>
                    <a:pt x="1496888" y="2646773"/>
                    <a:pt x="1553287" y="2786200"/>
                    <a:pt x="1628484" y="2906828"/>
                  </a:cubicBezTo>
                  <a:lnTo>
                    <a:pt x="1673131" y="2631889"/>
                  </a:lnTo>
                  <a:cubicBezTo>
                    <a:pt x="1649632" y="2573925"/>
                    <a:pt x="1626133" y="2494812"/>
                    <a:pt x="1602634" y="2439198"/>
                  </a:cubicBezTo>
                  <a:cubicBezTo>
                    <a:pt x="1614384" y="2402382"/>
                    <a:pt x="1640233" y="2393767"/>
                    <a:pt x="1684881" y="2321703"/>
                  </a:cubicBezTo>
                  <a:cubicBezTo>
                    <a:pt x="1621434" y="2262173"/>
                    <a:pt x="1456941" y="2141546"/>
                    <a:pt x="1384094" y="2067915"/>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8" name="Group 67">
              <a:extLst>
                <a:ext uri="{FF2B5EF4-FFF2-40B4-BE49-F238E27FC236}">
                  <a16:creationId xmlns:a16="http://schemas.microsoft.com/office/drawing/2014/main" id="{A00B6B98-3B8A-D101-D0CA-198B0873B9C2}"/>
                </a:ext>
              </a:extLst>
            </p:cNvPr>
            <p:cNvGrpSpPr/>
            <p:nvPr/>
          </p:nvGrpSpPr>
          <p:grpSpPr>
            <a:xfrm rot="21445710" flipH="1">
              <a:off x="3965837" y="846086"/>
              <a:ext cx="656576" cy="561418"/>
              <a:chOff x="2260504" y="4496882"/>
              <a:chExt cx="1035148" cy="885124"/>
            </a:xfrm>
            <a:solidFill>
              <a:schemeClr val="tx1">
                <a:lumMod val="75000"/>
                <a:lumOff val="25000"/>
              </a:schemeClr>
            </a:solidFill>
          </p:grpSpPr>
          <p:sp>
            <p:nvSpPr>
              <p:cNvPr id="543" name="Freeform 1665">
                <a:extLst>
                  <a:ext uri="{FF2B5EF4-FFF2-40B4-BE49-F238E27FC236}">
                    <a16:creationId xmlns:a16="http://schemas.microsoft.com/office/drawing/2014/main" id="{AFD79163-8A2D-1BF3-DC63-45D2FF476838}"/>
                  </a:ext>
                </a:extLst>
              </p:cNvPr>
              <p:cNvSpPr>
                <a:spLocks/>
              </p:cNvSpPr>
              <p:nvPr/>
            </p:nvSpPr>
            <p:spPr bwMode="auto">
              <a:xfrm>
                <a:off x="2589986" y="4760379"/>
                <a:ext cx="501407" cy="621627"/>
              </a:xfrm>
              <a:custGeom>
                <a:avLst/>
                <a:gdLst>
                  <a:gd name="T0" fmla="*/ 144 w 169"/>
                  <a:gd name="T1" fmla="*/ 184 h 206"/>
                  <a:gd name="T2" fmla="*/ 166 w 169"/>
                  <a:gd name="T3" fmla="*/ 156 h 206"/>
                  <a:gd name="T4" fmla="*/ 167 w 169"/>
                  <a:gd name="T5" fmla="*/ 158 h 206"/>
                  <a:gd name="T6" fmla="*/ 169 w 169"/>
                  <a:gd name="T7" fmla="*/ 161 h 206"/>
                  <a:gd name="T8" fmla="*/ 169 w 169"/>
                  <a:gd name="T9" fmla="*/ 166 h 206"/>
                  <a:gd name="T10" fmla="*/ 169 w 169"/>
                  <a:gd name="T11" fmla="*/ 174 h 206"/>
                  <a:gd name="T12" fmla="*/ 169 w 169"/>
                  <a:gd name="T13" fmla="*/ 184 h 206"/>
                  <a:gd name="T14" fmla="*/ 169 w 169"/>
                  <a:gd name="T15" fmla="*/ 194 h 206"/>
                  <a:gd name="T16" fmla="*/ 169 w 169"/>
                  <a:gd name="T17" fmla="*/ 203 h 206"/>
                  <a:gd name="T18" fmla="*/ 169 w 169"/>
                  <a:gd name="T19" fmla="*/ 206 h 206"/>
                  <a:gd name="T20" fmla="*/ 0 w 169"/>
                  <a:gd name="T21" fmla="*/ 206 h 206"/>
                  <a:gd name="T22" fmla="*/ 0 w 169"/>
                  <a:gd name="T23" fmla="*/ 203 h 206"/>
                  <a:gd name="T24" fmla="*/ 0 w 169"/>
                  <a:gd name="T25" fmla="*/ 194 h 206"/>
                  <a:gd name="T26" fmla="*/ 0 w 169"/>
                  <a:gd name="T27" fmla="*/ 184 h 206"/>
                  <a:gd name="T28" fmla="*/ 0 w 169"/>
                  <a:gd name="T29" fmla="*/ 166 h 206"/>
                  <a:gd name="T30" fmla="*/ 0 w 169"/>
                  <a:gd name="T31" fmla="*/ 163 h 206"/>
                  <a:gd name="T32" fmla="*/ 1 w 169"/>
                  <a:gd name="T33" fmla="*/ 158 h 206"/>
                  <a:gd name="T34" fmla="*/ 3 w 169"/>
                  <a:gd name="T35" fmla="*/ 156 h 206"/>
                  <a:gd name="T36" fmla="*/ 4 w 169"/>
                  <a:gd name="T37" fmla="*/ 154 h 206"/>
                  <a:gd name="T38" fmla="*/ 6 w 169"/>
                  <a:gd name="T39" fmla="*/ 153 h 206"/>
                  <a:gd name="T40" fmla="*/ 6 w 169"/>
                  <a:gd name="T41" fmla="*/ 151 h 206"/>
                  <a:gd name="T42" fmla="*/ 55 w 169"/>
                  <a:gd name="T43" fmla="*/ 140 h 206"/>
                  <a:gd name="T44" fmla="*/ 63 w 169"/>
                  <a:gd name="T45" fmla="*/ 112 h 206"/>
                  <a:gd name="T46" fmla="*/ 60 w 169"/>
                  <a:gd name="T47" fmla="*/ 109 h 206"/>
                  <a:gd name="T48" fmla="*/ 58 w 169"/>
                  <a:gd name="T49" fmla="*/ 106 h 206"/>
                  <a:gd name="T50" fmla="*/ 55 w 169"/>
                  <a:gd name="T51" fmla="*/ 102 h 206"/>
                  <a:gd name="T52" fmla="*/ 53 w 169"/>
                  <a:gd name="T53" fmla="*/ 98 h 206"/>
                  <a:gd name="T54" fmla="*/ 52 w 169"/>
                  <a:gd name="T55" fmla="*/ 95 h 206"/>
                  <a:gd name="T56" fmla="*/ 50 w 169"/>
                  <a:gd name="T57" fmla="*/ 92 h 206"/>
                  <a:gd name="T58" fmla="*/ 50 w 169"/>
                  <a:gd name="T59" fmla="*/ 91 h 206"/>
                  <a:gd name="T60" fmla="*/ 49 w 169"/>
                  <a:gd name="T61" fmla="*/ 88 h 206"/>
                  <a:gd name="T62" fmla="*/ 47 w 169"/>
                  <a:gd name="T63" fmla="*/ 78 h 206"/>
                  <a:gd name="T64" fmla="*/ 46 w 169"/>
                  <a:gd name="T65" fmla="*/ 62 h 206"/>
                  <a:gd name="T66" fmla="*/ 45 w 169"/>
                  <a:gd name="T67" fmla="*/ 46 h 206"/>
                  <a:gd name="T68" fmla="*/ 43 w 169"/>
                  <a:gd name="T69" fmla="*/ 29 h 206"/>
                  <a:gd name="T70" fmla="*/ 46 w 169"/>
                  <a:gd name="T71" fmla="*/ 17 h 206"/>
                  <a:gd name="T72" fmla="*/ 55 w 169"/>
                  <a:gd name="T73" fmla="*/ 10 h 206"/>
                  <a:gd name="T74" fmla="*/ 63 w 169"/>
                  <a:gd name="T75" fmla="*/ 4 h 206"/>
                  <a:gd name="T76" fmla="*/ 73 w 169"/>
                  <a:gd name="T77" fmla="*/ 1 h 206"/>
                  <a:gd name="T78" fmla="*/ 81 w 169"/>
                  <a:gd name="T79" fmla="*/ 0 h 206"/>
                  <a:gd name="T80" fmla="*/ 83 w 169"/>
                  <a:gd name="T81" fmla="*/ 0 h 206"/>
                  <a:gd name="T82" fmla="*/ 85 w 169"/>
                  <a:gd name="T83" fmla="*/ 0 h 206"/>
                  <a:gd name="T84" fmla="*/ 88 w 169"/>
                  <a:gd name="T85" fmla="*/ 0 h 206"/>
                  <a:gd name="T86" fmla="*/ 95 w 169"/>
                  <a:gd name="T87" fmla="*/ 1 h 206"/>
                  <a:gd name="T88" fmla="*/ 105 w 169"/>
                  <a:gd name="T89" fmla="*/ 4 h 206"/>
                  <a:gd name="T90" fmla="*/ 114 w 169"/>
                  <a:gd name="T91" fmla="*/ 10 h 206"/>
                  <a:gd name="T92" fmla="*/ 121 w 169"/>
                  <a:gd name="T93" fmla="*/ 17 h 206"/>
                  <a:gd name="T94" fmla="*/ 125 w 169"/>
                  <a:gd name="T95" fmla="*/ 29 h 206"/>
                  <a:gd name="T96" fmla="*/ 124 w 169"/>
                  <a:gd name="T97" fmla="*/ 46 h 206"/>
                  <a:gd name="T98" fmla="*/ 122 w 169"/>
                  <a:gd name="T99" fmla="*/ 62 h 206"/>
                  <a:gd name="T100" fmla="*/ 121 w 169"/>
                  <a:gd name="T101" fmla="*/ 78 h 206"/>
                  <a:gd name="T102" fmla="*/ 118 w 169"/>
                  <a:gd name="T103" fmla="*/ 88 h 206"/>
                  <a:gd name="T104" fmla="*/ 118 w 169"/>
                  <a:gd name="T105" fmla="*/ 91 h 206"/>
                  <a:gd name="T106" fmla="*/ 118 w 169"/>
                  <a:gd name="T107" fmla="*/ 92 h 206"/>
                  <a:gd name="T108" fmla="*/ 117 w 169"/>
                  <a:gd name="T109" fmla="*/ 95 h 206"/>
                  <a:gd name="T110" fmla="*/ 115 w 169"/>
                  <a:gd name="T111" fmla="*/ 98 h 206"/>
                  <a:gd name="T112" fmla="*/ 114 w 169"/>
                  <a:gd name="T113" fmla="*/ 102 h 206"/>
                  <a:gd name="T114" fmla="*/ 111 w 169"/>
                  <a:gd name="T115" fmla="*/ 106 h 206"/>
                  <a:gd name="T116" fmla="*/ 108 w 169"/>
                  <a:gd name="T117" fmla="*/ 109 h 206"/>
                  <a:gd name="T118" fmla="*/ 105 w 169"/>
                  <a:gd name="T119" fmla="*/ 112 h 206"/>
                  <a:gd name="T120" fmla="*/ 114 w 169"/>
                  <a:gd name="T121" fmla="*/ 140 h 206"/>
                  <a:gd name="T122" fmla="*/ 144 w 169"/>
                  <a:gd name="T123" fmla="*/ 147 h 206"/>
                  <a:gd name="T124" fmla="*/ 144 w 169"/>
                  <a:gd name="T125" fmla="*/ 184 h 206"/>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550 w 10000"/>
                  <a:gd name="connsiteY23" fmla="*/ 5291 h 10000"/>
                  <a:gd name="connsiteX24" fmla="*/ 3254 w 10000"/>
                  <a:gd name="connsiteY24" fmla="*/ 4951 h 10000"/>
                  <a:gd name="connsiteX25" fmla="*/ 3136 w 10000"/>
                  <a:gd name="connsiteY25" fmla="*/ 4757 h 10000"/>
                  <a:gd name="connsiteX26" fmla="*/ 3077 w 10000"/>
                  <a:gd name="connsiteY26" fmla="*/ 4612 h 10000"/>
                  <a:gd name="connsiteX27" fmla="*/ 2959 w 10000"/>
                  <a:gd name="connsiteY27" fmla="*/ 4466 h 10000"/>
                  <a:gd name="connsiteX28" fmla="*/ 2959 w 10000"/>
                  <a:gd name="connsiteY28" fmla="*/ 4417 h 10000"/>
                  <a:gd name="connsiteX29" fmla="*/ 2899 w 10000"/>
                  <a:gd name="connsiteY29" fmla="*/ 4272 h 10000"/>
                  <a:gd name="connsiteX30" fmla="*/ 2781 w 10000"/>
                  <a:gd name="connsiteY30" fmla="*/ 3786 h 10000"/>
                  <a:gd name="connsiteX31" fmla="*/ 2722 w 10000"/>
                  <a:gd name="connsiteY31" fmla="*/ 3010 h 10000"/>
                  <a:gd name="connsiteX32" fmla="*/ 2663 w 10000"/>
                  <a:gd name="connsiteY32" fmla="*/ 2233 h 10000"/>
                  <a:gd name="connsiteX33" fmla="*/ 2544 w 10000"/>
                  <a:gd name="connsiteY33" fmla="*/ 1408 h 10000"/>
                  <a:gd name="connsiteX34" fmla="*/ 2722 w 10000"/>
                  <a:gd name="connsiteY34" fmla="*/ 825 h 10000"/>
                  <a:gd name="connsiteX35" fmla="*/ 3254 w 10000"/>
                  <a:gd name="connsiteY35" fmla="*/ 485 h 10000"/>
                  <a:gd name="connsiteX36" fmla="*/ 3728 w 10000"/>
                  <a:gd name="connsiteY36" fmla="*/ 194 h 10000"/>
                  <a:gd name="connsiteX37" fmla="*/ 4320 w 10000"/>
                  <a:gd name="connsiteY37" fmla="*/ 49 h 10000"/>
                  <a:gd name="connsiteX38" fmla="*/ 4793 w 10000"/>
                  <a:gd name="connsiteY38" fmla="*/ 0 h 10000"/>
                  <a:gd name="connsiteX39" fmla="*/ 4911 w 10000"/>
                  <a:gd name="connsiteY39" fmla="*/ 0 h 10000"/>
                  <a:gd name="connsiteX40" fmla="*/ 5030 w 10000"/>
                  <a:gd name="connsiteY40" fmla="*/ 0 h 10000"/>
                  <a:gd name="connsiteX41" fmla="*/ 5207 w 10000"/>
                  <a:gd name="connsiteY41" fmla="*/ 0 h 10000"/>
                  <a:gd name="connsiteX42" fmla="*/ 5621 w 10000"/>
                  <a:gd name="connsiteY42" fmla="*/ 49 h 10000"/>
                  <a:gd name="connsiteX43" fmla="*/ 6213 w 10000"/>
                  <a:gd name="connsiteY43" fmla="*/ 194 h 10000"/>
                  <a:gd name="connsiteX44" fmla="*/ 6746 w 10000"/>
                  <a:gd name="connsiteY44" fmla="*/ 485 h 10000"/>
                  <a:gd name="connsiteX45" fmla="*/ 7160 w 10000"/>
                  <a:gd name="connsiteY45" fmla="*/ 825 h 10000"/>
                  <a:gd name="connsiteX46" fmla="*/ 7396 w 10000"/>
                  <a:gd name="connsiteY46" fmla="*/ 1408 h 10000"/>
                  <a:gd name="connsiteX47" fmla="*/ 7337 w 10000"/>
                  <a:gd name="connsiteY47" fmla="*/ 2233 h 10000"/>
                  <a:gd name="connsiteX48" fmla="*/ 7219 w 10000"/>
                  <a:gd name="connsiteY48" fmla="*/ 3010 h 10000"/>
                  <a:gd name="connsiteX49" fmla="*/ 7160 w 10000"/>
                  <a:gd name="connsiteY49" fmla="*/ 3786 h 10000"/>
                  <a:gd name="connsiteX50" fmla="*/ 6982 w 10000"/>
                  <a:gd name="connsiteY50" fmla="*/ 4272 h 10000"/>
                  <a:gd name="connsiteX51" fmla="*/ 6982 w 10000"/>
                  <a:gd name="connsiteY51" fmla="*/ 4417 h 10000"/>
                  <a:gd name="connsiteX52" fmla="*/ 6982 w 10000"/>
                  <a:gd name="connsiteY52" fmla="*/ 4466 h 10000"/>
                  <a:gd name="connsiteX53" fmla="*/ 6923 w 10000"/>
                  <a:gd name="connsiteY53" fmla="*/ 4612 h 10000"/>
                  <a:gd name="connsiteX54" fmla="*/ 6805 w 10000"/>
                  <a:gd name="connsiteY54" fmla="*/ 4757 h 10000"/>
                  <a:gd name="connsiteX55" fmla="*/ 6746 w 10000"/>
                  <a:gd name="connsiteY55" fmla="*/ 4951 h 10000"/>
                  <a:gd name="connsiteX56" fmla="*/ 6568 w 10000"/>
                  <a:gd name="connsiteY56" fmla="*/ 5146 h 10000"/>
                  <a:gd name="connsiteX57" fmla="*/ 6391 w 10000"/>
                  <a:gd name="connsiteY57" fmla="*/ 5291 h 10000"/>
                  <a:gd name="connsiteX58" fmla="*/ 6213 w 10000"/>
                  <a:gd name="connsiteY58" fmla="*/ 5437 h 10000"/>
                  <a:gd name="connsiteX59" fmla="*/ 6746 w 10000"/>
                  <a:gd name="connsiteY59" fmla="*/ 6796 h 10000"/>
                  <a:gd name="connsiteX60" fmla="*/ 8521 w 10000"/>
                  <a:gd name="connsiteY60" fmla="*/ 7136 h 10000"/>
                  <a:gd name="connsiteX61" fmla="*/ 8521 w 10000"/>
                  <a:gd name="connsiteY6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550 w 10000"/>
                  <a:gd name="connsiteY23" fmla="*/ 5291 h 10000"/>
                  <a:gd name="connsiteX24" fmla="*/ 3254 w 10000"/>
                  <a:gd name="connsiteY24" fmla="*/ 4951 h 10000"/>
                  <a:gd name="connsiteX25" fmla="*/ 3077 w 10000"/>
                  <a:gd name="connsiteY25" fmla="*/ 4612 h 10000"/>
                  <a:gd name="connsiteX26" fmla="*/ 2959 w 10000"/>
                  <a:gd name="connsiteY26" fmla="*/ 4466 h 10000"/>
                  <a:gd name="connsiteX27" fmla="*/ 2959 w 10000"/>
                  <a:gd name="connsiteY27" fmla="*/ 4417 h 10000"/>
                  <a:gd name="connsiteX28" fmla="*/ 2899 w 10000"/>
                  <a:gd name="connsiteY28" fmla="*/ 4272 h 10000"/>
                  <a:gd name="connsiteX29" fmla="*/ 2781 w 10000"/>
                  <a:gd name="connsiteY29" fmla="*/ 3786 h 10000"/>
                  <a:gd name="connsiteX30" fmla="*/ 2722 w 10000"/>
                  <a:gd name="connsiteY30" fmla="*/ 3010 h 10000"/>
                  <a:gd name="connsiteX31" fmla="*/ 2663 w 10000"/>
                  <a:gd name="connsiteY31" fmla="*/ 2233 h 10000"/>
                  <a:gd name="connsiteX32" fmla="*/ 2544 w 10000"/>
                  <a:gd name="connsiteY32" fmla="*/ 1408 h 10000"/>
                  <a:gd name="connsiteX33" fmla="*/ 2722 w 10000"/>
                  <a:gd name="connsiteY33" fmla="*/ 825 h 10000"/>
                  <a:gd name="connsiteX34" fmla="*/ 3254 w 10000"/>
                  <a:gd name="connsiteY34" fmla="*/ 485 h 10000"/>
                  <a:gd name="connsiteX35" fmla="*/ 3728 w 10000"/>
                  <a:gd name="connsiteY35" fmla="*/ 194 h 10000"/>
                  <a:gd name="connsiteX36" fmla="*/ 4320 w 10000"/>
                  <a:gd name="connsiteY36" fmla="*/ 49 h 10000"/>
                  <a:gd name="connsiteX37" fmla="*/ 4793 w 10000"/>
                  <a:gd name="connsiteY37" fmla="*/ 0 h 10000"/>
                  <a:gd name="connsiteX38" fmla="*/ 4911 w 10000"/>
                  <a:gd name="connsiteY38" fmla="*/ 0 h 10000"/>
                  <a:gd name="connsiteX39" fmla="*/ 5030 w 10000"/>
                  <a:gd name="connsiteY39" fmla="*/ 0 h 10000"/>
                  <a:gd name="connsiteX40" fmla="*/ 5207 w 10000"/>
                  <a:gd name="connsiteY40" fmla="*/ 0 h 10000"/>
                  <a:gd name="connsiteX41" fmla="*/ 5621 w 10000"/>
                  <a:gd name="connsiteY41" fmla="*/ 49 h 10000"/>
                  <a:gd name="connsiteX42" fmla="*/ 6213 w 10000"/>
                  <a:gd name="connsiteY42" fmla="*/ 194 h 10000"/>
                  <a:gd name="connsiteX43" fmla="*/ 6746 w 10000"/>
                  <a:gd name="connsiteY43" fmla="*/ 485 h 10000"/>
                  <a:gd name="connsiteX44" fmla="*/ 7160 w 10000"/>
                  <a:gd name="connsiteY44" fmla="*/ 825 h 10000"/>
                  <a:gd name="connsiteX45" fmla="*/ 7396 w 10000"/>
                  <a:gd name="connsiteY45" fmla="*/ 1408 h 10000"/>
                  <a:gd name="connsiteX46" fmla="*/ 7337 w 10000"/>
                  <a:gd name="connsiteY46" fmla="*/ 2233 h 10000"/>
                  <a:gd name="connsiteX47" fmla="*/ 7219 w 10000"/>
                  <a:gd name="connsiteY47" fmla="*/ 3010 h 10000"/>
                  <a:gd name="connsiteX48" fmla="*/ 7160 w 10000"/>
                  <a:gd name="connsiteY48" fmla="*/ 3786 h 10000"/>
                  <a:gd name="connsiteX49" fmla="*/ 6982 w 10000"/>
                  <a:gd name="connsiteY49" fmla="*/ 4272 h 10000"/>
                  <a:gd name="connsiteX50" fmla="*/ 6982 w 10000"/>
                  <a:gd name="connsiteY50" fmla="*/ 4417 h 10000"/>
                  <a:gd name="connsiteX51" fmla="*/ 6982 w 10000"/>
                  <a:gd name="connsiteY51" fmla="*/ 4466 h 10000"/>
                  <a:gd name="connsiteX52" fmla="*/ 6923 w 10000"/>
                  <a:gd name="connsiteY52" fmla="*/ 4612 h 10000"/>
                  <a:gd name="connsiteX53" fmla="*/ 6805 w 10000"/>
                  <a:gd name="connsiteY53" fmla="*/ 4757 h 10000"/>
                  <a:gd name="connsiteX54" fmla="*/ 6746 w 10000"/>
                  <a:gd name="connsiteY54" fmla="*/ 4951 h 10000"/>
                  <a:gd name="connsiteX55" fmla="*/ 6568 w 10000"/>
                  <a:gd name="connsiteY55" fmla="*/ 5146 h 10000"/>
                  <a:gd name="connsiteX56" fmla="*/ 6391 w 10000"/>
                  <a:gd name="connsiteY56" fmla="*/ 5291 h 10000"/>
                  <a:gd name="connsiteX57" fmla="*/ 6213 w 10000"/>
                  <a:gd name="connsiteY57" fmla="*/ 5437 h 10000"/>
                  <a:gd name="connsiteX58" fmla="*/ 6746 w 10000"/>
                  <a:gd name="connsiteY58" fmla="*/ 6796 h 10000"/>
                  <a:gd name="connsiteX59" fmla="*/ 8521 w 10000"/>
                  <a:gd name="connsiteY59" fmla="*/ 7136 h 10000"/>
                  <a:gd name="connsiteX60" fmla="*/ 8521 w 10000"/>
                  <a:gd name="connsiteY60"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550 w 10000"/>
                  <a:gd name="connsiteY23" fmla="*/ 5291 h 10000"/>
                  <a:gd name="connsiteX24" fmla="*/ 3254 w 10000"/>
                  <a:gd name="connsiteY24" fmla="*/ 4951 h 10000"/>
                  <a:gd name="connsiteX25" fmla="*/ 3077 w 10000"/>
                  <a:gd name="connsiteY25" fmla="*/ 4612 h 10000"/>
                  <a:gd name="connsiteX26" fmla="*/ 2959 w 10000"/>
                  <a:gd name="connsiteY26" fmla="*/ 4417 h 10000"/>
                  <a:gd name="connsiteX27" fmla="*/ 2899 w 10000"/>
                  <a:gd name="connsiteY27" fmla="*/ 4272 h 10000"/>
                  <a:gd name="connsiteX28" fmla="*/ 2781 w 10000"/>
                  <a:gd name="connsiteY28" fmla="*/ 3786 h 10000"/>
                  <a:gd name="connsiteX29" fmla="*/ 2722 w 10000"/>
                  <a:gd name="connsiteY29" fmla="*/ 3010 h 10000"/>
                  <a:gd name="connsiteX30" fmla="*/ 2663 w 10000"/>
                  <a:gd name="connsiteY30" fmla="*/ 2233 h 10000"/>
                  <a:gd name="connsiteX31" fmla="*/ 2544 w 10000"/>
                  <a:gd name="connsiteY31" fmla="*/ 1408 h 10000"/>
                  <a:gd name="connsiteX32" fmla="*/ 2722 w 10000"/>
                  <a:gd name="connsiteY32" fmla="*/ 825 h 10000"/>
                  <a:gd name="connsiteX33" fmla="*/ 3254 w 10000"/>
                  <a:gd name="connsiteY33" fmla="*/ 485 h 10000"/>
                  <a:gd name="connsiteX34" fmla="*/ 3728 w 10000"/>
                  <a:gd name="connsiteY34" fmla="*/ 194 h 10000"/>
                  <a:gd name="connsiteX35" fmla="*/ 4320 w 10000"/>
                  <a:gd name="connsiteY35" fmla="*/ 49 h 10000"/>
                  <a:gd name="connsiteX36" fmla="*/ 4793 w 10000"/>
                  <a:gd name="connsiteY36" fmla="*/ 0 h 10000"/>
                  <a:gd name="connsiteX37" fmla="*/ 4911 w 10000"/>
                  <a:gd name="connsiteY37" fmla="*/ 0 h 10000"/>
                  <a:gd name="connsiteX38" fmla="*/ 5030 w 10000"/>
                  <a:gd name="connsiteY38" fmla="*/ 0 h 10000"/>
                  <a:gd name="connsiteX39" fmla="*/ 5207 w 10000"/>
                  <a:gd name="connsiteY39" fmla="*/ 0 h 10000"/>
                  <a:gd name="connsiteX40" fmla="*/ 5621 w 10000"/>
                  <a:gd name="connsiteY40" fmla="*/ 49 h 10000"/>
                  <a:gd name="connsiteX41" fmla="*/ 6213 w 10000"/>
                  <a:gd name="connsiteY41" fmla="*/ 194 h 10000"/>
                  <a:gd name="connsiteX42" fmla="*/ 6746 w 10000"/>
                  <a:gd name="connsiteY42" fmla="*/ 485 h 10000"/>
                  <a:gd name="connsiteX43" fmla="*/ 7160 w 10000"/>
                  <a:gd name="connsiteY43" fmla="*/ 825 h 10000"/>
                  <a:gd name="connsiteX44" fmla="*/ 7396 w 10000"/>
                  <a:gd name="connsiteY44" fmla="*/ 1408 h 10000"/>
                  <a:gd name="connsiteX45" fmla="*/ 7337 w 10000"/>
                  <a:gd name="connsiteY45" fmla="*/ 2233 h 10000"/>
                  <a:gd name="connsiteX46" fmla="*/ 7219 w 10000"/>
                  <a:gd name="connsiteY46" fmla="*/ 3010 h 10000"/>
                  <a:gd name="connsiteX47" fmla="*/ 7160 w 10000"/>
                  <a:gd name="connsiteY47" fmla="*/ 3786 h 10000"/>
                  <a:gd name="connsiteX48" fmla="*/ 6982 w 10000"/>
                  <a:gd name="connsiteY48" fmla="*/ 4272 h 10000"/>
                  <a:gd name="connsiteX49" fmla="*/ 6982 w 10000"/>
                  <a:gd name="connsiteY49" fmla="*/ 4417 h 10000"/>
                  <a:gd name="connsiteX50" fmla="*/ 6982 w 10000"/>
                  <a:gd name="connsiteY50" fmla="*/ 4466 h 10000"/>
                  <a:gd name="connsiteX51" fmla="*/ 6923 w 10000"/>
                  <a:gd name="connsiteY51" fmla="*/ 4612 h 10000"/>
                  <a:gd name="connsiteX52" fmla="*/ 6805 w 10000"/>
                  <a:gd name="connsiteY52" fmla="*/ 4757 h 10000"/>
                  <a:gd name="connsiteX53" fmla="*/ 6746 w 10000"/>
                  <a:gd name="connsiteY53" fmla="*/ 4951 h 10000"/>
                  <a:gd name="connsiteX54" fmla="*/ 6568 w 10000"/>
                  <a:gd name="connsiteY54" fmla="*/ 5146 h 10000"/>
                  <a:gd name="connsiteX55" fmla="*/ 6391 w 10000"/>
                  <a:gd name="connsiteY55" fmla="*/ 5291 h 10000"/>
                  <a:gd name="connsiteX56" fmla="*/ 6213 w 10000"/>
                  <a:gd name="connsiteY56" fmla="*/ 5437 h 10000"/>
                  <a:gd name="connsiteX57" fmla="*/ 6746 w 10000"/>
                  <a:gd name="connsiteY57" fmla="*/ 6796 h 10000"/>
                  <a:gd name="connsiteX58" fmla="*/ 8521 w 10000"/>
                  <a:gd name="connsiteY58" fmla="*/ 7136 h 10000"/>
                  <a:gd name="connsiteX59" fmla="*/ 8521 w 10000"/>
                  <a:gd name="connsiteY59"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254 w 10000"/>
                  <a:gd name="connsiteY23" fmla="*/ 4951 h 10000"/>
                  <a:gd name="connsiteX24" fmla="*/ 3077 w 10000"/>
                  <a:gd name="connsiteY24" fmla="*/ 4612 h 10000"/>
                  <a:gd name="connsiteX25" fmla="*/ 2959 w 10000"/>
                  <a:gd name="connsiteY25" fmla="*/ 4417 h 10000"/>
                  <a:gd name="connsiteX26" fmla="*/ 2899 w 10000"/>
                  <a:gd name="connsiteY26" fmla="*/ 4272 h 10000"/>
                  <a:gd name="connsiteX27" fmla="*/ 2781 w 10000"/>
                  <a:gd name="connsiteY27" fmla="*/ 3786 h 10000"/>
                  <a:gd name="connsiteX28" fmla="*/ 2722 w 10000"/>
                  <a:gd name="connsiteY28" fmla="*/ 3010 h 10000"/>
                  <a:gd name="connsiteX29" fmla="*/ 2663 w 10000"/>
                  <a:gd name="connsiteY29" fmla="*/ 2233 h 10000"/>
                  <a:gd name="connsiteX30" fmla="*/ 2544 w 10000"/>
                  <a:gd name="connsiteY30" fmla="*/ 1408 h 10000"/>
                  <a:gd name="connsiteX31" fmla="*/ 2722 w 10000"/>
                  <a:gd name="connsiteY31" fmla="*/ 825 h 10000"/>
                  <a:gd name="connsiteX32" fmla="*/ 3254 w 10000"/>
                  <a:gd name="connsiteY32" fmla="*/ 485 h 10000"/>
                  <a:gd name="connsiteX33" fmla="*/ 3728 w 10000"/>
                  <a:gd name="connsiteY33" fmla="*/ 194 h 10000"/>
                  <a:gd name="connsiteX34" fmla="*/ 4320 w 10000"/>
                  <a:gd name="connsiteY34" fmla="*/ 49 h 10000"/>
                  <a:gd name="connsiteX35" fmla="*/ 4793 w 10000"/>
                  <a:gd name="connsiteY35" fmla="*/ 0 h 10000"/>
                  <a:gd name="connsiteX36" fmla="*/ 4911 w 10000"/>
                  <a:gd name="connsiteY36" fmla="*/ 0 h 10000"/>
                  <a:gd name="connsiteX37" fmla="*/ 5030 w 10000"/>
                  <a:gd name="connsiteY37" fmla="*/ 0 h 10000"/>
                  <a:gd name="connsiteX38" fmla="*/ 5207 w 10000"/>
                  <a:gd name="connsiteY38" fmla="*/ 0 h 10000"/>
                  <a:gd name="connsiteX39" fmla="*/ 5621 w 10000"/>
                  <a:gd name="connsiteY39" fmla="*/ 49 h 10000"/>
                  <a:gd name="connsiteX40" fmla="*/ 6213 w 10000"/>
                  <a:gd name="connsiteY40" fmla="*/ 194 h 10000"/>
                  <a:gd name="connsiteX41" fmla="*/ 6746 w 10000"/>
                  <a:gd name="connsiteY41" fmla="*/ 485 h 10000"/>
                  <a:gd name="connsiteX42" fmla="*/ 7160 w 10000"/>
                  <a:gd name="connsiteY42" fmla="*/ 825 h 10000"/>
                  <a:gd name="connsiteX43" fmla="*/ 7396 w 10000"/>
                  <a:gd name="connsiteY43" fmla="*/ 1408 h 10000"/>
                  <a:gd name="connsiteX44" fmla="*/ 7337 w 10000"/>
                  <a:gd name="connsiteY44" fmla="*/ 2233 h 10000"/>
                  <a:gd name="connsiteX45" fmla="*/ 7219 w 10000"/>
                  <a:gd name="connsiteY45" fmla="*/ 3010 h 10000"/>
                  <a:gd name="connsiteX46" fmla="*/ 7160 w 10000"/>
                  <a:gd name="connsiteY46" fmla="*/ 3786 h 10000"/>
                  <a:gd name="connsiteX47" fmla="*/ 6982 w 10000"/>
                  <a:gd name="connsiteY47" fmla="*/ 4272 h 10000"/>
                  <a:gd name="connsiteX48" fmla="*/ 6982 w 10000"/>
                  <a:gd name="connsiteY48" fmla="*/ 4417 h 10000"/>
                  <a:gd name="connsiteX49" fmla="*/ 6982 w 10000"/>
                  <a:gd name="connsiteY49" fmla="*/ 4466 h 10000"/>
                  <a:gd name="connsiteX50" fmla="*/ 6923 w 10000"/>
                  <a:gd name="connsiteY50" fmla="*/ 4612 h 10000"/>
                  <a:gd name="connsiteX51" fmla="*/ 6805 w 10000"/>
                  <a:gd name="connsiteY51" fmla="*/ 4757 h 10000"/>
                  <a:gd name="connsiteX52" fmla="*/ 6746 w 10000"/>
                  <a:gd name="connsiteY52" fmla="*/ 4951 h 10000"/>
                  <a:gd name="connsiteX53" fmla="*/ 6568 w 10000"/>
                  <a:gd name="connsiteY53" fmla="*/ 5146 h 10000"/>
                  <a:gd name="connsiteX54" fmla="*/ 6391 w 10000"/>
                  <a:gd name="connsiteY54" fmla="*/ 5291 h 10000"/>
                  <a:gd name="connsiteX55" fmla="*/ 6213 w 10000"/>
                  <a:gd name="connsiteY55" fmla="*/ 5437 h 10000"/>
                  <a:gd name="connsiteX56" fmla="*/ 6746 w 10000"/>
                  <a:gd name="connsiteY56" fmla="*/ 6796 h 10000"/>
                  <a:gd name="connsiteX57" fmla="*/ 8521 w 10000"/>
                  <a:gd name="connsiteY57" fmla="*/ 7136 h 10000"/>
                  <a:gd name="connsiteX58" fmla="*/ 8521 w 10000"/>
                  <a:gd name="connsiteY58"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077 w 10000"/>
                  <a:gd name="connsiteY23" fmla="*/ 4612 h 10000"/>
                  <a:gd name="connsiteX24" fmla="*/ 2959 w 10000"/>
                  <a:gd name="connsiteY24" fmla="*/ 4417 h 10000"/>
                  <a:gd name="connsiteX25" fmla="*/ 2899 w 10000"/>
                  <a:gd name="connsiteY25" fmla="*/ 4272 h 10000"/>
                  <a:gd name="connsiteX26" fmla="*/ 2781 w 10000"/>
                  <a:gd name="connsiteY26" fmla="*/ 3786 h 10000"/>
                  <a:gd name="connsiteX27" fmla="*/ 2722 w 10000"/>
                  <a:gd name="connsiteY27" fmla="*/ 3010 h 10000"/>
                  <a:gd name="connsiteX28" fmla="*/ 2663 w 10000"/>
                  <a:gd name="connsiteY28" fmla="*/ 2233 h 10000"/>
                  <a:gd name="connsiteX29" fmla="*/ 2544 w 10000"/>
                  <a:gd name="connsiteY29" fmla="*/ 1408 h 10000"/>
                  <a:gd name="connsiteX30" fmla="*/ 2722 w 10000"/>
                  <a:gd name="connsiteY30" fmla="*/ 825 h 10000"/>
                  <a:gd name="connsiteX31" fmla="*/ 3254 w 10000"/>
                  <a:gd name="connsiteY31" fmla="*/ 485 h 10000"/>
                  <a:gd name="connsiteX32" fmla="*/ 3728 w 10000"/>
                  <a:gd name="connsiteY32" fmla="*/ 194 h 10000"/>
                  <a:gd name="connsiteX33" fmla="*/ 4320 w 10000"/>
                  <a:gd name="connsiteY33" fmla="*/ 49 h 10000"/>
                  <a:gd name="connsiteX34" fmla="*/ 4793 w 10000"/>
                  <a:gd name="connsiteY34" fmla="*/ 0 h 10000"/>
                  <a:gd name="connsiteX35" fmla="*/ 4911 w 10000"/>
                  <a:gd name="connsiteY35" fmla="*/ 0 h 10000"/>
                  <a:gd name="connsiteX36" fmla="*/ 5030 w 10000"/>
                  <a:gd name="connsiteY36" fmla="*/ 0 h 10000"/>
                  <a:gd name="connsiteX37" fmla="*/ 5207 w 10000"/>
                  <a:gd name="connsiteY37" fmla="*/ 0 h 10000"/>
                  <a:gd name="connsiteX38" fmla="*/ 5621 w 10000"/>
                  <a:gd name="connsiteY38" fmla="*/ 49 h 10000"/>
                  <a:gd name="connsiteX39" fmla="*/ 6213 w 10000"/>
                  <a:gd name="connsiteY39" fmla="*/ 194 h 10000"/>
                  <a:gd name="connsiteX40" fmla="*/ 6746 w 10000"/>
                  <a:gd name="connsiteY40" fmla="*/ 485 h 10000"/>
                  <a:gd name="connsiteX41" fmla="*/ 7160 w 10000"/>
                  <a:gd name="connsiteY41" fmla="*/ 825 h 10000"/>
                  <a:gd name="connsiteX42" fmla="*/ 7396 w 10000"/>
                  <a:gd name="connsiteY42" fmla="*/ 1408 h 10000"/>
                  <a:gd name="connsiteX43" fmla="*/ 7337 w 10000"/>
                  <a:gd name="connsiteY43" fmla="*/ 2233 h 10000"/>
                  <a:gd name="connsiteX44" fmla="*/ 7219 w 10000"/>
                  <a:gd name="connsiteY44" fmla="*/ 3010 h 10000"/>
                  <a:gd name="connsiteX45" fmla="*/ 7160 w 10000"/>
                  <a:gd name="connsiteY45" fmla="*/ 3786 h 10000"/>
                  <a:gd name="connsiteX46" fmla="*/ 6982 w 10000"/>
                  <a:gd name="connsiteY46" fmla="*/ 4272 h 10000"/>
                  <a:gd name="connsiteX47" fmla="*/ 6982 w 10000"/>
                  <a:gd name="connsiteY47" fmla="*/ 4417 h 10000"/>
                  <a:gd name="connsiteX48" fmla="*/ 6982 w 10000"/>
                  <a:gd name="connsiteY48" fmla="*/ 4466 h 10000"/>
                  <a:gd name="connsiteX49" fmla="*/ 6923 w 10000"/>
                  <a:gd name="connsiteY49" fmla="*/ 4612 h 10000"/>
                  <a:gd name="connsiteX50" fmla="*/ 6805 w 10000"/>
                  <a:gd name="connsiteY50" fmla="*/ 4757 h 10000"/>
                  <a:gd name="connsiteX51" fmla="*/ 6746 w 10000"/>
                  <a:gd name="connsiteY51" fmla="*/ 4951 h 10000"/>
                  <a:gd name="connsiteX52" fmla="*/ 6568 w 10000"/>
                  <a:gd name="connsiteY52" fmla="*/ 5146 h 10000"/>
                  <a:gd name="connsiteX53" fmla="*/ 6391 w 10000"/>
                  <a:gd name="connsiteY53" fmla="*/ 5291 h 10000"/>
                  <a:gd name="connsiteX54" fmla="*/ 6213 w 10000"/>
                  <a:gd name="connsiteY54" fmla="*/ 5437 h 10000"/>
                  <a:gd name="connsiteX55" fmla="*/ 6746 w 10000"/>
                  <a:gd name="connsiteY55" fmla="*/ 6796 h 10000"/>
                  <a:gd name="connsiteX56" fmla="*/ 8521 w 10000"/>
                  <a:gd name="connsiteY56" fmla="*/ 7136 h 10000"/>
                  <a:gd name="connsiteX57" fmla="*/ 8521 w 10000"/>
                  <a:gd name="connsiteY57"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899 w 10000"/>
                  <a:gd name="connsiteY24" fmla="*/ 4272 h 10000"/>
                  <a:gd name="connsiteX25" fmla="*/ 2781 w 10000"/>
                  <a:gd name="connsiteY25" fmla="*/ 3786 h 10000"/>
                  <a:gd name="connsiteX26" fmla="*/ 2722 w 10000"/>
                  <a:gd name="connsiteY26" fmla="*/ 3010 h 10000"/>
                  <a:gd name="connsiteX27" fmla="*/ 2663 w 10000"/>
                  <a:gd name="connsiteY27" fmla="*/ 2233 h 10000"/>
                  <a:gd name="connsiteX28" fmla="*/ 2544 w 10000"/>
                  <a:gd name="connsiteY28" fmla="*/ 1408 h 10000"/>
                  <a:gd name="connsiteX29" fmla="*/ 2722 w 10000"/>
                  <a:gd name="connsiteY29" fmla="*/ 825 h 10000"/>
                  <a:gd name="connsiteX30" fmla="*/ 3254 w 10000"/>
                  <a:gd name="connsiteY30" fmla="*/ 485 h 10000"/>
                  <a:gd name="connsiteX31" fmla="*/ 3728 w 10000"/>
                  <a:gd name="connsiteY31" fmla="*/ 194 h 10000"/>
                  <a:gd name="connsiteX32" fmla="*/ 4320 w 10000"/>
                  <a:gd name="connsiteY32" fmla="*/ 49 h 10000"/>
                  <a:gd name="connsiteX33" fmla="*/ 4793 w 10000"/>
                  <a:gd name="connsiteY33" fmla="*/ 0 h 10000"/>
                  <a:gd name="connsiteX34" fmla="*/ 4911 w 10000"/>
                  <a:gd name="connsiteY34" fmla="*/ 0 h 10000"/>
                  <a:gd name="connsiteX35" fmla="*/ 5030 w 10000"/>
                  <a:gd name="connsiteY35" fmla="*/ 0 h 10000"/>
                  <a:gd name="connsiteX36" fmla="*/ 5207 w 10000"/>
                  <a:gd name="connsiteY36" fmla="*/ 0 h 10000"/>
                  <a:gd name="connsiteX37" fmla="*/ 5621 w 10000"/>
                  <a:gd name="connsiteY37" fmla="*/ 49 h 10000"/>
                  <a:gd name="connsiteX38" fmla="*/ 6213 w 10000"/>
                  <a:gd name="connsiteY38" fmla="*/ 194 h 10000"/>
                  <a:gd name="connsiteX39" fmla="*/ 6746 w 10000"/>
                  <a:gd name="connsiteY39" fmla="*/ 485 h 10000"/>
                  <a:gd name="connsiteX40" fmla="*/ 7160 w 10000"/>
                  <a:gd name="connsiteY40" fmla="*/ 825 h 10000"/>
                  <a:gd name="connsiteX41" fmla="*/ 7396 w 10000"/>
                  <a:gd name="connsiteY41" fmla="*/ 1408 h 10000"/>
                  <a:gd name="connsiteX42" fmla="*/ 7337 w 10000"/>
                  <a:gd name="connsiteY42" fmla="*/ 2233 h 10000"/>
                  <a:gd name="connsiteX43" fmla="*/ 7219 w 10000"/>
                  <a:gd name="connsiteY43" fmla="*/ 3010 h 10000"/>
                  <a:gd name="connsiteX44" fmla="*/ 7160 w 10000"/>
                  <a:gd name="connsiteY44" fmla="*/ 3786 h 10000"/>
                  <a:gd name="connsiteX45" fmla="*/ 6982 w 10000"/>
                  <a:gd name="connsiteY45" fmla="*/ 4272 h 10000"/>
                  <a:gd name="connsiteX46" fmla="*/ 6982 w 10000"/>
                  <a:gd name="connsiteY46" fmla="*/ 4417 h 10000"/>
                  <a:gd name="connsiteX47" fmla="*/ 6982 w 10000"/>
                  <a:gd name="connsiteY47" fmla="*/ 4466 h 10000"/>
                  <a:gd name="connsiteX48" fmla="*/ 6923 w 10000"/>
                  <a:gd name="connsiteY48" fmla="*/ 4612 h 10000"/>
                  <a:gd name="connsiteX49" fmla="*/ 6805 w 10000"/>
                  <a:gd name="connsiteY49" fmla="*/ 4757 h 10000"/>
                  <a:gd name="connsiteX50" fmla="*/ 6746 w 10000"/>
                  <a:gd name="connsiteY50" fmla="*/ 4951 h 10000"/>
                  <a:gd name="connsiteX51" fmla="*/ 6568 w 10000"/>
                  <a:gd name="connsiteY51" fmla="*/ 5146 h 10000"/>
                  <a:gd name="connsiteX52" fmla="*/ 6391 w 10000"/>
                  <a:gd name="connsiteY52" fmla="*/ 5291 h 10000"/>
                  <a:gd name="connsiteX53" fmla="*/ 6213 w 10000"/>
                  <a:gd name="connsiteY53" fmla="*/ 5437 h 10000"/>
                  <a:gd name="connsiteX54" fmla="*/ 6746 w 10000"/>
                  <a:gd name="connsiteY54" fmla="*/ 6796 h 10000"/>
                  <a:gd name="connsiteX55" fmla="*/ 8521 w 10000"/>
                  <a:gd name="connsiteY55" fmla="*/ 7136 h 10000"/>
                  <a:gd name="connsiteX56" fmla="*/ 8521 w 10000"/>
                  <a:gd name="connsiteY56"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746 w 10000"/>
                  <a:gd name="connsiteY49" fmla="*/ 4951 h 10000"/>
                  <a:gd name="connsiteX50" fmla="*/ 6568 w 10000"/>
                  <a:gd name="connsiteY50" fmla="*/ 5146 h 10000"/>
                  <a:gd name="connsiteX51" fmla="*/ 6391 w 10000"/>
                  <a:gd name="connsiteY51" fmla="*/ 5291 h 10000"/>
                  <a:gd name="connsiteX52" fmla="*/ 6213 w 10000"/>
                  <a:gd name="connsiteY52" fmla="*/ 5437 h 10000"/>
                  <a:gd name="connsiteX53" fmla="*/ 6746 w 10000"/>
                  <a:gd name="connsiteY53" fmla="*/ 6796 h 10000"/>
                  <a:gd name="connsiteX54" fmla="*/ 8521 w 10000"/>
                  <a:gd name="connsiteY54" fmla="*/ 7136 h 10000"/>
                  <a:gd name="connsiteX55" fmla="*/ 8521 w 10000"/>
                  <a:gd name="connsiteY55"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746 w 10000"/>
                  <a:gd name="connsiteY49" fmla="*/ 4951 h 10000"/>
                  <a:gd name="connsiteX50" fmla="*/ 6568 w 10000"/>
                  <a:gd name="connsiteY50" fmla="*/ 5146 h 10000"/>
                  <a:gd name="connsiteX51" fmla="*/ 6391 w 10000"/>
                  <a:gd name="connsiteY51" fmla="*/ 5291 h 10000"/>
                  <a:gd name="connsiteX52" fmla="*/ 6746 w 10000"/>
                  <a:gd name="connsiteY52" fmla="*/ 6796 h 10000"/>
                  <a:gd name="connsiteX53" fmla="*/ 8521 w 10000"/>
                  <a:gd name="connsiteY53" fmla="*/ 7136 h 10000"/>
                  <a:gd name="connsiteX54" fmla="*/ 8521 w 10000"/>
                  <a:gd name="connsiteY54"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746 w 10000"/>
                  <a:gd name="connsiteY49" fmla="*/ 4951 h 10000"/>
                  <a:gd name="connsiteX50" fmla="*/ 6391 w 10000"/>
                  <a:gd name="connsiteY50" fmla="*/ 5291 h 10000"/>
                  <a:gd name="connsiteX51" fmla="*/ 6746 w 10000"/>
                  <a:gd name="connsiteY51" fmla="*/ 6796 h 10000"/>
                  <a:gd name="connsiteX52" fmla="*/ 8521 w 10000"/>
                  <a:gd name="connsiteY52" fmla="*/ 7136 h 10000"/>
                  <a:gd name="connsiteX53" fmla="*/ 8521 w 10000"/>
                  <a:gd name="connsiteY53"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391 w 10000"/>
                  <a:gd name="connsiteY49" fmla="*/ 5291 h 10000"/>
                  <a:gd name="connsiteX50" fmla="*/ 6746 w 10000"/>
                  <a:gd name="connsiteY50" fmla="*/ 6796 h 10000"/>
                  <a:gd name="connsiteX51" fmla="*/ 8521 w 10000"/>
                  <a:gd name="connsiteY51" fmla="*/ 7136 h 10000"/>
                  <a:gd name="connsiteX52" fmla="*/ 8521 w 10000"/>
                  <a:gd name="connsiteY52"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391 w 10000"/>
                  <a:gd name="connsiteY48" fmla="*/ 5291 h 10000"/>
                  <a:gd name="connsiteX49" fmla="*/ 6746 w 10000"/>
                  <a:gd name="connsiteY49" fmla="*/ 6796 h 10000"/>
                  <a:gd name="connsiteX50" fmla="*/ 8521 w 10000"/>
                  <a:gd name="connsiteY50" fmla="*/ 7136 h 10000"/>
                  <a:gd name="connsiteX51" fmla="*/ 8521 w 10000"/>
                  <a:gd name="connsiteY5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391 w 10000"/>
                  <a:gd name="connsiteY47" fmla="*/ 5291 h 10000"/>
                  <a:gd name="connsiteX48" fmla="*/ 6746 w 10000"/>
                  <a:gd name="connsiteY48" fmla="*/ 6796 h 10000"/>
                  <a:gd name="connsiteX49" fmla="*/ 8521 w 10000"/>
                  <a:gd name="connsiteY49" fmla="*/ 7136 h 10000"/>
                  <a:gd name="connsiteX50" fmla="*/ 8521 w 10000"/>
                  <a:gd name="connsiteY50"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391 w 10000"/>
                  <a:gd name="connsiteY46" fmla="*/ 5291 h 10000"/>
                  <a:gd name="connsiteX47" fmla="*/ 6746 w 10000"/>
                  <a:gd name="connsiteY47" fmla="*/ 6796 h 10000"/>
                  <a:gd name="connsiteX48" fmla="*/ 8521 w 10000"/>
                  <a:gd name="connsiteY48" fmla="*/ 7136 h 10000"/>
                  <a:gd name="connsiteX49" fmla="*/ 8521 w 10000"/>
                  <a:gd name="connsiteY49"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391 w 10000"/>
                  <a:gd name="connsiteY45" fmla="*/ 5291 h 10000"/>
                  <a:gd name="connsiteX46" fmla="*/ 6746 w 10000"/>
                  <a:gd name="connsiteY46" fmla="*/ 6796 h 10000"/>
                  <a:gd name="connsiteX47" fmla="*/ 8521 w 10000"/>
                  <a:gd name="connsiteY47" fmla="*/ 7136 h 10000"/>
                  <a:gd name="connsiteX48" fmla="*/ 8521 w 10000"/>
                  <a:gd name="connsiteY48"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6982 w 10000"/>
                  <a:gd name="connsiteY43" fmla="*/ 4272 h 10000"/>
                  <a:gd name="connsiteX44" fmla="*/ 6391 w 10000"/>
                  <a:gd name="connsiteY44" fmla="*/ 5291 h 10000"/>
                  <a:gd name="connsiteX45" fmla="*/ 6746 w 10000"/>
                  <a:gd name="connsiteY45" fmla="*/ 6796 h 10000"/>
                  <a:gd name="connsiteX46" fmla="*/ 8521 w 10000"/>
                  <a:gd name="connsiteY46" fmla="*/ 7136 h 10000"/>
                  <a:gd name="connsiteX47" fmla="*/ 8521 w 10000"/>
                  <a:gd name="connsiteY47"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6982 w 10000"/>
                  <a:gd name="connsiteY42" fmla="*/ 4272 h 10000"/>
                  <a:gd name="connsiteX43" fmla="*/ 6391 w 10000"/>
                  <a:gd name="connsiteY43" fmla="*/ 5291 h 10000"/>
                  <a:gd name="connsiteX44" fmla="*/ 6746 w 10000"/>
                  <a:gd name="connsiteY44" fmla="*/ 6796 h 10000"/>
                  <a:gd name="connsiteX45" fmla="*/ 8521 w 10000"/>
                  <a:gd name="connsiteY45" fmla="*/ 7136 h 10000"/>
                  <a:gd name="connsiteX46" fmla="*/ 8521 w 10000"/>
                  <a:gd name="connsiteY46"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6982 w 10000"/>
                  <a:gd name="connsiteY41" fmla="*/ 4272 h 10000"/>
                  <a:gd name="connsiteX42" fmla="*/ 6391 w 10000"/>
                  <a:gd name="connsiteY42" fmla="*/ 5291 h 10000"/>
                  <a:gd name="connsiteX43" fmla="*/ 6746 w 10000"/>
                  <a:gd name="connsiteY43" fmla="*/ 6796 h 10000"/>
                  <a:gd name="connsiteX44" fmla="*/ 8521 w 10000"/>
                  <a:gd name="connsiteY44" fmla="*/ 7136 h 10000"/>
                  <a:gd name="connsiteX45" fmla="*/ 8521 w 10000"/>
                  <a:gd name="connsiteY45"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22 w 10000"/>
                  <a:gd name="connsiteY24" fmla="*/ 3010 h 10000"/>
                  <a:gd name="connsiteX25" fmla="*/ 2663 w 10000"/>
                  <a:gd name="connsiteY25" fmla="*/ 2233 h 10000"/>
                  <a:gd name="connsiteX26" fmla="*/ 2544 w 10000"/>
                  <a:gd name="connsiteY26" fmla="*/ 1408 h 10000"/>
                  <a:gd name="connsiteX27" fmla="*/ 2722 w 10000"/>
                  <a:gd name="connsiteY27" fmla="*/ 825 h 10000"/>
                  <a:gd name="connsiteX28" fmla="*/ 3254 w 10000"/>
                  <a:gd name="connsiteY28" fmla="*/ 485 h 10000"/>
                  <a:gd name="connsiteX29" fmla="*/ 3728 w 10000"/>
                  <a:gd name="connsiteY29" fmla="*/ 194 h 10000"/>
                  <a:gd name="connsiteX30" fmla="*/ 4320 w 10000"/>
                  <a:gd name="connsiteY30" fmla="*/ 49 h 10000"/>
                  <a:gd name="connsiteX31" fmla="*/ 4793 w 10000"/>
                  <a:gd name="connsiteY31" fmla="*/ 0 h 10000"/>
                  <a:gd name="connsiteX32" fmla="*/ 4911 w 10000"/>
                  <a:gd name="connsiteY32" fmla="*/ 0 h 10000"/>
                  <a:gd name="connsiteX33" fmla="*/ 5030 w 10000"/>
                  <a:gd name="connsiteY33" fmla="*/ 0 h 10000"/>
                  <a:gd name="connsiteX34" fmla="*/ 5207 w 10000"/>
                  <a:gd name="connsiteY34" fmla="*/ 0 h 10000"/>
                  <a:gd name="connsiteX35" fmla="*/ 5621 w 10000"/>
                  <a:gd name="connsiteY35" fmla="*/ 49 h 10000"/>
                  <a:gd name="connsiteX36" fmla="*/ 6213 w 10000"/>
                  <a:gd name="connsiteY36" fmla="*/ 194 h 10000"/>
                  <a:gd name="connsiteX37" fmla="*/ 6746 w 10000"/>
                  <a:gd name="connsiteY37" fmla="*/ 485 h 10000"/>
                  <a:gd name="connsiteX38" fmla="*/ 7160 w 10000"/>
                  <a:gd name="connsiteY38" fmla="*/ 825 h 10000"/>
                  <a:gd name="connsiteX39" fmla="*/ 7396 w 10000"/>
                  <a:gd name="connsiteY39" fmla="*/ 1408 h 10000"/>
                  <a:gd name="connsiteX40" fmla="*/ 6982 w 10000"/>
                  <a:gd name="connsiteY40" fmla="*/ 4272 h 10000"/>
                  <a:gd name="connsiteX41" fmla="*/ 6391 w 10000"/>
                  <a:gd name="connsiteY41" fmla="*/ 5291 h 10000"/>
                  <a:gd name="connsiteX42" fmla="*/ 6746 w 10000"/>
                  <a:gd name="connsiteY42" fmla="*/ 6796 h 10000"/>
                  <a:gd name="connsiteX43" fmla="*/ 8521 w 10000"/>
                  <a:gd name="connsiteY43" fmla="*/ 7136 h 10000"/>
                  <a:gd name="connsiteX44" fmla="*/ 8521 w 10000"/>
                  <a:gd name="connsiteY44"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663 w 10000"/>
                  <a:gd name="connsiteY24" fmla="*/ 2233 h 10000"/>
                  <a:gd name="connsiteX25" fmla="*/ 2544 w 10000"/>
                  <a:gd name="connsiteY25" fmla="*/ 1408 h 10000"/>
                  <a:gd name="connsiteX26" fmla="*/ 2722 w 10000"/>
                  <a:gd name="connsiteY26" fmla="*/ 825 h 10000"/>
                  <a:gd name="connsiteX27" fmla="*/ 3254 w 10000"/>
                  <a:gd name="connsiteY27" fmla="*/ 485 h 10000"/>
                  <a:gd name="connsiteX28" fmla="*/ 3728 w 10000"/>
                  <a:gd name="connsiteY28" fmla="*/ 194 h 10000"/>
                  <a:gd name="connsiteX29" fmla="*/ 4320 w 10000"/>
                  <a:gd name="connsiteY29" fmla="*/ 49 h 10000"/>
                  <a:gd name="connsiteX30" fmla="*/ 4793 w 10000"/>
                  <a:gd name="connsiteY30" fmla="*/ 0 h 10000"/>
                  <a:gd name="connsiteX31" fmla="*/ 4911 w 10000"/>
                  <a:gd name="connsiteY31" fmla="*/ 0 h 10000"/>
                  <a:gd name="connsiteX32" fmla="*/ 5030 w 10000"/>
                  <a:gd name="connsiteY32" fmla="*/ 0 h 10000"/>
                  <a:gd name="connsiteX33" fmla="*/ 5207 w 10000"/>
                  <a:gd name="connsiteY33" fmla="*/ 0 h 10000"/>
                  <a:gd name="connsiteX34" fmla="*/ 5621 w 10000"/>
                  <a:gd name="connsiteY34" fmla="*/ 49 h 10000"/>
                  <a:gd name="connsiteX35" fmla="*/ 6213 w 10000"/>
                  <a:gd name="connsiteY35" fmla="*/ 194 h 10000"/>
                  <a:gd name="connsiteX36" fmla="*/ 6746 w 10000"/>
                  <a:gd name="connsiteY36" fmla="*/ 485 h 10000"/>
                  <a:gd name="connsiteX37" fmla="*/ 7160 w 10000"/>
                  <a:gd name="connsiteY37" fmla="*/ 825 h 10000"/>
                  <a:gd name="connsiteX38" fmla="*/ 7396 w 10000"/>
                  <a:gd name="connsiteY38" fmla="*/ 1408 h 10000"/>
                  <a:gd name="connsiteX39" fmla="*/ 6982 w 10000"/>
                  <a:gd name="connsiteY39" fmla="*/ 4272 h 10000"/>
                  <a:gd name="connsiteX40" fmla="*/ 6391 w 10000"/>
                  <a:gd name="connsiteY40" fmla="*/ 5291 h 10000"/>
                  <a:gd name="connsiteX41" fmla="*/ 6746 w 10000"/>
                  <a:gd name="connsiteY41" fmla="*/ 6796 h 10000"/>
                  <a:gd name="connsiteX42" fmla="*/ 8521 w 10000"/>
                  <a:gd name="connsiteY42" fmla="*/ 7136 h 10000"/>
                  <a:gd name="connsiteX43" fmla="*/ 8521 w 10000"/>
                  <a:gd name="connsiteY43"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2722 w 10000"/>
                  <a:gd name="connsiteY25" fmla="*/ 825 h 10000"/>
                  <a:gd name="connsiteX26" fmla="*/ 3254 w 10000"/>
                  <a:gd name="connsiteY26" fmla="*/ 485 h 10000"/>
                  <a:gd name="connsiteX27" fmla="*/ 3728 w 10000"/>
                  <a:gd name="connsiteY27" fmla="*/ 194 h 10000"/>
                  <a:gd name="connsiteX28" fmla="*/ 4320 w 10000"/>
                  <a:gd name="connsiteY28" fmla="*/ 49 h 10000"/>
                  <a:gd name="connsiteX29" fmla="*/ 4793 w 10000"/>
                  <a:gd name="connsiteY29" fmla="*/ 0 h 10000"/>
                  <a:gd name="connsiteX30" fmla="*/ 4911 w 10000"/>
                  <a:gd name="connsiteY30" fmla="*/ 0 h 10000"/>
                  <a:gd name="connsiteX31" fmla="*/ 5030 w 10000"/>
                  <a:gd name="connsiteY31" fmla="*/ 0 h 10000"/>
                  <a:gd name="connsiteX32" fmla="*/ 5207 w 10000"/>
                  <a:gd name="connsiteY32" fmla="*/ 0 h 10000"/>
                  <a:gd name="connsiteX33" fmla="*/ 5621 w 10000"/>
                  <a:gd name="connsiteY33" fmla="*/ 49 h 10000"/>
                  <a:gd name="connsiteX34" fmla="*/ 6213 w 10000"/>
                  <a:gd name="connsiteY34" fmla="*/ 194 h 10000"/>
                  <a:gd name="connsiteX35" fmla="*/ 6746 w 10000"/>
                  <a:gd name="connsiteY35" fmla="*/ 485 h 10000"/>
                  <a:gd name="connsiteX36" fmla="*/ 7160 w 10000"/>
                  <a:gd name="connsiteY36" fmla="*/ 825 h 10000"/>
                  <a:gd name="connsiteX37" fmla="*/ 7396 w 10000"/>
                  <a:gd name="connsiteY37" fmla="*/ 1408 h 10000"/>
                  <a:gd name="connsiteX38" fmla="*/ 6982 w 10000"/>
                  <a:gd name="connsiteY38" fmla="*/ 4272 h 10000"/>
                  <a:gd name="connsiteX39" fmla="*/ 6391 w 10000"/>
                  <a:gd name="connsiteY39" fmla="*/ 5291 h 10000"/>
                  <a:gd name="connsiteX40" fmla="*/ 6746 w 10000"/>
                  <a:gd name="connsiteY40" fmla="*/ 6796 h 10000"/>
                  <a:gd name="connsiteX41" fmla="*/ 8521 w 10000"/>
                  <a:gd name="connsiteY41" fmla="*/ 7136 h 10000"/>
                  <a:gd name="connsiteX42" fmla="*/ 8521 w 10000"/>
                  <a:gd name="connsiteY42"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3254 w 10000"/>
                  <a:gd name="connsiteY25" fmla="*/ 485 h 10000"/>
                  <a:gd name="connsiteX26" fmla="*/ 3728 w 10000"/>
                  <a:gd name="connsiteY26" fmla="*/ 194 h 10000"/>
                  <a:gd name="connsiteX27" fmla="*/ 4320 w 10000"/>
                  <a:gd name="connsiteY27" fmla="*/ 49 h 10000"/>
                  <a:gd name="connsiteX28" fmla="*/ 4793 w 10000"/>
                  <a:gd name="connsiteY28" fmla="*/ 0 h 10000"/>
                  <a:gd name="connsiteX29" fmla="*/ 4911 w 10000"/>
                  <a:gd name="connsiteY29" fmla="*/ 0 h 10000"/>
                  <a:gd name="connsiteX30" fmla="*/ 5030 w 10000"/>
                  <a:gd name="connsiteY30" fmla="*/ 0 h 10000"/>
                  <a:gd name="connsiteX31" fmla="*/ 5207 w 10000"/>
                  <a:gd name="connsiteY31" fmla="*/ 0 h 10000"/>
                  <a:gd name="connsiteX32" fmla="*/ 5621 w 10000"/>
                  <a:gd name="connsiteY32" fmla="*/ 49 h 10000"/>
                  <a:gd name="connsiteX33" fmla="*/ 6213 w 10000"/>
                  <a:gd name="connsiteY33" fmla="*/ 194 h 10000"/>
                  <a:gd name="connsiteX34" fmla="*/ 6746 w 10000"/>
                  <a:gd name="connsiteY34" fmla="*/ 485 h 10000"/>
                  <a:gd name="connsiteX35" fmla="*/ 7160 w 10000"/>
                  <a:gd name="connsiteY35" fmla="*/ 825 h 10000"/>
                  <a:gd name="connsiteX36" fmla="*/ 7396 w 10000"/>
                  <a:gd name="connsiteY36" fmla="*/ 1408 h 10000"/>
                  <a:gd name="connsiteX37" fmla="*/ 6982 w 10000"/>
                  <a:gd name="connsiteY37" fmla="*/ 4272 h 10000"/>
                  <a:gd name="connsiteX38" fmla="*/ 6391 w 10000"/>
                  <a:gd name="connsiteY38" fmla="*/ 5291 h 10000"/>
                  <a:gd name="connsiteX39" fmla="*/ 6746 w 10000"/>
                  <a:gd name="connsiteY39" fmla="*/ 6796 h 10000"/>
                  <a:gd name="connsiteX40" fmla="*/ 8521 w 10000"/>
                  <a:gd name="connsiteY40" fmla="*/ 7136 h 10000"/>
                  <a:gd name="connsiteX41" fmla="*/ 8521 w 10000"/>
                  <a:gd name="connsiteY4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3728 w 10000"/>
                  <a:gd name="connsiteY25" fmla="*/ 194 h 10000"/>
                  <a:gd name="connsiteX26" fmla="*/ 4320 w 10000"/>
                  <a:gd name="connsiteY26" fmla="*/ 49 h 10000"/>
                  <a:gd name="connsiteX27" fmla="*/ 4793 w 10000"/>
                  <a:gd name="connsiteY27" fmla="*/ 0 h 10000"/>
                  <a:gd name="connsiteX28" fmla="*/ 4911 w 10000"/>
                  <a:gd name="connsiteY28" fmla="*/ 0 h 10000"/>
                  <a:gd name="connsiteX29" fmla="*/ 5030 w 10000"/>
                  <a:gd name="connsiteY29" fmla="*/ 0 h 10000"/>
                  <a:gd name="connsiteX30" fmla="*/ 5207 w 10000"/>
                  <a:gd name="connsiteY30" fmla="*/ 0 h 10000"/>
                  <a:gd name="connsiteX31" fmla="*/ 5621 w 10000"/>
                  <a:gd name="connsiteY31" fmla="*/ 49 h 10000"/>
                  <a:gd name="connsiteX32" fmla="*/ 6213 w 10000"/>
                  <a:gd name="connsiteY32" fmla="*/ 194 h 10000"/>
                  <a:gd name="connsiteX33" fmla="*/ 6746 w 10000"/>
                  <a:gd name="connsiteY33" fmla="*/ 485 h 10000"/>
                  <a:gd name="connsiteX34" fmla="*/ 7160 w 10000"/>
                  <a:gd name="connsiteY34" fmla="*/ 825 h 10000"/>
                  <a:gd name="connsiteX35" fmla="*/ 7396 w 10000"/>
                  <a:gd name="connsiteY35" fmla="*/ 1408 h 10000"/>
                  <a:gd name="connsiteX36" fmla="*/ 6982 w 10000"/>
                  <a:gd name="connsiteY36" fmla="*/ 4272 h 10000"/>
                  <a:gd name="connsiteX37" fmla="*/ 6391 w 10000"/>
                  <a:gd name="connsiteY37" fmla="*/ 5291 h 10000"/>
                  <a:gd name="connsiteX38" fmla="*/ 6746 w 10000"/>
                  <a:gd name="connsiteY38" fmla="*/ 6796 h 10000"/>
                  <a:gd name="connsiteX39" fmla="*/ 8521 w 10000"/>
                  <a:gd name="connsiteY39" fmla="*/ 7136 h 10000"/>
                  <a:gd name="connsiteX40" fmla="*/ 8521 w 10000"/>
                  <a:gd name="connsiteY40"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320 w 10000"/>
                  <a:gd name="connsiteY25" fmla="*/ 49 h 10000"/>
                  <a:gd name="connsiteX26" fmla="*/ 4793 w 10000"/>
                  <a:gd name="connsiteY26" fmla="*/ 0 h 10000"/>
                  <a:gd name="connsiteX27" fmla="*/ 4911 w 10000"/>
                  <a:gd name="connsiteY27" fmla="*/ 0 h 10000"/>
                  <a:gd name="connsiteX28" fmla="*/ 5030 w 10000"/>
                  <a:gd name="connsiteY28" fmla="*/ 0 h 10000"/>
                  <a:gd name="connsiteX29" fmla="*/ 5207 w 10000"/>
                  <a:gd name="connsiteY29" fmla="*/ 0 h 10000"/>
                  <a:gd name="connsiteX30" fmla="*/ 5621 w 10000"/>
                  <a:gd name="connsiteY30" fmla="*/ 49 h 10000"/>
                  <a:gd name="connsiteX31" fmla="*/ 6213 w 10000"/>
                  <a:gd name="connsiteY31" fmla="*/ 194 h 10000"/>
                  <a:gd name="connsiteX32" fmla="*/ 6746 w 10000"/>
                  <a:gd name="connsiteY32" fmla="*/ 485 h 10000"/>
                  <a:gd name="connsiteX33" fmla="*/ 7160 w 10000"/>
                  <a:gd name="connsiteY33" fmla="*/ 825 h 10000"/>
                  <a:gd name="connsiteX34" fmla="*/ 7396 w 10000"/>
                  <a:gd name="connsiteY34" fmla="*/ 1408 h 10000"/>
                  <a:gd name="connsiteX35" fmla="*/ 6982 w 10000"/>
                  <a:gd name="connsiteY35" fmla="*/ 4272 h 10000"/>
                  <a:gd name="connsiteX36" fmla="*/ 6391 w 10000"/>
                  <a:gd name="connsiteY36" fmla="*/ 5291 h 10000"/>
                  <a:gd name="connsiteX37" fmla="*/ 6746 w 10000"/>
                  <a:gd name="connsiteY37" fmla="*/ 6796 h 10000"/>
                  <a:gd name="connsiteX38" fmla="*/ 8521 w 10000"/>
                  <a:gd name="connsiteY38" fmla="*/ 7136 h 10000"/>
                  <a:gd name="connsiteX39" fmla="*/ 8521 w 10000"/>
                  <a:gd name="connsiteY39" fmla="*/ 8932 h 10000"/>
                  <a:gd name="connsiteX0" fmla="*/ 8521 w 10000"/>
                  <a:gd name="connsiteY0" fmla="*/ 9036 h 10104"/>
                  <a:gd name="connsiteX1" fmla="*/ 9822 w 10000"/>
                  <a:gd name="connsiteY1" fmla="*/ 7677 h 10104"/>
                  <a:gd name="connsiteX2" fmla="*/ 9882 w 10000"/>
                  <a:gd name="connsiteY2" fmla="*/ 7774 h 10104"/>
                  <a:gd name="connsiteX3" fmla="*/ 10000 w 10000"/>
                  <a:gd name="connsiteY3" fmla="*/ 7920 h 10104"/>
                  <a:gd name="connsiteX4" fmla="*/ 10000 w 10000"/>
                  <a:gd name="connsiteY4" fmla="*/ 8162 h 10104"/>
                  <a:gd name="connsiteX5" fmla="*/ 10000 w 10000"/>
                  <a:gd name="connsiteY5" fmla="*/ 8551 h 10104"/>
                  <a:gd name="connsiteX6" fmla="*/ 10000 w 10000"/>
                  <a:gd name="connsiteY6" fmla="*/ 9036 h 10104"/>
                  <a:gd name="connsiteX7" fmla="*/ 10000 w 10000"/>
                  <a:gd name="connsiteY7" fmla="*/ 9521 h 10104"/>
                  <a:gd name="connsiteX8" fmla="*/ 10000 w 10000"/>
                  <a:gd name="connsiteY8" fmla="*/ 9958 h 10104"/>
                  <a:gd name="connsiteX9" fmla="*/ 10000 w 10000"/>
                  <a:gd name="connsiteY9" fmla="*/ 10104 h 10104"/>
                  <a:gd name="connsiteX10" fmla="*/ 0 w 10000"/>
                  <a:gd name="connsiteY10" fmla="*/ 10104 h 10104"/>
                  <a:gd name="connsiteX11" fmla="*/ 0 w 10000"/>
                  <a:gd name="connsiteY11" fmla="*/ 9958 h 10104"/>
                  <a:gd name="connsiteX12" fmla="*/ 0 w 10000"/>
                  <a:gd name="connsiteY12" fmla="*/ 9521 h 10104"/>
                  <a:gd name="connsiteX13" fmla="*/ 0 w 10000"/>
                  <a:gd name="connsiteY13" fmla="*/ 9036 h 10104"/>
                  <a:gd name="connsiteX14" fmla="*/ 0 w 10000"/>
                  <a:gd name="connsiteY14" fmla="*/ 8162 h 10104"/>
                  <a:gd name="connsiteX15" fmla="*/ 0 w 10000"/>
                  <a:gd name="connsiteY15" fmla="*/ 8017 h 10104"/>
                  <a:gd name="connsiteX16" fmla="*/ 59 w 10000"/>
                  <a:gd name="connsiteY16" fmla="*/ 7774 h 10104"/>
                  <a:gd name="connsiteX17" fmla="*/ 178 w 10000"/>
                  <a:gd name="connsiteY17" fmla="*/ 7677 h 10104"/>
                  <a:gd name="connsiteX18" fmla="*/ 237 w 10000"/>
                  <a:gd name="connsiteY18" fmla="*/ 7580 h 10104"/>
                  <a:gd name="connsiteX19" fmla="*/ 355 w 10000"/>
                  <a:gd name="connsiteY19" fmla="*/ 7531 h 10104"/>
                  <a:gd name="connsiteX20" fmla="*/ 355 w 10000"/>
                  <a:gd name="connsiteY20" fmla="*/ 7434 h 10104"/>
                  <a:gd name="connsiteX21" fmla="*/ 3254 w 10000"/>
                  <a:gd name="connsiteY21" fmla="*/ 6900 h 10104"/>
                  <a:gd name="connsiteX22" fmla="*/ 3728 w 10000"/>
                  <a:gd name="connsiteY22" fmla="*/ 5541 h 10104"/>
                  <a:gd name="connsiteX23" fmla="*/ 2959 w 10000"/>
                  <a:gd name="connsiteY23" fmla="*/ 4521 h 10104"/>
                  <a:gd name="connsiteX24" fmla="*/ 2544 w 10000"/>
                  <a:gd name="connsiteY24" fmla="*/ 1512 h 10104"/>
                  <a:gd name="connsiteX25" fmla="*/ 4793 w 10000"/>
                  <a:gd name="connsiteY25" fmla="*/ 104 h 10104"/>
                  <a:gd name="connsiteX26" fmla="*/ 4911 w 10000"/>
                  <a:gd name="connsiteY26" fmla="*/ 104 h 10104"/>
                  <a:gd name="connsiteX27" fmla="*/ 5030 w 10000"/>
                  <a:gd name="connsiteY27" fmla="*/ 104 h 10104"/>
                  <a:gd name="connsiteX28" fmla="*/ 5207 w 10000"/>
                  <a:gd name="connsiteY28" fmla="*/ 104 h 10104"/>
                  <a:gd name="connsiteX29" fmla="*/ 5621 w 10000"/>
                  <a:gd name="connsiteY29" fmla="*/ 153 h 10104"/>
                  <a:gd name="connsiteX30" fmla="*/ 6213 w 10000"/>
                  <a:gd name="connsiteY30" fmla="*/ 298 h 10104"/>
                  <a:gd name="connsiteX31" fmla="*/ 6746 w 10000"/>
                  <a:gd name="connsiteY31" fmla="*/ 589 h 10104"/>
                  <a:gd name="connsiteX32" fmla="*/ 7160 w 10000"/>
                  <a:gd name="connsiteY32" fmla="*/ 929 h 10104"/>
                  <a:gd name="connsiteX33" fmla="*/ 7396 w 10000"/>
                  <a:gd name="connsiteY33" fmla="*/ 1512 h 10104"/>
                  <a:gd name="connsiteX34" fmla="*/ 6982 w 10000"/>
                  <a:gd name="connsiteY34" fmla="*/ 4376 h 10104"/>
                  <a:gd name="connsiteX35" fmla="*/ 6391 w 10000"/>
                  <a:gd name="connsiteY35" fmla="*/ 5395 h 10104"/>
                  <a:gd name="connsiteX36" fmla="*/ 6746 w 10000"/>
                  <a:gd name="connsiteY36" fmla="*/ 6900 h 10104"/>
                  <a:gd name="connsiteX37" fmla="*/ 8521 w 10000"/>
                  <a:gd name="connsiteY37" fmla="*/ 7240 h 10104"/>
                  <a:gd name="connsiteX38" fmla="*/ 8521 w 10000"/>
                  <a:gd name="connsiteY38" fmla="*/ 9036 h 10104"/>
                  <a:gd name="connsiteX0" fmla="*/ 8521 w 10000"/>
                  <a:gd name="connsiteY0" fmla="*/ 9036 h 10104"/>
                  <a:gd name="connsiteX1" fmla="*/ 9822 w 10000"/>
                  <a:gd name="connsiteY1" fmla="*/ 7677 h 10104"/>
                  <a:gd name="connsiteX2" fmla="*/ 9882 w 10000"/>
                  <a:gd name="connsiteY2" fmla="*/ 7774 h 10104"/>
                  <a:gd name="connsiteX3" fmla="*/ 10000 w 10000"/>
                  <a:gd name="connsiteY3" fmla="*/ 7920 h 10104"/>
                  <a:gd name="connsiteX4" fmla="*/ 10000 w 10000"/>
                  <a:gd name="connsiteY4" fmla="*/ 8162 h 10104"/>
                  <a:gd name="connsiteX5" fmla="*/ 10000 w 10000"/>
                  <a:gd name="connsiteY5" fmla="*/ 8551 h 10104"/>
                  <a:gd name="connsiteX6" fmla="*/ 10000 w 10000"/>
                  <a:gd name="connsiteY6" fmla="*/ 9036 h 10104"/>
                  <a:gd name="connsiteX7" fmla="*/ 10000 w 10000"/>
                  <a:gd name="connsiteY7" fmla="*/ 9521 h 10104"/>
                  <a:gd name="connsiteX8" fmla="*/ 10000 w 10000"/>
                  <a:gd name="connsiteY8" fmla="*/ 9958 h 10104"/>
                  <a:gd name="connsiteX9" fmla="*/ 10000 w 10000"/>
                  <a:gd name="connsiteY9" fmla="*/ 10104 h 10104"/>
                  <a:gd name="connsiteX10" fmla="*/ 0 w 10000"/>
                  <a:gd name="connsiteY10" fmla="*/ 10104 h 10104"/>
                  <a:gd name="connsiteX11" fmla="*/ 0 w 10000"/>
                  <a:gd name="connsiteY11" fmla="*/ 9958 h 10104"/>
                  <a:gd name="connsiteX12" fmla="*/ 0 w 10000"/>
                  <a:gd name="connsiteY12" fmla="*/ 9521 h 10104"/>
                  <a:gd name="connsiteX13" fmla="*/ 0 w 10000"/>
                  <a:gd name="connsiteY13" fmla="*/ 9036 h 10104"/>
                  <a:gd name="connsiteX14" fmla="*/ 0 w 10000"/>
                  <a:gd name="connsiteY14" fmla="*/ 8162 h 10104"/>
                  <a:gd name="connsiteX15" fmla="*/ 0 w 10000"/>
                  <a:gd name="connsiteY15" fmla="*/ 8017 h 10104"/>
                  <a:gd name="connsiteX16" fmla="*/ 59 w 10000"/>
                  <a:gd name="connsiteY16" fmla="*/ 7774 h 10104"/>
                  <a:gd name="connsiteX17" fmla="*/ 178 w 10000"/>
                  <a:gd name="connsiteY17" fmla="*/ 7677 h 10104"/>
                  <a:gd name="connsiteX18" fmla="*/ 237 w 10000"/>
                  <a:gd name="connsiteY18" fmla="*/ 7580 h 10104"/>
                  <a:gd name="connsiteX19" fmla="*/ 355 w 10000"/>
                  <a:gd name="connsiteY19" fmla="*/ 7531 h 10104"/>
                  <a:gd name="connsiteX20" fmla="*/ 355 w 10000"/>
                  <a:gd name="connsiteY20" fmla="*/ 7434 h 10104"/>
                  <a:gd name="connsiteX21" fmla="*/ 3254 w 10000"/>
                  <a:gd name="connsiteY21" fmla="*/ 6900 h 10104"/>
                  <a:gd name="connsiteX22" fmla="*/ 3728 w 10000"/>
                  <a:gd name="connsiteY22" fmla="*/ 5541 h 10104"/>
                  <a:gd name="connsiteX23" fmla="*/ 2959 w 10000"/>
                  <a:gd name="connsiteY23" fmla="*/ 4521 h 10104"/>
                  <a:gd name="connsiteX24" fmla="*/ 2544 w 10000"/>
                  <a:gd name="connsiteY24" fmla="*/ 1512 h 10104"/>
                  <a:gd name="connsiteX25" fmla="*/ 4793 w 10000"/>
                  <a:gd name="connsiteY25" fmla="*/ 104 h 10104"/>
                  <a:gd name="connsiteX26" fmla="*/ 4911 w 10000"/>
                  <a:gd name="connsiteY26" fmla="*/ 104 h 10104"/>
                  <a:gd name="connsiteX27" fmla="*/ 5207 w 10000"/>
                  <a:gd name="connsiteY27" fmla="*/ 104 h 10104"/>
                  <a:gd name="connsiteX28" fmla="*/ 5621 w 10000"/>
                  <a:gd name="connsiteY28" fmla="*/ 153 h 10104"/>
                  <a:gd name="connsiteX29" fmla="*/ 6213 w 10000"/>
                  <a:gd name="connsiteY29" fmla="*/ 298 h 10104"/>
                  <a:gd name="connsiteX30" fmla="*/ 6746 w 10000"/>
                  <a:gd name="connsiteY30" fmla="*/ 589 h 10104"/>
                  <a:gd name="connsiteX31" fmla="*/ 7160 w 10000"/>
                  <a:gd name="connsiteY31" fmla="*/ 929 h 10104"/>
                  <a:gd name="connsiteX32" fmla="*/ 7396 w 10000"/>
                  <a:gd name="connsiteY32" fmla="*/ 1512 h 10104"/>
                  <a:gd name="connsiteX33" fmla="*/ 6982 w 10000"/>
                  <a:gd name="connsiteY33" fmla="*/ 4376 h 10104"/>
                  <a:gd name="connsiteX34" fmla="*/ 6391 w 10000"/>
                  <a:gd name="connsiteY34" fmla="*/ 5395 h 10104"/>
                  <a:gd name="connsiteX35" fmla="*/ 6746 w 10000"/>
                  <a:gd name="connsiteY35" fmla="*/ 6900 h 10104"/>
                  <a:gd name="connsiteX36" fmla="*/ 8521 w 10000"/>
                  <a:gd name="connsiteY36" fmla="*/ 7240 h 10104"/>
                  <a:gd name="connsiteX37" fmla="*/ 8521 w 10000"/>
                  <a:gd name="connsiteY37" fmla="*/ 9036 h 10104"/>
                  <a:gd name="connsiteX0" fmla="*/ 8521 w 10000"/>
                  <a:gd name="connsiteY0" fmla="*/ 9036 h 10104"/>
                  <a:gd name="connsiteX1" fmla="*/ 9822 w 10000"/>
                  <a:gd name="connsiteY1" fmla="*/ 7677 h 10104"/>
                  <a:gd name="connsiteX2" fmla="*/ 9882 w 10000"/>
                  <a:gd name="connsiteY2" fmla="*/ 7774 h 10104"/>
                  <a:gd name="connsiteX3" fmla="*/ 10000 w 10000"/>
                  <a:gd name="connsiteY3" fmla="*/ 7920 h 10104"/>
                  <a:gd name="connsiteX4" fmla="*/ 10000 w 10000"/>
                  <a:gd name="connsiteY4" fmla="*/ 8162 h 10104"/>
                  <a:gd name="connsiteX5" fmla="*/ 10000 w 10000"/>
                  <a:gd name="connsiteY5" fmla="*/ 8551 h 10104"/>
                  <a:gd name="connsiteX6" fmla="*/ 10000 w 10000"/>
                  <a:gd name="connsiteY6" fmla="*/ 9036 h 10104"/>
                  <a:gd name="connsiteX7" fmla="*/ 10000 w 10000"/>
                  <a:gd name="connsiteY7" fmla="*/ 9521 h 10104"/>
                  <a:gd name="connsiteX8" fmla="*/ 10000 w 10000"/>
                  <a:gd name="connsiteY8" fmla="*/ 9958 h 10104"/>
                  <a:gd name="connsiteX9" fmla="*/ 10000 w 10000"/>
                  <a:gd name="connsiteY9" fmla="*/ 10104 h 10104"/>
                  <a:gd name="connsiteX10" fmla="*/ 0 w 10000"/>
                  <a:gd name="connsiteY10" fmla="*/ 10104 h 10104"/>
                  <a:gd name="connsiteX11" fmla="*/ 0 w 10000"/>
                  <a:gd name="connsiteY11" fmla="*/ 9958 h 10104"/>
                  <a:gd name="connsiteX12" fmla="*/ 0 w 10000"/>
                  <a:gd name="connsiteY12" fmla="*/ 9521 h 10104"/>
                  <a:gd name="connsiteX13" fmla="*/ 0 w 10000"/>
                  <a:gd name="connsiteY13" fmla="*/ 9036 h 10104"/>
                  <a:gd name="connsiteX14" fmla="*/ 0 w 10000"/>
                  <a:gd name="connsiteY14" fmla="*/ 8162 h 10104"/>
                  <a:gd name="connsiteX15" fmla="*/ 0 w 10000"/>
                  <a:gd name="connsiteY15" fmla="*/ 8017 h 10104"/>
                  <a:gd name="connsiteX16" fmla="*/ 59 w 10000"/>
                  <a:gd name="connsiteY16" fmla="*/ 7774 h 10104"/>
                  <a:gd name="connsiteX17" fmla="*/ 178 w 10000"/>
                  <a:gd name="connsiteY17" fmla="*/ 7677 h 10104"/>
                  <a:gd name="connsiteX18" fmla="*/ 237 w 10000"/>
                  <a:gd name="connsiteY18" fmla="*/ 7580 h 10104"/>
                  <a:gd name="connsiteX19" fmla="*/ 355 w 10000"/>
                  <a:gd name="connsiteY19" fmla="*/ 7531 h 10104"/>
                  <a:gd name="connsiteX20" fmla="*/ 355 w 10000"/>
                  <a:gd name="connsiteY20" fmla="*/ 7434 h 10104"/>
                  <a:gd name="connsiteX21" fmla="*/ 3254 w 10000"/>
                  <a:gd name="connsiteY21" fmla="*/ 6900 h 10104"/>
                  <a:gd name="connsiteX22" fmla="*/ 3728 w 10000"/>
                  <a:gd name="connsiteY22" fmla="*/ 5541 h 10104"/>
                  <a:gd name="connsiteX23" fmla="*/ 2959 w 10000"/>
                  <a:gd name="connsiteY23" fmla="*/ 4521 h 10104"/>
                  <a:gd name="connsiteX24" fmla="*/ 2544 w 10000"/>
                  <a:gd name="connsiteY24" fmla="*/ 1512 h 10104"/>
                  <a:gd name="connsiteX25" fmla="*/ 4793 w 10000"/>
                  <a:gd name="connsiteY25" fmla="*/ 104 h 10104"/>
                  <a:gd name="connsiteX26" fmla="*/ 4911 w 10000"/>
                  <a:gd name="connsiteY26" fmla="*/ 104 h 10104"/>
                  <a:gd name="connsiteX27" fmla="*/ 5621 w 10000"/>
                  <a:gd name="connsiteY27" fmla="*/ 153 h 10104"/>
                  <a:gd name="connsiteX28" fmla="*/ 6213 w 10000"/>
                  <a:gd name="connsiteY28" fmla="*/ 298 h 10104"/>
                  <a:gd name="connsiteX29" fmla="*/ 6746 w 10000"/>
                  <a:gd name="connsiteY29" fmla="*/ 589 h 10104"/>
                  <a:gd name="connsiteX30" fmla="*/ 7160 w 10000"/>
                  <a:gd name="connsiteY30" fmla="*/ 929 h 10104"/>
                  <a:gd name="connsiteX31" fmla="*/ 7396 w 10000"/>
                  <a:gd name="connsiteY31" fmla="*/ 1512 h 10104"/>
                  <a:gd name="connsiteX32" fmla="*/ 6982 w 10000"/>
                  <a:gd name="connsiteY32" fmla="*/ 4376 h 10104"/>
                  <a:gd name="connsiteX33" fmla="*/ 6391 w 10000"/>
                  <a:gd name="connsiteY33" fmla="*/ 5395 h 10104"/>
                  <a:gd name="connsiteX34" fmla="*/ 6746 w 10000"/>
                  <a:gd name="connsiteY34" fmla="*/ 6900 h 10104"/>
                  <a:gd name="connsiteX35" fmla="*/ 8521 w 10000"/>
                  <a:gd name="connsiteY35" fmla="*/ 7240 h 10104"/>
                  <a:gd name="connsiteX36" fmla="*/ 8521 w 10000"/>
                  <a:gd name="connsiteY36" fmla="*/ 9036 h 10104"/>
                  <a:gd name="connsiteX0" fmla="*/ 8521 w 10000"/>
                  <a:gd name="connsiteY0" fmla="*/ 9028 h 10096"/>
                  <a:gd name="connsiteX1" fmla="*/ 9822 w 10000"/>
                  <a:gd name="connsiteY1" fmla="*/ 7669 h 10096"/>
                  <a:gd name="connsiteX2" fmla="*/ 9882 w 10000"/>
                  <a:gd name="connsiteY2" fmla="*/ 7766 h 10096"/>
                  <a:gd name="connsiteX3" fmla="*/ 10000 w 10000"/>
                  <a:gd name="connsiteY3" fmla="*/ 7912 h 10096"/>
                  <a:gd name="connsiteX4" fmla="*/ 10000 w 10000"/>
                  <a:gd name="connsiteY4" fmla="*/ 8154 h 10096"/>
                  <a:gd name="connsiteX5" fmla="*/ 10000 w 10000"/>
                  <a:gd name="connsiteY5" fmla="*/ 8543 h 10096"/>
                  <a:gd name="connsiteX6" fmla="*/ 10000 w 10000"/>
                  <a:gd name="connsiteY6" fmla="*/ 9028 h 10096"/>
                  <a:gd name="connsiteX7" fmla="*/ 10000 w 10000"/>
                  <a:gd name="connsiteY7" fmla="*/ 9513 h 10096"/>
                  <a:gd name="connsiteX8" fmla="*/ 10000 w 10000"/>
                  <a:gd name="connsiteY8" fmla="*/ 9950 h 10096"/>
                  <a:gd name="connsiteX9" fmla="*/ 10000 w 10000"/>
                  <a:gd name="connsiteY9" fmla="*/ 10096 h 10096"/>
                  <a:gd name="connsiteX10" fmla="*/ 0 w 10000"/>
                  <a:gd name="connsiteY10" fmla="*/ 10096 h 10096"/>
                  <a:gd name="connsiteX11" fmla="*/ 0 w 10000"/>
                  <a:gd name="connsiteY11" fmla="*/ 9950 h 10096"/>
                  <a:gd name="connsiteX12" fmla="*/ 0 w 10000"/>
                  <a:gd name="connsiteY12" fmla="*/ 9513 h 10096"/>
                  <a:gd name="connsiteX13" fmla="*/ 0 w 10000"/>
                  <a:gd name="connsiteY13" fmla="*/ 9028 h 10096"/>
                  <a:gd name="connsiteX14" fmla="*/ 0 w 10000"/>
                  <a:gd name="connsiteY14" fmla="*/ 8154 h 10096"/>
                  <a:gd name="connsiteX15" fmla="*/ 0 w 10000"/>
                  <a:gd name="connsiteY15" fmla="*/ 8009 h 10096"/>
                  <a:gd name="connsiteX16" fmla="*/ 59 w 10000"/>
                  <a:gd name="connsiteY16" fmla="*/ 7766 h 10096"/>
                  <a:gd name="connsiteX17" fmla="*/ 178 w 10000"/>
                  <a:gd name="connsiteY17" fmla="*/ 7669 h 10096"/>
                  <a:gd name="connsiteX18" fmla="*/ 237 w 10000"/>
                  <a:gd name="connsiteY18" fmla="*/ 7572 h 10096"/>
                  <a:gd name="connsiteX19" fmla="*/ 355 w 10000"/>
                  <a:gd name="connsiteY19" fmla="*/ 7523 h 10096"/>
                  <a:gd name="connsiteX20" fmla="*/ 355 w 10000"/>
                  <a:gd name="connsiteY20" fmla="*/ 7426 h 10096"/>
                  <a:gd name="connsiteX21" fmla="*/ 3254 w 10000"/>
                  <a:gd name="connsiteY21" fmla="*/ 6892 h 10096"/>
                  <a:gd name="connsiteX22" fmla="*/ 3728 w 10000"/>
                  <a:gd name="connsiteY22" fmla="*/ 5533 h 10096"/>
                  <a:gd name="connsiteX23" fmla="*/ 2959 w 10000"/>
                  <a:gd name="connsiteY23" fmla="*/ 4513 h 10096"/>
                  <a:gd name="connsiteX24" fmla="*/ 2544 w 10000"/>
                  <a:gd name="connsiteY24" fmla="*/ 1504 h 10096"/>
                  <a:gd name="connsiteX25" fmla="*/ 4793 w 10000"/>
                  <a:gd name="connsiteY25" fmla="*/ 96 h 10096"/>
                  <a:gd name="connsiteX26" fmla="*/ 5621 w 10000"/>
                  <a:gd name="connsiteY26" fmla="*/ 145 h 10096"/>
                  <a:gd name="connsiteX27" fmla="*/ 6213 w 10000"/>
                  <a:gd name="connsiteY27" fmla="*/ 290 h 10096"/>
                  <a:gd name="connsiteX28" fmla="*/ 6746 w 10000"/>
                  <a:gd name="connsiteY28" fmla="*/ 581 h 10096"/>
                  <a:gd name="connsiteX29" fmla="*/ 7160 w 10000"/>
                  <a:gd name="connsiteY29" fmla="*/ 921 h 10096"/>
                  <a:gd name="connsiteX30" fmla="*/ 7396 w 10000"/>
                  <a:gd name="connsiteY30" fmla="*/ 1504 h 10096"/>
                  <a:gd name="connsiteX31" fmla="*/ 6982 w 10000"/>
                  <a:gd name="connsiteY31" fmla="*/ 4368 h 10096"/>
                  <a:gd name="connsiteX32" fmla="*/ 6391 w 10000"/>
                  <a:gd name="connsiteY32" fmla="*/ 5387 h 10096"/>
                  <a:gd name="connsiteX33" fmla="*/ 6746 w 10000"/>
                  <a:gd name="connsiteY33" fmla="*/ 6892 h 10096"/>
                  <a:gd name="connsiteX34" fmla="*/ 8521 w 10000"/>
                  <a:gd name="connsiteY34" fmla="*/ 7232 h 10096"/>
                  <a:gd name="connsiteX35" fmla="*/ 8521 w 10000"/>
                  <a:gd name="connsiteY35" fmla="*/ 9028 h 10096"/>
                  <a:gd name="connsiteX0" fmla="*/ 8521 w 10000"/>
                  <a:gd name="connsiteY0" fmla="*/ 8999 h 10067"/>
                  <a:gd name="connsiteX1" fmla="*/ 9822 w 10000"/>
                  <a:gd name="connsiteY1" fmla="*/ 7640 h 10067"/>
                  <a:gd name="connsiteX2" fmla="*/ 9882 w 10000"/>
                  <a:gd name="connsiteY2" fmla="*/ 7737 h 10067"/>
                  <a:gd name="connsiteX3" fmla="*/ 10000 w 10000"/>
                  <a:gd name="connsiteY3" fmla="*/ 7883 h 10067"/>
                  <a:gd name="connsiteX4" fmla="*/ 10000 w 10000"/>
                  <a:gd name="connsiteY4" fmla="*/ 8125 h 10067"/>
                  <a:gd name="connsiteX5" fmla="*/ 10000 w 10000"/>
                  <a:gd name="connsiteY5" fmla="*/ 8514 h 10067"/>
                  <a:gd name="connsiteX6" fmla="*/ 10000 w 10000"/>
                  <a:gd name="connsiteY6" fmla="*/ 8999 h 10067"/>
                  <a:gd name="connsiteX7" fmla="*/ 10000 w 10000"/>
                  <a:gd name="connsiteY7" fmla="*/ 9484 h 10067"/>
                  <a:gd name="connsiteX8" fmla="*/ 10000 w 10000"/>
                  <a:gd name="connsiteY8" fmla="*/ 9921 h 10067"/>
                  <a:gd name="connsiteX9" fmla="*/ 10000 w 10000"/>
                  <a:gd name="connsiteY9" fmla="*/ 10067 h 10067"/>
                  <a:gd name="connsiteX10" fmla="*/ 0 w 10000"/>
                  <a:gd name="connsiteY10" fmla="*/ 10067 h 10067"/>
                  <a:gd name="connsiteX11" fmla="*/ 0 w 10000"/>
                  <a:gd name="connsiteY11" fmla="*/ 9921 h 10067"/>
                  <a:gd name="connsiteX12" fmla="*/ 0 w 10000"/>
                  <a:gd name="connsiteY12" fmla="*/ 9484 h 10067"/>
                  <a:gd name="connsiteX13" fmla="*/ 0 w 10000"/>
                  <a:gd name="connsiteY13" fmla="*/ 8999 h 10067"/>
                  <a:gd name="connsiteX14" fmla="*/ 0 w 10000"/>
                  <a:gd name="connsiteY14" fmla="*/ 8125 h 10067"/>
                  <a:gd name="connsiteX15" fmla="*/ 0 w 10000"/>
                  <a:gd name="connsiteY15" fmla="*/ 7980 h 10067"/>
                  <a:gd name="connsiteX16" fmla="*/ 59 w 10000"/>
                  <a:gd name="connsiteY16" fmla="*/ 7737 h 10067"/>
                  <a:gd name="connsiteX17" fmla="*/ 178 w 10000"/>
                  <a:gd name="connsiteY17" fmla="*/ 7640 h 10067"/>
                  <a:gd name="connsiteX18" fmla="*/ 237 w 10000"/>
                  <a:gd name="connsiteY18" fmla="*/ 7543 h 10067"/>
                  <a:gd name="connsiteX19" fmla="*/ 355 w 10000"/>
                  <a:gd name="connsiteY19" fmla="*/ 7494 h 10067"/>
                  <a:gd name="connsiteX20" fmla="*/ 355 w 10000"/>
                  <a:gd name="connsiteY20" fmla="*/ 7397 h 10067"/>
                  <a:gd name="connsiteX21" fmla="*/ 3254 w 10000"/>
                  <a:gd name="connsiteY21" fmla="*/ 6863 h 10067"/>
                  <a:gd name="connsiteX22" fmla="*/ 3728 w 10000"/>
                  <a:gd name="connsiteY22" fmla="*/ 5504 h 10067"/>
                  <a:gd name="connsiteX23" fmla="*/ 2959 w 10000"/>
                  <a:gd name="connsiteY23" fmla="*/ 4484 h 10067"/>
                  <a:gd name="connsiteX24" fmla="*/ 2544 w 10000"/>
                  <a:gd name="connsiteY24" fmla="*/ 1475 h 10067"/>
                  <a:gd name="connsiteX25" fmla="*/ 4793 w 10000"/>
                  <a:gd name="connsiteY25" fmla="*/ 67 h 10067"/>
                  <a:gd name="connsiteX26" fmla="*/ 6213 w 10000"/>
                  <a:gd name="connsiteY26" fmla="*/ 261 h 10067"/>
                  <a:gd name="connsiteX27" fmla="*/ 6746 w 10000"/>
                  <a:gd name="connsiteY27" fmla="*/ 552 h 10067"/>
                  <a:gd name="connsiteX28" fmla="*/ 7160 w 10000"/>
                  <a:gd name="connsiteY28" fmla="*/ 892 h 10067"/>
                  <a:gd name="connsiteX29" fmla="*/ 7396 w 10000"/>
                  <a:gd name="connsiteY29" fmla="*/ 1475 h 10067"/>
                  <a:gd name="connsiteX30" fmla="*/ 6982 w 10000"/>
                  <a:gd name="connsiteY30" fmla="*/ 4339 h 10067"/>
                  <a:gd name="connsiteX31" fmla="*/ 6391 w 10000"/>
                  <a:gd name="connsiteY31" fmla="*/ 5358 h 10067"/>
                  <a:gd name="connsiteX32" fmla="*/ 6746 w 10000"/>
                  <a:gd name="connsiteY32" fmla="*/ 6863 h 10067"/>
                  <a:gd name="connsiteX33" fmla="*/ 8521 w 10000"/>
                  <a:gd name="connsiteY33" fmla="*/ 7203 h 10067"/>
                  <a:gd name="connsiteX34" fmla="*/ 8521 w 10000"/>
                  <a:gd name="connsiteY34" fmla="*/ 8999 h 10067"/>
                  <a:gd name="connsiteX0" fmla="*/ 8521 w 10000"/>
                  <a:gd name="connsiteY0" fmla="*/ 8962 h 10030"/>
                  <a:gd name="connsiteX1" fmla="*/ 9822 w 10000"/>
                  <a:gd name="connsiteY1" fmla="*/ 7603 h 10030"/>
                  <a:gd name="connsiteX2" fmla="*/ 9882 w 10000"/>
                  <a:gd name="connsiteY2" fmla="*/ 7700 h 10030"/>
                  <a:gd name="connsiteX3" fmla="*/ 10000 w 10000"/>
                  <a:gd name="connsiteY3" fmla="*/ 7846 h 10030"/>
                  <a:gd name="connsiteX4" fmla="*/ 10000 w 10000"/>
                  <a:gd name="connsiteY4" fmla="*/ 8088 h 10030"/>
                  <a:gd name="connsiteX5" fmla="*/ 10000 w 10000"/>
                  <a:gd name="connsiteY5" fmla="*/ 8477 h 10030"/>
                  <a:gd name="connsiteX6" fmla="*/ 10000 w 10000"/>
                  <a:gd name="connsiteY6" fmla="*/ 8962 h 10030"/>
                  <a:gd name="connsiteX7" fmla="*/ 10000 w 10000"/>
                  <a:gd name="connsiteY7" fmla="*/ 9447 h 10030"/>
                  <a:gd name="connsiteX8" fmla="*/ 10000 w 10000"/>
                  <a:gd name="connsiteY8" fmla="*/ 9884 h 10030"/>
                  <a:gd name="connsiteX9" fmla="*/ 10000 w 10000"/>
                  <a:gd name="connsiteY9" fmla="*/ 10030 h 10030"/>
                  <a:gd name="connsiteX10" fmla="*/ 0 w 10000"/>
                  <a:gd name="connsiteY10" fmla="*/ 10030 h 10030"/>
                  <a:gd name="connsiteX11" fmla="*/ 0 w 10000"/>
                  <a:gd name="connsiteY11" fmla="*/ 9884 h 10030"/>
                  <a:gd name="connsiteX12" fmla="*/ 0 w 10000"/>
                  <a:gd name="connsiteY12" fmla="*/ 9447 h 10030"/>
                  <a:gd name="connsiteX13" fmla="*/ 0 w 10000"/>
                  <a:gd name="connsiteY13" fmla="*/ 8962 h 10030"/>
                  <a:gd name="connsiteX14" fmla="*/ 0 w 10000"/>
                  <a:gd name="connsiteY14" fmla="*/ 8088 h 10030"/>
                  <a:gd name="connsiteX15" fmla="*/ 0 w 10000"/>
                  <a:gd name="connsiteY15" fmla="*/ 7943 h 10030"/>
                  <a:gd name="connsiteX16" fmla="*/ 59 w 10000"/>
                  <a:gd name="connsiteY16" fmla="*/ 7700 h 10030"/>
                  <a:gd name="connsiteX17" fmla="*/ 178 w 10000"/>
                  <a:gd name="connsiteY17" fmla="*/ 7603 h 10030"/>
                  <a:gd name="connsiteX18" fmla="*/ 237 w 10000"/>
                  <a:gd name="connsiteY18" fmla="*/ 7506 h 10030"/>
                  <a:gd name="connsiteX19" fmla="*/ 355 w 10000"/>
                  <a:gd name="connsiteY19" fmla="*/ 7457 h 10030"/>
                  <a:gd name="connsiteX20" fmla="*/ 355 w 10000"/>
                  <a:gd name="connsiteY20" fmla="*/ 7360 h 10030"/>
                  <a:gd name="connsiteX21" fmla="*/ 3254 w 10000"/>
                  <a:gd name="connsiteY21" fmla="*/ 6826 h 10030"/>
                  <a:gd name="connsiteX22" fmla="*/ 3728 w 10000"/>
                  <a:gd name="connsiteY22" fmla="*/ 5467 h 10030"/>
                  <a:gd name="connsiteX23" fmla="*/ 2959 w 10000"/>
                  <a:gd name="connsiteY23" fmla="*/ 4447 h 10030"/>
                  <a:gd name="connsiteX24" fmla="*/ 2544 w 10000"/>
                  <a:gd name="connsiteY24" fmla="*/ 1438 h 10030"/>
                  <a:gd name="connsiteX25" fmla="*/ 4793 w 10000"/>
                  <a:gd name="connsiteY25" fmla="*/ 30 h 10030"/>
                  <a:gd name="connsiteX26" fmla="*/ 6746 w 10000"/>
                  <a:gd name="connsiteY26" fmla="*/ 515 h 10030"/>
                  <a:gd name="connsiteX27" fmla="*/ 7160 w 10000"/>
                  <a:gd name="connsiteY27" fmla="*/ 855 h 10030"/>
                  <a:gd name="connsiteX28" fmla="*/ 7396 w 10000"/>
                  <a:gd name="connsiteY28" fmla="*/ 1438 h 10030"/>
                  <a:gd name="connsiteX29" fmla="*/ 6982 w 10000"/>
                  <a:gd name="connsiteY29" fmla="*/ 4302 h 10030"/>
                  <a:gd name="connsiteX30" fmla="*/ 6391 w 10000"/>
                  <a:gd name="connsiteY30" fmla="*/ 5321 h 10030"/>
                  <a:gd name="connsiteX31" fmla="*/ 6746 w 10000"/>
                  <a:gd name="connsiteY31" fmla="*/ 6826 h 10030"/>
                  <a:gd name="connsiteX32" fmla="*/ 8521 w 10000"/>
                  <a:gd name="connsiteY32" fmla="*/ 7166 h 10030"/>
                  <a:gd name="connsiteX33" fmla="*/ 8521 w 10000"/>
                  <a:gd name="connsiteY33" fmla="*/ 8962 h 10030"/>
                  <a:gd name="connsiteX0" fmla="*/ 8521 w 10000"/>
                  <a:gd name="connsiteY0" fmla="*/ 8942 h 10010"/>
                  <a:gd name="connsiteX1" fmla="*/ 9822 w 10000"/>
                  <a:gd name="connsiteY1" fmla="*/ 7583 h 10010"/>
                  <a:gd name="connsiteX2" fmla="*/ 9882 w 10000"/>
                  <a:gd name="connsiteY2" fmla="*/ 7680 h 10010"/>
                  <a:gd name="connsiteX3" fmla="*/ 10000 w 10000"/>
                  <a:gd name="connsiteY3" fmla="*/ 7826 h 10010"/>
                  <a:gd name="connsiteX4" fmla="*/ 10000 w 10000"/>
                  <a:gd name="connsiteY4" fmla="*/ 8068 h 10010"/>
                  <a:gd name="connsiteX5" fmla="*/ 10000 w 10000"/>
                  <a:gd name="connsiteY5" fmla="*/ 8457 h 10010"/>
                  <a:gd name="connsiteX6" fmla="*/ 10000 w 10000"/>
                  <a:gd name="connsiteY6" fmla="*/ 8942 h 10010"/>
                  <a:gd name="connsiteX7" fmla="*/ 10000 w 10000"/>
                  <a:gd name="connsiteY7" fmla="*/ 9427 h 10010"/>
                  <a:gd name="connsiteX8" fmla="*/ 10000 w 10000"/>
                  <a:gd name="connsiteY8" fmla="*/ 9864 h 10010"/>
                  <a:gd name="connsiteX9" fmla="*/ 10000 w 10000"/>
                  <a:gd name="connsiteY9" fmla="*/ 10010 h 10010"/>
                  <a:gd name="connsiteX10" fmla="*/ 0 w 10000"/>
                  <a:gd name="connsiteY10" fmla="*/ 10010 h 10010"/>
                  <a:gd name="connsiteX11" fmla="*/ 0 w 10000"/>
                  <a:gd name="connsiteY11" fmla="*/ 9864 h 10010"/>
                  <a:gd name="connsiteX12" fmla="*/ 0 w 10000"/>
                  <a:gd name="connsiteY12" fmla="*/ 9427 h 10010"/>
                  <a:gd name="connsiteX13" fmla="*/ 0 w 10000"/>
                  <a:gd name="connsiteY13" fmla="*/ 8942 h 10010"/>
                  <a:gd name="connsiteX14" fmla="*/ 0 w 10000"/>
                  <a:gd name="connsiteY14" fmla="*/ 8068 h 10010"/>
                  <a:gd name="connsiteX15" fmla="*/ 0 w 10000"/>
                  <a:gd name="connsiteY15" fmla="*/ 7923 h 10010"/>
                  <a:gd name="connsiteX16" fmla="*/ 59 w 10000"/>
                  <a:gd name="connsiteY16" fmla="*/ 7680 h 10010"/>
                  <a:gd name="connsiteX17" fmla="*/ 178 w 10000"/>
                  <a:gd name="connsiteY17" fmla="*/ 7583 h 10010"/>
                  <a:gd name="connsiteX18" fmla="*/ 237 w 10000"/>
                  <a:gd name="connsiteY18" fmla="*/ 7486 h 10010"/>
                  <a:gd name="connsiteX19" fmla="*/ 355 w 10000"/>
                  <a:gd name="connsiteY19" fmla="*/ 7437 h 10010"/>
                  <a:gd name="connsiteX20" fmla="*/ 355 w 10000"/>
                  <a:gd name="connsiteY20" fmla="*/ 7340 h 10010"/>
                  <a:gd name="connsiteX21" fmla="*/ 3254 w 10000"/>
                  <a:gd name="connsiteY21" fmla="*/ 6806 h 10010"/>
                  <a:gd name="connsiteX22" fmla="*/ 3728 w 10000"/>
                  <a:gd name="connsiteY22" fmla="*/ 5447 h 10010"/>
                  <a:gd name="connsiteX23" fmla="*/ 2959 w 10000"/>
                  <a:gd name="connsiteY23" fmla="*/ 4427 h 10010"/>
                  <a:gd name="connsiteX24" fmla="*/ 2544 w 10000"/>
                  <a:gd name="connsiteY24" fmla="*/ 1418 h 10010"/>
                  <a:gd name="connsiteX25" fmla="*/ 4793 w 10000"/>
                  <a:gd name="connsiteY25" fmla="*/ 10 h 10010"/>
                  <a:gd name="connsiteX26" fmla="*/ 7160 w 10000"/>
                  <a:gd name="connsiteY26" fmla="*/ 835 h 10010"/>
                  <a:gd name="connsiteX27" fmla="*/ 7396 w 10000"/>
                  <a:gd name="connsiteY27" fmla="*/ 1418 h 10010"/>
                  <a:gd name="connsiteX28" fmla="*/ 6982 w 10000"/>
                  <a:gd name="connsiteY28" fmla="*/ 4282 h 10010"/>
                  <a:gd name="connsiteX29" fmla="*/ 6391 w 10000"/>
                  <a:gd name="connsiteY29" fmla="*/ 5301 h 10010"/>
                  <a:gd name="connsiteX30" fmla="*/ 6746 w 10000"/>
                  <a:gd name="connsiteY30" fmla="*/ 6806 h 10010"/>
                  <a:gd name="connsiteX31" fmla="*/ 8521 w 10000"/>
                  <a:gd name="connsiteY31" fmla="*/ 7146 h 10010"/>
                  <a:gd name="connsiteX32" fmla="*/ 8521 w 10000"/>
                  <a:gd name="connsiteY32" fmla="*/ 8942 h 1001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840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237 w 10000"/>
                  <a:gd name="connsiteY18" fmla="*/ 7477 h 10001"/>
                  <a:gd name="connsiteX19" fmla="*/ 355 w 10000"/>
                  <a:gd name="connsiteY19" fmla="*/ 7428 h 10001"/>
                  <a:gd name="connsiteX20" fmla="*/ 355 w 10000"/>
                  <a:gd name="connsiteY20" fmla="*/ 7331 h 10001"/>
                  <a:gd name="connsiteX21" fmla="*/ 3254 w 10000"/>
                  <a:gd name="connsiteY21" fmla="*/ 6797 h 10001"/>
                  <a:gd name="connsiteX22" fmla="*/ 3728 w 10000"/>
                  <a:gd name="connsiteY22" fmla="*/ 5438 h 10001"/>
                  <a:gd name="connsiteX23" fmla="*/ 2959 w 10000"/>
                  <a:gd name="connsiteY23" fmla="*/ 4418 h 10001"/>
                  <a:gd name="connsiteX24" fmla="*/ 2544 w 10000"/>
                  <a:gd name="connsiteY24" fmla="*/ 1409 h 10001"/>
                  <a:gd name="connsiteX25" fmla="*/ 5073 w 10000"/>
                  <a:gd name="connsiteY25" fmla="*/ 1 h 10001"/>
                  <a:gd name="connsiteX26" fmla="*/ 7396 w 10000"/>
                  <a:gd name="connsiteY26" fmla="*/ 1409 h 10001"/>
                  <a:gd name="connsiteX27" fmla="*/ 6982 w 10000"/>
                  <a:gd name="connsiteY27" fmla="*/ 4273 h 10001"/>
                  <a:gd name="connsiteX28" fmla="*/ 6391 w 10000"/>
                  <a:gd name="connsiteY28" fmla="*/ 5292 h 10001"/>
                  <a:gd name="connsiteX29" fmla="*/ 6746 w 10000"/>
                  <a:gd name="connsiteY29" fmla="*/ 6797 h 10001"/>
                  <a:gd name="connsiteX30" fmla="*/ 8521 w 10000"/>
                  <a:gd name="connsiteY30" fmla="*/ 7137 h 10001"/>
                  <a:gd name="connsiteX31" fmla="*/ 8521 w 10000"/>
                  <a:gd name="connsiteY31"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237 w 10000"/>
                  <a:gd name="connsiteY18" fmla="*/ 7477 h 10001"/>
                  <a:gd name="connsiteX19" fmla="*/ 355 w 10000"/>
                  <a:gd name="connsiteY19" fmla="*/ 7428 h 10001"/>
                  <a:gd name="connsiteX20" fmla="*/ 355 w 10000"/>
                  <a:gd name="connsiteY20" fmla="*/ 7331 h 10001"/>
                  <a:gd name="connsiteX21" fmla="*/ 3254 w 10000"/>
                  <a:gd name="connsiteY21" fmla="*/ 6797 h 10001"/>
                  <a:gd name="connsiteX22" fmla="*/ 3728 w 10000"/>
                  <a:gd name="connsiteY22" fmla="*/ 5438 h 10001"/>
                  <a:gd name="connsiteX23" fmla="*/ 2959 w 10000"/>
                  <a:gd name="connsiteY23" fmla="*/ 4418 h 10001"/>
                  <a:gd name="connsiteX24" fmla="*/ 2544 w 10000"/>
                  <a:gd name="connsiteY24" fmla="*/ 1409 h 10001"/>
                  <a:gd name="connsiteX25" fmla="*/ 5073 w 10000"/>
                  <a:gd name="connsiteY25" fmla="*/ 1 h 10001"/>
                  <a:gd name="connsiteX26" fmla="*/ 7396 w 10000"/>
                  <a:gd name="connsiteY26" fmla="*/ 1409 h 10001"/>
                  <a:gd name="connsiteX27" fmla="*/ 6982 w 10000"/>
                  <a:gd name="connsiteY27" fmla="*/ 4273 h 10001"/>
                  <a:gd name="connsiteX28" fmla="*/ 6391 w 10000"/>
                  <a:gd name="connsiteY28" fmla="*/ 5292 h 10001"/>
                  <a:gd name="connsiteX29" fmla="*/ 6746 w 10000"/>
                  <a:gd name="connsiteY29" fmla="*/ 6797 h 10001"/>
                  <a:gd name="connsiteX30" fmla="*/ 8521 w 10000"/>
                  <a:gd name="connsiteY30" fmla="*/ 7137 h 10001"/>
                  <a:gd name="connsiteX31" fmla="*/ 8521 w 10000"/>
                  <a:gd name="connsiteY31" fmla="*/ 8933 h 10001"/>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237 w 10000"/>
                  <a:gd name="connsiteY18" fmla="*/ 7477 h 10001"/>
                  <a:gd name="connsiteX19" fmla="*/ 355 w 10000"/>
                  <a:gd name="connsiteY19" fmla="*/ 7428 h 10001"/>
                  <a:gd name="connsiteX20" fmla="*/ 355 w 10000"/>
                  <a:gd name="connsiteY20" fmla="*/ 7331 h 10001"/>
                  <a:gd name="connsiteX21" fmla="*/ 3254 w 10000"/>
                  <a:gd name="connsiteY21" fmla="*/ 6797 h 10001"/>
                  <a:gd name="connsiteX22" fmla="*/ 3728 w 10000"/>
                  <a:gd name="connsiteY22" fmla="*/ 5438 h 10001"/>
                  <a:gd name="connsiteX23" fmla="*/ 2959 w 10000"/>
                  <a:gd name="connsiteY23" fmla="*/ 4418 h 10001"/>
                  <a:gd name="connsiteX24" fmla="*/ 2544 w 10000"/>
                  <a:gd name="connsiteY24" fmla="*/ 1409 h 10001"/>
                  <a:gd name="connsiteX25" fmla="*/ 5073 w 10000"/>
                  <a:gd name="connsiteY25" fmla="*/ 1 h 10001"/>
                  <a:gd name="connsiteX26" fmla="*/ 7396 w 10000"/>
                  <a:gd name="connsiteY26" fmla="*/ 1409 h 10001"/>
                  <a:gd name="connsiteX27" fmla="*/ 6982 w 10000"/>
                  <a:gd name="connsiteY27" fmla="*/ 4273 h 10001"/>
                  <a:gd name="connsiteX28" fmla="*/ 6391 w 10000"/>
                  <a:gd name="connsiteY28" fmla="*/ 5292 h 10001"/>
                  <a:gd name="connsiteX29" fmla="*/ 6746 w 10000"/>
                  <a:gd name="connsiteY29" fmla="*/ 6797 h 10001"/>
                  <a:gd name="connsiteX30" fmla="*/ 8521 w 10000"/>
                  <a:gd name="connsiteY30" fmla="*/ 7137 h 10001"/>
                  <a:gd name="connsiteX31" fmla="*/ 8521 w 10000"/>
                  <a:gd name="connsiteY31"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355 w 10000"/>
                  <a:gd name="connsiteY18" fmla="*/ 7428 h 10001"/>
                  <a:gd name="connsiteX19" fmla="*/ 355 w 10000"/>
                  <a:gd name="connsiteY19" fmla="*/ 7331 h 10001"/>
                  <a:gd name="connsiteX20" fmla="*/ 3254 w 10000"/>
                  <a:gd name="connsiteY20" fmla="*/ 6797 h 10001"/>
                  <a:gd name="connsiteX21" fmla="*/ 3728 w 10000"/>
                  <a:gd name="connsiteY21" fmla="*/ 5438 h 10001"/>
                  <a:gd name="connsiteX22" fmla="*/ 2959 w 10000"/>
                  <a:gd name="connsiteY22" fmla="*/ 4418 h 10001"/>
                  <a:gd name="connsiteX23" fmla="*/ 2544 w 10000"/>
                  <a:gd name="connsiteY23" fmla="*/ 1409 h 10001"/>
                  <a:gd name="connsiteX24" fmla="*/ 5073 w 10000"/>
                  <a:gd name="connsiteY24" fmla="*/ 1 h 10001"/>
                  <a:gd name="connsiteX25" fmla="*/ 7396 w 10000"/>
                  <a:gd name="connsiteY25" fmla="*/ 1409 h 10001"/>
                  <a:gd name="connsiteX26" fmla="*/ 6982 w 10000"/>
                  <a:gd name="connsiteY26" fmla="*/ 4273 h 10001"/>
                  <a:gd name="connsiteX27" fmla="*/ 6391 w 10000"/>
                  <a:gd name="connsiteY27" fmla="*/ 5292 h 10001"/>
                  <a:gd name="connsiteX28" fmla="*/ 6746 w 10000"/>
                  <a:gd name="connsiteY28" fmla="*/ 6797 h 10001"/>
                  <a:gd name="connsiteX29" fmla="*/ 8521 w 10000"/>
                  <a:gd name="connsiteY29" fmla="*/ 7137 h 10001"/>
                  <a:gd name="connsiteX30" fmla="*/ 8521 w 10000"/>
                  <a:gd name="connsiteY30"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355 w 10000"/>
                  <a:gd name="connsiteY18" fmla="*/ 7331 h 10001"/>
                  <a:gd name="connsiteX19" fmla="*/ 3254 w 10000"/>
                  <a:gd name="connsiteY19" fmla="*/ 6797 h 10001"/>
                  <a:gd name="connsiteX20" fmla="*/ 3728 w 10000"/>
                  <a:gd name="connsiteY20" fmla="*/ 5438 h 10001"/>
                  <a:gd name="connsiteX21" fmla="*/ 2959 w 10000"/>
                  <a:gd name="connsiteY21" fmla="*/ 4418 h 10001"/>
                  <a:gd name="connsiteX22" fmla="*/ 2544 w 10000"/>
                  <a:gd name="connsiteY22" fmla="*/ 1409 h 10001"/>
                  <a:gd name="connsiteX23" fmla="*/ 5073 w 10000"/>
                  <a:gd name="connsiteY23" fmla="*/ 1 h 10001"/>
                  <a:gd name="connsiteX24" fmla="*/ 7396 w 10000"/>
                  <a:gd name="connsiteY24" fmla="*/ 1409 h 10001"/>
                  <a:gd name="connsiteX25" fmla="*/ 6982 w 10000"/>
                  <a:gd name="connsiteY25" fmla="*/ 4273 h 10001"/>
                  <a:gd name="connsiteX26" fmla="*/ 6391 w 10000"/>
                  <a:gd name="connsiteY26" fmla="*/ 5292 h 10001"/>
                  <a:gd name="connsiteX27" fmla="*/ 6746 w 10000"/>
                  <a:gd name="connsiteY27" fmla="*/ 6797 h 10001"/>
                  <a:gd name="connsiteX28" fmla="*/ 8521 w 10000"/>
                  <a:gd name="connsiteY28" fmla="*/ 7137 h 10001"/>
                  <a:gd name="connsiteX29" fmla="*/ 8521 w 10000"/>
                  <a:gd name="connsiteY29"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355 w 10000"/>
                  <a:gd name="connsiteY17" fmla="*/ 7331 h 10001"/>
                  <a:gd name="connsiteX18" fmla="*/ 3254 w 10000"/>
                  <a:gd name="connsiteY18" fmla="*/ 6797 h 10001"/>
                  <a:gd name="connsiteX19" fmla="*/ 3728 w 10000"/>
                  <a:gd name="connsiteY19" fmla="*/ 5438 h 10001"/>
                  <a:gd name="connsiteX20" fmla="*/ 2959 w 10000"/>
                  <a:gd name="connsiteY20" fmla="*/ 4418 h 10001"/>
                  <a:gd name="connsiteX21" fmla="*/ 2544 w 10000"/>
                  <a:gd name="connsiteY21" fmla="*/ 1409 h 10001"/>
                  <a:gd name="connsiteX22" fmla="*/ 5073 w 10000"/>
                  <a:gd name="connsiteY22" fmla="*/ 1 h 10001"/>
                  <a:gd name="connsiteX23" fmla="*/ 7396 w 10000"/>
                  <a:gd name="connsiteY23" fmla="*/ 1409 h 10001"/>
                  <a:gd name="connsiteX24" fmla="*/ 6982 w 10000"/>
                  <a:gd name="connsiteY24" fmla="*/ 4273 h 10001"/>
                  <a:gd name="connsiteX25" fmla="*/ 6391 w 10000"/>
                  <a:gd name="connsiteY25" fmla="*/ 5292 h 10001"/>
                  <a:gd name="connsiteX26" fmla="*/ 6746 w 10000"/>
                  <a:gd name="connsiteY26" fmla="*/ 6797 h 10001"/>
                  <a:gd name="connsiteX27" fmla="*/ 8521 w 10000"/>
                  <a:gd name="connsiteY27" fmla="*/ 7137 h 10001"/>
                  <a:gd name="connsiteX28" fmla="*/ 8521 w 10000"/>
                  <a:gd name="connsiteY28" fmla="*/ 8933 h 10001"/>
                  <a:gd name="connsiteX0" fmla="*/ 8527 w 10006"/>
                  <a:gd name="connsiteY0" fmla="*/ 8933 h 10001"/>
                  <a:gd name="connsiteX1" fmla="*/ 9828 w 10006"/>
                  <a:gd name="connsiteY1" fmla="*/ 7574 h 10001"/>
                  <a:gd name="connsiteX2" fmla="*/ 9888 w 10006"/>
                  <a:gd name="connsiteY2" fmla="*/ 7671 h 10001"/>
                  <a:gd name="connsiteX3" fmla="*/ 10006 w 10006"/>
                  <a:gd name="connsiteY3" fmla="*/ 7817 h 10001"/>
                  <a:gd name="connsiteX4" fmla="*/ 10006 w 10006"/>
                  <a:gd name="connsiteY4" fmla="*/ 8059 h 10001"/>
                  <a:gd name="connsiteX5" fmla="*/ 10006 w 10006"/>
                  <a:gd name="connsiteY5" fmla="*/ 8448 h 10001"/>
                  <a:gd name="connsiteX6" fmla="*/ 10006 w 10006"/>
                  <a:gd name="connsiteY6" fmla="*/ 8933 h 10001"/>
                  <a:gd name="connsiteX7" fmla="*/ 10006 w 10006"/>
                  <a:gd name="connsiteY7" fmla="*/ 9418 h 10001"/>
                  <a:gd name="connsiteX8" fmla="*/ 10006 w 10006"/>
                  <a:gd name="connsiteY8" fmla="*/ 9855 h 10001"/>
                  <a:gd name="connsiteX9" fmla="*/ 10006 w 10006"/>
                  <a:gd name="connsiteY9" fmla="*/ 10001 h 10001"/>
                  <a:gd name="connsiteX10" fmla="*/ 6 w 10006"/>
                  <a:gd name="connsiteY10" fmla="*/ 10001 h 10001"/>
                  <a:gd name="connsiteX11" fmla="*/ 6 w 10006"/>
                  <a:gd name="connsiteY11" fmla="*/ 9855 h 10001"/>
                  <a:gd name="connsiteX12" fmla="*/ 6 w 10006"/>
                  <a:gd name="connsiteY12" fmla="*/ 9418 h 10001"/>
                  <a:gd name="connsiteX13" fmla="*/ 6 w 10006"/>
                  <a:gd name="connsiteY13" fmla="*/ 8933 h 10001"/>
                  <a:gd name="connsiteX14" fmla="*/ 6 w 10006"/>
                  <a:gd name="connsiteY14" fmla="*/ 8059 h 10001"/>
                  <a:gd name="connsiteX15" fmla="*/ 6 w 10006"/>
                  <a:gd name="connsiteY15" fmla="*/ 7914 h 10001"/>
                  <a:gd name="connsiteX16" fmla="*/ 361 w 10006"/>
                  <a:gd name="connsiteY16" fmla="*/ 7331 h 10001"/>
                  <a:gd name="connsiteX17" fmla="*/ 3260 w 10006"/>
                  <a:gd name="connsiteY17" fmla="*/ 6797 h 10001"/>
                  <a:gd name="connsiteX18" fmla="*/ 3734 w 10006"/>
                  <a:gd name="connsiteY18" fmla="*/ 5438 h 10001"/>
                  <a:gd name="connsiteX19" fmla="*/ 2965 w 10006"/>
                  <a:gd name="connsiteY19" fmla="*/ 4418 h 10001"/>
                  <a:gd name="connsiteX20" fmla="*/ 2550 w 10006"/>
                  <a:gd name="connsiteY20" fmla="*/ 1409 h 10001"/>
                  <a:gd name="connsiteX21" fmla="*/ 5079 w 10006"/>
                  <a:gd name="connsiteY21" fmla="*/ 1 h 10001"/>
                  <a:gd name="connsiteX22" fmla="*/ 7402 w 10006"/>
                  <a:gd name="connsiteY22" fmla="*/ 1409 h 10001"/>
                  <a:gd name="connsiteX23" fmla="*/ 6988 w 10006"/>
                  <a:gd name="connsiteY23" fmla="*/ 4273 h 10001"/>
                  <a:gd name="connsiteX24" fmla="*/ 6397 w 10006"/>
                  <a:gd name="connsiteY24" fmla="*/ 5292 h 10001"/>
                  <a:gd name="connsiteX25" fmla="*/ 6752 w 10006"/>
                  <a:gd name="connsiteY25" fmla="*/ 6797 h 10001"/>
                  <a:gd name="connsiteX26" fmla="*/ 8527 w 10006"/>
                  <a:gd name="connsiteY26" fmla="*/ 7137 h 10001"/>
                  <a:gd name="connsiteX27" fmla="*/ 8527 w 10006"/>
                  <a:gd name="connsiteY27" fmla="*/ 8933 h 10001"/>
                  <a:gd name="connsiteX0" fmla="*/ 8532 w 10011"/>
                  <a:gd name="connsiteY0" fmla="*/ 8933 h 10001"/>
                  <a:gd name="connsiteX1" fmla="*/ 9833 w 10011"/>
                  <a:gd name="connsiteY1" fmla="*/ 7574 h 10001"/>
                  <a:gd name="connsiteX2" fmla="*/ 9893 w 10011"/>
                  <a:gd name="connsiteY2" fmla="*/ 7671 h 10001"/>
                  <a:gd name="connsiteX3" fmla="*/ 10011 w 10011"/>
                  <a:gd name="connsiteY3" fmla="*/ 7817 h 10001"/>
                  <a:gd name="connsiteX4" fmla="*/ 10011 w 10011"/>
                  <a:gd name="connsiteY4" fmla="*/ 8059 h 10001"/>
                  <a:gd name="connsiteX5" fmla="*/ 10011 w 10011"/>
                  <a:gd name="connsiteY5" fmla="*/ 8448 h 10001"/>
                  <a:gd name="connsiteX6" fmla="*/ 10011 w 10011"/>
                  <a:gd name="connsiteY6" fmla="*/ 8933 h 10001"/>
                  <a:gd name="connsiteX7" fmla="*/ 10011 w 10011"/>
                  <a:gd name="connsiteY7" fmla="*/ 9418 h 10001"/>
                  <a:gd name="connsiteX8" fmla="*/ 10011 w 10011"/>
                  <a:gd name="connsiteY8" fmla="*/ 9855 h 10001"/>
                  <a:gd name="connsiteX9" fmla="*/ 10011 w 10011"/>
                  <a:gd name="connsiteY9" fmla="*/ 10001 h 10001"/>
                  <a:gd name="connsiteX10" fmla="*/ 11 w 10011"/>
                  <a:gd name="connsiteY10" fmla="*/ 10001 h 10001"/>
                  <a:gd name="connsiteX11" fmla="*/ 11 w 10011"/>
                  <a:gd name="connsiteY11" fmla="*/ 9855 h 10001"/>
                  <a:gd name="connsiteX12" fmla="*/ 11 w 10011"/>
                  <a:gd name="connsiteY12" fmla="*/ 9418 h 10001"/>
                  <a:gd name="connsiteX13" fmla="*/ 11 w 10011"/>
                  <a:gd name="connsiteY13" fmla="*/ 8933 h 10001"/>
                  <a:gd name="connsiteX14" fmla="*/ 0 w 10011"/>
                  <a:gd name="connsiteY14" fmla="*/ 8324 h 10001"/>
                  <a:gd name="connsiteX15" fmla="*/ 11 w 10011"/>
                  <a:gd name="connsiteY15" fmla="*/ 8059 h 10001"/>
                  <a:gd name="connsiteX16" fmla="*/ 11 w 10011"/>
                  <a:gd name="connsiteY16" fmla="*/ 7914 h 10001"/>
                  <a:gd name="connsiteX17" fmla="*/ 366 w 10011"/>
                  <a:gd name="connsiteY17" fmla="*/ 7331 h 10001"/>
                  <a:gd name="connsiteX18" fmla="*/ 3265 w 10011"/>
                  <a:gd name="connsiteY18" fmla="*/ 6797 h 10001"/>
                  <a:gd name="connsiteX19" fmla="*/ 3739 w 10011"/>
                  <a:gd name="connsiteY19" fmla="*/ 5438 h 10001"/>
                  <a:gd name="connsiteX20" fmla="*/ 2970 w 10011"/>
                  <a:gd name="connsiteY20" fmla="*/ 4418 h 10001"/>
                  <a:gd name="connsiteX21" fmla="*/ 2555 w 10011"/>
                  <a:gd name="connsiteY21" fmla="*/ 1409 h 10001"/>
                  <a:gd name="connsiteX22" fmla="*/ 5084 w 10011"/>
                  <a:gd name="connsiteY22" fmla="*/ 1 h 10001"/>
                  <a:gd name="connsiteX23" fmla="*/ 7407 w 10011"/>
                  <a:gd name="connsiteY23" fmla="*/ 1409 h 10001"/>
                  <a:gd name="connsiteX24" fmla="*/ 6993 w 10011"/>
                  <a:gd name="connsiteY24" fmla="*/ 4273 h 10001"/>
                  <a:gd name="connsiteX25" fmla="*/ 6402 w 10011"/>
                  <a:gd name="connsiteY25" fmla="*/ 5292 h 10001"/>
                  <a:gd name="connsiteX26" fmla="*/ 6757 w 10011"/>
                  <a:gd name="connsiteY26" fmla="*/ 6797 h 10001"/>
                  <a:gd name="connsiteX27" fmla="*/ 8532 w 10011"/>
                  <a:gd name="connsiteY27" fmla="*/ 7137 h 10001"/>
                  <a:gd name="connsiteX28" fmla="*/ 8532 w 10011"/>
                  <a:gd name="connsiteY28"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9418 h 10001"/>
                  <a:gd name="connsiteX13" fmla="*/ 7 w 10007"/>
                  <a:gd name="connsiteY13" fmla="*/ 8933 h 10001"/>
                  <a:gd name="connsiteX14" fmla="*/ 7 w 10007"/>
                  <a:gd name="connsiteY14" fmla="*/ 8059 h 10001"/>
                  <a:gd name="connsiteX15" fmla="*/ 7 w 10007"/>
                  <a:gd name="connsiteY15" fmla="*/ 7914 h 10001"/>
                  <a:gd name="connsiteX16" fmla="*/ 362 w 10007"/>
                  <a:gd name="connsiteY16" fmla="*/ 7331 h 10001"/>
                  <a:gd name="connsiteX17" fmla="*/ 3261 w 10007"/>
                  <a:gd name="connsiteY17" fmla="*/ 6797 h 10001"/>
                  <a:gd name="connsiteX18" fmla="*/ 3735 w 10007"/>
                  <a:gd name="connsiteY18" fmla="*/ 5438 h 10001"/>
                  <a:gd name="connsiteX19" fmla="*/ 2966 w 10007"/>
                  <a:gd name="connsiteY19" fmla="*/ 4418 h 10001"/>
                  <a:gd name="connsiteX20" fmla="*/ 2551 w 10007"/>
                  <a:gd name="connsiteY20" fmla="*/ 1409 h 10001"/>
                  <a:gd name="connsiteX21" fmla="*/ 5080 w 10007"/>
                  <a:gd name="connsiteY21" fmla="*/ 1 h 10001"/>
                  <a:gd name="connsiteX22" fmla="*/ 7403 w 10007"/>
                  <a:gd name="connsiteY22" fmla="*/ 1409 h 10001"/>
                  <a:gd name="connsiteX23" fmla="*/ 6989 w 10007"/>
                  <a:gd name="connsiteY23" fmla="*/ 4273 h 10001"/>
                  <a:gd name="connsiteX24" fmla="*/ 6398 w 10007"/>
                  <a:gd name="connsiteY24" fmla="*/ 5292 h 10001"/>
                  <a:gd name="connsiteX25" fmla="*/ 6753 w 10007"/>
                  <a:gd name="connsiteY25" fmla="*/ 6797 h 10001"/>
                  <a:gd name="connsiteX26" fmla="*/ 8528 w 10007"/>
                  <a:gd name="connsiteY26" fmla="*/ 7137 h 10001"/>
                  <a:gd name="connsiteX27" fmla="*/ 8528 w 10007"/>
                  <a:gd name="connsiteY27"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9418 h 10001"/>
                  <a:gd name="connsiteX13" fmla="*/ 7 w 10007"/>
                  <a:gd name="connsiteY13" fmla="*/ 8933 h 10001"/>
                  <a:gd name="connsiteX14" fmla="*/ 7 w 10007"/>
                  <a:gd name="connsiteY14" fmla="*/ 7914 h 10001"/>
                  <a:gd name="connsiteX15" fmla="*/ 362 w 10007"/>
                  <a:gd name="connsiteY15" fmla="*/ 7331 h 10001"/>
                  <a:gd name="connsiteX16" fmla="*/ 3261 w 10007"/>
                  <a:gd name="connsiteY16" fmla="*/ 6797 h 10001"/>
                  <a:gd name="connsiteX17" fmla="*/ 3735 w 10007"/>
                  <a:gd name="connsiteY17" fmla="*/ 5438 h 10001"/>
                  <a:gd name="connsiteX18" fmla="*/ 2966 w 10007"/>
                  <a:gd name="connsiteY18" fmla="*/ 4418 h 10001"/>
                  <a:gd name="connsiteX19" fmla="*/ 2551 w 10007"/>
                  <a:gd name="connsiteY19" fmla="*/ 1409 h 10001"/>
                  <a:gd name="connsiteX20" fmla="*/ 5080 w 10007"/>
                  <a:gd name="connsiteY20" fmla="*/ 1 h 10001"/>
                  <a:gd name="connsiteX21" fmla="*/ 7403 w 10007"/>
                  <a:gd name="connsiteY21" fmla="*/ 1409 h 10001"/>
                  <a:gd name="connsiteX22" fmla="*/ 6989 w 10007"/>
                  <a:gd name="connsiteY22" fmla="*/ 4273 h 10001"/>
                  <a:gd name="connsiteX23" fmla="*/ 6398 w 10007"/>
                  <a:gd name="connsiteY23" fmla="*/ 5292 h 10001"/>
                  <a:gd name="connsiteX24" fmla="*/ 6753 w 10007"/>
                  <a:gd name="connsiteY24" fmla="*/ 6797 h 10001"/>
                  <a:gd name="connsiteX25" fmla="*/ 8528 w 10007"/>
                  <a:gd name="connsiteY25" fmla="*/ 7137 h 10001"/>
                  <a:gd name="connsiteX26" fmla="*/ 8528 w 10007"/>
                  <a:gd name="connsiteY26"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9418 h 10001"/>
                  <a:gd name="connsiteX13" fmla="*/ 7 w 10007"/>
                  <a:gd name="connsiteY13" fmla="*/ 7914 h 10001"/>
                  <a:gd name="connsiteX14" fmla="*/ 362 w 10007"/>
                  <a:gd name="connsiteY14" fmla="*/ 7331 h 10001"/>
                  <a:gd name="connsiteX15" fmla="*/ 3261 w 10007"/>
                  <a:gd name="connsiteY15" fmla="*/ 6797 h 10001"/>
                  <a:gd name="connsiteX16" fmla="*/ 3735 w 10007"/>
                  <a:gd name="connsiteY16" fmla="*/ 5438 h 10001"/>
                  <a:gd name="connsiteX17" fmla="*/ 2966 w 10007"/>
                  <a:gd name="connsiteY17" fmla="*/ 4418 h 10001"/>
                  <a:gd name="connsiteX18" fmla="*/ 2551 w 10007"/>
                  <a:gd name="connsiteY18" fmla="*/ 1409 h 10001"/>
                  <a:gd name="connsiteX19" fmla="*/ 5080 w 10007"/>
                  <a:gd name="connsiteY19" fmla="*/ 1 h 10001"/>
                  <a:gd name="connsiteX20" fmla="*/ 7403 w 10007"/>
                  <a:gd name="connsiteY20" fmla="*/ 1409 h 10001"/>
                  <a:gd name="connsiteX21" fmla="*/ 6989 w 10007"/>
                  <a:gd name="connsiteY21" fmla="*/ 4273 h 10001"/>
                  <a:gd name="connsiteX22" fmla="*/ 6398 w 10007"/>
                  <a:gd name="connsiteY22" fmla="*/ 5292 h 10001"/>
                  <a:gd name="connsiteX23" fmla="*/ 6753 w 10007"/>
                  <a:gd name="connsiteY23" fmla="*/ 6797 h 10001"/>
                  <a:gd name="connsiteX24" fmla="*/ 8528 w 10007"/>
                  <a:gd name="connsiteY24" fmla="*/ 7137 h 10001"/>
                  <a:gd name="connsiteX25" fmla="*/ 8528 w 10007"/>
                  <a:gd name="connsiteY25"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7914 h 10001"/>
                  <a:gd name="connsiteX13" fmla="*/ 362 w 10007"/>
                  <a:gd name="connsiteY13" fmla="*/ 7331 h 10001"/>
                  <a:gd name="connsiteX14" fmla="*/ 3261 w 10007"/>
                  <a:gd name="connsiteY14" fmla="*/ 6797 h 10001"/>
                  <a:gd name="connsiteX15" fmla="*/ 3735 w 10007"/>
                  <a:gd name="connsiteY15" fmla="*/ 5438 h 10001"/>
                  <a:gd name="connsiteX16" fmla="*/ 2966 w 10007"/>
                  <a:gd name="connsiteY16" fmla="*/ 4418 h 10001"/>
                  <a:gd name="connsiteX17" fmla="*/ 2551 w 10007"/>
                  <a:gd name="connsiteY17" fmla="*/ 1409 h 10001"/>
                  <a:gd name="connsiteX18" fmla="*/ 5080 w 10007"/>
                  <a:gd name="connsiteY18" fmla="*/ 1 h 10001"/>
                  <a:gd name="connsiteX19" fmla="*/ 7403 w 10007"/>
                  <a:gd name="connsiteY19" fmla="*/ 1409 h 10001"/>
                  <a:gd name="connsiteX20" fmla="*/ 6989 w 10007"/>
                  <a:gd name="connsiteY20" fmla="*/ 4273 h 10001"/>
                  <a:gd name="connsiteX21" fmla="*/ 6398 w 10007"/>
                  <a:gd name="connsiteY21" fmla="*/ 5292 h 10001"/>
                  <a:gd name="connsiteX22" fmla="*/ 6753 w 10007"/>
                  <a:gd name="connsiteY22" fmla="*/ 6797 h 10001"/>
                  <a:gd name="connsiteX23" fmla="*/ 8528 w 10007"/>
                  <a:gd name="connsiteY23" fmla="*/ 7137 h 10001"/>
                  <a:gd name="connsiteX24" fmla="*/ 8528 w 10007"/>
                  <a:gd name="connsiteY24"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7914 h 10001"/>
                  <a:gd name="connsiteX12" fmla="*/ 362 w 10007"/>
                  <a:gd name="connsiteY12" fmla="*/ 7331 h 10001"/>
                  <a:gd name="connsiteX13" fmla="*/ 3261 w 10007"/>
                  <a:gd name="connsiteY13" fmla="*/ 6797 h 10001"/>
                  <a:gd name="connsiteX14" fmla="*/ 3735 w 10007"/>
                  <a:gd name="connsiteY14" fmla="*/ 5438 h 10001"/>
                  <a:gd name="connsiteX15" fmla="*/ 2966 w 10007"/>
                  <a:gd name="connsiteY15" fmla="*/ 4418 h 10001"/>
                  <a:gd name="connsiteX16" fmla="*/ 2551 w 10007"/>
                  <a:gd name="connsiteY16" fmla="*/ 1409 h 10001"/>
                  <a:gd name="connsiteX17" fmla="*/ 5080 w 10007"/>
                  <a:gd name="connsiteY17" fmla="*/ 1 h 10001"/>
                  <a:gd name="connsiteX18" fmla="*/ 7403 w 10007"/>
                  <a:gd name="connsiteY18" fmla="*/ 1409 h 10001"/>
                  <a:gd name="connsiteX19" fmla="*/ 6989 w 10007"/>
                  <a:gd name="connsiteY19" fmla="*/ 4273 h 10001"/>
                  <a:gd name="connsiteX20" fmla="*/ 6398 w 10007"/>
                  <a:gd name="connsiteY20" fmla="*/ 5292 h 10001"/>
                  <a:gd name="connsiteX21" fmla="*/ 6753 w 10007"/>
                  <a:gd name="connsiteY21" fmla="*/ 6797 h 10001"/>
                  <a:gd name="connsiteX22" fmla="*/ 8528 w 10007"/>
                  <a:gd name="connsiteY22" fmla="*/ 7137 h 10001"/>
                  <a:gd name="connsiteX23" fmla="*/ 8528 w 10007"/>
                  <a:gd name="connsiteY23"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448 h 10001"/>
                  <a:gd name="connsiteX5" fmla="*/ 10007 w 10007"/>
                  <a:gd name="connsiteY5" fmla="*/ 8933 h 10001"/>
                  <a:gd name="connsiteX6" fmla="*/ 10007 w 10007"/>
                  <a:gd name="connsiteY6" fmla="*/ 9418 h 10001"/>
                  <a:gd name="connsiteX7" fmla="*/ 10007 w 10007"/>
                  <a:gd name="connsiteY7" fmla="*/ 9855 h 10001"/>
                  <a:gd name="connsiteX8" fmla="*/ 10007 w 10007"/>
                  <a:gd name="connsiteY8" fmla="*/ 10001 h 10001"/>
                  <a:gd name="connsiteX9" fmla="*/ 7 w 10007"/>
                  <a:gd name="connsiteY9" fmla="*/ 10001 h 10001"/>
                  <a:gd name="connsiteX10" fmla="*/ 7 w 10007"/>
                  <a:gd name="connsiteY10" fmla="*/ 7914 h 10001"/>
                  <a:gd name="connsiteX11" fmla="*/ 362 w 10007"/>
                  <a:gd name="connsiteY11" fmla="*/ 7331 h 10001"/>
                  <a:gd name="connsiteX12" fmla="*/ 3261 w 10007"/>
                  <a:gd name="connsiteY12" fmla="*/ 6797 h 10001"/>
                  <a:gd name="connsiteX13" fmla="*/ 3735 w 10007"/>
                  <a:gd name="connsiteY13" fmla="*/ 5438 h 10001"/>
                  <a:gd name="connsiteX14" fmla="*/ 2966 w 10007"/>
                  <a:gd name="connsiteY14" fmla="*/ 4418 h 10001"/>
                  <a:gd name="connsiteX15" fmla="*/ 2551 w 10007"/>
                  <a:gd name="connsiteY15" fmla="*/ 1409 h 10001"/>
                  <a:gd name="connsiteX16" fmla="*/ 5080 w 10007"/>
                  <a:gd name="connsiteY16" fmla="*/ 1 h 10001"/>
                  <a:gd name="connsiteX17" fmla="*/ 7403 w 10007"/>
                  <a:gd name="connsiteY17" fmla="*/ 1409 h 10001"/>
                  <a:gd name="connsiteX18" fmla="*/ 6989 w 10007"/>
                  <a:gd name="connsiteY18" fmla="*/ 4273 h 10001"/>
                  <a:gd name="connsiteX19" fmla="*/ 6398 w 10007"/>
                  <a:gd name="connsiteY19" fmla="*/ 5292 h 10001"/>
                  <a:gd name="connsiteX20" fmla="*/ 6753 w 10007"/>
                  <a:gd name="connsiteY20" fmla="*/ 6797 h 10001"/>
                  <a:gd name="connsiteX21" fmla="*/ 8528 w 10007"/>
                  <a:gd name="connsiteY21" fmla="*/ 7137 h 10001"/>
                  <a:gd name="connsiteX22" fmla="*/ 8528 w 10007"/>
                  <a:gd name="connsiteY22" fmla="*/ 8933 h 10001"/>
                  <a:gd name="connsiteX0" fmla="*/ 8528 w 10015"/>
                  <a:gd name="connsiteY0" fmla="*/ 8933 h 10001"/>
                  <a:gd name="connsiteX1" fmla="*/ 9829 w 10015"/>
                  <a:gd name="connsiteY1" fmla="*/ 7574 h 10001"/>
                  <a:gd name="connsiteX2" fmla="*/ 9889 w 10015"/>
                  <a:gd name="connsiteY2" fmla="*/ 7671 h 10001"/>
                  <a:gd name="connsiteX3" fmla="*/ 10007 w 10015"/>
                  <a:gd name="connsiteY3" fmla="*/ 8448 h 10001"/>
                  <a:gd name="connsiteX4" fmla="*/ 10007 w 10015"/>
                  <a:gd name="connsiteY4" fmla="*/ 8933 h 10001"/>
                  <a:gd name="connsiteX5" fmla="*/ 10007 w 10015"/>
                  <a:gd name="connsiteY5" fmla="*/ 9418 h 10001"/>
                  <a:gd name="connsiteX6" fmla="*/ 10007 w 10015"/>
                  <a:gd name="connsiteY6" fmla="*/ 9855 h 10001"/>
                  <a:gd name="connsiteX7" fmla="*/ 10007 w 10015"/>
                  <a:gd name="connsiteY7" fmla="*/ 10001 h 10001"/>
                  <a:gd name="connsiteX8" fmla="*/ 7 w 10015"/>
                  <a:gd name="connsiteY8" fmla="*/ 10001 h 10001"/>
                  <a:gd name="connsiteX9" fmla="*/ 7 w 10015"/>
                  <a:gd name="connsiteY9" fmla="*/ 7914 h 10001"/>
                  <a:gd name="connsiteX10" fmla="*/ 362 w 10015"/>
                  <a:gd name="connsiteY10" fmla="*/ 7331 h 10001"/>
                  <a:gd name="connsiteX11" fmla="*/ 3261 w 10015"/>
                  <a:gd name="connsiteY11" fmla="*/ 6797 h 10001"/>
                  <a:gd name="connsiteX12" fmla="*/ 3735 w 10015"/>
                  <a:gd name="connsiteY12" fmla="*/ 5438 h 10001"/>
                  <a:gd name="connsiteX13" fmla="*/ 2966 w 10015"/>
                  <a:gd name="connsiteY13" fmla="*/ 4418 h 10001"/>
                  <a:gd name="connsiteX14" fmla="*/ 2551 w 10015"/>
                  <a:gd name="connsiteY14" fmla="*/ 1409 h 10001"/>
                  <a:gd name="connsiteX15" fmla="*/ 5080 w 10015"/>
                  <a:gd name="connsiteY15" fmla="*/ 1 h 10001"/>
                  <a:gd name="connsiteX16" fmla="*/ 7403 w 10015"/>
                  <a:gd name="connsiteY16" fmla="*/ 1409 h 10001"/>
                  <a:gd name="connsiteX17" fmla="*/ 6989 w 10015"/>
                  <a:gd name="connsiteY17" fmla="*/ 4273 h 10001"/>
                  <a:gd name="connsiteX18" fmla="*/ 6398 w 10015"/>
                  <a:gd name="connsiteY18" fmla="*/ 5292 h 10001"/>
                  <a:gd name="connsiteX19" fmla="*/ 6753 w 10015"/>
                  <a:gd name="connsiteY19" fmla="*/ 6797 h 10001"/>
                  <a:gd name="connsiteX20" fmla="*/ 8528 w 10015"/>
                  <a:gd name="connsiteY20" fmla="*/ 7137 h 10001"/>
                  <a:gd name="connsiteX21" fmla="*/ 8528 w 10015"/>
                  <a:gd name="connsiteY21" fmla="*/ 8933 h 10001"/>
                  <a:gd name="connsiteX0" fmla="*/ 8528 w 10020"/>
                  <a:gd name="connsiteY0" fmla="*/ 8933 h 10001"/>
                  <a:gd name="connsiteX1" fmla="*/ 9829 w 10020"/>
                  <a:gd name="connsiteY1" fmla="*/ 7574 h 10001"/>
                  <a:gd name="connsiteX2" fmla="*/ 10007 w 10020"/>
                  <a:gd name="connsiteY2" fmla="*/ 8448 h 10001"/>
                  <a:gd name="connsiteX3" fmla="*/ 10007 w 10020"/>
                  <a:gd name="connsiteY3" fmla="*/ 8933 h 10001"/>
                  <a:gd name="connsiteX4" fmla="*/ 10007 w 10020"/>
                  <a:gd name="connsiteY4" fmla="*/ 9418 h 10001"/>
                  <a:gd name="connsiteX5" fmla="*/ 10007 w 10020"/>
                  <a:gd name="connsiteY5" fmla="*/ 9855 h 10001"/>
                  <a:gd name="connsiteX6" fmla="*/ 10007 w 10020"/>
                  <a:gd name="connsiteY6" fmla="*/ 10001 h 10001"/>
                  <a:gd name="connsiteX7" fmla="*/ 7 w 10020"/>
                  <a:gd name="connsiteY7" fmla="*/ 10001 h 10001"/>
                  <a:gd name="connsiteX8" fmla="*/ 7 w 10020"/>
                  <a:gd name="connsiteY8" fmla="*/ 7914 h 10001"/>
                  <a:gd name="connsiteX9" fmla="*/ 362 w 10020"/>
                  <a:gd name="connsiteY9" fmla="*/ 7331 h 10001"/>
                  <a:gd name="connsiteX10" fmla="*/ 3261 w 10020"/>
                  <a:gd name="connsiteY10" fmla="*/ 6797 h 10001"/>
                  <a:gd name="connsiteX11" fmla="*/ 3735 w 10020"/>
                  <a:gd name="connsiteY11" fmla="*/ 5438 h 10001"/>
                  <a:gd name="connsiteX12" fmla="*/ 2966 w 10020"/>
                  <a:gd name="connsiteY12" fmla="*/ 4418 h 10001"/>
                  <a:gd name="connsiteX13" fmla="*/ 2551 w 10020"/>
                  <a:gd name="connsiteY13" fmla="*/ 1409 h 10001"/>
                  <a:gd name="connsiteX14" fmla="*/ 5080 w 10020"/>
                  <a:gd name="connsiteY14" fmla="*/ 1 h 10001"/>
                  <a:gd name="connsiteX15" fmla="*/ 7403 w 10020"/>
                  <a:gd name="connsiteY15" fmla="*/ 1409 h 10001"/>
                  <a:gd name="connsiteX16" fmla="*/ 6989 w 10020"/>
                  <a:gd name="connsiteY16" fmla="*/ 4273 h 10001"/>
                  <a:gd name="connsiteX17" fmla="*/ 6398 w 10020"/>
                  <a:gd name="connsiteY17" fmla="*/ 5292 h 10001"/>
                  <a:gd name="connsiteX18" fmla="*/ 6753 w 10020"/>
                  <a:gd name="connsiteY18" fmla="*/ 6797 h 10001"/>
                  <a:gd name="connsiteX19" fmla="*/ 8528 w 10020"/>
                  <a:gd name="connsiteY19" fmla="*/ 7137 h 10001"/>
                  <a:gd name="connsiteX20" fmla="*/ 8528 w 10020"/>
                  <a:gd name="connsiteY20" fmla="*/ 8933 h 10001"/>
                  <a:gd name="connsiteX0" fmla="*/ 8528 w 10007"/>
                  <a:gd name="connsiteY0" fmla="*/ 8933 h 10001"/>
                  <a:gd name="connsiteX1" fmla="*/ 9829 w 10007"/>
                  <a:gd name="connsiteY1" fmla="*/ 7574 h 10001"/>
                  <a:gd name="connsiteX2" fmla="*/ 10007 w 10007"/>
                  <a:gd name="connsiteY2" fmla="*/ 8933 h 10001"/>
                  <a:gd name="connsiteX3" fmla="*/ 10007 w 10007"/>
                  <a:gd name="connsiteY3" fmla="*/ 9418 h 10001"/>
                  <a:gd name="connsiteX4" fmla="*/ 10007 w 10007"/>
                  <a:gd name="connsiteY4" fmla="*/ 9855 h 10001"/>
                  <a:gd name="connsiteX5" fmla="*/ 10007 w 10007"/>
                  <a:gd name="connsiteY5" fmla="*/ 10001 h 10001"/>
                  <a:gd name="connsiteX6" fmla="*/ 7 w 10007"/>
                  <a:gd name="connsiteY6" fmla="*/ 10001 h 10001"/>
                  <a:gd name="connsiteX7" fmla="*/ 7 w 10007"/>
                  <a:gd name="connsiteY7" fmla="*/ 7914 h 10001"/>
                  <a:gd name="connsiteX8" fmla="*/ 362 w 10007"/>
                  <a:gd name="connsiteY8" fmla="*/ 7331 h 10001"/>
                  <a:gd name="connsiteX9" fmla="*/ 3261 w 10007"/>
                  <a:gd name="connsiteY9" fmla="*/ 6797 h 10001"/>
                  <a:gd name="connsiteX10" fmla="*/ 3735 w 10007"/>
                  <a:gd name="connsiteY10" fmla="*/ 5438 h 10001"/>
                  <a:gd name="connsiteX11" fmla="*/ 2966 w 10007"/>
                  <a:gd name="connsiteY11" fmla="*/ 4418 h 10001"/>
                  <a:gd name="connsiteX12" fmla="*/ 2551 w 10007"/>
                  <a:gd name="connsiteY12" fmla="*/ 1409 h 10001"/>
                  <a:gd name="connsiteX13" fmla="*/ 5080 w 10007"/>
                  <a:gd name="connsiteY13" fmla="*/ 1 h 10001"/>
                  <a:gd name="connsiteX14" fmla="*/ 7403 w 10007"/>
                  <a:gd name="connsiteY14" fmla="*/ 1409 h 10001"/>
                  <a:gd name="connsiteX15" fmla="*/ 6989 w 10007"/>
                  <a:gd name="connsiteY15" fmla="*/ 4273 h 10001"/>
                  <a:gd name="connsiteX16" fmla="*/ 6398 w 10007"/>
                  <a:gd name="connsiteY16" fmla="*/ 5292 h 10001"/>
                  <a:gd name="connsiteX17" fmla="*/ 6753 w 10007"/>
                  <a:gd name="connsiteY17" fmla="*/ 6797 h 10001"/>
                  <a:gd name="connsiteX18" fmla="*/ 8528 w 10007"/>
                  <a:gd name="connsiteY18" fmla="*/ 7137 h 10001"/>
                  <a:gd name="connsiteX19" fmla="*/ 8528 w 10007"/>
                  <a:gd name="connsiteY19" fmla="*/ 8933 h 10001"/>
                  <a:gd name="connsiteX0" fmla="*/ 8528 w 10007"/>
                  <a:gd name="connsiteY0" fmla="*/ 8933 h 10001"/>
                  <a:gd name="connsiteX1" fmla="*/ 9829 w 10007"/>
                  <a:gd name="connsiteY1" fmla="*/ 7574 h 10001"/>
                  <a:gd name="connsiteX2" fmla="*/ 10007 w 10007"/>
                  <a:gd name="connsiteY2" fmla="*/ 9418 h 10001"/>
                  <a:gd name="connsiteX3" fmla="*/ 10007 w 10007"/>
                  <a:gd name="connsiteY3" fmla="*/ 9855 h 10001"/>
                  <a:gd name="connsiteX4" fmla="*/ 10007 w 10007"/>
                  <a:gd name="connsiteY4" fmla="*/ 10001 h 10001"/>
                  <a:gd name="connsiteX5" fmla="*/ 7 w 10007"/>
                  <a:gd name="connsiteY5" fmla="*/ 10001 h 10001"/>
                  <a:gd name="connsiteX6" fmla="*/ 7 w 10007"/>
                  <a:gd name="connsiteY6" fmla="*/ 7914 h 10001"/>
                  <a:gd name="connsiteX7" fmla="*/ 362 w 10007"/>
                  <a:gd name="connsiteY7" fmla="*/ 7331 h 10001"/>
                  <a:gd name="connsiteX8" fmla="*/ 3261 w 10007"/>
                  <a:gd name="connsiteY8" fmla="*/ 6797 h 10001"/>
                  <a:gd name="connsiteX9" fmla="*/ 3735 w 10007"/>
                  <a:gd name="connsiteY9" fmla="*/ 5438 h 10001"/>
                  <a:gd name="connsiteX10" fmla="*/ 2966 w 10007"/>
                  <a:gd name="connsiteY10" fmla="*/ 4418 h 10001"/>
                  <a:gd name="connsiteX11" fmla="*/ 2551 w 10007"/>
                  <a:gd name="connsiteY11" fmla="*/ 1409 h 10001"/>
                  <a:gd name="connsiteX12" fmla="*/ 5080 w 10007"/>
                  <a:gd name="connsiteY12" fmla="*/ 1 h 10001"/>
                  <a:gd name="connsiteX13" fmla="*/ 7403 w 10007"/>
                  <a:gd name="connsiteY13" fmla="*/ 1409 h 10001"/>
                  <a:gd name="connsiteX14" fmla="*/ 6989 w 10007"/>
                  <a:gd name="connsiteY14" fmla="*/ 4273 h 10001"/>
                  <a:gd name="connsiteX15" fmla="*/ 6398 w 10007"/>
                  <a:gd name="connsiteY15" fmla="*/ 5292 h 10001"/>
                  <a:gd name="connsiteX16" fmla="*/ 6753 w 10007"/>
                  <a:gd name="connsiteY16" fmla="*/ 6797 h 10001"/>
                  <a:gd name="connsiteX17" fmla="*/ 8528 w 10007"/>
                  <a:gd name="connsiteY17" fmla="*/ 7137 h 10001"/>
                  <a:gd name="connsiteX18" fmla="*/ 8528 w 10007"/>
                  <a:gd name="connsiteY18" fmla="*/ 8933 h 10001"/>
                  <a:gd name="connsiteX0" fmla="*/ 8528 w 10007"/>
                  <a:gd name="connsiteY0" fmla="*/ 8933 h 10001"/>
                  <a:gd name="connsiteX1" fmla="*/ 9829 w 10007"/>
                  <a:gd name="connsiteY1" fmla="*/ 7574 h 10001"/>
                  <a:gd name="connsiteX2" fmla="*/ 10007 w 10007"/>
                  <a:gd name="connsiteY2" fmla="*/ 9855 h 10001"/>
                  <a:gd name="connsiteX3" fmla="*/ 10007 w 10007"/>
                  <a:gd name="connsiteY3" fmla="*/ 10001 h 10001"/>
                  <a:gd name="connsiteX4" fmla="*/ 7 w 10007"/>
                  <a:gd name="connsiteY4" fmla="*/ 10001 h 10001"/>
                  <a:gd name="connsiteX5" fmla="*/ 7 w 10007"/>
                  <a:gd name="connsiteY5" fmla="*/ 7914 h 10001"/>
                  <a:gd name="connsiteX6" fmla="*/ 362 w 10007"/>
                  <a:gd name="connsiteY6" fmla="*/ 7331 h 10001"/>
                  <a:gd name="connsiteX7" fmla="*/ 3261 w 10007"/>
                  <a:gd name="connsiteY7" fmla="*/ 6797 h 10001"/>
                  <a:gd name="connsiteX8" fmla="*/ 3735 w 10007"/>
                  <a:gd name="connsiteY8" fmla="*/ 5438 h 10001"/>
                  <a:gd name="connsiteX9" fmla="*/ 2966 w 10007"/>
                  <a:gd name="connsiteY9" fmla="*/ 4418 h 10001"/>
                  <a:gd name="connsiteX10" fmla="*/ 2551 w 10007"/>
                  <a:gd name="connsiteY10" fmla="*/ 1409 h 10001"/>
                  <a:gd name="connsiteX11" fmla="*/ 5080 w 10007"/>
                  <a:gd name="connsiteY11" fmla="*/ 1 h 10001"/>
                  <a:gd name="connsiteX12" fmla="*/ 7403 w 10007"/>
                  <a:gd name="connsiteY12" fmla="*/ 1409 h 10001"/>
                  <a:gd name="connsiteX13" fmla="*/ 6989 w 10007"/>
                  <a:gd name="connsiteY13" fmla="*/ 4273 h 10001"/>
                  <a:gd name="connsiteX14" fmla="*/ 6398 w 10007"/>
                  <a:gd name="connsiteY14" fmla="*/ 5292 h 10001"/>
                  <a:gd name="connsiteX15" fmla="*/ 6753 w 10007"/>
                  <a:gd name="connsiteY15" fmla="*/ 6797 h 10001"/>
                  <a:gd name="connsiteX16" fmla="*/ 8528 w 10007"/>
                  <a:gd name="connsiteY16" fmla="*/ 7137 h 10001"/>
                  <a:gd name="connsiteX17" fmla="*/ 8528 w 10007"/>
                  <a:gd name="connsiteY17" fmla="*/ 8933 h 10001"/>
                  <a:gd name="connsiteX0" fmla="*/ 8528 w 10743"/>
                  <a:gd name="connsiteY0" fmla="*/ 8933 h 10001"/>
                  <a:gd name="connsiteX1" fmla="*/ 9829 w 10743"/>
                  <a:gd name="connsiteY1" fmla="*/ 7574 h 10001"/>
                  <a:gd name="connsiteX2" fmla="*/ 10007 w 10743"/>
                  <a:gd name="connsiteY2" fmla="*/ 10001 h 10001"/>
                  <a:gd name="connsiteX3" fmla="*/ 7 w 10743"/>
                  <a:gd name="connsiteY3" fmla="*/ 10001 h 10001"/>
                  <a:gd name="connsiteX4" fmla="*/ 7 w 10743"/>
                  <a:gd name="connsiteY4" fmla="*/ 7914 h 10001"/>
                  <a:gd name="connsiteX5" fmla="*/ 362 w 10743"/>
                  <a:gd name="connsiteY5" fmla="*/ 7331 h 10001"/>
                  <a:gd name="connsiteX6" fmla="*/ 3261 w 10743"/>
                  <a:gd name="connsiteY6" fmla="*/ 6797 h 10001"/>
                  <a:gd name="connsiteX7" fmla="*/ 3735 w 10743"/>
                  <a:gd name="connsiteY7" fmla="*/ 5438 h 10001"/>
                  <a:gd name="connsiteX8" fmla="*/ 2966 w 10743"/>
                  <a:gd name="connsiteY8" fmla="*/ 4418 h 10001"/>
                  <a:gd name="connsiteX9" fmla="*/ 2551 w 10743"/>
                  <a:gd name="connsiteY9" fmla="*/ 1409 h 10001"/>
                  <a:gd name="connsiteX10" fmla="*/ 5080 w 10743"/>
                  <a:gd name="connsiteY10" fmla="*/ 1 h 10001"/>
                  <a:gd name="connsiteX11" fmla="*/ 7403 w 10743"/>
                  <a:gd name="connsiteY11" fmla="*/ 1409 h 10001"/>
                  <a:gd name="connsiteX12" fmla="*/ 6989 w 10743"/>
                  <a:gd name="connsiteY12" fmla="*/ 4273 h 10001"/>
                  <a:gd name="connsiteX13" fmla="*/ 6398 w 10743"/>
                  <a:gd name="connsiteY13" fmla="*/ 5292 h 10001"/>
                  <a:gd name="connsiteX14" fmla="*/ 6753 w 10743"/>
                  <a:gd name="connsiteY14" fmla="*/ 6797 h 10001"/>
                  <a:gd name="connsiteX15" fmla="*/ 8528 w 10743"/>
                  <a:gd name="connsiteY15" fmla="*/ 7137 h 10001"/>
                  <a:gd name="connsiteX16" fmla="*/ 8528 w 10743"/>
                  <a:gd name="connsiteY16" fmla="*/ 8933 h 10001"/>
                  <a:gd name="connsiteX0" fmla="*/ 8528 w 10016"/>
                  <a:gd name="connsiteY0" fmla="*/ 8933 h 10001"/>
                  <a:gd name="connsiteX1" fmla="*/ 9829 w 10016"/>
                  <a:gd name="connsiteY1" fmla="*/ 7574 h 10001"/>
                  <a:gd name="connsiteX2" fmla="*/ 10007 w 10016"/>
                  <a:gd name="connsiteY2" fmla="*/ 10001 h 10001"/>
                  <a:gd name="connsiteX3" fmla="*/ 7 w 10016"/>
                  <a:gd name="connsiteY3" fmla="*/ 10001 h 10001"/>
                  <a:gd name="connsiteX4" fmla="*/ 7 w 10016"/>
                  <a:gd name="connsiteY4" fmla="*/ 7914 h 10001"/>
                  <a:gd name="connsiteX5" fmla="*/ 362 w 10016"/>
                  <a:gd name="connsiteY5" fmla="*/ 7331 h 10001"/>
                  <a:gd name="connsiteX6" fmla="*/ 3261 w 10016"/>
                  <a:gd name="connsiteY6" fmla="*/ 6797 h 10001"/>
                  <a:gd name="connsiteX7" fmla="*/ 3735 w 10016"/>
                  <a:gd name="connsiteY7" fmla="*/ 5438 h 10001"/>
                  <a:gd name="connsiteX8" fmla="*/ 2966 w 10016"/>
                  <a:gd name="connsiteY8" fmla="*/ 4418 h 10001"/>
                  <a:gd name="connsiteX9" fmla="*/ 2551 w 10016"/>
                  <a:gd name="connsiteY9" fmla="*/ 1409 h 10001"/>
                  <a:gd name="connsiteX10" fmla="*/ 5080 w 10016"/>
                  <a:gd name="connsiteY10" fmla="*/ 1 h 10001"/>
                  <a:gd name="connsiteX11" fmla="*/ 7403 w 10016"/>
                  <a:gd name="connsiteY11" fmla="*/ 1409 h 10001"/>
                  <a:gd name="connsiteX12" fmla="*/ 6989 w 10016"/>
                  <a:gd name="connsiteY12" fmla="*/ 4273 h 10001"/>
                  <a:gd name="connsiteX13" fmla="*/ 6398 w 10016"/>
                  <a:gd name="connsiteY13" fmla="*/ 5292 h 10001"/>
                  <a:gd name="connsiteX14" fmla="*/ 6753 w 10016"/>
                  <a:gd name="connsiteY14" fmla="*/ 6797 h 10001"/>
                  <a:gd name="connsiteX15" fmla="*/ 8528 w 10016"/>
                  <a:gd name="connsiteY15" fmla="*/ 7137 h 10001"/>
                  <a:gd name="connsiteX16" fmla="*/ 8528 w 10016"/>
                  <a:gd name="connsiteY16" fmla="*/ 8933 h 10001"/>
                  <a:gd name="connsiteX0" fmla="*/ 8528 w 10007"/>
                  <a:gd name="connsiteY0" fmla="*/ 8933 h 10001"/>
                  <a:gd name="connsiteX1" fmla="*/ 9829 w 10007"/>
                  <a:gd name="connsiteY1" fmla="*/ 7574 h 10001"/>
                  <a:gd name="connsiteX2" fmla="*/ 10007 w 10007"/>
                  <a:gd name="connsiteY2" fmla="*/ 10001 h 10001"/>
                  <a:gd name="connsiteX3" fmla="*/ 7 w 10007"/>
                  <a:gd name="connsiteY3" fmla="*/ 10001 h 10001"/>
                  <a:gd name="connsiteX4" fmla="*/ 7 w 10007"/>
                  <a:gd name="connsiteY4" fmla="*/ 7914 h 10001"/>
                  <a:gd name="connsiteX5" fmla="*/ 362 w 10007"/>
                  <a:gd name="connsiteY5" fmla="*/ 7331 h 10001"/>
                  <a:gd name="connsiteX6" fmla="*/ 3261 w 10007"/>
                  <a:gd name="connsiteY6" fmla="*/ 6797 h 10001"/>
                  <a:gd name="connsiteX7" fmla="*/ 3735 w 10007"/>
                  <a:gd name="connsiteY7" fmla="*/ 5438 h 10001"/>
                  <a:gd name="connsiteX8" fmla="*/ 2966 w 10007"/>
                  <a:gd name="connsiteY8" fmla="*/ 4418 h 10001"/>
                  <a:gd name="connsiteX9" fmla="*/ 2551 w 10007"/>
                  <a:gd name="connsiteY9" fmla="*/ 1409 h 10001"/>
                  <a:gd name="connsiteX10" fmla="*/ 5080 w 10007"/>
                  <a:gd name="connsiteY10" fmla="*/ 1 h 10001"/>
                  <a:gd name="connsiteX11" fmla="*/ 7403 w 10007"/>
                  <a:gd name="connsiteY11" fmla="*/ 1409 h 10001"/>
                  <a:gd name="connsiteX12" fmla="*/ 6989 w 10007"/>
                  <a:gd name="connsiteY12" fmla="*/ 4273 h 10001"/>
                  <a:gd name="connsiteX13" fmla="*/ 6398 w 10007"/>
                  <a:gd name="connsiteY13" fmla="*/ 5292 h 10001"/>
                  <a:gd name="connsiteX14" fmla="*/ 6753 w 10007"/>
                  <a:gd name="connsiteY14" fmla="*/ 6797 h 10001"/>
                  <a:gd name="connsiteX15" fmla="*/ 8528 w 10007"/>
                  <a:gd name="connsiteY15" fmla="*/ 7137 h 10001"/>
                  <a:gd name="connsiteX16" fmla="*/ 8528 w 10007"/>
                  <a:gd name="connsiteY16" fmla="*/ 8933 h 10001"/>
                  <a:gd name="connsiteX0" fmla="*/ 8528 w 9830"/>
                  <a:gd name="connsiteY0" fmla="*/ 8933 h 10001"/>
                  <a:gd name="connsiteX1" fmla="*/ 9829 w 9830"/>
                  <a:gd name="connsiteY1" fmla="*/ 7574 h 10001"/>
                  <a:gd name="connsiteX2" fmla="*/ 9774 w 9830"/>
                  <a:gd name="connsiteY2" fmla="*/ 10001 h 10001"/>
                  <a:gd name="connsiteX3" fmla="*/ 7 w 9830"/>
                  <a:gd name="connsiteY3" fmla="*/ 10001 h 10001"/>
                  <a:gd name="connsiteX4" fmla="*/ 7 w 9830"/>
                  <a:gd name="connsiteY4" fmla="*/ 7914 h 10001"/>
                  <a:gd name="connsiteX5" fmla="*/ 362 w 9830"/>
                  <a:gd name="connsiteY5" fmla="*/ 7331 h 10001"/>
                  <a:gd name="connsiteX6" fmla="*/ 3261 w 9830"/>
                  <a:gd name="connsiteY6" fmla="*/ 6797 h 10001"/>
                  <a:gd name="connsiteX7" fmla="*/ 3735 w 9830"/>
                  <a:gd name="connsiteY7" fmla="*/ 5438 h 10001"/>
                  <a:gd name="connsiteX8" fmla="*/ 2966 w 9830"/>
                  <a:gd name="connsiteY8" fmla="*/ 4418 h 10001"/>
                  <a:gd name="connsiteX9" fmla="*/ 2551 w 9830"/>
                  <a:gd name="connsiteY9" fmla="*/ 1409 h 10001"/>
                  <a:gd name="connsiteX10" fmla="*/ 5080 w 9830"/>
                  <a:gd name="connsiteY10" fmla="*/ 1 h 10001"/>
                  <a:gd name="connsiteX11" fmla="*/ 7403 w 9830"/>
                  <a:gd name="connsiteY11" fmla="*/ 1409 h 10001"/>
                  <a:gd name="connsiteX12" fmla="*/ 6989 w 9830"/>
                  <a:gd name="connsiteY12" fmla="*/ 4273 h 10001"/>
                  <a:gd name="connsiteX13" fmla="*/ 6398 w 9830"/>
                  <a:gd name="connsiteY13" fmla="*/ 5292 h 10001"/>
                  <a:gd name="connsiteX14" fmla="*/ 6753 w 9830"/>
                  <a:gd name="connsiteY14" fmla="*/ 6797 h 10001"/>
                  <a:gd name="connsiteX15" fmla="*/ 8528 w 9830"/>
                  <a:gd name="connsiteY15" fmla="*/ 7137 h 10001"/>
                  <a:gd name="connsiteX16" fmla="*/ 8528 w 9830"/>
                  <a:gd name="connsiteY16" fmla="*/ 8933 h 10001"/>
                  <a:gd name="connsiteX0" fmla="*/ 8675 w 10003"/>
                  <a:gd name="connsiteY0" fmla="*/ 8932 h 10000"/>
                  <a:gd name="connsiteX1" fmla="*/ 9999 w 10003"/>
                  <a:gd name="connsiteY1" fmla="*/ 7573 h 10000"/>
                  <a:gd name="connsiteX2" fmla="*/ 9991 w 10003"/>
                  <a:gd name="connsiteY2" fmla="*/ 9885 h 10000"/>
                  <a:gd name="connsiteX3" fmla="*/ 7 w 10003"/>
                  <a:gd name="connsiteY3" fmla="*/ 10000 h 10000"/>
                  <a:gd name="connsiteX4" fmla="*/ 7 w 10003"/>
                  <a:gd name="connsiteY4" fmla="*/ 7913 h 10000"/>
                  <a:gd name="connsiteX5" fmla="*/ 368 w 10003"/>
                  <a:gd name="connsiteY5" fmla="*/ 7330 h 10000"/>
                  <a:gd name="connsiteX6" fmla="*/ 3317 w 10003"/>
                  <a:gd name="connsiteY6" fmla="*/ 6796 h 10000"/>
                  <a:gd name="connsiteX7" fmla="*/ 3800 w 10003"/>
                  <a:gd name="connsiteY7" fmla="*/ 5437 h 10000"/>
                  <a:gd name="connsiteX8" fmla="*/ 3017 w 10003"/>
                  <a:gd name="connsiteY8" fmla="*/ 4418 h 10000"/>
                  <a:gd name="connsiteX9" fmla="*/ 2595 w 10003"/>
                  <a:gd name="connsiteY9" fmla="*/ 1409 h 10000"/>
                  <a:gd name="connsiteX10" fmla="*/ 5168 w 10003"/>
                  <a:gd name="connsiteY10" fmla="*/ 1 h 10000"/>
                  <a:gd name="connsiteX11" fmla="*/ 7531 w 10003"/>
                  <a:gd name="connsiteY11" fmla="*/ 1409 h 10000"/>
                  <a:gd name="connsiteX12" fmla="*/ 7110 w 10003"/>
                  <a:gd name="connsiteY12" fmla="*/ 4273 h 10000"/>
                  <a:gd name="connsiteX13" fmla="*/ 6509 w 10003"/>
                  <a:gd name="connsiteY13" fmla="*/ 5291 h 10000"/>
                  <a:gd name="connsiteX14" fmla="*/ 6870 w 10003"/>
                  <a:gd name="connsiteY14" fmla="*/ 6796 h 10000"/>
                  <a:gd name="connsiteX15" fmla="*/ 8675 w 10003"/>
                  <a:gd name="connsiteY15" fmla="*/ 7136 h 10000"/>
                  <a:gd name="connsiteX16" fmla="*/ 8675 w 10003"/>
                  <a:gd name="connsiteY16" fmla="*/ 8932 h 10000"/>
                  <a:gd name="connsiteX0" fmla="*/ 8675 w 10039"/>
                  <a:gd name="connsiteY0" fmla="*/ 8932 h 10000"/>
                  <a:gd name="connsiteX1" fmla="*/ 9999 w 10039"/>
                  <a:gd name="connsiteY1" fmla="*/ 7573 h 10000"/>
                  <a:gd name="connsiteX2" fmla="*/ 10039 w 10039"/>
                  <a:gd name="connsiteY2" fmla="*/ 9962 h 10000"/>
                  <a:gd name="connsiteX3" fmla="*/ 7 w 10039"/>
                  <a:gd name="connsiteY3" fmla="*/ 10000 h 10000"/>
                  <a:gd name="connsiteX4" fmla="*/ 7 w 10039"/>
                  <a:gd name="connsiteY4" fmla="*/ 7913 h 10000"/>
                  <a:gd name="connsiteX5" fmla="*/ 368 w 10039"/>
                  <a:gd name="connsiteY5" fmla="*/ 7330 h 10000"/>
                  <a:gd name="connsiteX6" fmla="*/ 3317 w 10039"/>
                  <a:gd name="connsiteY6" fmla="*/ 6796 h 10000"/>
                  <a:gd name="connsiteX7" fmla="*/ 3800 w 10039"/>
                  <a:gd name="connsiteY7" fmla="*/ 5437 h 10000"/>
                  <a:gd name="connsiteX8" fmla="*/ 3017 w 10039"/>
                  <a:gd name="connsiteY8" fmla="*/ 4418 h 10000"/>
                  <a:gd name="connsiteX9" fmla="*/ 2595 w 10039"/>
                  <a:gd name="connsiteY9" fmla="*/ 1409 h 10000"/>
                  <a:gd name="connsiteX10" fmla="*/ 5168 w 10039"/>
                  <a:gd name="connsiteY10" fmla="*/ 1 h 10000"/>
                  <a:gd name="connsiteX11" fmla="*/ 7531 w 10039"/>
                  <a:gd name="connsiteY11" fmla="*/ 1409 h 10000"/>
                  <a:gd name="connsiteX12" fmla="*/ 7110 w 10039"/>
                  <a:gd name="connsiteY12" fmla="*/ 4273 h 10000"/>
                  <a:gd name="connsiteX13" fmla="*/ 6509 w 10039"/>
                  <a:gd name="connsiteY13" fmla="*/ 5291 h 10000"/>
                  <a:gd name="connsiteX14" fmla="*/ 6870 w 10039"/>
                  <a:gd name="connsiteY14" fmla="*/ 6796 h 10000"/>
                  <a:gd name="connsiteX15" fmla="*/ 8675 w 10039"/>
                  <a:gd name="connsiteY15" fmla="*/ 7136 h 10000"/>
                  <a:gd name="connsiteX16" fmla="*/ 8675 w 10039"/>
                  <a:gd name="connsiteY16" fmla="*/ 8932 h 10000"/>
                  <a:gd name="connsiteX0" fmla="*/ 8675 w 10000"/>
                  <a:gd name="connsiteY0" fmla="*/ 8932 h 10000"/>
                  <a:gd name="connsiteX1" fmla="*/ 9999 w 10000"/>
                  <a:gd name="connsiteY1" fmla="*/ 7573 h 10000"/>
                  <a:gd name="connsiteX2" fmla="*/ 9896 w 10000"/>
                  <a:gd name="connsiteY2" fmla="*/ 10000 h 10000"/>
                  <a:gd name="connsiteX3" fmla="*/ 7 w 10000"/>
                  <a:gd name="connsiteY3" fmla="*/ 10000 h 10000"/>
                  <a:gd name="connsiteX4" fmla="*/ 7 w 10000"/>
                  <a:gd name="connsiteY4" fmla="*/ 7913 h 10000"/>
                  <a:gd name="connsiteX5" fmla="*/ 368 w 10000"/>
                  <a:gd name="connsiteY5" fmla="*/ 7330 h 10000"/>
                  <a:gd name="connsiteX6" fmla="*/ 3317 w 10000"/>
                  <a:gd name="connsiteY6" fmla="*/ 6796 h 10000"/>
                  <a:gd name="connsiteX7" fmla="*/ 3800 w 10000"/>
                  <a:gd name="connsiteY7" fmla="*/ 5437 h 10000"/>
                  <a:gd name="connsiteX8" fmla="*/ 3017 w 10000"/>
                  <a:gd name="connsiteY8" fmla="*/ 4418 h 10000"/>
                  <a:gd name="connsiteX9" fmla="*/ 2595 w 10000"/>
                  <a:gd name="connsiteY9" fmla="*/ 1409 h 10000"/>
                  <a:gd name="connsiteX10" fmla="*/ 5168 w 10000"/>
                  <a:gd name="connsiteY10" fmla="*/ 1 h 10000"/>
                  <a:gd name="connsiteX11" fmla="*/ 7531 w 10000"/>
                  <a:gd name="connsiteY11" fmla="*/ 1409 h 10000"/>
                  <a:gd name="connsiteX12" fmla="*/ 7110 w 10000"/>
                  <a:gd name="connsiteY12" fmla="*/ 4273 h 10000"/>
                  <a:gd name="connsiteX13" fmla="*/ 6509 w 10000"/>
                  <a:gd name="connsiteY13" fmla="*/ 5291 h 10000"/>
                  <a:gd name="connsiteX14" fmla="*/ 6870 w 10000"/>
                  <a:gd name="connsiteY14" fmla="*/ 6796 h 10000"/>
                  <a:gd name="connsiteX15" fmla="*/ 8675 w 10000"/>
                  <a:gd name="connsiteY15" fmla="*/ 7136 h 10000"/>
                  <a:gd name="connsiteX16" fmla="*/ 8675 w 10000"/>
                  <a:gd name="connsiteY16" fmla="*/ 8932 h 10000"/>
                  <a:gd name="connsiteX0" fmla="*/ 8675 w 10000"/>
                  <a:gd name="connsiteY0" fmla="*/ 8932 h 10000"/>
                  <a:gd name="connsiteX1" fmla="*/ 9999 w 10000"/>
                  <a:gd name="connsiteY1" fmla="*/ 7573 h 10000"/>
                  <a:gd name="connsiteX2" fmla="*/ 9944 w 10000"/>
                  <a:gd name="connsiteY2" fmla="*/ 10000 h 10000"/>
                  <a:gd name="connsiteX3" fmla="*/ 7 w 10000"/>
                  <a:gd name="connsiteY3" fmla="*/ 10000 h 10000"/>
                  <a:gd name="connsiteX4" fmla="*/ 7 w 10000"/>
                  <a:gd name="connsiteY4" fmla="*/ 7913 h 10000"/>
                  <a:gd name="connsiteX5" fmla="*/ 368 w 10000"/>
                  <a:gd name="connsiteY5" fmla="*/ 7330 h 10000"/>
                  <a:gd name="connsiteX6" fmla="*/ 3317 w 10000"/>
                  <a:gd name="connsiteY6" fmla="*/ 6796 h 10000"/>
                  <a:gd name="connsiteX7" fmla="*/ 3800 w 10000"/>
                  <a:gd name="connsiteY7" fmla="*/ 5437 h 10000"/>
                  <a:gd name="connsiteX8" fmla="*/ 3017 w 10000"/>
                  <a:gd name="connsiteY8" fmla="*/ 4418 h 10000"/>
                  <a:gd name="connsiteX9" fmla="*/ 2595 w 10000"/>
                  <a:gd name="connsiteY9" fmla="*/ 1409 h 10000"/>
                  <a:gd name="connsiteX10" fmla="*/ 5168 w 10000"/>
                  <a:gd name="connsiteY10" fmla="*/ 1 h 10000"/>
                  <a:gd name="connsiteX11" fmla="*/ 7531 w 10000"/>
                  <a:gd name="connsiteY11" fmla="*/ 1409 h 10000"/>
                  <a:gd name="connsiteX12" fmla="*/ 7110 w 10000"/>
                  <a:gd name="connsiteY12" fmla="*/ 4273 h 10000"/>
                  <a:gd name="connsiteX13" fmla="*/ 6509 w 10000"/>
                  <a:gd name="connsiteY13" fmla="*/ 5291 h 10000"/>
                  <a:gd name="connsiteX14" fmla="*/ 6870 w 10000"/>
                  <a:gd name="connsiteY14" fmla="*/ 6796 h 10000"/>
                  <a:gd name="connsiteX15" fmla="*/ 8675 w 10000"/>
                  <a:gd name="connsiteY15" fmla="*/ 7136 h 10000"/>
                  <a:gd name="connsiteX16" fmla="*/ 8675 w 10000"/>
                  <a:gd name="connsiteY16" fmla="*/ 8932 h 10000"/>
                  <a:gd name="connsiteX0" fmla="*/ 8675 w 10003"/>
                  <a:gd name="connsiteY0" fmla="*/ 8932 h 10000"/>
                  <a:gd name="connsiteX1" fmla="*/ 9999 w 10003"/>
                  <a:gd name="connsiteY1" fmla="*/ 7573 h 10000"/>
                  <a:gd name="connsiteX2" fmla="*/ 9992 w 10003"/>
                  <a:gd name="connsiteY2" fmla="*/ 10000 h 10000"/>
                  <a:gd name="connsiteX3" fmla="*/ 7 w 10003"/>
                  <a:gd name="connsiteY3" fmla="*/ 10000 h 10000"/>
                  <a:gd name="connsiteX4" fmla="*/ 7 w 10003"/>
                  <a:gd name="connsiteY4" fmla="*/ 7913 h 10000"/>
                  <a:gd name="connsiteX5" fmla="*/ 368 w 10003"/>
                  <a:gd name="connsiteY5" fmla="*/ 7330 h 10000"/>
                  <a:gd name="connsiteX6" fmla="*/ 3317 w 10003"/>
                  <a:gd name="connsiteY6" fmla="*/ 6796 h 10000"/>
                  <a:gd name="connsiteX7" fmla="*/ 3800 w 10003"/>
                  <a:gd name="connsiteY7" fmla="*/ 5437 h 10000"/>
                  <a:gd name="connsiteX8" fmla="*/ 3017 w 10003"/>
                  <a:gd name="connsiteY8" fmla="*/ 4418 h 10000"/>
                  <a:gd name="connsiteX9" fmla="*/ 2595 w 10003"/>
                  <a:gd name="connsiteY9" fmla="*/ 1409 h 10000"/>
                  <a:gd name="connsiteX10" fmla="*/ 5168 w 10003"/>
                  <a:gd name="connsiteY10" fmla="*/ 1 h 10000"/>
                  <a:gd name="connsiteX11" fmla="*/ 7531 w 10003"/>
                  <a:gd name="connsiteY11" fmla="*/ 1409 h 10000"/>
                  <a:gd name="connsiteX12" fmla="*/ 7110 w 10003"/>
                  <a:gd name="connsiteY12" fmla="*/ 4273 h 10000"/>
                  <a:gd name="connsiteX13" fmla="*/ 6509 w 10003"/>
                  <a:gd name="connsiteY13" fmla="*/ 5291 h 10000"/>
                  <a:gd name="connsiteX14" fmla="*/ 6870 w 10003"/>
                  <a:gd name="connsiteY14" fmla="*/ 6796 h 10000"/>
                  <a:gd name="connsiteX15" fmla="*/ 8675 w 10003"/>
                  <a:gd name="connsiteY15" fmla="*/ 7136 h 10000"/>
                  <a:gd name="connsiteX16" fmla="*/ 8675 w 10003"/>
                  <a:gd name="connsiteY16" fmla="*/ 89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03" h="10000">
                    <a:moveTo>
                      <a:pt x="8675" y="8932"/>
                    </a:moveTo>
                    <a:lnTo>
                      <a:pt x="9999" y="7573"/>
                    </a:lnTo>
                    <a:cubicBezTo>
                      <a:pt x="10012" y="8172"/>
                      <a:pt x="9995" y="9098"/>
                      <a:pt x="9992" y="10000"/>
                    </a:cubicBezTo>
                    <a:lnTo>
                      <a:pt x="7" y="10000"/>
                    </a:lnTo>
                    <a:lnTo>
                      <a:pt x="7" y="7913"/>
                    </a:lnTo>
                    <a:cubicBezTo>
                      <a:pt x="67" y="7792"/>
                      <a:pt x="-183" y="7516"/>
                      <a:pt x="368" y="7330"/>
                    </a:cubicBezTo>
                    <a:lnTo>
                      <a:pt x="3317" y="6796"/>
                    </a:lnTo>
                    <a:lnTo>
                      <a:pt x="3800" y="5437"/>
                    </a:lnTo>
                    <a:cubicBezTo>
                      <a:pt x="3750" y="5041"/>
                      <a:pt x="3158" y="4612"/>
                      <a:pt x="3017" y="4418"/>
                    </a:cubicBezTo>
                    <a:cubicBezTo>
                      <a:pt x="2817" y="3747"/>
                      <a:pt x="2636" y="2008"/>
                      <a:pt x="2595" y="1409"/>
                    </a:cubicBezTo>
                    <a:cubicBezTo>
                      <a:pt x="2764" y="558"/>
                      <a:pt x="3632" y="-38"/>
                      <a:pt x="5168" y="1"/>
                    </a:cubicBezTo>
                    <a:cubicBezTo>
                      <a:pt x="6657" y="1"/>
                      <a:pt x="7398" y="582"/>
                      <a:pt x="7531" y="1409"/>
                    </a:cubicBezTo>
                    <a:cubicBezTo>
                      <a:pt x="7501" y="1983"/>
                      <a:pt x="7281" y="3626"/>
                      <a:pt x="7110" y="4273"/>
                    </a:cubicBezTo>
                    <a:lnTo>
                      <a:pt x="6509" y="5291"/>
                    </a:lnTo>
                    <a:cubicBezTo>
                      <a:pt x="6539" y="5566"/>
                      <a:pt x="6509" y="6489"/>
                      <a:pt x="6870" y="6796"/>
                    </a:cubicBezTo>
                    <a:lnTo>
                      <a:pt x="8675" y="7136"/>
                    </a:lnTo>
                    <a:lnTo>
                      <a:pt x="8675" y="893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544" name="Group 543">
                <a:extLst>
                  <a:ext uri="{FF2B5EF4-FFF2-40B4-BE49-F238E27FC236}">
                    <a16:creationId xmlns:a16="http://schemas.microsoft.com/office/drawing/2014/main" id="{2D12A1EC-C1C7-5075-0F31-53E97A31E1DB}"/>
                  </a:ext>
                </a:extLst>
              </p:cNvPr>
              <p:cNvGrpSpPr/>
              <p:nvPr/>
            </p:nvGrpSpPr>
            <p:grpSpPr>
              <a:xfrm>
                <a:off x="2260504" y="4496882"/>
                <a:ext cx="454685" cy="363989"/>
                <a:chOff x="2260504" y="4496882"/>
                <a:chExt cx="454685" cy="363989"/>
              </a:xfrm>
              <a:grpFill/>
            </p:grpSpPr>
            <p:sp>
              <p:nvSpPr>
                <p:cNvPr id="550" name="Oval Callout 549">
                  <a:extLst>
                    <a:ext uri="{FF2B5EF4-FFF2-40B4-BE49-F238E27FC236}">
                      <a16:creationId xmlns:a16="http://schemas.microsoft.com/office/drawing/2014/main" id="{C545C9D0-E4F1-5B2D-6DA6-0A1242736F2F}"/>
                    </a:ext>
                  </a:extLst>
                </p:cNvPr>
                <p:cNvSpPr/>
                <p:nvPr/>
              </p:nvSpPr>
              <p:spPr>
                <a:xfrm flipH="1">
                  <a:off x="2260504" y="4496882"/>
                  <a:ext cx="454685" cy="363989"/>
                </a:xfrm>
                <a:prstGeom prst="wedgeEllipseCallout">
                  <a:avLst>
                    <a:gd name="adj1" fmla="val -35954"/>
                    <a:gd name="adj2" fmla="val 9685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1" name="Oval 550">
                  <a:extLst>
                    <a:ext uri="{FF2B5EF4-FFF2-40B4-BE49-F238E27FC236}">
                      <a16:creationId xmlns:a16="http://schemas.microsoft.com/office/drawing/2014/main" id="{F8A1AC7E-3E89-5F21-E936-CCF0C3B0F3C9}"/>
                    </a:ext>
                  </a:extLst>
                </p:cNvPr>
                <p:cNvSpPr/>
                <p:nvPr/>
              </p:nvSpPr>
              <p:spPr>
                <a:xfrm>
                  <a:off x="2355911"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 name="Oval 551">
                  <a:extLst>
                    <a:ext uri="{FF2B5EF4-FFF2-40B4-BE49-F238E27FC236}">
                      <a16:creationId xmlns:a16="http://schemas.microsoft.com/office/drawing/2014/main" id="{15ABF720-96D6-F94A-82C4-159143966D82}"/>
                    </a:ext>
                  </a:extLst>
                </p:cNvPr>
                <p:cNvSpPr/>
                <p:nvPr/>
              </p:nvSpPr>
              <p:spPr>
                <a:xfrm>
                  <a:off x="2456034"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3" name="Oval 552">
                  <a:extLst>
                    <a:ext uri="{FF2B5EF4-FFF2-40B4-BE49-F238E27FC236}">
                      <a16:creationId xmlns:a16="http://schemas.microsoft.com/office/drawing/2014/main" id="{FF167563-A857-674A-A6D1-1A17D75A6671}"/>
                    </a:ext>
                  </a:extLst>
                </p:cNvPr>
                <p:cNvSpPr/>
                <p:nvPr/>
              </p:nvSpPr>
              <p:spPr>
                <a:xfrm>
                  <a:off x="2556157"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5" name="Group 544">
                <a:extLst>
                  <a:ext uri="{FF2B5EF4-FFF2-40B4-BE49-F238E27FC236}">
                    <a16:creationId xmlns:a16="http://schemas.microsoft.com/office/drawing/2014/main" id="{C5E3F908-7ABF-B45E-6C0A-94C61AA655D9}"/>
                  </a:ext>
                </a:extLst>
              </p:cNvPr>
              <p:cNvGrpSpPr/>
              <p:nvPr/>
            </p:nvGrpSpPr>
            <p:grpSpPr>
              <a:xfrm flipH="1">
                <a:off x="2987294" y="4909764"/>
                <a:ext cx="308358" cy="260056"/>
                <a:chOff x="2260504" y="4496882"/>
                <a:chExt cx="454685" cy="363989"/>
              </a:xfrm>
              <a:grpFill/>
            </p:grpSpPr>
            <p:sp>
              <p:nvSpPr>
                <p:cNvPr id="546" name="Oval Callout 545">
                  <a:extLst>
                    <a:ext uri="{FF2B5EF4-FFF2-40B4-BE49-F238E27FC236}">
                      <a16:creationId xmlns:a16="http://schemas.microsoft.com/office/drawing/2014/main" id="{043B4421-B589-C663-9FAC-4DBAEA13AC07}"/>
                    </a:ext>
                  </a:extLst>
                </p:cNvPr>
                <p:cNvSpPr/>
                <p:nvPr/>
              </p:nvSpPr>
              <p:spPr>
                <a:xfrm flipH="1">
                  <a:off x="2260504" y="4496882"/>
                  <a:ext cx="454685" cy="363989"/>
                </a:xfrm>
                <a:prstGeom prst="wedgeEllipseCallout">
                  <a:avLst>
                    <a:gd name="adj1" fmla="val -35954"/>
                    <a:gd name="adj2" fmla="val 9685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7" name="Oval 546">
                  <a:extLst>
                    <a:ext uri="{FF2B5EF4-FFF2-40B4-BE49-F238E27FC236}">
                      <a16:creationId xmlns:a16="http://schemas.microsoft.com/office/drawing/2014/main" id="{F2F34B87-7566-B6F6-4BAE-9E2D3D044392}"/>
                    </a:ext>
                  </a:extLst>
                </p:cNvPr>
                <p:cNvSpPr/>
                <p:nvPr/>
              </p:nvSpPr>
              <p:spPr>
                <a:xfrm>
                  <a:off x="2355911"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8" name="Oval 547">
                  <a:extLst>
                    <a:ext uri="{FF2B5EF4-FFF2-40B4-BE49-F238E27FC236}">
                      <a16:creationId xmlns:a16="http://schemas.microsoft.com/office/drawing/2014/main" id="{71CCC96A-00AF-E8D3-DF4C-AA3A7192A0A1}"/>
                    </a:ext>
                  </a:extLst>
                </p:cNvPr>
                <p:cNvSpPr/>
                <p:nvPr/>
              </p:nvSpPr>
              <p:spPr>
                <a:xfrm>
                  <a:off x="2456034"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9" name="Oval 548">
                  <a:extLst>
                    <a:ext uri="{FF2B5EF4-FFF2-40B4-BE49-F238E27FC236}">
                      <a16:creationId xmlns:a16="http://schemas.microsoft.com/office/drawing/2014/main" id="{8AE58F8E-A479-A3CE-B2AB-077C93E1EDF7}"/>
                    </a:ext>
                  </a:extLst>
                </p:cNvPr>
                <p:cNvSpPr/>
                <p:nvPr/>
              </p:nvSpPr>
              <p:spPr>
                <a:xfrm>
                  <a:off x="2556157"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9" name="Group 68">
              <a:extLst>
                <a:ext uri="{FF2B5EF4-FFF2-40B4-BE49-F238E27FC236}">
                  <a16:creationId xmlns:a16="http://schemas.microsoft.com/office/drawing/2014/main" id="{058497F7-59AD-FC03-9D07-C9F39F63CF83}"/>
                </a:ext>
              </a:extLst>
            </p:cNvPr>
            <p:cNvGrpSpPr/>
            <p:nvPr/>
          </p:nvGrpSpPr>
          <p:grpSpPr>
            <a:xfrm rot="21495942" flipH="1">
              <a:off x="3146308" y="1710647"/>
              <a:ext cx="337186" cy="349510"/>
              <a:chOff x="7789726" y="4444733"/>
              <a:chExt cx="1011379" cy="990148"/>
            </a:xfrm>
            <a:solidFill>
              <a:schemeClr val="tx1">
                <a:lumMod val="75000"/>
                <a:lumOff val="25000"/>
              </a:schemeClr>
            </a:solidFill>
          </p:grpSpPr>
          <p:sp>
            <p:nvSpPr>
              <p:cNvPr id="536" name="Freeform 1551">
                <a:extLst>
                  <a:ext uri="{FF2B5EF4-FFF2-40B4-BE49-F238E27FC236}">
                    <a16:creationId xmlns:a16="http://schemas.microsoft.com/office/drawing/2014/main" id="{368FBD4E-BB44-A4AB-6F5C-B096B58F0FB9}"/>
                  </a:ext>
                </a:extLst>
              </p:cNvPr>
              <p:cNvSpPr>
                <a:spLocks/>
              </p:cNvSpPr>
              <p:nvPr/>
            </p:nvSpPr>
            <p:spPr bwMode="auto">
              <a:xfrm>
                <a:off x="7807908" y="4530833"/>
                <a:ext cx="976902" cy="612634"/>
              </a:xfrm>
              <a:custGeom>
                <a:avLst/>
                <a:gdLst>
                  <a:gd name="T0" fmla="*/ 251 w 295"/>
                  <a:gd name="T1" fmla="*/ 185 h 185"/>
                  <a:gd name="T2" fmla="*/ 37 w 295"/>
                  <a:gd name="T3" fmla="*/ 185 h 185"/>
                  <a:gd name="T4" fmla="*/ 0 w 295"/>
                  <a:gd name="T5" fmla="*/ 36 h 185"/>
                  <a:gd name="T6" fmla="*/ 184 w 295"/>
                  <a:gd name="T7" fmla="*/ 36 h 185"/>
                  <a:gd name="T8" fmla="*/ 206 w 295"/>
                  <a:gd name="T9" fmla="*/ 0 h 185"/>
                  <a:gd name="T10" fmla="*/ 295 w 295"/>
                  <a:gd name="T11" fmla="*/ 0 h 185"/>
                  <a:gd name="T12" fmla="*/ 251 w 295"/>
                  <a:gd name="T13" fmla="*/ 185 h 185"/>
                </a:gdLst>
                <a:ahLst/>
                <a:cxnLst>
                  <a:cxn ang="0">
                    <a:pos x="T0" y="T1"/>
                  </a:cxn>
                  <a:cxn ang="0">
                    <a:pos x="T2" y="T3"/>
                  </a:cxn>
                  <a:cxn ang="0">
                    <a:pos x="T4" y="T5"/>
                  </a:cxn>
                  <a:cxn ang="0">
                    <a:pos x="T6" y="T7"/>
                  </a:cxn>
                  <a:cxn ang="0">
                    <a:pos x="T8" y="T9"/>
                  </a:cxn>
                  <a:cxn ang="0">
                    <a:pos x="T10" y="T11"/>
                  </a:cxn>
                  <a:cxn ang="0">
                    <a:pos x="T12" y="T13"/>
                  </a:cxn>
                </a:cxnLst>
                <a:rect l="0" t="0" r="r" b="b"/>
                <a:pathLst>
                  <a:path w="295" h="185">
                    <a:moveTo>
                      <a:pt x="251" y="185"/>
                    </a:moveTo>
                    <a:lnTo>
                      <a:pt x="37" y="185"/>
                    </a:lnTo>
                    <a:lnTo>
                      <a:pt x="0" y="36"/>
                    </a:lnTo>
                    <a:lnTo>
                      <a:pt x="184" y="36"/>
                    </a:lnTo>
                    <a:lnTo>
                      <a:pt x="206" y="0"/>
                    </a:lnTo>
                    <a:lnTo>
                      <a:pt x="295" y="0"/>
                    </a:lnTo>
                    <a:lnTo>
                      <a:pt x="251" y="18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7" name="Rectangle 1553">
                <a:extLst>
                  <a:ext uri="{FF2B5EF4-FFF2-40B4-BE49-F238E27FC236}">
                    <a16:creationId xmlns:a16="http://schemas.microsoft.com/office/drawing/2014/main" id="{1A3308BB-37D0-397F-0B55-CB4CEB632FA5}"/>
                  </a:ext>
                </a:extLst>
              </p:cNvPr>
              <p:cNvSpPr>
                <a:spLocks noChangeArrowheads="1"/>
              </p:cNvSpPr>
              <p:nvPr/>
            </p:nvSpPr>
            <p:spPr bwMode="auto">
              <a:xfrm>
                <a:off x="8261588" y="5153400"/>
                <a:ext cx="69543" cy="1125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38" name="Freeform 1555">
                <a:extLst>
                  <a:ext uri="{FF2B5EF4-FFF2-40B4-BE49-F238E27FC236}">
                    <a16:creationId xmlns:a16="http://schemas.microsoft.com/office/drawing/2014/main" id="{49A52A3C-E489-4BD6-E25A-896590869D4F}"/>
                  </a:ext>
                </a:extLst>
              </p:cNvPr>
              <p:cNvSpPr>
                <a:spLocks/>
              </p:cNvSpPr>
              <p:nvPr/>
            </p:nvSpPr>
            <p:spPr bwMode="auto">
              <a:xfrm>
                <a:off x="7806061" y="4444733"/>
                <a:ext cx="617792" cy="182135"/>
              </a:xfrm>
              <a:custGeom>
                <a:avLst/>
                <a:gdLst>
                  <a:gd name="T0" fmla="*/ 17 w 186"/>
                  <a:gd name="T1" fmla="*/ 0 h 55"/>
                  <a:gd name="T2" fmla="*/ 33 w 186"/>
                  <a:gd name="T3" fmla="*/ 0 h 55"/>
                  <a:gd name="T4" fmla="*/ 52 w 186"/>
                  <a:gd name="T5" fmla="*/ 0 h 55"/>
                  <a:gd name="T6" fmla="*/ 69 w 186"/>
                  <a:gd name="T7" fmla="*/ 0 h 55"/>
                  <a:gd name="T8" fmla="*/ 88 w 186"/>
                  <a:gd name="T9" fmla="*/ 0 h 55"/>
                  <a:gd name="T10" fmla="*/ 96 w 186"/>
                  <a:gd name="T11" fmla="*/ 35 h 55"/>
                  <a:gd name="T12" fmla="*/ 186 w 186"/>
                  <a:gd name="T13" fmla="*/ 35 h 55"/>
                  <a:gd name="T14" fmla="*/ 176 w 186"/>
                  <a:gd name="T15" fmla="*/ 55 h 55"/>
                  <a:gd name="T16" fmla="*/ 13 w 186"/>
                  <a:gd name="T17" fmla="*/ 55 h 55"/>
                  <a:gd name="T18" fmla="*/ 0 w 186"/>
                  <a:gd name="T19" fmla="*/ 18 h 55"/>
                  <a:gd name="T20" fmla="*/ 0 w 186"/>
                  <a:gd name="T21" fmla="*/ 18 h 55"/>
                  <a:gd name="T22" fmla="*/ 0 w 186"/>
                  <a:gd name="T23" fmla="*/ 16 h 55"/>
                  <a:gd name="T24" fmla="*/ 0 w 186"/>
                  <a:gd name="T25" fmla="*/ 13 h 55"/>
                  <a:gd name="T26" fmla="*/ 0 w 186"/>
                  <a:gd name="T27" fmla="*/ 12 h 55"/>
                  <a:gd name="T28" fmla="*/ 0 w 186"/>
                  <a:gd name="T29" fmla="*/ 9 h 55"/>
                  <a:gd name="T30" fmla="*/ 1 w 186"/>
                  <a:gd name="T31" fmla="*/ 6 h 55"/>
                  <a:gd name="T32" fmla="*/ 4 w 186"/>
                  <a:gd name="T33" fmla="*/ 3 h 55"/>
                  <a:gd name="T34" fmla="*/ 7 w 186"/>
                  <a:gd name="T35" fmla="*/ 2 h 55"/>
                  <a:gd name="T36" fmla="*/ 11 w 186"/>
                  <a:gd name="T37" fmla="*/ 0 h 55"/>
                  <a:gd name="T38" fmla="*/ 17 w 186"/>
                  <a:gd name="T39" fmla="*/ 0 h 55"/>
                  <a:gd name="connsiteX0" fmla="*/ 914 w 10000"/>
                  <a:gd name="connsiteY0" fmla="*/ 0 h 10000"/>
                  <a:gd name="connsiteX1" fmla="*/ 1774 w 10000"/>
                  <a:gd name="connsiteY1" fmla="*/ 0 h 10000"/>
                  <a:gd name="connsiteX2" fmla="*/ 2796 w 10000"/>
                  <a:gd name="connsiteY2" fmla="*/ 0 h 10000"/>
                  <a:gd name="connsiteX3" fmla="*/ 4731 w 10000"/>
                  <a:gd name="connsiteY3" fmla="*/ 0 h 10000"/>
                  <a:gd name="connsiteX4" fmla="*/ 5161 w 10000"/>
                  <a:gd name="connsiteY4" fmla="*/ 6364 h 10000"/>
                  <a:gd name="connsiteX5" fmla="*/ 10000 w 10000"/>
                  <a:gd name="connsiteY5" fmla="*/ 6364 h 10000"/>
                  <a:gd name="connsiteX6" fmla="*/ 9462 w 10000"/>
                  <a:gd name="connsiteY6" fmla="*/ 10000 h 10000"/>
                  <a:gd name="connsiteX7" fmla="*/ 699 w 10000"/>
                  <a:gd name="connsiteY7" fmla="*/ 10000 h 10000"/>
                  <a:gd name="connsiteX8" fmla="*/ 0 w 10000"/>
                  <a:gd name="connsiteY8" fmla="*/ 3273 h 10000"/>
                  <a:gd name="connsiteX9" fmla="*/ 0 w 10000"/>
                  <a:gd name="connsiteY9" fmla="*/ 3273 h 10000"/>
                  <a:gd name="connsiteX10" fmla="*/ 0 w 10000"/>
                  <a:gd name="connsiteY10" fmla="*/ 2909 h 10000"/>
                  <a:gd name="connsiteX11" fmla="*/ 0 w 10000"/>
                  <a:gd name="connsiteY11" fmla="*/ 2364 h 10000"/>
                  <a:gd name="connsiteX12" fmla="*/ 0 w 10000"/>
                  <a:gd name="connsiteY12" fmla="*/ 2182 h 10000"/>
                  <a:gd name="connsiteX13" fmla="*/ 0 w 10000"/>
                  <a:gd name="connsiteY13" fmla="*/ 1636 h 10000"/>
                  <a:gd name="connsiteX14" fmla="*/ 54 w 10000"/>
                  <a:gd name="connsiteY14" fmla="*/ 1091 h 10000"/>
                  <a:gd name="connsiteX15" fmla="*/ 215 w 10000"/>
                  <a:gd name="connsiteY15" fmla="*/ 545 h 10000"/>
                  <a:gd name="connsiteX16" fmla="*/ 376 w 10000"/>
                  <a:gd name="connsiteY16" fmla="*/ 364 h 10000"/>
                  <a:gd name="connsiteX17" fmla="*/ 591 w 10000"/>
                  <a:gd name="connsiteY17" fmla="*/ 0 h 10000"/>
                  <a:gd name="connsiteX18" fmla="*/ 914 w 10000"/>
                  <a:gd name="connsiteY18" fmla="*/ 0 h 10000"/>
                  <a:gd name="connsiteX0" fmla="*/ 914 w 10000"/>
                  <a:gd name="connsiteY0" fmla="*/ 0 h 10000"/>
                  <a:gd name="connsiteX1" fmla="*/ 1774 w 10000"/>
                  <a:gd name="connsiteY1" fmla="*/ 0 h 10000"/>
                  <a:gd name="connsiteX2" fmla="*/ 4731 w 10000"/>
                  <a:gd name="connsiteY2" fmla="*/ 0 h 10000"/>
                  <a:gd name="connsiteX3" fmla="*/ 5161 w 10000"/>
                  <a:gd name="connsiteY3" fmla="*/ 6364 h 10000"/>
                  <a:gd name="connsiteX4" fmla="*/ 10000 w 10000"/>
                  <a:gd name="connsiteY4" fmla="*/ 6364 h 10000"/>
                  <a:gd name="connsiteX5" fmla="*/ 9462 w 10000"/>
                  <a:gd name="connsiteY5" fmla="*/ 10000 h 10000"/>
                  <a:gd name="connsiteX6" fmla="*/ 699 w 10000"/>
                  <a:gd name="connsiteY6" fmla="*/ 10000 h 10000"/>
                  <a:gd name="connsiteX7" fmla="*/ 0 w 10000"/>
                  <a:gd name="connsiteY7" fmla="*/ 3273 h 10000"/>
                  <a:gd name="connsiteX8" fmla="*/ 0 w 10000"/>
                  <a:gd name="connsiteY8" fmla="*/ 3273 h 10000"/>
                  <a:gd name="connsiteX9" fmla="*/ 0 w 10000"/>
                  <a:gd name="connsiteY9" fmla="*/ 2909 h 10000"/>
                  <a:gd name="connsiteX10" fmla="*/ 0 w 10000"/>
                  <a:gd name="connsiteY10" fmla="*/ 2364 h 10000"/>
                  <a:gd name="connsiteX11" fmla="*/ 0 w 10000"/>
                  <a:gd name="connsiteY11" fmla="*/ 2182 h 10000"/>
                  <a:gd name="connsiteX12" fmla="*/ 0 w 10000"/>
                  <a:gd name="connsiteY12" fmla="*/ 1636 h 10000"/>
                  <a:gd name="connsiteX13" fmla="*/ 54 w 10000"/>
                  <a:gd name="connsiteY13" fmla="*/ 1091 h 10000"/>
                  <a:gd name="connsiteX14" fmla="*/ 215 w 10000"/>
                  <a:gd name="connsiteY14" fmla="*/ 545 h 10000"/>
                  <a:gd name="connsiteX15" fmla="*/ 376 w 10000"/>
                  <a:gd name="connsiteY15" fmla="*/ 364 h 10000"/>
                  <a:gd name="connsiteX16" fmla="*/ 591 w 10000"/>
                  <a:gd name="connsiteY16" fmla="*/ 0 h 10000"/>
                  <a:gd name="connsiteX17" fmla="*/ 914 w 10000"/>
                  <a:gd name="connsiteY17"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54 w 10000"/>
                  <a:gd name="connsiteY12" fmla="*/ 1091 h 10000"/>
                  <a:gd name="connsiteX13" fmla="*/ 215 w 10000"/>
                  <a:gd name="connsiteY13" fmla="*/ 545 h 10000"/>
                  <a:gd name="connsiteX14" fmla="*/ 376 w 10000"/>
                  <a:gd name="connsiteY14" fmla="*/ 364 h 10000"/>
                  <a:gd name="connsiteX15" fmla="*/ 591 w 10000"/>
                  <a:gd name="connsiteY15" fmla="*/ 0 h 10000"/>
                  <a:gd name="connsiteX16" fmla="*/ 914 w 10000"/>
                  <a:gd name="connsiteY16"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215 w 10000"/>
                  <a:gd name="connsiteY12" fmla="*/ 545 h 10000"/>
                  <a:gd name="connsiteX13" fmla="*/ 376 w 10000"/>
                  <a:gd name="connsiteY13" fmla="*/ 364 h 10000"/>
                  <a:gd name="connsiteX14" fmla="*/ 591 w 10000"/>
                  <a:gd name="connsiteY14" fmla="*/ 0 h 10000"/>
                  <a:gd name="connsiteX15" fmla="*/ 914 w 10000"/>
                  <a:gd name="connsiteY15"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215 w 10000"/>
                  <a:gd name="connsiteY12" fmla="*/ 545 h 10000"/>
                  <a:gd name="connsiteX13" fmla="*/ 376 w 10000"/>
                  <a:gd name="connsiteY13" fmla="*/ 364 h 10000"/>
                  <a:gd name="connsiteX14" fmla="*/ 914 w 10000"/>
                  <a:gd name="connsiteY14"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215 w 10000"/>
                  <a:gd name="connsiteY12" fmla="*/ 545 h 10000"/>
                  <a:gd name="connsiteX13" fmla="*/ 914 w 10000"/>
                  <a:gd name="connsiteY13"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914 w 10000"/>
                  <a:gd name="connsiteY12"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914 w 10000"/>
                  <a:gd name="connsiteY11"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914 w 10000"/>
                  <a:gd name="connsiteY10"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914 w 10000"/>
                  <a:gd name="connsiteY9"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914 w 10000"/>
                  <a:gd name="connsiteY8"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914 w 10000"/>
                  <a:gd name="connsiteY8"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914 w 10000"/>
                  <a:gd name="connsiteY8"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914 w 10000"/>
                  <a:gd name="connsiteY7" fmla="*/ 0 h 10000"/>
                  <a:gd name="connsiteX0" fmla="*/ 916 w 10002"/>
                  <a:gd name="connsiteY0" fmla="*/ 0 h 10000"/>
                  <a:gd name="connsiteX1" fmla="*/ 4733 w 10002"/>
                  <a:gd name="connsiteY1" fmla="*/ 0 h 10000"/>
                  <a:gd name="connsiteX2" fmla="*/ 5163 w 10002"/>
                  <a:gd name="connsiteY2" fmla="*/ 6364 h 10000"/>
                  <a:gd name="connsiteX3" fmla="*/ 10002 w 10002"/>
                  <a:gd name="connsiteY3" fmla="*/ 6364 h 10000"/>
                  <a:gd name="connsiteX4" fmla="*/ 9464 w 10002"/>
                  <a:gd name="connsiteY4" fmla="*/ 10000 h 10000"/>
                  <a:gd name="connsiteX5" fmla="*/ 701 w 10002"/>
                  <a:gd name="connsiteY5" fmla="*/ 10000 h 10000"/>
                  <a:gd name="connsiteX6" fmla="*/ 2 w 10002"/>
                  <a:gd name="connsiteY6" fmla="*/ 3273 h 10000"/>
                  <a:gd name="connsiteX7" fmla="*/ 916 w 10002"/>
                  <a:gd name="connsiteY7" fmla="*/ 0 h 10000"/>
                  <a:gd name="connsiteX0" fmla="*/ 935 w 10021"/>
                  <a:gd name="connsiteY0" fmla="*/ 0 h 10000"/>
                  <a:gd name="connsiteX1" fmla="*/ 4752 w 10021"/>
                  <a:gd name="connsiteY1" fmla="*/ 0 h 10000"/>
                  <a:gd name="connsiteX2" fmla="*/ 5182 w 10021"/>
                  <a:gd name="connsiteY2" fmla="*/ 6364 h 10000"/>
                  <a:gd name="connsiteX3" fmla="*/ 10021 w 10021"/>
                  <a:gd name="connsiteY3" fmla="*/ 6364 h 10000"/>
                  <a:gd name="connsiteX4" fmla="*/ 9483 w 10021"/>
                  <a:gd name="connsiteY4" fmla="*/ 10000 h 10000"/>
                  <a:gd name="connsiteX5" fmla="*/ 720 w 10021"/>
                  <a:gd name="connsiteY5" fmla="*/ 10000 h 10000"/>
                  <a:gd name="connsiteX6" fmla="*/ 21 w 10021"/>
                  <a:gd name="connsiteY6" fmla="*/ 3273 h 10000"/>
                  <a:gd name="connsiteX7" fmla="*/ 935 w 10021"/>
                  <a:gd name="connsiteY7" fmla="*/ 0 h 10000"/>
                  <a:gd name="connsiteX0" fmla="*/ 939 w 10025"/>
                  <a:gd name="connsiteY0" fmla="*/ 0 h 10000"/>
                  <a:gd name="connsiteX1" fmla="*/ 4756 w 10025"/>
                  <a:gd name="connsiteY1" fmla="*/ 0 h 10000"/>
                  <a:gd name="connsiteX2" fmla="*/ 5186 w 10025"/>
                  <a:gd name="connsiteY2" fmla="*/ 6364 h 10000"/>
                  <a:gd name="connsiteX3" fmla="*/ 10025 w 10025"/>
                  <a:gd name="connsiteY3" fmla="*/ 6364 h 10000"/>
                  <a:gd name="connsiteX4" fmla="*/ 9487 w 10025"/>
                  <a:gd name="connsiteY4" fmla="*/ 10000 h 10000"/>
                  <a:gd name="connsiteX5" fmla="*/ 724 w 10025"/>
                  <a:gd name="connsiteY5" fmla="*/ 10000 h 10000"/>
                  <a:gd name="connsiteX6" fmla="*/ 25 w 10025"/>
                  <a:gd name="connsiteY6" fmla="*/ 3273 h 10000"/>
                  <a:gd name="connsiteX7" fmla="*/ 939 w 10025"/>
                  <a:gd name="connsiteY7" fmla="*/ 0 h 10000"/>
                  <a:gd name="connsiteX0" fmla="*/ 944 w 10030"/>
                  <a:gd name="connsiteY0" fmla="*/ 0 h 10000"/>
                  <a:gd name="connsiteX1" fmla="*/ 4761 w 10030"/>
                  <a:gd name="connsiteY1" fmla="*/ 0 h 10000"/>
                  <a:gd name="connsiteX2" fmla="*/ 5191 w 10030"/>
                  <a:gd name="connsiteY2" fmla="*/ 6364 h 10000"/>
                  <a:gd name="connsiteX3" fmla="*/ 10030 w 10030"/>
                  <a:gd name="connsiteY3" fmla="*/ 6364 h 10000"/>
                  <a:gd name="connsiteX4" fmla="*/ 9492 w 10030"/>
                  <a:gd name="connsiteY4" fmla="*/ 10000 h 10000"/>
                  <a:gd name="connsiteX5" fmla="*/ 729 w 10030"/>
                  <a:gd name="connsiteY5" fmla="*/ 10000 h 10000"/>
                  <a:gd name="connsiteX6" fmla="*/ 30 w 10030"/>
                  <a:gd name="connsiteY6" fmla="*/ 3273 h 10000"/>
                  <a:gd name="connsiteX7" fmla="*/ 944 w 1003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30" h="10000">
                    <a:moveTo>
                      <a:pt x="944" y="0"/>
                    </a:moveTo>
                    <a:lnTo>
                      <a:pt x="4761" y="0"/>
                    </a:lnTo>
                    <a:cubicBezTo>
                      <a:pt x="4904" y="2121"/>
                      <a:pt x="5048" y="4243"/>
                      <a:pt x="5191" y="6364"/>
                    </a:cubicBezTo>
                    <a:lnTo>
                      <a:pt x="10030" y="6364"/>
                    </a:lnTo>
                    <a:cubicBezTo>
                      <a:pt x="9851" y="7576"/>
                      <a:pt x="9671" y="8788"/>
                      <a:pt x="9492" y="10000"/>
                    </a:cubicBezTo>
                    <a:lnTo>
                      <a:pt x="729" y="10000"/>
                    </a:lnTo>
                    <a:lnTo>
                      <a:pt x="30" y="3273"/>
                    </a:lnTo>
                    <a:cubicBezTo>
                      <a:pt x="-129" y="1528"/>
                      <a:pt x="368" y="176"/>
                      <a:pt x="94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539" name="Group 538">
                <a:extLst>
                  <a:ext uri="{FF2B5EF4-FFF2-40B4-BE49-F238E27FC236}">
                    <a16:creationId xmlns:a16="http://schemas.microsoft.com/office/drawing/2014/main" id="{7434B414-76F7-2B7C-7C70-970EF7F68268}"/>
                  </a:ext>
                </a:extLst>
              </p:cNvPr>
              <p:cNvGrpSpPr/>
              <p:nvPr/>
            </p:nvGrpSpPr>
            <p:grpSpPr>
              <a:xfrm>
                <a:off x="7789726" y="5282551"/>
                <a:ext cx="1011379" cy="152330"/>
                <a:chOff x="7789726" y="5282551"/>
                <a:chExt cx="1011379" cy="152330"/>
              </a:xfrm>
              <a:grpFill/>
            </p:grpSpPr>
            <p:sp>
              <p:nvSpPr>
                <p:cNvPr id="540" name="Freeform 1554">
                  <a:extLst>
                    <a:ext uri="{FF2B5EF4-FFF2-40B4-BE49-F238E27FC236}">
                      <a16:creationId xmlns:a16="http://schemas.microsoft.com/office/drawing/2014/main" id="{EF39F77B-F4BB-563B-4B55-68CA776F5A67}"/>
                    </a:ext>
                  </a:extLst>
                </p:cNvPr>
                <p:cNvSpPr>
                  <a:spLocks/>
                </p:cNvSpPr>
                <p:nvPr/>
              </p:nvSpPr>
              <p:spPr bwMode="auto">
                <a:xfrm>
                  <a:off x="8149708" y="5282551"/>
                  <a:ext cx="291415" cy="152330"/>
                </a:xfrm>
                <a:prstGeom prst="roundRect">
                  <a:avLst>
                    <a:gd name="adj" fmla="val 27715"/>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1" name="Freeform 1556">
                  <a:extLst>
                    <a:ext uri="{FF2B5EF4-FFF2-40B4-BE49-F238E27FC236}">
                      <a16:creationId xmlns:a16="http://schemas.microsoft.com/office/drawing/2014/main" id="{4AAD1B2F-F724-8BCA-FCA5-1FA6053BF197}"/>
                    </a:ext>
                  </a:extLst>
                </p:cNvPr>
                <p:cNvSpPr>
                  <a:spLocks/>
                </p:cNvSpPr>
                <p:nvPr/>
              </p:nvSpPr>
              <p:spPr bwMode="auto">
                <a:xfrm rot="16200000">
                  <a:off x="7889066" y="5197118"/>
                  <a:ext cx="124518" cy="323197"/>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2" name="Freeform 1556">
                  <a:extLst>
                    <a:ext uri="{FF2B5EF4-FFF2-40B4-BE49-F238E27FC236}">
                      <a16:creationId xmlns:a16="http://schemas.microsoft.com/office/drawing/2014/main" id="{C911DAEF-F575-3F51-082D-3A583117BA22}"/>
                    </a:ext>
                  </a:extLst>
                </p:cNvPr>
                <p:cNvSpPr>
                  <a:spLocks/>
                </p:cNvSpPr>
                <p:nvPr/>
              </p:nvSpPr>
              <p:spPr bwMode="auto">
                <a:xfrm rot="16200000" flipH="1" flipV="1">
                  <a:off x="8577248" y="5197118"/>
                  <a:ext cx="124518" cy="323197"/>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72" name="Group 71">
              <a:extLst>
                <a:ext uri="{FF2B5EF4-FFF2-40B4-BE49-F238E27FC236}">
                  <a16:creationId xmlns:a16="http://schemas.microsoft.com/office/drawing/2014/main" id="{0C654944-E12E-56DE-B244-94ADF7DF1543}"/>
                </a:ext>
              </a:extLst>
            </p:cNvPr>
            <p:cNvGrpSpPr/>
            <p:nvPr/>
          </p:nvGrpSpPr>
          <p:grpSpPr>
            <a:xfrm rot="21179491" flipH="1">
              <a:off x="2904527" y="4343937"/>
              <a:ext cx="502872" cy="282082"/>
              <a:chOff x="2206569" y="1575748"/>
              <a:chExt cx="1188838" cy="666870"/>
            </a:xfrm>
            <a:solidFill>
              <a:schemeClr val="tx1">
                <a:lumMod val="75000"/>
                <a:lumOff val="25000"/>
              </a:schemeClr>
            </a:solidFill>
          </p:grpSpPr>
          <p:sp>
            <p:nvSpPr>
              <p:cNvPr id="500" name="Rectangle 1346">
                <a:extLst>
                  <a:ext uri="{FF2B5EF4-FFF2-40B4-BE49-F238E27FC236}">
                    <a16:creationId xmlns:a16="http://schemas.microsoft.com/office/drawing/2014/main" id="{989B6F87-2EE5-AF31-5A3A-96382E04E684}"/>
                  </a:ext>
                </a:extLst>
              </p:cNvPr>
              <p:cNvSpPr>
                <a:spLocks noChangeArrowheads="1"/>
              </p:cNvSpPr>
              <p:nvPr/>
            </p:nvSpPr>
            <p:spPr bwMode="auto">
              <a:xfrm>
                <a:off x="2726478" y="2143272"/>
                <a:ext cx="142397" cy="993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1" name="Rectangle 1347">
                <a:extLst>
                  <a:ext uri="{FF2B5EF4-FFF2-40B4-BE49-F238E27FC236}">
                    <a16:creationId xmlns:a16="http://schemas.microsoft.com/office/drawing/2014/main" id="{894209A8-B55E-30A9-ED15-4E104AF891B7}"/>
                  </a:ext>
                </a:extLst>
              </p:cNvPr>
              <p:cNvSpPr>
                <a:spLocks noChangeArrowheads="1"/>
              </p:cNvSpPr>
              <p:nvPr/>
            </p:nvSpPr>
            <p:spPr bwMode="auto">
              <a:xfrm>
                <a:off x="2206569" y="1878350"/>
                <a:ext cx="182135"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2" name="Rectangle 1348">
                <a:extLst>
                  <a:ext uri="{FF2B5EF4-FFF2-40B4-BE49-F238E27FC236}">
                    <a16:creationId xmlns:a16="http://schemas.microsoft.com/office/drawing/2014/main" id="{AA202862-0A5B-EA8B-CD77-E77491E86D57}"/>
                  </a:ext>
                </a:extLst>
              </p:cNvPr>
              <p:cNvSpPr>
                <a:spLocks noChangeArrowheads="1"/>
              </p:cNvSpPr>
              <p:nvPr/>
            </p:nvSpPr>
            <p:spPr bwMode="auto">
              <a:xfrm>
                <a:off x="3209961" y="1878350"/>
                <a:ext cx="185446"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03" name="Freeform 1349">
                <a:extLst>
                  <a:ext uri="{FF2B5EF4-FFF2-40B4-BE49-F238E27FC236}">
                    <a16:creationId xmlns:a16="http://schemas.microsoft.com/office/drawing/2014/main" id="{521823DC-E96A-2858-9AC5-1C823D44D426}"/>
                  </a:ext>
                </a:extLst>
              </p:cNvPr>
              <p:cNvSpPr>
                <a:spLocks/>
              </p:cNvSpPr>
              <p:nvPr/>
            </p:nvSpPr>
            <p:spPr bwMode="auto">
              <a:xfrm>
                <a:off x="2325784" y="1673035"/>
                <a:ext cx="235120" cy="125838"/>
              </a:xfrm>
              <a:custGeom>
                <a:avLst/>
                <a:gdLst>
                  <a:gd name="T0" fmla="*/ 71 w 71"/>
                  <a:gd name="T1" fmla="*/ 22 h 38"/>
                  <a:gd name="T2" fmla="*/ 39 w 71"/>
                  <a:gd name="T3" fmla="*/ 38 h 38"/>
                  <a:gd name="T4" fmla="*/ 0 w 71"/>
                  <a:gd name="T5" fmla="*/ 18 h 38"/>
                  <a:gd name="T6" fmla="*/ 30 w 71"/>
                  <a:gd name="T7" fmla="*/ 0 h 38"/>
                  <a:gd name="T8" fmla="*/ 71 w 71"/>
                  <a:gd name="T9" fmla="*/ 22 h 38"/>
                </a:gdLst>
                <a:ahLst/>
                <a:cxnLst>
                  <a:cxn ang="0">
                    <a:pos x="T0" y="T1"/>
                  </a:cxn>
                  <a:cxn ang="0">
                    <a:pos x="T2" y="T3"/>
                  </a:cxn>
                  <a:cxn ang="0">
                    <a:pos x="T4" y="T5"/>
                  </a:cxn>
                  <a:cxn ang="0">
                    <a:pos x="T6" y="T7"/>
                  </a:cxn>
                  <a:cxn ang="0">
                    <a:pos x="T8" y="T9"/>
                  </a:cxn>
                </a:cxnLst>
                <a:rect l="0" t="0" r="r" b="b"/>
                <a:pathLst>
                  <a:path w="71" h="38">
                    <a:moveTo>
                      <a:pt x="71" y="22"/>
                    </a:moveTo>
                    <a:lnTo>
                      <a:pt x="39" y="38"/>
                    </a:lnTo>
                    <a:lnTo>
                      <a:pt x="0" y="18"/>
                    </a:lnTo>
                    <a:lnTo>
                      <a:pt x="30" y="0"/>
                    </a:lnTo>
                    <a:lnTo>
                      <a:pt x="71"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4" name="Freeform 1350">
                <a:extLst>
                  <a:ext uri="{FF2B5EF4-FFF2-40B4-BE49-F238E27FC236}">
                    <a16:creationId xmlns:a16="http://schemas.microsoft.com/office/drawing/2014/main" id="{946C3AC5-AE95-180B-A6CE-EF6070AABF0B}"/>
                  </a:ext>
                </a:extLst>
              </p:cNvPr>
              <p:cNvSpPr>
                <a:spLocks/>
              </p:cNvSpPr>
              <p:nvPr/>
            </p:nvSpPr>
            <p:spPr bwMode="auto">
              <a:xfrm>
                <a:off x="3037762" y="2050549"/>
                <a:ext cx="228497" cy="125838"/>
              </a:xfrm>
              <a:custGeom>
                <a:avLst/>
                <a:gdLst>
                  <a:gd name="T0" fmla="*/ 69 w 69"/>
                  <a:gd name="T1" fmla="*/ 22 h 38"/>
                  <a:gd name="T2" fmla="*/ 39 w 69"/>
                  <a:gd name="T3" fmla="*/ 38 h 38"/>
                  <a:gd name="T4" fmla="*/ 0 w 69"/>
                  <a:gd name="T5" fmla="*/ 18 h 38"/>
                  <a:gd name="T6" fmla="*/ 30 w 69"/>
                  <a:gd name="T7" fmla="*/ 0 h 38"/>
                  <a:gd name="T8" fmla="*/ 69 w 69"/>
                  <a:gd name="T9" fmla="*/ 22 h 38"/>
                </a:gdLst>
                <a:ahLst/>
                <a:cxnLst>
                  <a:cxn ang="0">
                    <a:pos x="T0" y="T1"/>
                  </a:cxn>
                  <a:cxn ang="0">
                    <a:pos x="T2" y="T3"/>
                  </a:cxn>
                  <a:cxn ang="0">
                    <a:pos x="T4" y="T5"/>
                  </a:cxn>
                  <a:cxn ang="0">
                    <a:pos x="T6" y="T7"/>
                  </a:cxn>
                  <a:cxn ang="0">
                    <a:pos x="T8" y="T9"/>
                  </a:cxn>
                </a:cxnLst>
                <a:rect l="0" t="0" r="r" b="b"/>
                <a:pathLst>
                  <a:path w="69" h="38">
                    <a:moveTo>
                      <a:pt x="69" y="22"/>
                    </a:moveTo>
                    <a:lnTo>
                      <a:pt x="39" y="38"/>
                    </a:lnTo>
                    <a:lnTo>
                      <a:pt x="0" y="18"/>
                    </a:lnTo>
                    <a:lnTo>
                      <a:pt x="30" y="0"/>
                    </a:lnTo>
                    <a:lnTo>
                      <a:pt x="69"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5" name="Freeform 1351">
                <a:extLst>
                  <a:ext uri="{FF2B5EF4-FFF2-40B4-BE49-F238E27FC236}">
                    <a16:creationId xmlns:a16="http://schemas.microsoft.com/office/drawing/2014/main" id="{2CC4E25C-E7E8-3278-175C-0305187E873B}"/>
                  </a:ext>
                </a:extLst>
              </p:cNvPr>
              <p:cNvSpPr>
                <a:spLocks/>
              </p:cNvSpPr>
              <p:nvPr/>
            </p:nvSpPr>
            <p:spPr bwMode="auto">
              <a:xfrm>
                <a:off x="2315848" y="2047239"/>
                <a:ext cx="228497" cy="122528"/>
              </a:xfrm>
              <a:custGeom>
                <a:avLst/>
                <a:gdLst>
                  <a:gd name="T0" fmla="*/ 39 w 69"/>
                  <a:gd name="T1" fmla="*/ 0 h 37"/>
                  <a:gd name="T2" fmla="*/ 69 w 69"/>
                  <a:gd name="T3" fmla="*/ 16 h 37"/>
                  <a:gd name="T4" fmla="*/ 30 w 69"/>
                  <a:gd name="T5" fmla="*/ 37 h 37"/>
                  <a:gd name="T6" fmla="*/ 0 w 69"/>
                  <a:gd name="T7" fmla="*/ 22 h 37"/>
                  <a:gd name="T8" fmla="*/ 39 w 69"/>
                  <a:gd name="T9" fmla="*/ 0 h 37"/>
                </a:gdLst>
                <a:ahLst/>
                <a:cxnLst>
                  <a:cxn ang="0">
                    <a:pos x="T0" y="T1"/>
                  </a:cxn>
                  <a:cxn ang="0">
                    <a:pos x="T2" y="T3"/>
                  </a:cxn>
                  <a:cxn ang="0">
                    <a:pos x="T4" y="T5"/>
                  </a:cxn>
                  <a:cxn ang="0">
                    <a:pos x="T6" y="T7"/>
                  </a:cxn>
                  <a:cxn ang="0">
                    <a:pos x="T8" y="T9"/>
                  </a:cxn>
                </a:cxnLst>
                <a:rect l="0" t="0" r="r" b="b"/>
                <a:pathLst>
                  <a:path w="69" h="37">
                    <a:moveTo>
                      <a:pt x="39" y="0"/>
                    </a:moveTo>
                    <a:lnTo>
                      <a:pt x="69" y="16"/>
                    </a:lnTo>
                    <a:lnTo>
                      <a:pt x="30" y="37"/>
                    </a:lnTo>
                    <a:lnTo>
                      <a:pt x="0" y="2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6" name="Freeform 1352">
                <a:extLst>
                  <a:ext uri="{FF2B5EF4-FFF2-40B4-BE49-F238E27FC236}">
                    <a16:creationId xmlns:a16="http://schemas.microsoft.com/office/drawing/2014/main" id="{0EF47497-3238-48B0-B904-DD445542B639}"/>
                  </a:ext>
                </a:extLst>
              </p:cNvPr>
              <p:cNvSpPr>
                <a:spLocks/>
              </p:cNvSpPr>
              <p:nvPr/>
            </p:nvSpPr>
            <p:spPr bwMode="auto">
              <a:xfrm>
                <a:off x="3024516" y="1669724"/>
                <a:ext cx="231807" cy="125838"/>
              </a:xfrm>
              <a:custGeom>
                <a:avLst/>
                <a:gdLst>
                  <a:gd name="T0" fmla="*/ 40 w 70"/>
                  <a:gd name="T1" fmla="*/ 0 h 38"/>
                  <a:gd name="T2" fmla="*/ 70 w 70"/>
                  <a:gd name="T3" fmla="*/ 16 h 38"/>
                  <a:gd name="T4" fmla="*/ 31 w 70"/>
                  <a:gd name="T5" fmla="*/ 38 h 38"/>
                  <a:gd name="T6" fmla="*/ 0 w 70"/>
                  <a:gd name="T7" fmla="*/ 22 h 38"/>
                  <a:gd name="T8" fmla="*/ 40 w 70"/>
                  <a:gd name="T9" fmla="*/ 0 h 38"/>
                </a:gdLst>
                <a:ahLst/>
                <a:cxnLst>
                  <a:cxn ang="0">
                    <a:pos x="T0" y="T1"/>
                  </a:cxn>
                  <a:cxn ang="0">
                    <a:pos x="T2" y="T3"/>
                  </a:cxn>
                  <a:cxn ang="0">
                    <a:pos x="T4" y="T5"/>
                  </a:cxn>
                  <a:cxn ang="0">
                    <a:pos x="T6" y="T7"/>
                  </a:cxn>
                  <a:cxn ang="0">
                    <a:pos x="T8" y="T9"/>
                  </a:cxn>
                </a:cxnLst>
                <a:rect l="0" t="0" r="r" b="b"/>
                <a:pathLst>
                  <a:path w="70" h="38">
                    <a:moveTo>
                      <a:pt x="40" y="0"/>
                    </a:moveTo>
                    <a:lnTo>
                      <a:pt x="70" y="16"/>
                    </a:lnTo>
                    <a:lnTo>
                      <a:pt x="31" y="38"/>
                    </a:lnTo>
                    <a:lnTo>
                      <a:pt x="0" y="22"/>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7" name="Freeform 1353">
                <a:extLst>
                  <a:ext uri="{FF2B5EF4-FFF2-40B4-BE49-F238E27FC236}">
                    <a16:creationId xmlns:a16="http://schemas.microsoft.com/office/drawing/2014/main" id="{3BA20A49-9FDD-AA91-3DD2-90D70A5A5DA2}"/>
                  </a:ext>
                </a:extLst>
              </p:cNvPr>
              <p:cNvSpPr>
                <a:spLocks/>
              </p:cNvSpPr>
              <p:nvPr/>
            </p:nvSpPr>
            <p:spPr bwMode="auto">
              <a:xfrm>
                <a:off x="2895367" y="2113469"/>
                <a:ext cx="198692" cy="119215"/>
              </a:xfrm>
              <a:custGeom>
                <a:avLst/>
                <a:gdLst>
                  <a:gd name="T0" fmla="*/ 60 w 60"/>
                  <a:gd name="T1" fmla="*/ 28 h 36"/>
                  <a:gd name="T2" fmla="*/ 21 w 60"/>
                  <a:gd name="T3" fmla="*/ 36 h 36"/>
                  <a:gd name="T4" fmla="*/ 0 w 60"/>
                  <a:gd name="T5" fmla="*/ 9 h 36"/>
                  <a:gd name="T6" fmla="*/ 40 w 60"/>
                  <a:gd name="T7" fmla="*/ 0 h 36"/>
                  <a:gd name="T8" fmla="*/ 60 w 60"/>
                  <a:gd name="T9" fmla="*/ 28 h 36"/>
                </a:gdLst>
                <a:ahLst/>
                <a:cxnLst>
                  <a:cxn ang="0">
                    <a:pos x="T0" y="T1"/>
                  </a:cxn>
                  <a:cxn ang="0">
                    <a:pos x="T2" y="T3"/>
                  </a:cxn>
                  <a:cxn ang="0">
                    <a:pos x="T4" y="T5"/>
                  </a:cxn>
                  <a:cxn ang="0">
                    <a:pos x="T6" y="T7"/>
                  </a:cxn>
                  <a:cxn ang="0">
                    <a:pos x="T8" y="T9"/>
                  </a:cxn>
                </a:cxnLst>
                <a:rect l="0" t="0" r="r" b="b"/>
                <a:pathLst>
                  <a:path w="60" h="36">
                    <a:moveTo>
                      <a:pt x="60" y="28"/>
                    </a:moveTo>
                    <a:lnTo>
                      <a:pt x="21" y="36"/>
                    </a:lnTo>
                    <a:lnTo>
                      <a:pt x="0" y="9"/>
                    </a:lnTo>
                    <a:lnTo>
                      <a:pt x="40" y="0"/>
                    </a:lnTo>
                    <a:lnTo>
                      <a:pt x="60" y="2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8" name="Freeform 1354">
                <a:extLst>
                  <a:ext uri="{FF2B5EF4-FFF2-40B4-BE49-F238E27FC236}">
                    <a16:creationId xmlns:a16="http://schemas.microsoft.com/office/drawing/2014/main" id="{CD57FD29-7D48-5813-B244-FC05010298EE}"/>
                  </a:ext>
                </a:extLst>
              </p:cNvPr>
              <p:cNvSpPr>
                <a:spLocks/>
              </p:cNvSpPr>
              <p:nvPr/>
            </p:nvSpPr>
            <p:spPr bwMode="auto">
              <a:xfrm>
                <a:off x="2219815" y="1964450"/>
                <a:ext cx="225184" cy="112592"/>
              </a:xfrm>
              <a:custGeom>
                <a:avLst/>
                <a:gdLst>
                  <a:gd name="T0" fmla="*/ 52 w 68"/>
                  <a:gd name="T1" fmla="*/ 0 h 34"/>
                  <a:gd name="T2" fmla="*/ 68 w 68"/>
                  <a:gd name="T3" fmla="*/ 22 h 34"/>
                  <a:gd name="T4" fmla="*/ 16 w 68"/>
                  <a:gd name="T5" fmla="*/ 34 h 34"/>
                  <a:gd name="T6" fmla="*/ 0 w 68"/>
                  <a:gd name="T7" fmla="*/ 12 h 34"/>
                  <a:gd name="T8" fmla="*/ 52 w 68"/>
                  <a:gd name="T9" fmla="*/ 0 h 34"/>
                </a:gdLst>
                <a:ahLst/>
                <a:cxnLst>
                  <a:cxn ang="0">
                    <a:pos x="T0" y="T1"/>
                  </a:cxn>
                  <a:cxn ang="0">
                    <a:pos x="T2" y="T3"/>
                  </a:cxn>
                  <a:cxn ang="0">
                    <a:pos x="T4" y="T5"/>
                  </a:cxn>
                  <a:cxn ang="0">
                    <a:pos x="T6" y="T7"/>
                  </a:cxn>
                  <a:cxn ang="0">
                    <a:pos x="T8" y="T9"/>
                  </a:cxn>
                </a:cxnLst>
                <a:rect l="0" t="0" r="r" b="b"/>
                <a:pathLst>
                  <a:path w="68" h="34">
                    <a:moveTo>
                      <a:pt x="52" y="0"/>
                    </a:moveTo>
                    <a:lnTo>
                      <a:pt x="68" y="22"/>
                    </a:lnTo>
                    <a:lnTo>
                      <a:pt x="16" y="34"/>
                    </a:lnTo>
                    <a:lnTo>
                      <a:pt x="0" y="12"/>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9" name="Freeform 1355">
                <a:extLst>
                  <a:ext uri="{FF2B5EF4-FFF2-40B4-BE49-F238E27FC236}">
                    <a16:creationId xmlns:a16="http://schemas.microsoft.com/office/drawing/2014/main" id="{12DFF8B9-BC51-8E87-4457-C9A1A86E9E13}"/>
                  </a:ext>
                </a:extLst>
              </p:cNvPr>
              <p:cNvSpPr>
                <a:spLocks/>
              </p:cNvSpPr>
              <p:nvPr/>
            </p:nvSpPr>
            <p:spPr bwMode="auto">
              <a:xfrm>
                <a:off x="3147043" y="1765758"/>
                <a:ext cx="225184" cy="105969"/>
              </a:xfrm>
              <a:custGeom>
                <a:avLst/>
                <a:gdLst>
                  <a:gd name="T0" fmla="*/ 52 w 68"/>
                  <a:gd name="T1" fmla="*/ 0 h 32"/>
                  <a:gd name="T2" fmla="*/ 68 w 68"/>
                  <a:gd name="T3" fmla="*/ 20 h 32"/>
                  <a:gd name="T4" fmla="*/ 17 w 68"/>
                  <a:gd name="T5" fmla="*/ 32 h 32"/>
                  <a:gd name="T6" fmla="*/ 0 w 68"/>
                  <a:gd name="T7" fmla="*/ 10 h 32"/>
                  <a:gd name="T8" fmla="*/ 52 w 68"/>
                  <a:gd name="T9" fmla="*/ 0 h 32"/>
                </a:gdLst>
                <a:ahLst/>
                <a:cxnLst>
                  <a:cxn ang="0">
                    <a:pos x="T0" y="T1"/>
                  </a:cxn>
                  <a:cxn ang="0">
                    <a:pos x="T2" y="T3"/>
                  </a:cxn>
                  <a:cxn ang="0">
                    <a:pos x="T4" y="T5"/>
                  </a:cxn>
                  <a:cxn ang="0">
                    <a:pos x="T6" y="T7"/>
                  </a:cxn>
                  <a:cxn ang="0">
                    <a:pos x="T8" y="T9"/>
                  </a:cxn>
                </a:cxnLst>
                <a:rect l="0" t="0" r="r" b="b"/>
                <a:pathLst>
                  <a:path w="68" h="32">
                    <a:moveTo>
                      <a:pt x="52" y="0"/>
                    </a:moveTo>
                    <a:lnTo>
                      <a:pt x="68" y="20"/>
                    </a:lnTo>
                    <a:lnTo>
                      <a:pt x="17" y="32"/>
                    </a:lnTo>
                    <a:lnTo>
                      <a:pt x="0" y="10"/>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0" name="Freeform 1356">
                <a:extLst>
                  <a:ext uri="{FF2B5EF4-FFF2-40B4-BE49-F238E27FC236}">
                    <a16:creationId xmlns:a16="http://schemas.microsoft.com/office/drawing/2014/main" id="{E3EA9C97-3912-F6F2-14EC-13BB79053CED}"/>
                  </a:ext>
                </a:extLst>
              </p:cNvPr>
              <p:cNvSpPr>
                <a:spLocks/>
              </p:cNvSpPr>
              <p:nvPr/>
            </p:nvSpPr>
            <p:spPr bwMode="auto">
              <a:xfrm>
                <a:off x="2226438" y="1769070"/>
                <a:ext cx="221874" cy="109282"/>
              </a:xfrm>
              <a:custGeom>
                <a:avLst/>
                <a:gdLst>
                  <a:gd name="T0" fmla="*/ 67 w 67"/>
                  <a:gd name="T1" fmla="*/ 12 h 33"/>
                  <a:gd name="T2" fmla="*/ 52 w 67"/>
                  <a:gd name="T3" fmla="*/ 33 h 33"/>
                  <a:gd name="T4" fmla="*/ 0 w 67"/>
                  <a:gd name="T5" fmla="*/ 22 h 33"/>
                  <a:gd name="T6" fmla="*/ 16 w 67"/>
                  <a:gd name="T7" fmla="*/ 0 h 33"/>
                  <a:gd name="T8" fmla="*/ 67 w 67"/>
                  <a:gd name="T9" fmla="*/ 12 h 33"/>
                </a:gdLst>
                <a:ahLst/>
                <a:cxnLst>
                  <a:cxn ang="0">
                    <a:pos x="T0" y="T1"/>
                  </a:cxn>
                  <a:cxn ang="0">
                    <a:pos x="T2" y="T3"/>
                  </a:cxn>
                  <a:cxn ang="0">
                    <a:pos x="T4" y="T5"/>
                  </a:cxn>
                  <a:cxn ang="0">
                    <a:pos x="T6" y="T7"/>
                  </a:cxn>
                  <a:cxn ang="0">
                    <a:pos x="T8" y="T9"/>
                  </a:cxn>
                </a:cxnLst>
                <a:rect l="0" t="0" r="r" b="b"/>
                <a:pathLst>
                  <a:path w="67" h="33">
                    <a:moveTo>
                      <a:pt x="67" y="12"/>
                    </a:moveTo>
                    <a:lnTo>
                      <a:pt x="52" y="33"/>
                    </a:lnTo>
                    <a:lnTo>
                      <a:pt x="0" y="22"/>
                    </a:lnTo>
                    <a:lnTo>
                      <a:pt x="16" y="0"/>
                    </a:lnTo>
                    <a:lnTo>
                      <a:pt x="67"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1" name="Freeform 1357">
                <a:extLst>
                  <a:ext uri="{FF2B5EF4-FFF2-40B4-BE49-F238E27FC236}">
                    <a16:creationId xmlns:a16="http://schemas.microsoft.com/office/drawing/2014/main" id="{9E20A610-B73E-9885-3533-266620D7398E}"/>
                  </a:ext>
                </a:extLst>
              </p:cNvPr>
              <p:cNvSpPr>
                <a:spLocks/>
              </p:cNvSpPr>
              <p:nvPr/>
            </p:nvSpPr>
            <p:spPr bwMode="auto">
              <a:xfrm>
                <a:off x="3150354" y="1974385"/>
                <a:ext cx="225184" cy="105969"/>
              </a:xfrm>
              <a:custGeom>
                <a:avLst/>
                <a:gdLst>
                  <a:gd name="T0" fmla="*/ 68 w 68"/>
                  <a:gd name="T1" fmla="*/ 12 h 32"/>
                  <a:gd name="T2" fmla="*/ 52 w 68"/>
                  <a:gd name="T3" fmla="*/ 32 h 32"/>
                  <a:gd name="T4" fmla="*/ 0 w 68"/>
                  <a:gd name="T5" fmla="*/ 22 h 32"/>
                  <a:gd name="T6" fmla="*/ 18 w 68"/>
                  <a:gd name="T7" fmla="*/ 0 h 32"/>
                  <a:gd name="T8" fmla="*/ 68 w 68"/>
                  <a:gd name="T9" fmla="*/ 12 h 32"/>
                </a:gdLst>
                <a:ahLst/>
                <a:cxnLst>
                  <a:cxn ang="0">
                    <a:pos x="T0" y="T1"/>
                  </a:cxn>
                  <a:cxn ang="0">
                    <a:pos x="T2" y="T3"/>
                  </a:cxn>
                  <a:cxn ang="0">
                    <a:pos x="T4" y="T5"/>
                  </a:cxn>
                  <a:cxn ang="0">
                    <a:pos x="T6" y="T7"/>
                  </a:cxn>
                  <a:cxn ang="0">
                    <a:pos x="T8" y="T9"/>
                  </a:cxn>
                </a:cxnLst>
                <a:rect l="0" t="0" r="r" b="b"/>
                <a:pathLst>
                  <a:path w="68" h="32">
                    <a:moveTo>
                      <a:pt x="68" y="12"/>
                    </a:moveTo>
                    <a:lnTo>
                      <a:pt x="52" y="32"/>
                    </a:lnTo>
                    <a:lnTo>
                      <a:pt x="0" y="22"/>
                    </a:lnTo>
                    <a:lnTo>
                      <a:pt x="18" y="0"/>
                    </a:lnTo>
                    <a:lnTo>
                      <a:pt x="68"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2" name="Freeform 1358">
                <a:extLst>
                  <a:ext uri="{FF2B5EF4-FFF2-40B4-BE49-F238E27FC236}">
                    <a16:creationId xmlns:a16="http://schemas.microsoft.com/office/drawing/2014/main" id="{ABEE4F70-4E3F-A9B8-978E-2A9BD9D8C2A0}"/>
                  </a:ext>
                </a:extLst>
              </p:cNvPr>
              <p:cNvSpPr>
                <a:spLocks/>
              </p:cNvSpPr>
              <p:nvPr/>
            </p:nvSpPr>
            <p:spPr bwMode="auto">
              <a:xfrm>
                <a:off x="2491361" y="2110157"/>
                <a:ext cx="202004" cy="119215"/>
              </a:xfrm>
              <a:custGeom>
                <a:avLst/>
                <a:gdLst>
                  <a:gd name="T0" fmla="*/ 22 w 61"/>
                  <a:gd name="T1" fmla="*/ 0 h 36"/>
                  <a:gd name="T2" fmla="*/ 61 w 61"/>
                  <a:gd name="T3" fmla="*/ 8 h 36"/>
                  <a:gd name="T4" fmla="*/ 41 w 61"/>
                  <a:gd name="T5" fmla="*/ 36 h 36"/>
                  <a:gd name="T6" fmla="*/ 0 w 61"/>
                  <a:gd name="T7" fmla="*/ 27 h 36"/>
                  <a:gd name="T8" fmla="*/ 22 w 61"/>
                  <a:gd name="T9" fmla="*/ 0 h 36"/>
                </a:gdLst>
                <a:ahLst/>
                <a:cxnLst>
                  <a:cxn ang="0">
                    <a:pos x="T0" y="T1"/>
                  </a:cxn>
                  <a:cxn ang="0">
                    <a:pos x="T2" y="T3"/>
                  </a:cxn>
                  <a:cxn ang="0">
                    <a:pos x="T4" y="T5"/>
                  </a:cxn>
                  <a:cxn ang="0">
                    <a:pos x="T6" y="T7"/>
                  </a:cxn>
                  <a:cxn ang="0">
                    <a:pos x="T8" y="T9"/>
                  </a:cxn>
                </a:cxnLst>
                <a:rect l="0" t="0" r="r" b="b"/>
                <a:pathLst>
                  <a:path w="61" h="36">
                    <a:moveTo>
                      <a:pt x="22" y="0"/>
                    </a:moveTo>
                    <a:lnTo>
                      <a:pt x="61" y="8"/>
                    </a:lnTo>
                    <a:lnTo>
                      <a:pt x="41" y="36"/>
                    </a:lnTo>
                    <a:lnTo>
                      <a:pt x="0" y="27"/>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3" name="Round Same Side Corner Rectangle 22">
                <a:extLst>
                  <a:ext uri="{FF2B5EF4-FFF2-40B4-BE49-F238E27FC236}">
                    <a16:creationId xmlns:a16="http://schemas.microsoft.com/office/drawing/2014/main" id="{9FA91276-0AC4-C640-4E48-1F041AD0E985}"/>
                  </a:ext>
                </a:extLst>
              </p:cNvPr>
              <p:cNvSpPr/>
              <p:nvPr/>
            </p:nvSpPr>
            <p:spPr>
              <a:xfrm>
                <a:off x="2589395" y="1575748"/>
                <a:ext cx="408712" cy="479089"/>
              </a:xfrm>
              <a:custGeom>
                <a:avLst/>
                <a:gdLst>
                  <a:gd name="connsiteX0" fmla="*/ 99362 w 408711"/>
                  <a:gd name="connsiteY0" fmla="*/ 0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8" fmla="*/ 99362 w 408711"/>
                  <a:gd name="connsiteY8" fmla="*/ 0 h 474519"/>
                  <a:gd name="connsiteX0" fmla="*/ 0 w 408711"/>
                  <a:gd name="connsiteY0" fmla="*/ 99362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0" fmla="*/ 0 w 408711"/>
                  <a:gd name="connsiteY0" fmla="*/ 101378 h 476535"/>
                  <a:gd name="connsiteX1" fmla="*/ 309349 w 408711"/>
                  <a:gd name="connsiteY1" fmla="*/ 2016 h 476535"/>
                  <a:gd name="connsiteX2" fmla="*/ 408711 w 408711"/>
                  <a:gd name="connsiteY2" fmla="*/ 101378 h 476535"/>
                  <a:gd name="connsiteX3" fmla="*/ 408711 w 408711"/>
                  <a:gd name="connsiteY3" fmla="*/ 361090 h 476535"/>
                  <a:gd name="connsiteX4" fmla="*/ 293266 w 408711"/>
                  <a:gd name="connsiteY4" fmla="*/ 476535 h 476535"/>
                  <a:gd name="connsiteX5" fmla="*/ 115445 w 408711"/>
                  <a:gd name="connsiteY5" fmla="*/ 476535 h 476535"/>
                  <a:gd name="connsiteX6" fmla="*/ 0 w 408711"/>
                  <a:gd name="connsiteY6" fmla="*/ 361090 h 476535"/>
                  <a:gd name="connsiteX7" fmla="*/ 0 w 408711"/>
                  <a:gd name="connsiteY7" fmla="*/ 101378 h 476535"/>
                  <a:gd name="connsiteX0" fmla="*/ 0 w 408711"/>
                  <a:gd name="connsiteY0" fmla="*/ 32464 h 407621"/>
                  <a:gd name="connsiteX1" fmla="*/ 408711 w 408711"/>
                  <a:gd name="connsiteY1" fmla="*/ 32464 h 407621"/>
                  <a:gd name="connsiteX2" fmla="*/ 408711 w 408711"/>
                  <a:gd name="connsiteY2" fmla="*/ 292176 h 407621"/>
                  <a:gd name="connsiteX3" fmla="*/ 293266 w 408711"/>
                  <a:gd name="connsiteY3" fmla="*/ 407621 h 407621"/>
                  <a:gd name="connsiteX4" fmla="*/ 115445 w 408711"/>
                  <a:gd name="connsiteY4" fmla="*/ 407621 h 407621"/>
                  <a:gd name="connsiteX5" fmla="*/ 0 w 408711"/>
                  <a:gd name="connsiteY5" fmla="*/ 292176 h 407621"/>
                  <a:gd name="connsiteX6" fmla="*/ 0 w 408711"/>
                  <a:gd name="connsiteY6" fmla="*/ 32464 h 407621"/>
                  <a:gd name="connsiteX0" fmla="*/ 0 w 408711"/>
                  <a:gd name="connsiteY0" fmla="*/ 86945 h 462102"/>
                  <a:gd name="connsiteX1" fmla="*/ 408711 w 408711"/>
                  <a:gd name="connsiteY1" fmla="*/ 86945 h 462102"/>
                  <a:gd name="connsiteX2" fmla="*/ 408711 w 408711"/>
                  <a:gd name="connsiteY2" fmla="*/ 346657 h 462102"/>
                  <a:gd name="connsiteX3" fmla="*/ 293266 w 408711"/>
                  <a:gd name="connsiteY3" fmla="*/ 462102 h 462102"/>
                  <a:gd name="connsiteX4" fmla="*/ 115445 w 408711"/>
                  <a:gd name="connsiteY4" fmla="*/ 462102 h 462102"/>
                  <a:gd name="connsiteX5" fmla="*/ 0 w 408711"/>
                  <a:gd name="connsiteY5" fmla="*/ 346657 h 462102"/>
                  <a:gd name="connsiteX6" fmla="*/ 0 w 408711"/>
                  <a:gd name="connsiteY6" fmla="*/ 86945 h 462102"/>
                  <a:gd name="connsiteX0" fmla="*/ 0 w 408711"/>
                  <a:gd name="connsiteY0" fmla="*/ 126239 h 501396"/>
                  <a:gd name="connsiteX1" fmla="*/ 408711 w 408711"/>
                  <a:gd name="connsiteY1" fmla="*/ 126239 h 501396"/>
                  <a:gd name="connsiteX2" fmla="*/ 408711 w 408711"/>
                  <a:gd name="connsiteY2" fmla="*/ 385951 h 501396"/>
                  <a:gd name="connsiteX3" fmla="*/ 293266 w 408711"/>
                  <a:gd name="connsiteY3" fmla="*/ 501396 h 501396"/>
                  <a:gd name="connsiteX4" fmla="*/ 115445 w 408711"/>
                  <a:gd name="connsiteY4" fmla="*/ 501396 h 501396"/>
                  <a:gd name="connsiteX5" fmla="*/ 0 w 408711"/>
                  <a:gd name="connsiteY5" fmla="*/ 385951 h 501396"/>
                  <a:gd name="connsiteX6" fmla="*/ 0 w 408711"/>
                  <a:gd name="connsiteY6" fmla="*/ 126239 h 501396"/>
                  <a:gd name="connsiteX0" fmla="*/ 0 w 408712"/>
                  <a:gd name="connsiteY0" fmla="*/ 112238 h 487395"/>
                  <a:gd name="connsiteX1" fmla="*/ 408711 w 408712"/>
                  <a:gd name="connsiteY1" fmla="*/ 112238 h 487395"/>
                  <a:gd name="connsiteX2" fmla="*/ 408711 w 408712"/>
                  <a:gd name="connsiteY2" fmla="*/ 371950 h 487395"/>
                  <a:gd name="connsiteX3" fmla="*/ 293266 w 408712"/>
                  <a:gd name="connsiteY3" fmla="*/ 487395 h 487395"/>
                  <a:gd name="connsiteX4" fmla="*/ 115445 w 408712"/>
                  <a:gd name="connsiteY4" fmla="*/ 487395 h 487395"/>
                  <a:gd name="connsiteX5" fmla="*/ 0 w 408712"/>
                  <a:gd name="connsiteY5" fmla="*/ 371950 h 487395"/>
                  <a:gd name="connsiteX6" fmla="*/ 0 w 408712"/>
                  <a:gd name="connsiteY6" fmla="*/ 112238 h 487395"/>
                  <a:gd name="connsiteX0" fmla="*/ 0 w 408712"/>
                  <a:gd name="connsiteY0" fmla="*/ 103932 h 479089"/>
                  <a:gd name="connsiteX1" fmla="*/ 408711 w 408712"/>
                  <a:gd name="connsiteY1" fmla="*/ 103932 h 479089"/>
                  <a:gd name="connsiteX2" fmla="*/ 408711 w 408712"/>
                  <a:gd name="connsiteY2" fmla="*/ 363644 h 479089"/>
                  <a:gd name="connsiteX3" fmla="*/ 293266 w 408712"/>
                  <a:gd name="connsiteY3" fmla="*/ 479089 h 479089"/>
                  <a:gd name="connsiteX4" fmla="*/ 115445 w 408712"/>
                  <a:gd name="connsiteY4" fmla="*/ 479089 h 479089"/>
                  <a:gd name="connsiteX5" fmla="*/ 0 w 408712"/>
                  <a:gd name="connsiteY5" fmla="*/ 363644 h 479089"/>
                  <a:gd name="connsiteX6" fmla="*/ 0 w 408712"/>
                  <a:gd name="connsiteY6" fmla="*/ 103932 h 47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712" h="479089">
                    <a:moveTo>
                      <a:pt x="0" y="103932"/>
                    </a:moveTo>
                    <a:cubicBezTo>
                      <a:pt x="8586" y="-39366"/>
                      <a:pt x="409649" y="-29840"/>
                      <a:pt x="408711" y="103932"/>
                    </a:cubicBezTo>
                    <a:lnTo>
                      <a:pt x="408711" y="363644"/>
                    </a:lnTo>
                    <a:cubicBezTo>
                      <a:pt x="408711" y="427403"/>
                      <a:pt x="357025" y="479089"/>
                      <a:pt x="293266" y="479089"/>
                    </a:cubicBezTo>
                    <a:lnTo>
                      <a:pt x="115445" y="479089"/>
                    </a:lnTo>
                    <a:cubicBezTo>
                      <a:pt x="51686" y="479089"/>
                      <a:pt x="0" y="427403"/>
                      <a:pt x="0" y="363644"/>
                    </a:cubicBezTo>
                    <a:lnTo>
                      <a:pt x="0" y="10393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4" name="Oval 513">
                <a:extLst>
                  <a:ext uri="{FF2B5EF4-FFF2-40B4-BE49-F238E27FC236}">
                    <a16:creationId xmlns:a16="http://schemas.microsoft.com/office/drawing/2014/main" id="{86DE5D80-C8B8-7F32-0544-72770C01BA96}"/>
                  </a:ext>
                </a:extLst>
              </p:cNvPr>
              <p:cNvSpPr/>
              <p:nvPr/>
            </p:nvSpPr>
            <p:spPr>
              <a:xfrm>
                <a:off x="2650588" y="1600201"/>
                <a:ext cx="286076" cy="13296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5" name="Round Same Side Corner Rectangle 514">
                <a:extLst>
                  <a:ext uri="{FF2B5EF4-FFF2-40B4-BE49-F238E27FC236}">
                    <a16:creationId xmlns:a16="http://schemas.microsoft.com/office/drawing/2014/main" id="{7A61BB98-1892-A8D7-BCAD-E8FA9D61983F}"/>
                  </a:ext>
                </a:extLst>
              </p:cNvPr>
              <p:cNvSpPr/>
              <p:nvPr/>
            </p:nvSpPr>
            <p:spPr>
              <a:xfrm flipH="1">
                <a:off x="2707714" y="1844526"/>
                <a:ext cx="30581" cy="20752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 name="Round Same Side Corner Rectangle 515">
                <a:extLst>
                  <a:ext uri="{FF2B5EF4-FFF2-40B4-BE49-F238E27FC236}">
                    <a16:creationId xmlns:a16="http://schemas.microsoft.com/office/drawing/2014/main" id="{18CAA9EC-0ACF-ECA9-7A9C-D5EFB7C37E55}"/>
                  </a:ext>
                </a:extLst>
              </p:cNvPr>
              <p:cNvSpPr/>
              <p:nvPr/>
            </p:nvSpPr>
            <p:spPr>
              <a:xfrm flipH="1">
                <a:off x="2777418" y="1905556"/>
                <a:ext cx="30581" cy="14649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 name="Round Same Side Corner Rectangle 516">
                <a:extLst>
                  <a:ext uri="{FF2B5EF4-FFF2-40B4-BE49-F238E27FC236}">
                    <a16:creationId xmlns:a16="http://schemas.microsoft.com/office/drawing/2014/main" id="{6B6A0202-1457-20E8-7536-259992F1AF48}"/>
                  </a:ext>
                </a:extLst>
              </p:cNvPr>
              <p:cNvSpPr/>
              <p:nvPr/>
            </p:nvSpPr>
            <p:spPr>
              <a:xfrm flipH="1">
                <a:off x="2846475" y="1885327"/>
                <a:ext cx="30581" cy="166726"/>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2FC5F609-74CD-6AAA-ED68-3C068DA1AD20}"/>
                </a:ext>
              </a:extLst>
            </p:cNvPr>
            <p:cNvGrpSpPr/>
            <p:nvPr/>
          </p:nvGrpSpPr>
          <p:grpSpPr>
            <a:xfrm flipH="1">
              <a:off x="4505469" y="2006617"/>
              <a:ext cx="200009" cy="255860"/>
              <a:chOff x="2124855" y="2470954"/>
              <a:chExt cx="383549" cy="490648"/>
            </a:xfrm>
            <a:solidFill>
              <a:schemeClr val="tx2">
                <a:lumMod val="50000"/>
                <a:lumOff val="50000"/>
              </a:schemeClr>
            </a:solidFill>
          </p:grpSpPr>
          <p:grpSp>
            <p:nvGrpSpPr>
              <p:cNvPr id="489" name="Group 488">
                <a:extLst>
                  <a:ext uri="{FF2B5EF4-FFF2-40B4-BE49-F238E27FC236}">
                    <a16:creationId xmlns:a16="http://schemas.microsoft.com/office/drawing/2014/main" id="{05FE959D-EBC6-00CA-F203-6B09930522E5}"/>
                  </a:ext>
                </a:extLst>
              </p:cNvPr>
              <p:cNvGrpSpPr/>
              <p:nvPr/>
            </p:nvGrpSpPr>
            <p:grpSpPr>
              <a:xfrm>
                <a:off x="2124855" y="2626879"/>
                <a:ext cx="323268" cy="334723"/>
                <a:chOff x="2124855" y="2626879"/>
                <a:chExt cx="323268" cy="334723"/>
              </a:xfrm>
              <a:grpFill/>
            </p:grpSpPr>
            <p:grpSp>
              <p:nvGrpSpPr>
                <p:cNvPr id="493" name="Group 492">
                  <a:extLst>
                    <a:ext uri="{FF2B5EF4-FFF2-40B4-BE49-F238E27FC236}">
                      <a16:creationId xmlns:a16="http://schemas.microsoft.com/office/drawing/2014/main" id="{FE146D7A-12ED-A574-45BE-EBA6364D693F}"/>
                    </a:ext>
                  </a:extLst>
                </p:cNvPr>
                <p:cNvGrpSpPr/>
                <p:nvPr/>
              </p:nvGrpSpPr>
              <p:grpSpPr>
                <a:xfrm rot="19580501">
                  <a:off x="2160259" y="2633463"/>
                  <a:ext cx="287864" cy="328139"/>
                  <a:chOff x="1853942" y="4057814"/>
                  <a:chExt cx="172977" cy="197180"/>
                </a:xfrm>
                <a:grpFill/>
              </p:grpSpPr>
              <p:sp>
                <p:nvSpPr>
                  <p:cNvPr id="495" name="Freeform 494">
                    <a:extLst>
                      <a:ext uri="{FF2B5EF4-FFF2-40B4-BE49-F238E27FC236}">
                        <a16:creationId xmlns:a16="http://schemas.microsoft.com/office/drawing/2014/main" id="{94E0099C-A352-6818-83AF-96032FCC50E3}"/>
                      </a:ext>
                    </a:extLst>
                  </p:cNvPr>
                  <p:cNvSpPr/>
                  <p:nvPr/>
                </p:nvSpPr>
                <p:spPr>
                  <a:xfrm>
                    <a:off x="1869437" y="4058837"/>
                    <a:ext cx="107791" cy="15161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244 w 104244"/>
                      <a:gd name="connsiteY0" fmla="*/ 0 h 143671"/>
                      <a:gd name="connsiteX1" fmla="*/ 265 w 104244"/>
                      <a:gd name="connsiteY1" fmla="*/ 143671 h 143671"/>
                      <a:gd name="connsiteX2" fmla="*/ 265 w 104244"/>
                      <a:gd name="connsiteY2" fmla="*/ 143671 h 143671"/>
                      <a:gd name="connsiteX0" fmla="*/ 104244 w 104244"/>
                      <a:gd name="connsiteY0" fmla="*/ 0 h 148433"/>
                      <a:gd name="connsiteX1" fmla="*/ 265 w 104244"/>
                      <a:gd name="connsiteY1" fmla="*/ 143671 h 148433"/>
                      <a:gd name="connsiteX2" fmla="*/ 2252 w 104244"/>
                      <a:gd name="connsiteY2" fmla="*/ 148433 h 148433"/>
                      <a:gd name="connsiteX0" fmla="*/ 104244 w 104244"/>
                      <a:gd name="connsiteY0" fmla="*/ 0 h 152401"/>
                      <a:gd name="connsiteX1" fmla="*/ 265 w 104244"/>
                      <a:gd name="connsiteY1" fmla="*/ 143671 h 152401"/>
                      <a:gd name="connsiteX2" fmla="*/ 3048 w 104244"/>
                      <a:gd name="connsiteY2" fmla="*/ 152401 h 152401"/>
                      <a:gd name="connsiteX0" fmla="*/ 104244 w 104244"/>
                      <a:gd name="connsiteY0" fmla="*/ 0 h 143671"/>
                      <a:gd name="connsiteX1" fmla="*/ 265 w 104244"/>
                      <a:gd name="connsiteY1" fmla="*/ 143671 h 143671"/>
                      <a:gd name="connsiteX0" fmla="*/ 105424 w 105424"/>
                      <a:gd name="connsiteY0" fmla="*/ 0 h 148038"/>
                      <a:gd name="connsiteX1" fmla="*/ 257 w 105424"/>
                      <a:gd name="connsiteY1" fmla="*/ 148038 h 148038"/>
                      <a:gd name="connsiteX0" fmla="*/ 107791 w 107791"/>
                      <a:gd name="connsiteY0" fmla="*/ 0 h 151611"/>
                      <a:gd name="connsiteX1" fmla="*/ 244 w 107791"/>
                      <a:gd name="connsiteY1" fmla="*/ 151611 h 151611"/>
                    </a:gdLst>
                    <a:ahLst/>
                    <a:cxnLst>
                      <a:cxn ang="0">
                        <a:pos x="connsiteX0" y="connsiteY0"/>
                      </a:cxn>
                      <a:cxn ang="0">
                        <a:pos x="connsiteX1" y="connsiteY1"/>
                      </a:cxn>
                    </a:cxnLst>
                    <a:rect l="l" t="t" r="r" b="b"/>
                    <a:pathLst>
                      <a:path w="107791" h="151611">
                        <a:moveTo>
                          <a:pt x="107791" y="0"/>
                        </a:moveTo>
                        <a:cubicBezTo>
                          <a:pt x="35295" y="23813"/>
                          <a:pt x="-3460" y="101605"/>
                          <a:pt x="244" y="151611"/>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Freeform 495">
                    <a:extLst>
                      <a:ext uri="{FF2B5EF4-FFF2-40B4-BE49-F238E27FC236}">
                        <a16:creationId xmlns:a16="http://schemas.microsoft.com/office/drawing/2014/main" id="{E9CA1981-45D8-C911-59C7-001D8228AC89}"/>
                      </a:ext>
                    </a:extLst>
                  </p:cNvPr>
                  <p:cNvSpPr/>
                  <p:nvPr/>
                </p:nvSpPr>
                <p:spPr>
                  <a:xfrm rot="3991928" flipH="1">
                    <a:off x="1893472" y="4074969"/>
                    <a:ext cx="106093" cy="149327"/>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623 w 104623"/>
                      <a:gd name="connsiteY0" fmla="*/ 0 h 141767"/>
                      <a:gd name="connsiteX1" fmla="*/ 263 w 104623"/>
                      <a:gd name="connsiteY1" fmla="*/ 141767 h 141767"/>
                      <a:gd name="connsiteX2" fmla="*/ 263 w 104623"/>
                      <a:gd name="connsiteY2" fmla="*/ 141767 h 141767"/>
                      <a:gd name="connsiteX0" fmla="*/ 102234 w 102234"/>
                      <a:gd name="connsiteY0" fmla="*/ 0 h 143320"/>
                      <a:gd name="connsiteX1" fmla="*/ 278 w 102234"/>
                      <a:gd name="connsiteY1" fmla="*/ 143320 h 143320"/>
                      <a:gd name="connsiteX2" fmla="*/ 278 w 102234"/>
                      <a:gd name="connsiteY2" fmla="*/ 143320 h 143320"/>
                      <a:gd name="connsiteX0" fmla="*/ 102307 w 102307"/>
                      <a:gd name="connsiteY0" fmla="*/ 0 h 146500"/>
                      <a:gd name="connsiteX1" fmla="*/ 351 w 102307"/>
                      <a:gd name="connsiteY1" fmla="*/ 143320 h 146500"/>
                      <a:gd name="connsiteX2" fmla="*/ 0 w 102307"/>
                      <a:gd name="connsiteY2" fmla="*/ 146500 h 146500"/>
                      <a:gd name="connsiteX0" fmla="*/ 102235 w 102235"/>
                      <a:gd name="connsiteY0" fmla="*/ 0 h 148054"/>
                      <a:gd name="connsiteX1" fmla="*/ 279 w 102235"/>
                      <a:gd name="connsiteY1" fmla="*/ 143320 h 148054"/>
                      <a:gd name="connsiteX2" fmla="*/ 2331 w 102235"/>
                      <a:gd name="connsiteY2" fmla="*/ 148054 h 148054"/>
                      <a:gd name="connsiteX0" fmla="*/ 102235 w 102235"/>
                      <a:gd name="connsiteY0" fmla="*/ 0 h 143320"/>
                      <a:gd name="connsiteX1" fmla="*/ 279 w 102235"/>
                      <a:gd name="connsiteY1" fmla="*/ 143320 h 143320"/>
                      <a:gd name="connsiteX0" fmla="*/ 103354 w 103354"/>
                      <a:gd name="connsiteY0" fmla="*/ 0 h 147701"/>
                      <a:gd name="connsiteX1" fmla="*/ 270 w 103354"/>
                      <a:gd name="connsiteY1" fmla="*/ 147701 h 147701"/>
                      <a:gd name="connsiteX0" fmla="*/ 106093 w 106093"/>
                      <a:gd name="connsiteY0" fmla="*/ 0 h 149328"/>
                      <a:gd name="connsiteX1" fmla="*/ 253 w 106093"/>
                      <a:gd name="connsiteY1" fmla="*/ 149328 h 149328"/>
                    </a:gdLst>
                    <a:ahLst/>
                    <a:cxnLst>
                      <a:cxn ang="0">
                        <a:pos x="connsiteX0" y="connsiteY0"/>
                      </a:cxn>
                      <a:cxn ang="0">
                        <a:pos x="connsiteX1" y="connsiteY1"/>
                      </a:cxn>
                    </a:cxnLst>
                    <a:rect l="l" t="t" r="r" b="b"/>
                    <a:pathLst>
                      <a:path w="106093" h="149328">
                        <a:moveTo>
                          <a:pt x="106093" y="0"/>
                        </a:moveTo>
                        <a:cubicBezTo>
                          <a:pt x="33597" y="23813"/>
                          <a:pt x="-3451" y="99322"/>
                          <a:pt x="253" y="149328"/>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Freeform 496">
                    <a:extLst>
                      <a:ext uri="{FF2B5EF4-FFF2-40B4-BE49-F238E27FC236}">
                        <a16:creationId xmlns:a16="http://schemas.microsoft.com/office/drawing/2014/main" id="{C14872E1-8756-B629-6066-EB31285DF25E}"/>
                      </a:ext>
                    </a:extLst>
                  </p:cNvPr>
                  <p:cNvSpPr/>
                  <p:nvPr/>
                </p:nvSpPr>
                <p:spPr>
                  <a:xfrm rot="16200000">
                    <a:off x="1918361" y="4030252"/>
                    <a:ext cx="80996" cy="13612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1476 w 86809"/>
                      <a:gd name="connsiteY2" fmla="*/ 145250 h 154775"/>
                      <a:gd name="connsiteX0" fmla="*/ 86809 w 86809"/>
                      <a:gd name="connsiteY0" fmla="*/ 0 h 154775"/>
                      <a:gd name="connsiteX1" fmla="*/ 290 w 86809"/>
                      <a:gd name="connsiteY1" fmla="*/ 154775 h 154775"/>
                      <a:gd name="connsiteX0" fmla="*/ 85636 w 85636"/>
                      <a:gd name="connsiteY0" fmla="*/ 0 h 140091"/>
                      <a:gd name="connsiteX1" fmla="*/ 300 w 85636"/>
                      <a:gd name="connsiteY1" fmla="*/ 140091 h 140091"/>
                      <a:gd name="connsiteX0" fmla="*/ 81312 w 81313"/>
                      <a:gd name="connsiteY0" fmla="*/ 0 h 136120"/>
                      <a:gd name="connsiteX1" fmla="*/ 340 w 81313"/>
                      <a:gd name="connsiteY1" fmla="*/ 136120 h 136120"/>
                      <a:gd name="connsiteX0" fmla="*/ 80998 w 80998"/>
                      <a:gd name="connsiteY0" fmla="*/ 0 h 136120"/>
                      <a:gd name="connsiteX1" fmla="*/ 26 w 80998"/>
                      <a:gd name="connsiteY1" fmla="*/ 136120 h 136120"/>
                    </a:gdLst>
                    <a:ahLst/>
                    <a:cxnLst>
                      <a:cxn ang="0">
                        <a:pos x="connsiteX0" y="connsiteY0"/>
                      </a:cxn>
                      <a:cxn ang="0">
                        <a:pos x="connsiteX1" y="connsiteY1"/>
                      </a:cxn>
                    </a:cxnLst>
                    <a:rect l="l" t="t" r="r" b="b"/>
                    <a:pathLst>
                      <a:path w="80998" h="136120">
                        <a:moveTo>
                          <a:pt x="80998" y="0"/>
                        </a:moveTo>
                        <a:cubicBezTo>
                          <a:pt x="22789" y="42866"/>
                          <a:pt x="-898" y="89684"/>
                          <a:pt x="26" y="13612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8" name="Freeform 497">
                    <a:extLst>
                      <a:ext uri="{FF2B5EF4-FFF2-40B4-BE49-F238E27FC236}">
                        <a16:creationId xmlns:a16="http://schemas.microsoft.com/office/drawing/2014/main" id="{83C3D84E-5C18-D1E8-E9D5-28E4A12E8389}"/>
                      </a:ext>
                    </a:extLst>
                  </p:cNvPr>
                  <p:cNvSpPr/>
                  <p:nvPr/>
                </p:nvSpPr>
                <p:spPr>
                  <a:xfrm rot="19800000" flipH="1">
                    <a:off x="1869124" y="4121023"/>
                    <a:ext cx="69647" cy="133971"/>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84107 w 84107"/>
                      <a:gd name="connsiteY0" fmla="*/ 0 h 156673"/>
                      <a:gd name="connsiteX1" fmla="*/ 522 w 84107"/>
                      <a:gd name="connsiteY1" fmla="*/ 156673 h 156673"/>
                      <a:gd name="connsiteX2" fmla="*/ 522 w 84107"/>
                      <a:gd name="connsiteY2" fmla="*/ 156673 h 156673"/>
                      <a:gd name="connsiteX0" fmla="*/ 76139 w 76139"/>
                      <a:gd name="connsiteY0" fmla="*/ 0 h 151910"/>
                      <a:gd name="connsiteX1" fmla="*/ 803 w 76139"/>
                      <a:gd name="connsiteY1" fmla="*/ 151910 h 151910"/>
                      <a:gd name="connsiteX2" fmla="*/ 803 w 76139"/>
                      <a:gd name="connsiteY2" fmla="*/ 151910 h 151910"/>
                      <a:gd name="connsiteX0" fmla="*/ 75721 w 75721"/>
                      <a:gd name="connsiteY0" fmla="*/ 0 h 151910"/>
                      <a:gd name="connsiteX1" fmla="*/ 385 w 75721"/>
                      <a:gd name="connsiteY1" fmla="*/ 151910 h 151910"/>
                      <a:gd name="connsiteX2" fmla="*/ 385 w 75721"/>
                      <a:gd name="connsiteY2" fmla="*/ 151910 h 151910"/>
                      <a:gd name="connsiteX0" fmla="*/ 75336 w 75336"/>
                      <a:gd name="connsiteY0" fmla="*/ 0 h 151910"/>
                      <a:gd name="connsiteX1" fmla="*/ 0 w 75336"/>
                      <a:gd name="connsiteY1" fmla="*/ 151910 h 151910"/>
                      <a:gd name="connsiteX2" fmla="*/ 0 w 75336"/>
                      <a:gd name="connsiteY2" fmla="*/ 151910 h 151910"/>
                      <a:gd name="connsiteX0" fmla="*/ 75336 w 75336"/>
                      <a:gd name="connsiteY0" fmla="*/ 0 h 151910"/>
                      <a:gd name="connsiteX1" fmla="*/ 0 w 75336"/>
                      <a:gd name="connsiteY1" fmla="*/ 151910 h 151910"/>
                      <a:gd name="connsiteX2" fmla="*/ 597 w 75336"/>
                      <a:gd name="connsiteY2" fmla="*/ 141029 h 151910"/>
                      <a:gd name="connsiteX0" fmla="*/ 75336 w 75336"/>
                      <a:gd name="connsiteY0" fmla="*/ 0 h 151910"/>
                      <a:gd name="connsiteX1" fmla="*/ 0 w 75336"/>
                      <a:gd name="connsiteY1" fmla="*/ 151910 h 151910"/>
                      <a:gd name="connsiteX0" fmla="*/ 72834 w 72834"/>
                      <a:gd name="connsiteY0" fmla="*/ 0 h 137183"/>
                      <a:gd name="connsiteX1" fmla="*/ 0 w 72834"/>
                      <a:gd name="connsiteY1" fmla="*/ 137183 h 137183"/>
                      <a:gd name="connsiteX0" fmla="*/ 72834 w 72834"/>
                      <a:gd name="connsiteY0" fmla="*/ 0 h 137183"/>
                      <a:gd name="connsiteX1" fmla="*/ 0 w 72834"/>
                      <a:gd name="connsiteY1" fmla="*/ 137183 h 137183"/>
                      <a:gd name="connsiteX0" fmla="*/ 70282 w 70282"/>
                      <a:gd name="connsiteY0" fmla="*/ 0 h 135253"/>
                      <a:gd name="connsiteX1" fmla="*/ 0 w 70282"/>
                      <a:gd name="connsiteY1" fmla="*/ 135253 h 135253"/>
                      <a:gd name="connsiteX0" fmla="*/ 69647 w 69647"/>
                      <a:gd name="connsiteY0" fmla="*/ 0 h 133970"/>
                      <a:gd name="connsiteX1" fmla="*/ 0 w 69647"/>
                      <a:gd name="connsiteY1" fmla="*/ 133970 h 133970"/>
                    </a:gdLst>
                    <a:ahLst/>
                    <a:cxnLst>
                      <a:cxn ang="0">
                        <a:pos x="connsiteX0" y="connsiteY0"/>
                      </a:cxn>
                      <a:cxn ang="0">
                        <a:pos x="connsiteX1" y="connsiteY1"/>
                      </a:cxn>
                    </a:cxnLst>
                    <a:rect l="l" t="t" r="r" b="b"/>
                    <a:pathLst>
                      <a:path w="69647" h="133970">
                        <a:moveTo>
                          <a:pt x="69647" y="0"/>
                        </a:moveTo>
                        <a:cubicBezTo>
                          <a:pt x="13500" y="47370"/>
                          <a:pt x="6782" y="83870"/>
                          <a:pt x="0" y="13397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9" name="Freeform 498">
                    <a:extLst>
                      <a:ext uri="{FF2B5EF4-FFF2-40B4-BE49-F238E27FC236}">
                        <a16:creationId xmlns:a16="http://schemas.microsoft.com/office/drawing/2014/main" id="{0815D045-172B-615F-DA20-45BFBBABC1D4}"/>
                      </a:ext>
                    </a:extLst>
                  </p:cNvPr>
                  <p:cNvSpPr/>
                  <p:nvPr/>
                </p:nvSpPr>
                <p:spPr>
                  <a:xfrm rot="16200000">
                    <a:off x="1873800" y="4072989"/>
                    <a:ext cx="79574" cy="119289"/>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281781 w 281781"/>
                      <a:gd name="connsiteY0" fmla="*/ 0 h 335750"/>
                      <a:gd name="connsiteX1" fmla="*/ 195262 w 281781"/>
                      <a:gd name="connsiteY1" fmla="*/ 154775 h 335750"/>
                      <a:gd name="connsiteX2" fmla="*/ 0 w 281781"/>
                      <a:gd name="connsiteY2" fmla="*/ 335750 h 335750"/>
                      <a:gd name="connsiteX0" fmla="*/ 281781 w 281781"/>
                      <a:gd name="connsiteY0" fmla="*/ 0 h 335750"/>
                      <a:gd name="connsiteX1" fmla="*/ 0 w 281781"/>
                      <a:gd name="connsiteY1" fmla="*/ 335750 h 335750"/>
                      <a:gd name="connsiteX0" fmla="*/ 119856 w 119856"/>
                      <a:gd name="connsiteY0" fmla="*/ 0 h 185735"/>
                      <a:gd name="connsiteX1" fmla="*/ 0 w 119856"/>
                      <a:gd name="connsiteY1" fmla="*/ 185735 h 185735"/>
                      <a:gd name="connsiteX0" fmla="*/ 100823 w 100823"/>
                      <a:gd name="connsiteY0" fmla="*/ 0 h 157151"/>
                      <a:gd name="connsiteX1" fmla="*/ 0 w 100823"/>
                      <a:gd name="connsiteY1" fmla="*/ 157151 h 157151"/>
                      <a:gd name="connsiteX0" fmla="*/ 99237 w 99237"/>
                      <a:gd name="connsiteY0" fmla="*/ 0 h 154769"/>
                      <a:gd name="connsiteX1" fmla="*/ 0 w 99237"/>
                      <a:gd name="connsiteY1" fmla="*/ 154769 h 154769"/>
                      <a:gd name="connsiteX0" fmla="*/ 73859 w 73859"/>
                      <a:gd name="connsiteY0" fmla="*/ 0 h 116657"/>
                      <a:gd name="connsiteX1" fmla="*/ 0 w 73859"/>
                      <a:gd name="connsiteY1" fmla="*/ 116657 h 116657"/>
                      <a:gd name="connsiteX0" fmla="*/ 75800 w 75800"/>
                      <a:gd name="connsiteY0" fmla="*/ 0 h 120316"/>
                      <a:gd name="connsiteX1" fmla="*/ 0 w 75800"/>
                      <a:gd name="connsiteY1" fmla="*/ 120316 h 120316"/>
                      <a:gd name="connsiteX0" fmla="*/ 76486 w 76486"/>
                      <a:gd name="connsiteY0" fmla="*/ 0 h 119859"/>
                      <a:gd name="connsiteX1" fmla="*/ 0 w 76486"/>
                      <a:gd name="connsiteY1" fmla="*/ 119859 h 119859"/>
                      <a:gd name="connsiteX0" fmla="*/ 76601 w 76601"/>
                      <a:gd name="connsiteY0" fmla="*/ 0 h 119287"/>
                      <a:gd name="connsiteX1" fmla="*/ 0 w 76601"/>
                      <a:gd name="connsiteY1" fmla="*/ 119287 h 119287"/>
                      <a:gd name="connsiteX0" fmla="*/ 77516 w 77516"/>
                      <a:gd name="connsiteY0" fmla="*/ 0 h 119173"/>
                      <a:gd name="connsiteX1" fmla="*/ 0 w 77516"/>
                      <a:gd name="connsiteY1" fmla="*/ 119173 h 119173"/>
                      <a:gd name="connsiteX0" fmla="*/ 77631 w 77631"/>
                      <a:gd name="connsiteY0" fmla="*/ 0 h 118601"/>
                      <a:gd name="connsiteX1" fmla="*/ 0 w 77631"/>
                      <a:gd name="connsiteY1" fmla="*/ 118601 h 118601"/>
                      <a:gd name="connsiteX0" fmla="*/ 78773 w 78773"/>
                      <a:gd name="connsiteY0" fmla="*/ 0 h 120317"/>
                      <a:gd name="connsiteX1" fmla="*/ 0 w 78773"/>
                      <a:gd name="connsiteY1" fmla="*/ 120317 h 120317"/>
                      <a:gd name="connsiteX0" fmla="*/ 79002 w 79002"/>
                      <a:gd name="connsiteY0" fmla="*/ 0 h 119174"/>
                      <a:gd name="connsiteX1" fmla="*/ 0 w 79002"/>
                      <a:gd name="connsiteY1" fmla="*/ 119174 h 119174"/>
                      <a:gd name="connsiteX0" fmla="*/ 79574 w 79574"/>
                      <a:gd name="connsiteY0" fmla="*/ 0 h 119289"/>
                      <a:gd name="connsiteX1" fmla="*/ 0 w 79574"/>
                      <a:gd name="connsiteY1" fmla="*/ 119289 h 119289"/>
                    </a:gdLst>
                    <a:ahLst/>
                    <a:cxnLst>
                      <a:cxn ang="0">
                        <a:pos x="connsiteX0" y="connsiteY0"/>
                      </a:cxn>
                      <a:cxn ang="0">
                        <a:pos x="connsiteX1" y="connsiteY1"/>
                      </a:cxn>
                    </a:cxnLst>
                    <a:rect l="l" t="t" r="r" b="b"/>
                    <a:pathLst>
                      <a:path w="79574" h="119289">
                        <a:moveTo>
                          <a:pt x="79574" y="0"/>
                        </a:moveTo>
                        <a:lnTo>
                          <a:pt x="0" y="119289"/>
                        </a:ln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4" name="Oval 493">
                  <a:extLst>
                    <a:ext uri="{FF2B5EF4-FFF2-40B4-BE49-F238E27FC236}">
                      <a16:creationId xmlns:a16="http://schemas.microsoft.com/office/drawing/2014/main" id="{0FC2087A-C7B4-FA07-7C67-61FD84CF738D}"/>
                    </a:ext>
                  </a:extLst>
                </p:cNvPr>
                <p:cNvSpPr/>
                <p:nvPr/>
              </p:nvSpPr>
              <p:spPr>
                <a:xfrm>
                  <a:off x="2124855" y="2626879"/>
                  <a:ext cx="311164" cy="311164"/>
                </a:xfrm>
                <a:prstGeom prst="ellipse">
                  <a:avLst/>
                </a:prstGeom>
                <a:grp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2" name="Freeform 491">
                <a:extLst>
                  <a:ext uri="{FF2B5EF4-FFF2-40B4-BE49-F238E27FC236}">
                    <a16:creationId xmlns:a16="http://schemas.microsoft.com/office/drawing/2014/main" id="{37035EB9-1D69-2AF0-0368-1386D45610F1}"/>
                  </a:ext>
                </a:extLst>
              </p:cNvPr>
              <p:cNvSpPr/>
              <p:nvPr/>
            </p:nvSpPr>
            <p:spPr>
              <a:xfrm rot="2573605" flipV="1">
                <a:off x="2272683" y="2470954"/>
                <a:ext cx="235721" cy="235724"/>
              </a:xfrm>
              <a:custGeom>
                <a:avLst/>
                <a:gdLst>
                  <a:gd name="connsiteX0" fmla="*/ 34521 w 235720"/>
                  <a:gd name="connsiteY0" fmla="*/ 201203 h 235724"/>
                  <a:gd name="connsiteX1" fmla="*/ 117860 w 235720"/>
                  <a:gd name="connsiteY1" fmla="*/ 235724 h 235724"/>
                  <a:gd name="connsiteX2" fmla="*/ 235720 w 235720"/>
                  <a:gd name="connsiteY2" fmla="*/ 117862 h 235724"/>
                  <a:gd name="connsiteX3" fmla="*/ 235720 w 235720"/>
                  <a:gd name="connsiteY3" fmla="*/ 0 h 235724"/>
                  <a:gd name="connsiteX4" fmla="*/ 117860 w 235720"/>
                  <a:gd name="connsiteY4" fmla="*/ 0 h 235724"/>
                  <a:gd name="connsiteX5" fmla="*/ 0 w 235720"/>
                  <a:gd name="connsiteY5" fmla="*/ 117862 h 235724"/>
                  <a:gd name="connsiteX6" fmla="*/ 34521 w 235720"/>
                  <a:gd name="connsiteY6" fmla="*/ 201203 h 235724"/>
                  <a:gd name="connsiteX7" fmla="*/ 59442 w 235720"/>
                  <a:gd name="connsiteY7" fmla="*/ 180742 h 235724"/>
                  <a:gd name="connsiteX8" fmla="*/ 55983 w 235720"/>
                  <a:gd name="connsiteY8" fmla="*/ 86718 h 235724"/>
                  <a:gd name="connsiteX9" fmla="*/ 150007 w 235720"/>
                  <a:gd name="connsiteY9" fmla="*/ 83260 h 235724"/>
                  <a:gd name="connsiteX10" fmla="*/ 153466 w 235720"/>
                  <a:gd name="connsiteY10" fmla="*/ 177284 h 235724"/>
                  <a:gd name="connsiteX11" fmla="*/ 59442 w 235720"/>
                  <a:gd name="connsiteY11" fmla="*/ 180742 h 2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720" h="235724">
                    <a:moveTo>
                      <a:pt x="34521" y="201203"/>
                    </a:moveTo>
                    <a:cubicBezTo>
                      <a:pt x="55849" y="222532"/>
                      <a:pt x="85314" y="235724"/>
                      <a:pt x="117860" y="235724"/>
                    </a:cubicBezTo>
                    <a:cubicBezTo>
                      <a:pt x="182952" y="235724"/>
                      <a:pt x="235720" y="182956"/>
                      <a:pt x="235720" y="117862"/>
                    </a:cubicBezTo>
                    <a:lnTo>
                      <a:pt x="235720" y="0"/>
                    </a:lnTo>
                    <a:lnTo>
                      <a:pt x="117860" y="0"/>
                    </a:lnTo>
                    <a:cubicBezTo>
                      <a:pt x="52768" y="0"/>
                      <a:pt x="1" y="52769"/>
                      <a:pt x="0" y="117862"/>
                    </a:cubicBezTo>
                    <a:cubicBezTo>
                      <a:pt x="0" y="150408"/>
                      <a:pt x="13192" y="179874"/>
                      <a:pt x="34521" y="201203"/>
                    </a:cubicBezTo>
                    <a:close/>
                    <a:moveTo>
                      <a:pt x="59442" y="180742"/>
                    </a:moveTo>
                    <a:cubicBezTo>
                      <a:pt x="32522" y="155733"/>
                      <a:pt x="30974" y="113638"/>
                      <a:pt x="55983" y="86718"/>
                    </a:cubicBezTo>
                    <a:cubicBezTo>
                      <a:pt x="80992" y="59799"/>
                      <a:pt x="123088" y="58250"/>
                      <a:pt x="150007" y="83260"/>
                    </a:cubicBezTo>
                    <a:cubicBezTo>
                      <a:pt x="176927" y="108269"/>
                      <a:pt x="178475" y="150364"/>
                      <a:pt x="153466" y="177284"/>
                    </a:cubicBezTo>
                    <a:cubicBezTo>
                      <a:pt x="128456" y="204203"/>
                      <a:pt x="86361" y="205751"/>
                      <a:pt x="59442" y="180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648F3863-70A6-7F70-B0B3-8E5BCF9FB9A6}"/>
                </a:ext>
              </a:extLst>
            </p:cNvPr>
            <p:cNvGrpSpPr/>
            <p:nvPr/>
          </p:nvGrpSpPr>
          <p:grpSpPr>
            <a:xfrm flipH="1">
              <a:off x="5457289" y="3906877"/>
              <a:ext cx="129810" cy="130050"/>
              <a:chOff x="7250397" y="5200106"/>
              <a:chExt cx="1124712" cy="1126781"/>
            </a:xfrm>
            <a:solidFill>
              <a:schemeClr val="tx1">
                <a:lumMod val="75000"/>
                <a:lumOff val="25000"/>
              </a:schemeClr>
            </a:solidFill>
          </p:grpSpPr>
          <p:sp>
            <p:nvSpPr>
              <p:cNvPr id="487" name="Freeform 1616">
                <a:extLst>
                  <a:ext uri="{FF2B5EF4-FFF2-40B4-BE49-F238E27FC236}">
                    <a16:creationId xmlns:a16="http://schemas.microsoft.com/office/drawing/2014/main" id="{412FE8B4-C754-DA5E-1266-D224E382440C}"/>
                  </a:ext>
                </a:extLst>
              </p:cNvPr>
              <p:cNvSpPr>
                <a:spLocks noEditPoints="1"/>
              </p:cNvSpPr>
              <p:nvPr/>
            </p:nvSpPr>
            <p:spPr bwMode="auto">
              <a:xfrm flipH="1">
                <a:off x="7250397" y="5200106"/>
                <a:ext cx="1124712" cy="1126781"/>
              </a:xfrm>
              <a:prstGeom prst="pi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8" name="Pie 11">
                <a:extLst>
                  <a:ext uri="{FF2B5EF4-FFF2-40B4-BE49-F238E27FC236}">
                    <a16:creationId xmlns:a16="http://schemas.microsoft.com/office/drawing/2014/main" id="{EB229968-7016-02D6-F6EB-DCEFC9B93415}"/>
                  </a:ext>
                </a:extLst>
              </p:cNvPr>
              <p:cNvSpPr/>
              <p:nvPr/>
            </p:nvSpPr>
            <p:spPr>
              <a:xfrm>
                <a:off x="7254251" y="5204321"/>
                <a:ext cx="507099" cy="507099"/>
              </a:xfrm>
              <a:custGeom>
                <a:avLst/>
                <a:gdLst>
                  <a:gd name="connsiteX0" fmla="*/ 33 w 1857828"/>
                  <a:gd name="connsiteY0" fmla="*/ 921127 h 1857828"/>
                  <a:gd name="connsiteX1" fmla="*/ 928914 w 1857828"/>
                  <a:gd name="connsiteY1" fmla="*/ 0 h 1857828"/>
                  <a:gd name="connsiteX2" fmla="*/ 928914 w 1857828"/>
                  <a:gd name="connsiteY2" fmla="*/ 928914 h 1857828"/>
                  <a:gd name="connsiteX3" fmla="*/ 33 w 1857828"/>
                  <a:gd name="connsiteY3" fmla="*/ 921127 h 1857828"/>
                  <a:gd name="connsiteX0" fmla="*/ 0 w 931263"/>
                  <a:gd name="connsiteY0" fmla="*/ 923508 h 928914"/>
                  <a:gd name="connsiteX1" fmla="*/ 931263 w 931263"/>
                  <a:gd name="connsiteY1" fmla="*/ 0 h 928914"/>
                  <a:gd name="connsiteX2" fmla="*/ 931263 w 931263"/>
                  <a:gd name="connsiteY2" fmla="*/ 928914 h 928914"/>
                  <a:gd name="connsiteX3" fmla="*/ 0 w 931263"/>
                  <a:gd name="connsiteY3" fmla="*/ 923508 h 928914"/>
                  <a:gd name="connsiteX0" fmla="*/ 0 w 931263"/>
                  <a:gd name="connsiteY0" fmla="*/ 925889 h 928914"/>
                  <a:gd name="connsiteX1" fmla="*/ 931263 w 931263"/>
                  <a:gd name="connsiteY1" fmla="*/ 0 h 928914"/>
                  <a:gd name="connsiteX2" fmla="*/ 931263 w 931263"/>
                  <a:gd name="connsiteY2" fmla="*/ 928914 h 928914"/>
                  <a:gd name="connsiteX3" fmla="*/ 0 w 931263"/>
                  <a:gd name="connsiteY3" fmla="*/ 925889 h 928914"/>
                  <a:gd name="connsiteX0" fmla="*/ 0 w 928881"/>
                  <a:gd name="connsiteY0" fmla="*/ 928270 h 928914"/>
                  <a:gd name="connsiteX1" fmla="*/ 928881 w 928881"/>
                  <a:gd name="connsiteY1" fmla="*/ 0 h 928914"/>
                  <a:gd name="connsiteX2" fmla="*/ 928881 w 928881"/>
                  <a:gd name="connsiteY2" fmla="*/ 928914 h 928914"/>
                  <a:gd name="connsiteX3" fmla="*/ 0 w 928881"/>
                  <a:gd name="connsiteY3" fmla="*/ 928270 h 928914"/>
                </a:gdLst>
                <a:ahLst/>
                <a:cxnLst>
                  <a:cxn ang="0">
                    <a:pos x="connsiteX0" y="connsiteY0"/>
                  </a:cxn>
                  <a:cxn ang="0">
                    <a:pos x="connsiteX1" y="connsiteY1"/>
                  </a:cxn>
                  <a:cxn ang="0">
                    <a:pos x="connsiteX2" y="connsiteY2"/>
                  </a:cxn>
                  <a:cxn ang="0">
                    <a:pos x="connsiteX3" y="connsiteY3"/>
                  </a:cxn>
                </a:cxnLst>
                <a:rect l="l" t="t" r="r" b="b"/>
                <a:pathLst>
                  <a:path w="928881" h="928914">
                    <a:moveTo>
                      <a:pt x="0" y="928270"/>
                    </a:moveTo>
                    <a:cubicBezTo>
                      <a:pt x="4275" y="418301"/>
                      <a:pt x="418895" y="0"/>
                      <a:pt x="928881" y="0"/>
                    </a:cubicBezTo>
                    <a:lnTo>
                      <a:pt x="928881" y="928914"/>
                    </a:lnTo>
                    <a:lnTo>
                      <a:pt x="0" y="92827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75" name="Group 74">
              <a:extLst>
                <a:ext uri="{FF2B5EF4-FFF2-40B4-BE49-F238E27FC236}">
                  <a16:creationId xmlns:a16="http://schemas.microsoft.com/office/drawing/2014/main" id="{55CA5E1D-EA8A-8DA1-F7B4-CA37B3F362A7}"/>
                </a:ext>
              </a:extLst>
            </p:cNvPr>
            <p:cNvGrpSpPr/>
            <p:nvPr/>
          </p:nvGrpSpPr>
          <p:grpSpPr>
            <a:xfrm flipH="1">
              <a:off x="4746817" y="2258108"/>
              <a:ext cx="234618" cy="235053"/>
              <a:chOff x="7250397" y="5200106"/>
              <a:chExt cx="1124712" cy="1126781"/>
            </a:xfrm>
            <a:solidFill>
              <a:schemeClr val="tx2">
                <a:lumMod val="50000"/>
                <a:lumOff val="50000"/>
              </a:schemeClr>
            </a:solidFill>
          </p:grpSpPr>
          <p:sp>
            <p:nvSpPr>
              <p:cNvPr id="485" name="Freeform 1616">
                <a:extLst>
                  <a:ext uri="{FF2B5EF4-FFF2-40B4-BE49-F238E27FC236}">
                    <a16:creationId xmlns:a16="http://schemas.microsoft.com/office/drawing/2014/main" id="{06A841CC-F926-CE54-AEB5-85E6E135AC63}"/>
                  </a:ext>
                </a:extLst>
              </p:cNvPr>
              <p:cNvSpPr>
                <a:spLocks noEditPoints="1"/>
              </p:cNvSpPr>
              <p:nvPr/>
            </p:nvSpPr>
            <p:spPr bwMode="auto">
              <a:xfrm flipH="1">
                <a:off x="7250397" y="5200106"/>
                <a:ext cx="1124712" cy="1126781"/>
              </a:xfrm>
              <a:prstGeom prst="pi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6" name="Pie 11">
                <a:extLst>
                  <a:ext uri="{FF2B5EF4-FFF2-40B4-BE49-F238E27FC236}">
                    <a16:creationId xmlns:a16="http://schemas.microsoft.com/office/drawing/2014/main" id="{D21C2979-6FDC-D834-A88E-9D91D3F794FE}"/>
                  </a:ext>
                </a:extLst>
              </p:cNvPr>
              <p:cNvSpPr/>
              <p:nvPr/>
            </p:nvSpPr>
            <p:spPr>
              <a:xfrm>
                <a:off x="7254251" y="5204321"/>
                <a:ext cx="507099" cy="507099"/>
              </a:xfrm>
              <a:custGeom>
                <a:avLst/>
                <a:gdLst>
                  <a:gd name="connsiteX0" fmla="*/ 33 w 1857828"/>
                  <a:gd name="connsiteY0" fmla="*/ 921127 h 1857828"/>
                  <a:gd name="connsiteX1" fmla="*/ 928914 w 1857828"/>
                  <a:gd name="connsiteY1" fmla="*/ 0 h 1857828"/>
                  <a:gd name="connsiteX2" fmla="*/ 928914 w 1857828"/>
                  <a:gd name="connsiteY2" fmla="*/ 928914 h 1857828"/>
                  <a:gd name="connsiteX3" fmla="*/ 33 w 1857828"/>
                  <a:gd name="connsiteY3" fmla="*/ 921127 h 1857828"/>
                  <a:gd name="connsiteX0" fmla="*/ 0 w 931263"/>
                  <a:gd name="connsiteY0" fmla="*/ 923508 h 928914"/>
                  <a:gd name="connsiteX1" fmla="*/ 931263 w 931263"/>
                  <a:gd name="connsiteY1" fmla="*/ 0 h 928914"/>
                  <a:gd name="connsiteX2" fmla="*/ 931263 w 931263"/>
                  <a:gd name="connsiteY2" fmla="*/ 928914 h 928914"/>
                  <a:gd name="connsiteX3" fmla="*/ 0 w 931263"/>
                  <a:gd name="connsiteY3" fmla="*/ 923508 h 928914"/>
                  <a:gd name="connsiteX0" fmla="*/ 0 w 931263"/>
                  <a:gd name="connsiteY0" fmla="*/ 925889 h 928914"/>
                  <a:gd name="connsiteX1" fmla="*/ 931263 w 931263"/>
                  <a:gd name="connsiteY1" fmla="*/ 0 h 928914"/>
                  <a:gd name="connsiteX2" fmla="*/ 931263 w 931263"/>
                  <a:gd name="connsiteY2" fmla="*/ 928914 h 928914"/>
                  <a:gd name="connsiteX3" fmla="*/ 0 w 931263"/>
                  <a:gd name="connsiteY3" fmla="*/ 925889 h 928914"/>
                  <a:gd name="connsiteX0" fmla="*/ 0 w 928881"/>
                  <a:gd name="connsiteY0" fmla="*/ 928270 h 928914"/>
                  <a:gd name="connsiteX1" fmla="*/ 928881 w 928881"/>
                  <a:gd name="connsiteY1" fmla="*/ 0 h 928914"/>
                  <a:gd name="connsiteX2" fmla="*/ 928881 w 928881"/>
                  <a:gd name="connsiteY2" fmla="*/ 928914 h 928914"/>
                  <a:gd name="connsiteX3" fmla="*/ 0 w 928881"/>
                  <a:gd name="connsiteY3" fmla="*/ 928270 h 928914"/>
                </a:gdLst>
                <a:ahLst/>
                <a:cxnLst>
                  <a:cxn ang="0">
                    <a:pos x="connsiteX0" y="connsiteY0"/>
                  </a:cxn>
                  <a:cxn ang="0">
                    <a:pos x="connsiteX1" y="connsiteY1"/>
                  </a:cxn>
                  <a:cxn ang="0">
                    <a:pos x="connsiteX2" y="connsiteY2"/>
                  </a:cxn>
                  <a:cxn ang="0">
                    <a:pos x="connsiteX3" y="connsiteY3"/>
                  </a:cxn>
                </a:cxnLst>
                <a:rect l="l" t="t" r="r" b="b"/>
                <a:pathLst>
                  <a:path w="928881" h="928914">
                    <a:moveTo>
                      <a:pt x="0" y="928270"/>
                    </a:moveTo>
                    <a:cubicBezTo>
                      <a:pt x="4275" y="418301"/>
                      <a:pt x="418895" y="0"/>
                      <a:pt x="928881" y="0"/>
                    </a:cubicBezTo>
                    <a:lnTo>
                      <a:pt x="928881" y="928914"/>
                    </a:lnTo>
                    <a:lnTo>
                      <a:pt x="0" y="92827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77" name="Group 76">
              <a:extLst>
                <a:ext uri="{FF2B5EF4-FFF2-40B4-BE49-F238E27FC236}">
                  <a16:creationId xmlns:a16="http://schemas.microsoft.com/office/drawing/2014/main" id="{6AF7331E-A630-AA46-B029-8C3006D41F1D}"/>
                </a:ext>
              </a:extLst>
            </p:cNvPr>
            <p:cNvGrpSpPr/>
            <p:nvPr/>
          </p:nvGrpSpPr>
          <p:grpSpPr>
            <a:xfrm rot="21179491" flipH="1">
              <a:off x="3814361" y="3378573"/>
              <a:ext cx="177131" cy="226595"/>
              <a:chOff x="2124855" y="2470954"/>
              <a:chExt cx="383548" cy="490648"/>
            </a:xfrm>
            <a:solidFill>
              <a:schemeClr val="tx1">
                <a:lumMod val="75000"/>
                <a:lumOff val="25000"/>
              </a:schemeClr>
            </a:solidFill>
          </p:grpSpPr>
          <p:grpSp>
            <p:nvGrpSpPr>
              <p:cNvPr id="472" name="Group 471">
                <a:extLst>
                  <a:ext uri="{FF2B5EF4-FFF2-40B4-BE49-F238E27FC236}">
                    <a16:creationId xmlns:a16="http://schemas.microsoft.com/office/drawing/2014/main" id="{4C5D5F6B-1142-6047-7EED-8F8CAE453D97}"/>
                  </a:ext>
                </a:extLst>
              </p:cNvPr>
              <p:cNvGrpSpPr/>
              <p:nvPr/>
            </p:nvGrpSpPr>
            <p:grpSpPr>
              <a:xfrm>
                <a:off x="2124855" y="2626879"/>
                <a:ext cx="323268" cy="334723"/>
                <a:chOff x="2124855" y="2626879"/>
                <a:chExt cx="323268" cy="334723"/>
              </a:xfrm>
              <a:grpFill/>
            </p:grpSpPr>
            <p:grpSp>
              <p:nvGrpSpPr>
                <p:cNvPr id="476" name="Group 475">
                  <a:extLst>
                    <a:ext uri="{FF2B5EF4-FFF2-40B4-BE49-F238E27FC236}">
                      <a16:creationId xmlns:a16="http://schemas.microsoft.com/office/drawing/2014/main" id="{6B391229-3B93-409E-E2AD-6999BBDFC3B0}"/>
                    </a:ext>
                  </a:extLst>
                </p:cNvPr>
                <p:cNvGrpSpPr/>
                <p:nvPr/>
              </p:nvGrpSpPr>
              <p:grpSpPr>
                <a:xfrm rot="19580501">
                  <a:off x="2160259" y="2633463"/>
                  <a:ext cx="287864" cy="328139"/>
                  <a:chOff x="1853942" y="4057814"/>
                  <a:chExt cx="172977" cy="197180"/>
                </a:xfrm>
                <a:grpFill/>
              </p:grpSpPr>
              <p:sp>
                <p:nvSpPr>
                  <p:cNvPr id="478" name="Freeform 477">
                    <a:extLst>
                      <a:ext uri="{FF2B5EF4-FFF2-40B4-BE49-F238E27FC236}">
                        <a16:creationId xmlns:a16="http://schemas.microsoft.com/office/drawing/2014/main" id="{55619D63-E36C-7DD2-7652-C3ABD253E528}"/>
                      </a:ext>
                    </a:extLst>
                  </p:cNvPr>
                  <p:cNvSpPr/>
                  <p:nvPr/>
                </p:nvSpPr>
                <p:spPr>
                  <a:xfrm>
                    <a:off x="1869437" y="4058837"/>
                    <a:ext cx="107791" cy="15161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244 w 104244"/>
                      <a:gd name="connsiteY0" fmla="*/ 0 h 143671"/>
                      <a:gd name="connsiteX1" fmla="*/ 265 w 104244"/>
                      <a:gd name="connsiteY1" fmla="*/ 143671 h 143671"/>
                      <a:gd name="connsiteX2" fmla="*/ 265 w 104244"/>
                      <a:gd name="connsiteY2" fmla="*/ 143671 h 143671"/>
                      <a:gd name="connsiteX0" fmla="*/ 104244 w 104244"/>
                      <a:gd name="connsiteY0" fmla="*/ 0 h 148433"/>
                      <a:gd name="connsiteX1" fmla="*/ 265 w 104244"/>
                      <a:gd name="connsiteY1" fmla="*/ 143671 h 148433"/>
                      <a:gd name="connsiteX2" fmla="*/ 2252 w 104244"/>
                      <a:gd name="connsiteY2" fmla="*/ 148433 h 148433"/>
                      <a:gd name="connsiteX0" fmla="*/ 104244 w 104244"/>
                      <a:gd name="connsiteY0" fmla="*/ 0 h 152401"/>
                      <a:gd name="connsiteX1" fmla="*/ 265 w 104244"/>
                      <a:gd name="connsiteY1" fmla="*/ 143671 h 152401"/>
                      <a:gd name="connsiteX2" fmla="*/ 3048 w 104244"/>
                      <a:gd name="connsiteY2" fmla="*/ 152401 h 152401"/>
                      <a:gd name="connsiteX0" fmla="*/ 104244 w 104244"/>
                      <a:gd name="connsiteY0" fmla="*/ 0 h 143671"/>
                      <a:gd name="connsiteX1" fmla="*/ 265 w 104244"/>
                      <a:gd name="connsiteY1" fmla="*/ 143671 h 143671"/>
                      <a:gd name="connsiteX0" fmla="*/ 105424 w 105424"/>
                      <a:gd name="connsiteY0" fmla="*/ 0 h 148038"/>
                      <a:gd name="connsiteX1" fmla="*/ 257 w 105424"/>
                      <a:gd name="connsiteY1" fmla="*/ 148038 h 148038"/>
                      <a:gd name="connsiteX0" fmla="*/ 107791 w 107791"/>
                      <a:gd name="connsiteY0" fmla="*/ 0 h 151611"/>
                      <a:gd name="connsiteX1" fmla="*/ 244 w 107791"/>
                      <a:gd name="connsiteY1" fmla="*/ 151611 h 151611"/>
                    </a:gdLst>
                    <a:ahLst/>
                    <a:cxnLst>
                      <a:cxn ang="0">
                        <a:pos x="connsiteX0" y="connsiteY0"/>
                      </a:cxn>
                      <a:cxn ang="0">
                        <a:pos x="connsiteX1" y="connsiteY1"/>
                      </a:cxn>
                    </a:cxnLst>
                    <a:rect l="l" t="t" r="r" b="b"/>
                    <a:pathLst>
                      <a:path w="107791" h="151611">
                        <a:moveTo>
                          <a:pt x="107791" y="0"/>
                        </a:moveTo>
                        <a:cubicBezTo>
                          <a:pt x="35295" y="23813"/>
                          <a:pt x="-3460" y="101605"/>
                          <a:pt x="244" y="151611"/>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9" name="Freeform 478">
                    <a:extLst>
                      <a:ext uri="{FF2B5EF4-FFF2-40B4-BE49-F238E27FC236}">
                        <a16:creationId xmlns:a16="http://schemas.microsoft.com/office/drawing/2014/main" id="{104D0277-631E-E0EA-449D-3FBB8BD5066B}"/>
                      </a:ext>
                    </a:extLst>
                  </p:cNvPr>
                  <p:cNvSpPr/>
                  <p:nvPr/>
                </p:nvSpPr>
                <p:spPr>
                  <a:xfrm rot="3991928" flipH="1">
                    <a:off x="1893472" y="4074969"/>
                    <a:ext cx="106093" cy="149327"/>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623 w 104623"/>
                      <a:gd name="connsiteY0" fmla="*/ 0 h 141767"/>
                      <a:gd name="connsiteX1" fmla="*/ 263 w 104623"/>
                      <a:gd name="connsiteY1" fmla="*/ 141767 h 141767"/>
                      <a:gd name="connsiteX2" fmla="*/ 263 w 104623"/>
                      <a:gd name="connsiteY2" fmla="*/ 141767 h 141767"/>
                      <a:gd name="connsiteX0" fmla="*/ 102234 w 102234"/>
                      <a:gd name="connsiteY0" fmla="*/ 0 h 143320"/>
                      <a:gd name="connsiteX1" fmla="*/ 278 w 102234"/>
                      <a:gd name="connsiteY1" fmla="*/ 143320 h 143320"/>
                      <a:gd name="connsiteX2" fmla="*/ 278 w 102234"/>
                      <a:gd name="connsiteY2" fmla="*/ 143320 h 143320"/>
                      <a:gd name="connsiteX0" fmla="*/ 102307 w 102307"/>
                      <a:gd name="connsiteY0" fmla="*/ 0 h 146500"/>
                      <a:gd name="connsiteX1" fmla="*/ 351 w 102307"/>
                      <a:gd name="connsiteY1" fmla="*/ 143320 h 146500"/>
                      <a:gd name="connsiteX2" fmla="*/ 0 w 102307"/>
                      <a:gd name="connsiteY2" fmla="*/ 146500 h 146500"/>
                      <a:gd name="connsiteX0" fmla="*/ 102235 w 102235"/>
                      <a:gd name="connsiteY0" fmla="*/ 0 h 148054"/>
                      <a:gd name="connsiteX1" fmla="*/ 279 w 102235"/>
                      <a:gd name="connsiteY1" fmla="*/ 143320 h 148054"/>
                      <a:gd name="connsiteX2" fmla="*/ 2331 w 102235"/>
                      <a:gd name="connsiteY2" fmla="*/ 148054 h 148054"/>
                      <a:gd name="connsiteX0" fmla="*/ 102235 w 102235"/>
                      <a:gd name="connsiteY0" fmla="*/ 0 h 143320"/>
                      <a:gd name="connsiteX1" fmla="*/ 279 w 102235"/>
                      <a:gd name="connsiteY1" fmla="*/ 143320 h 143320"/>
                      <a:gd name="connsiteX0" fmla="*/ 103354 w 103354"/>
                      <a:gd name="connsiteY0" fmla="*/ 0 h 147701"/>
                      <a:gd name="connsiteX1" fmla="*/ 270 w 103354"/>
                      <a:gd name="connsiteY1" fmla="*/ 147701 h 147701"/>
                      <a:gd name="connsiteX0" fmla="*/ 106093 w 106093"/>
                      <a:gd name="connsiteY0" fmla="*/ 0 h 149328"/>
                      <a:gd name="connsiteX1" fmla="*/ 253 w 106093"/>
                      <a:gd name="connsiteY1" fmla="*/ 149328 h 149328"/>
                    </a:gdLst>
                    <a:ahLst/>
                    <a:cxnLst>
                      <a:cxn ang="0">
                        <a:pos x="connsiteX0" y="connsiteY0"/>
                      </a:cxn>
                      <a:cxn ang="0">
                        <a:pos x="connsiteX1" y="connsiteY1"/>
                      </a:cxn>
                    </a:cxnLst>
                    <a:rect l="l" t="t" r="r" b="b"/>
                    <a:pathLst>
                      <a:path w="106093" h="149328">
                        <a:moveTo>
                          <a:pt x="106093" y="0"/>
                        </a:moveTo>
                        <a:cubicBezTo>
                          <a:pt x="33597" y="23813"/>
                          <a:pt x="-3451" y="99322"/>
                          <a:pt x="253" y="149328"/>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0" name="Freeform 479">
                    <a:extLst>
                      <a:ext uri="{FF2B5EF4-FFF2-40B4-BE49-F238E27FC236}">
                        <a16:creationId xmlns:a16="http://schemas.microsoft.com/office/drawing/2014/main" id="{0F529B3C-47CD-E125-4A51-AFE5AAF995B5}"/>
                      </a:ext>
                    </a:extLst>
                  </p:cNvPr>
                  <p:cNvSpPr/>
                  <p:nvPr/>
                </p:nvSpPr>
                <p:spPr>
                  <a:xfrm rot="16200000">
                    <a:off x="1918361" y="4030252"/>
                    <a:ext cx="80996" cy="13612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1476 w 86809"/>
                      <a:gd name="connsiteY2" fmla="*/ 145250 h 154775"/>
                      <a:gd name="connsiteX0" fmla="*/ 86809 w 86809"/>
                      <a:gd name="connsiteY0" fmla="*/ 0 h 154775"/>
                      <a:gd name="connsiteX1" fmla="*/ 290 w 86809"/>
                      <a:gd name="connsiteY1" fmla="*/ 154775 h 154775"/>
                      <a:gd name="connsiteX0" fmla="*/ 85636 w 85636"/>
                      <a:gd name="connsiteY0" fmla="*/ 0 h 140091"/>
                      <a:gd name="connsiteX1" fmla="*/ 300 w 85636"/>
                      <a:gd name="connsiteY1" fmla="*/ 140091 h 140091"/>
                      <a:gd name="connsiteX0" fmla="*/ 81312 w 81313"/>
                      <a:gd name="connsiteY0" fmla="*/ 0 h 136120"/>
                      <a:gd name="connsiteX1" fmla="*/ 340 w 81313"/>
                      <a:gd name="connsiteY1" fmla="*/ 136120 h 136120"/>
                      <a:gd name="connsiteX0" fmla="*/ 80998 w 80998"/>
                      <a:gd name="connsiteY0" fmla="*/ 0 h 136120"/>
                      <a:gd name="connsiteX1" fmla="*/ 26 w 80998"/>
                      <a:gd name="connsiteY1" fmla="*/ 136120 h 136120"/>
                    </a:gdLst>
                    <a:ahLst/>
                    <a:cxnLst>
                      <a:cxn ang="0">
                        <a:pos x="connsiteX0" y="connsiteY0"/>
                      </a:cxn>
                      <a:cxn ang="0">
                        <a:pos x="connsiteX1" y="connsiteY1"/>
                      </a:cxn>
                    </a:cxnLst>
                    <a:rect l="l" t="t" r="r" b="b"/>
                    <a:pathLst>
                      <a:path w="80998" h="136120">
                        <a:moveTo>
                          <a:pt x="80998" y="0"/>
                        </a:moveTo>
                        <a:cubicBezTo>
                          <a:pt x="22789" y="42866"/>
                          <a:pt x="-898" y="89684"/>
                          <a:pt x="26" y="13612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 name="Freeform 480">
                    <a:extLst>
                      <a:ext uri="{FF2B5EF4-FFF2-40B4-BE49-F238E27FC236}">
                        <a16:creationId xmlns:a16="http://schemas.microsoft.com/office/drawing/2014/main" id="{7E776E72-2A82-7B84-87DA-0930CD3D2BE8}"/>
                      </a:ext>
                    </a:extLst>
                  </p:cNvPr>
                  <p:cNvSpPr/>
                  <p:nvPr/>
                </p:nvSpPr>
                <p:spPr>
                  <a:xfrm rot="19800000" flipH="1">
                    <a:off x="1869124" y="4121023"/>
                    <a:ext cx="69647" cy="133971"/>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84107 w 84107"/>
                      <a:gd name="connsiteY0" fmla="*/ 0 h 156673"/>
                      <a:gd name="connsiteX1" fmla="*/ 522 w 84107"/>
                      <a:gd name="connsiteY1" fmla="*/ 156673 h 156673"/>
                      <a:gd name="connsiteX2" fmla="*/ 522 w 84107"/>
                      <a:gd name="connsiteY2" fmla="*/ 156673 h 156673"/>
                      <a:gd name="connsiteX0" fmla="*/ 76139 w 76139"/>
                      <a:gd name="connsiteY0" fmla="*/ 0 h 151910"/>
                      <a:gd name="connsiteX1" fmla="*/ 803 w 76139"/>
                      <a:gd name="connsiteY1" fmla="*/ 151910 h 151910"/>
                      <a:gd name="connsiteX2" fmla="*/ 803 w 76139"/>
                      <a:gd name="connsiteY2" fmla="*/ 151910 h 151910"/>
                      <a:gd name="connsiteX0" fmla="*/ 75721 w 75721"/>
                      <a:gd name="connsiteY0" fmla="*/ 0 h 151910"/>
                      <a:gd name="connsiteX1" fmla="*/ 385 w 75721"/>
                      <a:gd name="connsiteY1" fmla="*/ 151910 h 151910"/>
                      <a:gd name="connsiteX2" fmla="*/ 385 w 75721"/>
                      <a:gd name="connsiteY2" fmla="*/ 151910 h 151910"/>
                      <a:gd name="connsiteX0" fmla="*/ 75336 w 75336"/>
                      <a:gd name="connsiteY0" fmla="*/ 0 h 151910"/>
                      <a:gd name="connsiteX1" fmla="*/ 0 w 75336"/>
                      <a:gd name="connsiteY1" fmla="*/ 151910 h 151910"/>
                      <a:gd name="connsiteX2" fmla="*/ 0 w 75336"/>
                      <a:gd name="connsiteY2" fmla="*/ 151910 h 151910"/>
                      <a:gd name="connsiteX0" fmla="*/ 75336 w 75336"/>
                      <a:gd name="connsiteY0" fmla="*/ 0 h 151910"/>
                      <a:gd name="connsiteX1" fmla="*/ 0 w 75336"/>
                      <a:gd name="connsiteY1" fmla="*/ 151910 h 151910"/>
                      <a:gd name="connsiteX2" fmla="*/ 597 w 75336"/>
                      <a:gd name="connsiteY2" fmla="*/ 141029 h 151910"/>
                      <a:gd name="connsiteX0" fmla="*/ 75336 w 75336"/>
                      <a:gd name="connsiteY0" fmla="*/ 0 h 151910"/>
                      <a:gd name="connsiteX1" fmla="*/ 0 w 75336"/>
                      <a:gd name="connsiteY1" fmla="*/ 151910 h 151910"/>
                      <a:gd name="connsiteX0" fmla="*/ 72834 w 72834"/>
                      <a:gd name="connsiteY0" fmla="*/ 0 h 137183"/>
                      <a:gd name="connsiteX1" fmla="*/ 0 w 72834"/>
                      <a:gd name="connsiteY1" fmla="*/ 137183 h 137183"/>
                      <a:gd name="connsiteX0" fmla="*/ 72834 w 72834"/>
                      <a:gd name="connsiteY0" fmla="*/ 0 h 137183"/>
                      <a:gd name="connsiteX1" fmla="*/ 0 w 72834"/>
                      <a:gd name="connsiteY1" fmla="*/ 137183 h 137183"/>
                      <a:gd name="connsiteX0" fmla="*/ 70282 w 70282"/>
                      <a:gd name="connsiteY0" fmla="*/ 0 h 135253"/>
                      <a:gd name="connsiteX1" fmla="*/ 0 w 70282"/>
                      <a:gd name="connsiteY1" fmla="*/ 135253 h 135253"/>
                      <a:gd name="connsiteX0" fmla="*/ 69647 w 69647"/>
                      <a:gd name="connsiteY0" fmla="*/ 0 h 133970"/>
                      <a:gd name="connsiteX1" fmla="*/ 0 w 69647"/>
                      <a:gd name="connsiteY1" fmla="*/ 133970 h 133970"/>
                    </a:gdLst>
                    <a:ahLst/>
                    <a:cxnLst>
                      <a:cxn ang="0">
                        <a:pos x="connsiteX0" y="connsiteY0"/>
                      </a:cxn>
                      <a:cxn ang="0">
                        <a:pos x="connsiteX1" y="connsiteY1"/>
                      </a:cxn>
                    </a:cxnLst>
                    <a:rect l="l" t="t" r="r" b="b"/>
                    <a:pathLst>
                      <a:path w="69647" h="133970">
                        <a:moveTo>
                          <a:pt x="69647" y="0"/>
                        </a:moveTo>
                        <a:cubicBezTo>
                          <a:pt x="13500" y="47370"/>
                          <a:pt x="6782" y="83870"/>
                          <a:pt x="0" y="13397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2" name="Freeform 481">
                    <a:extLst>
                      <a:ext uri="{FF2B5EF4-FFF2-40B4-BE49-F238E27FC236}">
                        <a16:creationId xmlns:a16="http://schemas.microsoft.com/office/drawing/2014/main" id="{ECAF1090-2019-559C-2077-E6374E266C79}"/>
                      </a:ext>
                    </a:extLst>
                  </p:cNvPr>
                  <p:cNvSpPr/>
                  <p:nvPr/>
                </p:nvSpPr>
                <p:spPr>
                  <a:xfrm rot="16200000">
                    <a:off x="1873800" y="4072989"/>
                    <a:ext cx="79574" cy="119289"/>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281781 w 281781"/>
                      <a:gd name="connsiteY0" fmla="*/ 0 h 335750"/>
                      <a:gd name="connsiteX1" fmla="*/ 195262 w 281781"/>
                      <a:gd name="connsiteY1" fmla="*/ 154775 h 335750"/>
                      <a:gd name="connsiteX2" fmla="*/ 0 w 281781"/>
                      <a:gd name="connsiteY2" fmla="*/ 335750 h 335750"/>
                      <a:gd name="connsiteX0" fmla="*/ 281781 w 281781"/>
                      <a:gd name="connsiteY0" fmla="*/ 0 h 335750"/>
                      <a:gd name="connsiteX1" fmla="*/ 0 w 281781"/>
                      <a:gd name="connsiteY1" fmla="*/ 335750 h 335750"/>
                      <a:gd name="connsiteX0" fmla="*/ 119856 w 119856"/>
                      <a:gd name="connsiteY0" fmla="*/ 0 h 185735"/>
                      <a:gd name="connsiteX1" fmla="*/ 0 w 119856"/>
                      <a:gd name="connsiteY1" fmla="*/ 185735 h 185735"/>
                      <a:gd name="connsiteX0" fmla="*/ 100823 w 100823"/>
                      <a:gd name="connsiteY0" fmla="*/ 0 h 157151"/>
                      <a:gd name="connsiteX1" fmla="*/ 0 w 100823"/>
                      <a:gd name="connsiteY1" fmla="*/ 157151 h 157151"/>
                      <a:gd name="connsiteX0" fmla="*/ 99237 w 99237"/>
                      <a:gd name="connsiteY0" fmla="*/ 0 h 154769"/>
                      <a:gd name="connsiteX1" fmla="*/ 0 w 99237"/>
                      <a:gd name="connsiteY1" fmla="*/ 154769 h 154769"/>
                      <a:gd name="connsiteX0" fmla="*/ 73859 w 73859"/>
                      <a:gd name="connsiteY0" fmla="*/ 0 h 116657"/>
                      <a:gd name="connsiteX1" fmla="*/ 0 w 73859"/>
                      <a:gd name="connsiteY1" fmla="*/ 116657 h 116657"/>
                      <a:gd name="connsiteX0" fmla="*/ 75800 w 75800"/>
                      <a:gd name="connsiteY0" fmla="*/ 0 h 120316"/>
                      <a:gd name="connsiteX1" fmla="*/ 0 w 75800"/>
                      <a:gd name="connsiteY1" fmla="*/ 120316 h 120316"/>
                      <a:gd name="connsiteX0" fmla="*/ 76486 w 76486"/>
                      <a:gd name="connsiteY0" fmla="*/ 0 h 119859"/>
                      <a:gd name="connsiteX1" fmla="*/ 0 w 76486"/>
                      <a:gd name="connsiteY1" fmla="*/ 119859 h 119859"/>
                      <a:gd name="connsiteX0" fmla="*/ 76601 w 76601"/>
                      <a:gd name="connsiteY0" fmla="*/ 0 h 119287"/>
                      <a:gd name="connsiteX1" fmla="*/ 0 w 76601"/>
                      <a:gd name="connsiteY1" fmla="*/ 119287 h 119287"/>
                      <a:gd name="connsiteX0" fmla="*/ 77516 w 77516"/>
                      <a:gd name="connsiteY0" fmla="*/ 0 h 119173"/>
                      <a:gd name="connsiteX1" fmla="*/ 0 w 77516"/>
                      <a:gd name="connsiteY1" fmla="*/ 119173 h 119173"/>
                      <a:gd name="connsiteX0" fmla="*/ 77631 w 77631"/>
                      <a:gd name="connsiteY0" fmla="*/ 0 h 118601"/>
                      <a:gd name="connsiteX1" fmla="*/ 0 w 77631"/>
                      <a:gd name="connsiteY1" fmla="*/ 118601 h 118601"/>
                      <a:gd name="connsiteX0" fmla="*/ 78773 w 78773"/>
                      <a:gd name="connsiteY0" fmla="*/ 0 h 120317"/>
                      <a:gd name="connsiteX1" fmla="*/ 0 w 78773"/>
                      <a:gd name="connsiteY1" fmla="*/ 120317 h 120317"/>
                      <a:gd name="connsiteX0" fmla="*/ 79002 w 79002"/>
                      <a:gd name="connsiteY0" fmla="*/ 0 h 119174"/>
                      <a:gd name="connsiteX1" fmla="*/ 0 w 79002"/>
                      <a:gd name="connsiteY1" fmla="*/ 119174 h 119174"/>
                      <a:gd name="connsiteX0" fmla="*/ 79574 w 79574"/>
                      <a:gd name="connsiteY0" fmla="*/ 0 h 119289"/>
                      <a:gd name="connsiteX1" fmla="*/ 0 w 79574"/>
                      <a:gd name="connsiteY1" fmla="*/ 119289 h 119289"/>
                    </a:gdLst>
                    <a:ahLst/>
                    <a:cxnLst>
                      <a:cxn ang="0">
                        <a:pos x="connsiteX0" y="connsiteY0"/>
                      </a:cxn>
                      <a:cxn ang="0">
                        <a:pos x="connsiteX1" y="connsiteY1"/>
                      </a:cxn>
                    </a:cxnLst>
                    <a:rect l="l" t="t" r="r" b="b"/>
                    <a:pathLst>
                      <a:path w="79574" h="119289">
                        <a:moveTo>
                          <a:pt x="79574" y="0"/>
                        </a:moveTo>
                        <a:lnTo>
                          <a:pt x="0" y="119289"/>
                        </a:ln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7" name="Oval 476">
                  <a:extLst>
                    <a:ext uri="{FF2B5EF4-FFF2-40B4-BE49-F238E27FC236}">
                      <a16:creationId xmlns:a16="http://schemas.microsoft.com/office/drawing/2014/main" id="{F47C2139-81F4-BCA0-340B-323EF1CE61FA}"/>
                    </a:ext>
                  </a:extLst>
                </p:cNvPr>
                <p:cNvSpPr/>
                <p:nvPr/>
              </p:nvSpPr>
              <p:spPr>
                <a:xfrm>
                  <a:off x="2124855" y="2626879"/>
                  <a:ext cx="311164" cy="311164"/>
                </a:xfrm>
                <a:prstGeom prst="ellipse">
                  <a:avLst/>
                </a:prstGeom>
                <a:grp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5" name="Freeform 474">
                <a:extLst>
                  <a:ext uri="{FF2B5EF4-FFF2-40B4-BE49-F238E27FC236}">
                    <a16:creationId xmlns:a16="http://schemas.microsoft.com/office/drawing/2014/main" id="{6E9E2516-A97D-1EFB-9927-BBFCCE3ABC1C}"/>
                  </a:ext>
                </a:extLst>
              </p:cNvPr>
              <p:cNvSpPr/>
              <p:nvPr/>
            </p:nvSpPr>
            <p:spPr>
              <a:xfrm rot="2573605" flipV="1">
                <a:off x="2272684" y="2470954"/>
                <a:ext cx="235719" cy="235724"/>
              </a:xfrm>
              <a:custGeom>
                <a:avLst/>
                <a:gdLst>
                  <a:gd name="connsiteX0" fmla="*/ 34521 w 235720"/>
                  <a:gd name="connsiteY0" fmla="*/ 201203 h 235724"/>
                  <a:gd name="connsiteX1" fmla="*/ 117860 w 235720"/>
                  <a:gd name="connsiteY1" fmla="*/ 235724 h 235724"/>
                  <a:gd name="connsiteX2" fmla="*/ 235720 w 235720"/>
                  <a:gd name="connsiteY2" fmla="*/ 117862 h 235724"/>
                  <a:gd name="connsiteX3" fmla="*/ 235720 w 235720"/>
                  <a:gd name="connsiteY3" fmla="*/ 0 h 235724"/>
                  <a:gd name="connsiteX4" fmla="*/ 117860 w 235720"/>
                  <a:gd name="connsiteY4" fmla="*/ 0 h 235724"/>
                  <a:gd name="connsiteX5" fmla="*/ 0 w 235720"/>
                  <a:gd name="connsiteY5" fmla="*/ 117862 h 235724"/>
                  <a:gd name="connsiteX6" fmla="*/ 34521 w 235720"/>
                  <a:gd name="connsiteY6" fmla="*/ 201203 h 235724"/>
                  <a:gd name="connsiteX7" fmla="*/ 59442 w 235720"/>
                  <a:gd name="connsiteY7" fmla="*/ 180742 h 235724"/>
                  <a:gd name="connsiteX8" fmla="*/ 55983 w 235720"/>
                  <a:gd name="connsiteY8" fmla="*/ 86718 h 235724"/>
                  <a:gd name="connsiteX9" fmla="*/ 150007 w 235720"/>
                  <a:gd name="connsiteY9" fmla="*/ 83260 h 235724"/>
                  <a:gd name="connsiteX10" fmla="*/ 153466 w 235720"/>
                  <a:gd name="connsiteY10" fmla="*/ 177284 h 235724"/>
                  <a:gd name="connsiteX11" fmla="*/ 59442 w 235720"/>
                  <a:gd name="connsiteY11" fmla="*/ 180742 h 2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720" h="235724">
                    <a:moveTo>
                      <a:pt x="34521" y="201203"/>
                    </a:moveTo>
                    <a:cubicBezTo>
                      <a:pt x="55849" y="222532"/>
                      <a:pt x="85314" y="235724"/>
                      <a:pt x="117860" y="235724"/>
                    </a:cubicBezTo>
                    <a:cubicBezTo>
                      <a:pt x="182952" y="235724"/>
                      <a:pt x="235720" y="182956"/>
                      <a:pt x="235720" y="117862"/>
                    </a:cubicBezTo>
                    <a:lnTo>
                      <a:pt x="235720" y="0"/>
                    </a:lnTo>
                    <a:lnTo>
                      <a:pt x="117860" y="0"/>
                    </a:lnTo>
                    <a:cubicBezTo>
                      <a:pt x="52768" y="0"/>
                      <a:pt x="1" y="52769"/>
                      <a:pt x="0" y="117862"/>
                    </a:cubicBezTo>
                    <a:cubicBezTo>
                      <a:pt x="0" y="150408"/>
                      <a:pt x="13192" y="179874"/>
                      <a:pt x="34521" y="201203"/>
                    </a:cubicBezTo>
                    <a:close/>
                    <a:moveTo>
                      <a:pt x="59442" y="180742"/>
                    </a:moveTo>
                    <a:cubicBezTo>
                      <a:pt x="32522" y="155733"/>
                      <a:pt x="30974" y="113638"/>
                      <a:pt x="55983" y="86718"/>
                    </a:cubicBezTo>
                    <a:cubicBezTo>
                      <a:pt x="80992" y="59799"/>
                      <a:pt x="123088" y="58250"/>
                      <a:pt x="150007" y="83260"/>
                    </a:cubicBezTo>
                    <a:cubicBezTo>
                      <a:pt x="176927" y="108269"/>
                      <a:pt x="178475" y="150364"/>
                      <a:pt x="153466" y="177284"/>
                    </a:cubicBezTo>
                    <a:cubicBezTo>
                      <a:pt x="128456" y="204203"/>
                      <a:pt x="86361" y="205751"/>
                      <a:pt x="59442" y="180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a:extLst>
                <a:ext uri="{FF2B5EF4-FFF2-40B4-BE49-F238E27FC236}">
                  <a16:creationId xmlns:a16="http://schemas.microsoft.com/office/drawing/2014/main" id="{74876BC7-0303-EC7C-B22D-12A94B84ED1E}"/>
                </a:ext>
              </a:extLst>
            </p:cNvPr>
            <p:cNvGrpSpPr/>
            <p:nvPr/>
          </p:nvGrpSpPr>
          <p:grpSpPr>
            <a:xfrm rot="432339" flipH="1">
              <a:off x="4699157" y="4123522"/>
              <a:ext cx="347208" cy="147992"/>
              <a:chOff x="8869543" y="2611495"/>
              <a:chExt cx="264930" cy="54890"/>
            </a:xfrm>
            <a:solidFill>
              <a:schemeClr val="tx1">
                <a:lumMod val="75000"/>
                <a:lumOff val="25000"/>
              </a:schemeClr>
            </a:solidFill>
          </p:grpSpPr>
          <p:sp>
            <p:nvSpPr>
              <p:cNvPr id="469" name="Rounded Rectangle 4">
                <a:extLst>
                  <a:ext uri="{FF2B5EF4-FFF2-40B4-BE49-F238E27FC236}">
                    <a16:creationId xmlns:a16="http://schemas.microsoft.com/office/drawing/2014/main" id="{5BC4BE71-34BB-3DAE-C3D9-11AB629FB636}"/>
                  </a:ext>
                </a:extLst>
              </p:cNvPr>
              <p:cNvSpPr/>
              <p:nvPr/>
            </p:nvSpPr>
            <p:spPr>
              <a:xfrm flipV="1">
                <a:off x="8869543" y="2611495"/>
                <a:ext cx="109844" cy="54890"/>
              </a:xfrm>
              <a:custGeom>
                <a:avLst/>
                <a:gdLst>
                  <a:gd name="connsiteX0" fmla="*/ 0 w 1912968"/>
                  <a:gd name="connsiteY0" fmla="*/ 525770 h 1051542"/>
                  <a:gd name="connsiteX1" fmla="*/ 0 w 1912968"/>
                  <a:gd name="connsiteY1" fmla="*/ 525771 h 1051542"/>
                  <a:gd name="connsiteX2" fmla="*/ 0 w 1912968"/>
                  <a:gd name="connsiteY2" fmla="*/ 525770 h 1051542"/>
                  <a:gd name="connsiteX3" fmla="*/ 501404 w 1912968"/>
                  <a:gd name="connsiteY3" fmla="*/ 286749 h 1051542"/>
                  <a:gd name="connsiteX4" fmla="*/ 262382 w 1912968"/>
                  <a:gd name="connsiteY4" fmla="*/ 525771 h 1051542"/>
                  <a:gd name="connsiteX5" fmla="*/ 262382 w 1912968"/>
                  <a:gd name="connsiteY5" fmla="*/ 525770 h 1051542"/>
                  <a:gd name="connsiteX6" fmla="*/ 262382 w 1912968"/>
                  <a:gd name="connsiteY6" fmla="*/ 525771 h 1051542"/>
                  <a:gd name="connsiteX7" fmla="*/ 262382 w 1912968"/>
                  <a:gd name="connsiteY7" fmla="*/ 525771 h 1051542"/>
                  <a:gd name="connsiteX8" fmla="*/ 501404 w 1912968"/>
                  <a:gd name="connsiteY8" fmla="*/ 764792 h 1051542"/>
                  <a:gd name="connsiteX9" fmla="*/ 1411563 w 1912968"/>
                  <a:gd name="connsiteY9" fmla="*/ 764793 h 1051542"/>
                  <a:gd name="connsiteX10" fmla="*/ 1650585 w 1912968"/>
                  <a:gd name="connsiteY10" fmla="*/ 525771 h 1051542"/>
                  <a:gd name="connsiteX11" fmla="*/ 1650586 w 1912968"/>
                  <a:gd name="connsiteY11" fmla="*/ 525771 h 1051542"/>
                  <a:gd name="connsiteX12" fmla="*/ 1411564 w 1912968"/>
                  <a:gd name="connsiteY12" fmla="*/ 286749 h 1051542"/>
                  <a:gd name="connsiteX13" fmla="*/ 501404 w 1912968"/>
                  <a:gd name="connsiteY13" fmla="*/ 286749 h 1051542"/>
                  <a:gd name="connsiteX14" fmla="*/ 525771 w 1912968"/>
                  <a:gd name="connsiteY14" fmla="*/ 0 h 1051542"/>
                  <a:gd name="connsiteX15" fmla="*/ 1387197 w 1912968"/>
                  <a:gd name="connsiteY15" fmla="*/ 0 h 1051542"/>
                  <a:gd name="connsiteX16" fmla="*/ 1912968 w 1912968"/>
                  <a:gd name="connsiteY16" fmla="*/ 525771 h 1051542"/>
                  <a:gd name="connsiteX17" fmla="*/ 1912967 w 1912968"/>
                  <a:gd name="connsiteY17" fmla="*/ 525771 h 1051542"/>
                  <a:gd name="connsiteX18" fmla="*/ 1387196 w 1912968"/>
                  <a:gd name="connsiteY18" fmla="*/ 1051542 h 1051542"/>
                  <a:gd name="connsiteX19" fmla="*/ 525771 w 1912968"/>
                  <a:gd name="connsiteY19" fmla="*/ 1051541 h 1051542"/>
                  <a:gd name="connsiteX20" fmla="*/ 0 w 1912968"/>
                  <a:gd name="connsiteY20" fmla="*/ 525771 h 1051542"/>
                  <a:gd name="connsiteX21" fmla="*/ 525771 w 1912968"/>
                  <a:gd name="connsiteY21" fmla="*/ 0 h 1051542"/>
                  <a:gd name="connsiteX0" fmla="*/ 0 w 1912968"/>
                  <a:gd name="connsiteY0" fmla="*/ 525770 h 1051542"/>
                  <a:gd name="connsiteX1" fmla="*/ 0 w 1912968"/>
                  <a:gd name="connsiteY1" fmla="*/ 525771 h 1051542"/>
                  <a:gd name="connsiteX2" fmla="*/ 0 w 1912968"/>
                  <a:gd name="connsiteY2" fmla="*/ 525770 h 1051542"/>
                  <a:gd name="connsiteX3" fmla="*/ 501404 w 1912968"/>
                  <a:gd name="connsiteY3" fmla="*/ 286749 h 1051542"/>
                  <a:gd name="connsiteX4" fmla="*/ 262382 w 1912968"/>
                  <a:gd name="connsiteY4" fmla="*/ 525771 h 1051542"/>
                  <a:gd name="connsiteX5" fmla="*/ 262382 w 1912968"/>
                  <a:gd name="connsiteY5" fmla="*/ 525770 h 1051542"/>
                  <a:gd name="connsiteX6" fmla="*/ 262382 w 1912968"/>
                  <a:gd name="connsiteY6" fmla="*/ 525771 h 1051542"/>
                  <a:gd name="connsiteX7" fmla="*/ 262382 w 1912968"/>
                  <a:gd name="connsiteY7" fmla="*/ 525771 h 1051542"/>
                  <a:gd name="connsiteX8" fmla="*/ 501404 w 1912968"/>
                  <a:gd name="connsiteY8" fmla="*/ 764792 h 1051542"/>
                  <a:gd name="connsiteX9" fmla="*/ 1411563 w 1912968"/>
                  <a:gd name="connsiteY9" fmla="*/ 764793 h 1051542"/>
                  <a:gd name="connsiteX10" fmla="*/ 1650585 w 1912968"/>
                  <a:gd name="connsiteY10" fmla="*/ 525771 h 1051542"/>
                  <a:gd name="connsiteX11" fmla="*/ 1650586 w 1912968"/>
                  <a:gd name="connsiteY11" fmla="*/ 525771 h 1051542"/>
                  <a:gd name="connsiteX12" fmla="*/ 1411564 w 1912968"/>
                  <a:gd name="connsiteY12" fmla="*/ 286749 h 1051542"/>
                  <a:gd name="connsiteX13" fmla="*/ 501404 w 1912968"/>
                  <a:gd name="connsiteY13" fmla="*/ 286749 h 1051542"/>
                  <a:gd name="connsiteX14" fmla="*/ 525771 w 1912968"/>
                  <a:gd name="connsiteY14" fmla="*/ 0 h 1051542"/>
                  <a:gd name="connsiteX15" fmla="*/ 1387197 w 1912968"/>
                  <a:gd name="connsiteY15" fmla="*/ 0 h 1051542"/>
                  <a:gd name="connsiteX16" fmla="*/ 1912968 w 1912968"/>
                  <a:gd name="connsiteY16" fmla="*/ 525771 h 1051542"/>
                  <a:gd name="connsiteX17" fmla="*/ 1912967 w 1912968"/>
                  <a:gd name="connsiteY17" fmla="*/ 525771 h 1051542"/>
                  <a:gd name="connsiteX18" fmla="*/ 1387196 w 1912968"/>
                  <a:gd name="connsiteY18" fmla="*/ 1051542 h 1051542"/>
                  <a:gd name="connsiteX19" fmla="*/ 525771 w 1912968"/>
                  <a:gd name="connsiteY19" fmla="*/ 1051541 h 1051542"/>
                  <a:gd name="connsiteX20" fmla="*/ 0 w 1912968"/>
                  <a:gd name="connsiteY20" fmla="*/ 525771 h 1051542"/>
                  <a:gd name="connsiteX21" fmla="*/ 525771 w 1912968"/>
                  <a:gd name="connsiteY21" fmla="*/ 0 h 1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2968" h="1051542">
                    <a:moveTo>
                      <a:pt x="0" y="525770"/>
                    </a:moveTo>
                    <a:lnTo>
                      <a:pt x="0" y="525771"/>
                    </a:lnTo>
                    <a:lnTo>
                      <a:pt x="0" y="525770"/>
                    </a:lnTo>
                    <a:close/>
                    <a:moveTo>
                      <a:pt x="501404" y="286749"/>
                    </a:moveTo>
                    <a:cubicBezTo>
                      <a:pt x="369396" y="286749"/>
                      <a:pt x="262382" y="393763"/>
                      <a:pt x="262382" y="525771"/>
                    </a:cubicBezTo>
                    <a:lnTo>
                      <a:pt x="262382" y="525770"/>
                    </a:lnTo>
                    <a:lnTo>
                      <a:pt x="262382" y="525771"/>
                    </a:lnTo>
                    <a:lnTo>
                      <a:pt x="262382" y="525771"/>
                    </a:lnTo>
                    <a:cubicBezTo>
                      <a:pt x="262382" y="657778"/>
                      <a:pt x="369396" y="764792"/>
                      <a:pt x="501404" y="764792"/>
                    </a:cubicBezTo>
                    <a:lnTo>
                      <a:pt x="1411563" y="764793"/>
                    </a:lnTo>
                    <a:cubicBezTo>
                      <a:pt x="1543571" y="764793"/>
                      <a:pt x="1650585" y="657779"/>
                      <a:pt x="1650585" y="525771"/>
                    </a:cubicBezTo>
                    <a:lnTo>
                      <a:pt x="1650586" y="525771"/>
                    </a:lnTo>
                    <a:cubicBezTo>
                      <a:pt x="1633497" y="393763"/>
                      <a:pt x="1547844" y="300847"/>
                      <a:pt x="1411564" y="286749"/>
                    </a:cubicBezTo>
                    <a:lnTo>
                      <a:pt x="501404" y="286749"/>
                    </a:lnTo>
                    <a:close/>
                    <a:moveTo>
                      <a:pt x="525771" y="0"/>
                    </a:moveTo>
                    <a:lnTo>
                      <a:pt x="1387197" y="0"/>
                    </a:lnTo>
                    <a:cubicBezTo>
                      <a:pt x="1677572" y="0"/>
                      <a:pt x="1912968" y="235396"/>
                      <a:pt x="1912968" y="525771"/>
                    </a:cubicBezTo>
                    <a:lnTo>
                      <a:pt x="1912967" y="525771"/>
                    </a:lnTo>
                    <a:cubicBezTo>
                      <a:pt x="1912967" y="816146"/>
                      <a:pt x="1677571" y="1051542"/>
                      <a:pt x="1387196" y="1051542"/>
                    </a:cubicBezTo>
                    <a:lnTo>
                      <a:pt x="525771" y="1051541"/>
                    </a:lnTo>
                    <a:cubicBezTo>
                      <a:pt x="235396" y="1051541"/>
                      <a:pt x="0" y="816145"/>
                      <a:pt x="0" y="525771"/>
                    </a:cubicBezTo>
                    <a:cubicBezTo>
                      <a:pt x="0" y="235396"/>
                      <a:pt x="235396" y="0"/>
                      <a:pt x="52577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0" name="Rounded Rectangle 4">
                <a:extLst>
                  <a:ext uri="{FF2B5EF4-FFF2-40B4-BE49-F238E27FC236}">
                    <a16:creationId xmlns:a16="http://schemas.microsoft.com/office/drawing/2014/main" id="{8BB0DA0C-6F54-4E50-7EDF-07F4A60C325F}"/>
                  </a:ext>
                </a:extLst>
              </p:cNvPr>
              <p:cNvSpPr/>
              <p:nvPr/>
            </p:nvSpPr>
            <p:spPr>
              <a:xfrm flipV="1">
                <a:off x="8947086" y="2611495"/>
                <a:ext cx="109844" cy="54890"/>
              </a:xfrm>
              <a:custGeom>
                <a:avLst/>
                <a:gdLst/>
                <a:ahLst/>
                <a:cxnLst/>
                <a:rect l="l" t="t" r="r" b="b"/>
                <a:pathLst>
                  <a:path w="1912968" h="1051542">
                    <a:moveTo>
                      <a:pt x="525771" y="0"/>
                    </a:moveTo>
                    <a:lnTo>
                      <a:pt x="1387197" y="0"/>
                    </a:lnTo>
                    <a:cubicBezTo>
                      <a:pt x="1677572" y="0"/>
                      <a:pt x="1912968" y="235396"/>
                      <a:pt x="1912968" y="525771"/>
                    </a:cubicBezTo>
                    <a:lnTo>
                      <a:pt x="1912967" y="525771"/>
                    </a:lnTo>
                    <a:cubicBezTo>
                      <a:pt x="1912967" y="816146"/>
                      <a:pt x="1677571" y="1051542"/>
                      <a:pt x="1387196" y="1051542"/>
                    </a:cubicBezTo>
                    <a:lnTo>
                      <a:pt x="525771" y="1051541"/>
                    </a:lnTo>
                    <a:cubicBezTo>
                      <a:pt x="235396" y="1051541"/>
                      <a:pt x="0" y="816145"/>
                      <a:pt x="0" y="525771"/>
                    </a:cubicBezTo>
                    <a:cubicBezTo>
                      <a:pt x="0" y="439363"/>
                      <a:pt x="20844" y="357823"/>
                      <a:pt x="59852" y="286971"/>
                    </a:cubicBezTo>
                    <a:cubicBezTo>
                      <a:pt x="159833" y="287341"/>
                      <a:pt x="245263" y="349313"/>
                      <a:pt x="279808" y="437108"/>
                    </a:cubicBezTo>
                    <a:cubicBezTo>
                      <a:pt x="268431" y="464413"/>
                      <a:pt x="262382" y="494386"/>
                      <a:pt x="262382" y="525771"/>
                    </a:cubicBezTo>
                    <a:cubicBezTo>
                      <a:pt x="262382" y="657778"/>
                      <a:pt x="369396" y="764792"/>
                      <a:pt x="501404" y="764792"/>
                    </a:cubicBezTo>
                    <a:lnTo>
                      <a:pt x="1411563" y="764793"/>
                    </a:lnTo>
                    <a:cubicBezTo>
                      <a:pt x="1543571" y="764793"/>
                      <a:pt x="1650585" y="657779"/>
                      <a:pt x="1650585" y="525771"/>
                    </a:cubicBezTo>
                    <a:lnTo>
                      <a:pt x="1650586" y="525771"/>
                    </a:lnTo>
                    <a:cubicBezTo>
                      <a:pt x="1650586" y="393763"/>
                      <a:pt x="1543572" y="286749"/>
                      <a:pt x="1411564" y="286749"/>
                    </a:cubicBezTo>
                    <a:lnTo>
                      <a:pt x="501404" y="286749"/>
                    </a:lnTo>
                    <a:lnTo>
                      <a:pt x="499913" y="286899"/>
                    </a:lnTo>
                    <a:cubicBezTo>
                      <a:pt x="452827" y="190183"/>
                      <a:pt x="375157" y="111520"/>
                      <a:pt x="278373" y="64519"/>
                    </a:cubicBezTo>
                    <a:cubicBezTo>
                      <a:pt x="351220" y="22569"/>
                      <a:pt x="435860" y="0"/>
                      <a:pt x="52577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 name="Rounded Rectangle 4">
                <a:extLst>
                  <a:ext uri="{FF2B5EF4-FFF2-40B4-BE49-F238E27FC236}">
                    <a16:creationId xmlns:a16="http://schemas.microsoft.com/office/drawing/2014/main" id="{B275F00A-796A-1E92-9106-B41BC065ECD7}"/>
                  </a:ext>
                </a:extLst>
              </p:cNvPr>
              <p:cNvSpPr/>
              <p:nvPr/>
            </p:nvSpPr>
            <p:spPr>
              <a:xfrm flipV="1">
                <a:off x="9024629" y="2611495"/>
                <a:ext cx="109844" cy="54890"/>
              </a:xfrm>
              <a:custGeom>
                <a:avLst/>
                <a:gdLst>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58430 w 1912968"/>
                  <a:gd name="connsiteY8" fmla="*/ 394515 h 1051542"/>
                  <a:gd name="connsiteX9" fmla="*/ 279808 w 1912968"/>
                  <a:gd name="connsiteY9" fmla="*/ 437108 h 1051542"/>
                  <a:gd name="connsiteX10" fmla="*/ 262382 w 1912968"/>
                  <a:gd name="connsiteY10" fmla="*/ 525771 h 1051542"/>
                  <a:gd name="connsiteX11" fmla="*/ 501404 w 1912968"/>
                  <a:gd name="connsiteY11" fmla="*/ 764792 h 1051542"/>
                  <a:gd name="connsiteX12" fmla="*/ 1411563 w 1912968"/>
                  <a:gd name="connsiteY12" fmla="*/ 764793 h 1051542"/>
                  <a:gd name="connsiteX13" fmla="*/ 1650585 w 1912968"/>
                  <a:gd name="connsiteY13" fmla="*/ 525771 h 1051542"/>
                  <a:gd name="connsiteX14" fmla="*/ 1650586 w 1912968"/>
                  <a:gd name="connsiteY14" fmla="*/ 525771 h 1051542"/>
                  <a:gd name="connsiteX15" fmla="*/ 1411564 w 1912968"/>
                  <a:gd name="connsiteY15" fmla="*/ 286749 h 1051542"/>
                  <a:gd name="connsiteX16" fmla="*/ 501404 w 1912968"/>
                  <a:gd name="connsiteY16" fmla="*/ 286749 h 1051542"/>
                  <a:gd name="connsiteX17" fmla="*/ 499913 w 1912968"/>
                  <a:gd name="connsiteY17" fmla="*/ 286899 h 1051542"/>
                  <a:gd name="connsiteX18" fmla="*/ 278373 w 1912968"/>
                  <a:gd name="connsiteY18" fmla="*/ 64519 h 1051542"/>
                  <a:gd name="connsiteX19" fmla="*/ 525771 w 1912968"/>
                  <a:gd name="connsiteY19"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4425 w 1912968"/>
                  <a:gd name="connsiteY8" fmla="*/ 402513 h 1051542"/>
                  <a:gd name="connsiteX9" fmla="*/ 279808 w 1912968"/>
                  <a:gd name="connsiteY9" fmla="*/ 437108 h 1051542"/>
                  <a:gd name="connsiteX10" fmla="*/ 262382 w 1912968"/>
                  <a:gd name="connsiteY10" fmla="*/ 525771 h 1051542"/>
                  <a:gd name="connsiteX11" fmla="*/ 501404 w 1912968"/>
                  <a:gd name="connsiteY11" fmla="*/ 764792 h 1051542"/>
                  <a:gd name="connsiteX12" fmla="*/ 1411563 w 1912968"/>
                  <a:gd name="connsiteY12" fmla="*/ 764793 h 1051542"/>
                  <a:gd name="connsiteX13" fmla="*/ 1650585 w 1912968"/>
                  <a:gd name="connsiteY13" fmla="*/ 525771 h 1051542"/>
                  <a:gd name="connsiteX14" fmla="*/ 1650586 w 1912968"/>
                  <a:gd name="connsiteY14" fmla="*/ 525771 h 1051542"/>
                  <a:gd name="connsiteX15" fmla="*/ 1411564 w 1912968"/>
                  <a:gd name="connsiteY15" fmla="*/ 286749 h 1051542"/>
                  <a:gd name="connsiteX16" fmla="*/ 501404 w 1912968"/>
                  <a:gd name="connsiteY16" fmla="*/ 286749 h 1051542"/>
                  <a:gd name="connsiteX17" fmla="*/ 499913 w 1912968"/>
                  <a:gd name="connsiteY17" fmla="*/ 286899 h 1051542"/>
                  <a:gd name="connsiteX18" fmla="*/ 278373 w 1912968"/>
                  <a:gd name="connsiteY18" fmla="*/ 64519 h 1051542"/>
                  <a:gd name="connsiteX19" fmla="*/ 525771 w 1912968"/>
                  <a:gd name="connsiteY19"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4425 w 1912968"/>
                  <a:gd name="connsiteY8" fmla="*/ 402513 h 1051542"/>
                  <a:gd name="connsiteX9" fmla="*/ 279808 w 1912968"/>
                  <a:gd name="connsiteY9" fmla="*/ 437108 h 1051542"/>
                  <a:gd name="connsiteX10" fmla="*/ 262382 w 1912968"/>
                  <a:gd name="connsiteY10" fmla="*/ 525771 h 1051542"/>
                  <a:gd name="connsiteX11" fmla="*/ 501404 w 1912968"/>
                  <a:gd name="connsiteY11" fmla="*/ 764792 h 1051542"/>
                  <a:gd name="connsiteX12" fmla="*/ 1411563 w 1912968"/>
                  <a:gd name="connsiteY12" fmla="*/ 764793 h 1051542"/>
                  <a:gd name="connsiteX13" fmla="*/ 1650585 w 1912968"/>
                  <a:gd name="connsiteY13" fmla="*/ 525771 h 1051542"/>
                  <a:gd name="connsiteX14" fmla="*/ 1650586 w 1912968"/>
                  <a:gd name="connsiteY14" fmla="*/ 525771 h 1051542"/>
                  <a:gd name="connsiteX15" fmla="*/ 1411564 w 1912968"/>
                  <a:gd name="connsiteY15" fmla="*/ 286749 h 1051542"/>
                  <a:gd name="connsiteX16" fmla="*/ 501404 w 1912968"/>
                  <a:gd name="connsiteY16" fmla="*/ 286749 h 1051542"/>
                  <a:gd name="connsiteX17" fmla="*/ 499913 w 1912968"/>
                  <a:gd name="connsiteY17" fmla="*/ 286899 h 1051542"/>
                  <a:gd name="connsiteX18" fmla="*/ 278373 w 1912968"/>
                  <a:gd name="connsiteY18" fmla="*/ 64519 h 1051542"/>
                  <a:gd name="connsiteX19" fmla="*/ 525771 w 1912968"/>
                  <a:gd name="connsiteY19"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9808 w 1912968"/>
                  <a:gd name="connsiteY8" fmla="*/ 437108 h 1051542"/>
                  <a:gd name="connsiteX9" fmla="*/ 262382 w 1912968"/>
                  <a:gd name="connsiteY9" fmla="*/ 525771 h 1051542"/>
                  <a:gd name="connsiteX10" fmla="*/ 501404 w 1912968"/>
                  <a:gd name="connsiteY10" fmla="*/ 764792 h 1051542"/>
                  <a:gd name="connsiteX11" fmla="*/ 1411563 w 1912968"/>
                  <a:gd name="connsiteY11" fmla="*/ 764793 h 1051542"/>
                  <a:gd name="connsiteX12" fmla="*/ 1650585 w 1912968"/>
                  <a:gd name="connsiteY12" fmla="*/ 525771 h 1051542"/>
                  <a:gd name="connsiteX13" fmla="*/ 1650586 w 1912968"/>
                  <a:gd name="connsiteY13" fmla="*/ 525771 h 1051542"/>
                  <a:gd name="connsiteX14" fmla="*/ 1411564 w 1912968"/>
                  <a:gd name="connsiteY14" fmla="*/ 286749 h 1051542"/>
                  <a:gd name="connsiteX15" fmla="*/ 501404 w 1912968"/>
                  <a:gd name="connsiteY15" fmla="*/ 286749 h 1051542"/>
                  <a:gd name="connsiteX16" fmla="*/ 499913 w 1912968"/>
                  <a:gd name="connsiteY16" fmla="*/ 286899 h 1051542"/>
                  <a:gd name="connsiteX17" fmla="*/ 278373 w 1912968"/>
                  <a:gd name="connsiteY17" fmla="*/ 64519 h 1051542"/>
                  <a:gd name="connsiteX18" fmla="*/ 525771 w 1912968"/>
                  <a:gd name="connsiteY18"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9808 w 1912968"/>
                  <a:gd name="connsiteY8" fmla="*/ 437108 h 1051542"/>
                  <a:gd name="connsiteX9" fmla="*/ 262382 w 1912968"/>
                  <a:gd name="connsiteY9" fmla="*/ 525771 h 1051542"/>
                  <a:gd name="connsiteX10" fmla="*/ 501404 w 1912968"/>
                  <a:gd name="connsiteY10" fmla="*/ 764792 h 1051542"/>
                  <a:gd name="connsiteX11" fmla="*/ 1411563 w 1912968"/>
                  <a:gd name="connsiteY11" fmla="*/ 764793 h 1051542"/>
                  <a:gd name="connsiteX12" fmla="*/ 1650585 w 1912968"/>
                  <a:gd name="connsiteY12" fmla="*/ 525771 h 1051542"/>
                  <a:gd name="connsiteX13" fmla="*/ 1650586 w 1912968"/>
                  <a:gd name="connsiteY13" fmla="*/ 525771 h 1051542"/>
                  <a:gd name="connsiteX14" fmla="*/ 1411564 w 1912968"/>
                  <a:gd name="connsiteY14" fmla="*/ 286749 h 1051542"/>
                  <a:gd name="connsiteX15" fmla="*/ 501404 w 1912968"/>
                  <a:gd name="connsiteY15" fmla="*/ 286749 h 1051542"/>
                  <a:gd name="connsiteX16" fmla="*/ 499913 w 1912968"/>
                  <a:gd name="connsiteY16" fmla="*/ 286899 h 1051542"/>
                  <a:gd name="connsiteX17" fmla="*/ 278373 w 1912968"/>
                  <a:gd name="connsiteY17" fmla="*/ 64519 h 1051542"/>
                  <a:gd name="connsiteX18" fmla="*/ 525771 w 1912968"/>
                  <a:gd name="connsiteY18" fmla="*/ 0 h 1051542"/>
                  <a:gd name="connsiteX0" fmla="*/ 525771 w 1912968"/>
                  <a:gd name="connsiteY0" fmla="*/ 0 h 1051542"/>
                  <a:gd name="connsiteX1" fmla="*/ 1387197 w 1912968"/>
                  <a:gd name="connsiteY1" fmla="*/ 0 h 1051542"/>
                  <a:gd name="connsiteX2" fmla="*/ 1912968 w 1912968"/>
                  <a:gd name="connsiteY2" fmla="*/ 525771 h 1051542"/>
                  <a:gd name="connsiteX3" fmla="*/ 1912967 w 1912968"/>
                  <a:gd name="connsiteY3" fmla="*/ 525771 h 1051542"/>
                  <a:gd name="connsiteX4" fmla="*/ 1387196 w 1912968"/>
                  <a:gd name="connsiteY4" fmla="*/ 1051542 h 1051542"/>
                  <a:gd name="connsiteX5" fmla="*/ 525771 w 1912968"/>
                  <a:gd name="connsiteY5" fmla="*/ 1051541 h 1051542"/>
                  <a:gd name="connsiteX6" fmla="*/ 0 w 1912968"/>
                  <a:gd name="connsiteY6" fmla="*/ 525771 h 1051542"/>
                  <a:gd name="connsiteX7" fmla="*/ 59852 w 1912968"/>
                  <a:gd name="connsiteY7" fmla="*/ 286971 h 1051542"/>
                  <a:gd name="connsiteX8" fmla="*/ 279808 w 1912968"/>
                  <a:gd name="connsiteY8" fmla="*/ 437108 h 1051542"/>
                  <a:gd name="connsiteX9" fmla="*/ 262382 w 1912968"/>
                  <a:gd name="connsiteY9" fmla="*/ 525771 h 1051542"/>
                  <a:gd name="connsiteX10" fmla="*/ 501404 w 1912968"/>
                  <a:gd name="connsiteY10" fmla="*/ 764792 h 1051542"/>
                  <a:gd name="connsiteX11" fmla="*/ 1411563 w 1912968"/>
                  <a:gd name="connsiteY11" fmla="*/ 764793 h 1051542"/>
                  <a:gd name="connsiteX12" fmla="*/ 1650585 w 1912968"/>
                  <a:gd name="connsiteY12" fmla="*/ 525771 h 1051542"/>
                  <a:gd name="connsiteX13" fmla="*/ 1650586 w 1912968"/>
                  <a:gd name="connsiteY13" fmla="*/ 525771 h 1051542"/>
                  <a:gd name="connsiteX14" fmla="*/ 1411564 w 1912968"/>
                  <a:gd name="connsiteY14" fmla="*/ 286749 h 1051542"/>
                  <a:gd name="connsiteX15" fmla="*/ 501404 w 1912968"/>
                  <a:gd name="connsiteY15" fmla="*/ 286749 h 1051542"/>
                  <a:gd name="connsiteX16" fmla="*/ 499913 w 1912968"/>
                  <a:gd name="connsiteY16" fmla="*/ 286899 h 1051542"/>
                  <a:gd name="connsiteX17" fmla="*/ 278373 w 1912968"/>
                  <a:gd name="connsiteY17" fmla="*/ 64519 h 1051542"/>
                  <a:gd name="connsiteX18" fmla="*/ 525771 w 1912968"/>
                  <a:gd name="connsiteY18" fmla="*/ 0 h 1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2968" h="1051542">
                    <a:moveTo>
                      <a:pt x="525771" y="0"/>
                    </a:moveTo>
                    <a:lnTo>
                      <a:pt x="1387197" y="0"/>
                    </a:lnTo>
                    <a:cubicBezTo>
                      <a:pt x="1677572" y="0"/>
                      <a:pt x="1912968" y="235396"/>
                      <a:pt x="1912968" y="525771"/>
                    </a:cubicBezTo>
                    <a:lnTo>
                      <a:pt x="1912967" y="525771"/>
                    </a:lnTo>
                    <a:cubicBezTo>
                      <a:pt x="1912967" y="816146"/>
                      <a:pt x="1677571" y="1051542"/>
                      <a:pt x="1387196" y="1051542"/>
                    </a:cubicBezTo>
                    <a:lnTo>
                      <a:pt x="525771" y="1051541"/>
                    </a:lnTo>
                    <a:cubicBezTo>
                      <a:pt x="235396" y="1051541"/>
                      <a:pt x="0" y="816145"/>
                      <a:pt x="0" y="525771"/>
                    </a:cubicBezTo>
                    <a:cubicBezTo>
                      <a:pt x="0" y="439363"/>
                      <a:pt x="20844" y="357823"/>
                      <a:pt x="59852" y="286971"/>
                    </a:cubicBezTo>
                    <a:cubicBezTo>
                      <a:pt x="120483" y="268195"/>
                      <a:pt x="280043" y="357320"/>
                      <a:pt x="279808" y="437108"/>
                    </a:cubicBezTo>
                    <a:cubicBezTo>
                      <a:pt x="268431" y="464413"/>
                      <a:pt x="262382" y="494386"/>
                      <a:pt x="262382" y="525771"/>
                    </a:cubicBezTo>
                    <a:cubicBezTo>
                      <a:pt x="262382" y="657778"/>
                      <a:pt x="369396" y="764792"/>
                      <a:pt x="501404" y="764792"/>
                    </a:cubicBezTo>
                    <a:lnTo>
                      <a:pt x="1411563" y="764793"/>
                    </a:lnTo>
                    <a:cubicBezTo>
                      <a:pt x="1543571" y="764793"/>
                      <a:pt x="1650585" y="657779"/>
                      <a:pt x="1650585" y="525771"/>
                    </a:cubicBezTo>
                    <a:lnTo>
                      <a:pt x="1650586" y="525771"/>
                    </a:lnTo>
                    <a:cubicBezTo>
                      <a:pt x="1650586" y="393763"/>
                      <a:pt x="1543572" y="286749"/>
                      <a:pt x="1411564" y="286749"/>
                    </a:cubicBezTo>
                    <a:lnTo>
                      <a:pt x="501404" y="286749"/>
                    </a:lnTo>
                    <a:lnTo>
                      <a:pt x="499913" y="286899"/>
                    </a:lnTo>
                    <a:cubicBezTo>
                      <a:pt x="452827" y="190183"/>
                      <a:pt x="375157" y="111520"/>
                      <a:pt x="278373" y="64519"/>
                    </a:cubicBezTo>
                    <a:cubicBezTo>
                      <a:pt x="351220" y="22569"/>
                      <a:pt x="435860" y="0"/>
                      <a:pt x="525771"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5293E09E-7A94-3A57-95C7-65482928B898}"/>
                </a:ext>
              </a:extLst>
            </p:cNvPr>
            <p:cNvGrpSpPr/>
            <p:nvPr/>
          </p:nvGrpSpPr>
          <p:grpSpPr>
            <a:xfrm flipH="1">
              <a:off x="4631803" y="3617603"/>
              <a:ext cx="179202" cy="179571"/>
              <a:chOff x="479796" y="1506991"/>
              <a:chExt cx="942216" cy="944156"/>
            </a:xfrm>
            <a:solidFill>
              <a:schemeClr val="tx1">
                <a:lumMod val="75000"/>
                <a:lumOff val="25000"/>
              </a:schemeClr>
            </a:solidFill>
          </p:grpSpPr>
          <p:sp>
            <p:nvSpPr>
              <p:cNvPr id="461" name="Freeform 460">
                <a:extLst>
                  <a:ext uri="{FF2B5EF4-FFF2-40B4-BE49-F238E27FC236}">
                    <a16:creationId xmlns:a16="http://schemas.microsoft.com/office/drawing/2014/main" id="{7EB316F2-05D0-B603-9B99-2A8E351C8792}"/>
                  </a:ext>
                </a:extLst>
              </p:cNvPr>
              <p:cNvSpPr/>
              <p:nvPr/>
            </p:nvSpPr>
            <p:spPr>
              <a:xfrm rot="5400000" flipH="1">
                <a:off x="484137" y="1510564"/>
                <a:ext cx="411281" cy="408018"/>
              </a:xfrm>
              <a:custGeom>
                <a:avLst/>
                <a:gdLst>
                  <a:gd name="connsiteX0" fmla="*/ 475852 w 475852"/>
                  <a:gd name="connsiteY0" fmla="*/ 0 h 472077"/>
                  <a:gd name="connsiteX1" fmla="*/ 4745 w 475852"/>
                  <a:gd name="connsiteY1" fmla="*/ 0 h 472077"/>
                  <a:gd name="connsiteX2" fmla="*/ 0 w 475852"/>
                  <a:gd name="connsiteY2" fmla="*/ 472054 h 472077"/>
                  <a:gd name="connsiteX3" fmla="*/ 336534 w 475852"/>
                  <a:gd name="connsiteY3" fmla="*/ 335141 h 472077"/>
                  <a:gd name="connsiteX4" fmla="*/ 475852 w 475852"/>
                  <a:gd name="connsiteY4" fmla="*/ 0 h 472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852" h="472077">
                    <a:moveTo>
                      <a:pt x="475852" y="0"/>
                    </a:moveTo>
                    <a:lnTo>
                      <a:pt x="4745" y="0"/>
                    </a:lnTo>
                    <a:cubicBezTo>
                      <a:pt x="3163" y="157351"/>
                      <a:pt x="1582" y="314703"/>
                      <a:pt x="0" y="472054"/>
                    </a:cubicBezTo>
                    <a:cubicBezTo>
                      <a:pt x="125931" y="473325"/>
                      <a:pt x="247127" y="424018"/>
                      <a:pt x="336534" y="335141"/>
                    </a:cubicBezTo>
                    <a:cubicBezTo>
                      <a:pt x="425699" y="246503"/>
                      <a:pt x="475852" y="125857"/>
                      <a:pt x="47585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2" name="Freeform 461">
                <a:extLst>
                  <a:ext uri="{FF2B5EF4-FFF2-40B4-BE49-F238E27FC236}">
                    <a16:creationId xmlns:a16="http://schemas.microsoft.com/office/drawing/2014/main" id="{EEB61F3C-78C7-1693-2DCC-7EB6A5D5B3EB}"/>
                  </a:ext>
                </a:extLst>
              </p:cNvPr>
              <p:cNvSpPr>
                <a:spLocks/>
              </p:cNvSpPr>
              <p:nvPr/>
            </p:nvSpPr>
            <p:spPr bwMode="auto">
              <a:xfrm>
                <a:off x="479796" y="1506991"/>
                <a:ext cx="942216" cy="760457"/>
              </a:xfrm>
              <a:custGeom>
                <a:avLst/>
                <a:gdLst>
                  <a:gd name="connsiteX0" fmla="*/ 471108 w 942216"/>
                  <a:gd name="connsiteY0" fmla="*/ 0 h 760457"/>
                  <a:gd name="connsiteX1" fmla="*/ 942216 w 942216"/>
                  <a:gd name="connsiteY1" fmla="*/ 472078 h 760457"/>
                  <a:gd name="connsiteX2" fmla="*/ 905194 w 942216"/>
                  <a:gd name="connsiteY2" fmla="*/ 655832 h 760457"/>
                  <a:gd name="connsiteX3" fmla="*/ 892688 w 942216"/>
                  <a:gd name="connsiteY3" fmla="*/ 678919 h 760457"/>
                  <a:gd name="connsiteX4" fmla="*/ 853423 w 942216"/>
                  <a:gd name="connsiteY4" fmla="*/ 652426 h 760457"/>
                  <a:gd name="connsiteX5" fmla="*/ 801813 w 942216"/>
                  <a:gd name="connsiteY5" fmla="*/ 641999 h 760457"/>
                  <a:gd name="connsiteX6" fmla="*/ 708058 w 942216"/>
                  <a:gd name="connsiteY6" fmla="*/ 680862 h 760457"/>
                  <a:gd name="connsiteX7" fmla="*/ 700005 w 942216"/>
                  <a:gd name="connsiteY7" fmla="*/ 692815 h 760457"/>
                  <a:gd name="connsiteX8" fmla="*/ 550938 w 942216"/>
                  <a:gd name="connsiteY8" fmla="*/ 619635 h 760457"/>
                  <a:gd name="connsiteX9" fmla="*/ 552814 w 942216"/>
                  <a:gd name="connsiteY9" fmla="*/ 610341 h 760457"/>
                  <a:gd name="connsiteX10" fmla="*/ 457971 w 942216"/>
                  <a:gd name="connsiteY10" fmla="*/ 515498 h 760457"/>
                  <a:gd name="connsiteX11" fmla="*/ 363128 w 942216"/>
                  <a:gd name="connsiteY11" fmla="*/ 610341 h 760457"/>
                  <a:gd name="connsiteX12" fmla="*/ 365049 w 942216"/>
                  <a:gd name="connsiteY12" fmla="*/ 619855 h 760457"/>
                  <a:gd name="connsiteX13" fmla="*/ 181100 w 942216"/>
                  <a:gd name="connsiteY13" fmla="*/ 760457 h 760457"/>
                  <a:gd name="connsiteX14" fmla="*/ 163487 w 942216"/>
                  <a:gd name="connsiteY14" fmla="*/ 748582 h 760457"/>
                  <a:gd name="connsiteX15" fmla="*/ 129270 w 942216"/>
                  <a:gd name="connsiteY15" fmla="*/ 741674 h 760457"/>
                  <a:gd name="connsiteX16" fmla="*/ 95053 w 942216"/>
                  <a:gd name="connsiteY16" fmla="*/ 748582 h 760457"/>
                  <a:gd name="connsiteX17" fmla="*/ 92318 w 942216"/>
                  <a:gd name="connsiteY17" fmla="*/ 750426 h 760457"/>
                  <a:gd name="connsiteX18" fmla="*/ 80458 w 942216"/>
                  <a:gd name="connsiteY18" fmla="*/ 736021 h 760457"/>
                  <a:gd name="connsiteX19" fmla="*/ 0 w 942216"/>
                  <a:gd name="connsiteY19" fmla="*/ 472078 h 760457"/>
                  <a:gd name="connsiteX20" fmla="*/ 471107 w 942216"/>
                  <a:gd name="connsiteY20" fmla="*/ 472078 h 760457"/>
                  <a:gd name="connsiteX21" fmla="*/ 471108 w 942216"/>
                  <a:gd name="connsiteY21" fmla="*/ 0 h 76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42216" h="760457">
                    <a:moveTo>
                      <a:pt x="471108" y="0"/>
                    </a:moveTo>
                    <a:cubicBezTo>
                      <a:pt x="731294" y="0"/>
                      <a:pt x="942216" y="211357"/>
                      <a:pt x="942216" y="472078"/>
                    </a:cubicBezTo>
                    <a:cubicBezTo>
                      <a:pt x="942216" y="537258"/>
                      <a:pt x="929033" y="599353"/>
                      <a:pt x="905194" y="655832"/>
                    </a:cubicBezTo>
                    <a:lnTo>
                      <a:pt x="892688" y="678919"/>
                    </a:lnTo>
                    <a:lnTo>
                      <a:pt x="853423" y="652426"/>
                    </a:lnTo>
                    <a:cubicBezTo>
                      <a:pt x="837560" y="645712"/>
                      <a:pt x="820120" y="641999"/>
                      <a:pt x="801813" y="641999"/>
                    </a:cubicBezTo>
                    <a:cubicBezTo>
                      <a:pt x="765200" y="641999"/>
                      <a:pt x="732052" y="656851"/>
                      <a:pt x="708058" y="680862"/>
                    </a:cubicBezTo>
                    <a:lnTo>
                      <a:pt x="700005" y="692815"/>
                    </a:lnTo>
                    <a:lnTo>
                      <a:pt x="550938" y="619635"/>
                    </a:lnTo>
                    <a:lnTo>
                      <a:pt x="552814" y="610341"/>
                    </a:lnTo>
                    <a:cubicBezTo>
                      <a:pt x="552814" y="557961"/>
                      <a:pt x="510351" y="515498"/>
                      <a:pt x="457971" y="515498"/>
                    </a:cubicBezTo>
                    <a:cubicBezTo>
                      <a:pt x="405591" y="515498"/>
                      <a:pt x="363128" y="557961"/>
                      <a:pt x="363128" y="610341"/>
                    </a:cubicBezTo>
                    <a:lnTo>
                      <a:pt x="365049" y="619855"/>
                    </a:lnTo>
                    <a:lnTo>
                      <a:pt x="181100" y="760457"/>
                    </a:lnTo>
                    <a:lnTo>
                      <a:pt x="163487" y="748582"/>
                    </a:lnTo>
                    <a:cubicBezTo>
                      <a:pt x="152970" y="744134"/>
                      <a:pt x="141407" y="741674"/>
                      <a:pt x="129270" y="741674"/>
                    </a:cubicBezTo>
                    <a:cubicBezTo>
                      <a:pt x="117133" y="741674"/>
                      <a:pt x="105570" y="744134"/>
                      <a:pt x="95053" y="748582"/>
                    </a:cubicBezTo>
                    <a:lnTo>
                      <a:pt x="92318" y="750426"/>
                    </a:lnTo>
                    <a:lnTo>
                      <a:pt x="80458" y="736021"/>
                    </a:lnTo>
                    <a:cubicBezTo>
                      <a:pt x="29661" y="660677"/>
                      <a:pt x="0" y="569848"/>
                      <a:pt x="0" y="472078"/>
                    </a:cubicBezTo>
                    <a:lnTo>
                      <a:pt x="471107" y="472078"/>
                    </a:lnTo>
                    <a:cubicBezTo>
                      <a:pt x="471107" y="314719"/>
                      <a:pt x="471108" y="157359"/>
                      <a:pt x="471108"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63" name="Freeform 462">
                <a:extLst>
                  <a:ext uri="{FF2B5EF4-FFF2-40B4-BE49-F238E27FC236}">
                    <a16:creationId xmlns:a16="http://schemas.microsoft.com/office/drawing/2014/main" id="{00A30CC0-3ACE-0FBA-7875-5CE274858FD7}"/>
                  </a:ext>
                </a:extLst>
              </p:cNvPr>
              <p:cNvSpPr>
                <a:spLocks/>
              </p:cNvSpPr>
              <p:nvPr/>
            </p:nvSpPr>
            <p:spPr bwMode="auto">
              <a:xfrm>
                <a:off x="890347" y="2069910"/>
                <a:ext cx="94844" cy="94844"/>
              </a:xfrm>
              <a:custGeom>
                <a:avLst/>
                <a:gdLst>
                  <a:gd name="connsiteX0" fmla="*/ 47422 w 94844"/>
                  <a:gd name="connsiteY0" fmla="*/ 0 h 94844"/>
                  <a:gd name="connsiteX1" fmla="*/ 94844 w 94844"/>
                  <a:gd name="connsiteY1" fmla="*/ 47422 h 94844"/>
                  <a:gd name="connsiteX2" fmla="*/ 47422 w 94844"/>
                  <a:gd name="connsiteY2" fmla="*/ 94844 h 94844"/>
                  <a:gd name="connsiteX3" fmla="*/ 0 w 94844"/>
                  <a:gd name="connsiteY3" fmla="*/ 47422 h 94844"/>
                  <a:gd name="connsiteX4" fmla="*/ 47422 w 94844"/>
                  <a:gd name="connsiteY4" fmla="*/ 0 h 94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44" h="94844">
                    <a:moveTo>
                      <a:pt x="47422" y="0"/>
                    </a:moveTo>
                    <a:cubicBezTo>
                      <a:pt x="73612" y="0"/>
                      <a:pt x="94844" y="21232"/>
                      <a:pt x="94844" y="47422"/>
                    </a:cubicBezTo>
                    <a:cubicBezTo>
                      <a:pt x="94844" y="73612"/>
                      <a:pt x="73612" y="94844"/>
                      <a:pt x="47422" y="94844"/>
                    </a:cubicBezTo>
                    <a:cubicBezTo>
                      <a:pt x="21232" y="94844"/>
                      <a:pt x="0" y="73612"/>
                      <a:pt x="0" y="47422"/>
                    </a:cubicBezTo>
                    <a:cubicBezTo>
                      <a:pt x="0" y="21232"/>
                      <a:pt x="21232" y="0"/>
                      <a:pt x="4742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64" name="Freeform 463">
                <a:extLst>
                  <a:ext uri="{FF2B5EF4-FFF2-40B4-BE49-F238E27FC236}">
                    <a16:creationId xmlns:a16="http://schemas.microsoft.com/office/drawing/2014/main" id="{D857C03F-5BBF-8A8F-358F-1C7D7B5B1955}"/>
                  </a:ext>
                </a:extLst>
              </p:cNvPr>
              <p:cNvSpPr>
                <a:spLocks/>
              </p:cNvSpPr>
              <p:nvPr/>
            </p:nvSpPr>
            <p:spPr bwMode="auto">
              <a:xfrm>
                <a:off x="689507" y="2169704"/>
                <a:ext cx="506071" cy="281443"/>
              </a:xfrm>
              <a:custGeom>
                <a:avLst/>
                <a:gdLst>
                  <a:gd name="connsiteX0" fmla="*/ 325231 w 506071"/>
                  <a:gd name="connsiteY0" fmla="*/ 0 h 281443"/>
                  <a:gd name="connsiteX1" fmla="*/ 467967 w 506071"/>
                  <a:gd name="connsiteY1" fmla="*/ 70072 h 281443"/>
                  <a:gd name="connsiteX2" fmla="*/ 459514 w 506071"/>
                  <a:gd name="connsiteY2" fmla="*/ 111972 h 281443"/>
                  <a:gd name="connsiteX3" fmla="*/ 498348 w 506071"/>
                  <a:gd name="connsiteY3" fmla="*/ 205795 h 281443"/>
                  <a:gd name="connsiteX4" fmla="*/ 506071 w 506071"/>
                  <a:gd name="connsiteY4" fmla="*/ 211006 h 281443"/>
                  <a:gd name="connsiteX5" fmla="*/ 444775 w 506071"/>
                  <a:gd name="connsiteY5" fmla="*/ 244345 h 281443"/>
                  <a:gd name="connsiteX6" fmla="*/ 261398 w 506071"/>
                  <a:gd name="connsiteY6" fmla="*/ 281443 h 281443"/>
                  <a:gd name="connsiteX7" fmla="*/ 78021 w 506071"/>
                  <a:gd name="connsiteY7" fmla="*/ 244345 h 281443"/>
                  <a:gd name="connsiteX8" fmla="*/ 0 w 506071"/>
                  <a:gd name="connsiteY8" fmla="*/ 201909 h 281443"/>
                  <a:gd name="connsiteX9" fmla="*/ 557 w 506071"/>
                  <a:gd name="connsiteY9" fmla="*/ 201083 h 281443"/>
                  <a:gd name="connsiteX10" fmla="*/ 7465 w 506071"/>
                  <a:gd name="connsiteY10" fmla="*/ 166866 h 281443"/>
                  <a:gd name="connsiteX11" fmla="*/ 617 w 506071"/>
                  <a:gd name="connsiteY11" fmla="*/ 132949 h 281443"/>
                  <a:gd name="connsiteX12" fmla="*/ 172400 w 506071"/>
                  <a:gd name="connsiteY12" fmla="*/ 1645 h 281443"/>
                  <a:gd name="connsiteX13" fmla="*/ 181197 w 506071"/>
                  <a:gd name="connsiteY13" fmla="*/ 14692 h 281443"/>
                  <a:gd name="connsiteX14" fmla="*/ 248261 w 506071"/>
                  <a:gd name="connsiteY14" fmla="*/ 42471 h 281443"/>
                  <a:gd name="connsiteX15" fmla="*/ 315325 w 506071"/>
                  <a:gd name="connsiteY15" fmla="*/ 14692 h 281443"/>
                  <a:gd name="connsiteX16" fmla="*/ 325231 w 506071"/>
                  <a:gd name="connsiteY16" fmla="*/ 0 h 281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6071" h="281443">
                    <a:moveTo>
                      <a:pt x="325231" y="0"/>
                    </a:moveTo>
                    <a:lnTo>
                      <a:pt x="467967" y="70072"/>
                    </a:lnTo>
                    <a:lnTo>
                      <a:pt x="459514" y="111972"/>
                    </a:lnTo>
                    <a:cubicBezTo>
                      <a:pt x="459514" y="148612"/>
                      <a:pt x="474355" y="181784"/>
                      <a:pt x="498348" y="205795"/>
                    </a:cubicBezTo>
                    <a:lnTo>
                      <a:pt x="506071" y="211006"/>
                    </a:lnTo>
                    <a:lnTo>
                      <a:pt x="444775" y="244345"/>
                    </a:lnTo>
                    <a:cubicBezTo>
                      <a:pt x="388412" y="268233"/>
                      <a:pt x="326444" y="281443"/>
                      <a:pt x="261398" y="281443"/>
                    </a:cubicBezTo>
                    <a:cubicBezTo>
                      <a:pt x="196351" y="281443"/>
                      <a:pt x="134384" y="268233"/>
                      <a:pt x="78021" y="244345"/>
                    </a:cubicBezTo>
                    <a:lnTo>
                      <a:pt x="0" y="201909"/>
                    </a:lnTo>
                    <a:lnTo>
                      <a:pt x="557" y="201083"/>
                    </a:lnTo>
                    <a:cubicBezTo>
                      <a:pt x="5005" y="190566"/>
                      <a:pt x="7465" y="179003"/>
                      <a:pt x="7465" y="166866"/>
                    </a:cubicBezTo>
                    <a:lnTo>
                      <a:pt x="617" y="132949"/>
                    </a:lnTo>
                    <a:lnTo>
                      <a:pt x="172400" y="1645"/>
                    </a:lnTo>
                    <a:lnTo>
                      <a:pt x="181197" y="14692"/>
                    </a:lnTo>
                    <a:cubicBezTo>
                      <a:pt x="198360" y="31855"/>
                      <a:pt x="222071" y="42471"/>
                      <a:pt x="248261" y="42471"/>
                    </a:cubicBezTo>
                    <a:cubicBezTo>
                      <a:pt x="274451" y="42471"/>
                      <a:pt x="298162" y="31855"/>
                      <a:pt x="315325" y="14692"/>
                    </a:cubicBezTo>
                    <a:lnTo>
                      <a:pt x="3252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65" name="Freeform 464">
                <a:extLst>
                  <a:ext uri="{FF2B5EF4-FFF2-40B4-BE49-F238E27FC236}">
                    <a16:creationId xmlns:a16="http://schemas.microsoft.com/office/drawing/2014/main" id="{DC63C5DE-C125-CBBF-C749-927C817D25EE}"/>
                  </a:ext>
                </a:extLst>
              </p:cNvPr>
              <p:cNvSpPr>
                <a:spLocks/>
              </p:cNvSpPr>
              <p:nvPr/>
            </p:nvSpPr>
            <p:spPr bwMode="auto">
              <a:xfrm>
                <a:off x="1195578" y="2185910"/>
                <a:ext cx="218621" cy="228452"/>
              </a:xfrm>
              <a:custGeom>
                <a:avLst/>
                <a:gdLst>
                  <a:gd name="connsiteX0" fmla="*/ 176907 w 218621"/>
                  <a:gd name="connsiteY0" fmla="*/ 0 h 228452"/>
                  <a:gd name="connsiteX1" fmla="*/ 179787 w 218621"/>
                  <a:gd name="connsiteY1" fmla="*/ 1943 h 228452"/>
                  <a:gd name="connsiteX2" fmla="*/ 218621 w 218621"/>
                  <a:gd name="connsiteY2" fmla="*/ 95766 h 228452"/>
                  <a:gd name="connsiteX3" fmla="*/ 86032 w 218621"/>
                  <a:gd name="connsiteY3" fmla="*/ 228452 h 228452"/>
                  <a:gd name="connsiteX4" fmla="*/ 34422 w 218621"/>
                  <a:gd name="connsiteY4" fmla="*/ 218025 h 228452"/>
                  <a:gd name="connsiteX5" fmla="*/ 0 w 218621"/>
                  <a:gd name="connsiteY5" fmla="*/ 194800 h 228452"/>
                  <a:gd name="connsiteX6" fmla="*/ 18728 w 218621"/>
                  <a:gd name="connsiteY6" fmla="*/ 184613 h 228452"/>
                  <a:gd name="connsiteX7" fmla="*/ 55808 w 218621"/>
                  <a:gd name="connsiteY7" fmla="*/ 153957 h 228452"/>
                  <a:gd name="connsiteX8" fmla="*/ 60226 w 218621"/>
                  <a:gd name="connsiteY8" fmla="*/ 156940 h 228452"/>
                  <a:gd name="connsiteX9" fmla="*/ 86031 w 218621"/>
                  <a:gd name="connsiteY9" fmla="*/ 162157 h 228452"/>
                  <a:gd name="connsiteX10" fmla="*/ 152325 w 218621"/>
                  <a:gd name="connsiteY10" fmla="*/ 95766 h 228452"/>
                  <a:gd name="connsiteX11" fmla="*/ 147115 w 218621"/>
                  <a:gd name="connsiteY11" fmla="*/ 69924 h 228452"/>
                  <a:gd name="connsiteX12" fmla="*/ 141854 w 218621"/>
                  <a:gd name="connsiteY12" fmla="*/ 62109 h 228452"/>
                  <a:gd name="connsiteX13" fmla="*/ 145977 w 218621"/>
                  <a:gd name="connsiteY13" fmla="*/ 57102 h 228452"/>
                  <a:gd name="connsiteX14" fmla="*/ 176907 w 218621"/>
                  <a:gd name="connsiteY14" fmla="*/ 0 h 22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8621" h="228452">
                    <a:moveTo>
                      <a:pt x="176907" y="0"/>
                    </a:moveTo>
                    <a:lnTo>
                      <a:pt x="179787" y="1943"/>
                    </a:lnTo>
                    <a:cubicBezTo>
                      <a:pt x="203781" y="25955"/>
                      <a:pt x="218621" y="59126"/>
                      <a:pt x="218621" y="95766"/>
                    </a:cubicBezTo>
                    <a:cubicBezTo>
                      <a:pt x="218621" y="169046"/>
                      <a:pt x="159259" y="228452"/>
                      <a:pt x="86032" y="228452"/>
                    </a:cubicBezTo>
                    <a:cubicBezTo>
                      <a:pt x="67725" y="228452"/>
                      <a:pt x="50285" y="224739"/>
                      <a:pt x="34422" y="218025"/>
                    </a:cubicBezTo>
                    <a:lnTo>
                      <a:pt x="0" y="194800"/>
                    </a:lnTo>
                    <a:lnTo>
                      <a:pt x="18728" y="184613"/>
                    </a:lnTo>
                    <a:lnTo>
                      <a:pt x="55808" y="153957"/>
                    </a:lnTo>
                    <a:lnTo>
                      <a:pt x="60226" y="156940"/>
                    </a:lnTo>
                    <a:cubicBezTo>
                      <a:pt x="68158" y="160299"/>
                      <a:pt x="76878" y="162157"/>
                      <a:pt x="86031" y="162157"/>
                    </a:cubicBezTo>
                    <a:cubicBezTo>
                      <a:pt x="122644" y="162157"/>
                      <a:pt x="152325" y="132433"/>
                      <a:pt x="152325" y="95766"/>
                    </a:cubicBezTo>
                    <a:cubicBezTo>
                      <a:pt x="152325" y="86599"/>
                      <a:pt x="150470" y="77867"/>
                      <a:pt x="147115" y="69924"/>
                    </a:cubicBezTo>
                    <a:lnTo>
                      <a:pt x="141854" y="62109"/>
                    </a:lnTo>
                    <a:lnTo>
                      <a:pt x="145977" y="57102"/>
                    </a:lnTo>
                    <a:lnTo>
                      <a:pt x="1769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66" name="Freeform 465">
                <a:extLst>
                  <a:ext uri="{FF2B5EF4-FFF2-40B4-BE49-F238E27FC236}">
                    <a16:creationId xmlns:a16="http://schemas.microsoft.com/office/drawing/2014/main" id="{8BC3A179-83C2-B671-B3C0-9BC0389DB98A}"/>
                  </a:ext>
                </a:extLst>
              </p:cNvPr>
              <p:cNvSpPr>
                <a:spLocks/>
              </p:cNvSpPr>
              <p:nvPr/>
            </p:nvSpPr>
            <p:spPr bwMode="auto">
              <a:xfrm>
                <a:off x="1215315" y="2215285"/>
                <a:ext cx="122117" cy="124582"/>
              </a:xfrm>
              <a:custGeom>
                <a:avLst/>
                <a:gdLst>
                  <a:gd name="connsiteX0" fmla="*/ 66294 w 122117"/>
                  <a:gd name="connsiteY0" fmla="*/ 0 h 124582"/>
                  <a:gd name="connsiteX1" fmla="*/ 113171 w 122117"/>
                  <a:gd name="connsiteY1" fmla="*/ 19445 h 124582"/>
                  <a:gd name="connsiteX2" fmla="*/ 122117 w 122117"/>
                  <a:gd name="connsiteY2" fmla="*/ 32734 h 124582"/>
                  <a:gd name="connsiteX3" fmla="*/ 68714 w 122117"/>
                  <a:gd name="connsiteY3" fmla="*/ 97593 h 124582"/>
                  <a:gd name="connsiteX4" fmla="*/ 36071 w 122117"/>
                  <a:gd name="connsiteY4" fmla="*/ 124582 h 124582"/>
                  <a:gd name="connsiteX5" fmla="*/ 19417 w 122117"/>
                  <a:gd name="connsiteY5" fmla="*/ 113337 h 124582"/>
                  <a:gd name="connsiteX6" fmla="*/ 0 w 122117"/>
                  <a:gd name="connsiteY6" fmla="*/ 66391 h 124582"/>
                  <a:gd name="connsiteX7" fmla="*/ 66294 w 122117"/>
                  <a:gd name="connsiteY7" fmla="*/ 0 h 124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7" h="124582">
                    <a:moveTo>
                      <a:pt x="66294" y="0"/>
                    </a:moveTo>
                    <a:cubicBezTo>
                      <a:pt x="84601" y="0"/>
                      <a:pt x="101174" y="7431"/>
                      <a:pt x="113171" y="19445"/>
                    </a:cubicBezTo>
                    <a:lnTo>
                      <a:pt x="122117" y="32734"/>
                    </a:lnTo>
                    <a:lnTo>
                      <a:pt x="68714" y="97593"/>
                    </a:lnTo>
                    <a:lnTo>
                      <a:pt x="36071" y="124582"/>
                    </a:lnTo>
                    <a:lnTo>
                      <a:pt x="19417" y="113337"/>
                    </a:lnTo>
                    <a:cubicBezTo>
                      <a:pt x="7420" y="101322"/>
                      <a:pt x="0" y="84725"/>
                      <a:pt x="0" y="66391"/>
                    </a:cubicBezTo>
                    <a:cubicBezTo>
                      <a:pt x="0" y="29724"/>
                      <a:pt x="29681" y="0"/>
                      <a:pt x="6629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67" name="Freeform 466">
                <a:extLst>
                  <a:ext uri="{FF2B5EF4-FFF2-40B4-BE49-F238E27FC236}">
                    <a16:creationId xmlns:a16="http://schemas.microsoft.com/office/drawing/2014/main" id="{6177939B-AB72-9E7B-97F3-DB02BB229519}"/>
                  </a:ext>
                </a:extLst>
              </p:cNvPr>
              <p:cNvSpPr>
                <a:spLocks/>
              </p:cNvSpPr>
              <p:nvPr/>
            </p:nvSpPr>
            <p:spPr bwMode="auto">
              <a:xfrm>
                <a:off x="521162" y="2257417"/>
                <a:ext cx="168345" cy="167058"/>
              </a:xfrm>
              <a:custGeom>
                <a:avLst/>
                <a:gdLst>
                  <a:gd name="connsiteX0" fmla="*/ 50953 w 168345"/>
                  <a:gd name="connsiteY0" fmla="*/ 0 h 167058"/>
                  <a:gd name="connsiteX1" fmla="*/ 81963 w 168345"/>
                  <a:gd name="connsiteY1" fmla="*/ 37662 h 167058"/>
                  <a:gd name="connsiteX2" fmla="*/ 56825 w 168345"/>
                  <a:gd name="connsiteY2" fmla="*/ 48074 h 167058"/>
                  <a:gd name="connsiteX3" fmla="*/ 43952 w 168345"/>
                  <a:gd name="connsiteY3" fmla="*/ 79153 h 167058"/>
                  <a:gd name="connsiteX4" fmla="*/ 87904 w 168345"/>
                  <a:gd name="connsiteY4" fmla="*/ 123105 h 167058"/>
                  <a:gd name="connsiteX5" fmla="*/ 118983 w 168345"/>
                  <a:gd name="connsiteY5" fmla="*/ 110232 h 167058"/>
                  <a:gd name="connsiteX6" fmla="*/ 130177 w 168345"/>
                  <a:gd name="connsiteY6" fmla="*/ 83206 h 167058"/>
                  <a:gd name="connsiteX7" fmla="*/ 166342 w 168345"/>
                  <a:gd name="connsiteY7" fmla="*/ 113106 h 167058"/>
                  <a:gd name="connsiteX8" fmla="*/ 168345 w 168345"/>
                  <a:gd name="connsiteY8" fmla="*/ 114196 h 167058"/>
                  <a:gd name="connsiteX9" fmla="*/ 150063 w 168345"/>
                  <a:gd name="connsiteY9" fmla="*/ 141311 h 167058"/>
                  <a:gd name="connsiteX10" fmla="*/ 87905 w 168345"/>
                  <a:gd name="connsiteY10" fmla="*/ 167058 h 167058"/>
                  <a:gd name="connsiteX11" fmla="*/ 0 w 168345"/>
                  <a:gd name="connsiteY11" fmla="*/ 79153 h 167058"/>
                  <a:gd name="connsiteX12" fmla="*/ 25747 w 168345"/>
                  <a:gd name="connsiteY12" fmla="*/ 16995 h 167058"/>
                  <a:gd name="connsiteX13" fmla="*/ 50953 w 168345"/>
                  <a:gd name="connsiteY13" fmla="*/ 0 h 167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345" h="167058">
                    <a:moveTo>
                      <a:pt x="50953" y="0"/>
                    </a:moveTo>
                    <a:lnTo>
                      <a:pt x="81963" y="37662"/>
                    </a:lnTo>
                    <a:lnTo>
                      <a:pt x="56825" y="48074"/>
                    </a:lnTo>
                    <a:cubicBezTo>
                      <a:pt x="48871" y="56028"/>
                      <a:pt x="43952" y="67016"/>
                      <a:pt x="43952" y="79153"/>
                    </a:cubicBezTo>
                    <a:cubicBezTo>
                      <a:pt x="43952" y="103427"/>
                      <a:pt x="63630" y="123105"/>
                      <a:pt x="87904" y="123105"/>
                    </a:cubicBezTo>
                    <a:cubicBezTo>
                      <a:pt x="100041" y="123105"/>
                      <a:pt x="111029" y="118186"/>
                      <a:pt x="118983" y="110232"/>
                    </a:cubicBezTo>
                    <a:lnTo>
                      <a:pt x="130177" y="83206"/>
                    </a:lnTo>
                    <a:lnTo>
                      <a:pt x="166342" y="113106"/>
                    </a:lnTo>
                    <a:lnTo>
                      <a:pt x="168345" y="114196"/>
                    </a:lnTo>
                    <a:lnTo>
                      <a:pt x="150063" y="141311"/>
                    </a:lnTo>
                    <a:cubicBezTo>
                      <a:pt x="134156" y="157219"/>
                      <a:pt x="112179" y="167058"/>
                      <a:pt x="87905" y="167058"/>
                    </a:cubicBezTo>
                    <a:cubicBezTo>
                      <a:pt x="39356" y="167058"/>
                      <a:pt x="0" y="127702"/>
                      <a:pt x="0" y="79153"/>
                    </a:cubicBezTo>
                    <a:cubicBezTo>
                      <a:pt x="0" y="54879"/>
                      <a:pt x="9839" y="32902"/>
                      <a:pt x="25747" y="16995"/>
                    </a:cubicBezTo>
                    <a:lnTo>
                      <a:pt x="509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68" name="Freeform 467">
                <a:extLst>
                  <a:ext uri="{FF2B5EF4-FFF2-40B4-BE49-F238E27FC236}">
                    <a16:creationId xmlns:a16="http://schemas.microsoft.com/office/drawing/2014/main" id="{929F8FDE-BCEC-CC4E-FA38-862F03A0A3E7}"/>
                  </a:ext>
                </a:extLst>
              </p:cNvPr>
              <p:cNvSpPr>
                <a:spLocks/>
              </p:cNvSpPr>
              <p:nvPr/>
            </p:nvSpPr>
            <p:spPr bwMode="auto">
              <a:xfrm>
                <a:off x="603125" y="2292618"/>
                <a:ext cx="49893" cy="48005"/>
              </a:xfrm>
              <a:custGeom>
                <a:avLst/>
                <a:gdLst>
                  <a:gd name="connsiteX0" fmla="*/ 5941 w 49893"/>
                  <a:gd name="connsiteY0" fmla="*/ 0 h 48005"/>
                  <a:gd name="connsiteX1" fmla="*/ 49893 w 49893"/>
                  <a:gd name="connsiteY1" fmla="*/ 43952 h 48005"/>
                  <a:gd name="connsiteX2" fmla="*/ 48214 w 49893"/>
                  <a:gd name="connsiteY2" fmla="*/ 48005 h 48005"/>
                  <a:gd name="connsiteX3" fmla="*/ 14656 w 49893"/>
                  <a:gd name="connsiteY3" fmla="*/ 20260 h 48005"/>
                  <a:gd name="connsiteX4" fmla="*/ 0 w 49893"/>
                  <a:gd name="connsiteY4" fmla="*/ 2461 h 48005"/>
                  <a:gd name="connsiteX5" fmla="*/ 5941 w 49893"/>
                  <a:gd name="connsiteY5" fmla="*/ 0 h 4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893" h="48005">
                    <a:moveTo>
                      <a:pt x="5941" y="0"/>
                    </a:moveTo>
                    <a:cubicBezTo>
                      <a:pt x="30215" y="0"/>
                      <a:pt x="49893" y="19678"/>
                      <a:pt x="49893" y="43952"/>
                    </a:cubicBezTo>
                    <a:lnTo>
                      <a:pt x="48214" y="48005"/>
                    </a:lnTo>
                    <a:lnTo>
                      <a:pt x="14656" y="20260"/>
                    </a:lnTo>
                    <a:lnTo>
                      <a:pt x="0" y="2461"/>
                    </a:lnTo>
                    <a:lnTo>
                      <a:pt x="59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grpSp>
          <p:nvGrpSpPr>
            <p:cNvPr id="80" name="Group 79">
              <a:extLst>
                <a:ext uri="{FF2B5EF4-FFF2-40B4-BE49-F238E27FC236}">
                  <a16:creationId xmlns:a16="http://schemas.microsoft.com/office/drawing/2014/main" id="{21D5D76E-8278-83E5-8DF9-27BD6EA9E32C}"/>
                </a:ext>
              </a:extLst>
            </p:cNvPr>
            <p:cNvGrpSpPr/>
            <p:nvPr/>
          </p:nvGrpSpPr>
          <p:grpSpPr>
            <a:xfrm rot="18962653" flipH="1">
              <a:off x="4524915" y="1232408"/>
              <a:ext cx="384130" cy="338454"/>
              <a:chOff x="8339638" y="1047028"/>
              <a:chExt cx="375984" cy="340027"/>
            </a:xfrm>
            <a:solidFill>
              <a:schemeClr val="tx1">
                <a:lumMod val="75000"/>
                <a:lumOff val="25000"/>
              </a:schemeClr>
            </a:solidFill>
          </p:grpSpPr>
          <p:sp>
            <p:nvSpPr>
              <p:cNvPr id="452" name="Rectangle 451">
                <a:extLst>
                  <a:ext uri="{FF2B5EF4-FFF2-40B4-BE49-F238E27FC236}">
                    <a16:creationId xmlns:a16="http://schemas.microsoft.com/office/drawing/2014/main" id="{13BD3DB4-E023-89D1-5171-7ACDBB8199E4}"/>
                  </a:ext>
                </a:extLst>
              </p:cNvPr>
              <p:cNvSpPr/>
              <p:nvPr/>
            </p:nvSpPr>
            <p:spPr>
              <a:xfrm>
                <a:off x="8507753" y="1168155"/>
                <a:ext cx="34350" cy="377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3" name="Rectangle 452">
                <a:extLst>
                  <a:ext uri="{FF2B5EF4-FFF2-40B4-BE49-F238E27FC236}">
                    <a16:creationId xmlns:a16="http://schemas.microsoft.com/office/drawing/2014/main" id="{FAC737F3-1F1B-61BB-F4B2-58EAA6F6DECC}"/>
                  </a:ext>
                </a:extLst>
              </p:cNvPr>
              <p:cNvSpPr/>
              <p:nvPr/>
            </p:nvSpPr>
            <p:spPr>
              <a:xfrm rot="5400000">
                <a:off x="8585755" y="1164248"/>
                <a:ext cx="34350" cy="11858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4" name="Rectangle 453">
                <a:extLst>
                  <a:ext uri="{FF2B5EF4-FFF2-40B4-BE49-F238E27FC236}">
                    <a16:creationId xmlns:a16="http://schemas.microsoft.com/office/drawing/2014/main" id="{2E690401-9683-042F-D05D-F7249FE91E94}"/>
                  </a:ext>
                </a:extLst>
              </p:cNvPr>
              <p:cNvSpPr/>
              <p:nvPr/>
            </p:nvSpPr>
            <p:spPr>
              <a:xfrm>
                <a:off x="8627840"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5" name="Rectangle 454">
                <a:extLst>
                  <a:ext uri="{FF2B5EF4-FFF2-40B4-BE49-F238E27FC236}">
                    <a16:creationId xmlns:a16="http://schemas.microsoft.com/office/drawing/2014/main" id="{4388467B-6CEB-B1DF-D9D1-DB2D6205561A}"/>
                  </a:ext>
                </a:extLst>
              </p:cNvPr>
              <p:cNvSpPr/>
              <p:nvPr/>
            </p:nvSpPr>
            <p:spPr>
              <a:xfrm rot="5400000">
                <a:off x="8435701" y="1172380"/>
                <a:ext cx="34350" cy="107806"/>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 name="Rectangle 455">
                <a:extLst>
                  <a:ext uri="{FF2B5EF4-FFF2-40B4-BE49-F238E27FC236}">
                    <a16:creationId xmlns:a16="http://schemas.microsoft.com/office/drawing/2014/main" id="{347B8BCE-87D6-858F-4C06-24C5CC524109}"/>
                  </a:ext>
                </a:extLst>
              </p:cNvPr>
              <p:cNvSpPr/>
              <p:nvPr/>
            </p:nvSpPr>
            <p:spPr>
              <a:xfrm>
                <a:off x="8397643"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7" name="Oval 456">
                <a:extLst>
                  <a:ext uri="{FF2B5EF4-FFF2-40B4-BE49-F238E27FC236}">
                    <a16:creationId xmlns:a16="http://schemas.microsoft.com/office/drawing/2014/main" id="{2B17D1AE-24B2-6A71-9139-141D62033D1F}"/>
                  </a:ext>
                </a:extLst>
              </p:cNvPr>
              <p:cNvSpPr/>
              <p:nvPr/>
            </p:nvSpPr>
            <p:spPr>
              <a:xfrm>
                <a:off x="8497370" y="1198631"/>
                <a:ext cx="55320" cy="5532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8" name="Rectangle 457">
                <a:extLst>
                  <a:ext uri="{FF2B5EF4-FFF2-40B4-BE49-F238E27FC236}">
                    <a16:creationId xmlns:a16="http://schemas.microsoft.com/office/drawing/2014/main" id="{84344FC7-04B3-66D5-5F2E-D48C4F664784}"/>
                  </a:ext>
                </a:extLst>
              </p:cNvPr>
              <p:cNvSpPr/>
              <p:nvPr/>
            </p:nvSpPr>
            <p:spPr>
              <a:xfrm>
                <a:off x="8453941" y="1047028"/>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9" name="Rectangle 458">
                <a:extLst>
                  <a:ext uri="{FF2B5EF4-FFF2-40B4-BE49-F238E27FC236}">
                    <a16:creationId xmlns:a16="http://schemas.microsoft.com/office/drawing/2014/main" id="{E825C850-0E6A-926E-7CD0-CB9468B1FB98}"/>
                  </a:ext>
                </a:extLst>
              </p:cNvPr>
              <p:cNvSpPr/>
              <p:nvPr/>
            </p:nvSpPr>
            <p:spPr>
              <a:xfrm>
                <a:off x="8571343" y="1261583"/>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Rectangle 459">
                <a:extLst>
                  <a:ext uri="{FF2B5EF4-FFF2-40B4-BE49-F238E27FC236}">
                    <a16:creationId xmlns:a16="http://schemas.microsoft.com/office/drawing/2014/main" id="{CFC2E16E-F63B-7984-1326-072A890A550E}"/>
                  </a:ext>
                </a:extLst>
              </p:cNvPr>
              <p:cNvSpPr/>
              <p:nvPr/>
            </p:nvSpPr>
            <p:spPr>
              <a:xfrm>
                <a:off x="8339638" y="1258955"/>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C628AC6D-3554-6D9F-C09D-C71C4BA8C441}"/>
                </a:ext>
              </a:extLst>
            </p:cNvPr>
            <p:cNvGrpSpPr/>
            <p:nvPr/>
          </p:nvGrpSpPr>
          <p:grpSpPr>
            <a:xfrm rot="21443282" flipH="1">
              <a:off x="2475797" y="2662720"/>
              <a:ext cx="355235" cy="312995"/>
              <a:chOff x="8339638" y="1047028"/>
              <a:chExt cx="375984" cy="340027"/>
            </a:xfrm>
            <a:solidFill>
              <a:schemeClr val="tx1">
                <a:lumMod val="75000"/>
                <a:lumOff val="25000"/>
              </a:schemeClr>
            </a:solidFill>
          </p:grpSpPr>
          <p:sp>
            <p:nvSpPr>
              <p:cNvPr id="443" name="Rectangle 442">
                <a:extLst>
                  <a:ext uri="{FF2B5EF4-FFF2-40B4-BE49-F238E27FC236}">
                    <a16:creationId xmlns:a16="http://schemas.microsoft.com/office/drawing/2014/main" id="{02F7F37E-DA27-222B-7ADE-88A63EC65B8A}"/>
                  </a:ext>
                </a:extLst>
              </p:cNvPr>
              <p:cNvSpPr/>
              <p:nvPr/>
            </p:nvSpPr>
            <p:spPr>
              <a:xfrm>
                <a:off x="8507753" y="1168155"/>
                <a:ext cx="34350" cy="377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Rectangle 443">
                <a:extLst>
                  <a:ext uri="{FF2B5EF4-FFF2-40B4-BE49-F238E27FC236}">
                    <a16:creationId xmlns:a16="http://schemas.microsoft.com/office/drawing/2014/main" id="{079B062B-1851-BF8B-2555-F4178C7F0B03}"/>
                  </a:ext>
                </a:extLst>
              </p:cNvPr>
              <p:cNvSpPr/>
              <p:nvPr/>
            </p:nvSpPr>
            <p:spPr>
              <a:xfrm rot="5400000">
                <a:off x="8585755" y="1164248"/>
                <a:ext cx="34350" cy="11858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5" name="Rectangle 444">
                <a:extLst>
                  <a:ext uri="{FF2B5EF4-FFF2-40B4-BE49-F238E27FC236}">
                    <a16:creationId xmlns:a16="http://schemas.microsoft.com/office/drawing/2014/main" id="{B6F12789-AACD-CCA3-BA72-15DDBE72B9B5}"/>
                  </a:ext>
                </a:extLst>
              </p:cNvPr>
              <p:cNvSpPr/>
              <p:nvPr/>
            </p:nvSpPr>
            <p:spPr>
              <a:xfrm>
                <a:off x="8627840"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6" name="Rectangle 445">
                <a:extLst>
                  <a:ext uri="{FF2B5EF4-FFF2-40B4-BE49-F238E27FC236}">
                    <a16:creationId xmlns:a16="http://schemas.microsoft.com/office/drawing/2014/main" id="{5F557169-CBE7-9090-18F1-69DC55D9CBF7}"/>
                  </a:ext>
                </a:extLst>
              </p:cNvPr>
              <p:cNvSpPr/>
              <p:nvPr/>
            </p:nvSpPr>
            <p:spPr>
              <a:xfrm rot="5400000">
                <a:off x="8435701" y="1172380"/>
                <a:ext cx="34350" cy="107806"/>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 name="Rectangle 446">
                <a:extLst>
                  <a:ext uri="{FF2B5EF4-FFF2-40B4-BE49-F238E27FC236}">
                    <a16:creationId xmlns:a16="http://schemas.microsoft.com/office/drawing/2014/main" id="{A4087F9F-93A0-83FC-D0CE-6D142D11B9E7}"/>
                  </a:ext>
                </a:extLst>
              </p:cNvPr>
              <p:cNvSpPr/>
              <p:nvPr/>
            </p:nvSpPr>
            <p:spPr>
              <a:xfrm>
                <a:off x="8397643"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Oval 447">
                <a:extLst>
                  <a:ext uri="{FF2B5EF4-FFF2-40B4-BE49-F238E27FC236}">
                    <a16:creationId xmlns:a16="http://schemas.microsoft.com/office/drawing/2014/main" id="{C40F1F60-9A24-062B-DDB2-43A14D8743CF}"/>
                  </a:ext>
                </a:extLst>
              </p:cNvPr>
              <p:cNvSpPr/>
              <p:nvPr/>
            </p:nvSpPr>
            <p:spPr>
              <a:xfrm>
                <a:off x="8497370" y="1198631"/>
                <a:ext cx="55320" cy="5532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76EC73F8-5DF4-CC3A-A2A1-22EB68E9F373}"/>
                  </a:ext>
                </a:extLst>
              </p:cNvPr>
              <p:cNvSpPr/>
              <p:nvPr/>
            </p:nvSpPr>
            <p:spPr>
              <a:xfrm>
                <a:off x="8453941" y="1047028"/>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Rectangle 449">
                <a:extLst>
                  <a:ext uri="{FF2B5EF4-FFF2-40B4-BE49-F238E27FC236}">
                    <a16:creationId xmlns:a16="http://schemas.microsoft.com/office/drawing/2014/main" id="{D8A4269C-716B-9BDC-5C13-1D0ACEE176AE}"/>
                  </a:ext>
                </a:extLst>
              </p:cNvPr>
              <p:cNvSpPr/>
              <p:nvPr/>
            </p:nvSpPr>
            <p:spPr>
              <a:xfrm>
                <a:off x="8571343" y="1261583"/>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1" name="Rectangle 450">
                <a:extLst>
                  <a:ext uri="{FF2B5EF4-FFF2-40B4-BE49-F238E27FC236}">
                    <a16:creationId xmlns:a16="http://schemas.microsoft.com/office/drawing/2014/main" id="{FDDDD5C2-0476-4F9C-FC46-589E47746FBB}"/>
                  </a:ext>
                </a:extLst>
              </p:cNvPr>
              <p:cNvSpPr/>
              <p:nvPr/>
            </p:nvSpPr>
            <p:spPr>
              <a:xfrm>
                <a:off x="8339638" y="1258955"/>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 name="Rectangle 3">
              <a:extLst>
                <a:ext uri="{FF2B5EF4-FFF2-40B4-BE49-F238E27FC236}">
                  <a16:creationId xmlns:a16="http://schemas.microsoft.com/office/drawing/2014/main" id="{653B610E-5648-9B78-52D3-B70409E0D2F7}"/>
                </a:ext>
              </a:extLst>
            </p:cNvPr>
            <p:cNvSpPr/>
            <p:nvPr/>
          </p:nvSpPr>
          <p:spPr>
            <a:xfrm rot="21437115" flipH="1">
              <a:off x="4237270" y="2743414"/>
              <a:ext cx="196298" cy="161997"/>
            </a:xfrm>
            <a:custGeom>
              <a:avLst/>
              <a:gdLst>
                <a:gd name="connsiteX0" fmla="*/ 0 w 1081088"/>
                <a:gd name="connsiteY0" fmla="*/ 0 h 819150"/>
                <a:gd name="connsiteX1" fmla="*/ 1081088 w 1081088"/>
                <a:gd name="connsiteY1" fmla="*/ 0 h 819150"/>
                <a:gd name="connsiteX2" fmla="*/ 1081088 w 1081088"/>
                <a:gd name="connsiteY2" fmla="*/ 819150 h 819150"/>
                <a:gd name="connsiteX3" fmla="*/ 0 w 1081088"/>
                <a:gd name="connsiteY3" fmla="*/ 819150 h 819150"/>
                <a:gd name="connsiteX4" fmla="*/ 0 w 1081088"/>
                <a:gd name="connsiteY4" fmla="*/ 0 h 819150"/>
                <a:gd name="connsiteX0" fmla="*/ 0 w 1092995"/>
                <a:gd name="connsiteY0" fmla="*/ 0 h 902494"/>
                <a:gd name="connsiteX1" fmla="*/ 1092995 w 1092995"/>
                <a:gd name="connsiteY1" fmla="*/ 83344 h 902494"/>
                <a:gd name="connsiteX2" fmla="*/ 1092995 w 1092995"/>
                <a:gd name="connsiteY2" fmla="*/ 902494 h 902494"/>
                <a:gd name="connsiteX3" fmla="*/ 11907 w 1092995"/>
                <a:gd name="connsiteY3" fmla="*/ 902494 h 902494"/>
                <a:gd name="connsiteX4" fmla="*/ 0 w 1092995"/>
                <a:gd name="connsiteY4" fmla="*/ 0 h 902494"/>
                <a:gd name="connsiteX0" fmla="*/ 30955 w 1081088"/>
                <a:gd name="connsiteY0" fmla="*/ 0 h 826294"/>
                <a:gd name="connsiteX1" fmla="*/ 1081088 w 1081088"/>
                <a:gd name="connsiteY1" fmla="*/ 7144 h 826294"/>
                <a:gd name="connsiteX2" fmla="*/ 1081088 w 1081088"/>
                <a:gd name="connsiteY2" fmla="*/ 826294 h 826294"/>
                <a:gd name="connsiteX3" fmla="*/ 0 w 1081088"/>
                <a:gd name="connsiteY3" fmla="*/ 826294 h 826294"/>
                <a:gd name="connsiteX4" fmla="*/ 30955 w 1081088"/>
                <a:gd name="connsiteY4" fmla="*/ 0 h 826294"/>
                <a:gd name="connsiteX0" fmla="*/ 30955 w 1081088"/>
                <a:gd name="connsiteY0" fmla="*/ 0 h 826294"/>
                <a:gd name="connsiteX1" fmla="*/ 511969 w 1081088"/>
                <a:gd name="connsiteY1" fmla="*/ 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8099 w 1081088"/>
                <a:gd name="connsiteY0" fmla="*/ 0 h 831057"/>
                <a:gd name="connsiteX1" fmla="*/ 542926 w 1081088"/>
                <a:gd name="connsiteY1" fmla="*/ 252414 h 831057"/>
                <a:gd name="connsiteX2" fmla="*/ 1081088 w 1081088"/>
                <a:gd name="connsiteY2" fmla="*/ 11907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1081088 w 1081088"/>
                <a:gd name="connsiteY2" fmla="*/ 11907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09638 w 1081088"/>
                <a:gd name="connsiteY2" fmla="*/ 19050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73931 w 1081088"/>
                <a:gd name="connsiteY2" fmla="*/ 40481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73931 w 1081088"/>
                <a:gd name="connsiteY2" fmla="*/ 40481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19158 h 850215"/>
                <a:gd name="connsiteX1" fmla="*/ 542926 w 1081088"/>
                <a:gd name="connsiteY1" fmla="*/ 271572 h 850215"/>
                <a:gd name="connsiteX2" fmla="*/ 973931 w 1081088"/>
                <a:gd name="connsiteY2" fmla="*/ 59639 h 850215"/>
                <a:gd name="connsiteX3" fmla="*/ 1081088 w 1081088"/>
                <a:gd name="connsiteY3" fmla="*/ 850215 h 850215"/>
                <a:gd name="connsiteX4" fmla="*/ 0 w 1081088"/>
                <a:gd name="connsiteY4" fmla="*/ 850215 h 850215"/>
                <a:gd name="connsiteX5" fmla="*/ 38099 w 1081088"/>
                <a:gd name="connsiteY5" fmla="*/ 19158 h 850215"/>
                <a:gd name="connsiteX0" fmla="*/ 38099 w 1081088"/>
                <a:gd name="connsiteY0" fmla="*/ 19649 h 850706"/>
                <a:gd name="connsiteX1" fmla="*/ 550070 w 1081088"/>
                <a:gd name="connsiteY1" fmla="*/ 269681 h 850706"/>
                <a:gd name="connsiteX2" fmla="*/ 973931 w 1081088"/>
                <a:gd name="connsiteY2" fmla="*/ 60130 h 850706"/>
                <a:gd name="connsiteX3" fmla="*/ 1081088 w 1081088"/>
                <a:gd name="connsiteY3" fmla="*/ 850706 h 850706"/>
                <a:gd name="connsiteX4" fmla="*/ 0 w 1081088"/>
                <a:gd name="connsiteY4" fmla="*/ 850706 h 850706"/>
                <a:gd name="connsiteX5" fmla="*/ 38099 w 1081088"/>
                <a:gd name="connsiteY5" fmla="*/ 19649 h 850706"/>
                <a:gd name="connsiteX0" fmla="*/ 38099 w 1081088"/>
                <a:gd name="connsiteY0" fmla="*/ 28679 h 859736"/>
                <a:gd name="connsiteX1" fmla="*/ 550070 w 1081088"/>
                <a:gd name="connsiteY1" fmla="*/ 278711 h 859736"/>
                <a:gd name="connsiteX2" fmla="*/ 973931 w 1081088"/>
                <a:gd name="connsiteY2" fmla="*/ 69160 h 859736"/>
                <a:gd name="connsiteX3" fmla="*/ 1081088 w 1081088"/>
                <a:gd name="connsiteY3" fmla="*/ 859736 h 859736"/>
                <a:gd name="connsiteX4" fmla="*/ 0 w 1081088"/>
                <a:gd name="connsiteY4" fmla="*/ 859736 h 859736"/>
                <a:gd name="connsiteX5" fmla="*/ 38099 w 1081088"/>
                <a:gd name="connsiteY5" fmla="*/ 28679 h 859736"/>
                <a:gd name="connsiteX0" fmla="*/ 38099 w 1081088"/>
                <a:gd name="connsiteY0" fmla="*/ 39495 h 870552"/>
                <a:gd name="connsiteX1" fmla="*/ 550070 w 1081088"/>
                <a:gd name="connsiteY1" fmla="*/ 289527 h 870552"/>
                <a:gd name="connsiteX2" fmla="*/ 973931 w 1081088"/>
                <a:gd name="connsiteY2" fmla="*/ 65688 h 870552"/>
                <a:gd name="connsiteX3" fmla="*/ 1081088 w 1081088"/>
                <a:gd name="connsiteY3" fmla="*/ 870552 h 870552"/>
                <a:gd name="connsiteX4" fmla="*/ 0 w 1081088"/>
                <a:gd name="connsiteY4" fmla="*/ 870552 h 870552"/>
                <a:gd name="connsiteX5" fmla="*/ 38099 w 1081088"/>
                <a:gd name="connsiteY5" fmla="*/ 39495 h 870552"/>
                <a:gd name="connsiteX0" fmla="*/ 38099 w 1081088"/>
                <a:gd name="connsiteY0" fmla="*/ 33165 h 864222"/>
                <a:gd name="connsiteX1" fmla="*/ 550070 w 1081088"/>
                <a:gd name="connsiteY1" fmla="*/ 283197 h 864222"/>
                <a:gd name="connsiteX2" fmla="*/ 973931 w 1081088"/>
                <a:gd name="connsiteY2" fmla="*/ 59358 h 864222"/>
                <a:gd name="connsiteX3" fmla="*/ 1081088 w 1081088"/>
                <a:gd name="connsiteY3" fmla="*/ 864222 h 864222"/>
                <a:gd name="connsiteX4" fmla="*/ 0 w 1081088"/>
                <a:gd name="connsiteY4" fmla="*/ 864222 h 864222"/>
                <a:gd name="connsiteX5" fmla="*/ 38099 w 1081088"/>
                <a:gd name="connsiteY5" fmla="*/ 33165 h 864222"/>
                <a:gd name="connsiteX0" fmla="*/ 38099 w 1081088"/>
                <a:gd name="connsiteY0" fmla="*/ 33165 h 864222"/>
                <a:gd name="connsiteX1" fmla="*/ 550070 w 1081088"/>
                <a:gd name="connsiteY1" fmla="*/ 283197 h 864222"/>
                <a:gd name="connsiteX2" fmla="*/ 973931 w 1081088"/>
                <a:gd name="connsiteY2" fmla="*/ 59358 h 864222"/>
                <a:gd name="connsiteX3" fmla="*/ 1081088 w 1081088"/>
                <a:gd name="connsiteY3" fmla="*/ 864222 h 864222"/>
                <a:gd name="connsiteX4" fmla="*/ 0 w 1081088"/>
                <a:gd name="connsiteY4" fmla="*/ 864222 h 864222"/>
                <a:gd name="connsiteX5" fmla="*/ 38099 w 1081088"/>
                <a:gd name="connsiteY5" fmla="*/ 33165 h 864222"/>
                <a:gd name="connsiteX0" fmla="*/ 38099 w 1081088"/>
                <a:gd name="connsiteY0" fmla="*/ 33165 h 864222"/>
                <a:gd name="connsiteX1" fmla="*/ 550070 w 1081088"/>
                <a:gd name="connsiteY1" fmla="*/ 283197 h 864222"/>
                <a:gd name="connsiteX2" fmla="*/ 973931 w 1081088"/>
                <a:gd name="connsiteY2" fmla="*/ 59358 h 864222"/>
                <a:gd name="connsiteX3" fmla="*/ 981075 w 1081088"/>
                <a:gd name="connsiteY3" fmla="*/ 116511 h 864222"/>
                <a:gd name="connsiteX4" fmla="*/ 1081088 w 1081088"/>
                <a:gd name="connsiteY4" fmla="*/ 864222 h 864222"/>
                <a:gd name="connsiteX5" fmla="*/ 0 w 1081088"/>
                <a:gd name="connsiteY5" fmla="*/ 864222 h 864222"/>
                <a:gd name="connsiteX6" fmla="*/ 38099 w 1081088"/>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119188 w 1126331"/>
                <a:gd name="connsiteY4" fmla="*/ 104605 h 864222"/>
                <a:gd name="connsiteX5" fmla="*/ 1081088 w 1126331"/>
                <a:gd name="connsiteY5" fmla="*/ 864222 h 864222"/>
                <a:gd name="connsiteX6" fmla="*/ 0 w 1126331"/>
                <a:gd name="connsiteY6" fmla="*/ 864222 h 864222"/>
                <a:gd name="connsiteX7" fmla="*/ 38099 w 1126331"/>
                <a:gd name="connsiteY7"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73945 w 1126331"/>
                <a:gd name="connsiteY4" fmla="*/ 130798 h 864222"/>
                <a:gd name="connsiteX5" fmla="*/ 1081088 w 1126331"/>
                <a:gd name="connsiteY5" fmla="*/ 864222 h 864222"/>
                <a:gd name="connsiteX6" fmla="*/ 0 w 1126331"/>
                <a:gd name="connsiteY6" fmla="*/ 864222 h 864222"/>
                <a:gd name="connsiteX7" fmla="*/ 38099 w 1126331"/>
                <a:gd name="connsiteY7"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73945 w 1126331"/>
                <a:gd name="connsiteY4" fmla="*/ 130798 h 864222"/>
                <a:gd name="connsiteX5" fmla="*/ 1076325 w 1126331"/>
                <a:gd name="connsiteY5" fmla="*/ 209380 h 864222"/>
                <a:gd name="connsiteX6" fmla="*/ 1081088 w 1126331"/>
                <a:gd name="connsiteY6" fmla="*/ 864222 h 864222"/>
                <a:gd name="connsiteX7" fmla="*/ 0 w 1126331"/>
                <a:gd name="connsiteY7" fmla="*/ 864222 h 864222"/>
                <a:gd name="connsiteX8" fmla="*/ 38099 w 1126331"/>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3945 w 1154930"/>
                <a:gd name="connsiteY4" fmla="*/ 130798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84879"/>
                <a:gd name="connsiteY0" fmla="*/ 33165 h 864222"/>
                <a:gd name="connsiteX1" fmla="*/ 550070 w 1184879"/>
                <a:gd name="connsiteY1" fmla="*/ 283197 h 864222"/>
                <a:gd name="connsiteX2" fmla="*/ 973931 w 1184879"/>
                <a:gd name="connsiteY2" fmla="*/ 59358 h 864222"/>
                <a:gd name="connsiteX3" fmla="*/ 1126331 w 1184879"/>
                <a:gd name="connsiteY3" fmla="*/ 4592 h 864222"/>
                <a:gd name="connsiteX4" fmla="*/ 1071564 w 1184879"/>
                <a:gd name="connsiteY4" fmla="*/ 128417 h 864222"/>
                <a:gd name="connsiteX5" fmla="*/ 1154906 w 1184879"/>
                <a:gd name="connsiteY5" fmla="*/ 109367 h 864222"/>
                <a:gd name="connsiteX6" fmla="*/ 1150143 w 1184879"/>
                <a:gd name="connsiteY6" fmla="*/ 235573 h 864222"/>
                <a:gd name="connsiteX7" fmla="*/ 1081088 w 1184879"/>
                <a:gd name="connsiteY7" fmla="*/ 864222 h 864222"/>
                <a:gd name="connsiteX8" fmla="*/ 0 w 1184879"/>
                <a:gd name="connsiteY8" fmla="*/ 864222 h 864222"/>
                <a:gd name="connsiteX9" fmla="*/ 38099 w 1184879"/>
                <a:gd name="connsiteY9" fmla="*/ 33165 h 864222"/>
                <a:gd name="connsiteX0" fmla="*/ 38099 w 1173409"/>
                <a:gd name="connsiteY0" fmla="*/ 33165 h 864222"/>
                <a:gd name="connsiteX1" fmla="*/ 550070 w 1173409"/>
                <a:gd name="connsiteY1" fmla="*/ 283197 h 864222"/>
                <a:gd name="connsiteX2" fmla="*/ 973931 w 1173409"/>
                <a:gd name="connsiteY2" fmla="*/ 59358 h 864222"/>
                <a:gd name="connsiteX3" fmla="*/ 1126331 w 1173409"/>
                <a:gd name="connsiteY3" fmla="*/ 4592 h 864222"/>
                <a:gd name="connsiteX4" fmla="*/ 1071564 w 1173409"/>
                <a:gd name="connsiteY4" fmla="*/ 128417 h 864222"/>
                <a:gd name="connsiteX5" fmla="*/ 1154906 w 1173409"/>
                <a:gd name="connsiteY5" fmla="*/ 109367 h 864222"/>
                <a:gd name="connsiteX6" fmla="*/ 1116806 w 1173409"/>
                <a:gd name="connsiteY6" fmla="*/ 240335 h 864222"/>
                <a:gd name="connsiteX7" fmla="*/ 1081088 w 1173409"/>
                <a:gd name="connsiteY7" fmla="*/ 864222 h 864222"/>
                <a:gd name="connsiteX8" fmla="*/ 0 w 1173409"/>
                <a:gd name="connsiteY8" fmla="*/ 864222 h 864222"/>
                <a:gd name="connsiteX9" fmla="*/ 38099 w 1173409"/>
                <a:gd name="connsiteY9" fmla="*/ 33165 h 864222"/>
                <a:gd name="connsiteX0" fmla="*/ 38099 w 1171270"/>
                <a:gd name="connsiteY0" fmla="*/ 33165 h 864222"/>
                <a:gd name="connsiteX1" fmla="*/ 550070 w 1171270"/>
                <a:gd name="connsiteY1" fmla="*/ 283197 h 864222"/>
                <a:gd name="connsiteX2" fmla="*/ 973931 w 1171270"/>
                <a:gd name="connsiteY2" fmla="*/ 59358 h 864222"/>
                <a:gd name="connsiteX3" fmla="*/ 1126331 w 1171270"/>
                <a:gd name="connsiteY3" fmla="*/ 4592 h 864222"/>
                <a:gd name="connsiteX4" fmla="*/ 1071564 w 1171270"/>
                <a:gd name="connsiteY4" fmla="*/ 128417 h 864222"/>
                <a:gd name="connsiteX5" fmla="*/ 1154906 w 1171270"/>
                <a:gd name="connsiteY5" fmla="*/ 109367 h 864222"/>
                <a:gd name="connsiteX6" fmla="*/ 1109662 w 1171270"/>
                <a:gd name="connsiteY6" fmla="*/ 237954 h 864222"/>
                <a:gd name="connsiteX7" fmla="*/ 1081088 w 1171270"/>
                <a:gd name="connsiteY7" fmla="*/ 864222 h 864222"/>
                <a:gd name="connsiteX8" fmla="*/ 0 w 1171270"/>
                <a:gd name="connsiteY8" fmla="*/ 864222 h 864222"/>
                <a:gd name="connsiteX9" fmla="*/ 38099 w 1171270"/>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5628"/>
                <a:gd name="connsiteY0" fmla="*/ 33165 h 864222"/>
                <a:gd name="connsiteX1" fmla="*/ 550070 w 1165628"/>
                <a:gd name="connsiteY1" fmla="*/ 283197 h 864222"/>
                <a:gd name="connsiteX2" fmla="*/ 973931 w 1165628"/>
                <a:gd name="connsiteY2" fmla="*/ 59358 h 864222"/>
                <a:gd name="connsiteX3" fmla="*/ 1126331 w 1165628"/>
                <a:gd name="connsiteY3" fmla="*/ 4592 h 864222"/>
                <a:gd name="connsiteX4" fmla="*/ 1071564 w 1165628"/>
                <a:gd name="connsiteY4" fmla="*/ 128417 h 864222"/>
                <a:gd name="connsiteX5" fmla="*/ 1154906 w 1165628"/>
                <a:gd name="connsiteY5" fmla="*/ 109367 h 864222"/>
                <a:gd name="connsiteX6" fmla="*/ 1092994 w 1165628"/>
                <a:gd name="connsiteY6" fmla="*/ 216523 h 864222"/>
                <a:gd name="connsiteX7" fmla="*/ 1095374 w 1165628"/>
                <a:gd name="connsiteY7" fmla="*/ 278436 h 864222"/>
                <a:gd name="connsiteX8" fmla="*/ 1081088 w 1165628"/>
                <a:gd name="connsiteY8" fmla="*/ 864222 h 864222"/>
                <a:gd name="connsiteX9" fmla="*/ 0 w 1165628"/>
                <a:gd name="connsiteY9" fmla="*/ 864222 h 864222"/>
                <a:gd name="connsiteX10" fmla="*/ 38099 w 1165628"/>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0 w 1116951"/>
                <a:gd name="connsiteY0" fmla="*/ 33165 h 864222"/>
                <a:gd name="connsiteX1" fmla="*/ 511971 w 1116951"/>
                <a:gd name="connsiteY1" fmla="*/ 283197 h 864222"/>
                <a:gd name="connsiteX2" fmla="*/ 935832 w 1116951"/>
                <a:gd name="connsiteY2" fmla="*/ 59358 h 864222"/>
                <a:gd name="connsiteX3" fmla="*/ 1088232 w 1116951"/>
                <a:gd name="connsiteY3" fmla="*/ 4592 h 864222"/>
                <a:gd name="connsiteX4" fmla="*/ 1033465 w 1116951"/>
                <a:gd name="connsiteY4" fmla="*/ 128417 h 864222"/>
                <a:gd name="connsiteX5" fmla="*/ 1116807 w 1116951"/>
                <a:gd name="connsiteY5" fmla="*/ 109367 h 864222"/>
                <a:gd name="connsiteX6" fmla="*/ 1054895 w 1116951"/>
                <a:gd name="connsiteY6" fmla="*/ 216523 h 864222"/>
                <a:gd name="connsiteX7" fmla="*/ 1014412 w 1116951"/>
                <a:gd name="connsiteY7" fmla="*/ 292724 h 864222"/>
                <a:gd name="connsiteX8" fmla="*/ 1042989 w 1116951"/>
                <a:gd name="connsiteY8" fmla="*/ 864222 h 864222"/>
                <a:gd name="connsiteX9" fmla="*/ 280988 w 1116951"/>
                <a:gd name="connsiteY9" fmla="*/ 764210 h 864222"/>
                <a:gd name="connsiteX10" fmla="*/ 0 w 1116951"/>
                <a:gd name="connsiteY10" fmla="*/ 33165 h 864222"/>
                <a:gd name="connsiteX0" fmla="*/ 80961 w 1197768"/>
                <a:gd name="connsiteY0" fmla="*/ 33165 h 883272"/>
                <a:gd name="connsiteX1" fmla="*/ 592932 w 1197768"/>
                <a:gd name="connsiteY1" fmla="*/ 283197 h 883272"/>
                <a:gd name="connsiteX2" fmla="*/ 1016793 w 1197768"/>
                <a:gd name="connsiteY2" fmla="*/ 59358 h 883272"/>
                <a:gd name="connsiteX3" fmla="*/ 1169193 w 1197768"/>
                <a:gd name="connsiteY3" fmla="*/ 4592 h 883272"/>
                <a:gd name="connsiteX4" fmla="*/ 1114426 w 1197768"/>
                <a:gd name="connsiteY4" fmla="*/ 128417 h 883272"/>
                <a:gd name="connsiteX5" fmla="*/ 1197768 w 1197768"/>
                <a:gd name="connsiteY5" fmla="*/ 109367 h 883272"/>
                <a:gd name="connsiteX6" fmla="*/ 1135856 w 1197768"/>
                <a:gd name="connsiteY6" fmla="*/ 216523 h 883272"/>
                <a:gd name="connsiteX7" fmla="*/ 1095373 w 1197768"/>
                <a:gd name="connsiteY7" fmla="*/ 292724 h 883272"/>
                <a:gd name="connsiteX8" fmla="*/ 0 w 1197768"/>
                <a:gd name="connsiteY8" fmla="*/ 883272 h 883272"/>
                <a:gd name="connsiteX9" fmla="*/ 361949 w 1197768"/>
                <a:gd name="connsiteY9" fmla="*/ 764210 h 883272"/>
                <a:gd name="connsiteX10" fmla="*/ 80961 w 1197768"/>
                <a:gd name="connsiteY10" fmla="*/ 33165 h 883272"/>
                <a:gd name="connsiteX0" fmla="*/ 80961 w 1197768"/>
                <a:gd name="connsiteY0" fmla="*/ 33165 h 941850"/>
                <a:gd name="connsiteX1" fmla="*/ 592932 w 1197768"/>
                <a:gd name="connsiteY1" fmla="*/ 283197 h 941850"/>
                <a:gd name="connsiteX2" fmla="*/ 1016793 w 1197768"/>
                <a:gd name="connsiteY2" fmla="*/ 59358 h 941850"/>
                <a:gd name="connsiteX3" fmla="*/ 1169193 w 1197768"/>
                <a:gd name="connsiteY3" fmla="*/ 4592 h 941850"/>
                <a:gd name="connsiteX4" fmla="*/ 1114426 w 1197768"/>
                <a:gd name="connsiteY4" fmla="*/ 128417 h 941850"/>
                <a:gd name="connsiteX5" fmla="*/ 1197768 w 1197768"/>
                <a:gd name="connsiteY5" fmla="*/ 109367 h 941850"/>
                <a:gd name="connsiteX6" fmla="*/ 1135856 w 1197768"/>
                <a:gd name="connsiteY6" fmla="*/ 216523 h 941850"/>
                <a:gd name="connsiteX7" fmla="*/ 1095373 w 1197768"/>
                <a:gd name="connsiteY7" fmla="*/ 292724 h 941850"/>
                <a:gd name="connsiteX8" fmla="*/ 0 w 1197768"/>
                <a:gd name="connsiteY8" fmla="*/ 883272 h 941850"/>
                <a:gd name="connsiteX9" fmla="*/ 361949 w 1197768"/>
                <a:gd name="connsiteY9" fmla="*/ 764210 h 941850"/>
                <a:gd name="connsiteX10" fmla="*/ 80961 w 1197768"/>
                <a:gd name="connsiteY10" fmla="*/ 33165 h 941850"/>
                <a:gd name="connsiteX0" fmla="*/ 73817 w 1190624"/>
                <a:gd name="connsiteY0" fmla="*/ 33165 h 935150"/>
                <a:gd name="connsiteX1" fmla="*/ 585788 w 1190624"/>
                <a:gd name="connsiteY1" fmla="*/ 283197 h 935150"/>
                <a:gd name="connsiteX2" fmla="*/ 1009649 w 1190624"/>
                <a:gd name="connsiteY2" fmla="*/ 59358 h 935150"/>
                <a:gd name="connsiteX3" fmla="*/ 1162049 w 1190624"/>
                <a:gd name="connsiteY3" fmla="*/ 4592 h 935150"/>
                <a:gd name="connsiteX4" fmla="*/ 1107282 w 1190624"/>
                <a:gd name="connsiteY4" fmla="*/ 128417 h 935150"/>
                <a:gd name="connsiteX5" fmla="*/ 1190624 w 1190624"/>
                <a:gd name="connsiteY5" fmla="*/ 109367 h 935150"/>
                <a:gd name="connsiteX6" fmla="*/ 1128712 w 1190624"/>
                <a:gd name="connsiteY6" fmla="*/ 216523 h 935150"/>
                <a:gd name="connsiteX7" fmla="*/ 1088229 w 1190624"/>
                <a:gd name="connsiteY7" fmla="*/ 292724 h 935150"/>
                <a:gd name="connsiteX8" fmla="*/ 0 w 1190624"/>
                <a:gd name="connsiteY8" fmla="*/ 876129 h 935150"/>
                <a:gd name="connsiteX9" fmla="*/ 354805 w 1190624"/>
                <a:gd name="connsiteY9" fmla="*/ 764210 h 935150"/>
                <a:gd name="connsiteX10" fmla="*/ 73817 w 1190624"/>
                <a:gd name="connsiteY10" fmla="*/ 33165 h 935150"/>
                <a:gd name="connsiteX0" fmla="*/ 73817 w 1190624"/>
                <a:gd name="connsiteY0" fmla="*/ 33165 h 950113"/>
                <a:gd name="connsiteX1" fmla="*/ 585788 w 1190624"/>
                <a:gd name="connsiteY1" fmla="*/ 283197 h 950113"/>
                <a:gd name="connsiteX2" fmla="*/ 1009649 w 1190624"/>
                <a:gd name="connsiteY2" fmla="*/ 59358 h 950113"/>
                <a:gd name="connsiteX3" fmla="*/ 1162049 w 1190624"/>
                <a:gd name="connsiteY3" fmla="*/ 4592 h 950113"/>
                <a:gd name="connsiteX4" fmla="*/ 1107282 w 1190624"/>
                <a:gd name="connsiteY4" fmla="*/ 128417 h 950113"/>
                <a:gd name="connsiteX5" fmla="*/ 1190624 w 1190624"/>
                <a:gd name="connsiteY5" fmla="*/ 109367 h 950113"/>
                <a:gd name="connsiteX6" fmla="*/ 1128712 w 1190624"/>
                <a:gd name="connsiteY6" fmla="*/ 216523 h 950113"/>
                <a:gd name="connsiteX7" fmla="*/ 1088229 w 1190624"/>
                <a:gd name="connsiteY7" fmla="*/ 292724 h 950113"/>
                <a:gd name="connsiteX8" fmla="*/ 0 w 1190624"/>
                <a:gd name="connsiteY8" fmla="*/ 876129 h 950113"/>
                <a:gd name="connsiteX9" fmla="*/ 354805 w 1190624"/>
                <a:gd name="connsiteY9" fmla="*/ 764210 h 950113"/>
                <a:gd name="connsiteX10" fmla="*/ 73817 w 1190624"/>
                <a:gd name="connsiteY10" fmla="*/ 33165 h 950113"/>
                <a:gd name="connsiteX0" fmla="*/ 73817 w 1190624"/>
                <a:gd name="connsiteY0" fmla="*/ 33165 h 980316"/>
                <a:gd name="connsiteX1" fmla="*/ 585788 w 1190624"/>
                <a:gd name="connsiteY1" fmla="*/ 283197 h 980316"/>
                <a:gd name="connsiteX2" fmla="*/ 1009649 w 1190624"/>
                <a:gd name="connsiteY2" fmla="*/ 59358 h 980316"/>
                <a:gd name="connsiteX3" fmla="*/ 1162049 w 1190624"/>
                <a:gd name="connsiteY3" fmla="*/ 4592 h 980316"/>
                <a:gd name="connsiteX4" fmla="*/ 1107282 w 1190624"/>
                <a:gd name="connsiteY4" fmla="*/ 128417 h 980316"/>
                <a:gd name="connsiteX5" fmla="*/ 1190624 w 1190624"/>
                <a:gd name="connsiteY5" fmla="*/ 109367 h 980316"/>
                <a:gd name="connsiteX6" fmla="*/ 1128712 w 1190624"/>
                <a:gd name="connsiteY6" fmla="*/ 216523 h 980316"/>
                <a:gd name="connsiteX7" fmla="*/ 1088229 w 1190624"/>
                <a:gd name="connsiteY7" fmla="*/ 292724 h 980316"/>
                <a:gd name="connsiteX8" fmla="*/ 0 w 1190624"/>
                <a:gd name="connsiteY8" fmla="*/ 876129 h 980316"/>
                <a:gd name="connsiteX9" fmla="*/ 354805 w 1190624"/>
                <a:gd name="connsiteY9" fmla="*/ 764210 h 980316"/>
                <a:gd name="connsiteX10" fmla="*/ 73817 w 1190624"/>
                <a:gd name="connsiteY10" fmla="*/ 33165 h 980316"/>
                <a:gd name="connsiteX0" fmla="*/ 73817 w 1190624"/>
                <a:gd name="connsiteY0" fmla="*/ 33165 h 984066"/>
                <a:gd name="connsiteX1" fmla="*/ 585788 w 1190624"/>
                <a:gd name="connsiteY1" fmla="*/ 283197 h 984066"/>
                <a:gd name="connsiteX2" fmla="*/ 1009649 w 1190624"/>
                <a:gd name="connsiteY2" fmla="*/ 59358 h 984066"/>
                <a:gd name="connsiteX3" fmla="*/ 1162049 w 1190624"/>
                <a:gd name="connsiteY3" fmla="*/ 4592 h 984066"/>
                <a:gd name="connsiteX4" fmla="*/ 1107282 w 1190624"/>
                <a:gd name="connsiteY4" fmla="*/ 128417 h 984066"/>
                <a:gd name="connsiteX5" fmla="*/ 1190624 w 1190624"/>
                <a:gd name="connsiteY5" fmla="*/ 109367 h 984066"/>
                <a:gd name="connsiteX6" fmla="*/ 1128712 w 1190624"/>
                <a:gd name="connsiteY6" fmla="*/ 216523 h 984066"/>
                <a:gd name="connsiteX7" fmla="*/ 1088229 w 1190624"/>
                <a:gd name="connsiteY7" fmla="*/ 292724 h 984066"/>
                <a:gd name="connsiteX8" fmla="*/ 0 w 1190624"/>
                <a:gd name="connsiteY8" fmla="*/ 876129 h 984066"/>
                <a:gd name="connsiteX9" fmla="*/ 354805 w 1190624"/>
                <a:gd name="connsiteY9" fmla="*/ 764210 h 984066"/>
                <a:gd name="connsiteX10" fmla="*/ 73817 w 1190624"/>
                <a:gd name="connsiteY10" fmla="*/ 33165 h 984066"/>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302417 w 1190624"/>
                <a:gd name="connsiteY10" fmla="*/ 614191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5730 w 1190624"/>
                <a:gd name="connsiteY10" fmla="*/ 597522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5730 w 1190624"/>
                <a:gd name="connsiteY10" fmla="*/ 597522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128586 w 1190624"/>
                <a:gd name="connsiteY11" fmla="*/ 535610 h 982572"/>
                <a:gd name="connsiteX12" fmla="*/ 73817 w 1190624"/>
                <a:gd name="connsiteY12"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73817 w 1190624"/>
                <a:gd name="connsiteY12"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169067 w 1190624"/>
                <a:gd name="connsiteY12" fmla="*/ 349872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50005 w 1190624"/>
                <a:gd name="connsiteY13" fmla="*/ 2427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3 w 1190624"/>
                <a:gd name="connsiteY6" fmla="*/ 201607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3 w 1190624"/>
                <a:gd name="connsiteY6" fmla="*/ 201607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24" h="982572">
                  <a:moveTo>
                    <a:pt x="73817" y="33165"/>
                  </a:moveTo>
                  <a:cubicBezTo>
                    <a:pt x="223043" y="160959"/>
                    <a:pt x="360362" y="295897"/>
                    <a:pt x="585788" y="283197"/>
                  </a:cubicBezTo>
                  <a:cubicBezTo>
                    <a:pt x="565150" y="10146"/>
                    <a:pt x="868362" y="-67643"/>
                    <a:pt x="1009649" y="59358"/>
                  </a:cubicBezTo>
                  <a:cubicBezTo>
                    <a:pt x="1060449" y="100634"/>
                    <a:pt x="1116012" y="22847"/>
                    <a:pt x="1162049" y="4592"/>
                  </a:cubicBezTo>
                  <a:lnTo>
                    <a:pt x="1107282" y="128417"/>
                  </a:lnTo>
                  <a:cubicBezTo>
                    <a:pt x="1150937" y="121274"/>
                    <a:pt x="1161256" y="114129"/>
                    <a:pt x="1190624" y="109367"/>
                  </a:cubicBezTo>
                  <a:cubicBezTo>
                    <a:pt x="1172764" y="141514"/>
                    <a:pt x="1169591" y="118661"/>
                    <a:pt x="1128713" y="201607"/>
                  </a:cubicBezTo>
                  <a:cubicBezTo>
                    <a:pt x="1114654" y="239937"/>
                    <a:pt x="1088041" y="238418"/>
                    <a:pt x="1088229" y="292724"/>
                  </a:cubicBezTo>
                  <a:cubicBezTo>
                    <a:pt x="1083863" y="593555"/>
                    <a:pt x="725486" y="1235697"/>
                    <a:pt x="0" y="876129"/>
                  </a:cubicBezTo>
                  <a:cubicBezTo>
                    <a:pt x="142081" y="865017"/>
                    <a:pt x="200818" y="865809"/>
                    <a:pt x="357186" y="761828"/>
                  </a:cubicBezTo>
                  <a:cubicBezTo>
                    <a:pt x="231774" y="744365"/>
                    <a:pt x="163511" y="695948"/>
                    <a:pt x="138111" y="587997"/>
                  </a:cubicBezTo>
                  <a:lnTo>
                    <a:pt x="242886" y="592760"/>
                  </a:lnTo>
                  <a:cubicBezTo>
                    <a:pt x="125411" y="543548"/>
                    <a:pt x="46037" y="489572"/>
                    <a:pt x="40480" y="335584"/>
                  </a:cubicBezTo>
                  <a:lnTo>
                    <a:pt x="145255" y="357016"/>
                  </a:lnTo>
                  <a:cubicBezTo>
                    <a:pt x="14286" y="220491"/>
                    <a:pt x="40480" y="191122"/>
                    <a:pt x="73817" y="33165"/>
                  </a:cubicBezTo>
                  <a:close/>
                </a:path>
              </a:pathLst>
            </a:custGeom>
            <a:solidFill>
              <a:schemeClr val="tx2">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reeform 1462">
              <a:extLst>
                <a:ext uri="{FF2B5EF4-FFF2-40B4-BE49-F238E27FC236}">
                  <a16:creationId xmlns:a16="http://schemas.microsoft.com/office/drawing/2014/main" id="{AD4F97F3-DB57-D538-68E2-F8E5B4FE6E36}"/>
                </a:ext>
              </a:extLst>
            </p:cNvPr>
            <p:cNvSpPr>
              <a:spLocks/>
            </p:cNvSpPr>
            <p:nvPr/>
          </p:nvSpPr>
          <p:spPr bwMode="auto">
            <a:xfrm rot="21179491" flipH="1">
              <a:off x="4807847" y="638777"/>
              <a:ext cx="224749" cy="153108"/>
            </a:xfrm>
            <a:custGeom>
              <a:avLst/>
              <a:gdLst>
                <a:gd name="T0" fmla="*/ 233 w 353"/>
                <a:gd name="T1" fmla="*/ 60 h 236"/>
                <a:gd name="T2" fmla="*/ 196 w 353"/>
                <a:gd name="T3" fmla="*/ 11 h 236"/>
                <a:gd name="T4" fmla="*/ 130 w 353"/>
                <a:gd name="T5" fmla="*/ 3 h 236"/>
                <a:gd name="T6" fmla="*/ 79 w 353"/>
                <a:gd name="T7" fmla="*/ 49 h 236"/>
                <a:gd name="T8" fmla="*/ 30 w 353"/>
                <a:gd name="T9" fmla="*/ 91 h 236"/>
                <a:gd name="T10" fmla="*/ 0 w 353"/>
                <a:gd name="T11" fmla="*/ 154 h 236"/>
                <a:gd name="T12" fmla="*/ 23 w 353"/>
                <a:gd name="T13" fmla="*/ 210 h 236"/>
                <a:gd name="T14" fmla="*/ 39 w 353"/>
                <a:gd name="T15" fmla="*/ 213 h 236"/>
                <a:gd name="T16" fmla="*/ 42 w 353"/>
                <a:gd name="T17" fmla="*/ 207 h 236"/>
                <a:gd name="T18" fmla="*/ 78 w 353"/>
                <a:gd name="T19" fmla="*/ 183 h 236"/>
                <a:gd name="T20" fmla="*/ 72 w 353"/>
                <a:gd name="T21" fmla="*/ 176 h 236"/>
                <a:gd name="T22" fmla="*/ 69 w 353"/>
                <a:gd name="T23" fmla="*/ 170 h 236"/>
                <a:gd name="T24" fmla="*/ 66 w 353"/>
                <a:gd name="T25" fmla="*/ 144 h 236"/>
                <a:gd name="T26" fmla="*/ 75 w 353"/>
                <a:gd name="T27" fmla="*/ 118 h 236"/>
                <a:gd name="T28" fmla="*/ 91 w 353"/>
                <a:gd name="T29" fmla="*/ 114 h 236"/>
                <a:gd name="T30" fmla="*/ 99 w 353"/>
                <a:gd name="T31" fmla="*/ 115 h 236"/>
                <a:gd name="T32" fmla="*/ 115 w 353"/>
                <a:gd name="T33" fmla="*/ 131 h 236"/>
                <a:gd name="T34" fmla="*/ 112 w 353"/>
                <a:gd name="T35" fmla="*/ 166 h 236"/>
                <a:gd name="T36" fmla="*/ 111 w 353"/>
                <a:gd name="T37" fmla="*/ 173 h 236"/>
                <a:gd name="T38" fmla="*/ 105 w 353"/>
                <a:gd name="T39" fmla="*/ 181 h 236"/>
                <a:gd name="T40" fmla="*/ 125 w 353"/>
                <a:gd name="T41" fmla="*/ 204 h 236"/>
                <a:gd name="T42" fmla="*/ 99 w 353"/>
                <a:gd name="T43" fmla="*/ 212 h 236"/>
                <a:gd name="T44" fmla="*/ 96 w 353"/>
                <a:gd name="T45" fmla="*/ 222 h 236"/>
                <a:gd name="T46" fmla="*/ 104 w 353"/>
                <a:gd name="T47" fmla="*/ 226 h 236"/>
                <a:gd name="T48" fmla="*/ 106 w 353"/>
                <a:gd name="T49" fmla="*/ 217 h 236"/>
                <a:gd name="T50" fmla="*/ 144 w 353"/>
                <a:gd name="T51" fmla="*/ 206 h 236"/>
                <a:gd name="T52" fmla="*/ 145 w 353"/>
                <a:gd name="T53" fmla="*/ 180 h 236"/>
                <a:gd name="T54" fmla="*/ 141 w 353"/>
                <a:gd name="T55" fmla="*/ 171 h 236"/>
                <a:gd name="T56" fmla="*/ 140 w 353"/>
                <a:gd name="T57" fmla="*/ 160 h 236"/>
                <a:gd name="T58" fmla="*/ 137 w 353"/>
                <a:gd name="T59" fmla="*/ 124 h 236"/>
                <a:gd name="T60" fmla="*/ 151 w 353"/>
                <a:gd name="T61" fmla="*/ 105 h 236"/>
                <a:gd name="T62" fmla="*/ 167 w 353"/>
                <a:gd name="T63" fmla="*/ 102 h 236"/>
                <a:gd name="T64" fmla="*/ 174 w 353"/>
                <a:gd name="T65" fmla="*/ 102 h 236"/>
                <a:gd name="T66" fmla="*/ 194 w 353"/>
                <a:gd name="T67" fmla="*/ 115 h 236"/>
                <a:gd name="T68" fmla="*/ 196 w 353"/>
                <a:gd name="T69" fmla="*/ 148 h 236"/>
                <a:gd name="T70" fmla="*/ 192 w 353"/>
                <a:gd name="T71" fmla="*/ 170 h 236"/>
                <a:gd name="T72" fmla="*/ 190 w 353"/>
                <a:gd name="T73" fmla="*/ 177 h 236"/>
                <a:gd name="T74" fmla="*/ 181 w 353"/>
                <a:gd name="T75" fmla="*/ 186 h 236"/>
                <a:gd name="T76" fmla="*/ 225 w 353"/>
                <a:gd name="T77" fmla="*/ 216 h 236"/>
                <a:gd name="T78" fmla="*/ 229 w 353"/>
                <a:gd name="T79" fmla="*/ 222 h 236"/>
                <a:gd name="T80" fmla="*/ 231 w 353"/>
                <a:gd name="T81" fmla="*/ 235 h 236"/>
                <a:gd name="T82" fmla="*/ 236 w 353"/>
                <a:gd name="T83" fmla="*/ 217 h 236"/>
                <a:gd name="T84" fmla="*/ 232 w 353"/>
                <a:gd name="T85" fmla="*/ 210 h 236"/>
                <a:gd name="T86" fmla="*/ 223 w 353"/>
                <a:gd name="T87" fmla="*/ 200 h 236"/>
                <a:gd name="T88" fmla="*/ 225 w 353"/>
                <a:gd name="T89" fmla="*/ 179 h 236"/>
                <a:gd name="T90" fmla="*/ 222 w 353"/>
                <a:gd name="T91" fmla="*/ 170 h 236"/>
                <a:gd name="T92" fmla="*/ 219 w 353"/>
                <a:gd name="T93" fmla="*/ 157 h 236"/>
                <a:gd name="T94" fmla="*/ 220 w 353"/>
                <a:gd name="T95" fmla="*/ 122 h 236"/>
                <a:gd name="T96" fmla="*/ 239 w 353"/>
                <a:gd name="T97" fmla="*/ 114 h 236"/>
                <a:gd name="T98" fmla="*/ 245 w 353"/>
                <a:gd name="T99" fmla="*/ 114 h 236"/>
                <a:gd name="T100" fmla="*/ 265 w 353"/>
                <a:gd name="T101" fmla="*/ 122 h 236"/>
                <a:gd name="T102" fmla="*/ 265 w 353"/>
                <a:gd name="T103" fmla="*/ 157 h 236"/>
                <a:gd name="T104" fmla="*/ 264 w 353"/>
                <a:gd name="T105" fmla="*/ 170 h 236"/>
                <a:gd name="T106" fmla="*/ 259 w 353"/>
                <a:gd name="T107" fmla="*/ 179 h 236"/>
                <a:gd name="T108" fmla="*/ 261 w 353"/>
                <a:gd name="T109" fmla="*/ 200 h 236"/>
                <a:gd name="T110" fmla="*/ 293 w 353"/>
                <a:gd name="T111" fmla="*/ 209 h 236"/>
                <a:gd name="T112" fmla="*/ 295 w 353"/>
                <a:gd name="T113" fmla="*/ 216 h 236"/>
                <a:gd name="T114" fmla="*/ 337 w 353"/>
                <a:gd name="T115" fmla="*/ 197 h 236"/>
                <a:gd name="T116" fmla="*/ 350 w 353"/>
                <a:gd name="T117" fmla="*/ 121 h 236"/>
                <a:gd name="T118" fmla="*/ 310 w 353"/>
                <a:gd name="T119" fmla="*/ 67 h 236"/>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606 w 10000"/>
                <a:gd name="connsiteY10" fmla="*/ 1229 h 10000"/>
                <a:gd name="connsiteX11" fmla="*/ 2068 w 10000"/>
                <a:gd name="connsiteY11" fmla="*/ 3051 h 10000"/>
                <a:gd name="connsiteX12" fmla="*/ 1416 w 10000"/>
                <a:gd name="connsiteY12" fmla="*/ 3305 h 10000"/>
                <a:gd name="connsiteX13" fmla="*/ 850 w 10000"/>
                <a:gd name="connsiteY13" fmla="*/ 3856 h 10000"/>
                <a:gd name="connsiteX14" fmla="*/ 397 w 10000"/>
                <a:gd name="connsiteY14" fmla="*/ 4576 h 10000"/>
                <a:gd name="connsiteX15" fmla="*/ 113 w 10000"/>
                <a:gd name="connsiteY15" fmla="*/ 5466 h 10000"/>
                <a:gd name="connsiteX16" fmla="*/ 0 w 10000"/>
                <a:gd name="connsiteY16" fmla="*/ 6525 h 10000"/>
                <a:gd name="connsiteX17" fmla="*/ 85 w 10000"/>
                <a:gd name="connsiteY17" fmla="*/ 7373 h 10000"/>
                <a:gd name="connsiteX18" fmla="*/ 283 w 10000"/>
                <a:gd name="connsiteY18" fmla="*/ 8220 h 10000"/>
                <a:gd name="connsiteX19" fmla="*/ 652 w 10000"/>
                <a:gd name="connsiteY19" fmla="*/ 8898 h 10000"/>
                <a:gd name="connsiteX20" fmla="*/ 1048 w 10000"/>
                <a:gd name="connsiteY20" fmla="*/ 9449 h 10000"/>
                <a:gd name="connsiteX21" fmla="*/ 1048 w 10000"/>
                <a:gd name="connsiteY21" fmla="*/ 9153 h 10000"/>
                <a:gd name="connsiteX22" fmla="*/ 1105 w 10000"/>
                <a:gd name="connsiteY22" fmla="*/ 9025 h 10000"/>
                <a:gd name="connsiteX23" fmla="*/ 1105 w 10000"/>
                <a:gd name="connsiteY23" fmla="*/ 8898 h 10000"/>
                <a:gd name="connsiteX24" fmla="*/ 1133 w 10000"/>
                <a:gd name="connsiteY24" fmla="*/ 8856 h 10000"/>
                <a:gd name="connsiteX25" fmla="*/ 1190 w 10000"/>
                <a:gd name="connsiteY25" fmla="*/ 8771 h 10000"/>
                <a:gd name="connsiteX26" fmla="*/ 1190 w 10000"/>
                <a:gd name="connsiteY26" fmla="*/ 8771 h 10000"/>
                <a:gd name="connsiteX27" fmla="*/ 2040 w 10000"/>
                <a:gd name="connsiteY27" fmla="*/ 8475 h 10000"/>
                <a:gd name="connsiteX28" fmla="*/ 2210 w 10000"/>
                <a:gd name="connsiteY28" fmla="*/ 7754 h 10000"/>
                <a:gd name="connsiteX29" fmla="*/ 2125 w 10000"/>
                <a:gd name="connsiteY29" fmla="*/ 7669 h 10000"/>
                <a:gd name="connsiteX30" fmla="*/ 2068 w 10000"/>
                <a:gd name="connsiteY30" fmla="*/ 7585 h 10000"/>
                <a:gd name="connsiteX31" fmla="*/ 2040 w 10000"/>
                <a:gd name="connsiteY31" fmla="*/ 7458 h 10000"/>
                <a:gd name="connsiteX32" fmla="*/ 1983 w 10000"/>
                <a:gd name="connsiteY32" fmla="*/ 7331 h 10000"/>
                <a:gd name="connsiteX33" fmla="*/ 1955 w 10000"/>
                <a:gd name="connsiteY33" fmla="*/ 7246 h 10000"/>
                <a:gd name="connsiteX34" fmla="*/ 1955 w 10000"/>
                <a:gd name="connsiteY34" fmla="*/ 7203 h 10000"/>
                <a:gd name="connsiteX35" fmla="*/ 1955 w 10000"/>
                <a:gd name="connsiteY35" fmla="*/ 7034 h 10000"/>
                <a:gd name="connsiteX36" fmla="*/ 1926 w 10000"/>
                <a:gd name="connsiteY36" fmla="*/ 6653 h 10000"/>
                <a:gd name="connsiteX37" fmla="*/ 1870 w 10000"/>
                <a:gd name="connsiteY37" fmla="*/ 6102 h 10000"/>
                <a:gd name="connsiteX38" fmla="*/ 1841 w 10000"/>
                <a:gd name="connsiteY38" fmla="*/ 5551 h 10000"/>
                <a:gd name="connsiteX39" fmla="*/ 1926 w 10000"/>
                <a:gd name="connsiteY39" fmla="*/ 5169 h 10000"/>
                <a:gd name="connsiteX40" fmla="*/ 2125 w 10000"/>
                <a:gd name="connsiteY40" fmla="*/ 5000 h 10000"/>
                <a:gd name="connsiteX41" fmla="*/ 2323 w 10000"/>
                <a:gd name="connsiteY41" fmla="*/ 4873 h 10000"/>
                <a:gd name="connsiteX42" fmla="*/ 2493 w 10000"/>
                <a:gd name="connsiteY42" fmla="*/ 4831 h 10000"/>
                <a:gd name="connsiteX43" fmla="*/ 2578 w 10000"/>
                <a:gd name="connsiteY43" fmla="*/ 4831 h 10000"/>
                <a:gd name="connsiteX44" fmla="*/ 2578 w 10000"/>
                <a:gd name="connsiteY44" fmla="*/ 4831 h 10000"/>
                <a:gd name="connsiteX45" fmla="*/ 2635 w 10000"/>
                <a:gd name="connsiteY45" fmla="*/ 4831 h 10000"/>
                <a:gd name="connsiteX46" fmla="*/ 2805 w 10000"/>
                <a:gd name="connsiteY46" fmla="*/ 4873 h 10000"/>
                <a:gd name="connsiteX47" fmla="*/ 3003 w 10000"/>
                <a:gd name="connsiteY47" fmla="*/ 5000 h 10000"/>
                <a:gd name="connsiteX48" fmla="*/ 3173 w 10000"/>
                <a:gd name="connsiteY48" fmla="*/ 5169 h 10000"/>
                <a:gd name="connsiteX49" fmla="*/ 3258 w 10000"/>
                <a:gd name="connsiteY49" fmla="*/ 5551 h 10000"/>
                <a:gd name="connsiteX50" fmla="*/ 3258 w 10000"/>
                <a:gd name="connsiteY50" fmla="*/ 6102 h 10000"/>
                <a:gd name="connsiteX51" fmla="*/ 3229 w 10000"/>
                <a:gd name="connsiteY51" fmla="*/ 6653 h 10000"/>
                <a:gd name="connsiteX52" fmla="*/ 3173 w 10000"/>
                <a:gd name="connsiteY52" fmla="*/ 7034 h 10000"/>
                <a:gd name="connsiteX53" fmla="*/ 3144 w 10000"/>
                <a:gd name="connsiteY53" fmla="*/ 7203 h 10000"/>
                <a:gd name="connsiteX54" fmla="*/ 3144 w 10000"/>
                <a:gd name="connsiteY54" fmla="*/ 7246 h 10000"/>
                <a:gd name="connsiteX55" fmla="*/ 3144 w 10000"/>
                <a:gd name="connsiteY55" fmla="*/ 7331 h 10000"/>
                <a:gd name="connsiteX56" fmla="*/ 3088 w 10000"/>
                <a:gd name="connsiteY56" fmla="*/ 7458 h 10000"/>
                <a:gd name="connsiteX57" fmla="*/ 3059 w 10000"/>
                <a:gd name="connsiteY57" fmla="*/ 7585 h 10000"/>
                <a:gd name="connsiteX58" fmla="*/ 2975 w 10000"/>
                <a:gd name="connsiteY58" fmla="*/ 7669 h 10000"/>
                <a:gd name="connsiteX59" fmla="*/ 2946 w 10000"/>
                <a:gd name="connsiteY59" fmla="*/ 7754 h 10000"/>
                <a:gd name="connsiteX60" fmla="*/ 3088 w 10000"/>
                <a:gd name="connsiteY60" fmla="*/ 8475 h 10000"/>
                <a:gd name="connsiteX61" fmla="*/ 3541 w 10000"/>
                <a:gd name="connsiteY61" fmla="*/ 8644 h 10000"/>
                <a:gd name="connsiteX62" fmla="*/ 2890 w 10000"/>
                <a:gd name="connsiteY62" fmla="*/ 8898 h 10000"/>
                <a:gd name="connsiteX63" fmla="*/ 2861 w 10000"/>
                <a:gd name="connsiteY63" fmla="*/ 8898 h 10000"/>
                <a:gd name="connsiteX64" fmla="*/ 2805 w 10000"/>
                <a:gd name="connsiteY64" fmla="*/ 8983 h 10000"/>
                <a:gd name="connsiteX65" fmla="*/ 2776 w 10000"/>
                <a:gd name="connsiteY65" fmla="*/ 9110 h 10000"/>
                <a:gd name="connsiteX66" fmla="*/ 2720 w 10000"/>
                <a:gd name="connsiteY66" fmla="*/ 9195 h 10000"/>
                <a:gd name="connsiteX67" fmla="*/ 2720 w 10000"/>
                <a:gd name="connsiteY67" fmla="*/ 9407 h 10000"/>
                <a:gd name="connsiteX68" fmla="*/ 2720 w 10000"/>
                <a:gd name="connsiteY68" fmla="*/ 10000 h 10000"/>
                <a:gd name="connsiteX69" fmla="*/ 2946 w 10000"/>
                <a:gd name="connsiteY69" fmla="*/ 10000 h 10000"/>
                <a:gd name="connsiteX70" fmla="*/ 2946 w 10000"/>
                <a:gd name="connsiteY70" fmla="*/ 9576 h 10000"/>
                <a:gd name="connsiteX71" fmla="*/ 2946 w 10000"/>
                <a:gd name="connsiteY71" fmla="*/ 9407 h 10000"/>
                <a:gd name="connsiteX72" fmla="*/ 2975 w 10000"/>
                <a:gd name="connsiteY72" fmla="*/ 9280 h 10000"/>
                <a:gd name="connsiteX73" fmla="*/ 3003 w 10000"/>
                <a:gd name="connsiteY73" fmla="*/ 9195 h 10000"/>
                <a:gd name="connsiteX74" fmla="*/ 3059 w 10000"/>
                <a:gd name="connsiteY74" fmla="*/ 9153 h 10000"/>
                <a:gd name="connsiteX75" fmla="*/ 3059 w 10000"/>
                <a:gd name="connsiteY75" fmla="*/ 9110 h 10000"/>
                <a:gd name="connsiteX76" fmla="*/ 4079 w 10000"/>
                <a:gd name="connsiteY76" fmla="*/ 8729 h 10000"/>
                <a:gd name="connsiteX77" fmla="*/ 4278 w 10000"/>
                <a:gd name="connsiteY77" fmla="*/ 7881 h 10000"/>
                <a:gd name="connsiteX78" fmla="*/ 4193 w 10000"/>
                <a:gd name="connsiteY78" fmla="*/ 7754 h 10000"/>
                <a:gd name="connsiteX79" fmla="*/ 4108 w 10000"/>
                <a:gd name="connsiteY79" fmla="*/ 7627 h 10000"/>
                <a:gd name="connsiteX80" fmla="*/ 4079 w 10000"/>
                <a:gd name="connsiteY80" fmla="*/ 7500 h 10000"/>
                <a:gd name="connsiteX81" fmla="*/ 4051 w 10000"/>
                <a:gd name="connsiteY81" fmla="*/ 7331 h 10000"/>
                <a:gd name="connsiteX82" fmla="*/ 3994 w 10000"/>
                <a:gd name="connsiteY82" fmla="*/ 7246 h 10000"/>
                <a:gd name="connsiteX83" fmla="*/ 3994 w 10000"/>
                <a:gd name="connsiteY83" fmla="*/ 7203 h 10000"/>
                <a:gd name="connsiteX84" fmla="*/ 3994 w 10000"/>
                <a:gd name="connsiteY84" fmla="*/ 7076 h 10000"/>
                <a:gd name="connsiteX85" fmla="*/ 3966 w 10000"/>
                <a:gd name="connsiteY85" fmla="*/ 6780 h 10000"/>
                <a:gd name="connsiteX86" fmla="*/ 3909 w 10000"/>
                <a:gd name="connsiteY86" fmla="*/ 6271 h 10000"/>
                <a:gd name="connsiteX87" fmla="*/ 3881 w 10000"/>
                <a:gd name="connsiteY87" fmla="*/ 5720 h 10000"/>
                <a:gd name="connsiteX88" fmla="*/ 3881 w 10000"/>
                <a:gd name="connsiteY88" fmla="*/ 5254 h 10000"/>
                <a:gd name="connsiteX89" fmla="*/ 3909 w 10000"/>
                <a:gd name="connsiteY89" fmla="*/ 4873 h 10000"/>
                <a:gd name="connsiteX90" fmla="*/ 4079 w 10000"/>
                <a:gd name="connsiteY90" fmla="*/ 4576 h 10000"/>
                <a:gd name="connsiteX91" fmla="*/ 4278 w 10000"/>
                <a:gd name="connsiteY91" fmla="*/ 4449 h 10000"/>
                <a:gd name="connsiteX92" fmla="*/ 4476 w 10000"/>
                <a:gd name="connsiteY92" fmla="*/ 4322 h 10000"/>
                <a:gd name="connsiteX93" fmla="*/ 4646 w 10000"/>
                <a:gd name="connsiteY93" fmla="*/ 4322 h 10000"/>
                <a:gd name="connsiteX94" fmla="*/ 4731 w 10000"/>
                <a:gd name="connsiteY94" fmla="*/ 4322 h 10000"/>
                <a:gd name="connsiteX95" fmla="*/ 4731 w 10000"/>
                <a:gd name="connsiteY95" fmla="*/ 4322 h 10000"/>
                <a:gd name="connsiteX96" fmla="*/ 4788 w 10000"/>
                <a:gd name="connsiteY96" fmla="*/ 4322 h 10000"/>
                <a:gd name="connsiteX97" fmla="*/ 4929 w 10000"/>
                <a:gd name="connsiteY97" fmla="*/ 4322 h 10000"/>
                <a:gd name="connsiteX98" fmla="*/ 5127 w 10000"/>
                <a:gd name="connsiteY98" fmla="*/ 4449 h 10000"/>
                <a:gd name="connsiteX99" fmla="*/ 5354 w 10000"/>
                <a:gd name="connsiteY99" fmla="*/ 4576 h 10000"/>
                <a:gd name="connsiteX100" fmla="*/ 5496 w 10000"/>
                <a:gd name="connsiteY100" fmla="*/ 4873 h 10000"/>
                <a:gd name="connsiteX101" fmla="*/ 5581 w 10000"/>
                <a:gd name="connsiteY101" fmla="*/ 5254 h 10000"/>
                <a:gd name="connsiteX102" fmla="*/ 5552 w 10000"/>
                <a:gd name="connsiteY102" fmla="*/ 5720 h 10000"/>
                <a:gd name="connsiteX103" fmla="*/ 5552 w 10000"/>
                <a:gd name="connsiteY103" fmla="*/ 6271 h 10000"/>
                <a:gd name="connsiteX104" fmla="*/ 5467 w 10000"/>
                <a:gd name="connsiteY104" fmla="*/ 6780 h 10000"/>
                <a:gd name="connsiteX105" fmla="*/ 5467 w 10000"/>
                <a:gd name="connsiteY105" fmla="*/ 7076 h 10000"/>
                <a:gd name="connsiteX106" fmla="*/ 5439 w 10000"/>
                <a:gd name="connsiteY106" fmla="*/ 7203 h 10000"/>
                <a:gd name="connsiteX107" fmla="*/ 5439 w 10000"/>
                <a:gd name="connsiteY107" fmla="*/ 7246 h 10000"/>
                <a:gd name="connsiteX108" fmla="*/ 5439 w 10000"/>
                <a:gd name="connsiteY108" fmla="*/ 7331 h 10000"/>
                <a:gd name="connsiteX109" fmla="*/ 5382 w 10000"/>
                <a:gd name="connsiteY109" fmla="*/ 7500 h 10000"/>
                <a:gd name="connsiteX110" fmla="*/ 5297 w 10000"/>
                <a:gd name="connsiteY110" fmla="*/ 7627 h 10000"/>
                <a:gd name="connsiteX111" fmla="*/ 5269 w 10000"/>
                <a:gd name="connsiteY111" fmla="*/ 7754 h 10000"/>
                <a:gd name="connsiteX112" fmla="*/ 5127 w 10000"/>
                <a:gd name="connsiteY112" fmla="*/ 7881 h 10000"/>
                <a:gd name="connsiteX113" fmla="*/ 5354 w 10000"/>
                <a:gd name="connsiteY113" fmla="*/ 8729 h 10000"/>
                <a:gd name="connsiteX114" fmla="*/ 6374 w 10000"/>
                <a:gd name="connsiteY114" fmla="*/ 9110 h 10000"/>
                <a:gd name="connsiteX115" fmla="*/ 6374 w 10000"/>
                <a:gd name="connsiteY115" fmla="*/ 9153 h 10000"/>
                <a:gd name="connsiteX116" fmla="*/ 6402 w 10000"/>
                <a:gd name="connsiteY116" fmla="*/ 9195 h 10000"/>
                <a:gd name="connsiteX117" fmla="*/ 6459 w 10000"/>
                <a:gd name="connsiteY117" fmla="*/ 9280 h 10000"/>
                <a:gd name="connsiteX118" fmla="*/ 6487 w 10000"/>
                <a:gd name="connsiteY118" fmla="*/ 9407 h 10000"/>
                <a:gd name="connsiteX119" fmla="*/ 6544 w 10000"/>
                <a:gd name="connsiteY119" fmla="*/ 9576 h 10000"/>
                <a:gd name="connsiteX120" fmla="*/ 6544 w 10000"/>
                <a:gd name="connsiteY120" fmla="*/ 9746 h 10000"/>
                <a:gd name="connsiteX121" fmla="*/ 6544 w 10000"/>
                <a:gd name="connsiteY121" fmla="*/ 9958 h 10000"/>
                <a:gd name="connsiteX122" fmla="*/ 6686 w 10000"/>
                <a:gd name="connsiteY122" fmla="*/ 9958 h 10000"/>
                <a:gd name="connsiteX123" fmla="*/ 6686 w 10000"/>
                <a:gd name="connsiteY123" fmla="*/ 9407 h 10000"/>
                <a:gd name="connsiteX124" fmla="*/ 6686 w 10000"/>
                <a:gd name="connsiteY124" fmla="*/ 9195 h 10000"/>
                <a:gd name="connsiteX125" fmla="*/ 6657 w 10000"/>
                <a:gd name="connsiteY125" fmla="*/ 9110 h 10000"/>
                <a:gd name="connsiteX126" fmla="*/ 6601 w 10000"/>
                <a:gd name="connsiteY126" fmla="*/ 8983 h 10000"/>
                <a:gd name="connsiteX127" fmla="*/ 6572 w 10000"/>
                <a:gd name="connsiteY127" fmla="*/ 8898 h 10000"/>
                <a:gd name="connsiteX128" fmla="*/ 6544 w 10000"/>
                <a:gd name="connsiteY128" fmla="*/ 8898 h 10000"/>
                <a:gd name="connsiteX129" fmla="*/ 5864 w 10000"/>
                <a:gd name="connsiteY129" fmla="*/ 8644 h 10000"/>
                <a:gd name="connsiteX130" fmla="*/ 6317 w 10000"/>
                <a:gd name="connsiteY130" fmla="*/ 8475 h 10000"/>
                <a:gd name="connsiteX131" fmla="*/ 6544 w 10000"/>
                <a:gd name="connsiteY131" fmla="*/ 7754 h 10000"/>
                <a:gd name="connsiteX132" fmla="*/ 6459 w 10000"/>
                <a:gd name="connsiteY132" fmla="*/ 7669 h 10000"/>
                <a:gd name="connsiteX133" fmla="*/ 6374 w 10000"/>
                <a:gd name="connsiteY133" fmla="*/ 7585 h 10000"/>
                <a:gd name="connsiteX134" fmla="*/ 6317 w 10000"/>
                <a:gd name="connsiteY134" fmla="*/ 7458 h 10000"/>
                <a:gd name="connsiteX135" fmla="*/ 6289 w 10000"/>
                <a:gd name="connsiteY135" fmla="*/ 7331 h 10000"/>
                <a:gd name="connsiteX136" fmla="*/ 6289 w 10000"/>
                <a:gd name="connsiteY136" fmla="*/ 7203 h 10000"/>
                <a:gd name="connsiteX137" fmla="*/ 6289 w 10000"/>
                <a:gd name="connsiteY137" fmla="*/ 7203 h 10000"/>
                <a:gd name="connsiteX138" fmla="*/ 6232 w 10000"/>
                <a:gd name="connsiteY138" fmla="*/ 7034 h 10000"/>
                <a:gd name="connsiteX139" fmla="*/ 6204 w 10000"/>
                <a:gd name="connsiteY139" fmla="*/ 6653 h 10000"/>
                <a:gd name="connsiteX140" fmla="*/ 6176 w 10000"/>
                <a:gd name="connsiteY140" fmla="*/ 6102 h 10000"/>
                <a:gd name="connsiteX141" fmla="*/ 6176 w 10000"/>
                <a:gd name="connsiteY141" fmla="*/ 5551 h 10000"/>
                <a:gd name="connsiteX142" fmla="*/ 6232 w 10000"/>
                <a:gd name="connsiteY142" fmla="*/ 5169 h 10000"/>
                <a:gd name="connsiteX143" fmla="*/ 6402 w 10000"/>
                <a:gd name="connsiteY143" fmla="*/ 5000 h 10000"/>
                <a:gd name="connsiteX144" fmla="*/ 6601 w 10000"/>
                <a:gd name="connsiteY144" fmla="*/ 4873 h 10000"/>
                <a:gd name="connsiteX145" fmla="*/ 6771 w 10000"/>
                <a:gd name="connsiteY145" fmla="*/ 4831 h 10000"/>
                <a:gd name="connsiteX146" fmla="*/ 6856 w 10000"/>
                <a:gd name="connsiteY146" fmla="*/ 4831 h 10000"/>
                <a:gd name="connsiteX147" fmla="*/ 6856 w 10000"/>
                <a:gd name="connsiteY147" fmla="*/ 4831 h 10000"/>
                <a:gd name="connsiteX148" fmla="*/ 6941 w 10000"/>
                <a:gd name="connsiteY148" fmla="*/ 4831 h 10000"/>
                <a:gd name="connsiteX149" fmla="*/ 7110 w 10000"/>
                <a:gd name="connsiteY149" fmla="*/ 4873 h 10000"/>
                <a:gd name="connsiteX150" fmla="*/ 7337 w 10000"/>
                <a:gd name="connsiteY150" fmla="*/ 5000 h 10000"/>
                <a:gd name="connsiteX151" fmla="*/ 7507 w 10000"/>
                <a:gd name="connsiteY151" fmla="*/ 5169 h 10000"/>
                <a:gd name="connsiteX152" fmla="*/ 7592 w 10000"/>
                <a:gd name="connsiteY152" fmla="*/ 5551 h 10000"/>
                <a:gd name="connsiteX153" fmla="*/ 7564 w 10000"/>
                <a:gd name="connsiteY153" fmla="*/ 6102 h 10000"/>
                <a:gd name="connsiteX154" fmla="*/ 7507 w 10000"/>
                <a:gd name="connsiteY154" fmla="*/ 6653 h 10000"/>
                <a:gd name="connsiteX155" fmla="*/ 7479 w 10000"/>
                <a:gd name="connsiteY155" fmla="*/ 7034 h 10000"/>
                <a:gd name="connsiteX156" fmla="*/ 7479 w 10000"/>
                <a:gd name="connsiteY156" fmla="*/ 7203 h 10000"/>
                <a:gd name="connsiteX157" fmla="*/ 7479 w 10000"/>
                <a:gd name="connsiteY157" fmla="*/ 7203 h 10000"/>
                <a:gd name="connsiteX158" fmla="*/ 7422 w 10000"/>
                <a:gd name="connsiteY158" fmla="*/ 7331 h 10000"/>
                <a:gd name="connsiteX159" fmla="*/ 7394 w 10000"/>
                <a:gd name="connsiteY159" fmla="*/ 7458 h 10000"/>
                <a:gd name="connsiteX160" fmla="*/ 7337 w 10000"/>
                <a:gd name="connsiteY160" fmla="*/ 7585 h 10000"/>
                <a:gd name="connsiteX161" fmla="*/ 7309 w 10000"/>
                <a:gd name="connsiteY161" fmla="*/ 7669 h 10000"/>
                <a:gd name="connsiteX162" fmla="*/ 7224 w 10000"/>
                <a:gd name="connsiteY162" fmla="*/ 7754 h 10000"/>
                <a:gd name="connsiteX163" fmla="*/ 7394 w 10000"/>
                <a:gd name="connsiteY163" fmla="*/ 8475 h 10000"/>
                <a:gd name="connsiteX164" fmla="*/ 8244 w 10000"/>
                <a:gd name="connsiteY164" fmla="*/ 8771 h 10000"/>
                <a:gd name="connsiteX165" fmla="*/ 8244 w 10000"/>
                <a:gd name="connsiteY165" fmla="*/ 8771 h 10000"/>
                <a:gd name="connsiteX166" fmla="*/ 8300 w 10000"/>
                <a:gd name="connsiteY166" fmla="*/ 8856 h 10000"/>
                <a:gd name="connsiteX167" fmla="*/ 8329 w 10000"/>
                <a:gd name="connsiteY167" fmla="*/ 8898 h 10000"/>
                <a:gd name="connsiteX168" fmla="*/ 8329 w 10000"/>
                <a:gd name="connsiteY168" fmla="*/ 9025 h 10000"/>
                <a:gd name="connsiteX169" fmla="*/ 8357 w 10000"/>
                <a:gd name="connsiteY169" fmla="*/ 9153 h 10000"/>
                <a:gd name="connsiteX170" fmla="*/ 8357 w 10000"/>
                <a:gd name="connsiteY170" fmla="*/ 9703 h 10000"/>
                <a:gd name="connsiteX171" fmla="*/ 9037 w 10000"/>
                <a:gd name="connsiteY171" fmla="*/ 9153 h 10000"/>
                <a:gd name="connsiteX172" fmla="*/ 9547 w 10000"/>
                <a:gd name="connsiteY172" fmla="*/ 8347 h 10000"/>
                <a:gd name="connsiteX173" fmla="*/ 9887 w 10000"/>
                <a:gd name="connsiteY173" fmla="*/ 7331 h 10000"/>
                <a:gd name="connsiteX174" fmla="*/ 10000 w 10000"/>
                <a:gd name="connsiteY174" fmla="*/ 6144 h 10000"/>
                <a:gd name="connsiteX175" fmla="*/ 9915 w 10000"/>
                <a:gd name="connsiteY175" fmla="*/ 5127 h 10000"/>
                <a:gd name="connsiteX176" fmla="*/ 9688 w 10000"/>
                <a:gd name="connsiteY176" fmla="*/ 4195 h 10000"/>
                <a:gd name="connsiteX177" fmla="*/ 9263 w 10000"/>
                <a:gd name="connsiteY177" fmla="*/ 3475 h 10000"/>
                <a:gd name="connsiteX178" fmla="*/ 8782 w 10000"/>
                <a:gd name="connsiteY178" fmla="*/ 2839 h 10000"/>
                <a:gd name="connsiteX179" fmla="*/ 8159 w 10000"/>
                <a:gd name="connsiteY179" fmla="*/ 2500 h 10000"/>
                <a:gd name="connsiteX180" fmla="*/ 7479 w 10000"/>
                <a:gd name="connsiteY180"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068 w 10000"/>
                <a:gd name="connsiteY10" fmla="*/ 3051 h 10000"/>
                <a:gd name="connsiteX11" fmla="*/ 1416 w 10000"/>
                <a:gd name="connsiteY11" fmla="*/ 3305 h 10000"/>
                <a:gd name="connsiteX12" fmla="*/ 850 w 10000"/>
                <a:gd name="connsiteY12" fmla="*/ 3856 h 10000"/>
                <a:gd name="connsiteX13" fmla="*/ 397 w 10000"/>
                <a:gd name="connsiteY13" fmla="*/ 4576 h 10000"/>
                <a:gd name="connsiteX14" fmla="*/ 113 w 10000"/>
                <a:gd name="connsiteY14" fmla="*/ 5466 h 10000"/>
                <a:gd name="connsiteX15" fmla="*/ 0 w 10000"/>
                <a:gd name="connsiteY15" fmla="*/ 6525 h 10000"/>
                <a:gd name="connsiteX16" fmla="*/ 85 w 10000"/>
                <a:gd name="connsiteY16" fmla="*/ 7373 h 10000"/>
                <a:gd name="connsiteX17" fmla="*/ 283 w 10000"/>
                <a:gd name="connsiteY17" fmla="*/ 8220 h 10000"/>
                <a:gd name="connsiteX18" fmla="*/ 652 w 10000"/>
                <a:gd name="connsiteY18" fmla="*/ 8898 h 10000"/>
                <a:gd name="connsiteX19" fmla="*/ 1048 w 10000"/>
                <a:gd name="connsiteY19" fmla="*/ 9449 h 10000"/>
                <a:gd name="connsiteX20" fmla="*/ 1048 w 10000"/>
                <a:gd name="connsiteY20" fmla="*/ 9153 h 10000"/>
                <a:gd name="connsiteX21" fmla="*/ 1105 w 10000"/>
                <a:gd name="connsiteY21" fmla="*/ 9025 h 10000"/>
                <a:gd name="connsiteX22" fmla="*/ 1105 w 10000"/>
                <a:gd name="connsiteY22" fmla="*/ 8898 h 10000"/>
                <a:gd name="connsiteX23" fmla="*/ 1133 w 10000"/>
                <a:gd name="connsiteY23" fmla="*/ 8856 h 10000"/>
                <a:gd name="connsiteX24" fmla="*/ 1190 w 10000"/>
                <a:gd name="connsiteY24" fmla="*/ 8771 h 10000"/>
                <a:gd name="connsiteX25" fmla="*/ 1190 w 10000"/>
                <a:gd name="connsiteY25" fmla="*/ 8771 h 10000"/>
                <a:gd name="connsiteX26" fmla="*/ 2040 w 10000"/>
                <a:gd name="connsiteY26" fmla="*/ 8475 h 10000"/>
                <a:gd name="connsiteX27" fmla="*/ 2210 w 10000"/>
                <a:gd name="connsiteY27" fmla="*/ 7754 h 10000"/>
                <a:gd name="connsiteX28" fmla="*/ 2125 w 10000"/>
                <a:gd name="connsiteY28" fmla="*/ 7669 h 10000"/>
                <a:gd name="connsiteX29" fmla="*/ 2068 w 10000"/>
                <a:gd name="connsiteY29" fmla="*/ 7585 h 10000"/>
                <a:gd name="connsiteX30" fmla="*/ 2040 w 10000"/>
                <a:gd name="connsiteY30" fmla="*/ 7458 h 10000"/>
                <a:gd name="connsiteX31" fmla="*/ 1983 w 10000"/>
                <a:gd name="connsiteY31" fmla="*/ 7331 h 10000"/>
                <a:gd name="connsiteX32" fmla="*/ 1955 w 10000"/>
                <a:gd name="connsiteY32" fmla="*/ 7246 h 10000"/>
                <a:gd name="connsiteX33" fmla="*/ 1955 w 10000"/>
                <a:gd name="connsiteY33" fmla="*/ 7203 h 10000"/>
                <a:gd name="connsiteX34" fmla="*/ 1955 w 10000"/>
                <a:gd name="connsiteY34" fmla="*/ 7034 h 10000"/>
                <a:gd name="connsiteX35" fmla="*/ 1926 w 10000"/>
                <a:gd name="connsiteY35" fmla="*/ 6653 h 10000"/>
                <a:gd name="connsiteX36" fmla="*/ 1870 w 10000"/>
                <a:gd name="connsiteY36" fmla="*/ 6102 h 10000"/>
                <a:gd name="connsiteX37" fmla="*/ 1841 w 10000"/>
                <a:gd name="connsiteY37" fmla="*/ 5551 h 10000"/>
                <a:gd name="connsiteX38" fmla="*/ 1926 w 10000"/>
                <a:gd name="connsiteY38" fmla="*/ 5169 h 10000"/>
                <a:gd name="connsiteX39" fmla="*/ 2125 w 10000"/>
                <a:gd name="connsiteY39" fmla="*/ 5000 h 10000"/>
                <a:gd name="connsiteX40" fmla="*/ 2323 w 10000"/>
                <a:gd name="connsiteY40" fmla="*/ 4873 h 10000"/>
                <a:gd name="connsiteX41" fmla="*/ 2493 w 10000"/>
                <a:gd name="connsiteY41" fmla="*/ 4831 h 10000"/>
                <a:gd name="connsiteX42" fmla="*/ 2578 w 10000"/>
                <a:gd name="connsiteY42" fmla="*/ 4831 h 10000"/>
                <a:gd name="connsiteX43" fmla="*/ 2578 w 10000"/>
                <a:gd name="connsiteY43" fmla="*/ 4831 h 10000"/>
                <a:gd name="connsiteX44" fmla="*/ 2635 w 10000"/>
                <a:gd name="connsiteY44" fmla="*/ 4831 h 10000"/>
                <a:gd name="connsiteX45" fmla="*/ 2805 w 10000"/>
                <a:gd name="connsiteY45" fmla="*/ 4873 h 10000"/>
                <a:gd name="connsiteX46" fmla="*/ 3003 w 10000"/>
                <a:gd name="connsiteY46" fmla="*/ 5000 h 10000"/>
                <a:gd name="connsiteX47" fmla="*/ 3173 w 10000"/>
                <a:gd name="connsiteY47" fmla="*/ 5169 h 10000"/>
                <a:gd name="connsiteX48" fmla="*/ 3258 w 10000"/>
                <a:gd name="connsiteY48" fmla="*/ 5551 h 10000"/>
                <a:gd name="connsiteX49" fmla="*/ 3258 w 10000"/>
                <a:gd name="connsiteY49" fmla="*/ 6102 h 10000"/>
                <a:gd name="connsiteX50" fmla="*/ 3229 w 10000"/>
                <a:gd name="connsiteY50" fmla="*/ 6653 h 10000"/>
                <a:gd name="connsiteX51" fmla="*/ 3173 w 10000"/>
                <a:gd name="connsiteY51" fmla="*/ 7034 h 10000"/>
                <a:gd name="connsiteX52" fmla="*/ 3144 w 10000"/>
                <a:gd name="connsiteY52" fmla="*/ 7203 h 10000"/>
                <a:gd name="connsiteX53" fmla="*/ 3144 w 10000"/>
                <a:gd name="connsiteY53" fmla="*/ 7246 h 10000"/>
                <a:gd name="connsiteX54" fmla="*/ 3144 w 10000"/>
                <a:gd name="connsiteY54" fmla="*/ 7331 h 10000"/>
                <a:gd name="connsiteX55" fmla="*/ 3088 w 10000"/>
                <a:gd name="connsiteY55" fmla="*/ 7458 h 10000"/>
                <a:gd name="connsiteX56" fmla="*/ 3059 w 10000"/>
                <a:gd name="connsiteY56" fmla="*/ 7585 h 10000"/>
                <a:gd name="connsiteX57" fmla="*/ 2975 w 10000"/>
                <a:gd name="connsiteY57" fmla="*/ 7669 h 10000"/>
                <a:gd name="connsiteX58" fmla="*/ 2946 w 10000"/>
                <a:gd name="connsiteY58" fmla="*/ 7754 h 10000"/>
                <a:gd name="connsiteX59" fmla="*/ 3088 w 10000"/>
                <a:gd name="connsiteY59" fmla="*/ 8475 h 10000"/>
                <a:gd name="connsiteX60" fmla="*/ 3541 w 10000"/>
                <a:gd name="connsiteY60" fmla="*/ 8644 h 10000"/>
                <a:gd name="connsiteX61" fmla="*/ 2890 w 10000"/>
                <a:gd name="connsiteY61" fmla="*/ 8898 h 10000"/>
                <a:gd name="connsiteX62" fmla="*/ 2861 w 10000"/>
                <a:gd name="connsiteY62" fmla="*/ 8898 h 10000"/>
                <a:gd name="connsiteX63" fmla="*/ 2805 w 10000"/>
                <a:gd name="connsiteY63" fmla="*/ 8983 h 10000"/>
                <a:gd name="connsiteX64" fmla="*/ 2776 w 10000"/>
                <a:gd name="connsiteY64" fmla="*/ 9110 h 10000"/>
                <a:gd name="connsiteX65" fmla="*/ 2720 w 10000"/>
                <a:gd name="connsiteY65" fmla="*/ 9195 h 10000"/>
                <a:gd name="connsiteX66" fmla="*/ 2720 w 10000"/>
                <a:gd name="connsiteY66" fmla="*/ 9407 h 10000"/>
                <a:gd name="connsiteX67" fmla="*/ 2720 w 10000"/>
                <a:gd name="connsiteY67" fmla="*/ 10000 h 10000"/>
                <a:gd name="connsiteX68" fmla="*/ 2946 w 10000"/>
                <a:gd name="connsiteY68" fmla="*/ 10000 h 10000"/>
                <a:gd name="connsiteX69" fmla="*/ 2946 w 10000"/>
                <a:gd name="connsiteY69" fmla="*/ 9576 h 10000"/>
                <a:gd name="connsiteX70" fmla="*/ 2946 w 10000"/>
                <a:gd name="connsiteY70" fmla="*/ 9407 h 10000"/>
                <a:gd name="connsiteX71" fmla="*/ 2975 w 10000"/>
                <a:gd name="connsiteY71" fmla="*/ 9280 h 10000"/>
                <a:gd name="connsiteX72" fmla="*/ 3003 w 10000"/>
                <a:gd name="connsiteY72" fmla="*/ 9195 h 10000"/>
                <a:gd name="connsiteX73" fmla="*/ 3059 w 10000"/>
                <a:gd name="connsiteY73" fmla="*/ 9153 h 10000"/>
                <a:gd name="connsiteX74" fmla="*/ 3059 w 10000"/>
                <a:gd name="connsiteY74" fmla="*/ 9110 h 10000"/>
                <a:gd name="connsiteX75" fmla="*/ 4079 w 10000"/>
                <a:gd name="connsiteY75" fmla="*/ 8729 h 10000"/>
                <a:gd name="connsiteX76" fmla="*/ 4278 w 10000"/>
                <a:gd name="connsiteY76" fmla="*/ 7881 h 10000"/>
                <a:gd name="connsiteX77" fmla="*/ 4193 w 10000"/>
                <a:gd name="connsiteY77" fmla="*/ 7754 h 10000"/>
                <a:gd name="connsiteX78" fmla="*/ 4108 w 10000"/>
                <a:gd name="connsiteY78" fmla="*/ 7627 h 10000"/>
                <a:gd name="connsiteX79" fmla="*/ 4079 w 10000"/>
                <a:gd name="connsiteY79" fmla="*/ 7500 h 10000"/>
                <a:gd name="connsiteX80" fmla="*/ 4051 w 10000"/>
                <a:gd name="connsiteY80" fmla="*/ 7331 h 10000"/>
                <a:gd name="connsiteX81" fmla="*/ 3994 w 10000"/>
                <a:gd name="connsiteY81" fmla="*/ 7246 h 10000"/>
                <a:gd name="connsiteX82" fmla="*/ 3994 w 10000"/>
                <a:gd name="connsiteY82" fmla="*/ 7203 h 10000"/>
                <a:gd name="connsiteX83" fmla="*/ 3994 w 10000"/>
                <a:gd name="connsiteY83" fmla="*/ 7076 h 10000"/>
                <a:gd name="connsiteX84" fmla="*/ 3966 w 10000"/>
                <a:gd name="connsiteY84" fmla="*/ 6780 h 10000"/>
                <a:gd name="connsiteX85" fmla="*/ 3909 w 10000"/>
                <a:gd name="connsiteY85" fmla="*/ 6271 h 10000"/>
                <a:gd name="connsiteX86" fmla="*/ 3881 w 10000"/>
                <a:gd name="connsiteY86" fmla="*/ 5720 h 10000"/>
                <a:gd name="connsiteX87" fmla="*/ 3881 w 10000"/>
                <a:gd name="connsiteY87" fmla="*/ 5254 h 10000"/>
                <a:gd name="connsiteX88" fmla="*/ 3909 w 10000"/>
                <a:gd name="connsiteY88" fmla="*/ 4873 h 10000"/>
                <a:gd name="connsiteX89" fmla="*/ 4079 w 10000"/>
                <a:gd name="connsiteY89" fmla="*/ 4576 h 10000"/>
                <a:gd name="connsiteX90" fmla="*/ 4278 w 10000"/>
                <a:gd name="connsiteY90" fmla="*/ 4449 h 10000"/>
                <a:gd name="connsiteX91" fmla="*/ 4476 w 10000"/>
                <a:gd name="connsiteY91" fmla="*/ 4322 h 10000"/>
                <a:gd name="connsiteX92" fmla="*/ 4646 w 10000"/>
                <a:gd name="connsiteY92" fmla="*/ 4322 h 10000"/>
                <a:gd name="connsiteX93" fmla="*/ 4731 w 10000"/>
                <a:gd name="connsiteY93" fmla="*/ 4322 h 10000"/>
                <a:gd name="connsiteX94" fmla="*/ 4731 w 10000"/>
                <a:gd name="connsiteY94" fmla="*/ 4322 h 10000"/>
                <a:gd name="connsiteX95" fmla="*/ 4788 w 10000"/>
                <a:gd name="connsiteY95" fmla="*/ 4322 h 10000"/>
                <a:gd name="connsiteX96" fmla="*/ 4929 w 10000"/>
                <a:gd name="connsiteY96" fmla="*/ 4322 h 10000"/>
                <a:gd name="connsiteX97" fmla="*/ 5127 w 10000"/>
                <a:gd name="connsiteY97" fmla="*/ 4449 h 10000"/>
                <a:gd name="connsiteX98" fmla="*/ 5354 w 10000"/>
                <a:gd name="connsiteY98" fmla="*/ 4576 h 10000"/>
                <a:gd name="connsiteX99" fmla="*/ 5496 w 10000"/>
                <a:gd name="connsiteY99" fmla="*/ 4873 h 10000"/>
                <a:gd name="connsiteX100" fmla="*/ 5581 w 10000"/>
                <a:gd name="connsiteY100" fmla="*/ 5254 h 10000"/>
                <a:gd name="connsiteX101" fmla="*/ 5552 w 10000"/>
                <a:gd name="connsiteY101" fmla="*/ 5720 h 10000"/>
                <a:gd name="connsiteX102" fmla="*/ 5552 w 10000"/>
                <a:gd name="connsiteY102" fmla="*/ 6271 h 10000"/>
                <a:gd name="connsiteX103" fmla="*/ 5467 w 10000"/>
                <a:gd name="connsiteY103" fmla="*/ 6780 h 10000"/>
                <a:gd name="connsiteX104" fmla="*/ 5467 w 10000"/>
                <a:gd name="connsiteY104" fmla="*/ 7076 h 10000"/>
                <a:gd name="connsiteX105" fmla="*/ 5439 w 10000"/>
                <a:gd name="connsiteY105" fmla="*/ 7203 h 10000"/>
                <a:gd name="connsiteX106" fmla="*/ 5439 w 10000"/>
                <a:gd name="connsiteY106" fmla="*/ 7246 h 10000"/>
                <a:gd name="connsiteX107" fmla="*/ 5439 w 10000"/>
                <a:gd name="connsiteY107" fmla="*/ 7331 h 10000"/>
                <a:gd name="connsiteX108" fmla="*/ 5382 w 10000"/>
                <a:gd name="connsiteY108" fmla="*/ 7500 h 10000"/>
                <a:gd name="connsiteX109" fmla="*/ 5297 w 10000"/>
                <a:gd name="connsiteY109" fmla="*/ 7627 h 10000"/>
                <a:gd name="connsiteX110" fmla="*/ 5269 w 10000"/>
                <a:gd name="connsiteY110" fmla="*/ 7754 h 10000"/>
                <a:gd name="connsiteX111" fmla="*/ 5127 w 10000"/>
                <a:gd name="connsiteY111" fmla="*/ 7881 h 10000"/>
                <a:gd name="connsiteX112" fmla="*/ 5354 w 10000"/>
                <a:gd name="connsiteY112" fmla="*/ 8729 h 10000"/>
                <a:gd name="connsiteX113" fmla="*/ 6374 w 10000"/>
                <a:gd name="connsiteY113" fmla="*/ 9110 h 10000"/>
                <a:gd name="connsiteX114" fmla="*/ 6374 w 10000"/>
                <a:gd name="connsiteY114" fmla="*/ 9153 h 10000"/>
                <a:gd name="connsiteX115" fmla="*/ 6402 w 10000"/>
                <a:gd name="connsiteY115" fmla="*/ 9195 h 10000"/>
                <a:gd name="connsiteX116" fmla="*/ 6459 w 10000"/>
                <a:gd name="connsiteY116" fmla="*/ 9280 h 10000"/>
                <a:gd name="connsiteX117" fmla="*/ 6487 w 10000"/>
                <a:gd name="connsiteY117" fmla="*/ 9407 h 10000"/>
                <a:gd name="connsiteX118" fmla="*/ 6544 w 10000"/>
                <a:gd name="connsiteY118" fmla="*/ 9576 h 10000"/>
                <a:gd name="connsiteX119" fmla="*/ 6544 w 10000"/>
                <a:gd name="connsiteY119" fmla="*/ 9746 h 10000"/>
                <a:gd name="connsiteX120" fmla="*/ 6544 w 10000"/>
                <a:gd name="connsiteY120" fmla="*/ 9958 h 10000"/>
                <a:gd name="connsiteX121" fmla="*/ 6686 w 10000"/>
                <a:gd name="connsiteY121" fmla="*/ 9958 h 10000"/>
                <a:gd name="connsiteX122" fmla="*/ 6686 w 10000"/>
                <a:gd name="connsiteY122" fmla="*/ 9407 h 10000"/>
                <a:gd name="connsiteX123" fmla="*/ 6686 w 10000"/>
                <a:gd name="connsiteY123" fmla="*/ 9195 h 10000"/>
                <a:gd name="connsiteX124" fmla="*/ 6657 w 10000"/>
                <a:gd name="connsiteY124" fmla="*/ 9110 h 10000"/>
                <a:gd name="connsiteX125" fmla="*/ 6601 w 10000"/>
                <a:gd name="connsiteY125" fmla="*/ 8983 h 10000"/>
                <a:gd name="connsiteX126" fmla="*/ 6572 w 10000"/>
                <a:gd name="connsiteY126" fmla="*/ 8898 h 10000"/>
                <a:gd name="connsiteX127" fmla="*/ 6544 w 10000"/>
                <a:gd name="connsiteY127" fmla="*/ 8898 h 10000"/>
                <a:gd name="connsiteX128" fmla="*/ 5864 w 10000"/>
                <a:gd name="connsiteY128" fmla="*/ 8644 h 10000"/>
                <a:gd name="connsiteX129" fmla="*/ 6317 w 10000"/>
                <a:gd name="connsiteY129" fmla="*/ 8475 h 10000"/>
                <a:gd name="connsiteX130" fmla="*/ 6544 w 10000"/>
                <a:gd name="connsiteY130" fmla="*/ 7754 h 10000"/>
                <a:gd name="connsiteX131" fmla="*/ 6459 w 10000"/>
                <a:gd name="connsiteY131" fmla="*/ 7669 h 10000"/>
                <a:gd name="connsiteX132" fmla="*/ 6374 w 10000"/>
                <a:gd name="connsiteY132" fmla="*/ 7585 h 10000"/>
                <a:gd name="connsiteX133" fmla="*/ 6317 w 10000"/>
                <a:gd name="connsiteY133" fmla="*/ 7458 h 10000"/>
                <a:gd name="connsiteX134" fmla="*/ 6289 w 10000"/>
                <a:gd name="connsiteY134" fmla="*/ 7331 h 10000"/>
                <a:gd name="connsiteX135" fmla="*/ 6289 w 10000"/>
                <a:gd name="connsiteY135" fmla="*/ 7203 h 10000"/>
                <a:gd name="connsiteX136" fmla="*/ 6289 w 10000"/>
                <a:gd name="connsiteY136" fmla="*/ 7203 h 10000"/>
                <a:gd name="connsiteX137" fmla="*/ 6232 w 10000"/>
                <a:gd name="connsiteY137" fmla="*/ 7034 h 10000"/>
                <a:gd name="connsiteX138" fmla="*/ 6204 w 10000"/>
                <a:gd name="connsiteY138" fmla="*/ 6653 h 10000"/>
                <a:gd name="connsiteX139" fmla="*/ 6176 w 10000"/>
                <a:gd name="connsiteY139" fmla="*/ 6102 h 10000"/>
                <a:gd name="connsiteX140" fmla="*/ 6176 w 10000"/>
                <a:gd name="connsiteY140" fmla="*/ 5551 h 10000"/>
                <a:gd name="connsiteX141" fmla="*/ 6232 w 10000"/>
                <a:gd name="connsiteY141" fmla="*/ 5169 h 10000"/>
                <a:gd name="connsiteX142" fmla="*/ 6402 w 10000"/>
                <a:gd name="connsiteY142" fmla="*/ 5000 h 10000"/>
                <a:gd name="connsiteX143" fmla="*/ 6601 w 10000"/>
                <a:gd name="connsiteY143" fmla="*/ 4873 h 10000"/>
                <a:gd name="connsiteX144" fmla="*/ 6771 w 10000"/>
                <a:gd name="connsiteY144" fmla="*/ 4831 h 10000"/>
                <a:gd name="connsiteX145" fmla="*/ 6856 w 10000"/>
                <a:gd name="connsiteY145" fmla="*/ 4831 h 10000"/>
                <a:gd name="connsiteX146" fmla="*/ 6856 w 10000"/>
                <a:gd name="connsiteY146" fmla="*/ 4831 h 10000"/>
                <a:gd name="connsiteX147" fmla="*/ 6941 w 10000"/>
                <a:gd name="connsiteY147" fmla="*/ 4831 h 10000"/>
                <a:gd name="connsiteX148" fmla="*/ 7110 w 10000"/>
                <a:gd name="connsiteY148" fmla="*/ 4873 h 10000"/>
                <a:gd name="connsiteX149" fmla="*/ 7337 w 10000"/>
                <a:gd name="connsiteY149" fmla="*/ 5000 h 10000"/>
                <a:gd name="connsiteX150" fmla="*/ 7507 w 10000"/>
                <a:gd name="connsiteY150" fmla="*/ 5169 h 10000"/>
                <a:gd name="connsiteX151" fmla="*/ 7592 w 10000"/>
                <a:gd name="connsiteY151" fmla="*/ 5551 h 10000"/>
                <a:gd name="connsiteX152" fmla="*/ 7564 w 10000"/>
                <a:gd name="connsiteY152" fmla="*/ 6102 h 10000"/>
                <a:gd name="connsiteX153" fmla="*/ 7507 w 10000"/>
                <a:gd name="connsiteY153" fmla="*/ 6653 h 10000"/>
                <a:gd name="connsiteX154" fmla="*/ 7479 w 10000"/>
                <a:gd name="connsiteY154" fmla="*/ 7034 h 10000"/>
                <a:gd name="connsiteX155" fmla="*/ 7479 w 10000"/>
                <a:gd name="connsiteY155" fmla="*/ 7203 h 10000"/>
                <a:gd name="connsiteX156" fmla="*/ 7479 w 10000"/>
                <a:gd name="connsiteY156" fmla="*/ 7203 h 10000"/>
                <a:gd name="connsiteX157" fmla="*/ 7422 w 10000"/>
                <a:gd name="connsiteY157" fmla="*/ 7331 h 10000"/>
                <a:gd name="connsiteX158" fmla="*/ 7394 w 10000"/>
                <a:gd name="connsiteY158" fmla="*/ 7458 h 10000"/>
                <a:gd name="connsiteX159" fmla="*/ 7337 w 10000"/>
                <a:gd name="connsiteY159" fmla="*/ 7585 h 10000"/>
                <a:gd name="connsiteX160" fmla="*/ 7309 w 10000"/>
                <a:gd name="connsiteY160" fmla="*/ 7669 h 10000"/>
                <a:gd name="connsiteX161" fmla="*/ 7224 w 10000"/>
                <a:gd name="connsiteY161" fmla="*/ 7754 h 10000"/>
                <a:gd name="connsiteX162" fmla="*/ 7394 w 10000"/>
                <a:gd name="connsiteY162" fmla="*/ 8475 h 10000"/>
                <a:gd name="connsiteX163" fmla="*/ 8244 w 10000"/>
                <a:gd name="connsiteY163" fmla="*/ 8771 h 10000"/>
                <a:gd name="connsiteX164" fmla="*/ 8244 w 10000"/>
                <a:gd name="connsiteY164" fmla="*/ 8771 h 10000"/>
                <a:gd name="connsiteX165" fmla="*/ 8300 w 10000"/>
                <a:gd name="connsiteY165" fmla="*/ 8856 h 10000"/>
                <a:gd name="connsiteX166" fmla="*/ 8329 w 10000"/>
                <a:gd name="connsiteY166" fmla="*/ 8898 h 10000"/>
                <a:gd name="connsiteX167" fmla="*/ 8329 w 10000"/>
                <a:gd name="connsiteY167" fmla="*/ 9025 h 10000"/>
                <a:gd name="connsiteX168" fmla="*/ 8357 w 10000"/>
                <a:gd name="connsiteY168" fmla="*/ 9153 h 10000"/>
                <a:gd name="connsiteX169" fmla="*/ 8357 w 10000"/>
                <a:gd name="connsiteY169" fmla="*/ 9703 h 10000"/>
                <a:gd name="connsiteX170" fmla="*/ 9037 w 10000"/>
                <a:gd name="connsiteY170" fmla="*/ 9153 h 10000"/>
                <a:gd name="connsiteX171" fmla="*/ 9547 w 10000"/>
                <a:gd name="connsiteY171" fmla="*/ 8347 h 10000"/>
                <a:gd name="connsiteX172" fmla="*/ 9887 w 10000"/>
                <a:gd name="connsiteY172" fmla="*/ 7331 h 10000"/>
                <a:gd name="connsiteX173" fmla="*/ 10000 w 10000"/>
                <a:gd name="connsiteY173" fmla="*/ 6144 h 10000"/>
                <a:gd name="connsiteX174" fmla="*/ 9915 w 10000"/>
                <a:gd name="connsiteY174" fmla="*/ 5127 h 10000"/>
                <a:gd name="connsiteX175" fmla="*/ 9688 w 10000"/>
                <a:gd name="connsiteY175" fmla="*/ 4195 h 10000"/>
                <a:gd name="connsiteX176" fmla="*/ 9263 w 10000"/>
                <a:gd name="connsiteY176" fmla="*/ 3475 h 10000"/>
                <a:gd name="connsiteX177" fmla="*/ 8782 w 10000"/>
                <a:gd name="connsiteY177" fmla="*/ 2839 h 10000"/>
                <a:gd name="connsiteX178" fmla="*/ 8159 w 10000"/>
                <a:gd name="connsiteY178" fmla="*/ 2500 h 10000"/>
                <a:gd name="connsiteX179" fmla="*/ 7479 w 10000"/>
                <a:gd name="connsiteY179"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2068 w 10000"/>
                <a:gd name="connsiteY9" fmla="*/ 3051 h 10000"/>
                <a:gd name="connsiteX10" fmla="*/ 1416 w 10000"/>
                <a:gd name="connsiteY10" fmla="*/ 3305 h 10000"/>
                <a:gd name="connsiteX11" fmla="*/ 850 w 10000"/>
                <a:gd name="connsiteY11" fmla="*/ 3856 h 10000"/>
                <a:gd name="connsiteX12" fmla="*/ 397 w 10000"/>
                <a:gd name="connsiteY12" fmla="*/ 4576 h 10000"/>
                <a:gd name="connsiteX13" fmla="*/ 113 w 10000"/>
                <a:gd name="connsiteY13" fmla="*/ 5466 h 10000"/>
                <a:gd name="connsiteX14" fmla="*/ 0 w 10000"/>
                <a:gd name="connsiteY14" fmla="*/ 6525 h 10000"/>
                <a:gd name="connsiteX15" fmla="*/ 85 w 10000"/>
                <a:gd name="connsiteY15" fmla="*/ 7373 h 10000"/>
                <a:gd name="connsiteX16" fmla="*/ 283 w 10000"/>
                <a:gd name="connsiteY16" fmla="*/ 8220 h 10000"/>
                <a:gd name="connsiteX17" fmla="*/ 652 w 10000"/>
                <a:gd name="connsiteY17" fmla="*/ 8898 h 10000"/>
                <a:gd name="connsiteX18" fmla="*/ 1048 w 10000"/>
                <a:gd name="connsiteY18" fmla="*/ 9449 h 10000"/>
                <a:gd name="connsiteX19" fmla="*/ 1048 w 10000"/>
                <a:gd name="connsiteY19" fmla="*/ 9153 h 10000"/>
                <a:gd name="connsiteX20" fmla="*/ 1105 w 10000"/>
                <a:gd name="connsiteY20" fmla="*/ 9025 h 10000"/>
                <a:gd name="connsiteX21" fmla="*/ 1105 w 10000"/>
                <a:gd name="connsiteY21" fmla="*/ 8898 h 10000"/>
                <a:gd name="connsiteX22" fmla="*/ 1133 w 10000"/>
                <a:gd name="connsiteY22" fmla="*/ 8856 h 10000"/>
                <a:gd name="connsiteX23" fmla="*/ 1190 w 10000"/>
                <a:gd name="connsiteY23" fmla="*/ 8771 h 10000"/>
                <a:gd name="connsiteX24" fmla="*/ 1190 w 10000"/>
                <a:gd name="connsiteY24" fmla="*/ 8771 h 10000"/>
                <a:gd name="connsiteX25" fmla="*/ 2040 w 10000"/>
                <a:gd name="connsiteY25" fmla="*/ 8475 h 10000"/>
                <a:gd name="connsiteX26" fmla="*/ 2210 w 10000"/>
                <a:gd name="connsiteY26" fmla="*/ 7754 h 10000"/>
                <a:gd name="connsiteX27" fmla="*/ 2125 w 10000"/>
                <a:gd name="connsiteY27" fmla="*/ 7669 h 10000"/>
                <a:gd name="connsiteX28" fmla="*/ 2068 w 10000"/>
                <a:gd name="connsiteY28" fmla="*/ 7585 h 10000"/>
                <a:gd name="connsiteX29" fmla="*/ 2040 w 10000"/>
                <a:gd name="connsiteY29" fmla="*/ 7458 h 10000"/>
                <a:gd name="connsiteX30" fmla="*/ 1983 w 10000"/>
                <a:gd name="connsiteY30" fmla="*/ 7331 h 10000"/>
                <a:gd name="connsiteX31" fmla="*/ 1955 w 10000"/>
                <a:gd name="connsiteY31" fmla="*/ 7246 h 10000"/>
                <a:gd name="connsiteX32" fmla="*/ 1955 w 10000"/>
                <a:gd name="connsiteY32" fmla="*/ 7203 h 10000"/>
                <a:gd name="connsiteX33" fmla="*/ 1955 w 10000"/>
                <a:gd name="connsiteY33" fmla="*/ 7034 h 10000"/>
                <a:gd name="connsiteX34" fmla="*/ 1926 w 10000"/>
                <a:gd name="connsiteY34" fmla="*/ 6653 h 10000"/>
                <a:gd name="connsiteX35" fmla="*/ 1870 w 10000"/>
                <a:gd name="connsiteY35" fmla="*/ 6102 h 10000"/>
                <a:gd name="connsiteX36" fmla="*/ 1841 w 10000"/>
                <a:gd name="connsiteY36" fmla="*/ 5551 h 10000"/>
                <a:gd name="connsiteX37" fmla="*/ 1926 w 10000"/>
                <a:gd name="connsiteY37" fmla="*/ 5169 h 10000"/>
                <a:gd name="connsiteX38" fmla="*/ 2125 w 10000"/>
                <a:gd name="connsiteY38" fmla="*/ 5000 h 10000"/>
                <a:gd name="connsiteX39" fmla="*/ 2323 w 10000"/>
                <a:gd name="connsiteY39" fmla="*/ 4873 h 10000"/>
                <a:gd name="connsiteX40" fmla="*/ 2493 w 10000"/>
                <a:gd name="connsiteY40" fmla="*/ 4831 h 10000"/>
                <a:gd name="connsiteX41" fmla="*/ 2578 w 10000"/>
                <a:gd name="connsiteY41" fmla="*/ 4831 h 10000"/>
                <a:gd name="connsiteX42" fmla="*/ 2578 w 10000"/>
                <a:gd name="connsiteY42" fmla="*/ 4831 h 10000"/>
                <a:gd name="connsiteX43" fmla="*/ 2635 w 10000"/>
                <a:gd name="connsiteY43" fmla="*/ 4831 h 10000"/>
                <a:gd name="connsiteX44" fmla="*/ 2805 w 10000"/>
                <a:gd name="connsiteY44" fmla="*/ 4873 h 10000"/>
                <a:gd name="connsiteX45" fmla="*/ 3003 w 10000"/>
                <a:gd name="connsiteY45" fmla="*/ 5000 h 10000"/>
                <a:gd name="connsiteX46" fmla="*/ 3173 w 10000"/>
                <a:gd name="connsiteY46" fmla="*/ 5169 h 10000"/>
                <a:gd name="connsiteX47" fmla="*/ 3258 w 10000"/>
                <a:gd name="connsiteY47" fmla="*/ 5551 h 10000"/>
                <a:gd name="connsiteX48" fmla="*/ 3258 w 10000"/>
                <a:gd name="connsiteY48" fmla="*/ 6102 h 10000"/>
                <a:gd name="connsiteX49" fmla="*/ 3229 w 10000"/>
                <a:gd name="connsiteY49" fmla="*/ 6653 h 10000"/>
                <a:gd name="connsiteX50" fmla="*/ 3173 w 10000"/>
                <a:gd name="connsiteY50" fmla="*/ 7034 h 10000"/>
                <a:gd name="connsiteX51" fmla="*/ 3144 w 10000"/>
                <a:gd name="connsiteY51" fmla="*/ 7203 h 10000"/>
                <a:gd name="connsiteX52" fmla="*/ 3144 w 10000"/>
                <a:gd name="connsiteY52" fmla="*/ 7246 h 10000"/>
                <a:gd name="connsiteX53" fmla="*/ 3144 w 10000"/>
                <a:gd name="connsiteY53" fmla="*/ 7331 h 10000"/>
                <a:gd name="connsiteX54" fmla="*/ 3088 w 10000"/>
                <a:gd name="connsiteY54" fmla="*/ 7458 h 10000"/>
                <a:gd name="connsiteX55" fmla="*/ 3059 w 10000"/>
                <a:gd name="connsiteY55" fmla="*/ 7585 h 10000"/>
                <a:gd name="connsiteX56" fmla="*/ 2975 w 10000"/>
                <a:gd name="connsiteY56" fmla="*/ 7669 h 10000"/>
                <a:gd name="connsiteX57" fmla="*/ 2946 w 10000"/>
                <a:gd name="connsiteY57" fmla="*/ 7754 h 10000"/>
                <a:gd name="connsiteX58" fmla="*/ 3088 w 10000"/>
                <a:gd name="connsiteY58" fmla="*/ 8475 h 10000"/>
                <a:gd name="connsiteX59" fmla="*/ 3541 w 10000"/>
                <a:gd name="connsiteY59" fmla="*/ 8644 h 10000"/>
                <a:gd name="connsiteX60" fmla="*/ 2890 w 10000"/>
                <a:gd name="connsiteY60" fmla="*/ 8898 h 10000"/>
                <a:gd name="connsiteX61" fmla="*/ 2861 w 10000"/>
                <a:gd name="connsiteY61" fmla="*/ 8898 h 10000"/>
                <a:gd name="connsiteX62" fmla="*/ 2805 w 10000"/>
                <a:gd name="connsiteY62" fmla="*/ 8983 h 10000"/>
                <a:gd name="connsiteX63" fmla="*/ 2776 w 10000"/>
                <a:gd name="connsiteY63" fmla="*/ 9110 h 10000"/>
                <a:gd name="connsiteX64" fmla="*/ 2720 w 10000"/>
                <a:gd name="connsiteY64" fmla="*/ 9195 h 10000"/>
                <a:gd name="connsiteX65" fmla="*/ 2720 w 10000"/>
                <a:gd name="connsiteY65" fmla="*/ 9407 h 10000"/>
                <a:gd name="connsiteX66" fmla="*/ 2720 w 10000"/>
                <a:gd name="connsiteY66" fmla="*/ 10000 h 10000"/>
                <a:gd name="connsiteX67" fmla="*/ 2946 w 10000"/>
                <a:gd name="connsiteY67" fmla="*/ 10000 h 10000"/>
                <a:gd name="connsiteX68" fmla="*/ 2946 w 10000"/>
                <a:gd name="connsiteY68" fmla="*/ 9576 h 10000"/>
                <a:gd name="connsiteX69" fmla="*/ 2946 w 10000"/>
                <a:gd name="connsiteY69" fmla="*/ 9407 h 10000"/>
                <a:gd name="connsiteX70" fmla="*/ 2975 w 10000"/>
                <a:gd name="connsiteY70" fmla="*/ 9280 h 10000"/>
                <a:gd name="connsiteX71" fmla="*/ 3003 w 10000"/>
                <a:gd name="connsiteY71" fmla="*/ 9195 h 10000"/>
                <a:gd name="connsiteX72" fmla="*/ 3059 w 10000"/>
                <a:gd name="connsiteY72" fmla="*/ 9153 h 10000"/>
                <a:gd name="connsiteX73" fmla="*/ 3059 w 10000"/>
                <a:gd name="connsiteY73" fmla="*/ 9110 h 10000"/>
                <a:gd name="connsiteX74" fmla="*/ 4079 w 10000"/>
                <a:gd name="connsiteY74" fmla="*/ 8729 h 10000"/>
                <a:gd name="connsiteX75" fmla="*/ 4278 w 10000"/>
                <a:gd name="connsiteY75" fmla="*/ 7881 h 10000"/>
                <a:gd name="connsiteX76" fmla="*/ 4193 w 10000"/>
                <a:gd name="connsiteY76" fmla="*/ 7754 h 10000"/>
                <a:gd name="connsiteX77" fmla="*/ 4108 w 10000"/>
                <a:gd name="connsiteY77" fmla="*/ 7627 h 10000"/>
                <a:gd name="connsiteX78" fmla="*/ 4079 w 10000"/>
                <a:gd name="connsiteY78" fmla="*/ 7500 h 10000"/>
                <a:gd name="connsiteX79" fmla="*/ 4051 w 10000"/>
                <a:gd name="connsiteY79" fmla="*/ 7331 h 10000"/>
                <a:gd name="connsiteX80" fmla="*/ 3994 w 10000"/>
                <a:gd name="connsiteY80" fmla="*/ 7246 h 10000"/>
                <a:gd name="connsiteX81" fmla="*/ 3994 w 10000"/>
                <a:gd name="connsiteY81" fmla="*/ 7203 h 10000"/>
                <a:gd name="connsiteX82" fmla="*/ 3994 w 10000"/>
                <a:gd name="connsiteY82" fmla="*/ 7076 h 10000"/>
                <a:gd name="connsiteX83" fmla="*/ 3966 w 10000"/>
                <a:gd name="connsiteY83" fmla="*/ 6780 h 10000"/>
                <a:gd name="connsiteX84" fmla="*/ 3909 w 10000"/>
                <a:gd name="connsiteY84" fmla="*/ 6271 h 10000"/>
                <a:gd name="connsiteX85" fmla="*/ 3881 w 10000"/>
                <a:gd name="connsiteY85" fmla="*/ 5720 h 10000"/>
                <a:gd name="connsiteX86" fmla="*/ 3881 w 10000"/>
                <a:gd name="connsiteY86" fmla="*/ 5254 h 10000"/>
                <a:gd name="connsiteX87" fmla="*/ 3909 w 10000"/>
                <a:gd name="connsiteY87" fmla="*/ 4873 h 10000"/>
                <a:gd name="connsiteX88" fmla="*/ 4079 w 10000"/>
                <a:gd name="connsiteY88" fmla="*/ 4576 h 10000"/>
                <a:gd name="connsiteX89" fmla="*/ 4278 w 10000"/>
                <a:gd name="connsiteY89" fmla="*/ 4449 h 10000"/>
                <a:gd name="connsiteX90" fmla="*/ 4476 w 10000"/>
                <a:gd name="connsiteY90" fmla="*/ 4322 h 10000"/>
                <a:gd name="connsiteX91" fmla="*/ 4646 w 10000"/>
                <a:gd name="connsiteY91" fmla="*/ 4322 h 10000"/>
                <a:gd name="connsiteX92" fmla="*/ 4731 w 10000"/>
                <a:gd name="connsiteY92" fmla="*/ 4322 h 10000"/>
                <a:gd name="connsiteX93" fmla="*/ 4731 w 10000"/>
                <a:gd name="connsiteY93" fmla="*/ 4322 h 10000"/>
                <a:gd name="connsiteX94" fmla="*/ 4788 w 10000"/>
                <a:gd name="connsiteY94" fmla="*/ 4322 h 10000"/>
                <a:gd name="connsiteX95" fmla="*/ 4929 w 10000"/>
                <a:gd name="connsiteY95" fmla="*/ 4322 h 10000"/>
                <a:gd name="connsiteX96" fmla="*/ 5127 w 10000"/>
                <a:gd name="connsiteY96" fmla="*/ 4449 h 10000"/>
                <a:gd name="connsiteX97" fmla="*/ 5354 w 10000"/>
                <a:gd name="connsiteY97" fmla="*/ 4576 h 10000"/>
                <a:gd name="connsiteX98" fmla="*/ 5496 w 10000"/>
                <a:gd name="connsiteY98" fmla="*/ 4873 h 10000"/>
                <a:gd name="connsiteX99" fmla="*/ 5581 w 10000"/>
                <a:gd name="connsiteY99" fmla="*/ 5254 h 10000"/>
                <a:gd name="connsiteX100" fmla="*/ 5552 w 10000"/>
                <a:gd name="connsiteY100" fmla="*/ 5720 h 10000"/>
                <a:gd name="connsiteX101" fmla="*/ 5552 w 10000"/>
                <a:gd name="connsiteY101" fmla="*/ 6271 h 10000"/>
                <a:gd name="connsiteX102" fmla="*/ 5467 w 10000"/>
                <a:gd name="connsiteY102" fmla="*/ 6780 h 10000"/>
                <a:gd name="connsiteX103" fmla="*/ 5467 w 10000"/>
                <a:gd name="connsiteY103" fmla="*/ 7076 h 10000"/>
                <a:gd name="connsiteX104" fmla="*/ 5439 w 10000"/>
                <a:gd name="connsiteY104" fmla="*/ 7203 h 10000"/>
                <a:gd name="connsiteX105" fmla="*/ 5439 w 10000"/>
                <a:gd name="connsiteY105" fmla="*/ 7246 h 10000"/>
                <a:gd name="connsiteX106" fmla="*/ 5439 w 10000"/>
                <a:gd name="connsiteY106" fmla="*/ 7331 h 10000"/>
                <a:gd name="connsiteX107" fmla="*/ 5382 w 10000"/>
                <a:gd name="connsiteY107" fmla="*/ 7500 h 10000"/>
                <a:gd name="connsiteX108" fmla="*/ 5297 w 10000"/>
                <a:gd name="connsiteY108" fmla="*/ 7627 h 10000"/>
                <a:gd name="connsiteX109" fmla="*/ 5269 w 10000"/>
                <a:gd name="connsiteY109" fmla="*/ 7754 h 10000"/>
                <a:gd name="connsiteX110" fmla="*/ 5127 w 10000"/>
                <a:gd name="connsiteY110" fmla="*/ 7881 h 10000"/>
                <a:gd name="connsiteX111" fmla="*/ 5354 w 10000"/>
                <a:gd name="connsiteY111" fmla="*/ 8729 h 10000"/>
                <a:gd name="connsiteX112" fmla="*/ 6374 w 10000"/>
                <a:gd name="connsiteY112" fmla="*/ 9110 h 10000"/>
                <a:gd name="connsiteX113" fmla="*/ 6374 w 10000"/>
                <a:gd name="connsiteY113" fmla="*/ 9153 h 10000"/>
                <a:gd name="connsiteX114" fmla="*/ 6402 w 10000"/>
                <a:gd name="connsiteY114" fmla="*/ 9195 h 10000"/>
                <a:gd name="connsiteX115" fmla="*/ 6459 w 10000"/>
                <a:gd name="connsiteY115" fmla="*/ 9280 h 10000"/>
                <a:gd name="connsiteX116" fmla="*/ 6487 w 10000"/>
                <a:gd name="connsiteY116" fmla="*/ 9407 h 10000"/>
                <a:gd name="connsiteX117" fmla="*/ 6544 w 10000"/>
                <a:gd name="connsiteY117" fmla="*/ 9576 h 10000"/>
                <a:gd name="connsiteX118" fmla="*/ 6544 w 10000"/>
                <a:gd name="connsiteY118" fmla="*/ 9746 h 10000"/>
                <a:gd name="connsiteX119" fmla="*/ 6544 w 10000"/>
                <a:gd name="connsiteY119" fmla="*/ 9958 h 10000"/>
                <a:gd name="connsiteX120" fmla="*/ 6686 w 10000"/>
                <a:gd name="connsiteY120" fmla="*/ 9958 h 10000"/>
                <a:gd name="connsiteX121" fmla="*/ 6686 w 10000"/>
                <a:gd name="connsiteY121" fmla="*/ 9407 h 10000"/>
                <a:gd name="connsiteX122" fmla="*/ 6686 w 10000"/>
                <a:gd name="connsiteY122" fmla="*/ 9195 h 10000"/>
                <a:gd name="connsiteX123" fmla="*/ 6657 w 10000"/>
                <a:gd name="connsiteY123" fmla="*/ 9110 h 10000"/>
                <a:gd name="connsiteX124" fmla="*/ 6601 w 10000"/>
                <a:gd name="connsiteY124" fmla="*/ 8983 h 10000"/>
                <a:gd name="connsiteX125" fmla="*/ 6572 w 10000"/>
                <a:gd name="connsiteY125" fmla="*/ 8898 h 10000"/>
                <a:gd name="connsiteX126" fmla="*/ 6544 w 10000"/>
                <a:gd name="connsiteY126" fmla="*/ 8898 h 10000"/>
                <a:gd name="connsiteX127" fmla="*/ 5864 w 10000"/>
                <a:gd name="connsiteY127" fmla="*/ 8644 h 10000"/>
                <a:gd name="connsiteX128" fmla="*/ 6317 w 10000"/>
                <a:gd name="connsiteY128" fmla="*/ 8475 h 10000"/>
                <a:gd name="connsiteX129" fmla="*/ 6544 w 10000"/>
                <a:gd name="connsiteY129" fmla="*/ 7754 h 10000"/>
                <a:gd name="connsiteX130" fmla="*/ 6459 w 10000"/>
                <a:gd name="connsiteY130" fmla="*/ 7669 h 10000"/>
                <a:gd name="connsiteX131" fmla="*/ 6374 w 10000"/>
                <a:gd name="connsiteY131" fmla="*/ 7585 h 10000"/>
                <a:gd name="connsiteX132" fmla="*/ 6317 w 10000"/>
                <a:gd name="connsiteY132" fmla="*/ 7458 h 10000"/>
                <a:gd name="connsiteX133" fmla="*/ 6289 w 10000"/>
                <a:gd name="connsiteY133" fmla="*/ 7331 h 10000"/>
                <a:gd name="connsiteX134" fmla="*/ 6289 w 10000"/>
                <a:gd name="connsiteY134" fmla="*/ 7203 h 10000"/>
                <a:gd name="connsiteX135" fmla="*/ 6289 w 10000"/>
                <a:gd name="connsiteY135" fmla="*/ 7203 h 10000"/>
                <a:gd name="connsiteX136" fmla="*/ 6232 w 10000"/>
                <a:gd name="connsiteY136" fmla="*/ 7034 h 10000"/>
                <a:gd name="connsiteX137" fmla="*/ 6204 w 10000"/>
                <a:gd name="connsiteY137" fmla="*/ 6653 h 10000"/>
                <a:gd name="connsiteX138" fmla="*/ 6176 w 10000"/>
                <a:gd name="connsiteY138" fmla="*/ 6102 h 10000"/>
                <a:gd name="connsiteX139" fmla="*/ 6176 w 10000"/>
                <a:gd name="connsiteY139" fmla="*/ 5551 h 10000"/>
                <a:gd name="connsiteX140" fmla="*/ 6232 w 10000"/>
                <a:gd name="connsiteY140" fmla="*/ 5169 h 10000"/>
                <a:gd name="connsiteX141" fmla="*/ 6402 w 10000"/>
                <a:gd name="connsiteY141" fmla="*/ 5000 h 10000"/>
                <a:gd name="connsiteX142" fmla="*/ 6601 w 10000"/>
                <a:gd name="connsiteY142" fmla="*/ 4873 h 10000"/>
                <a:gd name="connsiteX143" fmla="*/ 6771 w 10000"/>
                <a:gd name="connsiteY143" fmla="*/ 4831 h 10000"/>
                <a:gd name="connsiteX144" fmla="*/ 6856 w 10000"/>
                <a:gd name="connsiteY144" fmla="*/ 4831 h 10000"/>
                <a:gd name="connsiteX145" fmla="*/ 6856 w 10000"/>
                <a:gd name="connsiteY145" fmla="*/ 4831 h 10000"/>
                <a:gd name="connsiteX146" fmla="*/ 6941 w 10000"/>
                <a:gd name="connsiteY146" fmla="*/ 4831 h 10000"/>
                <a:gd name="connsiteX147" fmla="*/ 7110 w 10000"/>
                <a:gd name="connsiteY147" fmla="*/ 4873 h 10000"/>
                <a:gd name="connsiteX148" fmla="*/ 7337 w 10000"/>
                <a:gd name="connsiteY148" fmla="*/ 5000 h 10000"/>
                <a:gd name="connsiteX149" fmla="*/ 7507 w 10000"/>
                <a:gd name="connsiteY149" fmla="*/ 5169 h 10000"/>
                <a:gd name="connsiteX150" fmla="*/ 7592 w 10000"/>
                <a:gd name="connsiteY150" fmla="*/ 5551 h 10000"/>
                <a:gd name="connsiteX151" fmla="*/ 7564 w 10000"/>
                <a:gd name="connsiteY151" fmla="*/ 6102 h 10000"/>
                <a:gd name="connsiteX152" fmla="*/ 7507 w 10000"/>
                <a:gd name="connsiteY152" fmla="*/ 6653 h 10000"/>
                <a:gd name="connsiteX153" fmla="*/ 7479 w 10000"/>
                <a:gd name="connsiteY153" fmla="*/ 7034 h 10000"/>
                <a:gd name="connsiteX154" fmla="*/ 7479 w 10000"/>
                <a:gd name="connsiteY154" fmla="*/ 7203 h 10000"/>
                <a:gd name="connsiteX155" fmla="*/ 7479 w 10000"/>
                <a:gd name="connsiteY155" fmla="*/ 7203 h 10000"/>
                <a:gd name="connsiteX156" fmla="*/ 7422 w 10000"/>
                <a:gd name="connsiteY156" fmla="*/ 7331 h 10000"/>
                <a:gd name="connsiteX157" fmla="*/ 7394 w 10000"/>
                <a:gd name="connsiteY157" fmla="*/ 7458 h 10000"/>
                <a:gd name="connsiteX158" fmla="*/ 7337 w 10000"/>
                <a:gd name="connsiteY158" fmla="*/ 7585 h 10000"/>
                <a:gd name="connsiteX159" fmla="*/ 7309 w 10000"/>
                <a:gd name="connsiteY159" fmla="*/ 7669 h 10000"/>
                <a:gd name="connsiteX160" fmla="*/ 7224 w 10000"/>
                <a:gd name="connsiteY160" fmla="*/ 7754 h 10000"/>
                <a:gd name="connsiteX161" fmla="*/ 7394 w 10000"/>
                <a:gd name="connsiteY161" fmla="*/ 8475 h 10000"/>
                <a:gd name="connsiteX162" fmla="*/ 8244 w 10000"/>
                <a:gd name="connsiteY162" fmla="*/ 8771 h 10000"/>
                <a:gd name="connsiteX163" fmla="*/ 8244 w 10000"/>
                <a:gd name="connsiteY163" fmla="*/ 8771 h 10000"/>
                <a:gd name="connsiteX164" fmla="*/ 8300 w 10000"/>
                <a:gd name="connsiteY164" fmla="*/ 8856 h 10000"/>
                <a:gd name="connsiteX165" fmla="*/ 8329 w 10000"/>
                <a:gd name="connsiteY165" fmla="*/ 8898 h 10000"/>
                <a:gd name="connsiteX166" fmla="*/ 8329 w 10000"/>
                <a:gd name="connsiteY166" fmla="*/ 9025 h 10000"/>
                <a:gd name="connsiteX167" fmla="*/ 8357 w 10000"/>
                <a:gd name="connsiteY167" fmla="*/ 9153 h 10000"/>
                <a:gd name="connsiteX168" fmla="*/ 8357 w 10000"/>
                <a:gd name="connsiteY168" fmla="*/ 9703 h 10000"/>
                <a:gd name="connsiteX169" fmla="*/ 9037 w 10000"/>
                <a:gd name="connsiteY169" fmla="*/ 9153 h 10000"/>
                <a:gd name="connsiteX170" fmla="*/ 9547 w 10000"/>
                <a:gd name="connsiteY170" fmla="*/ 8347 h 10000"/>
                <a:gd name="connsiteX171" fmla="*/ 9887 w 10000"/>
                <a:gd name="connsiteY171" fmla="*/ 7331 h 10000"/>
                <a:gd name="connsiteX172" fmla="*/ 10000 w 10000"/>
                <a:gd name="connsiteY172" fmla="*/ 6144 h 10000"/>
                <a:gd name="connsiteX173" fmla="*/ 9915 w 10000"/>
                <a:gd name="connsiteY173" fmla="*/ 5127 h 10000"/>
                <a:gd name="connsiteX174" fmla="*/ 9688 w 10000"/>
                <a:gd name="connsiteY174" fmla="*/ 4195 h 10000"/>
                <a:gd name="connsiteX175" fmla="*/ 9263 w 10000"/>
                <a:gd name="connsiteY175" fmla="*/ 3475 h 10000"/>
                <a:gd name="connsiteX176" fmla="*/ 8782 w 10000"/>
                <a:gd name="connsiteY176" fmla="*/ 2839 h 10000"/>
                <a:gd name="connsiteX177" fmla="*/ 8159 w 10000"/>
                <a:gd name="connsiteY177" fmla="*/ 2500 h 10000"/>
                <a:gd name="connsiteX178" fmla="*/ 7479 w 10000"/>
                <a:gd name="connsiteY178"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2068 w 10000"/>
                <a:gd name="connsiteY8" fmla="*/ 3051 h 10000"/>
                <a:gd name="connsiteX9" fmla="*/ 1416 w 10000"/>
                <a:gd name="connsiteY9" fmla="*/ 3305 h 10000"/>
                <a:gd name="connsiteX10" fmla="*/ 850 w 10000"/>
                <a:gd name="connsiteY10" fmla="*/ 3856 h 10000"/>
                <a:gd name="connsiteX11" fmla="*/ 397 w 10000"/>
                <a:gd name="connsiteY11" fmla="*/ 4576 h 10000"/>
                <a:gd name="connsiteX12" fmla="*/ 113 w 10000"/>
                <a:gd name="connsiteY12" fmla="*/ 5466 h 10000"/>
                <a:gd name="connsiteX13" fmla="*/ 0 w 10000"/>
                <a:gd name="connsiteY13" fmla="*/ 6525 h 10000"/>
                <a:gd name="connsiteX14" fmla="*/ 85 w 10000"/>
                <a:gd name="connsiteY14" fmla="*/ 7373 h 10000"/>
                <a:gd name="connsiteX15" fmla="*/ 283 w 10000"/>
                <a:gd name="connsiteY15" fmla="*/ 8220 h 10000"/>
                <a:gd name="connsiteX16" fmla="*/ 652 w 10000"/>
                <a:gd name="connsiteY16" fmla="*/ 8898 h 10000"/>
                <a:gd name="connsiteX17" fmla="*/ 1048 w 10000"/>
                <a:gd name="connsiteY17" fmla="*/ 9449 h 10000"/>
                <a:gd name="connsiteX18" fmla="*/ 1048 w 10000"/>
                <a:gd name="connsiteY18" fmla="*/ 9153 h 10000"/>
                <a:gd name="connsiteX19" fmla="*/ 1105 w 10000"/>
                <a:gd name="connsiteY19" fmla="*/ 9025 h 10000"/>
                <a:gd name="connsiteX20" fmla="*/ 1105 w 10000"/>
                <a:gd name="connsiteY20" fmla="*/ 8898 h 10000"/>
                <a:gd name="connsiteX21" fmla="*/ 1133 w 10000"/>
                <a:gd name="connsiteY21" fmla="*/ 8856 h 10000"/>
                <a:gd name="connsiteX22" fmla="*/ 1190 w 10000"/>
                <a:gd name="connsiteY22" fmla="*/ 8771 h 10000"/>
                <a:gd name="connsiteX23" fmla="*/ 1190 w 10000"/>
                <a:gd name="connsiteY23" fmla="*/ 8771 h 10000"/>
                <a:gd name="connsiteX24" fmla="*/ 2040 w 10000"/>
                <a:gd name="connsiteY24" fmla="*/ 8475 h 10000"/>
                <a:gd name="connsiteX25" fmla="*/ 2210 w 10000"/>
                <a:gd name="connsiteY25" fmla="*/ 7754 h 10000"/>
                <a:gd name="connsiteX26" fmla="*/ 2125 w 10000"/>
                <a:gd name="connsiteY26" fmla="*/ 7669 h 10000"/>
                <a:gd name="connsiteX27" fmla="*/ 2068 w 10000"/>
                <a:gd name="connsiteY27" fmla="*/ 7585 h 10000"/>
                <a:gd name="connsiteX28" fmla="*/ 2040 w 10000"/>
                <a:gd name="connsiteY28" fmla="*/ 7458 h 10000"/>
                <a:gd name="connsiteX29" fmla="*/ 1983 w 10000"/>
                <a:gd name="connsiteY29" fmla="*/ 7331 h 10000"/>
                <a:gd name="connsiteX30" fmla="*/ 1955 w 10000"/>
                <a:gd name="connsiteY30" fmla="*/ 7246 h 10000"/>
                <a:gd name="connsiteX31" fmla="*/ 1955 w 10000"/>
                <a:gd name="connsiteY31" fmla="*/ 7203 h 10000"/>
                <a:gd name="connsiteX32" fmla="*/ 1955 w 10000"/>
                <a:gd name="connsiteY32" fmla="*/ 7034 h 10000"/>
                <a:gd name="connsiteX33" fmla="*/ 1926 w 10000"/>
                <a:gd name="connsiteY33" fmla="*/ 6653 h 10000"/>
                <a:gd name="connsiteX34" fmla="*/ 1870 w 10000"/>
                <a:gd name="connsiteY34" fmla="*/ 6102 h 10000"/>
                <a:gd name="connsiteX35" fmla="*/ 1841 w 10000"/>
                <a:gd name="connsiteY35" fmla="*/ 5551 h 10000"/>
                <a:gd name="connsiteX36" fmla="*/ 1926 w 10000"/>
                <a:gd name="connsiteY36" fmla="*/ 5169 h 10000"/>
                <a:gd name="connsiteX37" fmla="*/ 2125 w 10000"/>
                <a:gd name="connsiteY37" fmla="*/ 5000 h 10000"/>
                <a:gd name="connsiteX38" fmla="*/ 2323 w 10000"/>
                <a:gd name="connsiteY38" fmla="*/ 4873 h 10000"/>
                <a:gd name="connsiteX39" fmla="*/ 2493 w 10000"/>
                <a:gd name="connsiteY39" fmla="*/ 4831 h 10000"/>
                <a:gd name="connsiteX40" fmla="*/ 2578 w 10000"/>
                <a:gd name="connsiteY40" fmla="*/ 4831 h 10000"/>
                <a:gd name="connsiteX41" fmla="*/ 2578 w 10000"/>
                <a:gd name="connsiteY41" fmla="*/ 4831 h 10000"/>
                <a:gd name="connsiteX42" fmla="*/ 2635 w 10000"/>
                <a:gd name="connsiteY42" fmla="*/ 4831 h 10000"/>
                <a:gd name="connsiteX43" fmla="*/ 2805 w 10000"/>
                <a:gd name="connsiteY43" fmla="*/ 4873 h 10000"/>
                <a:gd name="connsiteX44" fmla="*/ 3003 w 10000"/>
                <a:gd name="connsiteY44" fmla="*/ 5000 h 10000"/>
                <a:gd name="connsiteX45" fmla="*/ 3173 w 10000"/>
                <a:gd name="connsiteY45" fmla="*/ 5169 h 10000"/>
                <a:gd name="connsiteX46" fmla="*/ 3258 w 10000"/>
                <a:gd name="connsiteY46" fmla="*/ 5551 h 10000"/>
                <a:gd name="connsiteX47" fmla="*/ 3258 w 10000"/>
                <a:gd name="connsiteY47" fmla="*/ 6102 h 10000"/>
                <a:gd name="connsiteX48" fmla="*/ 3229 w 10000"/>
                <a:gd name="connsiteY48" fmla="*/ 6653 h 10000"/>
                <a:gd name="connsiteX49" fmla="*/ 3173 w 10000"/>
                <a:gd name="connsiteY49" fmla="*/ 7034 h 10000"/>
                <a:gd name="connsiteX50" fmla="*/ 3144 w 10000"/>
                <a:gd name="connsiteY50" fmla="*/ 7203 h 10000"/>
                <a:gd name="connsiteX51" fmla="*/ 3144 w 10000"/>
                <a:gd name="connsiteY51" fmla="*/ 7246 h 10000"/>
                <a:gd name="connsiteX52" fmla="*/ 3144 w 10000"/>
                <a:gd name="connsiteY52" fmla="*/ 7331 h 10000"/>
                <a:gd name="connsiteX53" fmla="*/ 3088 w 10000"/>
                <a:gd name="connsiteY53" fmla="*/ 7458 h 10000"/>
                <a:gd name="connsiteX54" fmla="*/ 3059 w 10000"/>
                <a:gd name="connsiteY54" fmla="*/ 7585 h 10000"/>
                <a:gd name="connsiteX55" fmla="*/ 2975 w 10000"/>
                <a:gd name="connsiteY55" fmla="*/ 7669 h 10000"/>
                <a:gd name="connsiteX56" fmla="*/ 2946 w 10000"/>
                <a:gd name="connsiteY56" fmla="*/ 7754 h 10000"/>
                <a:gd name="connsiteX57" fmla="*/ 3088 w 10000"/>
                <a:gd name="connsiteY57" fmla="*/ 8475 h 10000"/>
                <a:gd name="connsiteX58" fmla="*/ 3541 w 10000"/>
                <a:gd name="connsiteY58" fmla="*/ 8644 h 10000"/>
                <a:gd name="connsiteX59" fmla="*/ 2890 w 10000"/>
                <a:gd name="connsiteY59" fmla="*/ 8898 h 10000"/>
                <a:gd name="connsiteX60" fmla="*/ 2861 w 10000"/>
                <a:gd name="connsiteY60" fmla="*/ 8898 h 10000"/>
                <a:gd name="connsiteX61" fmla="*/ 2805 w 10000"/>
                <a:gd name="connsiteY61" fmla="*/ 8983 h 10000"/>
                <a:gd name="connsiteX62" fmla="*/ 2776 w 10000"/>
                <a:gd name="connsiteY62" fmla="*/ 9110 h 10000"/>
                <a:gd name="connsiteX63" fmla="*/ 2720 w 10000"/>
                <a:gd name="connsiteY63" fmla="*/ 9195 h 10000"/>
                <a:gd name="connsiteX64" fmla="*/ 2720 w 10000"/>
                <a:gd name="connsiteY64" fmla="*/ 9407 h 10000"/>
                <a:gd name="connsiteX65" fmla="*/ 2720 w 10000"/>
                <a:gd name="connsiteY65" fmla="*/ 10000 h 10000"/>
                <a:gd name="connsiteX66" fmla="*/ 2946 w 10000"/>
                <a:gd name="connsiteY66" fmla="*/ 10000 h 10000"/>
                <a:gd name="connsiteX67" fmla="*/ 2946 w 10000"/>
                <a:gd name="connsiteY67" fmla="*/ 9576 h 10000"/>
                <a:gd name="connsiteX68" fmla="*/ 2946 w 10000"/>
                <a:gd name="connsiteY68" fmla="*/ 9407 h 10000"/>
                <a:gd name="connsiteX69" fmla="*/ 2975 w 10000"/>
                <a:gd name="connsiteY69" fmla="*/ 9280 h 10000"/>
                <a:gd name="connsiteX70" fmla="*/ 3003 w 10000"/>
                <a:gd name="connsiteY70" fmla="*/ 9195 h 10000"/>
                <a:gd name="connsiteX71" fmla="*/ 3059 w 10000"/>
                <a:gd name="connsiteY71" fmla="*/ 9153 h 10000"/>
                <a:gd name="connsiteX72" fmla="*/ 3059 w 10000"/>
                <a:gd name="connsiteY72" fmla="*/ 9110 h 10000"/>
                <a:gd name="connsiteX73" fmla="*/ 4079 w 10000"/>
                <a:gd name="connsiteY73" fmla="*/ 8729 h 10000"/>
                <a:gd name="connsiteX74" fmla="*/ 4278 w 10000"/>
                <a:gd name="connsiteY74" fmla="*/ 7881 h 10000"/>
                <a:gd name="connsiteX75" fmla="*/ 4193 w 10000"/>
                <a:gd name="connsiteY75" fmla="*/ 7754 h 10000"/>
                <a:gd name="connsiteX76" fmla="*/ 4108 w 10000"/>
                <a:gd name="connsiteY76" fmla="*/ 7627 h 10000"/>
                <a:gd name="connsiteX77" fmla="*/ 4079 w 10000"/>
                <a:gd name="connsiteY77" fmla="*/ 7500 h 10000"/>
                <a:gd name="connsiteX78" fmla="*/ 4051 w 10000"/>
                <a:gd name="connsiteY78" fmla="*/ 7331 h 10000"/>
                <a:gd name="connsiteX79" fmla="*/ 3994 w 10000"/>
                <a:gd name="connsiteY79" fmla="*/ 7246 h 10000"/>
                <a:gd name="connsiteX80" fmla="*/ 3994 w 10000"/>
                <a:gd name="connsiteY80" fmla="*/ 7203 h 10000"/>
                <a:gd name="connsiteX81" fmla="*/ 3994 w 10000"/>
                <a:gd name="connsiteY81" fmla="*/ 7076 h 10000"/>
                <a:gd name="connsiteX82" fmla="*/ 3966 w 10000"/>
                <a:gd name="connsiteY82" fmla="*/ 6780 h 10000"/>
                <a:gd name="connsiteX83" fmla="*/ 3909 w 10000"/>
                <a:gd name="connsiteY83" fmla="*/ 6271 h 10000"/>
                <a:gd name="connsiteX84" fmla="*/ 3881 w 10000"/>
                <a:gd name="connsiteY84" fmla="*/ 5720 h 10000"/>
                <a:gd name="connsiteX85" fmla="*/ 3881 w 10000"/>
                <a:gd name="connsiteY85" fmla="*/ 5254 h 10000"/>
                <a:gd name="connsiteX86" fmla="*/ 3909 w 10000"/>
                <a:gd name="connsiteY86" fmla="*/ 4873 h 10000"/>
                <a:gd name="connsiteX87" fmla="*/ 4079 w 10000"/>
                <a:gd name="connsiteY87" fmla="*/ 4576 h 10000"/>
                <a:gd name="connsiteX88" fmla="*/ 4278 w 10000"/>
                <a:gd name="connsiteY88" fmla="*/ 4449 h 10000"/>
                <a:gd name="connsiteX89" fmla="*/ 4476 w 10000"/>
                <a:gd name="connsiteY89" fmla="*/ 4322 h 10000"/>
                <a:gd name="connsiteX90" fmla="*/ 4646 w 10000"/>
                <a:gd name="connsiteY90" fmla="*/ 4322 h 10000"/>
                <a:gd name="connsiteX91" fmla="*/ 4731 w 10000"/>
                <a:gd name="connsiteY91" fmla="*/ 4322 h 10000"/>
                <a:gd name="connsiteX92" fmla="*/ 4731 w 10000"/>
                <a:gd name="connsiteY92" fmla="*/ 4322 h 10000"/>
                <a:gd name="connsiteX93" fmla="*/ 4788 w 10000"/>
                <a:gd name="connsiteY93" fmla="*/ 4322 h 10000"/>
                <a:gd name="connsiteX94" fmla="*/ 4929 w 10000"/>
                <a:gd name="connsiteY94" fmla="*/ 4322 h 10000"/>
                <a:gd name="connsiteX95" fmla="*/ 5127 w 10000"/>
                <a:gd name="connsiteY95" fmla="*/ 4449 h 10000"/>
                <a:gd name="connsiteX96" fmla="*/ 5354 w 10000"/>
                <a:gd name="connsiteY96" fmla="*/ 4576 h 10000"/>
                <a:gd name="connsiteX97" fmla="*/ 5496 w 10000"/>
                <a:gd name="connsiteY97" fmla="*/ 4873 h 10000"/>
                <a:gd name="connsiteX98" fmla="*/ 5581 w 10000"/>
                <a:gd name="connsiteY98" fmla="*/ 5254 h 10000"/>
                <a:gd name="connsiteX99" fmla="*/ 5552 w 10000"/>
                <a:gd name="connsiteY99" fmla="*/ 5720 h 10000"/>
                <a:gd name="connsiteX100" fmla="*/ 5552 w 10000"/>
                <a:gd name="connsiteY100" fmla="*/ 6271 h 10000"/>
                <a:gd name="connsiteX101" fmla="*/ 5467 w 10000"/>
                <a:gd name="connsiteY101" fmla="*/ 6780 h 10000"/>
                <a:gd name="connsiteX102" fmla="*/ 5467 w 10000"/>
                <a:gd name="connsiteY102" fmla="*/ 7076 h 10000"/>
                <a:gd name="connsiteX103" fmla="*/ 5439 w 10000"/>
                <a:gd name="connsiteY103" fmla="*/ 7203 h 10000"/>
                <a:gd name="connsiteX104" fmla="*/ 5439 w 10000"/>
                <a:gd name="connsiteY104" fmla="*/ 7246 h 10000"/>
                <a:gd name="connsiteX105" fmla="*/ 5439 w 10000"/>
                <a:gd name="connsiteY105" fmla="*/ 7331 h 10000"/>
                <a:gd name="connsiteX106" fmla="*/ 5382 w 10000"/>
                <a:gd name="connsiteY106" fmla="*/ 7500 h 10000"/>
                <a:gd name="connsiteX107" fmla="*/ 5297 w 10000"/>
                <a:gd name="connsiteY107" fmla="*/ 7627 h 10000"/>
                <a:gd name="connsiteX108" fmla="*/ 5269 w 10000"/>
                <a:gd name="connsiteY108" fmla="*/ 7754 h 10000"/>
                <a:gd name="connsiteX109" fmla="*/ 5127 w 10000"/>
                <a:gd name="connsiteY109" fmla="*/ 7881 h 10000"/>
                <a:gd name="connsiteX110" fmla="*/ 5354 w 10000"/>
                <a:gd name="connsiteY110" fmla="*/ 8729 h 10000"/>
                <a:gd name="connsiteX111" fmla="*/ 6374 w 10000"/>
                <a:gd name="connsiteY111" fmla="*/ 9110 h 10000"/>
                <a:gd name="connsiteX112" fmla="*/ 6374 w 10000"/>
                <a:gd name="connsiteY112" fmla="*/ 9153 h 10000"/>
                <a:gd name="connsiteX113" fmla="*/ 6402 w 10000"/>
                <a:gd name="connsiteY113" fmla="*/ 9195 h 10000"/>
                <a:gd name="connsiteX114" fmla="*/ 6459 w 10000"/>
                <a:gd name="connsiteY114" fmla="*/ 9280 h 10000"/>
                <a:gd name="connsiteX115" fmla="*/ 6487 w 10000"/>
                <a:gd name="connsiteY115" fmla="*/ 9407 h 10000"/>
                <a:gd name="connsiteX116" fmla="*/ 6544 w 10000"/>
                <a:gd name="connsiteY116" fmla="*/ 9576 h 10000"/>
                <a:gd name="connsiteX117" fmla="*/ 6544 w 10000"/>
                <a:gd name="connsiteY117" fmla="*/ 9746 h 10000"/>
                <a:gd name="connsiteX118" fmla="*/ 6544 w 10000"/>
                <a:gd name="connsiteY118" fmla="*/ 9958 h 10000"/>
                <a:gd name="connsiteX119" fmla="*/ 6686 w 10000"/>
                <a:gd name="connsiteY119" fmla="*/ 9958 h 10000"/>
                <a:gd name="connsiteX120" fmla="*/ 6686 w 10000"/>
                <a:gd name="connsiteY120" fmla="*/ 9407 h 10000"/>
                <a:gd name="connsiteX121" fmla="*/ 6686 w 10000"/>
                <a:gd name="connsiteY121" fmla="*/ 9195 h 10000"/>
                <a:gd name="connsiteX122" fmla="*/ 6657 w 10000"/>
                <a:gd name="connsiteY122" fmla="*/ 9110 h 10000"/>
                <a:gd name="connsiteX123" fmla="*/ 6601 w 10000"/>
                <a:gd name="connsiteY123" fmla="*/ 8983 h 10000"/>
                <a:gd name="connsiteX124" fmla="*/ 6572 w 10000"/>
                <a:gd name="connsiteY124" fmla="*/ 8898 h 10000"/>
                <a:gd name="connsiteX125" fmla="*/ 6544 w 10000"/>
                <a:gd name="connsiteY125" fmla="*/ 8898 h 10000"/>
                <a:gd name="connsiteX126" fmla="*/ 5864 w 10000"/>
                <a:gd name="connsiteY126" fmla="*/ 8644 h 10000"/>
                <a:gd name="connsiteX127" fmla="*/ 6317 w 10000"/>
                <a:gd name="connsiteY127" fmla="*/ 8475 h 10000"/>
                <a:gd name="connsiteX128" fmla="*/ 6544 w 10000"/>
                <a:gd name="connsiteY128" fmla="*/ 7754 h 10000"/>
                <a:gd name="connsiteX129" fmla="*/ 6459 w 10000"/>
                <a:gd name="connsiteY129" fmla="*/ 7669 h 10000"/>
                <a:gd name="connsiteX130" fmla="*/ 6374 w 10000"/>
                <a:gd name="connsiteY130" fmla="*/ 7585 h 10000"/>
                <a:gd name="connsiteX131" fmla="*/ 6317 w 10000"/>
                <a:gd name="connsiteY131" fmla="*/ 7458 h 10000"/>
                <a:gd name="connsiteX132" fmla="*/ 6289 w 10000"/>
                <a:gd name="connsiteY132" fmla="*/ 7331 h 10000"/>
                <a:gd name="connsiteX133" fmla="*/ 6289 w 10000"/>
                <a:gd name="connsiteY133" fmla="*/ 7203 h 10000"/>
                <a:gd name="connsiteX134" fmla="*/ 6289 w 10000"/>
                <a:gd name="connsiteY134" fmla="*/ 7203 h 10000"/>
                <a:gd name="connsiteX135" fmla="*/ 6232 w 10000"/>
                <a:gd name="connsiteY135" fmla="*/ 7034 h 10000"/>
                <a:gd name="connsiteX136" fmla="*/ 6204 w 10000"/>
                <a:gd name="connsiteY136" fmla="*/ 6653 h 10000"/>
                <a:gd name="connsiteX137" fmla="*/ 6176 w 10000"/>
                <a:gd name="connsiteY137" fmla="*/ 6102 h 10000"/>
                <a:gd name="connsiteX138" fmla="*/ 6176 w 10000"/>
                <a:gd name="connsiteY138" fmla="*/ 5551 h 10000"/>
                <a:gd name="connsiteX139" fmla="*/ 6232 w 10000"/>
                <a:gd name="connsiteY139" fmla="*/ 5169 h 10000"/>
                <a:gd name="connsiteX140" fmla="*/ 6402 w 10000"/>
                <a:gd name="connsiteY140" fmla="*/ 5000 h 10000"/>
                <a:gd name="connsiteX141" fmla="*/ 6601 w 10000"/>
                <a:gd name="connsiteY141" fmla="*/ 4873 h 10000"/>
                <a:gd name="connsiteX142" fmla="*/ 6771 w 10000"/>
                <a:gd name="connsiteY142" fmla="*/ 4831 h 10000"/>
                <a:gd name="connsiteX143" fmla="*/ 6856 w 10000"/>
                <a:gd name="connsiteY143" fmla="*/ 4831 h 10000"/>
                <a:gd name="connsiteX144" fmla="*/ 6856 w 10000"/>
                <a:gd name="connsiteY144" fmla="*/ 4831 h 10000"/>
                <a:gd name="connsiteX145" fmla="*/ 6941 w 10000"/>
                <a:gd name="connsiteY145" fmla="*/ 4831 h 10000"/>
                <a:gd name="connsiteX146" fmla="*/ 7110 w 10000"/>
                <a:gd name="connsiteY146" fmla="*/ 4873 h 10000"/>
                <a:gd name="connsiteX147" fmla="*/ 7337 w 10000"/>
                <a:gd name="connsiteY147" fmla="*/ 5000 h 10000"/>
                <a:gd name="connsiteX148" fmla="*/ 7507 w 10000"/>
                <a:gd name="connsiteY148" fmla="*/ 5169 h 10000"/>
                <a:gd name="connsiteX149" fmla="*/ 7592 w 10000"/>
                <a:gd name="connsiteY149" fmla="*/ 5551 h 10000"/>
                <a:gd name="connsiteX150" fmla="*/ 7564 w 10000"/>
                <a:gd name="connsiteY150" fmla="*/ 6102 h 10000"/>
                <a:gd name="connsiteX151" fmla="*/ 7507 w 10000"/>
                <a:gd name="connsiteY151" fmla="*/ 6653 h 10000"/>
                <a:gd name="connsiteX152" fmla="*/ 7479 w 10000"/>
                <a:gd name="connsiteY152" fmla="*/ 7034 h 10000"/>
                <a:gd name="connsiteX153" fmla="*/ 7479 w 10000"/>
                <a:gd name="connsiteY153" fmla="*/ 7203 h 10000"/>
                <a:gd name="connsiteX154" fmla="*/ 7479 w 10000"/>
                <a:gd name="connsiteY154" fmla="*/ 7203 h 10000"/>
                <a:gd name="connsiteX155" fmla="*/ 7422 w 10000"/>
                <a:gd name="connsiteY155" fmla="*/ 7331 h 10000"/>
                <a:gd name="connsiteX156" fmla="*/ 7394 w 10000"/>
                <a:gd name="connsiteY156" fmla="*/ 7458 h 10000"/>
                <a:gd name="connsiteX157" fmla="*/ 7337 w 10000"/>
                <a:gd name="connsiteY157" fmla="*/ 7585 h 10000"/>
                <a:gd name="connsiteX158" fmla="*/ 7309 w 10000"/>
                <a:gd name="connsiteY158" fmla="*/ 7669 h 10000"/>
                <a:gd name="connsiteX159" fmla="*/ 7224 w 10000"/>
                <a:gd name="connsiteY159" fmla="*/ 7754 h 10000"/>
                <a:gd name="connsiteX160" fmla="*/ 7394 w 10000"/>
                <a:gd name="connsiteY160" fmla="*/ 8475 h 10000"/>
                <a:gd name="connsiteX161" fmla="*/ 8244 w 10000"/>
                <a:gd name="connsiteY161" fmla="*/ 8771 h 10000"/>
                <a:gd name="connsiteX162" fmla="*/ 8244 w 10000"/>
                <a:gd name="connsiteY162" fmla="*/ 8771 h 10000"/>
                <a:gd name="connsiteX163" fmla="*/ 8300 w 10000"/>
                <a:gd name="connsiteY163" fmla="*/ 8856 h 10000"/>
                <a:gd name="connsiteX164" fmla="*/ 8329 w 10000"/>
                <a:gd name="connsiteY164" fmla="*/ 8898 h 10000"/>
                <a:gd name="connsiteX165" fmla="*/ 8329 w 10000"/>
                <a:gd name="connsiteY165" fmla="*/ 9025 h 10000"/>
                <a:gd name="connsiteX166" fmla="*/ 8357 w 10000"/>
                <a:gd name="connsiteY166" fmla="*/ 9153 h 10000"/>
                <a:gd name="connsiteX167" fmla="*/ 8357 w 10000"/>
                <a:gd name="connsiteY167" fmla="*/ 9703 h 10000"/>
                <a:gd name="connsiteX168" fmla="*/ 9037 w 10000"/>
                <a:gd name="connsiteY168" fmla="*/ 9153 h 10000"/>
                <a:gd name="connsiteX169" fmla="*/ 9547 w 10000"/>
                <a:gd name="connsiteY169" fmla="*/ 8347 h 10000"/>
                <a:gd name="connsiteX170" fmla="*/ 9887 w 10000"/>
                <a:gd name="connsiteY170" fmla="*/ 7331 h 10000"/>
                <a:gd name="connsiteX171" fmla="*/ 10000 w 10000"/>
                <a:gd name="connsiteY171" fmla="*/ 6144 h 10000"/>
                <a:gd name="connsiteX172" fmla="*/ 9915 w 10000"/>
                <a:gd name="connsiteY172" fmla="*/ 5127 h 10000"/>
                <a:gd name="connsiteX173" fmla="*/ 9688 w 10000"/>
                <a:gd name="connsiteY173" fmla="*/ 4195 h 10000"/>
                <a:gd name="connsiteX174" fmla="*/ 9263 w 10000"/>
                <a:gd name="connsiteY174" fmla="*/ 3475 h 10000"/>
                <a:gd name="connsiteX175" fmla="*/ 8782 w 10000"/>
                <a:gd name="connsiteY175" fmla="*/ 2839 h 10000"/>
                <a:gd name="connsiteX176" fmla="*/ 8159 w 10000"/>
                <a:gd name="connsiteY176" fmla="*/ 2500 h 10000"/>
                <a:gd name="connsiteX177" fmla="*/ 7479 w 10000"/>
                <a:gd name="connsiteY177" fmla="*/ 2373 h 10000"/>
                <a:gd name="connsiteX0" fmla="*/ 7479 w 10000"/>
                <a:gd name="connsiteY0" fmla="*/ 2246 h 9873"/>
                <a:gd name="connsiteX1" fmla="*/ 7025 w 10000"/>
                <a:gd name="connsiteY1" fmla="*/ 2246 h 9873"/>
                <a:gd name="connsiteX2" fmla="*/ 6601 w 10000"/>
                <a:gd name="connsiteY2" fmla="*/ 2415 h 9873"/>
                <a:gd name="connsiteX3" fmla="*/ 6402 w 10000"/>
                <a:gd name="connsiteY3" fmla="*/ 1568 h 9873"/>
                <a:gd name="connsiteX4" fmla="*/ 6034 w 10000"/>
                <a:gd name="connsiteY4" fmla="*/ 890 h 9873"/>
                <a:gd name="connsiteX5" fmla="*/ 5552 w 10000"/>
                <a:gd name="connsiteY5" fmla="*/ 339 h 9873"/>
                <a:gd name="connsiteX6" fmla="*/ 4986 w 10000"/>
                <a:gd name="connsiteY6" fmla="*/ 0 h 9873"/>
                <a:gd name="connsiteX7" fmla="*/ 2068 w 10000"/>
                <a:gd name="connsiteY7" fmla="*/ 2924 h 9873"/>
                <a:gd name="connsiteX8" fmla="*/ 1416 w 10000"/>
                <a:gd name="connsiteY8" fmla="*/ 3178 h 9873"/>
                <a:gd name="connsiteX9" fmla="*/ 850 w 10000"/>
                <a:gd name="connsiteY9" fmla="*/ 3729 h 9873"/>
                <a:gd name="connsiteX10" fmla="*/ 397 w 10000"/>
                <a:gd name="connsiteY10" fmla="*/ 4449 h 9873"/>
                <a:gd name="connsiteX11" fmla="*/ 113 w 10000"/>
                <a:gd name="connsiteY11" fmla="*/ 5339 h 9873"/>
                <a:gd name="connsiteX12" fmla="*/ 0 w 10000"/>
                <a:gd name="connsiteY12" fmla="*/ 6398 h 9873"/>
                <a:gd name="connsiteX13" fmla="*/ 85 w 10000"/>
                <a:gd name="connsiteY13" fmla="*/ 7246 h 9873"/>
                <a:gd name="connsiteX14" fmla="*/ 283 w 10000"/>
                <a:gd name="connsiteY14" fmla="*/ 8093 h 9873"/>
                <a:gd name="connsiteX15" fmla="*/ 652 w 10000"/>
                <a:gd name="connsiteY15" fmla="*/ 8771 h 9873"/>
                <a:gd name="connsiteX16" fmla="*/ 1048 w 10000"/>
                <a:gd name="connsiteY16" fmla="*/ 9322 h 9873"/>
                <a:gd name="connsiteX17" fmla="*/ 1048 w 10000"/>
                <a:gd name="connsiteY17" fmla="*/ 9026 h 9873"/>
                <a:gd name="connsiteX18" fmla="*/ 1105 w 10000"/>
                <a:gd name="connsiteY18" fmla="*/ 8898 h 9873"/>
                <a:gd name="connsiteX19" fmla="*/ 1105 w 10000"/>
                <a:gd name="connsiteY19" fmla="*/ 8771 h 9873"/>
                <a:gd name="connsiteX20" fmla="*/ 1133 w 10000"/>
                <a:gd name="connsiteY20" fmla="*/ 8729 h 9873"/>
                <a:gd name="connsiteX21" fmla="*/ 1190 w 10000"/>
                <a:gd name="connsiteY21" fmla="*/ 8644 h 9873"/>
                <a:gd name="connsiteX22" fmla="*/ 1190 w 10000"/>
                <a:gd name="connsiteY22" fmla="*/ 8644 h 9873"/>
                <a:gd name="connsiteX23" fmla="*/ 2040 w 10000"/>
                <a:gd name="connsiteY23" fmla="*/ 8348 h 9873"/>
                <a:gd name="connsiteX24" fmla="*/ 2210 w 10000"/>
                <a:gd name="connsiteY24" fmla="*/ 7627 h 9873"/>
                <a:gd name="connsiteX25" fmla="*/ 2125 w 10000"/>
                <a:gd name="connsiteY25" fmla="*/ 7542 h 9873"/>
                <a:gd name="connsiteX26" fmla="*/ 2068 w 10000"/>
                <a:gd name="connsiteY26" fmla="*/ 7458 h 9873"/>
                <a:gd name="connsiteX27" fmla="*/ 2040 w 10000"/>
                <a:gd name="connsiteY27" fmla="*/ 7331 h 9873"/>
                <a:gd name="connsiteX28" fmla="*/ 1983 w 10000"/>
                <a:gd name="connsiteY28" fmla="*/ 7204 h 9873"/>
                <a:gd name="connsiteX29" fmla="*/ 1955 w 10000"/>
                <a:gd name="connsiteY29" fmla="*/ 7119 h 9873"/>
                <a:gd name="connsiteX30" fmla="*/ 1955 w 10000"/>
                <a:gd name="connsiteY30" fmla="*/ 7076 h 9873"/>
                <a:gd name="connsiteX31" fmla="*/ 1955 w 10000"/>
                <a:gd name="connsiteY31" fmla="*/ 6907 h 9873"/>
                <a:gd name="connsiteX32" fmla="*/ 1926 w 10000"/>
                <a:gd name="connsiteY32" fmla="*/ 6526 h 9873"/>
                <a:gd name="connsiteX33" fmla="*/ 1870 w 10000"/>
                <a:gd name="connsiteY33" fmla="*/ 5975 h 9873"/>
                <a:gd name="connsiteX34" fmla="*/ 1841 w 10000"/>
                <a:gd name="connsiteY34" fmla="*/ 5424 h 9873"/>
                <a:gd name="connsiteX35" fmla="*/ 1926 w 10000"/>
                <a:gd name="connsiteY35" fmla="*/ 5042 h 9873"/>
                <a:gd name="connsiteX36" fmla="*/ 2125 w 10000"/>
                <a:gd name="connsiteY36" fmla="*/ 4873 h 9873"/>
                <a:gd name="connsiteX37" fmla="*/ 2323 w 10000"/>
                <a:gd name="connsiteY37" fmla="*/ 4746 h 9873"/>
                <a:gd name="connsiteX38" fmla="*/ 2493 w 10000"/>
                <a:gd name="connsiteY38" fmla="*/ 4704 h 9873"/>
                <a:gd name="connsiteX39" fmla="*/ 2578 w 10000"/>
                <a:gd name="connsiteY39" fmla="*/ 4704 h 9873"/>
                <a:gd name="connsiteX40" fmla="*/ 2578 w 10000"/>
                <a:gd name="connsiteY40" fmla="*/ 4704 h 9873"/>
                <a:gd name="connsiteX41" fmla="*/ 2635 w 10000"/>
                <a:gd name="connsiteY41" fmla="*/ 4704 h 9873"/>
                <a:gd name="connsiteX42" fmla="*/ 2805 w 10000"/>
                <a:gd name="connsiteY42" fmla="*/ 4746 h 9873"/>
                <a:gd name="connsiteX43" fmla="*/ 3003 w 10000"/>
                <a:gd name="connsiteY43" fmla="*/ 4873 h 9873"/>
                <a:gd name="connsiteX44" fmla="*/ 3173 w 10000"/>
                <a:gd name="connsiteY44" fmla="*/ 5042 h 9873"/>
                <a:gd name="connsiteX45" fmla="*/ 3258 w 10000"/>
                <a:gd name="connsiteY45" fmla="*/ 5424 h 9873"/>
                <a:gd name="connsiteX46" fmla="*/ 3258 w 10000"/>
                <a:gd name="connsiteY46" fmla="*/ 5975 h 9873"/>
                <a:gd name="connsiteX47" fmla="*/ 3229 w 10000"/>
                <a:gd name="connsiteY47" fmla="*/ 6526 h 9873"/>
                <a:gd name="connsiteX48" fmla="*/ 3173 w 10000"/>
                <a:gd name="connsiteY48" fmla="*/ 6907 h 9873"/>
                <a:gd name="connsiteX49" fmla="*/ 3144 w 10000"/>
                <a:gd name="connsiteY49" fmla="*/ 7076 h 9873"/>
                <a:gd name="connsiteX50" fmla="*/ 3144 w 10000"/>
                <a:gd name="connsiteY50" fmla="*/ 7119 h 9873"/>
                <a:gd name="connsiteX51" fmla="*/ 3144 w 10000"/>
                <a:gd name="connsiteY51" fmla="*/ 7204 h 9873"/>
                <a:gd name="connsiteX52" fmla="*/ 3088 w 10000"/>
                <a:gd name="connsiteY52" fmla="*/ 7331 h 9873"/>
                <a:gd name="connsiteX53" fmla="*/ 3059 w 10000"/>
                <a:gd name="connsiteY53" fmla="*/ 7458 h 9873"/>
                <a:gd name="connsiteX54" fmla="*/ 2975 w 10000"/>
                <a:gd name="connsiteY54" fmla="*/ 7542 h 9873"/>
                <a:gd name="connsiteX55" fmla="*/ 2946 w 10000"/>
                <a:gd name="connsiteY55" fmla="*/ 7627 h 9873"/>
                <a:gd name="connsiteX56" fmla="*/ 3088 w 10000"/>
                <a:gd name="connsiteY56" fmla="*/ 8348 h 9873"/>
                <a:gd name="connsiteX57" fmla="*/ 3541 w 10000"/>
                <a:gd name="connsiteY57" fmla="*/ 8517 h 9873"/>
                <a:gd name="connsiteX58" fmla="*/ 2890 w 10000"/>
                <a:gd name="connsiteY58" fmla="*/ 8771 h 9873"/>
                <a:gd name="connsiteX59" fmla="*/ 2861 w 10000"/>
                <a:gd name="connsiteY59" fmla="*/ 8771 h 9873"/>
                <a:gd name="connsiteX60" fmla="*/ 2805 w 10000"/>
                <a:gd name="connsiteY60" fmla="*/ 8856 h 9873"/>
                <a:gd name="connsiteX61" fmla="*/ 2776 w 10000"/>
                <a:gd name="connsiteY61" fmla="*/ 8983 h 9873"/>
                <a:gd name="connsiteX62" fmla="*/ 2720 w 10000"/>
                <a:gd name="connsiteY62" fmla="*/ 9068 h 9873"/>
                <a:gd name="connsiteX63" fmla="*/ 2720 w 10000"/>
                <a:gd name="connsiteY63" fmla="*/ 9280 h 9873"/>
                <a:gd name="connsiteX64" fmla="*/ 2720 w 10000"/>
                <a:gd name="connsiteY64" fmla="*/ 9873 h 9873"/>
                <a:gd name="connsiteX65" fmla="*/ 2946 w 10000"/>
                <a:gd name="connsiteY65" fmla="*/ 9873 h 9873"/>
                <a:gd name="connsiteX66" fmla="*/ 2946 w 10000"/>
                <a:gd name="connsiteY66" fmla="*/ 9449 h 9873"/>
                <a:gd name="connsiteX67" fmla="*/ 2946 w 10000"/>
                <a:gd name="connsiteY67" fmla="*/ 9280 h 9873"/>
                <a:gd name="connsiteX68" fmla="*/ 2975 w 10000"/>
                <a:gd name="connsiteY68" fmla="*/ 9153 h 9873"/>
                <a:gd name="connsiteX69" fmla="*/ 3003 w 10000"/>
                <a:gd name="connsiteY69" fmla="*/ 9068 h 9873"/>
                <a:gd name="connsiteX70" fmla="*/ 3059 w 10000"/>
                <a:gd name="connsiteY70" fmla="*/ 9026 h 9873"/>
                <a:gd name="connsiteX71" fmla="*/ 3059 w 10000"/>
                <a:gd name="connsiteY71" fmla="*/ 8983 h 9873"/>
                <a:gd name="connsiteX72" fmla="*/ 4079 w 10000"/>
                <a:gd name="connsiteY72" fmla="*/ 8602 h 9873"/>
                <a:gd name="connsiteX73" fmla="*/ 4278 w 10000"/>
                <a:gd name="connsiteY73" fmla="*/ 7754 h 9873"/>
                <a:gd name="connsiteX74" fmla="*/ 4193 w 10000"/>
                <a:gd name="connsiteY74" fmla="*/ 7627 h 9873"/>
                <a:gd name="connsiteX75" fmla="*/ 4108 w 10000"/>
                <a:gd name="connsiteY75" fmla="*/ 7500 h 9873"/>
                <a:gd name="connsiteX76" fmla="*/ 4079 w 10000"/>
                <a:gd name="connsiteY76" fmla="*/ 7373 h 9873"/>
                <a:gd name="connsiteX77" fmla="*/ 4051 w 10000"/>
                <a:gd name="connsiteY77" fmla="*/ 7204 h 9873"/>
                <a:gd name="connsiteX78" fmla="*/ 3994 w 10000"/>
                <a:gd name="connsiteY78" fmla="*/ 7119 h 9873"/>
                <a:gd name="connsiteX79" fmla="*/ 3994 w 10000"/>
                <a:gd name="connsiteY79" fmla="*/ 7076 h 9873"/>
                <a:gd name="connsiteX80" fmla="*/ 3994 w 10000"/>
                <a:gd name="connsiteY80" fmla="*/ 6949 h 9873"/>
                <a:gd name="connsiteX81" fmla="*/ 3966 w 10000"/>
                <a:gd name="connsiteY81" fmla="*/ 6653 h 9873"/>
                <a:gd name="connsiteX82" fmla="*/ 3909 w 10000"/>
                <a:gd name="connsiteY82" fmla="*/ 6144 h 9873"/>
                <a:gd name="connsiteX83" fmla="*/ 3881 w 10000"/>
                <a:gd name="connsiteY83" fmla="*/ 5593 h 9873"/>
                <a:gd name="connsiteX84" fmla="*/ 3881 w 10000"/>
                <a:gd name="connsiteY84" fmla="*/ 5127 h 9873"/>
                <a:gd name="connsiteX85" fmla="*/ 3909 w 10000"/>
                <a:gd name="connsiteY85" fmla="*/ 4746 h 9873"/>
                <a:gd name="connsiteX86" fmla="*/ 4079 w 10000"/>
                <a:gd name="connsiteY86" fmla="*/ 4449 h 9873"/>
                <a:gd name="connsiteX87" fmla="*/ 4278 w 10000"/>
                <a:gd name="connsiteY87" fmla="*/ 4322 h 9873"/>
                <a:gd name="connsiteX88" fmla="*/ 4476 w 10000"/>
                <a:gd name="connsiteY88" fmla="*/ 4195 h 9873"/>
                <a:gd name="connsiteX89" fmla="*/ 4646 w 10000"/>
                <a:gd name="connsiteY89" fmla="*/ 4195 h 9873"/>
                <a:gd name="connsiteX90" fmla="*/ 4731 w 10000"/>
                <a:gd name="connsiteY90" fmla="*/ 4195 h 9873"/>
                <a:gd name="connsiteX91" fmla="*/ 4731 w 10000"/>
                <a:gd name="connsiteY91" fmla="*/ 4195 h 9873"/>
                <a:gd name="connsiteX92" fmla="*/ 4788 w 10000"/>
                <a:gd name="connsiteY92" fmla="*/ 4195 h 9873"/>
                <a:gd name="connsiteX93" fmla="*/ 4929 w 10000"/>
                <a:gd name="connsiteY93" fmla="*/ 4195 h 9873"/>
                <a:gd name="connsiteX94" fmla="*/ 5127 w 10000"/>
                <a:gd name="connsiteY94" fmla="*/ 4322 h 9873"/>
                <a:gd name="connsiteX95" fmla="*/ 5354 w 10000"/>
                <a:gd name="connsiteY95" fmla="*/ 4449 h 9873"/>
                <a:gd name="connsiteX96" fmla="*/ 5496 w 10000"/>
                <a:gd name="connsiteY96" fmla="*/ 4746 h 9873"/>
                <a:gd name="connsiteX97" fmla="*/ 5581 w 10000"/>
                <a:gd name="connsiteY97" fmla="*/ 5127 h 9873"/>
                <a:gd name="connsiteX98" fmla="*/ 5552 w 10000"/>
                <a:gd name="connsiteY98" fmla="*/ 5593 h 9873"/>
                <a:gd name="connsiteX99" fmla="*/ 5552 w 10000"/>
                <a:gd name="connsiteY99" fmla="*/ 6144 h 9873"/>
                <a:gd name="connsiteX100" fmla="*/ 5467 w 10000"/>
                <a:gd name="connsiteY100" fmla="*/ 6653 h 9873"/>
                <a:gd name="connsiteX101" fmla="*/ 5467 w 10000"/>
                <a:gd name="connsiteY101" fmla="*/ 6949 h 9873"/>
                <a:gd name="connsiteX102" fmla="*/ 5439 w 10000"/>
                <a:gd name="connsiteY102" fmla="*/ 7076 h 9873"/>
                <a:gd name="connsiteX103" fmla="*/ 5439 w 10000"/>
                <a:gd name="connsiteY103" fmla="*/ 7119 h 9873"/>
                <a:gd name="connsiteX104" fmla="*/ 5439 w 10000"/>
                <a:gd name="connsiteY104" fmla="*/ 7204 h 9873"/>
                <a:gd name="connsiteX105" fmla="*/ 5382 w 10000"/>
                <a:gd name="connsiteY105" fmla="*/ 7373 h 9873"/>
                <a:gd name="connsiteX106" fmla="*/ 5297 w 10000"/>
                <a:gd name="connsiteY106" fmla="*/ 7500 h 9873"/>
                <a:gd name="connsiteX107" fmla="*/ 5269 w 10000"/>
                <a:gd name="connsiteY107" fmla="*/ 7627 h 9873"/>
                <a:gd name="connsiteX108" fmla="*/ 5127 w 10000"/>
                <a:gd name="connsiteY108" fmla="*/ 7754 h 9873"/>
                <a:gd name="connsiteX109" fmla="*/ 5354 w 10000"/>
                <a:gd name="connsiteY109" fmla="*/ 8602 h 9873"/>
                <a:gd name="connsiteX110" fmla="*/ 6374 w 10000"/>
                <a:gd name="connsiteY110" fmla="*/ 8983 h 9873"/>
                <a:gd name="connsiteX111" fmla="*/ 6374 w 10000"/>
                <a:gd name="connsiteY111" fmla="*/ 9026 h 9873"/>
                <a:gd name="connsiteX112" fmla="*/ 6402 w 10000"/>
                <a:gd name="connsiteY112" fmla="*/ 9068 h 9873"/>
                <a:gd name="connsiteX113" fmla="*/ 6459 w 10000"/>
                <a:gd name="connsiteY113" fmla="*/ 9153 h 9873"/>
                <a:gd name="connsiteX114" fmla="*/ 6487 w 10000"/>
                <a:gd name="connsiteY114" fmla="*/ 9280 h 9873"/>
                <a:gd name="connsiteX115" fmla="*/ 6544 w 10000"/>
                <a:gd name="connsiteY115" fmla="*/ 9449 h 9873"/>
                <a:gd name="connsiteX116" fmla="*/ 6544 w 10000"/>
                <a:gd name="connsiteY116" fmla="*/ 9619 h 9873"/>
                <a:gd name="connsiteX117" fmla="*/ 6544 w 10000"/>
                <a:gd name="connsiteY117" fmla="*/ 9831 h 9873"/>
                <a:gd name="connsiteX118" fmla="*/ 6686 w 10000"/>
                <a:gd name="connsiteY118" fmla="*/ 9831 h 9873"/>
                <a:gd name="connsiteX119" fmla="*/ 6686 w 10000"/>
                <a:gd name="connsiteY119" fmla="*/ 9280 h 9873"/>
                <a:gd name="connsiteX120" fmla="*/ 6686 w 10000"/>
                <a:gd name="connsiteY120" fmla="*/ 9068 h 9873"/>
                <a:gd name="connsiteX121" fmla="*/ 6657 w 10000"/>
                <a:gd name="connsiteY121" fmla="*/ 8983 h 9873"/>
                <a:gd name="connsiteX122" fmla="*/ 6601 w 10000"/>
                <a:gd name="connsiteY122" fmla="*/ 8856 h 9873"/>
                <a:gd name="connsiteX123" fmla="*/ 6572 w 10000"/>
                <a:gd name="connsiteY123" fmla="*/ 8771 h 9873"/>
                <a:gd name="connsiteX124" fmla="*/ 6544 w 10000"/>
                <a:gd name="connsiteY124" fmla="*/ 8771 h 9873"/>
                <a:gd name="connsiteX125" fmla="*/ 5864 w 10000"/>
                <a:gd name="connsiteY125" fmla="*/ 8517 h 9873"/>
                <a:gd name="connsiteX126" fmla="*/ 6317 w 10000"/>
                <a:gd name="connsiteY126" fmla="*/ 8348 h 9873"/>
                <a:gd name="connsiteX127" fmla="*/ 6544 w 10000"/>
                <a:gd name="connsiteY127" fmla="*/ 7627 h 9873"/>
                <a:gd name="connsiteX128" fmla="*/ 6459 w 10000"/>
                <a:gd name="connsiteY128" fmla="*/ 7542 h 9873"/>
                <a:gd name="connsiteX129" fmla="*/ 6374 w 10000"/>
                <a:gd name="connsiteY129" fmla="*/ 7458 h 9873"/>
                <a:gd name="connsiteX130" fmla="*/ 6317 w 10000"/>
                <a:gd name="connsiteY130" fmla="*/ 7331 h 9873"/>
                <a:gd name="connsiteX131" fmla="*/ 6289 w 10000"/>
                <a:gd name="connsiteY131" fmla="*/ 7204 h 9873"/>
                <a:gd name="connsiteX132" fmla="*/ 6289 w 10000"/>
                <a:gd name="connsiteY132" fmla="*/ 7076 h 9873"/>
                <a:gd name="connsiteX133" fmla="*/ 6289 w 10000"/>
                <a:gd name="connsiteY133" fmla="*/ 7076 h 9873"/>
                <a:gd name="connsiteX134" fmla="*/ 6232 w 10000"/>
                <a:gd name="connsiteY134" fmla="*/ 6907 h 9873"/>
                <a:gd name="connsiteX135" fmla="*/ 6204 w 10000"/>
                <a:gd name="connsiteY135" fmla="*/ 6526 h 9873"/>
                <a:gd name="connsiteX136" fmla="*/ 6176 w 10000"/>
                <a:gd name="connsiteY136" fmla="*/ 5975 h 9873"/>
                <a:gd name="connsiteX137" fmla="*/ 6176 w 10000"/>
                <a:gd name="connsiteY137" fmla="*/ 5424 h 9873"/>
                <a:gd name="connsiteX138" fmla="*/ 6232 w 10000"/>
                <a:gd name="connsiteY138" fmla="*/ 5042 h 9873"/>
                <a:gd name="connsiteX139" fmla="*/ 6402 w 10000"/>
                <a:gd name="connsiteY139" fmla="*/ 4873 h 9873"/>
                <a:gd name="connsiteX140" fmla="*/ 6601 w 10000"/>
                <a:gd name="connsiteY140" fmla="*/ 4746 h 9873"/>
                <a:gd name="connsiteX141" fmla="*/ 6771 w 10000"/>
                <a:gd name="connsiteY141" fmla="*/ 4704 h 9873"/>
                <a:gd name="connsiteX142" fmla="*/ 6856 w 10000"/>
                <a:gd name="connsiteY142" fmla="*/ 4704 h 9873"/>
                <a:gd name="connsiteX143" fmla="*/ 6856 w 10000"/>
                <a:gd name="connsiteY143" fmla="*/ 4704 h 9873"/>
                <a:gd name="connsiteX144" fmla="*/ 6941 w 10000"/>
                <a:gd name="connsiteY144" fmla="*/ 4704 h 9873"/>
                <a:gd name="connsiteX145" fmla="*/ 7110 w 10000"/>
                <a:gd name="connsiteY145" fmla="*/ 4746 h 9873"/>
                <a:gd name="connsiteX146" fmla="*/ 7337 w 10000"/>
                <a:gd name="connsiteY146" fmla="*/ 4873 h 9873"/>
                <a:gd name="connsiteX147" fmla="*/ 7507 w 10000"/>
                <a:gd name="connsiteY147" fmla="*/ 5042 h 9873"/>
                <a:gd name="connsiteX148" fmla="*/ 7592 w 10000"/>
                <a:gd name="connsiteY148" fmla="*/ 5424 h 9873"/>
                <a:gd name="connsiteX149" fmla="*/ 7564 w 10000"/>
                <a:gd name="connsiteY149" fmla="*/ 5975 h 9873"/>
                <a:gd name="connsiteX150" fmla="*/ 7507 w 10000"/>
                <a:gd name="connsiteY150" fmla="*/ 6526 h 9873"/>
                <a:gd name="connsiteX151" fmla="*/ 7479 w 10000"/>
                <a:gd name="connsiteY151" fmla="*/ 6907 h 9873"/>
                <a:gd name="connsiteX152" fmla="*/ 7479 w 10000"/>
                <a:gd name="connsiteY152" fmla="*/ 7076 h 9873"/>
                <a:gd name="connsiteX153" fmla="*/ 7479 w 10000"/>
                <a:gd name="connsiteY153" fmla="*/ 7076 h 9873"/>
                <a:gd name="connsiteX154" fmla="*/ 7422 w 10000"/>
                <a:gd name="connsiteY154" fmla="*/ 7204 h 9873"/>
                <a:gd name="connsiteX155" fmla="*/ 7394 w 10000"/>
                <a:gd name="connsiteY155" fmla="*/ 7331 h 9873"/>
                <a:gd name="connsiteX156" fmla="*/ 7337 w 10000"/>
                <a:gd name="connsiteY156" fmla="*/ 7458 h 9873"/>
                <a:gd name="connsiteX157" fmla="*/ 7309 w 10000"/>
                <a:gd name="connsiteY157" fmla="*/ 7542 h 9873"/>
                <a:gd name="connsiteX158" fmla="*/ 7224 w 10000"/>
                <a:gd name="connsiteY158" fmla="*/ 7627 h 9873"/>
                <a:gd name="connsiteX159" fmla="*/ 7394 w 10000"/>
                <a:gd name="connsiteY159" fmla="*/ 8348 h 9873"/>
                <a:gd name="connsiteX160" fmla="*/ 8244 w 10000"/>
                <a:gd name="connsiteY160" fmla="*/ 8644 h 9873"/>
                <a:gd name="connsiteX161" fmla="*/ 8244 w 10000"/>
                <a:gd name="connsiteY161" fmla="*/ 8644 h 9873"/>
                <a:gd name="connsiteX162" fmla="*/ 8300 w 10000"/>
                <a:gd name="connsiteY162" fmla="*/ 8729 h 9873"/>
                <a:gd name="connsiteX163" fmla="*/ 8329 w 10000"/>
                <a:gd name="connsiteY163" fmla="*/ 8771 h 9873"/>
                <a:gd name="connsiteX164" fmla="*/ 8329 w 10000"/>
                <a:gd name="connsiteY164" fmla="*/ 8898 h 9873"/>
                <a:gd name="connsiteX165" fmla="*/ 8357 w 10000"/>
                <a:gd name="connsiteY165" fmla="*/ 9026 h 9873"/>
                <a:gd name="connsiteX166" fmla="*/ 8357 w 10000"/>
                <a:gd name="connsiteY166" fmla="*/ 9576 h 9873"/>
                <a:gd name="connsiteX167" fmla="*/ 9037 w 10000"/>
                <a:gd name="connsiteY167" fmla="*/ 9026 h 9873"/>
                <a:gd name="connsiteX168" fmla="*/ 9547 w 10000"/>
                <a:gd name="connsiteY168" fmla="*/ 8220 h 9873"/>
                <a:gd name="connsiteX169" fmla="*/ 9887 w 10000"/>
                <a:gd name="connsiteY169" fmla="*/ 7204 h 9873"/>
                <a:gd name="connsiteX170" fmla="*/ 10000 w 10000"/>
                <a:gd name="connsiteY170" fmla="*/ 6017 h 9873"/>
                <a:gd name="connsiteX171" fmla="*/ 9915 w 10000"/>
                <a:gd name="connsiteY171" fmla="*/ 5000 h 9873"/>
                <a:gd name="connsiteX172" fmla="*/ 9688 w 10000"/>
                <a:gd name="connsiteY172" fmla="*/ 4068 h 9873"/>
                <a:gd name="connsiteX173" fmla="*/ 9263 w 10000"/>
                <a:gd name="connsiteY173" fmla="*/ 3348 h 9873"/>
                <a:gd name="connsiteX174" fmla="*/ 8782 w 10000"/>
                <a:gd name="connsiteY174" fmla="*/ 2712 h 9873"/>
                <a:gd name="connsiteX175" fmla="*/ 8159 w 10000"/>
                <a:gd name="connsiteY175" fmla="*/ 2373 h 9873"/>
                <a:gd name="connsiteX176" fmla="*/ 7479 w 10000"/>
                <a:gd name="connsiteY176" fmla="*/ 2246 h 9873"/>
                <a:gd name="connsiteX0" fmla="*/ 7479 w 10000"/>
                <a:gd name="connsiteY0" fmla="*/ 1932 h 9657"/>
                <a:gd name="connsiteX1" fmla="*/ 7025 w 10000"/>
                <a:gd name="connsiteY1" fmla="*/ 1932 h 9657"/>
                <a:gd name="connsiteX2" fmla="*/ 6601 w 10000"/>
                <a:gd name="connsiteY2" fmla="*/ 2103 h 9657"/>
                <a:gd name="connsiteX3" fmla="*/ 6402 w 10000"/>
                <a:gd name="connsiteY3" fmla="*/ 1245 h 9657"/>
                <a:gd name="connsiteX4" fmla="*/ 6034 w 10000"/>
                <a:gd name="connsiteY4" fmla="*/ 558 h 9657"/>
                <a:gd name="connsiteX5" fmla="*/ 5552 w 10000"/>
                <a:gd name="connsiteY5" fmla="*/ 0 h 9657"/>
                <a:gd name="connsiteX6" fmla="*/ 2068 w 10000"/>
                <a:gd name="connsiteY6" fmla="*/ 2619 h 9657"/>
                <a:gd name="connsiteX7" fmla="*/ 1416 w 10000"/>
                <a:gd name="connsiteY7" fmla="*/ 2876 h 9657"/>
                <a:gd name="connsiteX8" fmla="*/ 850 w 10000"/>
                <a:gd name="connsiteY8" fmla="*/ 3434 h 9657"/>
                <a:gd name="connsiteX9" fmla="*/ 397 w 10000"/>
                <a:gd name="connsiteY9" fmla="*/ 4163 h 9657"/>
                <a:gd name="connsiteX10" fmla="*/ 113 w 10000"/>
                <a:gd name="connsiteY10" fmla="*/ 5065 h 9657"/>
                <a:gd name="connsiteX11" fmla="*/ 0 w 10000"/>
                <a:gd name="connsiteY11" fmla="*/ 6137 h 9657"/>
                <a:gd name="connsiteX12" fmla="*/ 85 w 10000"/>
                <a:gd name="connsiteY12" fmla="*/ 6996 h 9657"/>
                <a:gd name="connsiteX13" fmla="*/ 283 w 10000"/>
                <a:gd name="connsiteY13" fmla="*/ 7854 h 9657"/>
                <a:gd name="connsiteX14" fmla="*/ 652 w 10000"/>
                <a:gd name="connsiteY14" fmla="*/ 8541 h 9657"/>
                <a:gd name="connsiteX15" fmla="*/ 1048 w 10000"/>
                <a:gd name="connsiteY15" fmla="*/ 9099 h 9657"/>
                <a:gd name="connsiteX16" fmla="*/ 1048 w 10000"/>
                <a:gd name="connsiteY16" fmla="*/ 8799 h 9657"/>
                <a:gd name="connsiteX17" fmla="*/ 1105 w 10000"/>
                <a:gd name="connsiteY17" fmla="*/ 8669 h 9657"/>
                <a:gd name="connsiteX18" fmla="*/ 1105 w 10000"/>
                <a:gd name="connsiteY18" fmla="*/ 8541 h 9657"/>
                <a:gd name="connsiteX19" fmla="*/ 1133 w 10000"/>
                <a:gd name="connsiteY19" fmla="*/ 8498 h 9657"/>
                <a:gd name="connsiteX20" fmla="*/ 1190 w 10000"/>
                <a:gd name="connsiteY20" fmla="*/ 8412 h 9657"/>
                <a:gd name="connsiteX21" fmla="*/ 1190 w 10000"/>
                <a:gd name="connsiteY21" fmla="*/ 8412 h 9657"/>
                <a:gd name="connsiteX22" fmla="*/ 2040 w 10000"/>
                <a:gd name="connsiteY22" fmla="*/ 8112 h 9657"/>
                <a:gd name="connsiteX23" fmla="*/ 2210 w 10000"/>
                <a:gd name="connsiteY23" fmla="*/ 7382 h 9657"/>
                <a:gd name="connsiteX24" fmla="*/ 2125 w 10000"/>
                <a:gd name="connsiteY24" fmla="*/ 7296 h 9657"/>
                <a:gd name="connsiteX25" fmla="*/ 2068 w 10000"/>
                <a:gd name="connsiteY25" fmla="*/ 7211 h 9657"/>
                <a:gd name="connsiteX26" fmla="*/ 2040 w 10000"/>
                <a:gd name="connsiteY26" fmla="*/ 7082 h 9657"/>
                <a:gd name="connsiteX27" fmla="*/ 1983 w 10000"/>
                <a:gd name="connsiteY27" fmla="*/ 6954 h 9657"/>
                <a:gd name="connsiteX28" fmla="*/ 1955 w 10000"/>
                <a:gd name="connsiteY28" fmla="*/ 6868 h 9657"/>
                <a:gd name="connsiteX29" fmla="*/ 1955 w 10000"/>
                <a:gd name="connsiteY29" fmla="*/ 6824 h 9657"/>
                <a:gd name="connsiteX30" fmla="*/ 1955 w 10000"/>
                <a:gd name="connsiteY30" fmla="*/ 6653 h 9657"/>
                <a:gd name="connsiteX31" fmla="*/ 1926 w 10000"/>
                <a:gd name="connsiteY31" fmla="*/ 6267 h 9657"/>
                <a:gd name="connsiteX32" fmla="*/ 1870 w 10000"/>
                <a:gd name="connsiteY32" fmla="*/ 5709 h 9657"/>
                <a:gd name="connsiteX33" fmla="*/ 1841 w 10000"/>
                <a:gd name="connsiteY33" fmla="*/ 5151 h 9657"/>
                <a:gd name="connsiteX34" fmla="*/ 1926 w 10000"/>
                <a:gd name="connsiteY34" fmla="*/ 4764 h 9657"/>
                <a:gd name="connsiteX35" fmla="*/ 2125 w 10000"/>
                <a:gd name="connsiteY35" fmla="*/ 4593 h 9657"/>
                <a:gd name="connsiteX36" fmla="*/ 2323 w 10000"/>
                <a:gd name="connsiteY36" fmla="*/ 4464 h 9657"/>
                <a:gd name="connsiteX37" fmla="*/ 2493 w 10000"/>
                <a:gd name="connsiteY37" fmla="*/ 4422 h 9657"/>
                <a:gd name="connsiteX38" fmla="*/ 2578 w 10000"/>
                <a:gd name="connsiteY38" fmla="*/ 4422 h 9657"/>
                <a:gd name="connsiteX39" fmla="*/ 2578 w 10000"/>
                <a:gd name="connsiteY39" fmla="*/ 4422 h 9657"/>
                <a:gd name="connsiteX40" fmla="*/ 2635 w 10000"/>
                <a:gd name="connsiteY40" fmla="*/ 4422 h 9657"/>
                <a:gd name="connsiteX41" fmla="*/ 2805 w 10000"/>
                <a:gd name="connsiteY41" fmla="*/ 4464 h 9657"/>
                <a:gd name="connsiteX42" fmla="*/ 3003 w 10000"/>
                <a:gd name="connsiteY42" fmla="*/ 4593 h 9657"/>
                <a:gd name="connsiteX43" fmla="*/ 3173 w 10000"/>
                <a:gd name="connsiteY43" fmla="*/ 4764 h 9657"/>
                <a:gd name="connsiteX44" fmla="*/ 3258 w 10000"/>
                <a:gd name="connsiteY44" fmla="*/ 5151 h 9657"/>
                <a:gd name="connsiteX45" fmla="*/ 3258 w 10000"/>
                <a:gd name="connsiteY45" fmla="*/ 5709 h 9657"/>
                <a:gd name="connsiteX46" fmla="*/ 3229 w 10000"/>
                <a:gd name="connsiteY46" fmla="*/ 6267 h 9657"/>
                <a:gd name="connsiteX47" fmla="*/ 3173 w 10000"/>
                <a:gd name="connsiteY47" fmla="*/ 6653 h 9657"/>
                <a:gd name="connsiteX48" fmla="*/ 3144 w 10000"/>
                <a:gd name="connsiteY48" fmla="*/ 6824 h 9657"/>
                <a:gd name="connsiteX49" fmla="*/ 3144 w 10000"/>
                <a:gd name="connsiteY49" fmla="*/ 6868 h 9657"/>
                <a:gd name="connsiteX50" fmla="*/ 3144 w 10000"/>
                <a:gd name="connsiteY50" fmla="*/ 6954 h 9657"/>
                <a:gd name="connsiteX51" fmla="*/ 3088 w 10000"/>
                <a:gd name="connsiteY51" fmla="*/ 7082 h 9657"/>
                <a:gd name="connsiteX52" fmla="*/ 3059 w 10000"/>
                <a:gd name="connsiteY52" fmla="*/ 7211 h 9657"/>
                <a:gd name="connsiteX53" fmla="*/ 2975 w 10000"/>
                <a:gd name="connsiteY53" fmla="*/ 7296 h 9657"/>
                <a:gd name="connsiteX54" fmla="*/ 2946 w 10000"/>
                <a:gd name="connsiteY54" fmla="*/ 7382 h 9657"/>
                <a:gd name="connsiteX55" fmla="*/ 3088 w 10000"/>
                <a:gd name="connsiteY55" fmla="*/ 8112 h 9657"/>
                <a:gd name="connsiteX56" fmla="*/ 3541 w 10000"/>
                <a:gd name="connsiteY56" fmla="*/ 8284 h 9657"/>
                <a:gd name="connsiteX57" fmla="*/ 2890 w 10000"/>
                <a:gd name="connsiteY57" fmla="*/ 8541 h 9657"/>
                <a:gd name="connsiteX58" fmla="*/ 2861 w 10000"/>
                <a:gd name="connsiteY58" fmla="*/ 8541 h 9657"/>
                <a:gd name="connsiteX59" fmla="*/ 2805 w 10000"/>
                <a:gd name="connsiteY59" fmla="*/ 8627 h 9657"/>
                <a:gd name="connsiteX60" fmla="*/ 2776 w 10000"/>
                <a:gd name="connsiteY60" fmla="*/ 8756 h 9657"/>
                <a:gd name="connsiteX61" fmla="*/ 2720 w 10000"/>
                <a:gd name="connsiteY61" fmla="*/ 8842 h 9657"/>
                <a:gd name="connsiteX62" fmla="*/ 2720 w 10000"/>
                <a:gd name="connsiteY62" fmla="*/ 9056 h 9657"/>
                <a:gd name="connsiteX63" fmla="*/ 2720 w 10000"/>
                <a:gd name="connsiteY63" fmla="*/ 9657 h 9657"/>
                <a:gd name="connsiteX64" fmla="*/ 2946 w 10000"/>
                <a:gd name="connsiteY64" fmla="*/ 9657 h 9657"/>
                <a:gd name="connsiteX65" fmla="*/ 2946 w 10000"/>
                <a:gd name="connsiteY65" fmla="*/ 9228 h 9657"/>
                <a:gd name="connsiteX66" fmla="*/ 2946 w 10000"/>
                <a:gd name="connsiteY66" fmla="*/ 9056 h 9657"/>
                <a:gd name="connsiteX67" fmla="*/ 2975 w 10000"/>
                <a:gd name="connsiteY67" fmla="*/ 8928 h 9657"/>
                <a:gd name="connsiteX68" fmla="*/ 3003 w 10000"/>
                <a:gd name="connsiteY68" fmla="*/ 8842 h 9657"/>
                <a:gd name="connsiteX69" fmla="*/ 3059 w 10000"/>
                <a:gd name="connsiteY69" fmla="*/ 8799 h 9657"/>
                <a:gd name="connsiteX70" fmla="*/ 3059 w 10000"/>
                <a:gd name="connsiteY70" fmla="*/ 8756 h 9657"/>
                <a:gd name="connsiteX71" fmla="*/ 4079 w 10000"/>
                <a:gd name="connsiteY71" fmla="*/ 8370 h 9657"/>
                <a:gd name="connsiteX72" fmla="*/ 4278 w 10000"/>
                <a:gd name="connsiteY72" fmla="*/ 7511 h 9657"/>
                <a:gd name="connsiteX73" fmla="*/ 4193 w 10000"/>
                <a:gd name="connsiteY73" fmla="*/ 7382 h 9657"/>
                <a:gd name="connsiteX74" fmla="*/ 4108 w 10000"/>
                <a:gd name="connsiteY74" fmla="*/ 7253 h 9657"/>
                <a:gd name="connsiteX75" fmla="*/ 4079 w 10000"/>
                <a:gd name="connsiteY75" fmla="*/ 7125 h 9657"/>
                <a:gd name="connsiteX76" fmla="*/ 4051 w 10000"/>
                <a:gd name="connsiteY76" fmla="*/ 6954 h 9657"/>
                <a:gd name="connsiteX77" fmla="*/ 3994 w 10000"/>
                <a:gd name="connsiteY77" fmla="*/ 6868 h 9657"/>
                <a:gd name="connsiteX78" fmla="*/ 3994 w 10000"/>
                <a:gd name="connsiteY78" fmla="*/ 6824 h 9657"/>
                <a:gd name="connsiteX79" fmla="*/ 3994 w 10000"/>
                <a:gd name="connsiteY79" fmla="*/ 6695 h 9657"/>
                <a:gd name="connsiteX80" fmla="*/ 3966 w 10000"/>
                <a:gd name="connsiteY80" fmla="*/ 6396 h 9657"/>
                <a:gd name="connsiteX81" fmla="*/ 3909 w 10000"/>
                <a:gd name="connsiteY81" fmla="*/ 5880 h 9657"/>
                <a:gd name="connsiteX82" fmla="*/ 3881 w 10000"/>
                <a:gd name="connsiteY82" fmla="*/ 5322 h 9657"/>
                <a:gd name="connsiteX83" fmla="*/ 3881 w 10000"/>
                <a:gd name="connsiteY83" fmla="*/ 4850 h 9657"/>
                <a:gd name="connsiteX84" fmla="*/ 3909 w 10000"/>
                <a:gd name="connsiteY84" fmla="*/ 4464 h 9657"/>
                <a:gd name="connsiteX85" fmla="*/ 4079 w 10000"/>
                <a:gd name="connsiteY85" fmla="*/ 4163 h 9657"/>
                <a:gd name="connsiteX86" fmla="*/ 4278 w 10000"/>
                <a:gd name="connsiteY86" fmla="*/ 4035 h 9657"/>
                <a:gd name="connsiteX87" fmla="*/ 4476 w 10000"/>
                <a:gd name="connsiteY87" fmla="*/ 3906 h 9657"/>
                <a:gd name="connsiteX88" fmla="*/ 4646 w 10000"/>
                <a:gd name="connsiteY88" fmla="*/ 3906 h 9657"/>
                <a:gd name="connsiteX89" fmla="*/ 4731 w 10000"/>
                <a:gd name="connsiteY89" fmla="*/ 3906 h 9657"/>
                <a:gd name="connsiteX90" fmla="*/ 4731 w 10000"/>
                <a:gd name="connsiteY90" fmla="*/ 3906 h 9657"/>
                <a:gd name="connsiteX91" fmla="*/ 4788 w 10000"/>
                <a:gd name="connsiteY91" fmla="*/ 3906 h 9657"/>
                <a:gd name="connsiteX92" fmla="*/ 4929 w 10000"/>
                <a:gd name="connsiteY92" fmla="*/ 3906 h 9657"/>
                <a:gd name="connsiteX93" fmla="*/ 5127 w 10000"/>
                <a:gd name="connsiteY93" fmla="*/ 4035 h 9657"/>
                <a:gd name="connsiteX94" fmla="*/ 5354 w 10000"/>
                <a:gd name="connsiteY94" fmla="*/ 4163 h 9657"/>
                <a:gd name="connsiteX95" fmla="*/ 5496 w 10000"/>
                <a:gd name="connsiteY95" fmla="*/ 4464 h 9657"/>
                <a:gd name="connsiteX96" fmla="*/ 5581 w 10000"/>
                <a:gd name="connsiteY96" fmla="*/ 4850 h 9657"/>
                <a:gd name="connsiteX97" fmla="*/ 5552 w 10000"/>
                <a:gd name="connsiteY97" fmla="*/ 5322 h 9657"/>
                <a:gd name="connsiteX98" fmla="*/ 5552 w 10000"/>
                <a:gd name="connsiteY98" fmla="*/ 5880 h 9657"/>
                <a:gd name="connsiteX99" fmla="*/ 5467 w 10000"/>
                <a:gd name="connsiteY99" fmla="*/ 6396 h 9657"/>
                <a:gd name="connsiteX100" fmla="*/ 5467 w 10000"/>
                <a:gd name="connsiteY100" fmla="*/ 6695 h 9657"/>
                <a:gd name="connsiteX101" fmla="*/ 5439 w 10000"/>
                <a:gd name="connsiteY101" fmla="*/ 6824 h 9657"/>
                <a:gd name="connsiteX102" fmla="*/ 5439 w 10000"/>
                <a:gd name="connsiteY102" fmla="*/ 6868 h 9657"/>
                <a:gd name="connsiteX103" fmla="*/ 5439 w 10000"/>
                <a:gd name="connsiteY103" fmla="*/ 6954 h 9657"/>
                <a:gd name="connsiteX104" fmla="*/ 5382 w 10000"/>
                <a:gd name="connsiteY104" fmla="*/ 7125 h 9657"/>
                <a:gd name="connsiteX105" fmla="*/ 5297 w 10000"/>
                <a:gd name="connsiteY105" fmla="*/ 7253 h 9657"/>
                <a:gd name="connsiteX106" fmla="*/ 5269 w 10000"/>
                <a:gd name="connsiteY106" fmla="*/ 7382 h 9657"/>
                <a:gd name="connsiteX107" fmla="*/ 5127 w 10000"/>
                <a:gd name="connsiteY107" fmla="*/ 7511 h 9657"/>
                <a:gd name="connsiteX108" fmla="*/ 5354 w 10000"/>
                <a:gd name="connsiteY108" fmla="*/ 8370 h 9657"/>
                <a:gd name="connsiteX109" fmla="*/ 6374 w 10000"/>
                <a:gd name="connsiteY109" fmla="*/ 8756 h 9657"/>
                <a:gd name="connsiteX110" fmla="*/ 6374 w 10000"/>
                <a:gd name="connsiteY110" fmla="*/ 8799 h 9657"/>
                <a:gd name="connsiteX111" fmla="*/ 6402 w 10000"/>
                <a:gd name="connsiteY111" fmla="*/ 8842 h 9657"/>
                <a:gd name="connsiteX112" fmla="*/ 6459 w 10000"/>
                <a:gd name="connsiteY112" fmla="*/ 8928 h 9657"/>
                <a:gd name="connsiteX113" fmla="*/ 6487 w 10000"/>
                <a:gd name="connsiteY113" fmla="*/ 9056 h 9657"/>
                <a:gd name="connsiteX114" fmla="*/ 6544 w 10000"/>
                <a:gd name="connsiteY114" fmla="*/ 9228 h 9657"/>
                <a:gd name="connsiteX115" fmla="*/ 6544 w 10000"/>
                <a:gd name="connsiteY115" fmla="*/ 9400 h 9657"/>
                <a:gd name="connsiteX116" fmla="*/ 6544 w 10000"/>
                <a:gd name="connsiteY116" fmla="*/ 9614 h 9657"/>
                <a:gd name="connsiteX117" fmla="*/ 6686 w 10000"/>
                <a:gd name="connsiteY117" fmla="*/ 9614 h 9657"/>
                <a:gd name="connsiteX118" fmla="*/ 6686 w 10000"/>
                <a:gd name="connsiteY118" fmla="*/ 9056 h 9657"/>
                <a:gd name="connsiteX119" fmla="*/ 6686 w 10000"/>
                <a:gd name="connsiteY119" fmla="*/ 8842 h 9657"/>
                <a:gd name="connsiteX120" fmla="*/ 6657 w 10000"/>
                <a:gd name="connsiteY120" fmla="*/ 8756 h 9657"/>
                <a:gd name="connsiteX121" fmla="*/ 6601 w 10000"/>
                <a:gd name="connsiteY121" fmla="*/ 8627 h 9657"/>
                <a:gd name="connsiteX122" fmla="*/ 6572 w 10000"/>
                <a:gd name="connsiteY122" fmla="*/ 8541 h 9657"/>
                <a:gd name="connsiteX123" fmla="*/ 6544 w 10000"/>
                <a:gd name="connsiteY123" fmla="*/ 8541 h 9657"/>
                <a:gd name="connsiteX124" fmla="*/ 5864 w 10000"/>
                <a:gd name="connsiteY124" fmla="*/ 8284 h 9657"/>
                <a:gd name="connsiteX125" fmla="*/ 6317 w 10000"/>
                <a:gd name="connsiteY125" fmla="*/ 8112 h 9657"/>
                <a:gd name="connsiteX126" fmla="*/ 6544 w 10000"/>
                <a:gd name="connsiteY126" fmla="*/ 7382 h 9657"/>
                <a:gd name="connsiteX127" fmla="*/ 6459 w 10000"/>
                <a:gd name="connsiteY127" fmla="*/ 7296 h 9657"/>
                <a:gd name="connsiteX128" fmla="*/ 6374 w 10000"/>
                <a:gd name="connsiteY128" fmla="*/ 7211 h 9657"/>
                <a:gd name="connsiteX129" fmla="*/ 6317 w 10000"/>
                <a:gd name="connsiteY129" fmla="*/ 7082 h 9657"/>
                <a:gd name="connsiteX130" fmla="*/ 6289 w 10000"/>
                <a:gd name="connsiteY130" fmla="*/ 6954 h 9657"/>
                <a:gd name="connsiteX131" fmla="*/ 6289 w 10000"/>
                <a:gd name="connsiteY131" fmla="*/ 6824 h 9657"/>
                <a:gd name="connsiteX132" fmla="*/ 6289 w 10000"/>
                <a:gd name="connsiteY132" fmla="*/ 6824 h 9657"/>
                <a:gd name="connsiteX133" fmla="*/ 6232 w 10000"/>
                <a:gd name="connsiteY133" fmla="*/ 6653 h 9657"/>
                <a:gd name="connsiteX134" fmla="*/ 6204 w 10000"/>
                <a:gd name="connsiteY134" fmla="*/ 6267 h 9657"/>
                <a:gd name="connsiteX135" fmla="*/ 6176 w 10000"/>
                <a:gd name="connsiteY135" fmla="*/ 5709 h 9657"/>
                <a:gd name="connsiteX136" fmla="*/ 6176 w 10000"/>
                <a:gd name="connsiteY136" fmla="*/ 5151 h 9657"/>
                <a:gd name="connsiteX137" fmla="*/ 6232 w 10000"/>
                <a:gd name="connsiteY137" fmla="*/ 4764 h 9657"/>
                <a:gd name="connsiteX138" fmla="*/ 6402 w 10000"/>
                <a:gd name="connsiteY138" fmla="*/ 4593 h 9657"/>
                <a:gd name="connsiteX139" fmla="*/ 6601 w 10000"/>
                <a:gd name="connsiteY139" fmla="*/ 4464 h 9657"/>
                <a:gd name="connsiteX140" fmla="*/ 6771 w 10000"/>
                <a:gd name="connsiteY140" fmla="*/ 4422 h 9657"/>
                <a:gd name="connsiteX141" fmla="*/ 6856 w 10000"/>
                <a:gd name="connsiteY141" fmla="*/ 4422 h 9657"/>
                <a:gd name="connsiteX142" fmla="*/ 6856 w 10000"/>
                <a:gd name="connsiteY142" fmla="*/ 4422 h 9657"/>
                <a:gd name="connsiteX143" fmla="*/ 6941 w 10000"/>
                <a:gd name="connsiteY143" fmla="*/ 4422 h 9657"/>
                <a:gd name="connsiteX144" fmla="*/ 7110 w 10000"/>
                <a:gd name="connsiteY144" fmla="*/ 4464 h 9657"/>
                <a:gd name="connsiteX145" fmla="*/ 7337 w 10000"/>
                <a:gd name="connsiteY145" fmla="*/ 4593 h 9657"/>
                <a:gd name="connsiteX146" fmla="*/ 7507 w 10000"/>
                <a:gd name="connsiteY146" fmla="*/ 4764 h 9657"/>
                <a:gd name="connsiteX147" fmla="*/ 7592 w 10000"/>
                <a:gd name="connsiteY147" fmla="*/ 5151 h 9657"/>
                <a:gd name="connsiteX148" fmla="*/ 7564 w 10000"/>
                <a:gd name="connsiteY148" fmla="*/ 5709 h 9657"/>
                <a:gd name="connsiteX149" fmla="*/ 7507 w 10000"/>
                <a:gd name="connsiteY149" fmla="*/ 6267 h 9657"/>
                <a:gd name="connsiteX150" fmla="*/ 7479 w 10000"/>
                <a:gd name="connsiteY150" fmla="*/ 6653 h 9657"/>
                <a:gd name="connsiteX151" fmla="*/ 7479 w 10000"/>
                <a:gd name="connsiteY151" fmla="*/ 6824 h 9657"/>
                <a:gd name="connsiteX152" fmla="*/ 7479 w 10000"/>
                <a:gd name="connsiteY152" fmla="*/ 6824 h 9657"/>
                <a:gd name="connsiteX153" fmla="*/ 7422 w 10000"/>
                <a:gd name="connsiteY153" fmla="*/ 6954 h 9657"/>
                <a:gd name="connsiteX154" fmla="*/ 7394 w 10000"/>
                <a:gd name="connsiteY154" fmla="*/ 7082 h 9657"/>
                <a:gd name="connsiteX155" fmla="*/ 7337 w 10000"/>
                <a:gd name="connsiteY155" fmla="*/ 7211 h 9657"/>
                <a:gd name="connsiteX156" fmla="*/ 7309 w 10000"/>
                <a:gd name="connsiteY156" fmla="*/ 7296 h 9657"/>
                <a:gd name="connsiteX157" fmla="*/ 7224 w 10000"/>
                <a:gd name="connsiteY157" fmla="*/ 7382 h 9657"/>
                <a:gd name="connsiteX158" fmla="*/ 7394 w 10000"/>
                <a:gd name="connsiteY158" fmla="*/ 8112 h 9657"/>
                <a:gd name="connsiteX159" fmla="*/ 8244 w 10000"/>
                <a:gd name="connsiteY159" fmla="*/ 8412 h 9657"/>
                <a:gd name="connsiteX160" fmla="*/ 8244 w 10000"/>
                <a:gd name="connsiteY160" fmla="*/ 8412 h 9657"/>
                <a:gd name="connsiteX161" fmla="*/ 8300 w 10000"/>
                <a:gd name="connsiteY161" fmla="*/ 8498 h 9657"/>
                <a:gd name="connsiteX162" fmla="*/ 8329 w 10000"/>
                <a:gd name="connsiteY162" fmla="*/ 8541 h 9657"/>
                <a:gd name="connsiteX163" fmla="*/ 8329 w 10000"/>
                <a:gd name="connsiteY163" fmla="*/ 8669 h 9657"/>
                <a:gd name="connsiteX164" fmla="*/ 8357 w 10000"/>
                <a:gd name="connsiteY164" fmla="*/ 8799 h 9657"/>
                <a:gd name="connsiteX165" fmla="*/ 8357 w 10000"/>
                <a:gd name="connsiteY165" fmla="*/ 9356 h 9657"/>
                <a:gd name="connsiteX166" fmla="*/ 9037 w 10000"/>
                <a:gd name="connsiteY166" fmla="*/ 8799 h 9657"/>
                <a:gd name="connsiteX167" fmla="*/ 9547 w 10000"/>
                <a:gd name="connsiteY167" fmla="*/ 7983 h 9657"/>
                <a:gd name="connsiteX168" fmla="*/ 9887 w 10000"/>
                <a:gd name="connsiteY168" fmla="*/ 6954 h 9657"/>
                <a:gd name="connsiteX169" fmla="*/ 10000 w 10000"/>
                <a:gd name="connsiteY169" fmla="*/ 5751 h 9657"/>
                <a:gd name="connsiteX170" fmla="*/ 9915 w 10000"/>
                <a:gd name="connsiteY170" fmla="*/ 4721 h 9657"/>
                <a:gd name="connsiteX171" fmla="*/ 9688 w 10000"/>
                <a:gd name="connsiteY171" fmla="*/ 3777 h 9657"/>
                <a:gd name="connsiteX172" fmla="*/ 9263 w 10000"/>
                <a:gd name="connsiteY172" fmla="*/ 3048 h 9657"/>
                <a:gd name="connsiteX173" fmla="*/ 8782 w 10000"/>
                <a:gd name="connsiteY173" fmla="*/ 2404 h 9657"/>
                <a:gd name="connsiteX174" fmla="*/ 8159 w 10000"/>
                <a:gd name="connsiteY174" fmla="*/ 2061 h 9657"/>
                <a:gd name="connsiteX175" fmla="*/ 7479 w 10000"/>
                <a:gd name="connsiteY175" fmla="*/ 1932 h 9657"/>
                <a:gd name="connsiteX0" fmla="*/ 7479 w 10000"/>
                <a:gd name="connsiteY0" fmla="*/ 1423 h 9422"/>
                <a:gd name="connsiteX1" fmla="*/ 7025 w 10000"/>
                <a:gd name="connsiteY1" fmla="*/ 1423 h 9422"/>
                <a:gd name="connsiteX2" fmla="*/ 6601 w 10000"/>
                <a:gd name="connsiteY2" fmla="*/ 1600 h 9422"/>
                <a:gd name="connsiteX3" fmla="*/ 6402 w 10000"/>
                <a:gd name="connsiteY3" fmla="*/ 711 h 9422"/>
                <a:gd name="connsiteX4" fmla="*/ 6034 w 10000"/>
                <a:gd name="connsiteY4" fmla="*/ 0 h 9422"/>
                <a:gd name="connsiteX5" fmla="*/ 2068 w 10000"/>
                <a:gd name="connsiteY5" fmla="*/ 2134 h 9422"/>
                <a:gd name="connsiteX6" fmla="*/ 1416 w 10000"/>
                <a:gd name="connsiteY6" fmla="*/ 2400 h 9422"/>
                <a:gd name="connsiteX7" fmla="*/ 850 w 10000"/>
                <a:gd name="connsiteY7" fmla="*/ 2978 h 9422"/>
                <a:gd name="connsiteX8" fmla="*/ 397 w 10000"/>
                <a:gd name="connsiteY8" fmla="*/ 3733 h 9422"/>
                <a:gd name="connsiteX9" fmla="*/ 113 w 10000"/>
                <a:gd name="connsiteY9" fmla="*/ 4667 h 9422"/>
                <a:gd name="connsiteX10" fmla="*/ 0 w 10000"/>
                <a:gd name="connsiteY10" fmla="*/ 5777 h 9422"/>
                <a:gd name="connsiteX11" fmla="*/ 85 w 10000"/>
                <a:gd name="connsiteY11" fmla="*/ 6666 h 9422"/>
                <a:gd name="connsiteX12" fmla="*/ 283 w 10000"/>
                <a:gd name="connsiteY12" fmla="*/ 7555 h 9422"/>
                <a:gd name="connsiteX13" fmla="*/ 652 w 10000"/>
                <a:gd name="connsiteY13" fmla="*/ 8266 h 9422"/>
                <a:gd name="connsiteX14" fmla="*/ 1048 w 10000"/>
                <a:gd name="connsiteY14" fmla="*/ 8844 h 9422"/>
                <a:gd name="connsiteX15" fmla="*/ 1048 w 10000"/>
                <a:gd name="connsiteY15" fmla="*/ 8534 h 9422"/>
                <a:gd name="connsiteX16" fmla="*/ 1105 w 10000"/>
                <a:gd name="connsiteY16" fmla="*/ 8399 h 9422"/>
                <a:gd name="connsiteX17" fmla="*/ 1105 w 10000"/>
                <a:gd name="connsiteY17" fmla="*/ 8266 h 9422"/>
                <a:gd name="connsiteX18" fmla="*/ 1133 w 10000"/>
                <a:gd name="connsiteY18" fmla="*/ 8222 h 9422"/>
                <a:gd name="connsiteX19" fmla="*/ 1190 w 10000"/>
                <a:gd name="connsiteY19" fmla="*/ 8133 h 9422"/>
                <a:gd name="connsiteX20" fmla="*/ 1190 w 10000"/>
                <a:gd name="connsiteY20" fmla="*/ 8133 h 9422"/>
                <a:gd name="connsiteX21" fmla="*/ 2040 w 10000"/>
                <a:gd name="connsiteY21" fmla="*/ 7822 h 9422"/>
                <a:gd name="connsiteX22" fmla="*/ 2210 w 10000"/>
                <a:gd name="connsiteY22" fmla="*/ 7066 h 9422"/>
                <a:gd name="connsiteX23" fmla="*/ 2125 w 10000"/>
                <a:gd name="connsiteY23" fmla="*/ 6977 h 9422"/>
                <a:gd name="connsiteX24" fmla="*/ 2068 w 10000"/>
                <a:gd name="connsiteY24" fmla="*/ 6889 h 9422"/>
                <a:gd name="connsiteX25" fmla="*/ 2040 w 10000"/>
                <a:gd name="connsiteY25" fmla="*/ 6756 h 9422"/>
                <a:gd name="connsiteX26" fmla="*/ 1983 w 10000"/>
                <a:gd name="connsiteY26" fmla="*/ 6623 h 9422"/>
                <a:gd name="connsiteX27" fmla="*/ 1955 w 10000"/>
                <a:gd name="connsiteY27" fmla="*/ 6534 h 9422"/>
                <a:gd name="connsiteX28" fmla="*/ 1955 w 10000"/>
                <a:gd name="connsiteY28" fmla="*/ 6488 h 9422"/>
                <a:gd name="connsiteX29" fmla="*/ 1955 w 10000"/>
                <a:gd name="connsiteY29" fmla="*/ 6311 h 9422"/>
                <a:gd name="connsiteX30" fmla="*/ 1926 w 10000"/>
                <a:gd name="connsiteY30" fmla="*/ 5912 h 9422"/>
                <a:gd name="connsiteX31" fmla="*/ 1870 w 10000"/>
                <a:gd name="connsiteY31" fmla="*/ 5334 h 9422"/>
                <a:gd name="connsiteX32" fmla="*/ 1841 w 10000"/>
                <a:gd name="connsiteY32" fmla="*/ 4756 h 9422"/>
                <a:gd name="connsiteX33" fmla="*/ 1926 w 10000"/>
                <a:gd name="connsiteY33" fmla="*/ 4355 h 9422"/>
                <a:gd name="connsiteX34" fmla="*/ 2125 w 10000"/>
                <a:gd name="connsiteY34" fmla="*/ 4178 h 9422"/>
                <a:gd name="connsiteX35" fmla="*/ 2323 w 10000"/>
                <a:gd name="connsiteY35" fmla="*/ 4045 h 9422"/>
                <a:gd name="connsiteX36" fmla="*/ 2493 w 10000"/>
                <a:gd name="connsiteY36" fmla="*/ 4001 h 9422"/>
                <a:gd name="connsiteX37" fmla="*/ 2578 w 10000"/>
                <a:gd name="connsiteY37" fmla="*/ 4001 h 9422"/>
                <a:gd name="connsiteX38" fmla="*/ 2578 w 10000"/>
                <a:gd name="connsiteY38" fmla="*/ 4001 h 9422"/>
                <a:gd name="connsiteX39" fmla="*/ 2635 w 10000"/>
                <a:gd name="connsiteY39" fmla="*/ 4001 h 9422"/>
                <a:gd name="connsiteX40" fmla="*/ 2805 w 10000"/>
                <a:gd name="connsiteY40" fmla="*/ 4045 h 9422"/>
                <a:gd name="connsiteX41" fmla="*/ 3003 w 10000"/>
                <a:gd name="connsiteY41" fmla="*/ 4178 h 9422"/>
                <a:gd name="connsiteX42" fmla="*/ 3173 w 10000"/>
                <a:gd name="connsiteY42" fmla="*/ 4355 h 9422"/>
                <a:gd name="connsiteX43" fmla="*/ 3258 w 10000"/>
                <a:gd name="connsiteY43" fmla="*/ 4756 h 9422"/>
                <a:gd name="connsiteX44" fmla="*/ 3258 w 10000"/>
                <a:gd name="connsiteY44" fmla="*/ 5334 h 9422"/>
                <a:gd name="connsiteX45" fmla="*/ 3229 w 10000"/>
                <a:gd name="connsiteY45" fmla="*/ 5912 h 9422"/>
                <a:gd name="connsiteX46" fmla="*/ 3173 w 10000"/>
                <a:gd name="connsiteY46" fmla="*/ 6311 h 9422"/>
                <a:gd name="connsiteX47" fmla="*/ 3144 w 10000"/>
                <a:gd name="connsiteY47" fmla="*/ 6488 h 9422"/>
                <a:gd name="connsiteX48" fmla="*/ 3144 w 10000"/>
                <a:gd name="connsiteY48" fmla="*/ 6534 h 9422"/>
                <a:gd name="connsiteX49" fmla="*/ 3144 w 10000"/>
                <a:gd name="connsiteY49" fmla="*/ 6623 h 9422"/>
                <a:gd name="connsiteX50" fmla="*/ 3088 w 10000"/>
                <a:gd name="connsiteY50" fmla="*/ 6756 h 9422"/>
                <a:gd name="connsiteX51" fmla="*/ 3059 w 10000"/>
                <a:gd name="connsiteY51" fmla="*/ 6889 h 9422"/>
                <a:gd name="connsiteX52" fmla="*/ 2975 w 10000"/>
                <a:gd name="connsiteY52" fmla="*/ 6977 h 9422"/>
                <a:gd name="connsiteX53" fmla="*/ 2946 w 10000"/>
                <a:gd name="connsiteY53" fmla="*/ 7066 h 9422"/>
                <a:gd name="connsiteX54" fmla="*/ 3088 w 10000"/>
                <a:gd name="connsiteY54" fmla="*/ 7822 h 9422"/>
                <a:gd name="connsiteX55" fmla="*/ 3541 w 10000"/>
                <a:gd name="connsiteY55" fmla="*/ 8000 h 9422"/>
                <a:gd name="connsiteX56" fmla="*/ 2890 w 10000"/>
                <a:gd name="connsiteY56" fmla="*/ 8266 h 9422"/>
                <a:gd name="connsiteX57" fmla="*/ 2861 w 10000"/>
                <a:gd name="connsiteY57" fmla="*/ 8266 h 9422"/>
                <a:gd name="connsiteX58" fmla="*/ 2805 w 10000"/>
                <a:gd name="connsiteY58" fmla="*/ 8355 h 9422"/>
                <a:gd name="connsiteX59" fmla="*/ 2776 w 10000"/>
                <a:gd name="connsiteY59" fmla="*/ 8489 h 9422"/>
                <a:gd name="connsiteX60" fmla="*/ 2720 w 10000"/>
                <a:gd name="connsiteY60" fmla="*/ 8578 h 9422"/>
                <a:gd name="connsiteX61" fmla="*/ 2720 w 10000"/>
                <a:gd name="connsiteY61" fmla="*/ 8800 h 9422"/>
                <a:gd name="connsiteX62" fmla="*/ 2720 w 10000"/>
                <a:gd name="connsiteY62" fmla="*/ 9422 h 9422"/>
                <a:gd name="connsiteX63" fmla="*/ 2946 w 10000"/>
                <a:gd name="connsiteY63" fmla="*/ 9422 h 9422"/>
                <a:gd name="connsiteX64" fmla="*/ 2946 w 10000"/>
                <a:gd name="connsiteY64" fmla="*/ 8978 h 9422"/>
                <a:gd name="connsiteX65" fmla="*/ 2946 w 10000"/>
                <a:gd name="connsiteY65" fmla="*/ 8800 h 9422"/>
                <a:gd name="connsiteX66" fmla="*/ 2975 w 10000"/>
                <a:gd name="connsiteY66" fmla="*/ 8667 h 9422"/>
                <a:gd name="connsiteX67" fmla="*/ 3003 w 10000"/>
                <a:gd name="connsiteY67" fmla="*/ 8578 h 9422"/>
                <a:gd name="connsiteX68" fmla="*/ 3059 w 10000"/>
                <a:gd name="connsiteY68" fmla="*/ 8534 h 9422"/>
                <a:gd name="connsiteX69" fmla="*/ 3059 w 10000"/>
                <a:gd name="connsiteY69" fmla="*/ 8489 h 9422"/>
                <a:gd name="connsiteX70" fmla="*/ 4079 w 10000"/>
                <a:gd name="connsiteY70" fmla="*/ 8089 h 9422"/>
                <a:gd name="connsiteX71" fmla="*/ 4278 w 10000"/>
                <a:gd name="connsiteY71" fmla="*/ 7200 h 9422"/>
                <a:gd name="connsiteX72" fmla="*/ 4193 w 10000"/>
                <a:gd name="connsiteY72" fmla="*/ 7066 h 9422"/>
                <a:gd name="connsiteX73" fmla="*/ 4108 w 10000"/>
                <a:gd name="connsiteY73" fmla="*/ 6933 h 9422"/>
                <a:gd name="connsiteX74" fmla="*/ 4079 w 10000"/>
                <a:gd name="connsiteY74" fmla="*/ 6800 h 9422"/>
                <a:gd name="connsiteX75" fmla="*/ 4051 w 10000"/>
                <a:gd name="connsiteY75" fmla="*/ 6623 h 9422"/>
                <a:gd name="connsiteX76" fmla="*/ 3994 w 10000"/>
                <a:gd name="connsiteY76" fmla="*/ 6534 h 9422"/>
                <a:gd name="connsiteX77" fmla="*/ 3994 w 10000"/>
                <a:gd name="connsiteY77" fmla="*/ 6488 h 9422"/>
                <a:gd name="connsiteX78" fmla="*/ 3994 w 10000"/>
                <a:gd name="connsiteY78" fmla="*/ 6355 h 9422"/>
                <a:gd name="connsiteX79" fmla="*/ 3966 w 10000"/>
                <a:gd name="connsiteY79" fmla="*/ 6045 h 9422"/>
                <a:gd name="connsiteX80" fmla="*/ 3909 w 10000"/>
                <a:gd name="connsiteY80" fmla="*/ 5511 h 9422"/>
                <a:gd name="connsiteX81" fmla="*/ 3881 w 10000"/>
                <a:gd name="connsiteY81" fmla="*/ 4933 h 9422"/>
                <a:gd name="connsiteX82" fmla="*/ 3881 w 10000"/>
                <a:gd name="connsiteY82" fmla="*/ 4444 h 9422"/>
                <a:gd name="connsiteX83" fmla="*/ 3909 w 10000"/>
                <a:gd name="connsiteY83" fmla="*/ 4045 h 9422"/>
                <a:gd name="connsiteX84" fmla="*/ 4079 w 10000"/>
                <a:gd name="connsiteY84" fmla="*/ 3733 h 9422"/>
                <a:gd name="connsiteX85" fmla="*/ 4278 w 10000"/>
                <a:gd name="connsiteY85" fmla="*/ 3600 h 9422"/>
                <a:gd name="connsiteX86" fmla="*/ 4476 w 10000"/>
                <a:gd name="connsiteY86" fmla="*/ 3467 h 9422"/>
                <a:gd name="connsiteX87" fmla="*/ 4646 w 10000"/>
                <a:gd name="connsiteY87" fmla="*/ 3467 h 9422"/>
                <a:gd name="connsiteX88" fmla="*/ 4731 w 10000"/>
                <a:gd name="connsiteY88" fmla="*/ 3467 h 9422"/>
                <a:gd name="connsiteX89" fmla="*/ 4731 w 10000"/>
                <a:gd name="connsiteY89" fmla="*/ 3467 h 9422"/>
                <a:gd name="connsiteX90" fmla="*/ 4788 w 10000"/>
                <a:gd name="connsiteY90" fmla="*/ 3467 h 9422"/>
                <a:gd name="connsiteX91" fmla="*/ 4929 w 10000"/>
                <a:gd name="connsiteY91" fmla="*/ 3467 h 9422"/>
                <a:gd name="connsiteX92" fmla="*/ 5127 w 10000"/>
                <a:gd name="connsiteY92" fmla="*/ 3600 h 9422"/>
                <a:gd name="connsiteX93" fmla="*/ 5354 w 10000"/>
                <a:gd name="connsiteY93" fmla="*/ 3733 h 9422"/>
                <a:gd name="connsiteX94" fmla="*/ 5496 w 10000"/>
                <a:gd name="connsiteY94" fmla="*/ 4045 h 9422"/>
                <a:gd name="connsiteX95" fmla="*/ 5581 w 10000"/>
                <a:gd name="connsiteY95" fmla="*/ 4444 h 9422"/>
                <a:gd name="connsiteX96" fmla="*/ 5552 w 10000"/>
                <a:gd name="connsiteY96" fmla="*/ 4933 h 9422"/>
                <a:gd name="connsiteX97" fmla="*/ 5552 w 10000"/>
                <a:gd name="connsiteY97" fmla="*/ 5511 h 9422"/>
                <a:gd name="connsiteX98" fmla="*/ 5467 w 10000"/>
                <a:gd name="connsiteY98" fmla="*/ 6045 h 9422"/>
                <a:gd name="connsiteX99" fmla="*/ 5467 w 10000"/>
                <a:gd name="connsiteY99" fmla="*/ 6355 h 9422"/>
                <a:gd name="connsiteX100" fmla="*/ 5439 w 10000"/>
                <a:gd name="connsiteY100" fmla="*/ 6488 h 9422"/>
                <a:gd name="connsiteX101" fmla="*/ 5439 w 10000"/>
                <a:gd name="connsiteY101" fmla="*/ 6534 h 9422"/>
                <a:gd name="connsiteX102" fmla="*/ 5439 w 10000"/>
                <a:gd name="connsiteY102" fmla="*/ 6623 h 9422"/>
                <a:gd name="connsiteX103" fmla="*/ 5382 w 10000"/>
                <a:gd name="connsiteY103" fmla="*/ 6800 h 9422"/>
                <a:gd name="connsiteX104" fmla="*/ 5297 w 10000"/>
                <a:gd name="connsiteY104" fmla="*/ 6933 h 9422"/>
                <a:gd name="connsiteX105" fmla="*/ 5269 w 10000"/>
                <a:gd name="connsiteY105" fmla="*/ 7066 h 9422"/>
                <a:gd name="connsiteX106" fmla="*/ 5127 w 10000"/>
                <a:gd name="connsiteY106" fmla="*/ 7200 h 9422"/>
                <a:gd name="connsiteX107" fmla="*/ 5354 w 10000"/>
                <a:gd name="connsiteY107" fmla="*/ 8089 h 9422"/>
                <a:gd name="connsiteX108" fmla="*/ 6374 w 10000"/>
                <a:gd name="connsiteY108" fmla="*/ 8489 h 9422"/>
                <a:gd name="connsiteX109" fmla="*/ 6374 w 10000"/>
                <a:gd name="connsiteY109" fmla="*/ 8534 h 9422"/>
                <a:gd name="connsiteX110" fmla="*/ 6402 w 10000"/>
                <a:gd name="connsiteY110" fmla="*/ 8578 h 9422"/>
                <a:gd name="connsiteX111" fmla="*/ 6459 w 10000"/>
                <a:gd name="connsiteY111" fmla="*/ 8667 h 9422"/>
                <a:gd name="connsiteX112" fmla="*/ 6487 w 10000"/>
                <a:gd name="connsiteY112" fmla="*/ 8800 h 9422"/>
                <a:gd name="connsiteX113" fmla="*/ 6544 w 10000"/>
                <a:gd name="connsiteY113" fmla="*/ 8978 h 9422"/>
                <a:gd name="connsiteX114" fmla="*/ 6544 w 10000"/>
                <a:gd name="connsiteY114" fmla="*/ 9156 h 9422"/>
                <a:gd name="connsiteX115" fmla="*/ 6544 w 10000"/>
                <a:gd name="connsiteY115" fmla="*/ 9377 h 9422"/>
                <a:gd name="connsiteX116" fmla="*/ 6686 w 10000"/>
                <a:gd name="connsiteY116" fmla="*/ 9377 h 9422"/>
                <a:gd name="connsiteX117" fmla="*/ 6686 w 10000"/>
                <a:gd name="connsiteY117" fmla="*/ 8800 h 9422"/>
                <a:gd name="connsiteX118" fmla="*/ 6686 w 10000"/>
                <a:gd name="connsiteY118" fmla="*/ 8578 h 9422"/>
                <a:gd name="connsiteX119" fmla="*/ 6657 w 10000"/>
                <a:gd name="connsiteY119" fmla="*/ 8489 h 9422"/>
                <a:gd name="connsiteX120" fmla="*/ 6601 w 10000"/>
                <a:gd name="connsiteY120" fmla="*/ 8355 h 9422"/>
                <a:gd name="connsiteX121" fmla="*/ 6572 w 10000"/>
                <a:gd name="connsiteY121" fmla="*/ 8266 h 9422"/>
                <a:gd name="connsiteX122" fmla="*/ 6544 w 10000"/>
                <a:gd name="connsiteY122" fmla="*/ 8266 h 9422"/>
                <a:gd name="connsiteX123" fmla="*/ 5864 w 10000"/>
                <a:gd name="connsiteY123" fmla="*/ 8000 h 9422"/>
                <a:gd name="connsiteX124" fmla="*/ 6317 w 10000"/>
                <a:gd name="connsiteY124" fmla="*/ 7822 h 9422"/>
                <a:gd name="connsiteX125" fmla="*/ 6544 w 10000"/>
                <a:gd name="connsiteY125" fmla="*/ 7066 h 9422"/>
                <a:gd name="connsiteX126" fmla="*/ 6459 w 10000"/>
                <a:gd name="connsiteY126" fmla="*/ 6977 h 9422"/>
                <a:gd name="connsiteX127" fmla="*/ 6374 w 10000"/>
                <a:gd name="connsiteY127" fmla="*/ 6889 h 9422"/>
                <a:gd name="connsiteX128" fmla="*/ 6317 w 10000"/>
                <a:gd name="connsiteY128" fmla="*/ 6756 h 9422"/>
                <a:gd name="connsiteX129" fmla="*/ 6289 w 10000"/>
                <a:gd name="connsiteY129" fmla="*/ 6623 h 9422"/>
                <a:gd name="connsiteX130" fmla="*/ 6289 w 10000"/>
                <a:gd name="connsiteY130" fmla="*/ 6488 h 9422"/>
                <a:gd name="connsiteX131" fmla="*/ 6289 w 10000"/>
                <a:gd name="connsiteY131" fmla="*/ 6488 h 9422"/>
                <a:gd name="connsiteX132" fmla="*/ 6232 w 10000"/>
                <a:gd name="connsiteY132" fmla="*/ 6311 h 9422"/>
                <a:gd name="connsiteX133" fmla="*/ 6204 w 10000"/>
                <a:gd name="connsiteY133" fmla="*/ 5912 h 9422"/>
                <a:gd name="connsiteX134" fmla="*/ 6176 w 10000"/>
                <a:gd name="connsiteY134" fmla="*/ 5334 h 9422"/>
                <a:gd name="connsiteX135" fmla="*/ 6176 w 10000"/>
                <a:gd name="connsiteY135" fmla="*/ 4756 h 9422"/>
                <a:gd name="connsiteX136" fmla="*/ 6232 w 10000"/>
                <a:gd name="connsiteY136" fmla="*/ 4355 h 9422"/>
                <a:gd name="connsiteX137" fmla="*/ 6402 w 10000"/>
                <a:gd name="connsiteY137" fmla="*/ 4178 h 9422"/>
                <a:gd name="connsiteX138" fmla="*/ 6601 w 10000"/>
                <a:gd name="connsiteY138" fmla="*/ 4045 h 9422"/>
                <a:gd name="connsiteX139" fmla="*/ 6771 w 10000"/>
                <a:gd name="connsiteY139" fmla="*/ 4001 h 9422"/>
                <a:gd name="connsiteX140" fmla="*/ 6856 w 10000"/>
                <a:gd name="connsiteY140" fmla="*/ 4001 h 9422"/>
                <a:gd name="connsiteX141" fmla="*/ 6856 w 10000"/>
                <a:gd name="connsiteY141" fmla="*/ 4001 h 9422"/>
                <a:gd name="connsiteX142" fmla="*/ 6941 w 10000"/>
                <a:gd name="connsiteY142" fmla="*/ 4001 h 9422"/>
                <a:gd name="connsiteX143" fmla="*/ 7110 w 10000"/>
                <a:gd name="connsiteY143" fmla="*/ 4045 h 9422"/>
                <a:gd name="connsiteX144" fmla="*/ 7337 w 10000"/>
                <a:gd name="connsiteY144" fmla="*/ 4178 h 9422"/>
                <a:gd name="connsiteX145" fmla="*/ 7507 w 10000"/>
                <a:gd name="connsiteY145" fmla="*/ 4355 h 9422"/>
                <a:gd name="connsiteX146" fmla="*/ 7592 w 10000"/>
                <a:gd name="connsiteY146" fmla="*/ 4756 h 9422"/>
                <a:gd name="connsiteX147" fmla="*/ 7564 w 10000"/>
                <a:gd name="connsiteY147" fmla="*/ 5334 h 9422"/>
                <a:gd name="connsiteX148" fmla="*/ 7507 w 10000"/>
                <a:gd name="connsiteY148" fmla="*/ 5912 h 9422"/>
                <a:gd name="connsiteX149" fmla="*/ 7479 w 10000"/>
                <a:gd name="connsiteY149" fmla="*/ 6311 h 9422"/>
                <a:gd name="connsiteX150" fmla="*/ 7479 w 10000"/>
                <a:gd name="connsiteY150" fmla="*/ 6488 h 9422"/>
                <a:gd name="connsiteX151" fmla="*/ 7479 w 10000"/>
                <a:gd name="connsiteY151" fmla="*/ 6488 h 9422"/>
                <a:gd name="connsiteX152" fmla="*/ 7422 w 10000"/>
                <a:gd name="connsiteY152" fmla="*/ 6623 h 9422"/>
                <a:gd name="connsiteX153" fmla="*/ 7394 w 10000"/>
                <a:gd name="connsiteY153" fmla="*/ 6756 h 9422"/>
                <a:gd name="connsiteX154" fmla="*/ 7337 w 10000"/>
                <a:gd name="connsiteY154" fmla="*/ 6889 h 9422"/>
                <a:gd name="connsiteX155" fmla="*/ 7309 w 10000"/>
                <a:gd name="connsiteY155" fmla="*/ 6977 h 9422"/>
                <a:gd name="connsiteX156" fmla="*/ 7224 w 10000"/>
                <a:gd name="connsiteY156" fmla="*/ 7066 h 9422"/>
                <a:gd name="connsiteX157" fmla="*/ 7394 w 10000"/>
                <a:gd name="connsiteY157" fmla="*/ 7822 h 9422"/>
                <a:gd name="connsiteX158" fmla="*/ 8244 w 10000"/>
                <a:gd name="connsiteY158" fmla="*/ 8133 h 9422"/>
                <a:gd name="connsiteX159" fmla="*/ 8244 w 10000"/>
                <a:gd name="connsiteY159" fmla="*/ 8133 h 9422"/>
                <a:gd name="connsiteX160" fmla="*/ 8300 w 10000"/>
                <a:gd name="connsiteY160" fmla="*/ 8222 h 9422"/>
                <a:gd name="connsiteX161" fmla="*/ 8329 w 10000"/>
                <a:gd name="connsiteY161" fmla="*/ 8266 h 9422"/>
                <a:gd name="connsiteX162" fmla="*/ 8329 w 10000"/>
                <a:gd name="connsiteY162" fmla="*/ 8399 h 9422"/>
                <a:gd name="connsiteX163" fmla="*/ 8357 w 10000"/>
                <a:gd name="connsiteY163" fmla="*/ 8534 h 9422"/>
                <a:gd name="connsiteX164" fmla="*/ 8357 w 10000"/>
                <a:gd name="connsiteY164" fmla="*/ 9110 h 9422"/>
                <a:gd name="connsiteX165" fmla="*/ 9037 w 10000"/>
                <a:gd name="connsiteY165" fmla="*/ 8534 h 9422"/>
                <a:gd name="connsiteX166" fmla="*/ 9547 w 10000"/>
                <a:gd name="connsiteY166" fmla="*/ 7689 h 9422"/>
                <a:gd name="connsiteX167" fmla="*/ 9887 w 10000"/>
                <a:gd name="connsiteY167" fmla="*/ 6623 h 9422"/>
                <a:gd name="connsiteX168" fmla="*/ 10000 w 10000"/>
                <a:gd name="connsiteY168" fmla="*/ 5377 h 9422"/>
                <a:gd name="connsiteX169" fmla="*/ 9915 w 10000"/>
                <a:gd name="connsiteY169" fmla="*/ 4311 h 9422"/>
                <a:gd name="connsiteX170" fmla="*/ 9688 w 10000"/>
                <a:gd name="connsiteY170" fmla="*/ 3333 h 9422"/>
                <a:gd name="connsiteX171" fmla="*/ 9263 w 10000"/>
                <a:gd name="connsiteY171" fmla="*/ 2578 h 9422"/>
                <a:gd name="connsiteX172" fmla="*/ 8782 w 10000"/>
                <a:gd name="connsiteY172" fmla="*/ 1911 h 9422"/>
                <a:gd name="connsiteX173" fmla="*/ 8159 w 10000"/>
                <a:gd name="connsiteY173" fmla="*/ 1556 h 9422"/>
                <a:gd name="connsiteX174" fmla="*/ 7479 w 10000"/>
                <a:gd name="connsiteY174" fmla="*/ 1423 h 9422"/>
                <a:gd name="connsiteX0" fmla="*/ 7479 w 10000"/>
                <a:gd name="connsiteY0" fmla="*/ 755 h 9245"/>
                <a:gd name="connsiteX1" fmla="*/ 7025 w 10000"/>
                <a:gd name="connsiteY1" fmla="*/ 755 h 9245"/>
                <a:gd name="connsiteX2" fmla="*/ 6601 w 10000"/>
                <a:gd name="connsiteY2" fmla="*/ 943 h 9245"/>
                <a:gd name="connsiteX3" fmla="*/ 6402 w 10000"/>
                <a:gd name="connsiteY3" fmla="*/ 0 h 9245"/>
                <a:gd name="connsiteX4" fmla="*/ 2068 w 10000"/>
                <a:gd name="connsiteY4" fmla="*/ 1510 h 9245"/>
                <a:gd name="connsiteX5" fmla="*/ 1416 w 10000"/>
                <a:gd name="connsiteY5" fmla="*/ 1792 h 9245"/>
                <a:gd name="connsiteX6" fmla="*/ 850 w 10000"/>
                <a:gd name="connsiteY6" fmla="*/ 2406 h 9245"/>
                <a:gd name="connsiteX7" fmla="*/ 397 w 10000"/>
                <a:gd name="connsiteY7" fmla="*/ 3207 h 9245"/>
                <a:gd name="connsiteX8" fmla="*/ 113 w 10000"/>
                <a:gd name="connsiteY8" fmla="*/ 4198 h 9245"/>
                <a:gd name="connsiteX9" fmla="*/ 0 w 10000"/>
                <a:gd name="connsiteY9" fmla="*/ 5376 h 9245"/>
                <a:gd name="connsiteX10" fmla="*/ 85 w 10000"/>
                <a:gd name="connsiteY10" fmla="*/ 6320 h 9245"/>
                <a:gd name="connsiteX11" fmla="*/ 283 w 10000"/>
                <a:gd name="connsiteY11" fmla="*/ 7263 h 9245"/>
                <a:gd name="connsiteX12" fmla="*/ 652 w 10000"/>
                <a:gd name="connsiteY12" fmla="*/ 8018 h 9245"/>
                <a:gd name="connsiteX13" fmla="*/ 1048 w 10000"/>
                <a:gd name="connsiteY13" fmla="*/ 8632 h 9245"/>
                <a:gd name="connsiteX14" fmla="*/ 1048 w 10000"/>
                <a:gd name="connsiteY14" fmla="*/ 8303 h 9245"/>
                <a:gd name="connsiteX15" fmla="*/ 1105 w 10000"/>
                <a:gd name="connsiteY15" fmla="*/ 8159 h 9245"/>
                <a:gd name="connsiteX16" fmla="*/ 1105 w 10000"/>
                <a:gd name="connsiteY16" fmla="*/ 8018 h 9245"/>
                <a:gd name="connsiteX17" fmla="*/ 1133 w 10000"/>
                <a:gd name="connsiteY17" fmla="*/ 7971 h 9245"/>
                <a:gd name="connsiteX18" fmla="*/ 1190 w 10000"/>
                <a:gd name="connsiteY18" fmla="*/ 7877 h 9245"/>
                <a:gd name="connsiteX19" fmla="*/ 1190 w 10000"/>
                <a:gd name="connsiteY19" fmla="*/ 7877 h 9245"/>
                <a:gd name="connsiteX20" fmla="*/ 2040 w 10000"/>
                <a:gd name="connsiteY20" fmla="*/ 7547 h 9245"/>
                <a:gd name="connsiteX21" fmla="*/ 2210 w 10000"/>
                <a:gd name="connsiteY21" fmla="*/ 6744 h 9245"/>
                <a:gd name="connsiteX22" fmla="*/ 2125 w 10000"/>
                <a:gd name="connsiteY22" fmla="*/ 6650 h 9245"/>
                <a:gd name="connsiteX23" fmla="*/ 2068 w 10000"/>
                <a:gd name="connsiteY23" fmla="*/ 6557 h 9245"/>
                <a:gd name="connsiteX24" fmla="*/ 2040 w 10000"/>
                <a:gd name="connsiteY24" fmla="*/ 6415 h 9245"/>
                <a:gd name="connsiteX25" fmla="*/ 1983 w 10000"/>
                <a:gd name="connsiteY25" fmla="*/ 6274 h 9245"/>
                <a:gd name="connsiteX26" fmla="*/ 1955 w 10000"/>
                <a:gd name="connsiteY26" fmla="*/ 6180 h 9245"/>
                <a:gd name="connsiteX27" fmla="*/ 1955 w 10000"/>
                <a:gd name="connsiteY27" fmla="*/ 6131 h 9245"/>
                <a:gd name="connsiteX28" fmla="*/ 1955 w 10000"/>
                <a:gd name="connsiteY28" fmla="*/ 5943 h 9245"/>
                <a:gd name="connsiteX29" fmla="*/ 1926 w 10000"/>
                <a:gd name="connsiteY29" fmla="*/ 5520 h 9245"/>
                <a:gd name="connsiteX30" fmla="*/ 1870 w 10000"/>
                <a:gd name="connsiteY30" fmla="*/ 4906 h 9245"/>
                <a:gd name="connsiteX31" fmla="*/ 1841 w 10000"/>
                <a:gd name="connsiteY31" fmla="*/ 4293 h 9245"/>
                <a:gd name="connsiteX32" fmla="*/ 1926 w 10000"/>
                <a:gd name="connsiteY32" fmla="*/ 3867 h 9245"/>
                <a:gd name="connsiteX33" fmla="*/ 2125 w 10000"/>
                <a:gd name="connsiteY33" fmla="*/ 3679 h 9245"/>
                <a:gd name="connsiteX34" fmla="*/ 2323 w 10000"/>
                <a:gd name="connsiteY34" fmla="*/ 3538 h 9245"/>
                <a:gd name="connsiteX35" fmla="*/ 2493 w 10000"/>
                <a:gd name="connsiteY35" fmla="*/ 3491 h 9245"/>
                <a:gd name="connsiteX36" fmla="*/ 2578 w 10000"/>
                <a:gd name="connsiteY36" fmla="*/ 3491 h 9245"/>
                <a:gd name="connsiteX37" fmla="*/ 2578 w 10000"/>
                <a:gd name="connsiteY37" fmla="*/ 3491 h 9245"/>
                <a:gd name="connsiteX38" fmla="*/ 2635 w 10000"/>
                <a:gd name="connsiteY38" fmla="*/ 3491 h 9245"/>
                <a:gd name="connsiteX39" fmla="*/ 2805 w 10000"/>
                <a:gd name="connsiteY39" fmla="*/ 3538 h 9245"/>
                <a:gd name="connsiteX40" fmla="*/ 3003 w 10000"/>
                <a:gd name="connsiteY40" fmla="*/ 3679 h 9245"/>
                <a:gd name="connsiteX41" fmla="*/ 3173 w 10000"/>
                <a:gd name="connsiteY41" fmla="*/ 3867 h 9245"/>
                <a:gd name="connsiteX42" fmla="*/ 3258 w 10000"/>
                <a:gd name="connsiteY42" fmla="*/ 4293 h 9245"/>
                <a:gd name="connsiteX43" fmla="*/ 3258 w 10000"/>
                <a:gd name="connsiteY43" fmla="*/ 4906 h 9245"/>
                <a:gd name="connsiteX44" fmla="*/ 3229 w 10000"/>
                <a:gd name="connsiteY44" fmla="*/ 5520 h 9245"/>
                <a:gd name="connsiteX45" fmla="*/ 3173 w 10000"/>
                <a:gd name="connsiteY45" fmla="*/ 5943 h 9245"/>
                <a:gd name="connsiteX46" fmla="*/ 3144 w 10000"/>
                <a:gd name="connsiteY46" fmla="*/ 6131 h 9245"/>
                <a:gd name="connsiteX47" fmla="*/ 3144 w 10000"/>
                <a:gd name="connsiteY47" fmla="*/ 6180 h 9245"/>
                <a:gd name="connsiteX48" fmla="*/ 3144 w 10000"/>
                <a:gd name="connsiteY48" fmla="*/ 6274 h 9245"/>
                <a:gd name="connsiteX49" fmla="*/ 3088 w 10000"/>
                <a:gd name="connsiteY49" fmla="*/ 6415 h 9245"/>
                <a:gd name="connsiteX50" fmla="*/ 3059 w 10000"/>
                <a:gd name="connsiteY50" fmla="*/ 6557 h 9245"/>
                <a:gd name="connsiteX51" fmla="*/ 2975 w 10000"/>
                <a:gd name="connsiteY51" fmla="*/ 6650 h 9245"/>
                <a:gd name="connsiteX52" fmla="*/ 2946 w 10000"/>
                <a:gd name="connsiteY52" fmla="*/ 6744 h 9245"/>
                <a:gd name="connsiteX53" fmla="*/ 3088 w 10000"/>
                <a:gd name="connsiteY53" fmla="*/ 7547 h 9245"/>
                <a:gd name="connsiteX54" fmla="*/ 3541 w 10000"/>
                <a:gd name="connsiteY54" fmla="*/ 7736 h 9245"/>
                <a:gd name="connsiteX55" fmla="*/ 2890 w 10000"/>
                <a:gd name="connsiteY55" fmla="*/ 8018 h 9245"/>
                <a:gd name="connsiteX56" fmla="*/ 2861 w 10000"/>
                <a:gd name="connsiteY56" fmla="*/ 8018 h 9245"/>
                <a:gd name="connsiteX57" fmla="*/ 2805 w 10000"/>
                <a:gd name="connsiteY57" fmla="*/ 8113 h 9245"/>
                <a:gd name="connsiteX58" fmla="*/ 2776 w 10000"/>
                <a:gd name="connsiteY58" fmla="*/ 8255 h 9245"/>
                <a:gd name="connsiteX59" fmla="*/ 2720 w 10000"/>
                <a:gd name="connsiteY59" fmla="*/ 8349 h 9245"/>
                <a:gd name="connsiteX60" fmla="*/ 2720 w 10000"/>
                <a:gd name="connsiteY60" fmla="*/ 8585 h 9245"/>
                <a:gd name="connsiteX61" fmla="*/ 2720 w 10000"/>
                <a:gd name="connsiteY61" fmla="*/ 9245 h 9245"/>
                <a:gd name="connsiteX62" fmla="*/ 2946 w 10000"/>
                <a:gd name="connsiteY62" fmla="*/ 9245 h 9245"/>
                <a:gd name="connsiteX63" fmla="*/ 2946 w 10000"/>
                <a:gd name="connsiteY63" fmla="*/ 8774 h 9245"/>
                <a:gd name="connsiteX64" fmla="*/ 2946 w 10000"/>
                <a:gd name="connsiteY64" fmla="*/ 8585 h 9245"/>
                <a:gd name="connsiteX65" fmla="*/ 2975 w 10000"/>
                <a:gd name="connsiteY65" fmla="*/ 8444 h 9245"/>
                <a:gd name="connsiteX66" fmla="*/ 3003 w 10000"/>
                <a:gd name="connsiteY66" fmla="*/ 8349 h 9245"/>
                <a:gd name="connsiteX67" fmla="*/ 3059 w 10000"/>
                <a:gd name="connsiteY67" fmla="*/ 8303 h 9245"/>
                <a:gd name="connsiteX68" fmla="*/ 3059 w 10000"/>
                <a:gd name="connsiteY68" fmla="*/ 8255 h 9245"/>
                <a:gd name="connsiteX69" fmla="*/ 4079 w 10000"/>
                <a:gd name="connsiteY69" fmla="*/ 7830 h 9245"/>
                <a:gd name="connsiteX70" fmla="*/ 4278 w 10000"/>
                <a:gd name="connsiteY70" fmla="*/ 6887 h 9245"/>
                <a:gd name="connsiteX71" fmla="*/ 4193 w 10000"/>
                <a:gd name="connsiteY71" fmla="*/ 6744 h 9245"/>
                <a:gd name="connsiteX72" fmla="*/ 4108 w 10000"/>
                <a:gd name="connsiteY72" fmla="*/ 6603 h 9245"/>
                <a:gd name="connsiteX73" fmla="*/ 4079 w 10000"/>
                <a:gd name="connsiteY73" fmla="*/ 6462 h 9245"/>
                <a:gd name="connsiteX74" fmla="*/ 4051 w 10000"/>
                <a:gd name="connsiteY74" fmla="*/ 6274 h 9245"/>
                <a:gd name="connsiteX75" fmla="*/ 3994 w 10000"/>
                <a:gd name="connsiteY75" fmla="*/ 6180 h 9245"/>
                <a:gd name="connsiteX76" fmla="*/ 3994 w 10000"/>
                <a:gd name="connsiteY76" fmla="*/ 6131 h 9245"/>
                <a:gd name="connsiteX77" fmla="*/ 3994 w 10000"/>
                <a:gd name="connsiteY77" fmla="*/ 5990 h 9245"/>
                <a:gd name="connsiteX78" fmla="*/ 3966 w 10000"/>
                <a:gd name="connsiteY78" fmla="*/ 5661 h 9245"/>
                <a:gd name="connsiteX79" fmla="*/ 3909 w 10000"/>
                <a:gd name="connsiteY79" fmla="*/ 5094 h 9245"/>
                <a:gd name="connsiteX80" fmla="*/ 3881 w 10000"/>
                <a:gd name="connsiteY80" fmla="*/ 4481 h 9245"/>
                <a:gd name="connsiteX81" fmla="*/ 3881 w 10000"/>
                <a:gd name="connsiteY81" fmla="*/ 3962 h 9245"/>
                <a:gd name="connsiteX82" fmla="*/ 3909 w 10000"/>
                <a:gd name="connsiteY82" fmla="*/ 3538 h 9245"/>
                <a:gd name="connsiteX83" fmla="*/ 4079 w 10000"/>
                <a:gd name="connsiteY83" fmla="*/ 3207 h 9245"/>
                <a:gd name="connsiteX84" fmla="*/ 4278 w 10000"/>
                <a:gd name="connsiteY84" fmla="*/ 3066 h 9245"/>
                <a:gd name="connsiteX85" fmla="*/ 4476 w 10000"/>
                <a:gd name="connsiteY85" fmla="*/ 2925 h 9245"/>
                <a:gd name="connsiteX86" fmla="*/ 4646 w 10000"/>
                <a:gd name="connsiteY86" fmla="*/ 2925 h 9245"/>
                <a:gd name="connsiteX87" fmla="*/ 4731 w 10000"/>
                <a:gd name="connsiteY87" fmla="*/ 2925 h 9245"/>
                <a:gd name="connsiteX88" fmla="*/ 4731 w 10000"/>
                <a:gd name="connsiteY88" fmla="*/ 2925 h 9245"/>
                <a:gd name="connsiteX89" fmla="*/ 4788 w 10000"/>
                <a:gd name="connsiteY89" fmla="*/ 2925 h 9245"/>
                <a:gd name="connsiteX90" fmla="*/ 4929 w 10000"/>
                <a:gd name="connsiteY90" fmla="*/ 2925 h 9245"/>
                <a:gd name="connsiteX91" fmla="*/ 5127 w 10000"/>
                <a:gd name="connsiteY91" fmla="*/ 3066 h 9245"/>
                <a:gd name="connsiteX92" fmla="*/ 5354 w 10000"/>
                <a:gd name="connsiteY92" fmla="*/ 3207 h 9245"/>
                <a:gd name="connsiteX93" fmla="*/ 5496 w 10000"/>
                <a:gd name="connsiteY93" fmla="*/ 3538 h 9245"/>
                <a:gd name="connsiteX94" fmla="*/ 5581 w 10000"/>
                <a:gd name="connsiteY94" fmla="*/ 3962 h 9245"/>
                <a:gd name="connsiteX95" fmla="*/ 5552 w 10000"/>
                <a:gd name="connsiteY95" fmla="*/ 4481 h 9245"/>
                <a:gd name="connsiteX96" fmla="*/ 5552 w 10000"/>
                <a:gd name="connsiteY96" fmla="*/ 5094 h 9245"/>
                <a:gd name="connsiteX97" fmla="*/ 5467 w 10000"/>
                <a:gd name="connsiteY97" fmla="*/ 5661 h 9245"/>
                <a:gd name="connsiteX98" fmla="*/ 5467 w 10000"/>
                <a:gd name="connsiteY98" fmla="*/ 5990 h 9245"/>
                <a:gd name="connsiteX99" fmla="*/ 5439 w 10000"/>
                <a:gd name="connsiteY99" fmla="*/ 6131 h 9245"/>
                <a:gd name="connsiteX100" fmla="*/ 5439 w 10000"/>
                <a:gd name="connsiteY100" fmla="*/ 6180 h 9245"/>
                <a:gd name="connsiteX101" fmla="*/ 5439 w 10000"/>
                <a:gd name="connsiteY101" fmla="*/ 6274 h 9245"/>
                <a:gd name="connsiteX102" fmla="*/ 5382 w 10000"/>
                <a:gd name="connsiteY102" fmla="*/ 6462 h 9245"/>
                <a:gd name="connsiteX103" fmla="*/ 5297 w 10000"/>
                <a:gd name="connsiteY103" fmla="*/ 6603 h 9245"/>
                <a:gd name="connsiteX104" fmla="*/ 5269 w 10000"/>
                <a:gd name="connsiteY104" fmla="*/ 6744 h 9245"/>
                <a:gd name="connsiteX105" fmla="*/ 5127 w 10000"/>
                <a:gd name="connsiteY105" fmla="*/ 6887 h 9245"/>
                <a:gd name="connsiteX106" fmla="*/ 5354 w 10000"/>
                <a:gd name="connsiteY106" fmla="*/ 7830 h 9245"/>
                <a:gd name="connsiteX107" fmla="*/ 6374 w 10000"/>
                <a:gd name="connsiteY107" fmla="*/ 8255 h 9245"/>
                <a:gd name="connsiteX108" fmla="*/ 6374 w 10000"/>
                <a:gd name="connsiteY108" fmla="*/ 8303 h 9245"/>
                <a:gd name="connsiteX109" fmla="*/ 6402 w 10000"/>
                <a:gd name="connsiteY109" fmla="*/ 8349 h 9245"/>
                <a:gd name="connsiteX110" fmla="*/ 6459 w 10000"/>
                <a:gd name="connsiteY110" fmla="*/ 8444 h 9245"/>
                <a:gd name="connsiteX111" fmla="*/ 6487 w 10000"/>
                <a:gd name="connsiteY111" fmla="*/ 8585 h 9245"/>
                <a:gd name="connsiteX112" fmla="*/ 6544 w 10000"/>
                <a:gd name="connsiteY112" fmla="*/ 8774 h 9245"/>
                <a:gd name="connsiteX113" fmla="*/ 6544 w 10000"/>
                <a:gd name="connsiteY113" fmla="*/ 8963 h 9245"/>
                <a:gd name="connsiteX114" fmla="*/ 6544 w 10000"/>
                <a:gd name="connsiteY114" fmla="*/ 9197 h 9245"/>
                <a:gd name="connsiteX115" fmla="*/ 6686 w 10000"/>
                <a:gd name="connsiteY115" fmla="*/ 9197 h 9245"/>
                <a:gd name="connsiteX116" fmla="*/ 6686 w 10000"/>
                <a:gd name="connsiteY116" fmla="*/ 8585 h 9245"/>
                <a:gd name="connsiteX117" fmla="*/ 6686 w 10000"/>
                <a:gd name="connsiteY117" fmla="*/ 8349 h 9245"/>
                <a:gd name="connsiteX118" fmla="*/ 6657 w 10000"/>
                <a:gd name="connsiteY118" fmla="*/ 8255 h 9245"/>
                <a:gd name="connsiteX119" fmla="*/ 6601 w 10000"/>
                <a:gd name="connsiteY119" fmla="*/ 8113 h 9245"/>
                <a:gd name="connsiteX120" fmla="*/ 6572 w 10000"/>
                <a:gd name="connsiteY120" fmla="*/ 8018 h 9245"/>
                <a:gd name="connsiteX121" fmla="*/ 6544 w 10000"/>
                <a:gd name="connsiteY121" fmla="*/ 8018 h 9245"/>
                <a:gd name="connsiteX122" fmla="*/ 5864 w 10000"/>
                <a:gd name="connsiteY122" fmla="*/ 7736 h 9245"/>
                <a:gd name="connsiteX123" fmla="*/ 6317 w 10000"/>
                <a:gd name="connsiteY123" fmla="*/ 7547 h 9245"/>
                <a:gd name="connsiteX124" fmla="*/ 6544 w 10000"/>
                <a:gd name="connsiteY124" fmla="*/ 6744 h 9245"/>
                <a:gd name="connsiteX125" fmla="*/ 6459 w 10000"/>
                <a:gd name="connsiteY125" fmla="*/ 6650 h 9245"/>
                <a:gd name="connsiteX126" fmla="*/ 6374 w 10000"/>
                <a:gd name="connsiteY126" fmla="*/ 6557 h 9245"/>
                <a:gd name="connsiteX127" fmla="*/ 6317 w 10000"/>
                <a:gd name="connsiteY127" fmla="*/ 6415 h 9245"/>
                <a:gd name="connsiteX128" fmla="*/ 6289 w 10000"/>
                <a:gd name="connsiteY128" fmla="*/ 6274 h 9245"/>
                <a:gd name="connsiteX129" fmla="*/ 6289 w 10000"/>
                <a:gd name="connsiteY129" fmla="*/ 6131 h 9245"/>
                <a:gd name="connsiteX130" fmla="*/ 6289 w 10000"/>
                <a:gd name="connsiteY130" fmla="*/ 6131 h 9245"/>
                <a:gd name="connsiteX131" fmla="*/ 6232 w 10000"/>
                <a:gd name="connsiteY131" fmla="*/ 5943 h 9245"/>
                <a:gd name="connsiteX132" fmla="*/ 6204 w 10000"/>
                <a:gd name="connsiteY132" fmla="*/ 5520 h 9245"/>
                <a:gd name="connsiteX133" fmla="*/ 6176 w 10000"/>
                <a:gd name="connsiteY133" fmla="*/ 4906 h 9245"/>
                <a:gd name="connsiteX134" fmla="*/ 6176 w 10000"/>
                <a:gd name="connsiteY134" fmla="*/ 4293 h 9245"/>
                <a:gd name="connsiteX135" fmla="*/ 6232 w 10000"/>
                <a:gd name="connsiteY135" fmla="*/ 3867 h 9245"/>
                <a:gd name="connsiteX136" fmla="*/ 6402 w 10000"/>
                <a:gd name="connsiteY136" fmla="*/ 3679 h 9245"/>
                <a:gd name="connsiteX137" fmla="*/ 6601 w 10000"/>
                <a:gd name="connsiteY137" fmla="*/ 3538 h 9245"/>
                <a:gd name="connsiteX138" fmla="*/ 6771 w 10000"/>
                <a:gd name="connsiteY138" fmla="*/ 3491 h 9245"/>
                <a:gd name="connsiteX139" fmla="*/ 6856 w 10000"/>
                <a:gd name="connsiteY139" fmla="*/ 3491 h 9245"/>
                <a:gd name="connsiteX140" fmla="*/ 6856 w 10000"/>
                <a:gd name="connsiteY140" fmla="*/ 3491 h 9245"/>
                <a:gd name="connsiteX141" fmla="*/ 6941 w 10000"/>
                <a:gd name="connsiteY141" fmla="*/ 3491 h 9245"/>
                <a:gd name="connsiteX142" fmla="*/ 7110 w 10000"/>
                <a:gd name="connsiteY142" fmla="*/ 3538 h 9245"/>
                <a:gd name="connsiteX143" fmla="*/ 7337 w 10000"/>
                <a:gd name="connsiteY143" fmla="*/ 3679 h 9245"/>
                <a:gd name="connsiteX144" fmla="*/ 7507 w 10000"/>
                <a:gd name="connsiteY144" fmla="*/ 3867 h 9245"/>
                <a:gd name="connsiteX145" fmla="*/ 7592 w 10000"/>
                <a:gd name="connsiteY145" fmla="*/ 4293 h 9245"/>
                <a:gd name="connsiteX146" fmla="*/ 7564 w 10000"/>
                <a:gd name="connsiteY146" fmla="*/ 4906 h 9245"/>
                <a:gd name="connsiteX147" fmla="*/ 7507 w 10000"/>
                <a:gd name="connsiteY147" fmla="*/ 5520 h 9245"/>
                <a:gd name="connsiteX148" fmla="*/ 7479 w 10000"/>
                <a:gd name="connsiteY148" fmla="*/ 5943 h 9245"/>
                <a:gd name="connsiteX149" fmla="*/ 7479 w 10000"/>
                <a:gd name="connsiteY149" fmla="*/ 6131 h 9245"/>
                <a:gd name="connsiteX150" fmla="*/ 7479 w 10000"/>
                <a:gd name="connsiteY150" fmla="*/ 6131 h 9245"/>
                <a:gd name="connsiteX151" fmla="*/ 7422 w 10000"/>
                <a:gd name="connsiteY151" fmla="*/ 6274 h 9245"/>
                <a:gd name="connsiteX152" fmla="*/ 7394 w 10000"/>
                <a:gd name="connsiteY152" fmla="*/ 6415 h 9245"/>
                <a:gd name="connsiteX153" fmla="*/ 7337 w 10000"/>
                <a:gd name="connsiteY153" fmla="*/ 6557 h 9245"/>
                <a:gd name="connsiteX154" fmla="*/ 7309 w 10000"/>
                <a:gd name="connsiteY154" fmla="*/ 6650 h 9245"/>
                <a:gd name="connsiteX155" fmla="*/ 7224 w 10000"/>
                <a:gd name="connsiteY155" fmla="*/ 6744 h 9245"/>
                <a:gd name="connsiteX156" fmla="*/ 7394 w 10000"/>
                <a:gd name="connsiteY156" fmla="*/ 7547 h 9245"/>
                <a:gd name="connsiteX157" fmla="*/ 8244 w 10000"/>
                <a:gd name="connsiteY157" fmla="*/ 7877 h 9245"/>
                <a:gd name="connsiteX158" fmla="*/ 8244 w 10000"/>
                <a:gd name="connsiteY158" fmla="*/ 7877 h 9245"/>
                <a:gd name="connsiteX159" fmla="*/ 8300 w 10000"/>
                <a:gd name="connsiteY159" fmla="*/ 7971 h 9245"/>
                <a:gd name="connsiteX160" fmla="*/ 8329 w 10000"/>
                <a:gd name="connsiteY160" fmla="*/ 8018 h 9245"/>
                <a:gd name="connsiteX161" fmla="*/ 8329 w 10000"/>
                <a:gd name="connsiteY161" fmla="*/ 8159 h 9245"/>
                <a:gd name="connsiteX162" fmla="*/ 8357 w 10000"/>
                <a:gd name="connsiteY162" fmla="*/ 8303 h 9245"/>
                <a:gd name="connsiteX163" fmla="*/ 8357 w 10000"/>
                <a:gd name="connsiteY163" fmla="*/ 8914 h 9245"/>
                <a:gd name="connsiteX164" fmla="*/ 9037 w 10000"/>
                <a:gd name="connsiteY164" fmla="*/ 8303 h 9245"/>
                <a:gd name="connsiteX165" fmla="*/ 9547 w 10000"/>
                <a:gd name="connsiteY165" fmla="*/ 7406 h 9245"/>
                <a:gd name="connsiteX166" fmla="*/ 9887 w 10000"/>
                <a:gd name="connsiteY166" fmla="*/ 6274 h 9245"/>
                <a:gd name="connsiteX167" fmla="*/ 10000 w 10000"/>
                <a:gd name="connsiteY167" fmla="*/ 4952 h 9245"/>
                <a:gd name="connsiteX168" fmla="*/ 9915 w 10000"/>
                <a:gd name="connsiteY168" fmla="*/ 3820 h 9245"/>
                <a:gd name="connsiteX169" fmla="*/ 9688 w 10000"/>
                <a:gd name="connsiteY169" fmla="*/ 2782 h 9245"/>
                <a:gd name="connsiteX170" fmla="*/ 9263 w 10000"/>
                <a:gd name="connsiteY170" fmla="*/ 1981 h 9245"/>
                <a:gd name="connsiteX171" fmla="*/ 8782 w 10000"/>
                <a:gd name="connsiteY171" fmla="*/ 1273 h 9245"/>
                <a:gd name="connsiteX172" fmla="*/ 8159 w 10000"/>
                <a:gd name="connsiteY172" fmla="*/ 896 h 9245"/>
                <a:gd name="connsiteX173" fmla="*/ 7479 w 10000"/>
                <a:gd name="connsiteY173" fmla="*/ 755 h 9245"/>
                <a:gd name="connsiteX0" fmla="*/ 7479 w 10000"/>
                <a:gd name="connsiteY0" fmla="*/ 0 h 9183"/>
                <a:gd name="connsiteX1" fmla="*/ 7025 w 10000"/>
                <a:gd name="connsiteY1" fmla="*/ 0 h 9183"/>
                <a:gd name="connsiteX2" fmla="*/ 6601 w 10000"/>
                <a:gd name="connsiteY2" fmla="*/ 203 h 9183"/>
                <a:gd name="connsiteX3" fmla="*/ 2068 w 10000"/>
                <a:gd name="connsiteY3" fmla="*/ 816 h 9183"/>
                <a:gd name="connsiteX4" fmla="*/ 1416 w 10000"/>
                <a:gd name="connsiteY4" fmla="*/ 1121 h 9183"/>
                <a:gd name="connsiteX5" fmla="*/ 850 w 10000"/>
                <a:gd name="connsiteY5" fmla="*/ 1785 h 9183"/>
                <a:gd name="connsiteX6" fmla="*/ 397 w 10000"/>
                <a:gd name="connsiteY6" fmla="*/ 2652 h 9183"/>
                <a:gd name="connsiteX7" fmla="*/ 113 w 10000"/>
                <a:gd name="connsiteY7" fmla="*/ 3724 h 9183"/>
                <a:gd name="connsiteX8" fmla="*/ 0 w 10000"/>
                <a:gd name="connsiteY8" fmla="*/ 4998 h 9183"/>
                <a:gd name="connsiteX9" fmla="*/ 85 w 10000"/>
                <a:gd name="connsiteY9" fmla="*/ 6019 h 9183"/>
                <a:gd name="connsiteX10" fmla="*/ 283 w 10000"/>
                <a:gd name="connsiteY10" fmla="*/ 7039 h 9183"/>
                <a:gd name="connsiteX11" fmla="*/ 652 w 10000"/>
                <a:gd name="connsiteY11" fmla="*/ 7856 h 9183"/>
                <a:gd name="connsiteX12" fmla="*/ 1048 w 10000"/>
                <a:gd name="connsiteY12" fmla="*/ 8520 h 9183"/>
                <a:gd name="connsiteX13" fmla="*/ 1048 w 10000"/>
                <a:gd name="connsiteY13" fmla="*/ 8164 h 9183"/>
                <a:gd name="connsiteX14" fmla="*/ 1105 w 10000"/>
                <a:gd name="connsiteY14" fmla="*/ 8008 h 9183"/>
                <a:gd name="connsiteX15" fmla="*/ 1105 w 10000"/>
                <a:gd name="connsiteY15" fmla="*/ 7856 h 9183"/>
                <a:gd name="connsiteX16" fmla="*/ 1133 w 10000"/>
                <a:gd name="connsiteY16" fmla="*/ 7805 h 9183"/>
                <a:gd name="connsiteX17" fmla="*/ 1190 w 10000"/>
                <a:gd name="connsiteY17" fmla="*/ 7703 h 9183"/>
                <a:gd name="connsiteX18" fmla="*/ 1190 w 10000"/>
                <a:gd name="connsiteY18" fmla="*/ 7703 h 9183"/>
                <a:gd name="connsiteX19" fmla="*/ 2040 w 10000"/>
                <a:gd name="connsiteY19" fmla="*/ 7346 h 9183"/>
                <a:gd name="connsiteX20" fmla="*/ 2210 w 10000"/>
                <a:gd name="connsiteY20" fmla="*/ 6478 h 9183"/>
                <a:gd name="connsiteX21" fmla="*/ 2125 w 10000"/>
                <a:gd name="connsiteY21" fmla="*/ 6376 h 9183"/>
                <a:gd name="connsiteX22" fmla="*/ 2068 w 10000"/>
                <a:gd name="connsiteY22" fmla="*/ 6275 h 9183"/>
                <a:gd name="connsiteX23" fmla="*/ 2040 w 10000"/>
                <a:gd name="connsiteY23" fmla="*/ 6122 h 9183"/>
                <a:gd name="connsiteX24" fmla="*/ 1983 w 10000"/>
                <a:gd name="connsiteY24" fmla="*/ 5969 h 9183"/>
                <a:gd name="connsiteX25" fmla="*/ 1955 w 10000"/>
                <a:gd name="connsiteY25" fmla="*/ 5868 h 9183"/>
                <a:gd name="connsiteX26" fmla="*/ 1955 w 10000"/>
                <a:gd name="connsiteY26" fmla="*/ 5815 h 9183"/>
                <a:gd name="connsiteX27" fmla="*/ 1955 w 10000"/>
                <a:gd name="connsiteY27" fmla="*/ 5611 h 9183"/>
                <a:gd name="connsiteX28" fmla="*/ 1926 w 10000"/>
                <a:gd name="connsiteY28" fmla="*/ 5154 h 9183"/>
                <a:gd name="connsiteX29" fmla="*/ 1870 w 10000"/>
                <a:gd name="connsiteY29" fmla="*/ 4490 h 9183"/>
                <a:gd name="connsiteX30" fmla="*/ 1841 w 10000"/>
                <a:gd name="connsiteY30" fmla="*/ 3827 h 9183"/>
                <a:gd name="connsiteX31" fmla="*/ 1926 w 10000"/>
                <a:gd name="connsiteY31" fmla="*/ 3366 h 9183"/>
                <a:gd name="connsiteX32" fmla="*/ 2125 w 10000"/>
                <a:gd name="connsiteY32" fmla="*/ 3162 h 9183"/>
                <a:gd name="connsiteX33" fmla="*/ 2323 w 10000"/>
                <a:gd name="connsiteY33" fmla="*/ 3010 h 9183"/>
                <a:gd name="connsiteX34" fmla="*/ 2493 w 10000"/>
                <a:gd name="connsiteY34" fmla="*/ 2959 h 9183"/>
                <a:gd name="connsiteX35" fmla="*/ 2578 w 10000"/>
                <a:gd name="connsiteY35" fmla="*/ 2959 h 9183"/>
                <a:gd name="connsiteX36" fmla="*/ 2578 w 10000"/>
                <a:gd name="connsiteY36" fmla="*/ 2959 h 9183"/>
                <a:gd name="connsiteX37" fmla="*/ 2635 w 10000"/>
                <a:gd name="connsiteY37" fmla="*/ 2959 h 9183"/>
                <a:gd name="connsiteX38" fmla="*/ 2805 w 10000"/>
                <a:gd name="connsiteY38" fmla="*/ 3010 h 9183"/>
                <a:gd name="connsiteX39" fmla="*/ 3003 w 10000"/>
                <a:gd name="connsiteY39" fmla="*/ 3162 h 9183"/>
                <a:gd name="connsiteX40" fmla="*/ 3173 w 10000"/>
                <a:gd name="connsiteY40" fmla="*/ 3366 h 9183"/>
                <a:gd name="connsiteX41" fmla="*/ 3258 w 10000"/>
                <a:gd name="connsiteY41" fmla="*/ 3827 h 9183"/>
                <a:gd name="connsiteX42" fmla="*/ 3258 w 10000"/>
                <a:gd name="connsiteY42" fmla="*/ 4490 h 9183"/>
                <a:gd name="connsiteX43" fmla="*/ 3229 w 10000"/>
                <a:gd name="connsiteY43" fmla="*/ 5154 h 9183"/>
                <a:gd name="connsiteX44" fmla="*/ 3173 w 10000"/>
                <a:gd name="connsiteY44" fmla="*/ 5611 h 9183"/>
                <a:gd name="connsiteX45" fmla="*/ 3144 w 10000"/>
                <a:gd name="connsiteY45" fmla="*/ 5815 h 9183"/>
                <a:gd name="connsiteX46" fmla="*/ 3144 w 10000"/>
                <a:gd name="connsiteY46" fmla="*/ 5868 h 9183"/>
                <a:gd name="connsiteX47" fmla="*/ 3144 w 10000"/>
                <a:gd name="connsiteY47" fmla="*/ 5969 h 9183"/>
                <a:gd name="connsiteX48" fmla="*/ 3088 w 10000"/>
                <a:gd name="connsiteY48" fmla="*/ 6122 h 9183"/>
                <a:gd name="connsiteX49" fmla="*/ 3059 w 10000"/>
                <a:gd name="connsiteY49" fmla="*/ 6275 h 9183"/>
                <a:gd name="connsiteX50" fmla="*/ 2975 w 10000"/>
                <a:gd name="connsiteY50" fmla="*/ 6376 h 9183"/>
                <a:gd name="connsiteX51" fmla="*/ 2946 w 10000"/>
                <a:gd name="connsiteY51" fmla="*/ 6478 h 9183"/>
                <a:gd name="connsiteX52" fmla="*/ 3088 w 10000"/>
                <a:gd name="connsiteY52" fmla="*/ 7346 h 9183"/>
                <a:gd name="connsiteX53" fmla="*/ 3541 w 10000"/>
                <a:gd name="connsiteY53" fmla="*/ 7551 h 9183"/>
                <a:gd name="connsiteX54" fmla="*/ 2890 w 10000"/>
                <a:gd name="connsiteY54" fmla="*/ 7856 h 9183"/>
                <a:gd name="connsiteX55" fmla="*/ 2861 w 10000"/>
                <a:gd name="connsiteY55" fmla="*/ 7856 h 9183"/>
                <a:gd name="connsiteX56" fmla="*/ 2805 w 10000"/>
                <a:gd name="connsiteY56" fmla="*/ 7959 h 9183"/>
                <a:gd name="connsiteX57" fmla="*/ 2776 w 10000"/>
                <a:gd name="connsiteY57" fmla="*/ 8112 h 9183"/>
                <a:gd name="connsiteX58" fmla="*/ 2720 w 10000"/>
                <a:gd name="connsiteY58" fmla="*/ 8214 h 9183"/>
                <a:gd name="connsiteX59" fmla="*/ 2720 w 10000"/>
                <a:gd name="connsiteY59" fmla="*/ 8469 h 9183"/>
                <a:gd name="connsiteX60" fmla="*/ 2720 w 10000"/>
                <a:gd name="connsiteY60" fmla="*/ 9183 h 9183"/>
                <a:gd name="connsiteX61" fmla="*/ 2946 w 10000"/>
                <a:gd name="connsiteY61" fmla="*/ 9183 h 9183"/>
                <a:gd name="connsiteX62" fmla="*/ 2946 w 10000"/>
                <a:gd name="connsiteY62" fmla="*/ 8674 h 9183"/>
                <a:gd name="connsiteX63" fmla="*/ 2946 w 10000"/>
                <a:gd name="connsiteY63" fmla="*/ 8469 h 9183"/>
                <a:gd name="connsiteX64" fmla="*/ 2975 w 10000"/>
                <a:gd name="connsiteY64" fmla="*/ 8317 h 9183"/>
                <a:gd name="connsiteX65" fmla="*/ 3003 w 10000"/>
                <a:gd name="connsiteY65" fmla="*/ 8214 h 9183"/>
                <a:gd name="connsiteX66" fmla="*/ 3059 w 10000"/>
                <a:gd name="connsiteY66" fmla="*/ 8164 h 9183"/>
                <a:gd name="connsiteX67" fmla="*/ 3059 w 10000"/>
                <a:gd name="connsiteY67" fmla="*/ 8112 h 9183"/>
                <a:gd name="connsiteX68" fmla="*/ 4079 w 10000"/>
                <a:gd name="connsiteY68" fmla="*/ 7652 h 9183"/>
                <a:gd name="connsiteX69" fmla="*/ 4278 w 10000"/>
                <a:gd name="connsiteY69" fmla="*/ 6632 h 9183"/>
                <a:gd name="connsiteX70" fmla="*/ 4193 w 10000"/>
                <a:gd name="connsiteY70" fmla="*/ 6478 h 9183"/>
                <a:gd name="connsiteX71" fmla="*/ 4108 w 10000"/>
                <a:gd name="connsiteY71" fmla="*/ 6325 h 9183"/>
                <a:gd name="connsiteX72" fmla="*/ 4079 w 10000"/>
                <a:gd name="connsiteY72" fmla="*/ 6173 h 9183"/>
                <a:gd name="connsiteX73" fmla="*/ 4051 w 10000"/>
                <a:gd name="connsiteY73" fmla="*/ 5969 h 9183"/>
                <a:gd name="connsiteX74" fmla="*/ 3994 w 10000"/>
                <a:gd name="connsiteY74" fmla="*/ 5868 h 9183"/>
                <a:gd name="connsiteX75" fmla="*/ 3994 w 10000"/>
                <a:gd name="connsiteY75" fmla="*/ 5815 h 9183"/>
                <a:gd name="connsiteX76" fmla="*/ 3994 w 10000"/>
                <a:gd name="connsiteY76" fmla="*/ 5662 h 9183"/>
                <a:gd name="connsiteX77" fmla="*/ 3966 w 10000"/>
                <a:gd name="connsiteY77" fmla="*/ 5306 h 9183"/>
                <a:gd name="connsiteX78" fmla="*/ 3909 w 10000"/>
                <a:gd name="connsiteY78" fmla="*/ 4693 h 9183"/>
                <a:gd name="connsiteX79" fmla="*/ 3881 w 10000"/>
                <a:gd name="connsiteY79" fmla="*/ 4030 h 9183"/>
                <a:gd name="connsiteX80" fmla="*/ 3881 w 10000"/>
                <a:gd name="connsiteY80" fmla="*/ 3469 h 9183"/>
                <a:gd name="connsiteX81" fmla="*/ 3909 w 10000"/>
                <a:gd name="connsiteY81" fmla="*/ 3010 h 9183"/>
                <a:gd name="connsiteX82" fmla="*/ 4079 w 10000"/>
                <a:gd name="connsiteY82" fmla="*/ 2652 h 9183"/>
                <a:gd name="connsiteX83" fmla="*/ 4278 w 10000"/>
                <a:gd name="connsiteY83" fmla="*/ 2499 h 9183"/>
                <a:gd name="connsiteX84" fmla="*/ 4476 w 10000"/>
                <a:gd name="connsiteY84" fmla="*/ 2347 h 9183"/>
                <a:gd name="connsiteX85" fmla="*/ 4646 w 10000"/>
                <a:gd name="connsiteY85" fmla="*/ 2347 h 9183"/>
                <a:gd name="connsiteX86" fmla="*/ 4731 w 10000"/>
                <a:gd name="connsiteY86" fmla="*/ 2347 h 9183"/>
                <a:gd name="connsiteX87" fmla="*/ 4731 w 10000"/>
                <a:gd name="connsiteY87" fmla="*/ 2347 h 9183"/>
                <a:gd name="connsiteX88" fmla="*/ 4788 w 10000"/>
                <a:gd name="connsiteY88" fmla="*/ 2347 h 9183"/>
                <a:gd name="connsiteX89" fmla="*/ 4929 w 10000"/>
                <a:gd name="connsiteY89" fmla="*/ 2347 h 9183"/>
                <a:gd name="connsiteX90" fmla="*/ 5127 w 10000"/>
                <a:gd name="connsiteY90" fmla="*/ 2499 h 9183"/>
                <a:gd name="connsiteX91" fmla="*/ 5354 w 10000"/>
                <a:gd name="connsiteY91" fmla="*/ 2652 h 9183"/>
                <a:gd name="connsiteX92" fmla="*/ 5496 w 10000"/>
                <a:gd name="connsiteY92" fmla="*/ 3010 h 9183"/>
                <a:gd name="connsiteX93" fmla="*/ 5581 w 10000"/>
                <a:gd name="connsiteY93" fmla="*/ 3469 h 9183"/>
                <a:gd name="connsiteX94" fmla="*/ 5552 w 10000"/>
                <a:gd name="connsiteY94" fmla="*/ 4030 h 9183"/>
                <a:gd name="connsiteX95" fmla="*/ 5552 w 10000"/>
                <a:gd name="connsiteY95" fmla="*/ 4693 h 9183"/>
                <a:gd name="connsiteX96" fmla="*/ 5467 w 10000"/>
                <a:gd name="connsiteY96" fmla="*/ 5306 h 9183"/>
                <a:gd name="connsiteX97" fmla="*/ 5467 w 10000"/>
                <a:gd name="connsiteY97" fmla="*/ 5662 h 9183"/>
                <a:gd name="connsiteX98" fmla="*/ 5439 w 10000"/>
                <a:gd name="connsiteY98" fmla="*/ 5815 h 9183"/>
                <a:gd name="connsiteX99" fmla="*/ 5439 w 10000"/>
                <a:gd name="connsiteY99" fmla="*/ 5868 h 9183"/>
                <a:gd name="connsiteX100" fmla="*/ 5439 w 10000"/>
                <a:gd name="connsiteY100" fmla="*/ 5969 h 9183"/>
                <a:gd name="connsiteX101" fmla="*/ 5382 w 10000"/>
                <a:gd name="connsiteY101" fmla="*/ 6173 h 9183"/>
                <a:gd name="connsiteX102" fmla="*/ 5297 w 10000"/>
                <a:gd name="connsiteY102" fmla="*/ 6325 h 9183"/>
                <a:gd name="connsiteX103" fmla="*/ 5269 w 10000"/>
                <a:gd name="connsiteY103" fmla="*/ 6478 h 9183"/>
                <a:gd name="connsiteX104" fmla="*/ 5127 w 10000"/>
                <a:gd name="connsiteY104" fmla="*/ 6632 h 9183"/>
                <a:gd name="connsiteX105" fmla="*/ 5354 w 10000"/>
                <a:gd name="connsiteY105" fmla="*/ 7652 h 9183"/>
                <a:gd name="connsiteX106" fmla="*/ 6374 w 10000"/>
                <a:gd name="connsiteY106" fmla="*/ 8112 h 9183"/>
                <a:gd name="connsiteX107" fmla="*/ 6374 w 10000"/>
                <a:gd name="connsiteY107" fmla="*/ 8164 h 9183"/>
                <a:gd name="connsiteX108" fmla="*/ 6402 w 10000"/>
                <a:gd name="connsiteY108" fmla="*/ 8214 h 9183"/>
                <a:gd name="connsiteX109" fmla="*/ 6459 w 10000"/>
                <a:gd name="connsiteY109" fmla="*/ 8317 h 9183"/>
                <a:gd name="connsiteX110" fmla="*/ 6487 w 10000"/>
                <a:gd name="connsiteY110" fmla="*/ 8469 h 9183"/>
                <a:gd name="connsiteX111" fmla="*/ 6544 w 10000"/>
                <a:gd name="connsiteY111" fmla="*/ 8674 h 9183"/>
                <a:gd name="connsiteX112" fmla="*/ 6544 w 10000"/>
                <a:gd name="connsiteY112" fmla="*/ 8878 h 9183"/>
                <a:gd name="connsiteX113" fmla="*/ 6544 w 10000"/>
                <a:gd name="connsiteY113" fmla="*/ 9131 h 9183"/>
                <a:gd name="connsiteX114" fmla="*/ 6686 w 10000"/>
                <a:gd name="connsiteY114" fmla="*/ 9131 h 9183"/>
                <a:gd name="connsiteX115" fmla="*/ 6686 w 10000"/>
                <a:gd name="connsiteY115" fmla="*/ 8469 h 9183"/>
                <a:gd name="connsiteX116" fmla="*/ 6686 w 10000"/>
                <a:gd name="connsiteY116" fmla="*/ 8214 h 9183"/>
                <a:gd name="connsiteX117" fmla="*/ 6657 w 10000"/>
                <a:gd name="connsiteY117" fmla="*/ 8112 h 9183"/>
                <a:gd name="connsiteX118" fmla="*/ 6601 w 10000"/>
                <a:gd name="connsiteY118" fmla="*/ 7959 h 9183"/>
                <a:gd name="connsiteX119" fmla="*/ 6572 w 10000"/>
                <a:gd name="connsiteY119" fmla="*/ 7856 h 9183"/>
                <a:gd name="connsiteX120" fmla="*/ 6544 w 10000"/>
                <a:gd name="connsiteY120" fmla="*/ 7856 h 9183"/>
                <a:gd name="connsiteX121" fmla="*/ 5864 w 10000"/>
                <a:gd name="connsiteY121" fmla="*/ 7551 h 9183"/>
                <a:gd name="connsiteX122" fmla="*/ 6317 w 10000"/>
                <a:gd name="connsiteY122" fmla="*/ 7346 h 9183"/>
                <a:gd name="connsiteX123" fmla="*/ 6544 w 10000"/>
                <a:gd name="connsiteY123" fmla="*/ 6478 h 9183"/>
                <a:gd name="connsiteX124" fmla="*/ 6459 w 10000"/>
                <a:gd name="connsiteY124" fmla="*/ 6376 h 9183"/>
                <a:gd name="connsiteX125" fmla="*/ 6374 w 10000"/>
                <a:gd name="connsiteY125" fmla="*/ 6275 h 9183"/>
                <a:gd name="connsiteX126" fmla="*/ 6317 w 10000"/>
                <a:gd name="connsiteY126" fmla="*/ 6122 h 9183"/>
                <a:gd name="connsiteX127" fmla="*/ 6289 w 10000"/>
                <a:gd name="connsiteY127" fmla="*/ 5969 h 9183"/>
                <a:gd name="connsiteX128" fmla="*/ 6289 w 10000"/>
                <a:gd name="connsiteY128" fmla="*/ 5815 h 9183"/>
                <a:gd name="connsiteX129" fmla="*/ 6289 w 10000"/>
                <a:gd name="connsiteY129" fmla="*/ 5815 h 9183"/>
                <a:gd name="connsiteX130" fmla="*/ 6232 w 10000"/>
                <a:gd name="connsiteY130" fmla="*/ 5611 h 9183"/>
                <a:gd name="connsiteX131" fmla="*/ 6204 w 10000"/>
                <a:gd name="connsiteY131" fmla="*/ 5154 h 9183"/>
                <a:gd name="connsiteX132" fmla="*/ 6176 w 10000"/>
                <a:gd name="connsiteY132" fmla="*/ 4490 h 9183"/>
                <a:gd name="connsiteX133" fmla="*/ 6176 w 10000"/>
                <a:gd name="connsiteY133" fmla="*/ 3827 h 9183"/>
                <a:gd name="connsiteX134" fmla="*/ 6232 w 10000"/>
                <a:gd name="connsiteY134" fmla="*/ 3366 h 9183"/>
                <a:gd name="connsiteX135" fmla="*/ 6402 w 10000"/>
                <a:gd name="connsiteY135" fmla="*/ 3162 h 9183"/>
                <a:gd name="connsiteX136" fmla="*/ 6601 w 10000"/>
                <a:gd name="connsiteY136" fmla="*/ 3010 h 9183"/>
                <a:gd name="connsiteX137" fmla="*/ 6771 w 10000"/>
                <a:gd name="connsiteY137" fmla="*/ 2959 h 9183"/>
                <a:gd name="connsiteX138" fmla="*/ 6856 w 10000"/>
                <a:gd name="connsiteY138" fmla="*/ 2959 h 9183"/>
                <a:gd name="connsiteX139" fmla="*/ 6856 w 10000"/>
                <a:gd name="connsiteY139" fmla="*/ 2959 h 9183"/>
                <a:gd name="connsiteX140" fmla="*/ 6941 w 10000"/>
                <a:gd name="connsiteY140" fmla="*/ 2959 h 9183"/>
                <a:gd name="connsiteX141" fmla="*/ 7110 w 10000"/>
                <a:gd name="connsiteY141" fmla="*/ 3010 h 9183"/>
                <a:gd name="connsiteX142" fmla="*/ 7337 w 10000"/>
                <a:gd name="connsiteY142" fmla="*/ 3162 h 9183"/>
                <a:gd name="connsiteX143" fmla="*/ 7507 w 10000"/>
                <a:gd name="connsiteY143" fmla="*/ 3366 h 9183"/>
                <a:gd name="connsiteX144" fmla="*/ 7592 w 10000"/>
                <a:gd name="connsiteY144" fmla="*/ 3827 h 9183"/>
                <a:gd name="connsiteX145" fmla="*/ 7564 w 10000"/>
                <a:gd name="connsiteY145" fmla="*/ 4490 h 9183"/>
                <a:gd name="connsiteX146" fmla="*/ 7507 w 10000"/>
                <a:gd name="connsiteY146" fmla="*/ 5154 h 9183"/>
                <a:gd name="connsiteX147" fmla="*/ 7479 w 10000"/>
                <a:gd name="connsiteY147" fmla="*/ 5611 h 9183"/>
                <a:gd name="connsiteX148" fmla="*/ 7479 w 10000"/>
                <a:gd name="connsiteY148" fmla="*/ 5815 h 9183"/>
                <a:gd name="connsiteX149" fmla="*/ 7479 w 10000"/>
                <a:gd name="connsiteY149" fmla="*/ 5815 h 9183"/>
                <a:gd name="connsiteX150" fmla="*/ 7422 w 10000"/>
                <a:gd name="connsiteY150" fmla="*/ 5969 h 9183"/>
                <a:gd name="connsiteX151" fmla="*/ 7394 w 10000"/>
                <a:gd name="connsiteY151" fmla="*/ 6122 h 9183"/>
                <a:gd name="connsiteX152" fmla="*/ 7337 w 10000"/>
                <a:gd name="connsiteY152" fmla="*/ 6275 h 9183"/>
                <a:gd name="connsiteX153" fmla="*/ 7309 w 10000"/>
                <a:gd name="connsiteY153" fmla="*/ 6376 h 9183"/>
                <a:gd name="connsiteX154" fmla="*/ 7224 w 10000"/>
                <a:gd name="connsiteY154" fmla="*/ 6478 h 9183"/>
                <a:gd name="connsiteX155" fmla="*/ 7394 w 10000"/>
                <a:gd name="connsiteY155" fmla="*/ 7346 h 9183"/>
                <a:gd name="connsiteX156" fmla="*/ 8244 w 10000"/>
                <a:gd name="connsiteY156" fmla="*/ 7703 h 9183"/>
                <a:gd name="connsiteX157" fmla="*/ 8244 w 10000"/>
                <a:gd name="connsiteY157" fmla="*/ 7703 h 9183"/>
                <a:gd name="connsiteX158" fmla="*/ 8300 w 10000"/>
                <a:gd name="connsiteY158" fmla="*/ 7805 h 9183"/>
                <a:gd name="connsiteX159" fmla="*/ 8329 w 10000"/>
                <a:gd name="connsiteY159" fmla="*/ 7856 h 9183"/>
                <a:gd name="connsiteX160" fmla="*/ 8329 w 10000"/>
                <a:gd name="connsiteY160" fmla="*/ 8008 h 9183"/>
                <a:gd name="connsiteX161" fmla="*/ 8357 w 10000"/>
                <a:gd name="connsiteY161" fmla="*/ 8164 h 9183"/>
                <a:gd name="connsiteX162" fmla="*/ 8357 w 10000"/>
                <a:gd name="connsiteY162" fmla="*/ 8825 h 9183"/>
                <a:gd name="connsiteX163" fmla="*/ 9037 w 10000"/>
                <a:gd name="connsiteY163" fmla="*/ 8164 h 9183"/>
                <a:gd name="connsiteX164" fmla="*/ 9547 w 10000"/>
                <a:gd name="connsiteY164" fmla="*/ 7194 h 9183"/>
                <a:gd name="connsiteX165" fmla="*/ 9887 w 10000"/>
                <a:gd name="connsiteY165" fmla="*/ 5969 h 9183"/>
                <a:gd name="connsiteX166" fmla="*/ 10000 w 10000"/>
                <a:gd name="connsiteY166" fmla="*/ 4539 h 9183"/>
                <a:gd name="connsiteX167" fmla="*/ 9915 w 10000"/>
                <a:gd name="connsiteY167" fmla="*/ 3315 h 9183"/>
                <a:gd name="connsiteX168" fmla="*/ 9688 w 10000"/>
                <a:gd name="connsiteY168" fmla="*/ 2192 h 9183"/>
                <a:gd name="connsiteX169" fmla="*/ 9263 w 10000"/>
                <a:gd name="connsiteY169" fmla="*/ 1326 h 9183"/>
                <a:gd name="connsiteX170" fmla="*/ 8782 w 10000"/>
                <a:gd name="connsiteY170" fmla="*/ 560 h 9183"/>
                <a:gd name="connsiteX171" fmla="*/ 8159 w 10000"/>
                <a:gd name="connsiteY171" fmla="*/ 152 h 9183"/>
                <a:gd name="connsiteX172" fmla="*/ 7479 w 10000"/>
                <a:gd name="connsiteY172" fmla="*/ 0 h 9183"/>
                <a:gd name="connsiteX0" fmla="*/ 7479 w 10000"/>
                <a:gd name="connsiteY0" fmla="*/ 1849 h 11849"/>
                <a:gd name="connsiteX1" fmla="*/ 7025 w 10000"/>
                <a:gd name="connsiteY1" fmla="*/ 1849 h 11849"/>
                <a:gd name="connsiteX2" fmla="*/ 6601 w 10000"/>
                <a:gd name="connsiteY2" fmla="*/ 2070 h 11849"/>
                <a:gd name="connsiteX3" fmla="*/ 2068 w 10000"/>
                <a:gd name="connsiteY3" fmla="*/ 2738 h 11849"/>
                <a:gd name="connsiteX4" fmla="*/ 1416 w 10000"/>
                <a:gd name="connsiteY4" fmla="*/ 3070 h 11849"/>
                <a:gd name="connsiteX5" fmla="*/ 850 w 10000"/>
                <a:gd name="connsiteY5" fmla="*/ 3793 h 11849"/>
                <a:gd name="connsiteX6" fmla="*/ 397 w 10000"/>
                <a:gd name="connsiteY6" fmla="*/ 4737 h 11849"/>
                <a:gd name="connsiteX7" fmla="*/ 113 w 10000"/>
                <a:gd name="connsiteY7" fmla="*/ 5904 h 11849"/>
                <a:gd name="connsiteX8" fmla="*/ 0 w 10000"/>
                <a:gd name="connsiteY8" fmla="*/ 7292 h 11849"/>
                <a:gd name="connsiteX9" fmla="*/ 85 w 10000"/>
                <a:gd name="connsiteY9" fmla="*/ 8404 h 11849"/>
                <a:gd name="connsiteX10" fmla="*/ 283 w 10000"/>
                <a:gd name="connsiteY10" fmla="*/ 9514 h 11849"/>
                <a:gd name="connsiteX11" fmla="*/ 652 w 10000"/>
                <a:gd name="connsiteY11" fmla="*/ 10404 h 11849"/>
                <a:gd name="connsiteX12" fmla="*/ 1048 w 10000"/>
                <a:gd name="connsiteY12" fmla="*/ 11127 h 11849"/>
                <a:gd name="connsiteX13" fmla="*/ 1048 w 10000"/>
                <a:gd name="connsiteY13" fmla="*/ 10739 h 11849"/>
                <a:gd name="connsiteX14" fmla="*/ 1105 w 10000"/>
                <a:gd name="connsiteY14" fmla="*/ 10569 h 11849"/>
                <a:gd name="connsiteX15" fmla="*/ 1105 w 10000"/>
                <a:gd name="connsiteY15" fmla="*/ 10404 h 11849"/>
                <a:gd name="connsiteX16" fmla="*/ 1133 w 10000"/>
                <a:gd name="connsiteY16" fmla="*/ 10348 h 11849"/>
                <a:gd name="connsiteX17" fmla="*/ 1190 w 10000"/>
                <a:gd name="connsiteY17" fmla="*/ 10237 h 11849"/>
                <a:gd name="connsiteX18" fmla="*/ 1190 w 10000"/>
                <a:gd name="connsiteY18" fmla="*/ 10237 h 11849"/>
                <a:gd name="connsiteX19" fmla="*/ 2040 w 10000"/>
                <a:gd name="connsiteY19" fmla="*/ 9849 h 11849"/>
                <a:gd name="connsiteX20" fmla="*/ 2210 w 10000"/>
                <a:gd name="connsiteY20" fmla="*/ 8903 h 11849"/>
                <a:gd name="connsiteX21" fmla="*/ 2125 w 10000"/>
                <a:gd name="connsiteY21" fmla="*/ 8792 h 11849"/>
                <a:gd name="connsiteX22" fmla="*/ 2068 w 10000"/>
                <a:gd name="connsiteY22" fmla="*/ 8682 h 11849"/>
                <a:gd name="connsiteX23" fmla="*/ 2040 w 10000"/>
                <a:gd name="connsiteY23" fmla="*/ 8516 h 11849"/>
                <a:gd name="connsiteX24" fmla="*/ 1983 w 10000"/>
                <a:gd name="connsiteY24" fmla="*/ 8349 h 11849"/>
                <a:gd name="connsiteX25" fmla="*/ 1955 w 10000"/>
                <a:gd name="connsiteY25" fmla="*/ 8239 h 11849"/>
                <a:gd name="connsiteX26" fmla="*/ 1955 w 10000"/>
                <a:gd name="connsiteY26" fmla="*/ 8181 h 11849"/>
                <a:gd name="connsiteX27" fmla="*/ 1955 w 10000"/>
                <a:gd name="connsiteY27" fmla="*/ 7959 h 11849"/>
                <a:gd name="connsiteX28" fmla="*/ 1926 w 10000"/>
                <a:gd name="connsiteY28" fmla="*/ 7462 h 11849"/>
                <a:gd name="connsiteX29" fmla="*/ 1870 w 10000"/>
                <a:gd name="connsiteY29" fmla="*/ 6738 h 11849"/>
                <a:gd name="connsiteX30" fmla="*/ 1841 w 10000"/>
                <a:gd name="connsiteY30" fmla="*/ 6016 h 11849"/>
                <a:gd name="connsiteX31" fmla="*/ 1926 w 10000"/>
                <a:gd name="connsiteY31" fmla="*/ 5514 h 11849"/>
                <a:gd name="connsiteX32" fmla="*/ 2125 w 10000"/>
                <a:gd name="connsiteY32" fmla="*/ 5292 h 11849"/>
                <a:gd name="connsiteX33" fmla="*/ 2323 w 10000"/>
                <a:gd name="connsiteY33" fmla="*/ 5127 h 11849"/>
                <a:gd name="connsiteX34" fmla="*/ 2493 w 10000"/>
                <a:gd name="connsiteY34" fmla="*/ 5071 h 11849"/>
                <a:gd name="connsiteX35" fmla="*/ 2578 w 10000"/>
                <a:gd name="connsiteY35" fmla="*/ 5071 h 11849"/>
                <a:gd name="connsiteX36" fmla="*/ 2578 w 10000"/>
                <a:gd name="connsiteY36" fmla="*/ 5071 h 11849"/>
                <a:gd name="connsiteX37" fmla="*/ 2635 w 10000"/>
                <a:gd name="connsiteY37" fmla="*/ 5071 h 11849"/>
                <a:gd name="connsiteX38" fmla="*/ 2805 w 10000"/>
                <a:gd name="connsiteY38" fmla="*/ 5127 h 11849"/>
                <a:gd name="connsiteX39" fmla="*/ 3003 w 10000"/>
                <a:gd name="connsiteY39" fmla="*/ 5292 h 11849"/>
                <a:gd name="connsiteX40" fmla="*/ 3173 w 10000"/>
                <a:gd name="connsiteY40" fmla="*/ 5514 h 11849"/>
                <a:gd name="connsiteX41" fmla="*/ 3258 w 10000"/>
                <a:gd name="connsiteY41" fmla="*/ 6016 h 11849"/>
                <a:gd name="connsiteX42" fmla="*/ 3258 w 10000"/>
                <a:gd name="connsiteY42" fmla="*/ 6738 h 11849"/>
                <a:gd name="connsiteX43" fmla="*/ 3229 w 10000"/>
                <a:gd name="connsiteY43" fmla="*/ 7462 h 11849"/>
                <a:gd name="connsiteX44" fmla="*/ 3173 w 10000"/>
                <a:gd name="connsiteY44" fmla="*/ 7959 h 11849"/>
                <a:gd name="connsiteX45" fmla="*/ 3144 w 10000"/>
                <a:gd name="connsiteY45" fmla="*/ 8181 h 11849"/>
                <a:gd name="connsiteX46" fmla="*/ 3144 w 10000"/>
                <a:gd name="connsiteY46" fmla="*/ 8239 h 11849"/>
                <a:gd name="connsiteX47" fmla="*/ 3144 w 10000"/>
                <a:gd name="connsiteY47" fmla="*/ 8349 h 11849"/>
                <a:gd name="connsiteX48" fmla="*/ 3088 w 10000"/>
                <a:gd name="connsiteY48" fmla="*/ 8516 h 11849"/>
                <a:gd name="connsiteX49" fmla="*/ 3059 w 10000"/>
                <a:gd name="connsiteY49" fmla="*/ 8682 h 11849"/>
                <a:gd name="connsiteX50" fmla="*/ 2975 w 10000"/>
                <a:gd name="connsiteY50" fmla="*/ 8792 h 11849"/>
                <a:gd name="connsiteX51" fmla="*/ 2946 w 10000"/>
                <a:gd name="connsiteY51" fmla="*/ 8903 h 11849"/>
                <a:gd name="connsiteX52" fmla="*/ 3088 w 10000"/>
                <a:gd name="connsiteY52" fmla="*/ 9849 h 11849"/>
                <a:gd name="connsiteX53" fmla="*/ 3541 w 10000"/>
                <a:gd name="connsiteY53" fmla="*/ 10072 h 11849"/>
                <a:gd name="connsiteX54" fmla="*/ 2890 w 10000"/>
                <a:gd name="connsiteY54" fmla="*/ 10404 h 11849"/>
                <a:gd name="connsiteX55" fmla="*/ 2861 w 10000"/>
                <a:gd name="connsiteY55" fmla="*/ 10404 h 11849"/>
                <a:gd name="connsiteX56" fmla="*/ 2805 w 10000"/>
                <a:gd name="connsiteY56" fmla="*/ 10516 h 11849"/>
                <a:gd name="connsiteX57" fmla="*/ 2776 w 10000"/>
                <a:gd name="connsiteY57" fmla="*/ 10683 h 11849"/>
                <a:gd name="connsiteX58" fmla="*/ 2720 w 10000"/>
                <a:gd name="connsiteY58" fmla="*/ 10794 h 11849"/>
                <a:gd name="connsiteX59" fmla="*/ 2720 w 10000"/>
                <a:gd name="connsiteY59" fmla="*/ 11071 h 11849"/>
                <a:gd name="connsiteX60" fmla="*/ 2720 w 10000"/>
                <a:gd name="connsiteY60" fmla="*/ 11849 h 11849"/>
                <a:gd name="connsiteX61" fmla="*/ 2946 w 10000"/>
                <a:gd name="connsiteY61" fmla="*/ 11849 h 11849"/>
                <a:gd name="connsiteX62" fmla="*/ 2946 w 10000"/>
                <a:gd name="connsiteY62" fmla="*/ 11295 h 11849"/>
                <a:gd name="connsiteX63" fmla="*/ 2946 w 10000"/>
                <a:gd name="connsiteY63" fmla="*/ 11071 h 11849"/>
                <a:gd name="connsiteX64" fmla="*/ 2975 w 10000"/>
                <a:gd name="connsiteY64" fmla="*/ 10906 h 11849"/>
                <a:gd name="connsiteX65" fmla="*/ 3003 w 10000"/>
                <a:gd name="connsiteY65" fmla="*/ 10794 h 11849"/>
                <a:gd name="connsiteX66" fmla="*/ 3059 w 10000"/>
                <a:gd name="connsiteY66" fmla="*/ 10739 h 11849"/>
                <a:gd name="connsiteX67" fmla="*/ 3059 w 10000"/>
                <a:gd name="connsiteY67" fmla="*/ 10683 h 11849"/>
                <a:gd name="connsiteX68" fmla="*/ 4079 w 10000"/>
                <a:gd name="connsiteY68" fmla="*/ 10182 h 11849"/>
                <a:gd name="connsiteX69" fmla="*/ 4278 w 10000"/>
                <a:gd name="connsiteY69" fmla="*/ 9071 h 11849"/>
                <a:gd name="connsiteX70" fmla="*/ 4193 w 10000"/>
                <a:gd name="connsiteY70" fmla="*/ 8903 h 11849"/>
                <a:gd name="connsiteX71" fmla="*/ 4108 w 10000"/>
                <a:gd name="connsiteY71" fmla="*/ 8737 h 11849"/>
                <a:gd name="connsiteX72" fmla="*/ 4079 w 10000"/>
                <a:gd name="connsiteY72" fmla="*/ 8571 h 11849"/>
                <a:gd name="connsiteX73" fmla="*/ 4051 w 10000"/>
                <a:gd name="connsiteY73" fmla="*/ 8349 h 11849"/>
                <a:gd name="connsiteX74" fmla="*/ 3994 w 10000"/>
                <a:gd name="connsiteY74" fmla="*/ 8239 h 11849"/>
                <a:gd name="connsiteX75" fmla="*/ 3994 w 10000"/>
                <a:gd name="connsiteY75" fmla="*/ 8181 h 11849"/>
                <a:gd name="connsiteX76" fmla="*/ 3994 w 10000"/>
                <a:gd name="connsiteY76" fmla="*/ 8015 h 11849"/>
                <a:gd name="connsiteX77" fmla="*/ 3966 w 10000"/>
                <a:gd name="connsiteY77" fmla="*/ 7627 h 11849"/>
                <a:gd name="connsiteX78" fmla="*/ 3909 w 10000"/>
                <a:gd name="connsiteY78" fmla="*/ 6960 h 11849"/>
                <a:gd name="connsiteX79" fmla="*/ 3881 w 10000"/>
                <a:gd name="connsiteY79" fmla="*/ 6238 h 11849"/>
                <a:gd name="connsiteX80" fmla="*/ 3881 w 10000"/>
                <a:gd name="connsiteY80" fmla="*/ 5627 h 11849"/>
                <a:gd name="connsiteX81" fmla="*/ 3909 w 10000"/>
                <a:gd name="connsiteY81" fmla="*/ 5127 h 11849"/>
                <a:gd name="connsiteX82" fmla="*/ 4079 w 10000"/>
                <a:gd name="connsiteY82" fmla="*/ 4737 h 11849"/>
                <a:gd name="connsiteX83" fmla="*/ 4278 w 10000"/>
                <a:gd name="connsiteY83" fmla="*/ 4570 h 11849"/>
                <a:gd name="connsiteX84" fmla="*/ 4476 w 10000"/>
                <a:gd name="connsiteY84" fmla="*/ 4405 h 11849"/>
                <a:gd name="connsiteX85" fmla="*/ 4646 w 10000"/>
                <a:gd name="connsiteY85" fmla="*/ 4405 h 11849"/>
                <a:gd name="connsiteX86" fmla="*/ 4731 w 10000"/>
                <a:gd name="connsiteY86" fmla="*/ 4405 h 11849"/>
                <a:gd name="connsiteX87" fmla="*/ 4731 w 10000"/>
                <a:gd name="connsiteY87" fmla="*/ 4405 h 11849"/>
                <a:gd name="connsiteX88" fmla="*/ 4788 w 10000"/>
                <a:gd name="connsiteY88" fmla="*/ 4405 h 11849"/>
                <a:gd name="connsiteX89" fmla="*/ 4929 w 10000"/>
                <a:gd name="connsiteY89" fmla="*/ 4405 h 11849"/>
                <a:gd name="connsiteX90" fmla="*/ 5127 w 10000"/>
                <a:gd name="connsiteY90" fmla="*/ 4570 h 11849"/>
                <a:gd name="connsiteX91" fmla="*/ 5354 w 10000"/>
                <a:gd name="connsiteY91" fmla="*/ 4737 h 11849"/>
                <a:gd name="connsiteX92" fmla="*/ 5496 w 10000"/>
                <a:gd name="connsiteY92" fmla="*/ 5127 h 11849"/>
                <a:gd name="connsiteX93" fmla="*/ 5581 w 10000"/>
                <a:gd name="connsiteY93" fmla="*/ 5627 h 11849"/>
                <a:gd name="connsiteX94" fmla="*/ 5552 w 10000"/>
                <a:gd name="connsiteY94" fmla="*/ 6238 h 11849"/>
                <a:gd name="connsiteX95" fmla="*/ 5552 w 10000"/>
                <a:gd name="connsiteY95" fmla="*/ 6960 h 11849"/>
                <a:gd name="connsiteX96" fmla="*/ 5467 w 10000"/>
                <a:gd name="connsiteY96" fmla="*/ 7627 h 11849"/>
                <a:gd name="connsiteX97" fmla="*/ 5467 w 10000"/>
                <a:gd name="connsiteY97" fmla="*/ 8015 h 11849"/>
                <a:gd name="connsiteX98" fmla="*/ 5439 w 10000"/>
                <a:gd name="connsiteY98" fmla="*/ 8181 h 11849"/>
                <a:gd name="connsiteX99" fmla="*/ 5439 w 10000"/>
                <a:gd name="connsiteY99" fmla="*/ 8239 h 11849"/>
                <a:gd name="connsiteX100" fmla="*/ 5439 w 10000"/>
                <a:gd name="connsiteY100" fmla="*/ 8349 h 11849"/>
                <a:gd name="connsiteX101" fmla="*/ 5382 w 10000"/>
                <a:gd name="connsiteY101" fmla="*/ 8571 h 11849"/>
                <a:gd name="connsiteX102" fmla="*/ 5297 w 10000"/>
                <a:gd name="connsiteY102" fmla="*/ 8737 h 11849"/>
                <a:gd name="connsiteX103" fmla="*/ 5269 w 10000"/>
                <a:gd name="connsiteY103" fmla="*/ 8903 h 11849"/>
                <a:gd name="connsiteX104" fmla="*/ 5127 w 10000"/>
                <a:gd name="connsiteY104" fmla="*/ 9071 h 11849"/>
                <a:gd name="connsiteX105" fmla="*/ 5354 w 10000"/>
                <a:gd name="connsiteY105" fmla="*/ 10182 h 11849"/>
                <a:gd name="connsiteX106" fmla="*/ 6374 w 10000"/>
                <a:gd name="connsiteY106" fmla="*/ 10683 h 11849"/>
                <a:gd name="connsiteX107" fmla="*/ 6374 w 10000"/>
                <a:gd name="connsiteY107" fmla="*/ 10739 h 11849"/>
                <a:gd name="connsiteX108" fmla="*/ 6402 w 10000"/>
                <a:gd name="connsiteY108" fmla="*/ 10794 h 11849"/>
                <a:gd name="connsiteX109" fmla="*/ 6459 w 10000"/>
                <a:gd name="connsiteY109" fmla="*/ 10906 h 11849"/>
                <a:gd name="connsiteX110" fmla="*/ 6487 w 10000"/>
                <a:gd name="connsiteY110" fmla="*/ 11071 h 11849"/>
                <a:gd name="connsiteX111" fmla="*/ 6544 w 10000"/>
                <a:gd name="connsiteY111" fmla="*/ 11295 h 11849"/>
                <a:gd name="connsiteX112" fmla="*/ 6544 w 10000"/>
                <a:gd name="connsiteY112" fmla="*/ 11517 h 11849"/>
                <a:gd name="connsiteX113" fmla="*/ 6544 w 10000"/>
                <a:gd name="connsiteY113" fmla="*/ 11792 h 11849"/>
                <a:gd name="connsiteX114" fmla="*/ 6686 w 10000"/>
                <a:gd name="connsiteY114" fmla="*/ 11792 h 11849"/>
                <a:gd name="connsiteX115" fmla="*/ 6686 w 10000"/>
                <a:gd name="connsiteY115" fmla="*/ 11071 h 11849"/>
                <a:gd name="connsiteX116" fmla="*/ 6686 w 10000"/>
                <a:gd name="connsiteY116" fmla="*/ 10794 h 11849"/>
                <a:gd name="connsiteX117" fmla="*/ 6657 w 10000"/>
                <a:gd name="connsiteY117" fmla="*/ 10683 h 11849"/>
                <a:gd name="connsiteX118" fmla="*/ 6601 w 10000"/>
                <a:gd name="connsiteY118" fmla="*/ 10516 h 11849"/>
                <a:gd name="connsiteX119" fmla="*/ 6572 w 10000"/>
                <a:gd name="connsiteY119" fmla="*/ 10404 h 11849"/>
                <a:gd name="connsiteX120" fmla="*/ 6544 w 10000"/>
                <a:gd name="connsiteY120" fmla="*/ 10404 h 11849"/>
                <a:gd name="connsiteX121" fmla="*/ 5864 w 10000"/>
                <a:gd name="connsiteY121" fmla="*/ 10072 h 11849"/>
                <a:gd name="connsiteX122" fmla="*/ 6317 w 10000"/>
                <a:gd name="connsiteY122" fmla="*/ 9849 h 11849"/>
                <a:gd name="connsiteX123" fmla="*/ 6544 w 10000"/>
                <a:gd name="connsiteY123" fmla="*/ 8903 h 11849"/>
                <a:gd name="connsiteX124" fmla="*/ 6459 w 10000"/>
                <a:gd name="connsiteY124" fmla="*/ 8792 h 11849"/>
                <a:gd name="connsiteX125" fmla="*/ 6374 w 10000"/>
                <a:gd name="connsiteY125" fmla="*/ 8682 h 11849"/>
                <a:gd name="connsiteX126" fmla="*/ 6317 w 10000"/>
                <a:gd name="connsiteY126" fmla="*/ 8516 h 11849"/>
                <a:gd name="connsiteX127" fmla="*/ 6289 w 10000"/>
                <a:gd name="connsiteY127" fmla="*/ 8349 h 11849"/>
                <a:gd name="connsiteX128" fmla="*/ 6289 w 10000"/>
                <a:gd name="connsiteY128" fmla="*/ 8181 h 11849"/>
                <a:gd name="connsiteX129" fmla="*/ 6289 w 10000"/>
                <a:gd name="connsiteY129" fmla="*/ 8181 h 11849"/>
                <a:gd name="connsiteX130" fmla="*/ 6232 w 10000"/>
                <a:gd name="connsiteY130" fmla="*/ 7959 h 11849"/>
                <a:gd name="connsiteX131" fmla="*/ 6204 w 10000"/>
                <a:gd name="connsiteY131" fmla="*/ 7462 h 11849"/>
                <a:gd name="connsiteX132" fmla="*/ 6176 w 10000"/>
                <a:gd name="connsiteY132" fmla="*/ 6738 h 11849"/>
                <a:gd name="connsiteX133" fmla="*/ 6176 w 10000"/>
                <a:gd name="connsiteY133" fmla="*/ 6016 h 11849"/>
                <a:gd name="connsiteX134" fmla="*/ 6232 w 10000"/>
                <a:gd name="connsiteY134" fmla="*/ 5514 h 11849"/>
                <a:gd name="connsiteX135" fmla="*/ 6402 w 10000"/>
                <a:gd name="connsiteY135" fmla="*/ 5292 h 11849"/>
                <a:gd name="connsiteX136" fmla="*/ 6601 w 10000"/>
                <a:gd name="connsiteY136" fmla="*/ 5127 h 11849"/>
                <a:gd name="connsiteX137" fmla="*/ 6771 w 10000"/>
                <a:gd name="connsiteY137" fmla="*/ 5071 h 11849"/>
                <a:gd name="connsiteX138" fmla="*/ 6856 w 10000"/>
                <a:gd name="connsiteY138" fmla="*/ 5071 h 11849"/>
                <a:gd name="connsiteX139" fmla="*/ 6856 w 10000"/>
                <a:gd name="connsiteY139" fmla="*/ 5071 h 11849"/>
                <a:gd name="connsiteX140" fmla="*/ 6941 w 10000"/>
                <a:gd name="connsiteY140" fmla="*/ 5071 h 11849"/>
                <a:gd name="connsiteX141" fmla="*/ 7110 w 10000"/>
                <a:gd name="connsiteY141" fmla="*/ 5127 h 11849"/>
                <a:gd name="connsiteX142" fmla="*/ 7337 w 10000"/>
                <a:gd name="connsiteY142" fmla="*/ 5292 h 11849"/>
                <a:gd name="connsiteX143" fmla="*/ 7507 w 10000"/>
                <a:gd name="connsiteY143" fmla="*/ 5514 h 11849"/>
                <a:gd name="connsiteX144" fmla="*/ 7592 w 10000"/>
                <a:gd name="connsiteY144" fmla="*/ 6016 h 11849"/>
                <a:gd name="connsiteX145" fmla="*/ 7564 w 10000"/>
                <a:gd name="connsiteY145" fmla="*/ 6738 h 11849"/>
                <a:gd name="connsiteX146" fmla="*/ 7507 w 10000"/>
                <a:gd name="connsiteY146" fmla="*/ 7462 h 11849"/>
                <a:gd name="connsiteX147" fmla="*/ 7479 w 10000"/>
                <a:gd name="connsiteY147" fmla="*/ 7959 h 11849"/>
                <a:gd name="connsiteX148" fmla="*/ 7479 w 10000"/>
                <a:gd name="connsiteY148" fmla="*/ 8181 h 11849"/>
                <a:gd name="connsiteX149" fmla="*/ 7479 w 10000"/>
                <a:gd name="connsiteY149" fmla="*/ 8181 h 11849"/>
                <a:gd name="connsiteX150" fmla="*/ 7422 w 10000"/>
                <a:gd name="connsiteY150" fmla="*/ 8349 h 11849"/>
                <a:gd name="connsiteX151" fmla="*/ 7394 w 10000"/>
                <a:gd name="connsiteY151" fmla="*/ 8516 h 11849"/>
                <a:gd name="connsiteX152" fmla="*/ 7337 w 10000"/>
                <a:gd name="connsiteY152" fmla="*/ 8682 h 11849"/>
                <a:gd name="connsiteX153" fmla="*/ 7309 w 10000"/>
                <a:gd name="connsiteY153" fmla="*/ 8792 h 11849"/>
                <a:gd name="connsiteX154" fmla="*/ 7224 w 10000"/>
                <a:gd name="connsiteY154" fmla="*/ 8903 h 11849"/>
                <a:gd name="connsiteX155" fmla="*/ 7394 w 10000"/>
                <a:gd name="connsiteY155" fmla="*/ 9849 h 11849"/>
                <a:gd name="connsiteX156" fmla="*/ 8244 w 10000"/>
                <a:gd name="connsiteY156" fmla="*/ 10237 h 11849"/>
                <a:gd name="connsiteX157" fmla="*/ 8244 w 10000"/>
                <a:gd name="connsiteY157" fmla="*/ 10237 h 11849"/>
                <a:gd name="connsiteX158" fmla="*/ 8300 w 10000"/>
                <a:gd name="connsiteY158" fmla="*/ 10348 h 11849"/>
                <a:gd name="connsiteX159" fmla="*/ 8329 w 10000"/>
                <a:gd name="connsiteY159" fmla="*/ 10404 h 11849"/>
                <a:gd name="connsiteX160" fmla="*/ 8329 w 10000"/>
                <a:gd name="connsiteY160" fmla="*/ 10569 h 11849"/>
                <a:gd name="connsiteX161" fmla="*/ 8357 w 10000"/>
                <a:gd name="connsiteY161" fmla="*/ 10739 h 11849"/>
                <a:gd name="connsiteX162" fmla="*/ 8357 w 10000"/>
                <a:gd name="connsiteY162" fmla="*/ 11459 h 11849"/>
                <a:gd name="connsiteX163" fmla="*/ 9037 w 10000"/>
                <a:gd name="connsiteY163" fmla="*/ 10739 h 11849"/>
                <a:gd name="connsiteX164" fmla="*/ 9547 w 10000"/>
                <a:gd name="connsiteY164" fmla="*/ 9683 h 11849"/>
                <a:gd name="connsiteX165" fmla="*/ 9887 w 10000"/>
                <a:gd name="connsiteY165" fmla="*/ 8349 h 11849"/>
                <a:gd name="connsiteX166" fmla="*/ 10000 w 10000"/>
                <a:gd name="connsiteY166" fmla="*/ 6792 h 11849"/>
                <a:gd name="connsiteX167" fmla="*/ 9915 w 10000"/>
                <a:gd name="connsiteY167" fmla="*/ 5459 h 11849"/>
                <a:gd name="connsiteX168" fmla="*/ 9688 w 10000"/>
                <a:gd name="connsiteY168" fmla="*/ 4236 h 11849"/>
                <a:gd name="connsiteX169" fmla="*/ 9263 w 10000"/>
                <a:gd name="connsiteY169" fmla="*/ 3293 h 11849"/>
                <a:gd name="connsiteX170" fmla="*/ 8782 w 10000"/>
                <a:gd name="connsiteY170" fmla="*/ 2459 h 11849"/>
                <a:gd name="connsiteX171" fmla="*/ 8159 w 10000"/>
                <a:gd name="connsiteY171" fmla="*/ 2015 h 11849"/>
                <a:gd name="connsiteX172" fmla="*/ 7479 w 10000"/>
                <a:gd name="connsiteY172" fmla="*/ 1849 h 11849"/>
                <a:gd name="connsiteX0" fmla="*/ 7479 w 10000"/>
                <a:gd name="connsiteY0" fmla="*/ 3456 h 13456"/>
                <a:gd name="connsiteX1" fmla="*/ 7025 w 10000"/>
                <a:gd name="connsiteY1" fmla="*/ 3456 h 13456"/>
                <a:gd name="connsiteX2" fmla="*/ 6601 w 10000"/>
                <a:gd name="connsiteY2" fmla="*/ 3677 h 13456"/>
                <a:gd name="connsiteX3" fmla="*/ 2068 w 10000"/>
                <a:gd name="connsiteY3" fmla="*/ 4345 h 13456"/>
                <a:gd name="connsiteX4" fmla="*/ 1416 w 10000"/>
                <a:gd name="connsiteY4" fmla="*/ 4677 h 13456"/>
                <a:gd name="connsiteX5" fmla="*/ 850 w 10000"/>
                <a:gd name="connsiteY5" fmla="*/ 5400 h 13456"/>
                <a:gd name="connsiteX6" fmla="*/ 397 w 10000"/>
                <a:gd name="connsiteY6" fmla="*/ 6344 h 13456"/>
                <a:gd name="connsiteX7" fmla="*/ 113 w 10000"/>
                <a:gd name="connsiteY7" fmla="*/ 7511 h 13456"/>
                <a:gd name="connsiteX8" fmla="*/ 0 w 10000"/>
                <a:gd name="connsiteY8" fmla="*/ 8899 h 13456"/>
                <a:gd name="connsiteX9" fmla="*/ 85 w 10000"/>
                <a:gd name="connsiteY9" fmla="*/ 10011 h 13456"/>
                <a:gd name="connsiteX10" fmla="*/ 283 w 10000"/>
                <a:gd name="connsiteY10" fmla="*/ 11121 h 13456"/>
                <a:gd name="connsiteX11" fmla="*/ 652 w 10000"/>
                <a:gd name="connsiteY11" fmla="*/ 12011 h 13456"/>
                <a:gd name="connsiteX12" fmla="*/ 1048 w 10000"/>
                <a:gd name="connsiteY12" fmla="*/ 12734 h 13456"/>
                <a:gd name="connsiteX13" fmla="*/ 1048 w 10000"/>
                <a:gd name="connsiteY13" fmla="*/ 12346 h 13456"/>
                <a:gd name="connsiteX14" fmla="*/ 1105 w 10000"/>
                <a:gd name="connsiteY14" fmla="*/ 12176 h 13456"/>
                <a:gd name="connsiteX15" fmla="*/ 1105 w 10000"/>
                <a:gd name="connsiteY15" fmla="*/ 12011 h 13456"/>
                <a:gd name="connsiteX16" fmla="*/ 1133 w 10000"/>
                <a:gd name="connsiteY16" fmla="*/ 11955 h 13456"/>
                <a:gd name="connsiteX17" fmla="*/ 1190 w 10000"/>
                <a:gd name="connsiteY17" fmla="*/ 11844 h 13456"/>
                <a:gd name="connsiteX18" fmla="*/ 1190 w 10000"/>
                <a:gd name="connsiteY18" fmla="*/ 11844 h 13456"/>
                <a:gd name="connsiteX19" fmla="*/ 2040 w 10000"/>
                <a:gd name="connsiteY19" fmla="*/ 11456 h 13456"/>
                <a:gd name="connsiteX20" fmla="*/ 2210 w 10000"/>
                <a:gd name="connsiteY20" fmla="*/ 10510 h 13456"/>
                <a:gd name="connsiteX21" fmla="*/ 2125 w 10000"/>
                <a:gd name="connsiteY21" fmla="*/ 10399 h 13456"/>
                <a:gd name="connsiteX22" fmla="*/ 2068 w 10000"/>
                <a:gd name="connsiteY22" fmla="*/ 10289 h 13456"/>
                <a:gd name="connsiteX23" fmla="*/ 2040 w 10000"/>
                <a:gd name="connsiteY23" fmla="*/ 10123 h 13456"/>
                <a:gd name="connsiteX24" fmla="*/ 1983 w 10000"/>
                <a:gd name="connsiteY24" fmla="*/ 9956 h 13456"/>
                <a:gd name="connsiteX25" fmla="*/ 1955 w 10000"/>
                <a:gd name="connsiteY25" fmla="*/ 9846 h 13456"/>
                <a:gd name="connsiteX26" fmla="*/ 1955 w 10000"/>
                <a:gd name="connsiteY26" fmla="*/ 9788 h 13456"/>
                <a:gd name="connsiteX27" fmla="*/ 1955 w 10000"/>
                <a:gd name="connsiteY27" fmla="*/ 9566 h 13456"/>
                <a:gd name="connsiteX28" fmla="*/ 1926 w 10000"/>
                <a:gd name="connsiteY28" fmla="*/ 9069 h 13456"/>
                <a:gd name="connsiteX29" fmla="*/ 1870 w 10000"/>
                <a:gd name="connsiteY29" fmla="*/ 8345 h 13456"/>
                <a:gd name="connsiteX30" fmla="*/ 1841 w 10000"/>
                <a:gd name="connsiteY30" fmla="*/ 7623 h 13456"/>
                <a:gd name="connsiteX31" fmla="*/ 1926 w 10000"/>
                <a:gd name="connsiteY31" fmla="*/ 7121 h 13456"/>
                <a:gd name="connsiteX32" fmla="*/ 2125 w 10000"/>
                <a:gd name="connsiteY32" fmla="*/ 6899 h 13456"/>
                <a:gd name="connsiteX33" fmla="*/ 2323 w 10000"/>
                <a:gd name="connsiteY33" fmla="*/ 6734 h 13456"/>
                <a:gd name="connsiteX34" fmla="*/ 2493 w 10000"/>
                <a:gd name="connsiteY34" fmla="*/ 6678 h 13456"/>
                <a:gd name="connsiteX35" fmla="*/ 2578 w 10000"/>
                <a:gd name="connsiteY35" fmla="*/ 6678 h 13456"/>
                <a:gd name="connsiteX36" fmla="*/ 2578 w 10000"/>
                <a:gd name="connsiteY36" fmla="*/ 6678 h 13456"/>
                <a:gd name="connsiteX37" fmla="*/ 2635 w 10000"/>
                <a:gd name="connsiteY37" fmla="*/ 6678 h 13456"/>
                <a:gd name="connsiteX38" fmla="*/ 2805 w 10000"/>
                <a:gd name="connsiteY38" fmla="*/ 6734 h 13456"/>
                <a:gd name="connsiteX39" fmla="*/ 3003 w 10000"/>
                <a:gd name="connsiteY39" fmla="*/ 6899 h 13456"/>
                <a:gd name="connsiteX40" fmla="*/ 3173 w 10000"/>
                <a:gd name="connsiteY40" fmla="*/ 7121 h 13456"/>
                <a:gd name="connsiteX41" fmla="*/ 3258 w 10000"/>
                <a:gd name="connsiteY41" fmla="*/ 7623 h 13456"/>
                <a:gd name="connsiteX42" fmla="*/ 3258 w 10000"/>
                <a:gd name="connsiteY42" fmla="*/ 8345 h 13456"/>
                <a:gd name="connsiteX43" fmla="*/ 3229 w 10000"/>
                <a:gd name="connsiteY43" fmla="*/ 9069 h 13456"/>
                <a:gd name="connsiteX44" fmla="*/ 3173 w 10000"/>
                <a:gd name="connsiteY44" fmla="*/ 9566 h 13456"/>
                <a:gd name="connsiteX45" fmla="*/ 3144 w 10000"/>
                <a:gd name="connsiteY45" fmla="*/ 9788 h 13456"/>
                <a:gd name="connsiteX46" fmla="*/ 3144 w 10000"/>
                <a:gd name="connsiteY46" fmla="*/ 9846 h 13456"/>
                <a:gd name="connsiteX47" fmla="*/ 3144 w 10000"/>
                <a:gd name="connsiteY47" fmla="*/ 9956 h 13456"/>
                <a:gd name="connsiteX48" fmla="*/ 3088 w 10000"/>
                <a:gd name="connsiteY48" fmla="*/ 10123 h 13456"/>
                <a:gd name="connsiteX49" fmla="*/ 3059 w 10000"/>
                <a:gd name="connsiteY49" fmla="*/ 10289 h 13456"/>
                <a:gd name="connsiteX50" fmla="*/ 2975 w 10000"/>
                <a:gd name="connsiteY50" fmla="*/ 10399 h 13456"/>
                <a:gd name="connsiteX51" fmla="*/ 2946 w 10000"/>
                <a:gd name="connsiteY51" fmla="*/ 10510 h 13456"/>
                <a:gd name="connsiteX52" fmla="*/ 3088 w 10000"/>
                <a:gd name="connsiteY52" fmla="*/ 11456 h 13456"/>
                <a:gd name="connsiteX53" fmla="*/ 3541 w 10000"/>
                <a:gd name="connsiteY53" fmla="*/ 11679 h 13456"/>
                <a:gd name="connsiteX54" fmla="*/ 2890 w 10000"/>
                <a:gd name="connsiteY54" fmla="*/ 12011 h 13456"/>
                <a:gd name="connsiteX55" fmla="*/ 2861 w 10000"/>
                <a:gd name="connsiteY55" fmla="*/ 12011 h 13456"/>
                <a:gd name="connsiteX56" fmla="*/ 2805 w 10000"/>
                <a:gd name="connsiteY56" fmla="*/ 12123 h 13456"/>
                <a:gd name="connsiteX57" fmla="*/ 2776 w 10000"/>
                <a:gd name="connsiteY57" fmla="*/ 12290 h 13456"/>
                <a:gd name="connsiteX58" fmla="*/ 2720 w 10000"/>
                <a:gd name="connsiteY58" fmla="*/ 12401 h 13456"/>
                <a:gd name="connsiteX59" fmla="*/ 2720 w 10000"/>
                <a:gd name="connsiteY59" fmla="*/ 12678 h 13456"/>
                <a:gd name="connsiteX60" fmla="*/ 2720 w 10000"/>
                <a:gd name="connsiteY60" fmla="*/ 13456 h 13456"/>
                <a:gd name="connsiteX61" fmla="*/ 2946 w 10000"/>
                <a:gd name="connsiteY61" fmla="*/ 13456 h 13456"/>
                <a:gd name="connsiteX62" fmla="*/ 2946 w 10000"/>
                <a:gd name="connsiteY62" fmla="*/ 12902 h 13456"/>
                <a:gd name="connsiteX63" fmla="*/ 2946 w 10000"/>
                <a:gd name="connsiteY63" fmla="*/ 12678 h 13456"/>
                <a:gd name="connsiteX64" fmla="*/ 2975 w 10000"/>
                <a:gd name="connsiteY64" fmla="*/ 12513 h 13456"/>
                <a:gd name="connsiteX65" fmla="*/ 3003 w 10000"/>
                <a:gd name="connsiteY65" fmla="*/ 12401 h 13456"/>
                <a:gd name="connsiteX66" fmla="*/ 3059 w 10000"/>
                <a:gd name="connsiteY66" fmla="*/ 12346 h 13456"/>
                <a:gd name="connsiteX67" fmla="*/ 3059 w 10000"/>
                <a:gd name="connsiteY67" fmla="*/ 12290 h 13456"/>
                <a:gd name="connsiteX68" fmla="*/ 4079 w 10000"/>
                <a:gd name="connsiteY68" fmla="*/ 11789 h 13456"/>
                <a:gd name="connsiteX69" fmla="*/ 4278 w 10000"/>
                <a:gd name="connsiteY69" fmla="*/ 10678 h 13456"/>
                <a:gd name="connsiteX70" fmla="*/ 4193 w 10000"/>
                <a:gd name="connsiteY70" fmla="*/ 10510 h 13456"/>
                <a:gd name="connsiteX71" fmla="*/ 4108 w 10000"/>
                <a:gd name="connsiteY71" fmla="*/ 10344 h 13456"/>
                <a:gd name="connsiteX72" fmla="*/ 4079 w 10000"/>
                <a:gd name="connsiteY72" fmla="*/ 10178 h 13456"/>
                <a:gd name="connsiteX73" fmla="*/ 4051 w 10000"/>
                <a:gd name="connsiteY73" fmla="*/ 9956 h 13456"/>
                <a:gd name="connsiteX74" fmla="*/ 3994 w 10000"/>
                <a:gd name="connsiteY74" fmla="*/ 9846 h 13456"/>
                <a:gd name="connsiteX75" fmla="*/ 3994 w 10000"/>
                <a:gd name="connsiteY75" fmla="*/ 9788 h 13456"/>
                <a:gd name="connsiteX76" fmla="*/ 3994 w 10000"/>
                <a:gd name="connsiteY76" fmla="*/ 9622 h 13456"/>
                <a:gd name="connsiteX77" fmla="*/ 3966 w 10000"/>
                <a:gd name="connsiteY77" fmla="*/ 9234 h 13456"/>
                <a:gd name="connsiteX78" fmla="*/ 3909 w 10000"/>
                <a:gd name="connsiteY78" fmla="*/ 8567 h 13456"/>
                <a:gd name="connsiteX79" fmla="*/ 3881 w 10000"/>
                <a:gd name="connsiteY79" fmla="*/ 7845 h 13456"/>
                <a:gd name="connsiteX80" fmla="*/ 3881 w 10000"/>
                <a:gd name="connsiteY80" fmla="*/ 7234 h 13456"/>
                <a:gd name="connsiteX81" fmla="*/ 3909 w 10000"/>
                <a:gd name="connsiteY81" fmla="*/ 6734 h 13456"/>
                <a:gd name="connsiteX82" fmla="*/ 4079 w 10000"/>
                <a:gd name="connsiteY82" fmla="*/ 6344 h 13456"/>
                <a:gd name="connsiteX83" fmla="*/ 4278 w 10000"/>
                <a:gd name="connsiteY83" fmla="*/ 6177 h 13456"/>
                <a:gd name="connsiteX84" fmla="*/ 4476 w 10000"/>
                <a:gd name="connsiteY84" fmla="*/ 6012 h 13456"/>
                <a:gd name="connsiteX85" fmla="*/ 4646 w 10000"/>
                <a:gd name="connsiteY85" fmla="*/ 6012 h 13456"/>
                <a:gd name="connsiteX86" fmla="*/ 4731 w 10000"/>
                <a:gd name="connsiteY86" fmla="*/ 6012 h 13456"/>
                <a:gd name="connsiteX87" fmla="*/ 4731 w 10000"/>
                <a:gd name="connsiteY87" fmla="*/ 6012 h 13456"/>
                <a:gd name="connsiteX88" fmla="*/ 4788 w 10000"/>
                <a:gd name="connsiteY88" fmla="*/ 6012 h 13456"/>
                <a:gd name="connsiteX89" fmla="*/ 4929 w 10000"/>
                <a:gd name="connsiteY89" fmla="*/ 6012 h 13456"/>
                <a:gd name="connsiteX90" fmla="*/ 5127 w 10000"/>
                <a:gd name="connsiteY90" fmla="*/ 6177 h 13456"/>
                <a:gd name="connsiteX91" fmla="*/ 5354 w 10000"/>
                <a:gd name="connsiteY91" fmla="*/ 6344 h 13456"/>
                <a:gd name="connsiteX92" fmla="*/ 5496 w 10000"/>
                <a:gd name="connsiteY92" fmla="*/ 6734 h 13456"/>
                <a:gd name="connsiteX93" fmla="*/ 5581 w 10000"/>
                <a:gd name="connsiteY93" fmla="*/ 7234 h 13456"/>
                <a:gd name="connsiteX94" fmla="*/ 5552 w 10000"/>
                <a:gd name="connsiteY94" fmla="*/ 7845 h 13456"/>
                <a:gd name="connsiteX95" fmla="*/ 5552 w 10000"/>
                <a:gd name="connsiteY95" fmla="*/ 8567 h 13456"/>
                <a:gd name="connsiteX96" fmla="*/ 5467 w 10000"/>
                <a:gd name="connsiteY96" fmla="*/ 9234 h 13456"/>
                <a:gd name="connsiteX97" fmla="*/ 5467 w 10000"/>
                <a:gd name="connsiteY97" fmla="*/ 9622 h 13456"/>
                <a:gd name="connsiteX98" fmla="*/ 5439 w 10000"/>
                <a:gd name="connsiteY98" fmla="*/ 9788 h 13456"/>
                <a:gd name="connsiteX99" fmla="*/ 5439 w 10000"/>
                <a:gd name="connsiteY99" fmla="*/ 9846 h 13456"/>
                <a:gd name="connsiteX100" fmla="*/ 5439 w 10000"/>
                <a:gd name="connsiteY100" fmla="*/ 9956 h 13456"/>
                <a:gd name="connsiteX101" fmla="*/ 5382 w 10000"/>
                <a:gd name="connsiteY101" fmla="*/ 10178 h 13456"/>
                <a:gd name="connsiteX102" fmla="*/ 5297 w 10000"/>
                <a:gd name="connsiteY102" fmla="*/ 10344 h 13456"/>
                <a:gd name="connsiteX103" fmla="*/ 5269 w 10000"/>
                <a:gd name="connsiteY103" fmla="*/ 10510 h 13456"/>
                <a:gd name="connsiteX104" fmla="*/ 5127 w 10000"/>
                <a:gd name="connsiteY104" fmla="*/ 10678 h 13456"/>
                <a:gd name="connsiteX105" fmla="*/ 5354 w 10000"/>
                <a:gd name="connsiteY105" fmla="*/ 11789 h 13456"/>
                <a:gd name="connsiteX106" fmla="*/ 6374 w 10000"/>
                <a:gd name="connsiteY106" fmla="*/ 12290 h 13456"/>
                <a:gd name="connsiteX107" fmla="*/ 6374 w 10000"/>
                <a:gd name="connsiteY107" fmla="*/ 12346 h 13456"/>
                <a:gd name="connsiteX108" fmla="*/ 6402 w 10000"/>
                <a:gd name="connsiteY108" fmla="*/ 12401 h 13456"/>
                <a:gd name="connsiteX109" fmla="*/ 6459 w 10000"/>
                <a:gd name="connsiteY109" fmla="*/ 12513 h 13456"/>
                <a:gd name="connsiteX110" fmla="*/ 6487 w 10000"/>
                <a:gd name="connsiteY110" fmla="*/ 12678 h 13456"/>
                <a:gd name="connsiteX111" fmla="*/ 6544 w 10000"/>
                <a:gd name="connsiteY111" fmla="*/ 12902 h 13456"/>
                <a:gd name="connsiteX112" fmla="*/ 6544 w 10000"/>
                <a:gd name="connsiteY112" fmla="*/ 13124 h 13456"/>
                <a:gd name="connsiteX113" fmla="*/ 6544 w 10000"/>
                <a:gd name="connsiteY113" fmla="*/ 13399 h 13456"/>
                <a:gd name="connsiteX114" fmla="*/ 6686 w 10000"/>
                <a:gd name="connsiteY114" fmla="*/ 13399 h 13456"/>
                <a:gd name="connsiteX115" fmla="*/ 6686 w 10000"/>
                <a:gd name="connsiteY115" fmla="*/ 12678 h 13456"/>
                <a:gd name="connsiteX116" fmla="*/ 6686 w 10000"/>
                <a:gd name="connsiteY116" fmla="*/ 12401 h 13456"/>
                <a:gd name="connsiteX117" fmla="*/ 6657 w 10000"/>
                <a:gd name="connsiteY117" fmla="*/ 12290 h 13456"/>
                <a:gd name="connsiteX118" fmla="*/ 6601 w 10000"/>
                <a:gd name="connsiteY118" fmla="*/ 12123 h 13456"/>
                <a:gd name="connsiteX119" fmla="*/ 6572 w 10000"/>
                <a:gd name="connsiteY119" fmla="*/ 12011 h 13456"/>
                <a:gd name="connsiteX120" fmla="*/ 6544 w 10000"/>
                <a:gd name="connsiteY120" fmla="*/ 12011 h 13456"/>
                <a:gd name="connsiteX121" fmla="*/ 5864 w 10000"/>
                <a:gd name="connsiteY121" fmla="*/ 11679 h 13456"/>
                <a:gd name="connsiteX122" fmla="*/ 6317 w 10000"/>
                <a:gd name="connsiteY122" fmla="*/ 11456 h 13456"/>
                <a:gd name="connsiteX123" fmla="*/ 6544 w 10000"/>
                <a:gd name="connsiteY123" fmla="*/ 10510 h 13456"/>
                <a:gd name="connsiteX124" fmla="*/ 6459 w 10000"/>
                <a:gd name="connsiteY124" fmla="*/ 10399 h 13456"/>
                <a:gd name="connsiteX125" fmla="*/ 6374 w 10000"/>
                <a:gd name="connsiteY125" fmla="*/ 10289 h 13456"/>
                <a:gd name="connsiteX126" fmla="*/ 6317 w 10000"/>
                <a:gd name="connsiteY126" fmla="*/ 10123 h 13456"/>
                <a:gd name="connsiteX127" fmla="*/ 6289 w 10000"/>
                <a:gd name="connsiteY127" fmla="*/ 9956 h 13456"/>
                <a:gd name="connsiteX128" fmla="*/ 6289 w 10000"/>
                <a:gd name="connsiteY128" fmla="*/ 9788 h 13456"/>
                <a:gd name="connsiteX129" fmla="*/ 6289 w 10000"/>
                <a:gd name="connsiteY129" fmla="*/ 9788 h 13456"/>
                <a:gd name="connsiteX130" fmla="*/ 6232 w 10000"/>
                <a:gd name="connsiteY130" fmla="*/ 9566 h 13456"/>
                <a:gd name="connsiteX131" fmla="*/ 6204 w 10000"/>
                <a:gd name="connsiteY131" fmla="*/ 9069 h 13456"/>
                <a:gd name="connsiteX132" fmla="*/ 6176 w 10000"/>
                <a:gd name="connsiteY132" fmla="*/ 8345 h 13456"/>
                <a:gd name="connsiteX133" fmla="*/ 6176 w 10000"/>
                <a:gd name="connsiteY133" fmla="*/ 7623 h 13456"/>
                <a:gd name="connsiteX134" fmla="*/ 6232 w 10000"/>
                <a:gd name="connsiteY134" fmla="*/ 7121 h 13456"/>
                <a:gd name="connsiteX135" fmla="*/ 6402 w 10000"/>
                <a:gd name="connsiteY135" fmla="*/ 6899 h 13456"/>
                <a:gd name="connsiteX136" fmla="*/ 6601 w 10000"/>
                <a:gd name="connsiteY136" fmla="*/ 6734 h 13456"/>
                <a:gd name="connsiteX137" fmla="*/ 6771 w 10000"/>
                <a:gd name="connsiteY137" fmla="*/ 6678 h 13456"/>
                <a:gd name="connsiteX138" fmla="*/ 6856 w 10000"/>
                <a:gd name="connsiteY138" fmla="*/ 6678 h 13456"/>
                <a:gd name="connsiteX139" fmla="*/ 6856 w 10000"/>
                <a:gd name="connsiteY139" fmla="*/ 6678 h 13456"/>
                <a:gd name="connsiteX140" fmla="*/ 6941 w 10000"/>
                <a:gd name="connsiteY140" fmla="*/ 6678 h 13456"/>
                <a:gd name="connsiteX141" fmla="*/ 7110 w 10000"/>
                <a:gd name="connsiteY141" fmla="*/ 6734 h 13456"/>
                <a:gd name="connsiteX142" fmla="*/ 7337 w 10000"/>
                <a:gd name="connsiteY142" fmla="*/ 6899 h 13456"/>
                <a:gd name="connsiteX143" fmla="*/ 7507 w 10000"/>
                <a:gd name="connsiteY143" fmla="*/ 7121 h 13456"/>
                <a:gd name="connsiteX144" fmla="*/ 7592 w 10000"/>
                <a:gd name="connsiteY144" fmla="*/ 7623 h 13456"/>
                <a:gd name="connsiteX145" fmla="*/ 7564 w 10000"/>
                <a:gd name="connsiteY145" fmla="*/ 8345 h 13456"/>
                <a:gd name="connsiteX146" fmla="*/ 7507 w 10000"/>
                <a:gd name="connsiteY146" fmla="*/ 9069 h 13456"/>
                <a:gd name="connsiteX147" fmla="*/ 7479 w 10000"/>
                <a:gd name="connsiteY147" fmla="*/ 9566 h 13456"/>
                <a:gd name="connsiteX148" fmla="*/ 7479 w 10000"/>
                <a:gd name="connsiteY148" fmla="*/ 9788 h 13456"/>
                <a:gd name="connsiteX149" fmla="*/ 7479 w 10000"/>
                <a:gd name="connsiteY149" fmla="*/ 9788 h 13456"/>
                <a:gd name="connsiteX150" fmla="*/ 7422 w 10000"/>
                <a:gd name="connsiteY150" fmla="*/ 9956 h 13456"/>
                <a:gd name="connsiteX151" fmla="*/ 7394 w 10000"/>
                <a:gd name="connsiteY151" fmla="*/ 10123 h 13456"/>
                <a:gd name="connsiteX152" fmla="*/ 7337 w 10000"/>
                <a:gd name="connsiteY152" fmla="*/ 10289 h 13456"/>
                <a:gd name="connsiteX153" fmla="*/ 7309 w 10000"/>
                <a:gd name="connsiteY153" fmla="*/ 10399 h 13456"/>
                <a:gd name="connsiteX154" fmla="*/ 7224 w 10000"/>
                <a:gd name="connsiteY154" fmla="*/ 10510 h 13456"/>
                <a:gd name="connsiteX155" fmla="*/ 7394 w 10000"/>
                <a:gd name="connsiteY155" fmla="*/ 11456 h 13456"/>
                <a:gd name="connsiteX156" fmla="*/ 8244 w 10000"/>
                <a:gd name="connsiteY156" fmla="*/ 11844 h 13456"/>
                <a:gd name="connsiteX157" fmla="*/ 8244 w 10000"/>
                <a:gd name="connsiteY157" fmla="*/ 11844 h 13456"/>
                <a:gd name="connsiteX158" fmla="*/ 8300 w 10000"/>
                <a:gd name="connsiteY158" fmla="*/ 11955 h 13456"/>
                <a:gd name="connsiteX159" fmla="*/ 8329 w 10000"/>
                <a:gd name="connsiteY159" fmla="*/ 12011 h 13456"/>
                <a:gd name="connsiteX160" fmla="*/ 8329 w 10000"/>
                <a:gd name="connsiteY160" fmla="*/ 12176 h 13456"/>
                <a:gd name="connsiteX161" fmla="*/ 8357 w 10000"/>
                <a:gd name="connsiteY161" fmla="*/ 12346 h 13456"/>
                <a:gd name="connsiteX162" fmla="*/ 8357 w 10000"/>
                <a:gd name="connsiteY162" fmla="*/ 13066 h 13456"/>
                <a:gd name="connsiteX163" fmla="*/ 9037 w 10000"/>
                <a:gd name="connsiteY163" fmla="*/ 12346 h 13456"/>
                <a:gd name="connsiteX164" fmla="*/ 9547 w 10000"/>
                <a:gd name="connsiteY164" fmla="*/ 11290 h 13456"/>
                <a:gd name="connsiteX165" fmla="*/ 9887 w 10000"/>
                <a:gd name="connsiteY165" fmla="*/ 9956 h 13456"/>
                <a:gd name="connsiteX166" fmla="*/ 10000 w 10000"/>
                <a:gd name="connsiteY166" fmla="*/ 8399 h 13456"/>
                <a:gd name="connsiteX167" fmla="*/ 9915 w 10000"/>
                <a:gd name="connsiteY167" fmla="*/ 7066 h 13456"/>
                <a:gd name="connsiteX168" fmla="*/ 9688 w 10000"/>
                <a:gd name="connsiteY168" fmla="*/ 5843 h 13456"/>
                <a:gd name="connsiteX169" fmla="*/ 9263 w 10000"/>
                <a:gd name="connsiteY169" fmla="*/ 4900 h 13456"/>
                <a:gd name="connsiteX170" fmla="*/ 8782 w 10000"/>
                <a:gd name="connsiteY170" fmla="*/ 4066 h 13456"/>
                <a:gd name="connsiteX171" fmla="*/ 8159 w 10000"/>
                <a:gd name="connsiteY171" fmla="*/ 3622 h 13456"/>
                <a:gd name="connsiteX172" fmla="*/ 7479 w 10000"/>
                <a:gd name="connsiteY172" fmla="*/ 3456 h 13456"/>
                <a:gd name="connsiteX0" fmla="*/ 7479 w 10000"/>
                <a:gd name="connsiteY0" fmla="*/ 3188 h 13188"/>
                <a:gd name="connsiteX1" fmla="*/ 7025 w 10000"/>
                <a:gd name="connsiteY1" fmla="*/ 3188 h 13188"/>
                <a:gd name="connsiteX2" fmla="*/ 6601 w 10000"/>
                <a:gd name="connsiteY2" fmla="*/ 3409 h 13188"/>
                <a:gd name="connsiteX3" fmla="*/ 2068 w 10000"/>
                <a:gd name="connsiteY3" fmla="*/ 4077 h 13188"/>
                <a:gd name="connsiteX4" fmla="*/ 1416 w 10000"/>
                <a:gd name="connsiteY4" fmla="*/ 4409 h 13188"/>
                <a:gd name="connsiteX5" fmla="*/ 850 w 10000"/>
                <a:gd name="connsiteY5" fmla="*/ 5132 h 13188"/>
                <a:gd name="connsiteX6" fmla="*/ 397 w 10000"/>
                <a:gd name="connsiteY6" fmla="*/ 6076 h 13188"/>
                <a:gd name="connsiteX7" fmla="*/ 113 w 10000"/>
                <a:gd name="connsiteY7" fmla="*/ 7243 h 13188"/>
                <a:gd name="connsiteX8" fmla="*/ 0 w 10000"/>
                <a:gd name="connsiteY8" fmla="*/ 8631 h 13188"/>
                <a:gd name="connsiteX9" fmla="*/ 85 w 10000"/>
                <a:gd name="connsiteY9" fmla="*/ 9743 h 13188"/>
                <a:gd name="connsiteX10" fmla="*/ 283 w 10000"/>
                <a:gd name="connsiteY10" fmla="*/ 10853 h 13188"/>
                <a:gd name="connsiteX11" fmla="*/ 652 w 10000"/>
                <a:gd name="connsiteY11" fmla="*/ 11743 h 13188"/>
                <a:gd name="connsiteX12" fmla="*/ 1048 w 10000"/>
                <a:gd name="connsiteY12" fmla="*/ 12466 h 13188"/>
                <a:gd name="connsiteX13" fmla="*/ 1048 w 10000"/>
                <a:gd name="connsiteY13" fmla="*/ 12078 h 13188"/>
                <a:gd name="connsiteX14" fmla="*/ 1105 w 10000"/>
                <a:gd name="connsiteY14" fmla="*/ 11908 h 13188"/>
                <a:gd name="connsiteX15" fmla="*/ 1105 w 10000"/>
                <a:gd name="connsiteY15" fmla="*/ 11743 h 13188"/>
                <a:gd name="connsiteX16" fmla="*/ 1133 w 10000"/>
                <a:gd name="connsiteY16" fmla="*/ 11687 h 13188"/>
                <a:gd name="connsiteX17" fmla="*/ 1190 w 10000"/>
                <a:gd name="connsiteY17" fmla="*/ 11576 h 13188"/>
                <a:gd name="connsiteX18" fmla="*/ 1190 w 10000"/>
                <a:gd name="connsiteY18" fmla="*/ 11576 h 13188"/>
                <a:gd name="connsiteX19" fmla="*/ 2040 w 10000"/>
                <a:gd name="connsiteY19" fmla="*/ 11188 h 13188"/>
                <a:gd name="connsiteX20" fmla="*/ 2210 w 10000"/>
                <a:gd name="connsiteY20" fmla="*/ 10242 h 13188"/>
                <a:gd name="connsiteX21" fmla="*/ 2125 w 10000"/>
                <a:gd name="connsiteY21" fmla="*/ 10131 h 13188"/>
                <a:gd name="connsiteX22" fmla="*/ 2068 w 10000"/>
                <a:gd name="connsiteY22" fmla="*/ 10021 h 13188"/>
                <a:gd name="connsiteX23" fmla="*/ 2040 w 10000"/>
                <a:gd name="connsiteY23" fmla="*/ 9855 h 13188"/>
                <a:gd name="connsiteX24" fmla="*/ 1983 w 10000"/>
                <a:gd name="connsiteY24" fmla="*/ 9688 h 13188"/>
                <a:gd name="connsiteX25" fmla="*/ 1955 w 10000"/>
                <a:gd name="connsiteY25" fmla="*/ 9578 h 13188"/>
                <a:gd name="connsiteX26" fmla="*/ 1955 w 10000"/>
                <a:gd name="connsiteY26" fmla="*/ 9520 h 13188"/>
                <a:gd name="connsiteX27" fmla="*/ 1955 w 10000"/>
                <a:gd name="connsiteY27" fmla="*/ 9298 h 13188"/>
                <a:gd name="connsiteX28" fmla="*/ 1926 w 10000"/>
                <a:gd name="connsiteY28" fmla="*/ 8801 h 13188"/>
                <a:gd name="connsiteX29" fmla="*/ 1870 w 10000"/>
                <a:gd name="connsiteY29" fmla="*/ 8077 h 13188"/>
                <a:gd name="connsiteX30" fmla="*/ 1841 w 10000"/>
                <a:gd name="connsiteY30" fmla="*/ 7355 h 13188"/>
                <a:gd name="connsiteX31" fmla="*/ 1926 w 10000"/>
                <a:gd name="connsiteY31" fmla="*/ 6853 h 13188"/>
                <a:gd name="connsiteX32" fmla="*/ 2125 w 10000"/>
                <a:gd name="connsiteY32" fmla="*/ 6631 h 13188"/>
                <a:gd name="connsiteX33" fmla="*/ 2323 w 10000"/>
                <a:gd name="connsiteY33" fmla="*/ 6466 h 13188"/>
                <a:gd name="connsiteX34" fmla="*/ 2493 w 10000"/>
                <a:gd name="connsiteY34" fmla="*/ 6410 h 13188"/>
                <a:gd name="connsiteX35" fmla="*/ 2578 w 10000"/>
                <a:gd name="connsiteY35" fmla="*/ 6410 h 13188"/>
                <a:gd name="connsiteX36" fmla="*/ 2578 w 10000"/>
                <a:gd name="connsiteY36" fmla="*/ 6410 h 13188"/>
                <a:gd name="connsiteX37" fmla="*/ 2635 w 10000"/>
                <a:gd name="connsiteY37" fmla="*/ 6410 h 13188"/>
                <a:gd name="connsiteX38" fmla="*/ 2805 w 10000"/>
                <a:gd name="connsiteY38" fmla="*/ 6466 h 13188"/>
                <a:gd name="connsiteX39" fmla="*/ 3003 w 10000"/>
                <a:gd name="connsiteY39" fmla="*/ 6631 h 13188"/>
                <a:gd name="connsiteX40" fmla="*/ 3173 w 10000"/>
                <a:gd name="connsiteY40" fmla="*/ 6853 h 13188"/>
                <a:gd name="connsiteX41" fmla="*/ 3258 w 10000"/>
                <a:gd name="connsiteY41" fmla="*/ 7355 h 13188"/>
                <a:gd name="connsiteX42" fmla="*/ 3258 w 10000"/>
                <a:gd name="connsiteY42" fmla="*/ 8077 h 13188"/>
                <a:gd name="connsiteX43" fmla="*/ 3229 w 10000"/>
                <a:gd name="connsiteY43" fmla="*/ 8801 h 13188"/>
                <a:gd name="connsiteX44" fmla="*/ 3173 w 10000"/>
                <a:gd name="connsiteY44" fmla="*/ 9298 h 13188"/>
                <a:gd name="connsiteX45" fmla="*/ 3144 w 10000"/>
                <a:gd name="connsiteY45" fmla="*/ 9520 h 13188"/>
                <a:gd name="connsiteX46" fmla="*/ 3144 w 10000"/>
                <a:gd name="connsiteY46" fmla="*/ 9578 h 13188"/>
                <a:gd name="connsiteX47" fmla="*/ 3144 w 10000"/>
                <a:gd name="connsiteY47" fmla="*/ 9688 h 13188"/>
                <a:gd name="connsiteX48" fmla="*/ 3088 w 10000"/>
                <a:gd name="connsiteY48" fmla="*/ 9855 h 13188"/>
                <a:gd name="connsiteX49" fmla="*/ 3059 w 10000"/>
                <a:gd name="connsiteY49" fmla="*/ 10021 h 13188"/>
                <a:gd name="connsiteX50" fmla="*/ 2975 w 10000"/>
                <a:gd name="connsiteY50" fmla="*/ 10131 h 13188"/>
                <a:gd name="connsiteX51" fmla="*/ 2946 w 10000"/>
                <a:gd name="connsiteY51" fmla="*/ 10242 h 13188"/>
                <a:gd name="connsiteX52" fmla="*/ 3088 w 10000"/>
                <a:gd name="connsiteY52" fmla="*/ 11188 h 13188"/>
                <a:gd name="connsiteX53" fmla="*/ 3541 w 10000"/>
                <a:gd name="connsiteY53" fmla="*/ 11411 h 13188"/>
                <a:gd name="connsiteX54" fmla="*/ 2890 w 10000"/>
                <a:gd name="connsiteY54" fmla="*/ 11743 h 13188"/>
                <a:gd name="connsiteX55" fmla="*/ 2861 w 10000"/>
                <a:gd name="connsiteY55" fmla="*/ 11743 h 13188"/>
                <a:gd name="connsiteX56" fmla="*/ 2805 w 10000"/>
                <a:gd name="connsiteY56" fmla="*/ 11855 h 13188"/>
                <a:gd name="connsiteX57" fmla="*/ 2776 w 10000"/>
                <a:gd name="connsiteY57" fmla="*/ 12022 h 13188"/>
                <a:gd name="connsiteX58" fmla="*/ 2720 w 10000"/>
                <a:gd name="connsiteY58" fmla="*/ 12133 h 13188"/>
                <a:gd name="connsiteX59" fmla="*/ 2720 w 10000"/>
                <a:gd name="connsiteY59" fmla="*/ 12410 h 13188"/>
                <a:gd name="connsiteX60" fmla="*/ 2720 w 10000"/>
                <a:gd name="connsiteY60" fmla="*/ 13188 h 13188"/>
                <a:gd name="connsiteX61" fmla="*/ 2946 w 10000"/>
                <a:gd name="connsiteY61" fmla="*/ 13188 h 13188"/>
                <a:gd name="connsiteX62" fmla="*/ 2946 w 10000"/>
                <a:gd name="connsiteY62" fmla="*/ 12634 h 13188"/>
                <a:gd name="connsiteX63" fmla="*/ 2946 w 10000"/>
                <a:gd name="connsiteY63" fmla="*/ 12410 h 13188"/>
                <a:gd name="connsiteX64" fmla="*/ 2975 w 10000"/>
                <a:gd name="connsiteY64" fmla="*/ 12245 h 13188"/>
                <a:gd name="connsiteX65" fmla="*/ 3003 w 10000"/>
                <a:gd name="connsiteY65" fmla="*/ 12133 h 13188"/>
                <a:gd name="connsiteX66" fmla="*/ 3059 w 10000"/>
                <a:gd name="connsiteY66" fmla="*/ 12078 h 13188"/>
                <a:gd name="connsiteX67" fmla="*/ 3059 w 10000"/>
                <a:gd name="connsiteY67" fmla="*/ 12022 h 13188"/>
                <a:gd name="connsiteX68" fmla="*/ 4079 w 10000"/>
                <a:gd name="connsiteY68" fmla="*/ 11521 h 13188"/>
                <a:gd name="connsiteX69" fmla="*/ 4278 w 10000"/>
                <a:gd name="connsiteY69" fmla="*/ 10410 h 13188"/>
                <a:gd name="connsiteX70" fmla="*/ 4193 w 10000"/>
                <a:gd name="connsiteY70" fmla="*/ 10242 h 13188"/>
                <a:gd name="connsiteX71" fmla="*/ 4108 w 10000"/>
                <a:gd name="connsiteY71" fmla="*/ 10076 h 13188"/>
                <a:gd name="connsiteX72" fmla="*/ 4079 w 10000"/>
                <a:gd name="connsiteY72" fmla="*/ 9910 h 13188"/>
                <a:gd name="connsiteX73" fmla="*/ 4051 w 10000"/>
                <a:gd name="connsiteY73" fmla="*/ 9688 h 13188"/>
                <a:gd name="connsiteX74" fmla="*/ 3994 w 10000"/>
                <a:gd name="connsiteY74" fmla="*/ 9578 h 13188"/>
                <a:gd name="connsiteX75" fmla="*/ 3994 w 10000"/>
                <a:gd name="connsiteY75" fmla="*/ 9520 h 13188"/>
                <a:gd name="connsiteX76" fmla="*/ 3994 w 10000"/>
                <a:gd name="connsiteY76" fmla="*/ 9354 h 13188"/>
                <a:gd name="connsiteX77" fmla="*/ 3966 w 10000"/>
                <a:gd name="connsiteY77" fmla="*/ 8966 h 13188"/>
                <a:gd name="connsiteX78" fmla="*/ 3909 w 10000"/>
                <a:gd name="connsiteY78" fmla="*/ 8299 h 13188"/>
                <a:gd name="connsiteX79" fmla="*/ 3881 w 10000"/>
                <a:gd name="connsiteY79" fmla="*/ 7577 h 13188"/>
                <a:gd name="connsiteX80" fmla="*/ 3881 w 10000"/>
                <a:gd name="connsiteY80" fmla="*/ 6966 h 13188"/>
                <a:gd name="connsiteX81" fmla="*/ 3909 w 10000"/>
                <a:gd name="connsiteY81" fmla="*/ 6466 h 13188"/>
                <a:gd name="connsiteX82" fmla="*/ 4079 w 10000"/>
                <a:gd name="connsiteY82" fmla="*/ 6076 h 13188"/>
                <a:gd name="connsiteX83" fmla="*/ 4278 w 10000"/>
                <a:gd name="connsiteY83" fmla="*/ 5909 h 13188"/>
                <a:gd name="connsiteX84" fmla="*/ 4476 w 10000"/>
                <a:gd name="connsiteY84" fmla="*/ 5744 h 13188"/>
                <a:gd name="connsiteX85" fmla="*/ 4646 w 10000"/>
                <a:gd name="connsiteY85" fmla="*/ 5744 h 13188"/>
                <a:gd name="connsiteX86" fmla="*/ 4731 w 10000"/>
                <a:gd name="connsiteY86" fmla="*/ 5744 h 13188"/>
                <a:gd name="connsiteX87" fmla="*/ 4731 w 10000"/>
                <a:gd name="connsiteY87" fmla="*/ 5744 h 13188"/>
                <a:gd name="connsiteX88" fmla="*/ 4788 w 10000"/>
                <a:gd name="connsiteY88" fmla="*/ 5744 h 13188"/>
                <a:gd name="connsiteX89" fmla="*/ 4929 w 10000"/>
                <a:gd name="connsiteY89" fmla="*/ 5744 h 13188"/>
                <a:gd name="connsiteX90" fmla="*/ 5127 w 10000"/>
                <a:gd name="connsiteY90" fmla="*/ 5909 h 13188"/>
                <a:gd name="connsiteX91" fmla="*/ 5354 w 10000"/>
                <a:gd name="connsiteY91" fmla="*/ 6076 h 13188"/>
                <a:gd name="connsiteX92" fmla="*/ 5496 w 10000"/>
                <a:gd name="connsiteY92" fmla="*/ 6466 h 13188"/>
                <a:gd name="connsiteX93" fmla="*/ 5581 w 10000"/>
                <a:gd name="connsiteY93" fmla="*/ 6966 h 13188"/>
                <a:gd name="connsiteX94" fmla="*/ 5552 w 10000"/>
                <a:gd name="connsiteY94" fmla="*/ 7577 h 13188"/>
                <a:gd name="connsiteX95" fmla="*/ 5552 w 10000"/>
                <a:gd name="connsiteY95" fmla="*/ 8299 h 13188"/>
                <a:gd name="connsiteX96" fmla="*/ 5467 w 10000"/>
                <a:gd name="connsiteY96" fmla="*/ 8966 h 13188"/>
                <a:gd name="connsiteX97" fmla="*/ 5467 w 10000"/>
                <a:gd name="connsiteY97" fmla="*/ 9354 h 13188"/>
                <a:gd name="connsiteX98" fmla="*/ 5439 w 10000"/>
                <a:gd name="connsiteY98" fmla="*/ 9520 h 13188"/>
                <a:gd name="connsiteX99" fmla="*/ 5439 w 10000"/>
                <a:gd name="connsiteY99" fmla="*/ 9578 h 13188"/>
                <a:gd name="connsiteX100" fmla="*/ 5439 w 10000"/>
                <a:gd name="connsiteY100" fmla="*/ 9688 h 13188"/>
                <a:gd name="connsiteX101" fmla="*/ 5382 w 10000"/>
                <a:gd name="connsiteY101" fmla="*/ 9910 h 13188"/>
                <a:gd name="connsiteX102" fmla="*/ 5297 w 10000"/>
                <a:gd name="connsiteY102" fmla="*/ 10076 h 13188"/>
                <a:gd name="connsiteX103" fmla="*/ 5269 w 10000"/>
                <a:gd name="connsiteY103" fmla="*/ 10242 h 13188"/>
                <a:gd name="connsiteX104" fmla="*/ 5127 w 10000"/>
                <a:gd name="connsiteY104" fmla="*/ 10410 h 13188"/>
                <a:gd name="connsiteX105" fmla="*/ 5354 w 10000"/>
                <a:gd name="connsiteY105" fmla="*/ 11521 h 13188"/>
                <a:gd name="connsiteX106" fmla="*/ 6374 w 10000"/>
                <a:gd name="connsiteY106" fmla="*/ 12022 h 13188"/>
                <a:gd name="connsiteX107" fmla="*/ 6374 w 10000"/>
                <a:gd name="connsiteY107" fmla="*/ 12078 h 13188"/>
                <a:gd name="connsiteX108" fmla="*/ 6402 w 10000"/>
                <a:gd name="connsiteY108" fmla="*/ 12133 h 13188"/>
                <a:gd name="connsiteX109" fmla="*/ 6459 w 10000"/>
                <a:gd name="connsiteY109" fmla="*/ 12245 h 13188"/>
                <a:gd name="connsiteX110" fmla="*/ 6487 w 10000"/>
                <a:gd name="connsiteY110" fmla="*/ 12410 h 13188"/>
                <a:gd name="connsiteX111" fmla="*/ 6544 w 10000"/>
                <a:gd name="connsiteY111" fmla="*/ 12634 h 13188"/>
                <a:gd name="connsiteX112" fmla="*/ 6544 w 10000"/>
                <a:gd name="connsiteY112" fmla="*/ 12856 h 13188"/>
                <a:gd name="connsiteX113" fmla="*/ 6544 w 10000"/>
                <a:gd name="connsiteY113" fmla="*/ 13131 h 13188"/>
                <a:gd name="connsiteX114" fmla="*/ 6686 w 10000"/>
                <a:gd name="connsiteY114" fmla="*/ 13131 h 13188"/>
                <a:gd name="connsiteX115" fmla="*/ 6686 w 10000"/>
                <a:gd name="connsiteY115" fmla="*/ 12410 h 13188"/>
                <a:gd name="connsiteX116" fmla="*/ 6686 w 10000"/>
                <a:gd name="connsiteY116" fmla="*/ 12133 h 13188"/>
                <a:gd name="connsiteX117" fmla="*/ 6657 w 10000"/>
                <a:gd name="connsiteY117" fmla="*/ 12022 h 13188"/>
                <a:gd name="connsiteX118" fmla="*/ 6601 w 10000"/>
                <a:gd name="connsiteY118" fmla="*/ 11855 h 13188"/>
                <a:gd name="connsiteX119" fmla="*/ 6572 w 10000"/>
                <a:gd name="connsiteY119" fmla="*/ 11743 h 13188"/>
                <a:gd name="connsiteX120" fmla="*/ 6544 w 10000"/>
                <a:gd name="connsiteY120" fmla="*/ 11743 h 13188"/>
                <a:gd name="connsiteX121" fmla="*/ 5864 w 10000"/>
                <a:gd name="connsiteY121" fmla="*/ 11411 h 13188"/>
                <a:gd name="connsiteX122" fmla="*/ 6317 w 10000"/>
                <a:gd name="connsiteY122" fmla="*/ 11188 h 13188"/>
                <a:gd name="connsiteX123" fmla="*/ 6544 w 10000"/>
                <a:gd name="connsiteY123" fmla="*/ 10242 h 13188"/>
                <a:gd name="connsiteX124" fmla="*/ 6459 w 10000"/>
                <a:gd name="connsiteY124" fmla="*/ 10131 h 13188"/>
                <a:gd name="connsiteX125" fmla="*/ 6374 w 10000"/>
                <a:gd name="connsiteY125" fmla="*/ 10021 h 13188"/>
                <a:gd name="connsiteX126" fmla="*/ 6317 w 10000"/>
                <a:gd name="connsiteY126" fmla="*/ 9855 h 13188"/>
                <a:gd name="connsiteX127" fmla="*/ 6289 w 10000"/>
                <a:gd name="connsiteY127" fmla="*/ 9688 h 13188"/>
                <a:gd name="connsiteX128" fmla="*/ 6289 w 10000"/>
                <a:gd name="connsiteY128" fmla="*/ 9520 h 13188"/>
                <a:gd name="connsiteX129" fmla="*/ 6289 w 10000"/>
                <a:gd name="connsiteY129" fmla="*/ 9520 h 13188"/>
                <a:gd name="connsiteX130" fmla="*/ 6232 w 10000"/>
                <a:gd name="connsiteY130" fmla="*/ 9298 h 13188"/>
                <a:gd name="connsiteX131" fmla="*/ 6204 w 10000"/>
                <a:gd name="connsiteY131" fmla="*/ 8801 h 13188"/>
                <a:gd name="connsiteX132" fmla="*/ 6176 w 10000"/>
                <a:gd name="connsiteY132" fmla="*/ 8077 h 13188"/>
                <a:gd name="connsiteX133" fmla="*/ 6176 w 10000"/>
                <a:gd name="connsiteY133" fmla="*/ 7355 h 13188"/>
                <a:gd name="connsiteX134" fmla="*/ 6232 w 10000"/>
                <a:gd name="connsiteY134" fmla="*/ 6853 h 13188"/>
                <a:gd name="connsiteX135" fmla="*/ 6402 w 10000"/>
                <a:gd name="connsiteY135" fmla="*/ 6631 h 13188"/>
                <a:gd name="connsiteX136" fmla="*/ 6601 w 10000"/>
                <a:gd name="connsiteY136" fmla="*/ 6466 h 13188"/>
                <a:gd name="connsiteX137" fmla="*/ 6771 w 10000"/>
                <a:gd name="connsiteY137" fmla="*/ 6410 h 13188"/>
                <a:gd name="connsiteX138" fmla="*/ 6856 w 10000"/>
                <a:gd name="connsiteY138" fmla="*/ 6410 h 13188"/>
                <a:gd name="connsiteX139" fmla="*/ 6856 w 10000"/>
                <a:gd name="connsiteY139" fmla="*/ 6410 h 13188"/>
                <a:gd name="connsiteX140" fmla="*/ 6941 w 10000"/>
                <a:gd name="connsiteY140" fmla="*/ 6410 h 13188"/>
                <a:gd name="connsiteX141" fmla="*/ 7110 w 10000"/>
                <a:gd name="connsiteY141" fmla="*/ 6466 h 13188"/>
                <a:gd name="connsiteX142" fmla="*/ 7337 w 10000"/>
                <a:gd name="connsiteY142" fmla="*/ 6631 h 13188"/>
                <a:gd name="connsiteX143" fmla="*/ 7507 w 10000"/>
                <a:gd name="connsiteY143" fmla="*/ 6853 h 13188"/>
                <a:gd name="connsiteX144" fmla="*/ 7592 w 10000"/>
                <a:gd name="connsiteY144" fmla="*/ 7355 h 13188"/>
                <a:gd name="connsiteX145" fmla="*/ 7564 w 10000"/>
                <a:gd name="connsiteY145" fmla="*/ 8077 h 13188"/>
                <a:gd name="connsiteX146" fmla="*/ 7507 w 10000"/>
                <a:gd name="connsiteY146" fmla="*/ 8801 h 13188"/>
                <a:gd name="connsiteX147" fmla="*/ 7479 w 10000"/>
                <a:gd name="connsiteY147" fmla="*/ 9298 h 13188"/>
                <a:gd name="connsiteX148" fmla="*/ 7479 w 10000"/>
                <a:gd name="connsiteY148" fmla="*/ 9520 h 13188"/>
                <a:gd name="connsiteX149" fmla="*/ 7479 w 10000"/>
                <a:gd name="connsiteY149" fmla="*/ 9520 h 13188"/>
                <a:gd name="connsiteX150" fmla="*/ 7422 w 10000"/>
                <a:gd name="connsiteY150" fmla="*/ 9688 h 13188"/>
                <a:gd name="connsiteX151" fmla="*/ 7394 w 10000"/>
                <a:gd name="connsiteY151" fmla="*/ 9855 h 13188"/>
                <a:gd name="connsiteX152" fmla="*/ 7337 w 10000"/>
                <a:gd name="connsiteY152" fmla="*/ 10021 h 13188"/>
                <a:gd name="connsiteX153" fmla="*/ 7309 w 10000"/>
                <a:gd name="connsiteY153" fmla="*/ 10131 h 13188"/>
                <a:gd name="connsiteX154" fmla="*/ 7224 w 10000"/>
                <a:gd name="connsiteY154" fmla="*/ 10242 h 13188"/>
                <a:gd name="connsiteX155" fmla="*/ 7394 w 10000"/>
                <a:gd name="connsiteY155" fmla="*/ 11188 h 13188"/>
                <a:gd name="connsiteX156" fmla="*/ 8244 w 10000"/>
                <a:gd name="connsiteY156" fmla="*/ 11576 h 13188"/>
                <a:gd name="connsiteX157" fmla="*/ 8244 w 10000"/>
                <a:gd name="connsiteY157" fmla="*/ 11576 h 13188"/>
                <a:gd name="connsiteX158" fmla="*/ 8300 w 10000"/>
                <a:gd name="connsiteY158" fmla="*/ 11687 h 13188"/>
                <a:gd name="connsiteX159" fmla="*/ 8329 w 10000"/>
                <a:gd name="connsiteY159" fmla="*/ 11743 h 13188"/>
                <a:gd name="connsiteX160" fmla="*/ 8329 w 10000"/>
                <a:gd name="connsiteY160" fmla="*/ 11908 h 13188"/>
                <a:gd name="connsiteX161" fmla="*/ 8357 w 10000"/>
                <a:gd name="connsiteY161" fmla="*/ 12078 h 13188"/>
                <a:gd name="connsiteX162" fmla="*/ 8357 w 10000"/>
                <a:gd name="connsiteY162" fmla="*/ 12798 h 13188"/>
                <a:gd name="connsiteX163" fmla="*/ 9037 w 10000"/>
                <a:gd name="connsiteY163" fmla="*/ 12078 h 13188"/>
                <a:gd name="connsiteX164" fmla="*/ 9547 w 10000"/>
                <a:gd name="connsiteY164" fmla="*/ 11022 h 13188"/>
                <a:gd name="connsiteX165" fmla="*/ 9887 w 10000"/>
                <a:gd name="connsiteY165" fmla="*/ 9688 h 13188"/>
                <a:gd name="connsiteX166" fmla="*/ 10000 w 10000"/>
                <a:gd name="connsiteY166" fmla="*/ 8131 h 13188"/>
                <a:gd name="connsiteX167" fmla="*/ 9915 w 10000"/>
                <a:gd name="connsiteY167" fmla="*/ 6798 h 13188"/>
                <a:gd name="connsiteX168" fmla="*/ 9688 w 10000"/>
                <a:gd name="connsiteY168" fmla="*/ 5575 h 13188"/>
                <a:gd name="connsiteX169" fmla="*/ 9263 w 10000"/>
                <a:gd name="connsiteY169" fmla="*/ 4632 h 13188"/>
                <a:gd name="connsiteX170" fmla="*/ 8782 w 10000"/>
                <a:gd name="connsiteY170" fmla="*/ 3798 h 13188"/>
                <a:gd name="connsiteX171" fmla="*/ 8159 w 10000"/>
                <a:gd name="connsiteY171" fmla="*/ 3354 h 13188"/>
                <a:gd name="connsiteX172" fmla="*/ 7479 w 10000"/>
                <a:gd name="connsiteY172" fmla="*/ 3188 h 13188"/>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850 w 10000"/>
                <a:gd name="connsiteY4" fmla="*/ 4824 h 12880"/>
                <a:gd name="connsiteX5" fmla="*/ 397 w 10000"/>
                <a:gd name="connsiteY5" fmla="*/ 5768 h 12880"/>
                <a:gd name="connsiteX6" fmla="*/ 113 w 10000"/>
                <a:gd name="connsiteY6" fmla="*/ 6935 h 12880"/>
                <a:gd name="connsiteX7" fmla="*/ 0 w 10000"/>
                <a:gd name="connsiteY7" fmla="*/ 8323 h 12880"/>
                <a:gd name="connsiteX8" fmla="*/ 85 w 10000"/>
                <a:gd name="connsiteY8" fmla="*/ 9435 h 12880"/>
                <a:gd name="connsiteX9" fmla="*/ 283 w 10000"/>
                <a:gd name="connsiteY9" fmla="*/ 10545 h 12880"/>
                <a:gd name="connsiteX10" fmla="*/ 652 w 10000"/>
                <a:gd name="connsiteY10" fmla="*/ 11435 h 12880"/>
                <a:gd name="connsiteX11" fmla="*/ 1048 w 10000"/>
                <a:gd name="connsiteY11" fmla="*/ 12158 h 12880"/>
                <a:gd name="connsiteX12" fmla="*/ 1048 w 10000"/>
                <a:gd name="connsiteY12" fmla="*/ 11770 h 12880"/>
                <a:gd name="connsiteX13" fmla="*/ 1105 w 10000"/>
                <a:gd name="connsiteY13" fmla="*/ 11600 h 12880"/>
                <a:gd name="connsiteX14" fmla="*/ 1105 w 10000"/>
                <a:gd name="connsiteY14" fmla="*/ 11435 h 12880"/>
                <a:gd name="connsiteX15" fmla="*/ 1133 w 10000"/>
                <a:gd name="connsiteY15" fmla="*/ 11379 h 12880"/>
                <a:gd name="connsiteX16" fmla="*/ 1190 w 10000"/>
                <a:gd name="connsiteY16" fmla="*/ 11268 h 12880"/>
                <a:gd name="connsiteX17" fmla="*/ 1190 w 10000"/>
                <a:gd name="connsiteY17" fmla="*/ 11268 h 12880"/>
                <a:gd name="connsiteX18" fmla="*/ 2040 w 10000"/>
                <a:gd name="connsiteY18" fmla="*/ 10880 h 12880"/>
                <a:gd name="connsiteX19" fmla="*/ 2210 w 10000"/>
                <a:gd name="connsiteY19" fmla="*/ 9934 h 12880"/>
                <a:gd name="connsiteX20" fmla="*/ 2125 w 10000"/>
                <a:gd name="connsiteY20" fmla="*/ 9823 h 12880"/>
                <a:gd name="connsiteX21" fmla="*/ 2068 w 10000"/>
                <a:gd name="connsiteY21" fmla="*/ 9713 h 12880"/>
                <a:gd name="connsiteX22" fmla="*/ 2040 w 10000"/>
                <a:gd name="connsiteY22" fmla="*/ 9547 h 12880"/>
                <a:gd name="connsiteX23" fmla="*/ 1983 w 10000"/>
                <a:gd name="connsiteY23" fmla="*/ 9380 h 12880"/>
                <a:gd name="connsiteX24" fmla="*/ 1955 w 10000"/>
                <a:gd name="connsiteY24" fmla="*/ 9270 h 12880"/>
                <a:gd name="connsiteX25" fmla="*/ 1955 w 10000"/>
                <a:gd name="connsiteY25" fmla="*/ 9212 h 12880"/>
                <a:gd name="connsiteX26" fmla="*/ 1955 w 10000"/>
                <a:gd name="connsiteY26" fmla="*/ 8990 h 12880"/>
                <a:gd name="connsiteX27" fmla="*/ 1926 w 10000"/>
                <a:gd name="connsiteY27" fmla="*/ 8493 h 12880"/>
                <a:gd name="connsiteX28" fmla="*/ 1870 w 10000"/>
                <a:gd name="connsiteY28" fmla="*/ 7769 h 12880"/>
                <a:gd name="connsiteX29" fmla="*/ 1841 w 10000"/>
                <a:gd name="connsiteY29" fmla="*/ 7047 h 12880"/>
                <a:gd name="connsiteX30" fmla="*/ 1926 w 10000"/>
                <a:gd name="connsiteY30" fmla="*/ 6545 h 12880"/>
                <a:gd name="connsiteX31" fmla="*/ 2125 w 10000"/>
                <a:gd name="connsiteY31" fmla="*/ 6323 h 12880"/>
                <a:gd name="connsiteX32" fmla="*/ 2323 w 10000"/>
                <a:gd name="connsiteY32" fmla="*/ 6158 h 12880"/>
                <a:gd name="connsiteX33" fmla="*/ 2493 w 10000"/>
                <a:gd name="connsiteY33" fmla="*/ 6102 h 12880"/>
                <a:gd name="connsiteX34" fmla="*/ 2578 w 10000"/>
                <a:gd name="connsiteY34" fmla="*/ 6102 h 12880"/>
                <a:gd name="connsiteX35" fmla="*/ 2578 w 10000"/>
                <a:gd name="connsiteY35" fmla="*/ 6102 h 12880"/>
                <a:gd name="connsiteX36" fmla="*/ 2635 w 10000"/>
                <a:gd name="connsiteY36" fmla="*/ 6102 h 12880"/>
                <a:gd name="connsiteX37" fmla="*/ 2805 w 10000"/>
                <a:gd name="connsiteY37" fmla="*/ 6158 h 12880"/>
                <a:gd name="connsiteX38" fmla="*/ 3003 w 10000"/>
                <a:gd name="connsiteY38" fmla="*/ 6323 h 12880"/>
                <a:gd name="connsiteX39" fmla="*/ 3173 w 10000"/>
                <a:gd name="connsiteY39" fmla="*/ 6545 h 12880"/>
                <a:gd name="connsiteX40" fmla="*/ 3258 w 10000"/>
                <a:gd name="connsiteY40" fmla="*/ 7047 h 12880"/>
                <a:gd name="connsiteX41" fmla="*/ 3258 w 10000"/>
                <a:gd name="connsiteY41" fmla="*/ 7769 h 12880"/>
                <a:gd name="connsiteX42" fmla="*/ 3229 w 10000"/>
                <a:gd name="connsiteY42" fmla="*/ 8493 h 12880"/>
                <a:gd name="connsiteX43" fmla="*/ 3173 w 10000"/>
                <a:gd name="connsiteY43" fmla="*/ 8990 h 12880"/>
                <a:gd name="connsiteX44" fmla="*/ 3144 w 10000"/>
                <a:gd name="connsiteY44" fmla="*/ 9212 h 12880"/>
                <a:gd name="connsiteX45" fmla="*/ 3144 w 10000"/>
                <a:gd name="connsiteY45" fmla="*/ 9270 h 12880"/>
                <a:gd name="connsiteX46" fmla="*/ 3144 w 10000"/>
                <a:gd name="connsiteY46" fmla="*/ 9380 h 12880"/>
                <a:gd name="connsiteX47" fmla="*/ 3088 w 10000"/>
                <a:gd name="connsiteY47" fmla="*/ 9547 h 12880"/>
                <a:gd name="connsiteX48" fmla="*/ 3059 w 10000"/>
                <a:gd name="connsiteY48" fmla="*/ 9713 h 12880"/>
                <a:gd name="connsiteX49" fmla="*/ 2975 w 10000"/>
                <a:gd name="connsiteY49" fmla="*/ 9823 h 12880"/>
                <a:gd name="connsiteX50" fmla="*/ 2946 w 10000"/>
                <a:gd name="connsiteY50" fmla="*/ 9934 h 12880"/>
                <a:gd name="connsiteX51" fmla="*/ 3088 w 10000"/>
                <a:gd name="connsiteY51" fmla="*/ 10880 h 12880"/>
                <a:gd name="connsiteX52" fmla="*/ 3541 w 10000"/>
                <a:gd name="connsiteY52" fmla="*/ 11103 h 12880"/>
                <a:gd name="connsiteX53" fmla="*/ 2890 w 10000"/>
                <a:gd name="connsiteY53" fmla="*/ 11435 h 12880"/>
                <a:gd name="connsiteX54" fmla="*/ 2861 w 10000"/>
                <a:gd name="connsiteY54" fmla="*/ 11435 h 12880"/>
                <a:gd name="connsiteX55" fmla="*/ 2805 w 10000"/>
                <a:gd name="connsiteY55" fmla="*/ 11547 h 12880"/>
                <a:gd name="connsiteX56" fmla="*/ 2776 w 10000"/>
                <a:gd name="connsiteY56" fmla="*/ 11714 h 12880"/>
                <a:gd name="connsiteX57" fmla="*/ 2720 w 10000"/>
                <a:gd name="connsiteY57" fmla="*/ 11825 h 12880"/>
                <a:gd name="connsiteX58" fmla="*/ 2720 w 10000"/>
                <a:gd name="connsiteY58" fmla="*/ 12102 h 12880"/>
                <a:gd name="connsiteX59" fmla="*/ 2720 w 10000"/>
                <a:gd name="connsiteY59" fmla="*/ 12880 h 12880"/>
                <a:gd name="connsiteX60" fmla="*/ 2946 w 10000"/>
                <a:gd name="connsiteY60" fmla="*/ 12880 h 12880"/>
                <a:gd name="connsiteX61" fmla="*/ 2946 w 10000"/>
                <a:gd name="connsiteY61" fmla="*/ 12326 h 12880"/>
                <a:gd name="connsiteX62" fmla="*/ 2946 w 10000"/>
                <a:gd name="connsiteY62" fmla="*/ 12102 h 12880"/>
                <a:gd name="connsiteX63" fmla="*/ 2975 w 10000"/>
                <a:gd name="connsiteY63" fmla="*/ 11937 h 12880"/>
                <a:gd name="connsiteX64" fmla="*/ 3003 w 10000"/>
                <a:gd name="connsiteY64" fmla="*/ 11825 h 12880"/>
                <a:gd name="connsiteX65" fmla="*/ 3059 w 10000"/>
                <a:gd name="connsiteY65" fmla="*/ 11770 h 12880"/>
                <a:gd name="connsiteX66" fmla="*/ 3059 w 10000"/>
                <a:gd name="connsiteY66" fmla="*/ 11714 h 12880"/>
                <a:gd name="connsiteX67" fmla="*/ 4079 w 10000"/>
                <a:gd name="connsiteY67" fmla="*/ 11213 h 12880"/>
                <a:gd name="connsiteX68" fmla="*/ 4278 w 10000"/>
                <a:gd name="connsiteY68" fmla="*/ 10102 h 12880"/>
                <a:gd name="connsiteX69" fmla="*/ 4193 w 10000"/>
                <a:gd name="connsiteY69" fmla="*/ 9934 h 12880"/>
                <a:gd name="connsiteX70" fmla="*/ 4108 w 10000"/>
                <a:gd name="connsiteY70" fmla="*/ 9768 h 12880"/>
                <a:gd name="connsiteX71" fmla="*/ 4079 w 10000"/>
                <a:gd name="connsiteY71" fmla="*/ 9602 h 12880"/>
                <a:gd name="connsiteX72" fmla="*/ 4051 w 10000"/>
                <a:gd name="connsiteY72" fmla="*/ 9380 h 12880"/>
                <a:gd name="connsiteX73" fmla="*/ 3994 w 10000"/>
                <a:gd name="connsiteY73" fmla="*/ 9270 h 12880"/>
                <a:gd name="connsiteX74" fmla="*/ 3994 w 10000"/>
                <a:gd name="connsiteY74" fmla="*/ 9212 h 12880"/>
                <a:gd name="connsiteX75" fmla="*/ 3994 w 10000"/>
                <a:gd name="connsiteY75" fmla="*/ 9046 h 12880"/>
                <a:gd name="connsiteX76" fmla="*/ 3966 w 10000"/>
                <a:gd name="connsiteY76" fmla="*/ 8658 h 12880"/>
                <a:gd name="connsiteX77" fmla="*/ 3909 w 10000"/>
                <a:gd name="connsiteY77" fmla="*/ 7991 h 12880"/>
                <a:gd name="connsiteX78" fmla="*/ 3881 w 10000"/>
                <a:gd name="connsiteY78" fmla="*/ 7269 h 12880"/>
                <a:gd name="connsiteX79" fmla="*/ 3881 w 10000"/>
                <a:gd name="connsiteY79" fmla="*/ 6658 h 12880"/>
                <a:gd name="connsiteX80" fmla="*/ 3909 w 10000"/>
                <a:gd name="connsiteY80" fmla="*/ 6158 h 12880"/>
                <a:gd name="connsiteX81" fmla="*/ 4079 w 10000"/>
                <a:gd name="connsiteY81" fmla="*/ 5768 h 12880"/>
                <a:gd name="connsiteX82" fmla="*/ 4278 w 10000"/>
                <a:gd name="connsiteY82" fmla="*/ 5601 h 12880"/>
                <a:gd name="connsiteX83" fmla="*/ 4476 w 10000"/>
                <a:gd name="connsiteY83" fmla="*/ 5436 h 12880"/>
                <a:gd name="connsiteX84" fmla="*/ 4646 w 10000"/>
                <a:gd name="connsiteY84" fmla="*/ 5436 h 12880"/>
                <a:gd name="connsiteX85" fmla="*/ 4731 w 10000"/>
                <a:gd name="connsiteY85" fmla="*/ 5436 h 12880"/>
                <a:gd name="connsiteX86" fmla="*/ 4731 w 10000"/>
                <a:gd name="connsiteY86" fmla="*/ 5436 h 12880"/>
                <a:gd name="connsiteX87" fmla="*/ 4788 w 10000"/>
                <a:gd name="connsiteY87" fmla="*/ 5436 h 12880"/>
                <a:gd name="connsiteX88" fmla="*/ 4929 w 10000"/>
                <a:gd name="connsiteY88" fmla="*/ 5436 h 12880"/>
                <a:gd name="connsiteX89" fmla="*/ 5127 w 10000"/>
                <a:gd name="connsiteY89" fmla="*/ 5601 h 12880"/>
                <a:gd name="connsiteX90" fmla="*/ 5354 w 10000"/>
                <a:gd name="connsiteY90" fmla="*/ 5768 h 12880"/>
                <a:gd name="connsiteX91" fmla="*/ 5496 w 10000"/>
                <a:gd name="connsiteY91" fmla="*/ 6158 h 12880"/>
                <a:gd name="connsiteX92" fmla="*/ 5581 w 10000"/>
                <a:gd name="connsiteY92" fmla="*/ 6658 h 12880"/>
                <a:gd name="connsiteX93" fmla="*/ 5552 w 10000"/>
                <a:gd name="connsiteY93" fmla="*/ 7269 h 12880"/>
                <a:gd name="connsiteX94" fmla="*/ 5552 w 10000"/>
                <a:gd name="connsiteY94" fmla="*/ 7991 h 12880"/>
                <a:gd name="connsiteX95" fmla="*/ 5467 w 10000"/>
                <a:gd name="connsiteY95" fmla="*/ 8658 h 12880"/>
                <a:gd name="connsiteX96" fmla="*/ 5467 w 10000"/>
                <a:gd name="connsiteY96" fmla="*/ 9046 h 12880"/>
                <a:gd name="connsiteX97" fmla="*/ 5439 w 10000"/>
                <a:gd name="connsiteY97" fmla="*/ 9212 h 12880"/>
                <a:gd name="connsiteX98" fmla="*/ 5439 w 10000"/>
                <a:gd name="connsiteY98" fmla="*/ 9270 h 12880"/>
                <a:gd name="connsiteX99" fmla="*/ 5439 w 10000"/>
                <a:gd name="connsiteY99" fmla="*/ 9380 h 12880"/>
                <a:gd name="connsiteX100" fmla="*/ 5382 w 10000"/>
                <a:gd name="connsiteY100" fmla="*/ 9602 h 12880"/>
                <a:gd name="connsiteX101" fmla="*/ 5297 w 10000"/>
                <a:gd name="connsiteY101" fmla="*/ 9768 h 12880"/>
                <a:gd name="connsiteX102" fmla="*/ 5269 w 10000"/>
                <a:gd name="connsiteY102" fmla="*/ 9934 h 12880"/>
                <a:gd name="connsiteX103" fmla="*/ 5127 w 10000"/>
                <a:gd name="connsiteY103" fmla="*/ 10102 h 12880"/>
                <a:gd name="connsiteX104" fmla="*/ 5354 w 10000"/>
                <a:gd name="connsiteY104" fmla="*/ 11213 h 12880"/>
                <a:gd name="connsiteX105" fmla="*/ 6374 w 10000"/>
                <a:gd name="connsiteY105" fmla="*/ 11714 h 12880"/>
                <a:gd name="connsiteX106" fmla="*/ 6374 w 10000"/>
                <a:gd name="connsiteY106" fmla="*/ 11770 h 12880"/>
                <a:gd name="connsiteX107" fmla="*/ 6402 w 10000"/>
                <a:gd name="connsiteY107" fmla="*/ 11825 h 12880"/>
                <a:gd name="connsiteX108" fmla="*/ 6459 w 10000"/>
                <a:gd name="connsiteY108" fmla="*/ 11937 h 12880"/>
                <a:gd name="connsiteX109" fmla="*/ 6487 w 10000"/>
                <a:gd name="connsiteY109" fmla="*/ 12102 h 12880"/>
                <a:gd name="connsiteX110" fmla="*/ 6544 w 10000"/>
                <a:gd name="connsiteY110" fmla="*/ 12326 h 12880"/>
                <a:gd name="connsiteX111" fmla="*/ 6544 w 10000"/>
                <a:gd name="connsiteY111" fmla="*/ 12548 h 12880"/>
                <a:gd name="connsiteX112" fmla="*/ 6544 w 10000"/>
                <a:gd name="connsiteY112" fmla="*/ 12823 h 12880"/>
                <a:gd name="connsiteX113" fmla="*/ 6686 w 10000"/>
                <a:gd name="connsiteY113" fmla="*/ 12823 h 12880"/>
                <a:gd name="connsiteX114" fmla="*/ 6686 w 10000"/>
                <a:gd name="connsiteY114" fmla="*/ 12102 h 12880"/>
                <a:gd name="connsiteX115" fmla="*/ 6686 w 10000"/>
                <a:gd name="connsiteY115" fmla="*/ 11825 h 12880"/>
                <a:gd name="connsiteX116" fmla="*/ 6657 w 10000"/>
                <a:gd name="connsiteY116" fmla="*/ 11714 h 12880"/>
                <a:gd name="connsiteX117" fmla="*/ 6601 w 10000"/>
                <a:gd name="connsiteY117" fmla="*/ 11547 h 12880"/>
                <a:gd name="connsiteX118" fmla="*/ 6572 w 10000"/>
                <a:gd name="connsiteY118" fmla="*/ 11435 h 12880"/>
                <a:gd name="connsiteX119" fmla="*/ 6544 w 10000"/>
                <a:gd name="connsiteY119" fmla="*/ 11435 h 12880"/>
                <a:gd name="connsiteX120" fmla="*/ 5864 w 10000"/>
                <a:gd name="connsiteY120" fmla="*/ 11103 h 12880"/>
                <a:gd name="connsiteX121" fmla="*/ 6317 w 10000"/>
                <a:gd name="connsiteY121" fmla="*/ 10880 h 12880"/>
                <a:gd name="connsiteX122" fmla="*/ 6544 w 10000"/>
                <a:gd name="connsiteY122" fmla="*/ 9934 h 12880"/>
                <a:gd name="connsiteX123" fmla="*/ 6459 w 10000"/>
                <a:gd name="connsiteY123" fmla="*/ 9823 h 12880"/>
                <a:gd name="connsiteX124" fmla="*/ 6374 w 10000"/>
                <a:gd name="connsiteY124" fmla="*/ 9713 h 12880"/>
                <a:gd name="connsiteX125" fmla="*/ 6317 w 10000"/>
                <a:gd name="connsiteY125" fmla="*/ 9547 h 12880"/>
                <a:gd name="connsiteX126" fmla="*/ 6289 w 10000"/>
                <a:gd name="connsiteY126" fmla="*/ 9380 h 12880"/>
                <a:gd name="connsiteX127" fmla="*/ 6289 w 10000"/>
                <a:gd name="connsiteY127" fmla="*/ 9212 h 12880"/>
                <a:gd name="connsiteX128" fmla="*/ 6289 w 10000"/>
                <a:gd name="connsiteY128" fmla="*/ 9212 h 12880"/>
                <a:gd name="connsiteX129" fmla="*/ 6232 w 10000"/>
                <a:gd name="connsiteY129" fmla="*/ 8990 h 12880"/>
                <a:gd name="connsiteX130" fmla="*/ 6204 w 10000"/>
                <a:gd name="connsiteY130" fmla="*/ 8493 h 12880"/>
                <a:gd name="connsiteX131" fmla="*/ 6176 w 10000"/>
                <a:gd name="connsiteY131" fmla="*/ 7769 h 12880"/>
                <a:gd name="connsiteX132" fmla="*/ 6176 w 10000"/>
                <a:gd name="connsiteY132" fmla="*/ 7047 h 12880"/>
                <a:gd name="connsiteX133" fmla="*/ 6232 w 10000"/>
                <a:gd name="connsiteY133" fmla="*/ 6545 h 12880"/>
                <a:gd name="connsiteX134" fmla="*/ 6402 w 10000"/>
                <a:gd name="connsiteY134" fmla="*/ 6323 h 12880"/>
                <a:gd name="connsiteX135" fmla="*/ 6601 w 10000"/>
                <a:gd name="connsiteY135" fmla="*/ 6158 h 12880"/>
                <a:gd name="connsiteX136" fmla="*/ 6771 w 10000"/>
                <a:gd name="connsiteY136" fmla="*/ 6102 h 12880"/>
                <a:gd name="connsiteX137" fmla="*/ 6856 w 10000"/>
                <a:gd name="connsiteY137" fmla="*/ 6102 h 12880"/>
                <a:gd name="connsiteX138" fmla="*/ 6856 w 10000"/>
                <a:gd name="connsiteY138" fmla="*/ 6102 h 12880"/>
                <a:gd name="connsiteX139" fmla="*/ 6941 w 10000"/>
                <a:gd name="connsiteY139" fmla="*/ 6102 h 12880"/>
                <a:gd name="connsiteX140" fmla="*/ 7110 w 10000"/>
                <a:gd name="connsiteY140" fmla="*/ 6158 h 12880"/>
                <a:gd name="connsiteX141" fmla="*/ 7337 w 10000"/>
                <a:gd name="connsiteY141" fmla="*/ 6323 h 12880"/>
                <a:gd name="connsiteX142" fmla="*/ 7507 w 10000"/>
                <a:gd name="connsiteY142" fmla="*/ 6545 h 12880"/>
                <a:gd name="connsiteX143" fmla="*/ 7592 w 10000"/>
                <a:gd name="connsiteY143" fmla="*/ 7047 h 12880"/>
                <a:gd name="connsiteX144" fmla="*/ 7564 w 10000"/>
                <a:gd name="connsiteY144" fmla="*/ 7769 h 12880"/>
                <a:gd name="connsiteX145" fmla="*/ 7507 w 10000"/>
                <a:gd name="connsiteY145" fmla="*/ 8493 h 12880"/>
                <a:gd name="connsiteX146" fmla="*/ 7479 w 10000"/>
                <a:gd name="connsiteY146" fmla="*/ 8990 h 12880"/>
                <a:gd name="connsiteX147" fmla="*/ 7479 w 10000"/>
                <a:gd name="connsiteY147" fmla="*/ 9212 h 12880"/>
                <a:gd name="connsiteX148" fmla="*/ 7479 w 10000"/>
                <a:gd name="connsiteY148" fmla="*/ 9212 h 12880"/>
                <a:gd name="connsiteX149" fmla="*/ 7422 w 10000"/>
                <a:gd name="connsiteY149" fmla="*/ 9380 h 12880"/>
                <a:gd name="connsiteX150" fmla="*/ 7394 w 10000"/>
                <a:gd name="connsiteY150" fmla="*/ 9547 h 12880"/>
                <a:gd name="connsiteX151" fmla="*/ 7337 w 10000"/>
                <a:gd name="connsiteY151" fmla="*/ 9713 h 12880"/>
                <a:gd name="connsiteX152" fmla="*/ 7309 w 10000"/>
                <a:gd name="connsiteY152" fmla="*/ 9823 h 12880"/>
                <a:gd name="connsiteX153" fmla="*/ 7224 w 10000"/>
                <a:gd name="connsiteY153" fmla="*/ 9934 h 12880"/>
                <a:gd name="connsiteX154" fmla="*/ 7394 w 10000"/>
                <a:gd name="connsiteY154" fmla="*/ 10880 h 12880"/>
                <a:gd name="connsiteX155" fmla="*/ 8244 w 10000"/>
                <a:gd name="connsiteY155" fmla="*/ 11268 h 12880"/>
                <a:gd name="connsiteX156" fmla="*/ 8244 w 10000"/>
                <a:gd name="connsiteY156" fmla="*/ 11268 h 12880"/>
                <a:gd name="connsiteX157" fmla="*/ 8300 w 10000"/>
                <a:gd name="connsiteY157" fmla="*/ 11379 h 12880"/>
                <a:gd name="connsiteX158" fmla="*/ 8329 w 10000"/>
                <a:gd name="connsiteY158" fmla="*/ 11435 h 12880"/>
                <a:gd name="connsiteX159" fmla="*/ 8329 w 10000"/>
                <a:gd name="connsiteY159" fmla="*/ 11600 h 12880"/>
                <a:gd name="connsiteX160" fmla="*/ 8357 w 10000"/>
                <a:gd name="connsiteY160" fmla="*/ 11770 h 12880"/>
                <a:gd name="connsiteX161" fmla="*/ 8357 w 10000"/>
                <a:gd name="connsiteY161" fmla="*/ 12490 h 12880"/>
                <a:gd name="connsiteX162" fmla="*/ 9037 w 10000"/>
                <a:gd name="connsiteY162" fmla="*/ 11770 h 12880"/>
                <a:gd name="connsiteX163" fmla="*/ 9547 w 10000"/>
                <a:gd name="connsiteY163" fmla="*/ 10714 h 12880"/>
                <a:gd name="connsiteX164" fmla="*/ 9887 w 10000"/>
                <a:gd name="connsiteY164" fmla="*/ 9380 h 12880"/>
                <a:gd name="connsiteX165" fmla="*/ 10000 w 10000"/>
                <a:gd name="connsiteY165" fmla="*/ 7823 h 12880"/>
                <a:gd name="connsiteX166" fmla="*/ 9915 w 10000"/>
                <a:gd name="connsiteY166" fmla="*/ 6490 h 12880"/>
                <a:gd name="connsiteX167" fmla="*/ 9688 w 10000"/>
                <a:gd name="connsiteY167" fmla="*/ 5267 h 12880"/>
                <a:gd name="connsiteX168" fmla="*/ 9263 w 10000"/>
                <a:gd name="connsiteY168" fmla="*/ 4324 h 12880"/>
                <a:gd name="connsiteX169" fmla="*/ 8782 w 10000"/>
                <a:gd name="connsiteY169" fmla="*/ 3490 h 12880"/>
                <a:gd name="connsiteX170" fmla="*/ 8159 w 10000"/>
                <a:gd name="connsiteY170" fmla="*/ 3046 h 12880"/>
                <a:gd name="connsiteX171" fmla="*/ 7479 w 10000"/>
                <a:gd name="connsiteY171"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397 w 10000"/>
                <a:gd name="connsiteY4" fmla="*/ 5768 h 12880"/>
                <a:gd name="connsiteX5" fmla="*/ 113 w 10000"/>
                <a:gd name="connsiteY5" fmla="*/ 6935 h 12880"/>
                <a:gd name="connsiteX6" fmla="*/ 0 w 10000"/>
                <a:gd name="connsiteY6" fmla="*/ 8323 h 12880"/>
                <a:gd name="connsiteX7" fmla="*/ 85 w 10000"/>
                <a:gd name="connsiteY7" fmla="*/ 9435 h 12880"/>
                <a:gd name="connsiteX8" fmla="*/ 283 w 10000"/>
                <a:gd name="connsiteY8" fmla="*/ 10545 h 12880"/>
                <a:gd name="connsiteX9" fmla="*/ 652 w 10000"/>
                <a:gd name="connsiteY9" fmla="*/ 11435 h 12880"/>
                <a:gd name="connsiteX10" fmla="*/ 1048 w 10000"/>
                <a:gd name="connsiteY10" fmla="*/ 12158 h 12880"/>
                <a:gd name="connsiteX11" fmla="*/ 1048 w 10000"/>
                <a:gd name="connsiteY11" fmla="*/ 11770 h 12880"/>
                <a:gd name="connsiteX12" fmla="*/ 1105 w 10000"/>
                <a:gd name="connsiteY12" fmla="*/ 11600 h 12880"/>
                <a:gd name="connsiteX13" fmla="*/ 1105 w 10000"/>
                <a:gd name="connsiteY13" fmla="*/ 11435 h 12880"/>
                <a:gd name="connsiteX14" fmla="*/ 1133 w 10000"/>
                <a:gd name="connsiteY14" fmla="*/ 11379 h 12880"/>
                <a:gd name="connsiteX15" fmla="*/ 1190 w 10000"/>
                <a:gd name="connsiteY15" fmla="*/ 11268 h 12880"/>
                <a:gd name="connsiteX16" fmla="*/ 1190 w 10000"/>
                <a:gd name="connsiteY16" fmla="*/ 11268 h 12880"/>
                <a:gd name="connsiteX17" fmla="*/ 2040 w 10000"/>
                <a:gd name="connsiteY17" fmla="*/ 10880 h 12880"/>
                <a:gd name="connsiteX18" fmla="*/ 2210 w 10000"/>
                <a:gd name="connsiteY18" fmla="*/ 9934 h 12880"/>
                <a:gd name="connsiteX19" fmla="*/ 2125 w 10000"/>
                <a:gd name="connsiteY19" fmla="*/ 9823 h 12880"/>
                <a:gd name="connsiteX20" fmla="*/ 2068 w 10000"/>
                <a:gd name="connsiteY20" fmla="*/ 9713 h 12880"/>
                <a:gd name="connsiteX21" fmla="*/ 2040 w 10000"/>
                <a:gd name="connsiteY21" fmla="*/ 9547 h 12880"/>
                <a:gd name="connsiteX22" fmla="*/ 1983 w 10000"/>
                <a:gd name="connsiteY22" fmla="*/ 9380 h 12880"/>
                <a:gd name="connsiteX23" fmla="*/ 1955 w 10000"/>
                <a:gd name="connsiteY23" fmla="*/ 9270 h 12880"/>
                <a:gd name="connsiteX24" fmla="*/ 1955 w 10000"/>
                <a:gd name="connsiteY24" fmla="*/ 9212 h 12880"/>
                <a:gd name="connsiteX25" fmla="*/ 1955 w 10000"/>
                <a:gd name="connsiteY25" fmla="*/ 8990 h 12880"/>
                <a:gd name="connsiteX26" fmla="*/ 1926 w 10000"/>
                <a:gd name="connsiteY26" fmla="*/ 8493 h 12880"/>
                <a:gd name="connsiteX27" fmla="*/ 1870 w 10000"/>
                <a:gd name="connsiteY27" fmla="*/ 7769 h 12880"/>
                <a:gd name="connsiteX28" fmla="*/ 1841 w 10000"/>
                <a:gd name="connsiteY28" fmla="*/ 7047 h 12880"/>
                <a:gd name="connsiteX29" fmla="*/ 1926 w 10000"/>
                <a:gd name="connsiteY29" fmla="*/ 6545 h 12880"/>
                <a:gd name="connsiteX30" fmla="*/ 2125 w 10000"/>
                <a:gd name="connsiteY30" fmla="*/ 6323 h 12880"/>
                <a:gd name="connsiteX31" fmla="*/ 2323 w 10000"/>
                <a:gd name="connsiteY31" fmla="*/ 6158 h 12880"/>
                <a:gd name="connsiteX32" fmla="*/ 2493 w 10000"/>
                <a:gd name="connsiteY32" fmla="*/ 6102 h 12880"/>
                <a:gd name="connsiteX33" fmla="*/ 2578 w 10000"/>
                <a:gd name="connsiteY33" fmla="*/ 6102 h 12880"/>
                <a:gd name="connsiteX34" fmla="*/ 2578 w 10000"/>
                <a:gd name="connsiteY34" fmla="*/ 6102 h 12880"/>
                <a:gd name="connsiteX35" fmla="*/ 2635 w 10000"/>
                <a:gd name="connsiteY35" fmla="*/ 6102 h 12880"/>
                <a:gd name="connsiteX36" fmla="*/ 2805 w 10000"/>
                <a:gd name="connsiteY36" fmla="*/ 6158 h 12880"/>
                <a:gd name="connsiteX37" fmla="*/ 3003 w 10000"/>
                <a:gd name="connsiteY37" fmla="*/ 6323 h 12880"/>
                <a:gd name="connsiteX38" fmla="*/ 3173 w 10000"/>
                <a:gd name="connsiteY38" fmla="*/ 6545 h 12880"/>
                <a:gd name="connsiteX39" fmla="*/ 3258 w 10000"/>
                <a:gd name="connsiteY39" fmla="*/ 7047 h 12880"/>
                <a:gd name="connsiteX40" fmla="*/ 3258 w 10000"/>
                <a:gd name="connsiteY40" fmla="*/ 7769 h 12880"/>
                <a:gd name="connsiteX41" fmla="*/ 3229 w 10000"/>
                <a:gd name="connsiteY41" fmla="*/ 8493 h 12880"/>
                <a:gd name="connsiteX42" fmla="*/ 3173 w 10000"/>
                <a:gd name="connsiteY42" fmla="*/ 8990 h 12880"/>
                <a:gd name="connsiteX43" fmla="*/ 3144 w 10000"/>
                <a:gd name="connsiteY43" fmla="*/ 9212 h 12880"/>
                <a:gd name="connsiteX44" fmla="*/ 3144 w 10000"/>
                <a:gd name="connsiteY44" fmla="*/ 9270 h 12880"/>
                <a:gd name="connsiteX45" fmla="*/ 3144 w 10000"/>
                <a:gd name="connsiteY45" fmla="*/ 9380 h 12880"/>
                <a:gd name="connsiteX46" fmla="*/ 3088 w 10000"/>
                <a:gd name="connsiteY46" fmla="*/ 9547 h 12880"/>
                <a:gd name="connsiteX47" fmla="*/ 3059 w 10000"/>
                <a:gd name="connsiteY47" fmla="*/ 9713 h 12880"/>
                <a:gd name="connsiteX48" fmla="*/ 2975 w 10000"/>
                <a:gd name="connsiteY48" fmla="*/ 9823 h 12880"/>
                <a:gd name="connsiteX49" fmla="*/ 2946 w 10000"/>
                <a:gd name="connsiteY49" fmla="*/ 9934 h 12880"/>
                <a:gd name="connsiteX50" fmla="*/ 3088 w 10000"/>
                <a:gd name="connsiteY50" fmla="*/ 10880 h 12880"/>
                <a:gd name="connsiteX51" fmla="*/ 3541 w 10000"/>
                <a:gd name="connsiteY51" fmla="*/ 11103 h 12880"/>
                <a:gd name="connsiteX52" fmla="*/ 2890 w 10000"/>
                <a:gd name="connsiteY52" fmla="*/ 11435 h 12880"/>
                <a:gd name="connsiteX53" fmla="*/ 2861 w 10000"/>
                <a:gd name="connsiteY53" fmla="*/ 11435 h 12880"/>
                <a:gd name="connsiteX54" fmla="*/ 2805 w 10000"/>
                <a:gd name="connsiteY54" fmla="*/ 11547 h 12880"/>
                <a:gd name="connsiteX55" fmla="*/ 2776 w 10000"/>
                <a:gd name="connsiteY55" fmla="*/ 11714 h 12880"/>
                <a:gd name="connsiteX56" fmla="*/ 2720 w 10000"/>
                <a:gd name="connsiteY56" fmla="*/ 11825 h 12880"/>
                <a:gd name="connsiteX57" fmla="*/ 2720 w 10000"/>
                <a:gd name="connsiteY57" fmla="*/ 12102 h 12880"/>
                <a:gd name="connsiteX58" fmla="*/ 2720 w 10000"/>
                <a:gd name="connsiteY58" fmla="*/ 12880 h 12880"/>
                <a:gd name="connsiteX59" fmla="*/ 2946 w 10000"/>
                <a:gd name="connsiteY59" fmla="*/ 12880 h 12880"/>
                <a:gd name="connsiteX60" fmla="*/ 2946 w 10000"/>
                <a:gd name="connsiteY60" fmla="*/ 12326 h 12880"/>
                <a:gd name="connsiteX61" fmla="*/ 2946 w 10000"/>
                <a:gd name="connsiteY61" fmla="*/ 12102 h 12880"/>
                <a:gd name="connsiteX62" fmla="*/ 2975 w 10000"/>
                <a:gd name="connsiteY62" fmla="*/ 11937 h 12880"/>
                <a:gd name="connsiteX63" fmla="*/ 3003 w 10000"/>
                <a:gd name="connsiteY63" fmla="*/ 11825 h 12880"/>
                <a:gd name="connsiteX64" fmla="*/ 3059 w 10000"/>
                <a:gd name="connsiteY64" fmla="*/ 11770 h 12880"/>
                <a:gd name="connsiteX65" fmla="*/ 3059 w 10000"/>
                <a:gd name="connsiteY65" fmla="*/ 11714 h 12880"/>
                <a:gd name="connsiteX66" fmla="*/ 4079 w 10000"/>
                <a:gd name="connsiteY66" fmla="*/ 11213 h 12880"/>
                <a:gd name="connsiteX67" fmla="*/ 4278 w 10000"/>
                <a:gd name="connsiteY67" fmla="*/ 10102 h 12880"/>
                <a:gd name="connsiteX68" fmla="*/ 4193 w 10000"/>
                <a:gd name="connsiteY68" fmla="*/ 9934 h 12880"/>
                <a:gd name="connsiteX69" fmla="*/ 4108 w 10000"/>
                <a:gd name="connsiteY69" fmla="*/ 9768 h 12880"/>
                <a:gd name="connsiteX70" fmla="*/ 4079 w 10000"/>
                <a:gd name="connsiteY70" fmla="*/ 9602 h 12880"/>
                <a:gd name="connsiteX71" fmla="*/ 4051 w 10000"/>
                <a:gd name="connsiteY71" fmla="*/ 9380 h 12880"/>
                <a:gd name="connsiteX72" fmla="*/ 3994 w 10000"/>
                <a:gd name="connsiteY72" fmla="*/ 9270 h 12880"/>
                <a:gd name="connsiteX73" fmla="*/ 3994 w 10000"/>
                <a:gd name="connsiteY73" fmla="*/ 9212 h 12880"/>
                <a:gd name="connsiteX74" fmla="*/ 3994 w 10000"/>
                <a:gd name="connsiteY74" fmla="*/ 9046 h 12880"/>
                <a:gd name="connsiteX75" fmla="*/ 3966 w 10000"/>
                <a:gd name="connsiteY75" fmla="*/ 8658 h 12880"/>
                <a:gd name="connsiteX76" fmla="*/ 3909 w 10000"/>
                <a:gd name="connsiteY76" fmla="*/ 7991 h 12880"/>
                <a:gd name="connsiteX77" fmla="*/ 3881 w 10000"/>
                <a:gd name="connsiteY77" fmla="*/ 7269 h 12880"/>
                <a:gd name="connsiteX78" fmla="*/ 3881 w 10000"/>
                <a:gd name="connsiteY78" fmla="*/ 6658 h 12880"/>
                <a:gd name="connsiteX79" fmla="*/ 3909 w 10000"/>
                <a:gd name="connsiteY79" fmla="*/ 6158 h 12880"/>
                <a:gd name="connsiteX80" fmla="*/ 4079 w 10000"/>
                <a:gd name="connsiteY80" fmla="*/ 5768 h 12880"/>
                <a:gd name="connsiteX81" fmla="*/ 4278 w 10000"/>
                <a:gd name="connsiteY81" fmla="*/ 5601 h 12880"/>
                <a:gd name="connsiteX82" fmla="*/ 4476 w 10000"/>
                <a:gd name="connsiteY82" fmla="*/ 5436 h 12880"/>
                <a:gd name="connsiteX83" fmla="*/ 4646 w 10000"/>
                <a:gd name="connsiteY83" fmla="*/ 5436 h 12880"/>
                <a:gd name="connsiteX84" fmla="*/ 4731 w 10000"/>
                <a:gd name="connsiteY84" fmla="*/ 5436 h 12880"/>
                <a:gd name="connsiteX85" fmla="*/ 4731 w 10000"/>
                <a:gd name="connsiteY85" fmla="*/ 5436 h 12880"/>
                <a:gd name="connsiteX86" fmla="*/ 4788 w 10000"/>
                <a:gd name="connsiteY86" fmla="*/ 5436 h 12880"/>
                <a:gd name="connsiteX87" fmla="*/ 4929 w 10000"/>
                <a:gd name="connsiteY87" fmla="*/ 5436 h 12880"/>
                <a:gd name="connsiteX88" fmla="*/ 5127 w 10000"/>
                <a:gd name="connsiteY88" fmla="*/ 5601 h 12880"/>
                <a:gd name="connsiteX89" fmla="*/ 5354 w 10000"/>
                <a:gd name="connsiteY89" fmla="*/ 5768 h 12880"/>
                <a:gd name="connsiteX90" fmla="*/ 5496 w 10000"/>
                <a:gd name="connsiteY90" fmla="*/ 6158 h 12880"/>
                <a:gd name="connsiteX91" fmla="*/ 5581 w 10000"/>
                <a:gd name="connsiteY91" fmla="*/ 6658 h 12880"/>
                <a:gd name="connsiteX92" fmla="*/ 5552 w 10000"/>
                <a:gd name="connsiteY92" fmla="*/ 7269 h 12880"/>
                <a:gd name="connsiteX93" fmla="*/ 5552 w 10000"/>
                <a:gd name="connsiteY93" fmla="*/ 7991 h 12880"/>
                <a:gd name="connsiteX94" fmla="*/ 5467 w 10000"/>
                <a:gd name="connsiteY94" fmla="*/ 8658 h 12880"/>
                <a:gd name="connsiteX95" fmla="*/ 5467 w 10000"/>
                <a:gd name="connsiteY95" fmla="*/ 9046 h 12880"/>
                <a:gd name="connsiteX96" fmla="*/ 5439 w 10000"/>
                <a:gd name="connsiteY96" fmla="*/ 9212 h 12880"/>
                <a:gd name="connsiteX97" fmla="*/ 5439 w 10000"/>
                <a:gd name="connsiteY97" fmla="*/ 9270 h 12880"/>
                <a:gd name="connsiteX98" fmla="*/ 5439 w 10000"/>
                <a:gd name="connsiteY98" fmla="*/ 9380 h 12880"/>
                <a:gd name="connsiteX99" fmla="*/ 5382 w 10000"/>
                <a:gd name="connsiteY99" fmla="*/ 9602 h 12880"/>
                <a:gd name="connsiteX100" fmla="*/ 5297 w 10000"/>
                <a:gd name="connsiteY100" fmla="*/ 9768 h 12880"/>
                <a:gd name="connsiteX101" fmla="*/ 5269 w 10000"/>
                <a:gd name="connsiteY101" fmla="*/ 9934 h 12880"/>
                <a:gd name="connsiteX102" fmla="*/ 5127 w 10000"/>
                <a:gd name="connsiteY102" fmla="*/ 10102 h 12880"/>
                <a:gd name="connsiteX103" fmla="*/ 5354 w 10000"/>
                <a:gd name="connsiteY103" fmla="*/ 11213 h 12880"/>
                <a:gd name="connsiteX104" fmla="*/ 6374 w 10000"/>
                <a:gd name="connsiteY104" fmla="*/ 11714 h 12880"/>
                <a:gd name="connsiteX105" fmla="*/ 6374 w 10000"/>
                <a:gd name="connsiteY105" fmla="*/ 11770 h 12880"/>
                <a:gd name="connsiteX106" fmla="*/ 6402 w 10000"/>
                <a:gd name="connsiteY106" fmla="*/ 11825 h 12880"/>
                <a:gd name="connsiteX107" fmla="*/ 6459 w 10000"/>
                <a:gd name="connsiteY107" fmla="*/ 11937 h 12880"/>
                <a:gd name="connsiteX108" fmla="*/ 6487 w 10000"/>
                <a:gd name="connsiteY108" fmla="*/ 12102 h 12880"/>
                <a:gd name="connsiteX109" fmla="*/ 6544 w 10000"/>
                <a:gd name="connsiteY109" fmla="*/ 12326 h 12880"/>
                <a:gd name="connsiteX110" fmla="*/ 6544 w 10000"/>
                <a:gd name="connsiteY110" fmla="*/ 12548 h 12880"/>
                <a:gd name="connsiteX111" fmla="*/ 6544 w 10000"/>
                <a:gd name="connsiteY111" fmla="*/ 12823 h 12880"/>
                <a:gd name="connsiteX112" fmla="*/ 6686 w 10000"/>
                <a:gd name="connsiteY112" fmla="*/ 12823 h 12880"/>
                <a:gd name="connsiteX113" fmla="*/ 6686 w 10000"/>
                <a:gd name="connsiteY113" fmla="*/ 12102 h 12880"/>
                <a:gd name="connsiteX114" fmla="*/ 6686 w 10000"/>
                <a:gd name="connsiteY114" fmla="*/ 11825 h 12880"/>
                <a:gd name="connsiteX115" fmla="*/ 6657 w 10000"/>
                <a:gd name="connsiteY115" fmla="*/ 11714 h 12880"/>
                <a:gd name="connsiteX116" fmla="*/ 6601 w 10000"/>
                <a:gd name="connsiteY116" fmla="*/ 11547 h 12880"/>
                <a:gd name="connsiteX117" fmla="*/ 6572 w 10000"/>
                <a:gd name="connsiteY117" fmla="*/ 11435 h 12880"/>
                <a:gd name="connsiteX118" fmla="*/ 6544 w 10000"/>
                <a:gd name="connsiteY118" fmla="*/ 11435 h 12880"/>
                <a:gd name="connsiteX119" fmla="*/ 5864 w 10000"/>
                <a:gd name="connsiteY119" fmla="*/ 11103 h 12880"/>
                <a:gd name="connsiteX120" fmla="*/ 6317 w 10000"/>
                <a:gd name="connsiteY120" fmla="*/ 10880 h 12880"/>
                <a:gd name="connsiteX121" fmla="*/ 6544 w 10000"/>
                <a:gd name="connsiteY121" fmla="*/ 9934 h 12880"/>
                <a:gd name="connsiteX122" fmla="*/ 6459 w 10000"/>
                <a:gd name="connsiteY122" fmla="*/ 9823 h 12880"/>
                <a:gd name="connsiteX123" fmla="*/ 6374 w 10000"/>
                <a:gd name="connsiteY123" fmla="*/ 9713 h 12880"/>
                <a:gd name="connsiteX124" fmla="*/ 6317 w 10000"/>
                <a:gd name="connsiteY124" fmla="*/ 9547 h 12880"/>
                <a:gd name="connsiteX125" fmla="*/ 6289 w 10000"/>
                <a:gd name="connsiteY125" fmla="*/ 9380 h 12880"/>
                <a:gd name="connsiteX126" fmla="*/ 6289 w 10000"/>
                <a:gd name="connsiteY126" fmla="*/ 9212 h 12880"/>
                <a:gd name="connsiteX127" fmla="*/ 6289 w 10000"/>
                <a:gd name="connsiteY127" fmla="*/ 9212 h 12880"/>
                <a:gd name="connsiteX128" fmla="*/ 6232 w 10000"/>
                <a:gd name="connsiteY128" fmla="*/ 8990 h 12880"/>
                <a:gd name="connsiteX129" fmla="*/ 6204 w 10000"/>
                <a:gd name="connsiteY129" fmla="*/ 8493 h 12880"/>
                <a:gd name="connsiteX130" fmla="*/ 6176 w 10000"/>
                <a:gd name="connsiteY130" fmla="*/ 7769 h 12880"/>
                <a:gd name="connsiteX131" fmla="*/ 6176 w 10000"/>
                <a:gd name="connsiteY131" fmla="*/ 7047 h 12880"/>
                <a:gd name="connsiteX132" fmla="*/ 6232 w 10000"/>
                <a:gd name="connsiteY132" fmla="*/ 6545 h 12880"/>
                <a:gd name="connsiteX133" fmla="*/ 6402 w 10000"/>
                <a:gd name="connsiteY133" fmla="*/ 6323 h 12880"/>
                <a:gd name="connsiteX134" fmla="*/ 6601 w 10000"/>
                <a:gd name="connsiteY134" fmla="*/ 6158 h 12880"/>
                <a:gd name="connsiteX135" fmla="*/ 6771 w 10000"/>
                <a:gd name="connsiteY135" fmla="*/ 6102 h 12880"/>
                <a:gd name="connsiteX136" fmla="*/ 6856 w 10000"/>
                <a:gd name="connsiteY136" fmla="*/ 6102 h 12880"/>
                <a:gd name="connsiteX137" fmla="*/ 6856 w 10000"/>
                <a:gd name="connsiteY137" fmla="*/ 6102 h 12880"/>
                <a:gd name="connsiteX138" fmla="*/ 6941 w 10000"/>
                <a:gd name="connsiteY138" fmla="*/ 6102 h 12880"/>
                <a:gd name="connsiteX139" fmla="*/ 7110 w 10000"/>
                <a:gd name="connsiteY139" fmla="*/ 6158 h 12880"/>
                <a:gd name="connsiteX140" fmla="*/ 7337 w 10000"/>
                <a:gd name="connsiteY140" fmla="*/ 6323 h 12880"/>
                <a:gd name="connsiteX141" fmla="*/ 7507 w 10000"/>
                <a:gd name="connsiteY141" fmla="*/ 6545 h 12880"/>
                <a:gd name="connsiteX142" fmla="*/ 7592 w 10000"/>
                <a:gd name="connsiteY142" fmla="*/ 7047 h 12880"/>
                <a:gd name="connsiteX143" fmla="*/ 7564 w 10000"/>
                <a:gd name="connsiteY143" fmla="*/ 7769 h 12880"/>
                <a:gd name="connsiteX144" fmla="*/ 7507 w 10000"/>
                <a:gd name="connsiteY144" fmla="*/ 8493 h 12880"/>
                <a:gd name="connsiteX145" fmla="*/ 7479 w 10000"/>
                <a:gd name="connsiteY145" fmla="*/ 8990 h 12880"/>
                <a:gd name="connsiteX146" fmla="*/ 7479 w 10000"/>
                <a:gd name="connsiteY146" fmla="*/ 9212 h 12880"/>
                <a:gd name="connsiteX147" fmla="*/ 7479 w 10000"/>
                <a:gd name="connsiteY147" fmla="*/ 9212 h 12880"/>
                <a:gd name="connsiteX148" fmla="*/ 7422 w 10000"/>
                <a:gd name="connsiteY148" fmla="*/ 9380 h 12880"/>
                <a:gd name="connsiteX149" fmla="*/ 7394 w 10000"/>
                <a:gd name="connsiteY149" fmla="*/ 9547 h 12880"/>
                <a:gd name="connsiteX150" fmla="*/ 7337 w 10000"/>
                <a:gd name="connsiteY150" fmla="*/ 9713 h 12880"/>
                <a:gd name="connsiteX151" fmla="*/ 7309 w 10000"/>
                <a:gd name="connsiteY151" fmla="*/ 9823 h 12880"/>
                <a:gd name="connsiteX152" fmla="*/ 7224 w 10000"/>
                <a:gd name="connsiteY152" fmla="*/ 9934 h 12880"/>
                <a:gd name="connsiteX153" fmla="*/ 7394 w 10000"/>
                <a:gd name="connsiteY153" fmla="*/ 10880 h 12880"/>
                <a:gd name="connsiteX154" fmla="*/ 8244 w 10000"/>
                <a:gd name="connsiteY154" fmla="*/ 11268 h 12880"/>
                <a:gd name="connsiteX155" fmla="*/ 8244 w 10000"/>
                <a:gd name="connsiteY155" fmla="*/ 11268 h 12880"/>
                <a:gd name="connsiteX156" fmla="*/ 8300 w 10000"/>
                <a:gd name="connsiteY156" fmla="*/ 11379 h 12880"/>
                <a:gd name="connsiteX157" fmla="*/ 8329 w 10000"/>
                <a:gd name="connsiteY157" fmla="*/ 11435 h 12880"/>
                <a:gd name="connsiteX158" fmla="*/ 8329 w 10000"/>
                <a:gd name="connsiteY158" fmla="*/ 11600 h 12880"/>
                <a:gd name="connsiteX159" fmla="*/ 8357 w 10000"/>
                <a:gd name="connsiteY159" fmla="*/ 11770 h 12880"/>
                <a:gd name="connsiteX160" fmla="*/ 8357 w 10000"/>
                <a:gd name="connsiteY160" fmla="*/ 12490 h 12880"/>
                <a:gd name="connsiteX161" fmla="*/ 9037 w 10000"/>
                <a:gd name="connsiteY161" fmla="*/ 11770 h 12880"/>
                <a:gd name="connsiteX162" fmla="*/ 9547 w 10000"/>
                <a:gd name="connsiteY162" fmla="*/ 10714 h 12880"/>
                <a:gd name="connsiteX163" fmla="*/ 9887 w 10000"/>
                <a:gd name="connsiteY163" fmla="*/ 9380 h 12880"/>
                <a:gd name="connsiteX164" fmla="*/ 10000 w 10000"/>
                <a:gd name="connsiteY164" fmla="*/ 7823 h 12880"/>
                <a:gd name="connsiteX165" fmla="*/ 9915 w 10000"/>
                <a:gd name="connsiteY165" fmla="*/ 6490 h 12880"/>
                <a:gd name="connsiteX166" fmla="*/ 9688 w 10000"/>
                <a:gd name="connsiteY166" fmla="*/ 5267 h 12880"/>
                <a:gd name="connsiteX167" fmla="*/ 9263 w 10000"/>
                <a:gd name="connsiteY167" fmla="*/ 4324 h 12880"/>
                <a:gd name="connsiteX168" fmla="*/ 8782 w 10000"/>
                <a:gd name="connsiteY168" fmla="*/ 3490 h 12880"/>
                <a:gd name="connsiteX169" fmla="*/ 8159 w 10000"/>
                <a:gd name="connsiteY169" fmla="*/ 3046 h 12880"/>
                <a:gd name="connsiteX170" fmla="*/ 7479 w 10000"/>
                <a:gd name="connsiteY170"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13 w 10000"/>
                <a:gd name="connsiteY4" fmla="*/ 6935 h 12880"/>
                <a:gd name="connsiteX5" fmla="*/ 0 w 10000"/>
                <a:gd name="connsiteY5" fmla="*/ 8323 h 12880"/>
                <a:gd name="connsiteX6" fmla="*/ 85 w 10000"/>
                <a:gd name="connsiteY6" fmla="*/ 9435 h 12880"/>
                <a:gd name="connsiteX7" fmla="*/ 283 w 10000"/>
                <a:gd name="connsiteY7" fmla="*/ 10545 h 12880"/>
                <a:gd name="connsiteX8" fmla="*/ 652 w 10000"/>
                <a:gd name="connsiteY8" fmla="*/ 11435 h 12880"/>
                <a:gd name="connsiteX9" fmla="*/ 1048 w 10000"/>
                <a:gd name="connsiteY9" fmla="*/ 12158 h 12880"/>
                <a:gd name="connsiteX10" fmla="*/ 1048 w 10000"/>
                <a:gd name="connsiteY10" fmla="*/ 11770 h 12880"/>
                <a:gd name="connsiteX11" fmla="*/ 1105 w 10000"/>
                <a:gd name="connsiteY11" fmla="*/ 11600 h 12880"/>
                <a:gd name="connsiteX12" fmla="*/ 1105 w 10000"/>
                <a:gd name="connsiteY12" fmla="*/ 11435 h 12880"/>
                <a:gd name="connsiteX13" fmla="*/ 1133 w 10000"/>
                <a:gd name="connsiteY13" fmla="*/ 11379 h 12880"/>
                <a:gd name="connsiteX14" fmla="*/ 1190 w 10000"/>
                <a:gd name="connsiteY14" fmla="*/ 11268 h 12880"/>
                <a:gd name="connsiteX15" fmla="*/ 1190 w 10000"/>
                <a:gd name="connsiteY15" fmla="*/ 11268 h 12880"/>
                <a:gd name="connsiteX16" fmla="*/ 2040 w 10000"/>
                <a:gd name="connsiteY16" fmla="*/ 10880 h 12880"/>
                <a:gd name="connsiteX17" fmla="*/ 2210 w 10000"/>
                <a:gd name="connsiteY17" fmla="*/ 9934 h 12880"/>
                <a:gd name="connsiteX18" fmla="*/ 2125 w 10000"/>
                <a:gd name="connsiteY18" fmla="*/ 9823 h 12880"/>
                <a:gd name="connsiteX19" fmla="*/ 2068 w 10000"/>
                <a:gd name="connsiteY19" fmla="*/ 9713 h 12880"/>
                <a:gd name="connsiteX20" fmla="*/ 2040 w 10000"/>
                <a:gd name="connsiteY20" fmla="*/ 9547 h 12880"/>
                <a:gd name="connsiteX21" fmla="*/ 1983 w 10000"/>
                <a:gd name="connsiteY21" fmla="*/ 9380 h 12880"/>
                <a:gd name="connsiteX22" fmla="*/ 1955 w 10000"/>
                <a:gd name="connsiteY22" fmla="*/ 9270 h 12880"/>
                <a:gd name="connsiteX23" fmla="*/ 1955 w 10000"/>
                <a:gd name="connsiteY23" fmla="*/ 9212 h 12880"/>
                <a:gd name="connsiteX24" fmla="*/ 1955 w 10000"/>
                <a:gd name="connsiteY24" fmla="*/ 8990 h 12880"/>
                <a:gd name="connsiteX25" fmla="*/ 1926 w 10000"/>
                <a:gd name="connsiteY25" fmla="*/ 8493 h 12880"/>
                <a:gd name="connsiteX26" fmla="*/ 1870 w 10000"/>
                <a:gd name="connsiteY26" fmla="*/ 7769 h 12880"/>
                <a:gd name="connsiteX27" fmla="*/ 1841 w 10000"/>
                <a:gd name="connsiteY27" fmla="*/ 7047 h 12880"/>
                <a:gd name="connsiteX28" fmla="*/ 1926 w 10000"/>
                <a:gd name="connsiteY28" fmla="*/ 6545 h 12880"/>
                <a:gd name="connsiteX29" fmla="*/ 2125 w 10000"/>
                <a:gd name="connsiteY29" fmla="*/ 6323 h 12880"/>
                <a:gd name="connsiteX30" fmla="*/ 2323 w 10000"/>
                <a:gd name="connsiteY30" fmla="*/ 6158 h 12880"/>
                <a:gd name="connsiteX31" fmla="*/ 2493 w 10000"/>
                <a:gd name="connsiteY31" fmla="*/ 6102 h 12880"/>
                <a:gd name="connsiteX32" fmla="*/ 2578 w 10000"/>
                <a:gd name="connsiteY32" fmla="*/ 6102 h 12880"/>
                <a:gd name="connsiteX33" fmla="*/ 2578 w 10000"/>
                <a:gd name="connsiteY33" fmla="*/ 6102 h 12880"/>
                <a:gd name="connsiteX34" fmla="*/ 2635 w 10000"/>
                <a:gd name="connsiteY34" fmla="*/ 6102 h 12880"/>
                <a:gd name="connsiteX35" fmla="*/ 2805 w 10000"/>
                <a:gd name="connsiteY35" fmla="*/ 6158 h 12880"/>
                <a:gd name="connsiteX36" fmla="*/ 3003 w 10000"/>
                <a:gd name="connsiteY36" fmla="*/ 6323 h 12880"/>
                <a:gd name="connsiteX37" fmla="*/ 3173 w 10000"/>
                <a:gd name="connsiteY37" fmla="*/ 6545 h 12880"/>
                <a:gd name="connsiteX38" fmla="*/ 3258 w 10000"/>
                <a:gd name="connsiteY38" fmla="*/ 7047 h 12880"/>
                <a:gd name="connsiteX39" fmla="*/ 3258 w 10000"/>
                <a:gd name="connsiteY39" fmla="*/ 7769 h 12880"/>
                <a:gd name="connsiteX40" fmla="*/ 3229 w 10000"/>
                <a:gd name="connsiteY40" fmla="*/ 8493 h 12880"/>
                <a:gd name="connsiteX41" fmla="*/ 3173 w 10000"/>
                <a:gd name="connsiteY41" fmla="*/ 8990 h 12880"/>
                <a:gd name="connsiteX42" fmla="*/ 3144 w 10000"/>
                <a:gd name="connsiteY42" fmla="*/ 9212 h 12880"/>
                <a:gd name="connsiteX43" fmla="*/ 3144 w 10000"/>
                <a:gd name="connsiteY43" fmla="*/ 9270 h 12880"/>
                <a:gd name="connsiteX44" fmla="*/ 3144 w 10000"/>
                <a:gd name="connsiteY44" fmla="*/ 9380 h 12880"/>
                <a:gd name="connsiteX45" fmla="*/ 3088 w 10000"/>
                <a:gd name="connsiteY45" fmla="*/ 9547 h 12880"/>
                <a:gd name="connsiteX46" fmla="*/ 3059 w 10000"/>
                <a:gd name="connsiteY46" fmla="*/ 9713 h 12880"/>
                <a:gd name="connsiteX47" fmla="*/ 2975 w 10000"/>
                <a:gd name="connsiteY47" fmla="*/ 9823 h 12880"/>
                <a:gd name="connsiteX48" fmla="*/ 2946 w 10000"/>
                <a:gd name="connsiteY48" fmla="*/ 9934 h 12880"/>
                <a:gd name="connsiteX49" fmla="*/ 3088 w 10000"/>
                <a:gd name="connsiteY49" fmla="*/ 10880 h 12880"/>
                <a:gd name="connsiteX50" fmla="*/ 3541 w 10000"/>
                <a:gd name="connsiteY50" fmla="*/ 11103 h 12880"/>
                <a:gd name="connsiteX51" fmla="*/ 2890 w 10000"/>
                <a:gd name="connsiteY51" fmla="*/ 11435 h 12880"/>
                <a:gd name="connsiteX52" fmla="*/ 2861 w 10000"/>
                <a:gd name="connsiteY52" fmla="*/ 11435 h 12880"/>
                <a:gd name="connsiteX53" fmla="*/ 2805 w 10000"/>
                <a:gd name="connsiteY53" fmla="*/ 11547 h 12880"/>
                <a:gd name="connsiteX54" fmla="*/ 2776 w 10000"/>
                <a:gd name="connsiteY54" fmla="*/ 11714 h 12880"/>
                <a:gd name="connsiteX55" fmla="*/ 2720 w 10000"/>
                <a:gd name="connsiteY55" fmla="*/ 11825 h 12880"/>
                <a:gd name="connsiteX56" fmla="*/ 2720 w 10000"/>
                <a:gd name="connsiteY56" fmla="*/ 12102 h 12880"/>
                <a:gd name="connsiteX57" fmla="*/ 2720 w 10000"/>
                <a:gd name="connsiteY57" fmla="*/ 12880 h 12880"/>
                <a:gd name="connsiteX58" fmla="*/ 2946 w 10000"/>
                <a:gd name="connsiteY58" fmla="*/ 12880 h 12880"/>
                <a:gd name="connsiteX59" fmla="*/ 2946 w 10000"/>
                <a:gd name="connsiteY59" fmla="*/ 12326 h 12880"/>
                <a:gd name="connsiteX60" fmla="*/ 2946 w 10000"/>
                <a:gd name="connsiteY60" fmla="*/ 12102 h 12880"/>
                <a:gd name="connsiteX61" fmla="*/ 2975 w 10000"/>
                <a:gd name="connsiteY61" fmla="*/ 11937 h 12880"/>
                <a:gd name="connsiteX62" fmla="*/ 3003 w 10000"/>
                <a:gd name="connsiteY62" fmla="*/ 11825 h 12880"/>
                <a:gd name="connsiteX63" fmla="*/ 3059 w 10000"/>
                <a:gd name="connsiteY63" fmla="*/ 11770 h 12880"/>
                <a:gd name="connsiteX64" fmla="*/ 3059 w 10000"/>
                <a:gd name="connsiteY64" fmla="*/ 11714 h 12880"/>
                <a:gd name="connsiteX65" fmla="*/ 4079 w 10000"/>
                <a:gd name="connsiteY65" fmla="*/ 11213 h 12880"/>
                <a:gd name="connsiteX66" fmla="*/ 4278 w 10000"/>
                <a:gd name="connsiteY66" fmla="*/ 10102 h 12880"/>
                <a:gd name="connsiteX67" fmla="*/ 4193 w 10000"/>
                <a:gd name="connsiteY67" fmla="*/ 9934 h 12880"/>
                <a:gd name="connsiteX68" fmla="*/ 4108 w 10000"/>
                <a:gd name="connsiteY68" fmla="*/ 9768 h 12880"/>
                <a:gd name="connsiteX69" fmla="*/ 4079 w 10000"/>
                <a:gd name="connsiteY69" fmla="*/ 9602 h 12880"/>
                <a:gd name="connsiteX70" fmla="*/ 4051 w 10000"/>
                <a:gd name="connsiteY70" fmla="*/ 9380 h 12880"/>
                <a:gd name="connsiteX71" fmla="*/ 3994 w 10000"/>
                <a:gd name="connsiteY71" fmla="*/ 9270 h 12880"/>
                <a:gd name="connsiteX72" fmla="*/ 3994 w 10000"/>
                <a:gd name="connsiteY72" fmla="*/ 9212 h 12880"/>
                <a:gd name="connsiteX73" fmla="*/ 3994 w 10000"/>
                <a:gd name="connsiteY73" fmla="*/ 9046 h 12880"/>
                <a:gd name="connsiteX74" fmla="*/ 3966 w 10000"/>
                <a:gd name="connsiteY74" fmla="*/ 8658 h 12880"/>
                <a:gd name="connsiteX75" fmla="*/ 3909 w 10000"/>
                <a:gd name="connsiteY75" fmla="*/ 7991 h 12880"/>
                <a:gd name="connsiteX76" fmla="*/ 3881 w 10000"/>
                <a:gd name="connsiteY76" fmla="*/ 7269 h 12880"/>
                <a:gd name="connsiteX77" fmla="*/ 3881 w 10000"/>
                <a:gd name="connsiteY77" fmla="*/ 6658 h 12880"/>
                <a:gd name="connsiteX78" fmla="*/ 3909 w 10000"/>
                <a:gd name="connsiteY78" fmla="*/ 6158 h 12880"/>
                <a:gd name="connsiteX79" fmla="*/ 4079 w 10000"/>
                <a:gd name="connsiteY79" fmla="*/ 5768 h 12880"/>
                <a:gd name="connsiteX80" fmla="*/ 4278 w 10000"/>
                <a:gd name="connsiteY80" fmla="*/ 5601 h 12880"/>
                <a:gd name="connsiteX81" fmla="*/ 4476 w 10000"/>
                <a:gd name="connsiteY81" fmla="*/ 5436 h 12880"/>
                <a:gd name="connsiteX82" fmla="*/ 4646 w 10000"/>
                <a:gd name="connsiteY82" fmla="*/ 5436 h 12880"/>
                <a:gd name="connsiteX83" fmla="*/ 4731 w 10000"/>
                <a:gd name="connsiteY83" fmla="*/ 5436 h 12880"/>
                <a:gd name="connsiteX84" fmla="*/ 4731 w 10000"/>
                <a:gd name="connsiteY84" fmla="*/ 5436 h 12880"/>
                <a:gd name="connsiteX85" fmla="*/ 4788 w 10000"/>
                <a:gd name="connsiteY85" fmla="*/ 5436 h 12880"/>
                <a:gd name="connsiteX86" fmla="*/ 4929 w 10000"/>
                <a:gd name="connsiteY86" fmla="*/ 5436 h 12880"/>
                <a:gd name="connsiteX87" fmla="*/ 5127 w 10000"/>
                <a:gd name="connsiteY87" fmla="*/ 5601 h 12880"/>
                <a:gd name="connsiteX88" fmla="*/ 5354 w 10000"/>
                <a:gd name="connsiteY88" fmla="*/ 5768 h 12880"/>
                <a:gd name="connsiteX89" fmla="*/ 5496 w 10000"/>
                <a:gd name="connsiteY89" fmla="*/ 6158 h 12880"/>
                <a:gd name="connsiteX90" fmla="*/ 5581 w 10000"/>
                <a:gd name="connsiteY90" fmla="*/ 6658 h 12880"/>
                <a:gd name="connsiteX91" fmla="*/ 5552 w 10000"/>
                <a:gd name="connsiteY91" fmla="*/ 7269 h 12880"/>
                <a:gd name="connsiteX92" fmla="*/ 5552 w 10000"/>
                <a:gd name="connsiteY92" fmla="*/ 7991 h 12880"/>
                <a:gd name="connsiteX93" fmla="*/ 5467 w 10000"/>
                <a:gd name="connsiteY93" fmla="*/ 8658 h 12880"/>
                <a:gd name="connsiteX94" fmla="*/ 5467 w 10000"/>
                <a:gd name="connsiteY94" fmla="*/ 9046 h 12880"/>
                <a:gd name="connsiteX95" fmla="*/ 5439 w 10000"/>
                <a:gd name="connsiteY95" fmla="*/ 9212 h 12880"/>
                <a:gd name="connsiteX96" fmla="*/ 5439 w 10000"/>
                <a:gd name="connsiteY96" fmla="*/ 9270 h 12880"/>
                <a:gd name="connsiteX97" fmla="*/ 5439 w 10000"/>
                <a:gd name="connsiteY97" fmla="*/ 9380 h 12880"/>
                <a:gd name="connsiteX98" fmla="*/ 5382 w 10000"/>
                <a:gd name="connsiteY98" fmla="*/ 9602 h 12880"/>
                <a:gd name="connsiteX99" fmla="*/ 5297 w 10000"/>
                <a:gd name="connsiteY99" fmla="*/ 9768 h 12880"/>
                <a:gd name="connsiteX100" fmla="*/ 5269 w 10000"/>
                <a:gd name="connsiteY100" fmla="*/ 9934 h 12880"/>
                <a:gd name="connsiteX101" fmla="*/ 5127 w 10000"/>
                <a:gd name="connsiteY101" fmla="*/ 10102 h 12880"/>
                <a:gd name="connsiteX102" fmla="*/ 5354 w 10000"/>
                <a:gd name="connsiteY102" fmla="*/ 11213 h 12880"/>
                <a:gd name="connsiteX103" fmla="*/ 6374 w 10000"/>
                <a:gd name="connsiteY103" fmla="*/ 11714 h 12880"/>
                <a:gd name="connsiteX104" fmla="*/ 6374 w 10000"/>
                <a:gd name="connsiteY104" fmla="*/ 11770 h 12880"/>
                <a:gd name="connsiteX105" fmla="*/ 6402 w 10000"/>
                <a:gd name="connsiteY105" fmla="*/ 11825 h 12880"/>
                <a:gd name="connsiteX106" fmla="*/ 6459 w 10000"/>
                <a:gd name="connsiteY106" fmla="*/ 11937 h 12880"/>
                <a:gd name="connsiteX107" fmla="*/ 6487 w 10000"/>
                <a:gd name="connsiteY107" fmla="*/ 12102 h 12880"/>
                <a:gd name="connsiteX108" fmla="*/ 6544 w 10000"/>
                <a:gd name="connsiteY108" fmla="*/ 12326 h 12880"/>
                <a:gd name="connsiteX109" fmla="*/ 6544 w 10000"/>
                <a:gd name="connsiteY109" fmla="*/ 12548 h 12880"/>
                <a:gd name="connsiteX110" fmla="*/ 6544 w 10000"/>
                <a:gd name="connsiteY110" fmla="*/ 12823 h 12880"/>
                <a:gd name="connsiteX111" fmla="*/ 6686 w 10000"/>
                <a:gd name="connsiteY111" fmla="*/ 12823 h 12880"/>
                <a:gd name="connsiteX112" fmla="*/ 6686 w 10000"/>
                <a:gd name="connsiteY112" fmla="*/ 12102 h 12880"/>
                <a:gd name="connsiteX113" fmla="*/ 6686 w 10000"/>
                <a:gd name="connsiteY113" fmla="*/ 11825 h 12880"/>
                <a:gd name="connsiteX114" fmla="*/ 6657 w 10000"/>
                <a:gd name="connsiteY114" fmla="*/ 11714 h 12880"/>
                <a:gd name="connsiteX115" fmla="*/ 6601 w 10000"/>
                <a:gd name="connsiteY115" fmla="*/ 11547 h 12880"/>
                <a:gd name="connsiteX116" fmla="*/ 6572 w 10000"/>
                <a:gd name="connsiteY116" fmla="*/ 11435 h 12880"/>
                <a:gd name="connsiteX117" fmla="*/ 6544 w 10000"/>
                <a:gd name="connsiteY117" fmla="*/ 11435 h 12880"/>
                <a:gd name="connsiteX118" fmla="*/ 5864 w 10000"/>
                <a:gd name="connsiteY118" fmla="*/ 11103 h 12880"/>
                <a:gd name="connsiteX119" fmla="*/ 6317 w 10000"/>
                <a:gd name="connsiteY119" fmla="*/ 10880 h 12880"/>
                <a:gd name="connsiteX120" fmla="*/ 6544 w 10000"/>
                <a:gd name="connsiteY120" fmla="*/ 9934 h 12880"/>
                <a:gd name="connsiteX121" fmla="*/ 6459 w 10000"/>
                <a:gd name="connsiteY121" fmla="*/ 9823 h 12880"/>
                <a:gd name="connsiteX122" fmla="*/ 6374 w 10000"/>
                <a:gd name="connsiteY122" fmla="*/ 9713 h 12880"/>
                <a:gd name="connsiteX123" fmla="*/ 6317 w 10000"/>
                <a:gd name="connsiteY123" fmla="*/ 9547 h 12880"/>
                <a:gd name="connsiteX124" fmla="*/ 6289 w 10000"/>
                <a:gd name="connsiteY124" fmla="*/ 9380 h 12880"/>
                <a:gd name="connsiteX125" fmla="*/ 6289 w 10000"/>
                <a:gd name="connsiteY125" fmla="*/ 9212 h 12880"/>
                <a:gd name="connsiteX126" fmla="*/ 6289 w 10000"/>
                <a:gd name="connsiteY126" fmla="*/ 9212 h 12880"/>
                <a:gd name="connsiteX127" fmla="*/ 6232 w 10000"/>
                <a:gd name="connsiteY127" fmla="*/ 8990 h 12880"/>
                <a:gd name="connsiteX128" fmla="*/ 6204 w 10000"/>
                <a:gd name="connsiteY128" fmla="*/ 8493 h 12880"/>
                <a:gd name="connsiteX129" fmla="*/ 6176 w 10000"/>
                <a:gd name="connsiteY129" fmla="*/ 7769 h 12880"/>
                <a:gd name="connsiteX130" fmla="*/ 6176 w 10000"/>
                <a:gd name="connsiteY130" fmla="*/ 7047 h 12880"/>
                <a:gd name="connsiteX131" fmla="*/ 6232 w 10000"/>
                <a:gd name="connsiteY131" fmla="*/ 6545 h 12880"/>
                <a:gd name="connsiteX132" fmla="*/ 6402 w 10000"/>
                <a:gd name="connsiteY132" fmla="*/ 6323 h 12880"/>
                <a:gd name="connsiteX133" fmla="*/ 6601 w 10000"/>
                <a:gd name="connsiteY133" fmla="*/ 6158 h 12880"/>
                <a:gd name="connsiteX134" fmla="*/ 6771 w 10000"/>
                <a:gd name="connsiteY134" fmla="*/ 6102 h 12880"/>
                <a:gd name="connsiteX135" fmla="*/ 6856 w 10000"/>
                <a:gd name="connsiteY135" fmla="*/ 6102 h 12880"/>
                <a:gd name="connsiteX136" fmla="*/ 6856 w 10000"/>
                <a:gd name="connsiteY136" fmla="*/ 6102 h 12880"/>
                <a:gd name="connsiteX137" fmla="*/ 6941 w 10000"/>
                <a:gd name="connsiteY137" fmla="*/ 6102 h 12880"/>
                <a:gd name="connsiteX138" fmla="*/ 7110 w 10000"/>
                <a:gd name="connsiteY138" fmla="*/ 6158 h 12880"/>
                <a:gd name="connsiteX139" fmla="*/ 7337 w 10000"/>
                <a:gd name="connsiteY139" fmla="*/ 6323 h 12880"/>
                <a:gd name="connsiteX140" fmla="*/ 7507 w 10000"/>
                <a:gd name="connsiteY140" fmla="*/ 6545 h 12880"/>
                <a:gd name="connsiteX141" fmla="*/ 7592 w 10000"/>
                <a:gd name="connsiteY141" fmla="*/ 7047 h 12880"/>
                <a:gd name="connsiteX142" fmla="*/ 7564 w 10000"/>
                <a:gd name="connsiteY142" fmla="*/ 7769 h 12880"/>
                <a:gd name="connsiteX143" fmla="*/ 7507 w 10000"/>
                <a:gd name="connsiteY143" fmla="*/ 8493 h 12880"/>
                <a:gd name="connsiteX144" fmla="*/ 7479 w 10000"/>
                <a:gd name="connsiteY144" fmla="*/ 8990 h 12880"/>
                <a:gd name="connsiteX145" fmla="*/ 7479 w 10000"/>
                <a:gd name="connsiteY145" fmla="*/ 9212 h 12880"/>
                <a:gd name="connsiteX146" fmla="*/ 7479 w 10000"/>
                <a:gd name="connsiteY146" fmla="*/ 9212 h 12880"/>
                <a:gd name="connsiteX147" fmla="*/ 7422 w 10000"/>
                <a:gd name="connsiteY147" fmla="*/ 9380 h 12880"/>
                <a:gd name="connsiteX148" fmla="*/ 7394 w 10000"/>
                <a:gd name="connsiteY148" fmla="*/ 9547 h 12880"/>
                <a:gd name="connsiteX149" fmla="*/ 7337 w 10000"/>
                <a:gd name="connsiteY149" fmla="*/ 9713 h 12880"/>
                <a:gd name="connsiteX150" fmla="*/ 7309 w 10000"/>
                <a:gd name="connsiteY150" fmla="*/ 9823 h 12880"/>
                <a:gd name="connsiteX151" fmla="*/ 7224 w 10000"/>
                <a:gd name="connsiteY151" fmla="*/ 9934 h 12880"/>
                <a:gd name="connsiteX152" fmla="*/ 7394 w 10000"/>
                <a:gd name="connsiteY152" fmla="*/ 10880 h 12880"/>
                <a:gd name="connsiteX153" fmla="*/ 8244 w 10000"/>
                <a:gd name="connsiteY153" fmla="*/ 11268 h 12880"/>
                <a:gd name="connsiteX154" fmla="*/ 8244 w 10000"/>
                <a:gd name="connsiteY154" fmla="*/ 11268 h 12880"/>
                <a:gd name="connsiteX155" fmla="*/ 8300 w 10000"/>
                <a:gd name="connsiteY155" fmla="*/ 11379 h 12880"/>
                <a:gd name="connsiteX156" fmla="*/ 8329 w 10000"/>
                <a:gd name="connsiteY156" fmla="*/ 11435 h 12880"/>
                <a:gd name="connsiteX157" fmla="*/ 8329 w 10000"/>
                <a:gd name="connsiteY157" fmla="*/ 11600 h 12880"/>
                <a:gd name="connsiteX158" fmla="*/ 8357 w 10000"/>
                <a:gd name="connsiteY158" fmla="*/ 11770 h 12880"/>
                <a:gd name="connsiteX159" fmla="*/ 8357 w 10000"/>
                <a:gd name="connsiteY159" fmla="*/ 12490 h 12880"/>
                <a:gd name="connsiteX160" fmla="*/ 9037 w 10000"/>
                <a:gd name="connsiteY160" fmla="*/ 11770 h 12880"/>
                <a:gd name="connsiteX161" fmla="*/ 9547 w 10000"/>
                <a:gd name="connsiteY161" fmla="*/ 10714 h 12880"/>
                <a:gd name="connsiteX162" fmla="*/ 9887 w 10000"/>
                <a:gd name="connsiteY162" fmla="*/ 9380 h 12880"/>
                <a:gd name="connsiteX163" fmla="*/ 10000 w 10000"/>
                <a:gd name="connsiteY163" fmla="*/ 7823 h 12880"/>
                <a:gd name="connsiteX164" fmla="*/ 9915 w 10000"/>
                <a:gd name="connsiteY164" fmla="*/ 6490 h 12880"/>
                <a:gd name="connsiteX165" fmla="*/ 9688 w 10000"/>
                <a:gd name="connsiteY165" fmla="*/ 5267 h 12880"/>
                <a:gd name="connsiteX166" fmla="*/ 9263 w 10000"/>
                <a:gd name="connsiteY166" fmla="*/ 4324 h 12880"/>
                <a:gd name="connsiteX167" fmla="*/ 8782 w 10000"/>
                <a:gd name="connsiteY167" fmla="*/ 3490 h 12880"/>
                <a:gd name="connsiteX168" fmla="*/ 8159 w 10000"/>
                <a:gd name="connsiteY168" fmla="*/ 3046 h 12880"/>
                <a:gd name="connsiteX169" fmla="*/ 7479 w 10000"/>
                <a:gd name="connsiteY169"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0 w 10000"/>
                <a:gd name="connsiteY4" fmla="*/ 8323 h 12880"/>
                <a:gd name="connsiteX5" fmla="*/ 85 w 10000"/>
                <a:gd name="connsiteY5" fmla="*/ 9435 h 12880"/>
                <a:gd name="connsiteX6" fmla="*/ 283 w 10000"/>
                <a:gd name="connsiteY6" fmla="*/ 10545 h 12880"/>
                <a:gd name="connsiteX7" fmla="*/ 652 w 10000"/>
                <a:gd name="connsiteY7" fmla="*/ 11435 h 12880"/>
                <a:gd name="connsiteX8" fmla="*/ 1048 w 10000"/>
                <a:gd name="connsiteY8" fmla="*/ 12158 h 12880"/>
                <a:gd name="connsiteX9" fmla="*/ 1048 w 10000"/>
                <a:gd name="connsiteY9" fmla="*/ 11770 h 12880"/>
                <a:gd name="connsiteX10" fmla="*/ 1105 w 10000"/>
                <a:gd name="connsiteY10" fmla="*/ 11600 h 12880"/>
                <a:gd name="connsiteX11" fmla="*/ 1105 w 10000"/>
                <a:gd name="connsiteY11" fmla="*/ 11435 h 12880"/>
                <a:gd name="connsiteX12" fmla="*/ 1133 w 10000"/>
                <a:gd name="connsiteY12" fmla="*/ 11379 h 12880"/>
                <a:gd name="connsiteX13" fmla="*/ 1190 w 10000"/>
                <a:gd name="connsiteY13" fmla="*/ 11268 h 12880"/>
                <a:gd name="connsiteX14" fmla="*/ 1190 w 10000"/>
                <a:gd name="connsiteY14" fmla="*/ 11268 h 12880"/>
                <a:gd name="connsiteX15" fmla="*/ 2040 w 10000"/>
                <a:gd name="connsiteY15" fmla="*/ 10880 h 12880"/>
                <a:gd name="connsiteX16" fmla="*/ 2210 w 10000"/>
                <a:gd name="connsiteY16" fmla="*/ 9934 h 12880"/>
                <a:gd name="connsiteX17" fmla="*/ 2125 w 10000"/>
                <a:gd name="connsiteY17" fmla="*/ 9823 h 12880"/>
                <a:gd name="connsiteX18" fmla="*/ 2068 w 10000"/>
                <a:gd name="connsiteY18" fmla="*/ 9713 h 12880"/>
                <a:gd name="connsiteX19" fmla="*/ 2040 w 10000"/>
                <a:gd name="connsiteY19" fmla="*/ 9547 h 12880"/>
                <a:gd name="connsiteX20" fmla="*/ 1983 w 10000"/>
                <a:gd name="connsiteY20" fmla="*/ 9380 h 12880"/>
                <a:gd name="connsiteX21" fmla="*/ 1955 w 10000"/>
                <a:gd name="connsiteY21" fmla="*/ 9270 h 12880"/>
                <a:gd name="connsiteX22" fmla="*/ 1955 w 10000"/>
                <a:gd name="connsiteY22" fmla="*/ 9212 h 12880"/>
                <a:gd name="connsiteX23" fmla="*/ 1955 w 10000"/>
                <a:gd name="connsiteY23" fmla="*/ 8990 h 12880"/>
                <a:gd name="connsiteX24" fmla="*/ 1926 w 10000"/>
                <a:gd name="connsiteY24" fmla="*/ 8493 h 12880"/>
                <a:gd name="connsiteX25" fmla="*/ 1870 w 10000"/>
                <a:gd name="connsiteY25" fmla="*/ 7769 h 12880"/>
                <a:gd name="connsiteX26" fmla="*/ 1841 w 10000"/>
                <a:gd name="connsiteY26" fmla="*/ 7047 h 12880"/>
                <a:gd name="connsiteX27" fmla="*/ 1926 w 10000"/>
                <a:gd name="connsiteY27" fmla="*/ 6545 h 12880"/>
                <a:gd name="connsiteX28" fmla="*/ 2125 w 10000"/>
                <a:gd name="connsiteY28" fmla="*/ 6323 h 12880"/>
                <a:gd name="connsiteX29" fmla="*/ 2323 w 10000"/>
                <a:gd name="connsiteY29" fmla="*/ 6158 h 12880"/>
                <a:gd name="connsiteX30" fmla="*/ 2493 w 10000"/>
                <a:gd name="connsiteY30" fmla="*/ 6102 h 12880"/>
                <a:gd name="connsiteX31" fmla="*/ 2578 w 10000"/>
                <a:gd name="connsiteY31" fmla="*/ 6102 h 12880"/>
                <a:gd name="connsiteX32" fmla="*/ 2578 w 10000"/>
                <a:gd name="connsiteY32" fmla="*/ 6102 h 12880"/>
                <a:gd name="connsiteX33" fmla="*/ 2635 w 10000"/>
                <a:gd name="connsiteY33" fmla="*/ 6102 h 12880"/>
                <a:gd name="connsiteX34" fmla="*/ 2805 w 10000"/>
                <a:gd name="connsiteY34" fmla="*/ 6158 h 12880"/>
                <a:gd name="connsiteX35" fmla="*/ 3003 w 10000"/>
                <a:gd name="connsiteY35" fmla="*/ 6323 h 12880"/>
                <a:gd name="connsiteX36" fmla="*/ 3173 w 10000"/>
                <a:gd name="connsiteY36" fmla="*/ 6545 h 12880"/>
                <a:gd name="connsiteX37" fmla="*/ 3258 w 10000"/>
                <a:gd name="connsiteY37" fmla="*/ 7047 h 12880"/>
                <a:gd name="connsiteX38" fmla="*/ 3258 w 10000"/>
                <a:gd name="connsiteY38" fmla="*/ 7769 h 12880"/>
                <a:gd name="connsiteX39" fmla="*/ 3229 w 10000"/>
                <a:gd name="connsiteY39" fmla="*/ 8493 h 12880"/>
                <a:gd name="connsiteX40" fmla="*/ 3173 w 10000"/>
                <a:gd name="connsiteY40" fmla="*/ 8990 h 12880"/>
                <a:gd name="connsiteX41" fmla="*/ 3144 w 10000"/>
                <a:gd name="connsiteY41" fmla="*/ 9212 h 12880"/>
                <a:gd name="connsiteX42" fmla="*/ 3144 w 10000"/>
                <a:gd name="connsiteY42" fmla="*/ 9270 h 12880"/>
                <a:gd name="connsiteX43" fmla="*/ 3144 w 10000"/>
                <a:gd name="connsiteY43" fmla="*/ 9380 h 12880"/>
                <a:gd name="connsiteX44" fmla="*/ 3088 w 10000"/>
                <a:gd name="connsiteY44" fmla="*/ 9547 h 12880"/>
                <a:gd name="connsiteX45" fmla="*/ 3059 w 10000"/>
                <a:gd name="connsiteY45" fmla="*/ 9713 h 12880"/>
                <a:gd name="connsiteX46" fmla="*/ 2975 w 10000"/>
                <a:gd name="connsiteY46" fmla="*/ 9823 h 12880"/>
                <a:gd name="connsiteX47" fmla="*/ 2946 w 10000"/>
                <a:gd name="connsiteY47" fmla="*/ 9934 h 12880"/>
                <a:gd name="connsiteX48" fmla="*/ 3088 w 10000"/>
                <a:gd name="connsiteY48" fmla="*/ 10880 h 12880"/>
                <a:gd name="connsiteX49" fmla="*/ 3541 w 10000"/>
                <a:gd name="connsiteY49" fmla="*/ 11103 h 12880"/>
                <a:gd name="connsiteX50" fmla="*/ 2890 w 10000"/>
                <a:gd name="connsiteY50" fmla="*/ 11435 h 12880"/>
                <a:gd name="connsiteX51" fmla="*/ 2861 w 10000"/>
                <a:gd name="connsiteY51" fmla="*/ 11435 h 12880"/>
                <a:gd name="connsiteX52" fmla="*/ 2805 w 10000"/>
                <a:gd name="connsiteY52" fmla="*/ 11547 h 12880"/>
                <a:gd name="connsiteX53" fmla="*/ 2776 w 10000"/>
                <a:gd name="connsiteY53" fmla="*/ 11714 h 12880"/>
                <a:gd name="connsiteX54" fmla="*/ 2720 w 10000"/>
                <a:gd name="connsiteY54" fmla="*/ 11825 h 12880"/>
                <a:gd name="connsiteX55" fmla="*/ 2720 w 10000"/>
                <a:gd name="connsiteY55" fmla="*/ 12102 h 12880"/>
                <a:gd name="connsiteX56" fmla="*/ 2720 w 10000"/>
                <a:gd name="connsiteY56" fmla="*/ 12880 h 12880"/>
                <a:gd name="connsiteX57" fmla="*/ 2946 w 10000"/>
                <a:gd name="connsiteY57" fmla="*/ 12880 h 12880"/>
                <a:gd name="connsiteX58" fmla="*/ 2946 w 10000"/>
                <a:gd name="connsiteY58" fmla="*/ 12326 h 12880"/>
                <a:gd name="connsiteX59" fmla="*/ 2946 w 10000"/>
                <a:gd name="connsiteY59" fmla="*/ 12102 h 12880"/>
                <a:gd name="connsiteX60" fmla="*/ 2975 w 10000"/>
                <a:gd name="connsiteY60" fmla="*/ 11937 h 12880"/>
                <a:gd name="connsiteX61" fmla="*/ 3003 w 10000"/>
                <a:gd name="connsiteY61" fmla="*/ 11825 h 12880"/>
                <a:gd name="connsiteX62" fmla="*/ 3059 w 10000"/>
                <a:gd name="connsiteY62" fmla="*/ 11770 h 12880"/>
                <a:gd name="connsiteX63" fmla="*/ 3059 w 10000"/>
                <a:gd name="connsiteY63" fmla="*/ 11714 h 12880"/>
                <a:gd name="connsiteX64" fmla="*/ 4079 w 10000"/>
                <a:gd name="connsiteY64" fmla="*/ 11213 h 12880"/>
                <a:gd name="connsiteX65" fmla="*/ 4278 w 10000"/>
                <a:gd name="connsiteY65" fmla="*/ 10102 h 12880"/>
                <a:gd name="connsiteX66" fmla="*/ 4193 w 10000"/>
                <a:gd name="connsiteY66" fmla="*/ 9934 h 12880"/>
                <a:gd name="connsiteX67" fmla="*/ 4108 w 10000"/>
                <a:gd name="connsiteY67" fmla="*/ 9768 h 12880"/>
                <a:gd name="connsiteX68" fmla="*/ 4079 w 10000"/>
                <a:gd name="connsiteY68" fmla="*/ 9602 h 12880"/>
                <a:gd name="connsiteX69" fmla="*/ 4051 w 10000"/>
                <a:gd name="connsiteY69" fmla="*/ 9380 h 12880"/>
                <a:gd name="connsiteX70" fmla="*/ 3994 w 10000"/>
                <a:gd name="connsiteY70" fmla="*/ 9270 h 12880"/>
                <a:gd name="connsiteX71" fmla="*/ 3994 w 10000"/>
                <a:gd name="connsiteY71" fmla="*/ 9212 h 12880"/>
                <a:gd name="connsiteX72" fmla="*/ 3994 w 10000"/>
                <a:gd name="connsiteY72" fmla="*/ 9046 h 12880"/>
                <a:gd name="connsiteX73" fmla="*/ 3966 w 10000"/>
                <a:gd name="connsiteY73" fmla="*/ 8658 h 12880"/>
                <a:gd name="connsiteX74" fmla="*/ 3909 w 10000"/>
                <a:gd name="connsiteY74" fmla="*/ 7991 h 12880"/>
                <a:gd name="connsiteX75" fmla="*/ 3881 w 10000"/>
                <a:gd name="connsiteY75" fmla="*/ 7269 h 12880"/>
                <a:gd name="connsiteX76" fmla="*/ 3881 w 10000"/>
                <a:gd name="connsiteY76" fmla="*/ 6658 h 12880"/>
                <a:gd name="connsiteX77" fmla="*/ 3909 w 10000"/>
                <a:gd name="connsiteY77" fmla="*/ 6158 h 12880"/>
                <a:gd name="connsiteX78" fmla="*/ 4079 w 10000"/>
                <a:gd name="connsiteY78" fmla="*/ 5768 h 12880"/>
                <a:gd name="connsiteX79" fmla="*/ 4278 w 10000"/>
                <a:gd name="connsiteY79" fmla="*/ 5601 h 12880"/>
                <a:gd name="connsiteX80" fmla="*/ 4476 w 10000"/>
                <a:gd name="connsiteY80" fmla="*/ 5436 h 12880"/>
                <a:gd name="connsiteX81" fmla="*/ 4646 w 10000"/>
                <a:gd name="connsiteY81" fmla="*/ 5436 h 12880"/>
                <a:gd name="connsiteX82" fmla="*/ 4731 w 10000"/>
                <a:gd name="connsiteY82" fmla="*/ 5436 h 12880"/>
                <a:gd name="connsiteX83" fmla="*/ 4731 w 10000"/>
                <a:gd name="connsiteY83" fmla="*/ 5436 h 12880"/>
                <a:gd name="connsiteX84" fmla="*/ 4788 w 10000"/>
                <a:gd name="connsiteY84" fmla="*/ 5436 h 12880"/>
                <a:gd name="connsiteX85" fmla="*/ 4929 w 10000"/>
                <a:gd name="connsiteY85" fmla="*/ 5436 h 12880"/>
                <a:gd name="connsiteX86" fmla="*/ 5127 w 10000"/>
                <a:gd name="connsiteY86" fmla="*/ 5601 h 12880"/>
                <a:gd name="connsiteX87" fmla="*/ 5354 w 10000"/>
                <a:gd name="connsiteY87" fmla="*/ 5768 h 12880"/>
                <a:gd name="connsiteX88" fmla="*/ 5496 w 10000"/>
                <a:gd name="connsiteY88" fmla="*/ 6158 h 12880"/>
                <a:gd name="connsiteX89" fmla="*/ 5581 w 10000"/>
                <a:gd name="connsiteY89" fmla="*/ 6658 h 12880"/>
                <a:gd name="connsiteX90" fmla="*/ 5552 w 10000"/>
                <a:gd name="connsiteY90" fmla="*/ 7269 h 12880"/>
                <a:gd name="connsiteX91" fmla="*/ 5552 w 10000"/>
                <a:gd name="connsiteY91" fmla="*/ 7991 h 12880"/>
                <a:gd name="connsiteX92" fmla="*/ 5467 w 10000"/>
                <a:gd name="connsiteY92" fmla="*/ 8658 h 12880"/>
                <a:gd name="connsiteX93" fmla="*/ 5467 w 10000"/>
                <a:gd name="connsiteY93" fmla="*/ 9046 h 12880"/>
                <a:gd name="connsiteX94" fmla="*/ 5439 w 10000"/>
                <a:gd name="connsiteY94" fmla="*/ 9212 h 12880"/>
                <a:gd name="connsiteX95" fmla="*/ 5439 w 10000"/>
                <a:gd name="connsiteY95" fmla="*/ 9270 h 12880"/>
                <a:gd name="connsiteX96" fmla="*/ 5439 w 10000"/>
                <a:gd name="connsiteY96" fmla="*/ 9380 h 12880"/>
                <a:gd name="connsiteX97" fmla="*/ 5382 w 10000"/>
                <a:gd name="connsiteY97" fmla="*/ 9602 h 12880"/>
                <a:gd name="connsiteX98" fmla="*/ 5297 w 10000"/>
                <a:gd name="connsiteY98" fmla="*/ 9768 h 12880"/>
                <a:gd name="connsiteX99" fmla="*/ 5269 w 10000"/>
                <a:gd name="connsiteY99" fmla="*/ 9934 h 12880"/>
                <a:gd name="connsiteX100" fmla="*/ 5127 w 10000"/>
                <a:gd name="connsiteY100" fmla="*/ 10102 h 12880"/>
                <a:gd name="connsiteX101" fmla="*/ 5354 w 10000"/>
                <a:gd name="connsiteY101" fmla="*/ 11213 h 12880"/>
                <a:gd name="connsiteX102" fmla="*/ 6374 w 10000"/>
                <a:gd name="connsiteY102" fmla="*/ 11714 h 12880"/>
                <a:gd name="connsiteX103" fmla="*/ 6374 w 10000"/>
                <a:gd name="connsiteY103" fmla="*/ 11770 h 12880"/>
                <a:gd name="connsiteX104" fmla="*/ 6402 w 10000"/>
                <a:gd name="connsiteY104" fmla="*/ 11825 h 12880"/>
                <a:gd name="connsiteX105" fmla="*/ 6459 w 10000"/>
                <a:gd name="connsiteY105" fmla="*/ 11937 h 12880"/>
                <a:gd name="connsiteX106" fmla="*/ 6487 w 10000"/>
                <a:gd name="connsiteY106" fmla="*/ 12102 h 12880"/>
                <a:gd name="connsiteX107" fmla="*/ 6544 w 10000"/>
                <a:gd name="connsiteY107" fmla="*/ 12326 h 12880"/>
                <a:gd name="connsiteX108" fmla="*/ 6544 w 10000"/>
                <a:gd name="connsiteY108" fmla="*/ 12548 h 12880"/>
                <a:gd name="connsiteX109" fmla="*/ 6544 w 10000"/>
                <a:gd name="connsiteY109" fmla="*/ 12823 h 12880"/>
                <a:gd name="connsiteX110" fmla="*/ 6686 w 10000"/>
                <a:gd name="connsiteY110" fmla="*/ 12823 h 12880"/>
                <a:gd name="connsiteX111" fmla="*/ 6686 w 10000"/>
                <a:gd name="connsiteY111" fmla="*/ 12102 h 12880"/>
                <a:gd name="connsiteX112" fmla="*/ 6686 w 10000"/>
                <a:gd name="connsiteY112" fmla="*/ 11825 h 12880"/>
                <a:gd name="connsiteX113" fmla="*/ 6657 w 10000"/>
                <a:gd name="connsiteY113" fmla="*/ 11714 h 12880"/>
                <a:gd name="connsiteX114" fmla="*/ 6601 w 10000"/>
                <a:gd name="connsiteY114" fmla="*/ 11547 h 12880"/>
                <a:gd name="connsiteX115" fmla="*/ 6572 w 10000"/>
                <a:gd name="connsiteY115" fmla="*/ 11435 h 12880"/>
                <a:gd name="connsiteX116" fmla="*/ 6544 w 10000"/>
                <a:gd name="connsiteY116" fmla="*/ 11435 h 12880"/>
                <a:gd name="connsiteX117" fmla="*/ 5864 w 10000"/>
                <a:gd name="connsiteY117" fmla="*/ 11103 h 12880"/>
                <a:gd name="connsiteX118" fmla="*/ 6317 w 10000"/>
                <a:gd name="connsiteY118" fmla="*/ 10880 h 12880"/>
                <a:gd name="connsiteX119" fmla="*/ 6544 w 10000"/>
                <a:gd name="connsiteY119" fmla="*/ 9934 h 12880"/>
                <a:gd name="connsiteX120" fmla="*/ 6459 w 10000"/>
                <a:gd name="connsiteY120" fmla="*/ 9823 h 12880"/>
                <a:gd name="connsiteX121" fmla="*/ 6374 w 10000"/>
                <a:gd name="connsiteY121" fmla="*/ 9713 h 12880"/>
                <a:gd name="connsiteX122" fmla="*/ 6317 w 10000"/>
                <a:gd name="connsiteY122" fmla="*/ 9547 h 12880"/>
                <a:gd name="connsiteX123" fmla="*/ 6289 w 10000"/>
                <a:gd name="connsiteY123" fmla="*/ 9380 h 12880"/>
                <a:gd name="connsiteX124" fmla="*/ 6289 w 10000"/>
                <a:gd name="connsiteY124" fmla="*/ 9212 h 12880"/>
                <a:gd name="connsiteX125" fmla="*/ 6289 w 10000"/>
                <a:gd name="connsiteY125" fmla="*/ 9212 h 12880"/>
                <a:gd name="connsiteX126" fmla="*/ 6232 w 10000"/>
                <a:gd name="connsiteY126" fmla="*/ 8990 h 12880"/>
                <a:gd name="connsiteX127" fmla="*/ 6204 w 10000"/>
                <a:gd name="connsiteY127" fmla="*/ 8493 h 12880"/>
                <a:gd name="connsiteX128" fmla="*/ 6176 w 10000"/>
                <a:gd name="connsiteY128" fmla="*/ 7769 h 12880"/>
                <a:gd name="connsiteX129" fmla="*/ 6176 w 10000"/>
                <a:gd name="connsiteY129" fmla="*/ 7047 h 12880"/>
                <a:gd name="connsiteX130" fmla="*/ 6232 w 10000"/>
                <a:gd name="connsiteY130" fmla="*/ 6545 h 12880"/>
                <a:gd name="connsiteX131" fmla="*/ 6402 w 10000"/>
                <a:gd name="connsiteY131" fmla="*/ 6323 h 12880"/>
                <a:gd name="connsiteX132" fmla="*/ 6601 w 10000"/>
                <a:gd name="connsiteY132" fmla="*/ 6158 h 12880"/>
                <a:gd name="connsiteX133" fmla="*/ 6771 w 10000"/>
                <a:gd name="connsiteY133" fmla="*/ 6102 h 12880"/>
                <a:gd name="connsiteX134" fmla="*/ 6856 w 10000"/>
                <a:gd name="connsiteY134" fmla="*/ 6102 h 12880"/>
                <a:gd name="connsiteX135" fmla="*/ 6856 w 10000"/>
                <a:gd name="connsiteY135" fmla="*/ 6102 h 12880"/>
                <a:gd name="connsiteX136" fmla="*/ 6941 w 10000"/>
                <a:gd name="connsiteY136" fmla="*/ 6102 h 12880"/>
                <a:gd name="connsiteX137" fmla="*/ 7110 w 10000"/>
                <a:gd name="connsiteY137" fmla="*/ 6158 h 12880"/>
                <a:gd name="connsiteX138" fmla="*/ 7337 w 10000"/>
                <a:gd name="connsiteY138" fmla="*/ 6323 h 12880"/>
                <a:gd name="connsiteX139" fmla="*/ 7507 w 10000"/>
                <a:gd name="connsiteY139" fmla="*/ 6545 h 12880"/>
                <a:gd name="connsiteX140" fmla="*/ 7592 w 10000"/>
                <a:gd name="connsiteY140" fmla="*/ 7047 h 12880"/>
                <a:gd name="connsiteX141" fmla="*/ 7564 w 10000"/>
                <a:gd name="connsiteY141" fmla="*/ 7769 h 12880"/>
                <a:gd name="connsiteX142" fmla="*/ 7507 w 10000"/>
                <a:gd name="connsiteY142" fmla="*/ 8493 h 12880"/>
                <a:gd name="connsiteX143" fmla="*/ 7479 w 10000"/>
                <a:gd name="connsiteY143" fmla="*/ 8990 h 12880"/>
                <a:gd name="connsiteX144" fmla="*/ 7479 w 10000"/>
                <a:gd name="connsiteY144" fmla="*/ 9212 h 12880"/>
                <a:gd name="connsiteX145" fmla="*/ 7479 w 10000"/>
                <a:gd name="connsiteY145" fmla="*/ 9212 h 12880"/>
                <a:gd name="connsiteX146" fmla="*/ 7422 w 10000"/>
                <a:gd name="connsiteY146" fmla="*/ 9380 h 12880"/>
                <a:gd name="connsiteX147" fmla="*/ 7394 w 10000"/>
                <a:gd name="connsiteY147" fmla="*/ 9547 h 12880"/>
                <a:gd name="connsiteX148" fmla="*/ 7337 w 10000"/>
                <a:gd name="connsiteY148" fmla="*/ 9713 h 12880"/>
                <a:gd name="connsiteX149" fmla="*/ 7309 w 10000"/>
                <a:gd name="connsiteY149" fmla="*/ 9823 h 12880"/>
                <a:gd name="connsiteX150" fmla="*/ 7224 w 10000"/>
                <a:gd name="connsiteY150" fmla="*/ 9934 h 12880"/>
                <a:gd name="connsiteX151" fmla="*/ 7394 w 10000"/>
                <a:gd name="connsiteY151" fmla="*/ 10880 h 12880"/>
                <a:gd name="connsiteX152" fmla="*/ 8244 w 10000"/>
                <a:gd name="connsiteY152" fmla="*/ 11268 h 12880"/>
                <a:gd name="connsiteX153" fmla="*/ 8244 w 10000"/>
                <a:gd name="connsiteY153" fmla="*/ 11268 h 12880"/>
                <a:gd name="connsiteX154" fmla="*/ 8300 w 10000"/>
                <a:gd name="connsiteY154" fmla="*/ 11379 h 12880"/>
                <a:gd name="connsiteX155" fmla="*/ 8329 w 10000"/>
                <a:gd name="connsiteY155" fmla="*/ 11435 h 12880"/>
                <a:gd name="connsiteX156" fmla="*/ 8329 w 10000"/>
                <a:gd name="connsiteY156" fmla="*/ 11600 h 12880"/>
                <a:gd name="connsiteX157" fmla="*/ 8357 w 10000"/>
                <a:gd name="connsiteY157" fmla="*/ 11770 h 12880"/>
                <a:gd name="connsiteX158" fmla="*/ 8357 w 10000"/>
                <a:gd name="connsiteY158" fmla="*/ 12490 h 12880"/>
                <a:gd name="connsiteX159" fmla="*/ 9037 w 10000"/>
                <a:gd name="connsiteY159" fmla="*/ 11770 h 12880"/>
                <a:gd name="connsiteX160" fmla="*/ 9547 w 10000"/>
                <a:gd name="connsiteY160" fmla="*/ 10714 h 12880"/>
                <a:gd name="connsiteX161" fmla="*/ 9887 w 10000"/>
                <a:gd name="connsiteY161" fmla="*/ 9380 h 12880"/>
                <a:gd name="connsiteX162" fmla="*/ 10000 w 10000"/>
                <a:gd name="connsiteY162" fmla="*/ 7823 h 12880"/>
                <a:gd name="connsiteX163" fmla="*/ 9915 w 10000"/>
                <a:gd name="connsiteY163" fmla="*/ 6490 h 12880"/>
                <a:gd name="connsiteX164" fmla="*/ 9688 w 10000"/>
                <a:gd name="connsiteY164" fmla="*/ 5267 h 12880"/>
                <a:gd name="connsiteX165" fmla="*/ 9263 w 10000"/>
                <a:gd name="connsiteY165" fmla="*/ 4324 h 12880"/>
                <a:gd name="connsiteX166" fmla="*/ 8782 w 10000"/>
                <a:gd name="connsiteY166" fmla="*/ 3490 h 12880"/>
                <a:gd name="connsiteX167" fmla="*/ 8159 w 10000"/>
                <a:gd name="connsiteY167" fmla="*/ 3046 h 12880"/>
                <a:gd name="connsiteX168" fmla="*/ 7479 w 10000"/>
                <a:gd name="connsiteY168" fmla="*/ 2880 h 12880"/>
                <a:gd name="connsiteX0" fmla="*/ 7394 w 9915"/>
                <a:gd name="connsiteY0" fmla="*/ 2880 h 12880"/>
                <a:gd name="connsiteX1" fmla="*/ 6940 w 9915"/>
                <a:gd name="connsiteY1" fmla="*/ 2880 h 12880"/>
                <a:gd name="connsiteX2" fmla="*/ 6516 w 9915"/>
                <a:gd name="connsiteY2" fmla="*/ 3101 h 12880"/>
                <a:gd name="connsiteX3" fmla="*/ 1983 w 9915"/>
                <a:gd name="connsiteY3" fmla="*/ 3769 h 12880"/>
                <a:gd name="connsiteX4" fmla="*/ 0 w 9915"/>
                <a:gd name="connsiteY4" fmla="*/ 9435 h 12880"/>
                <a:gd name="connsiteX5" fmla="*/ 198 w 9915"/>
                <a:gd name="connsiteY5" fmla="*/ 10545 h 12880"/>
                <a:gd name="connsiteX6" fmla="*/ 567 w 9915"/>
                <a:gd name="connsiteY6" fmla="*/ 11435 h 12880"/>
                <a:gd name="connsiteX7" fmla="*/ 963 w 9915"/>
                <a:gd name="connsiteY7" fmla="*/ 12158 h 12880"/>
                <a:gd name="connsiteX8" fmla="*/ 963 w 9915"/>
                <a:gd name="connsiteY8" fmla="*/ 11770 h 12880"/>
                <a:gd name="connsiteX9" fmla="*/ 1020 w 9915"/>
                <a:gd name="connsiteY9" fmla="*/ 11600 h 12880"/>
                <a:gd name="connsiteX10" fmla="*/ 1020 w 9915"/>
                <a:gd name="connsiteY10" fmla="*/ 11435 h 12880"/>
                <a:gd name="connsiteX11" fmla="*/ 1048 w 9915"/>
                <a:gd name="connsiteY11" fmla="*/ 11379 h 12880"/>
                <a:gd name="connsiteX12" fmla="*/ 1105 w 9915"/>
                <a:gd name="connsiteY12" fmla="*/ 11268 h 12880"/>
                <a:gd name="connsiteX13" fmla="*/ 1105 w 9915"/>
                <a:gd name="connsiteY13" fmla="*/ 11268 h 12880"/>
                <a:gd name="connsiteX14" fmla="*/ 1955 w 9915"/>
                <a:gd name="connsiteY14" fmla="*/ 10880 h 12880"/>
                <a:gd name="connsiteX15" fmla="*/ 2125 w 9915"/>
                <a:gd name="connsiteY15" fmla="*/ 9934 h 12880"/>
                <a:gd name="connsiteX16" fmla="*/ 2040 w 9915"/>
                <a:gd name="connsiteY16" fmla="*/ 9823 h 12880"/>
                <a:gd name="connsiteX17" fmla="*/ 1983 w 9915"/>
                <a:gd name="connsiteY17" fmla="*/ 9713 h 12880"/>
                <a:gd name="connsiteX18" fmla="*/ 1955 w 9915"/>
                <a:gd name="connsiteY18" fmla="*/ 9547 h 12880"/>
                <a:gd name="connsiteX19" fmla="*/ 1898 w 9915"/>
                <a:gd name="connsiteY19" fmla="*/ 9380 h 12880"/>
                <a:gd name="connsiteX20" fmla="*/ 1870 w 9915"/>
                <a:gd name="connsiteY20" fmla="*/ 9270 h 12880"/>
                <a:gd name="connsiteX21" fmla="*/ 1870 w 9915"/>
                <a:gd name="connsiteY21" fmla="*/ 9212 h 12880"/>
                <a:gd name="connsiteX22" fmla="*/ 1870 w 9915"/>
                <a:gd name="connsiteY22" fmla="*/ 8990 h 12880"/>
                <a:gd name="connsiteX23" fmla="*/ 1841 w 9915"/>
                <a:gd name="connsiteY23" fmla="*/ 8493 h 12880"/>
                <a:gd name="connsiteX24" fmla="*/ 1785 w 9915"/>
                <a:gd name="connsiteY24" fmla="*/ 7769 h 12880"/>
                <a:gd name="connsiteX25" fmla="*/ 1756 w 9915"/>
                <a:gd name="connsiteY25" fmla="*/ 7047 h 12880"/>
                <a:gd name="connsiteX26" fmla="*/ 1841 w 9915"/>
                <a:gd name="connsiteY26" fmla="*/ 6545 h 12880"/>
                <a:gd name="connsiteX27" fmla="*/ 2040 w 9915"/>
                <a:gd name="connsiteY27" fmla="*/ 6323 h 12880"/>
                <a:gd name="connsiteX28" fmla="*/ 2238 w 9915"/>
                <a:gd name="connsiteY28" fmla="*/ 6158 h 12880"/>
                <a:gd name="connsiteX29" fmla="*/ 2408 w 9915"/>
                <a:gd name="connsiteY29" fmla="*/ 6102 h 12880"/>
                <a:gd name="connsiteX30" fmla="*/ 2493 w 9915"/>
                <a:gd name="connsiteY30" fmla="*/ 6102 h 12880"/>
                <a:gd name="connsiteX31" fmla="*/ 2493 w 9915"/>
                <a:gd name="connsiteY31" fmla="*/ 6102 h 12880"/>
                <a:gd name="connsiteX32" fmla="*/ 2550 w 9915"/>
                <a:gd name="connsiteY32" fmla="*/ 6102 h 12880"/>
                <a:gd name="connsiteX33" fmla="*/ 2720 w 9915"/>
                <a:gd name="connsiteY33" fmla="*/ 6158 h 12880"/>
                <a:gd name="connsiteX34" fmla="*/ 2918 w 9915"/>
                <a:gd name="connsiteY34" fmla="*/ 6323 h 12880"/>
                <a:gd name="connsiteX35" fmla="*/ 3088 w 9915"/>
                <a:gd name="connsiteY35" fmla="*/ 6545 h 12880"/>
                <a:gd name="connsiteX36" fmla="*/ 3173 w 9915"/>
                <a:gd name="connsiteY36" fmla="*/ 7047 h 12880"/>
                <a:gd name="connsiteX37" fmla="*/ 3173 w 9915"/>
                <a:gd name="connsiteY37" fmla="*/ 7769 h 12880"/>
                <a:gd name="connsiteX38" fmla="*/ 3144 w 9915"/>
                <a:gd name="connsiteY38" fmla="*/ 8493 h 12880"/>
                <a:gd name="connsiteX39" fmla="*/ 3088 w 9915"/>
                <a:gd name="connsiteY39" fmla="*/ 8990 h 12880"/>
                <a:gd name="connsiteX40" fmla="*/ 3059 w 9915"/>
                <a:gd name="connsiteY40" fmla="*/ 9212 h 12880"/>
                <a:gd name="connsiteX41" fmla="*/ 3059 w 9915"/>
                <a:gd name="connsiteY41" fmla="*/ 9270 h 12880"/>
                <a:gd name="connsiteX42" fmla="*/ 3059 w 9915"/>
                <a:gd name="connsiteY42" fmla="*/ 9380 h 12880"/>
                <a:gd name="connsiteX43" fmla="*/ 3003 w 9915"/>
                <a:gd name="connsiteY43" fmla="*/ 9547 h 12880"/>
                <a:gd name="connsiteX44" fmla="*/ 2974 w 9915"/>
                <a:gd name="connsiteY44" fmla="*/ 9713 h 12880"/>
                <a:gd name="connsiteX45" fmla="*/ 2890 w 9915"/>
                <a:gd name="connsiteY45" fmla="*/ 9823 h 12880"/>
                <a:gd name="connsiteX46" fmla="*/ 2861 w 9915"/>
                <a:gd name="connsiteY46" fmla="*/ 9934 h 12880"/>
                <a:gd name="connsiteX47" fmla="*/ 3003 w 9915"/>
                <a:gd name="connsiteY47" fmla="*/ 10880 h 12880"/>
                <a:gd name="connsiteX48" fmla="*/ 3456 w 9915"/>
                <a:gd name="connsiteY48" fmla="*/ 11103 h 12880"/>
                <a:gd name="connsiteX49" fmla="*/ 2805 w 9915"/>
                <a:gd name="connsiteY49" fmla="*/ 11435 h 12880"/>
                <a:gd name="connsiteX50" fmla="*/ 2776 w 9915"/>
                <a:gd name="connsiteY50" fmla="*/ 11435 h 12880"/>
                <a:gd name="connsiteX51" fmla="*/ 2720 w 9915"/>
                <a:gd name="connsiteY51" fmla="*/ 11547 h 12880"/>
                <a:gd name="connsiteX52" fmla="*/ 2691 w 9915"/>
                <a:gd name="connsiteY52" fmla="*/ 11714 h 12880"/>
                <a:gd name="connsiteX53" fmla="*/ 2635 w 9915"/>
                <a:gd name="connsiteY53" fmla="*/ 11825 h 12880"/>
                <a:gd name="connsiteX54" fmla="*/ 2635 w 9915"/>
                <a:gd name="connsiteY54" fmla="*/ 12102 h 12880"/>
                <a:gd name="connsiteX55" fmla="*/ 2635 w 9915"/>
                <a:gd name="connsiteY55" fmla="*/ 12880 h 12880"/>
                <a:gd name="connsiteX56" fmla="*/ 2861 w 9915"/>
                <a:gd name="connsiteY56" fmla="*/ 12880 h 12880"/>
                <a:gd name="connsiteX57" fmla="*/ 2861 w 9915"/>
                <a:gd name="connsiteY57" fmla="*/ 12326 h 12880"/>
                <a:gd name="connsiteX58" fmla="*/ 2861 w 9915"/>
                <a:gd name="connsiteY58" fmla="*/ 12102 h 12880"/>
                <a:gd name="connsiteX59" fmla="*/ 2890 w 9915"/>
                <a:gd name="connsiteY59" fmla="*/ 11937 h 12880"/>
                <a:gd name="connsiteX60" fmla="*/ 2918 w 9915"/>
                <a:gd name="connsiteY60" fmla="*/ 11825 h 12880"/>
                <a:gd name="connsiteX61" fmla="*/ 2974 w 9915"/>
                <a:gd name="connsiteY61" fmla="*/ 11770 h 12880"/>
                <a:gd name="connsiteX62" fmla="*/ 2974 w 9915"/>
                <a:gd name="connsiteY62" fmla="*/ 11714 h 12880"/>
                <a:gd name="connsiteX63" fmla="*/ 3994 w 9915"/>
                <a:gd name="connsiteY63" fmla="*/ 11213 h 12880"/>
                <a:gd name="connsiteX64" fmla="*/ 4193 w 9915"/>
                <a:gd name="connsiteY64" fmla="*/ 10102 h 12880"/>
                <a:gd name="connsiteX65" fmla="*/ 4108 w 9915"/>
                <a:gd name="connsiteY65" fmla="*/ 9934 h 12880"/>
                <a:gd name="connsiteX66" fmla="*/ 4023 w 9915"/>
                <a:gd name="connsiteY66" fmla="*/ 9768 h 12880"/>
                <a:gd name="connsiteX67" fmla="*/ 3994 w 9915"/>
                <a:gd name="connsiteY67" fmla="*/ 9602 h 12880"/>
                <a:gd name="connsiteX68" fmla="*/ 3966 w 9915"/>
                <a:gd name="connsiteY68" fmla="*/ 9380 h 12880"/>
                <a:gd name="connsiteX69" fmla="*/ 3909 w 9915"/>
                <a:gd name="connsiteY69" fmla="*/ 9270 h 12880"/>
                <a:gd name="connsiteX70" fmla="*/ 3909 w 9915"/>
                <a:gd name="connsiteY70" fmla="*/ 9212 h 12880"/>
                <a:gd name="connsiteX71" fmla="*/ 3909 w 9915"/>
                <a:gd name="connsiteY71" fmla="*/ 9046 h 12880"/>
                <a:gd name="connsiteX72" fmla="*/ 3881 w 9915"/>
                <a:gd name="connsiteY72" fmla="*/ 8658 h 12880"/>
                <a:gd name="connsiteX73" fmla="*/ 3824 w 9915"/>
                <a:gd name="connsiteY73" fmla="*/ 7991 h 12880"/>
                <a:gd name="connsiteX74" fmla="*/ 3796 w 9915"/>
                <a:gd name="connsiteY74" fmla="*/ 7269 h 12880"/>
                <a:gd name="connsiteX75" fmla="*/ 3796 w 9915"/>
                <a:gd name="connsiteY75" fmla="*/ 6658 h 12880"/>
                <a:gd name="connsiteX76" fmla="*/ 3824 w 9915"/>
                <a:gd name="connsiteY76" fmla="*/ 6158 h 12880"/>
                <a:gd name="connsiteX77" fmla="*/ 3994 w 9915"/>
                <a:gd name="connsiteY77" fmla="*/ 5768 h 12880"/>
                <a:gd name="connsiteX78" fmla="*/ 4193 w 9915"/>
                <a:gd name="connsiteY78" fmla="*/ 5601 h 12880"/>
                <a:gd name="connsiteX79" fmla="*/ 4391 w 9915"/>
                <a:gd name="connsiteY79" fmla="*/ 5436 h 12880"/>
                <a:gd name="connsiteX80" fmla="*/ 4561 w 9915"/>
                <a:gd name="connsiteY80" fmla="*/ 5436 h 12880"/>
                <a:gd name="connsiteX81" fmla="*/ 4646 w 9915"/>
                <a:gd name="connsiteY81" fmla="*/ 5436 h 12880"/>
                <a:gd name="connsiteX82" fmla="*/ 4646 w 9915"/>
                <a:gd name="connsiteY82" fmla="*/ 5436 h 12880"/>
                <a:gd name="connsiteX83" fmla="*/ 4703 w 9915"/>
                <a:gd name="connsiteY83" fmla="*/ 5436 h 12880"/>
                <a:gd name="connsiteX84" fmla="*/ 4844 w 9915"/>
                <a:gd name="connsiteY84" fmla="*/ 5436 h 12880"/>
                <a:gd name="connsiteX85" fmla="*/ 5042 w 9915"/>
                <a:gd name="connsiteY85" fmla="*/ 5601 h 12880"/>
                <a:gd name="connsiteX86" fmla="*/ 5269 w 9915"/>
                <a:gd name="connsiteY86" fmla="*/ 5768 h 12880"/>
                <a:gd name="connsiteX87" fmla="*/ 5411 w 9915"/>
                <a:gd name="connsiteY87" fmla="*/ 6158 h 12880"/>
                <a:gd name="connsiteX88" fmla="*/ 5496 w 9915"/>
                <a:gd name="connsiteY88" fmla="*/ 6658 h 12880"/>
                <a:gd name="connsiteX89" fmla="*/ 5467 w 9915"/>
                <a:gd name="connsiteY89" fmla="*/ 7269 h 12880"/>
                <a:gd name="connsiteX90" fmla="*/ 5467 w 9915"/>
                <a:gd name="connsiteY90" fmla="*/ 7991 h 12880"/>
                <a:gd name="connsiteX91" fmla="*/ 5382 w 9915"/>
                <a:gd name="connsiteY91" fmla="*/ 8658 h 12880"/>
                <a:gd name="connsiteX92" fmla="*/ 5382 w 9915"/>
                <a:gd name="connsiteY92" fmla="*/ 9046 h 12880"/>
                <a:gd name="connsiteX93" fmla="*/ 5354 w 9915"/>
                <a:gd name="connsiteY93" fmla="*/ 9212 h 12880"/>
                <a:gd name="connsiteX94" fmla="*/ 5354 w 9915"/>
                <a:gd name="connsiteY94" fmla="*/ 9270 h 12880"/>
                <a:gd name="connsiteX95" fmla="*/ 5354 w 9915"/>
                <a:gd name="connsiteY95" fmla="*/ 9380 h 12880"/>
                <a:gd name="connsiteX96" fmla="*/ 5297 w 9915"/>
                <a:gd name="connsiteY96" fmla="*/ 9602 h 12880"/>
                <a:gd name="connsiteX97" fmla="*/ 5212 w 9915"/>
                <a:gd name="connsiteY97" fmla="*/ 9768 h 12880"/>
                <a:gd name="connsiteX98" fmla="*/ 5184 w 9915"/>
                <a:gd name="connsiteY98" fmla="*/ 9934 h 12880"/>
                <a:gd name="connsiteX99" fmla="*/ 5042 w 9915"/>
                <a:gd name="connsiteY99" fmla="*/ 10102 h 12880"/>
                <a:gd name="connsiteX100" fmla="*/ 5269 w 9915"/>
                <a:gd name="connsiteY100" fmla="*/ 11213 h 12880"/>
                <a:gd name="connsiteX101" fmla="*/ 6289 w 9915"/>
                <a:gd name="connsiteY101" fmla="*/ 11714 h 12880"/>
                <a:gd name="connsiteX102" fmla="*/ 6289 w 9915"/>
                <a:gd name="connsiteY102" fmla="*/ 11770 h 12880"/>
                <a:gd name="connsiteX103" fmla="*/ 6317 w 9915"/>
                <a:gd name="connsiteY103" fmla="*/ 11825 h 12880"/>
                <a:gd name="connsiteX104" fmla="*/ 6374 w 9915"/>
                <a:gd name="connsiteY104" fmla="*/ 11937 h 12880"/>
                <a:gd name="connsiteX105" fmla="*/ 6402 w 9915"/>
                <a:gd name="connsiteY105" fmla="*/ 12102 h 12880"/>
                <a:gd name="connsiteX106" fmla="*/ 6459 w 9915"/>
                <a:gd name="connsiteY106" fmla="*/ 12326 h 12880"/>
                <a:gd name="connsiteX107" fmla="*/ 6459 w 9915"/>
                <a:gd name="connsiteY107" fmla="*/ 12548 h 12880"/>
                <a:gd name="connsiteX108" fmla="*/ 6459 w 9915"/>
                <a:gd name="connsiteY108" fmla="*/ 12823 h 12880"/>
                <a:gd name="connsiteX109" fmla="*/ 6601 w 9915"/>
                <a:gd name="connsiteY109" fmla="*/ 12823 h 12880"/>
                <a:gd name="connsiteX110" fmla="*/ 6601 w 9915"/>
                <a:gd name="connsiteY110" fmla="*/ 12102 h 12880"/>
                <a:gd name="connsiteX111" fmla="*/ 6601 w 9915"/>
                <a:gd name="connsiteY111" fmla="*/ 11825 h 12880"/>
                <a:gd name="connsiteX112" fmla="*/ 6572 w 9915"/>
                <a:gd name="connsiteY112" fmla="*/ 11714 h 12880"/>
                <a:gd name="connsiteX113" fmla="*/ 6516 w 9915"/>
                <a:gd name="connsiteY113" fmla="*/ 11547 h 12880"/>
                <a:gd name="connsiteX114" fmla="*/ 6487 w 9915"/>
                <a:gd name="connsiteY114" fmla="*/ 11435 h 12880"/>
                <a:gd name="connsiteX115" fmla="*/ 6459 w 9915"/>
                <a:gd name="connsiteY115" fmla="*/ 11435 h 12880"/>
                <a:gd name="connsiteX116" fmla="*/ 5779 w 9915"/>
                <a:gd name="connsiteY116" fmla="*/ 11103 h 12880"/>
                <a:gd name="connsiteX117" fmla="*/ 6232 w 9915"/>
                <a:gd name="connsiteY117" fmla="*/ 10880 h 12880"/>
                <a:gd name="connsiteX118" fmla="*/ 6459 w 9915"/>
                <a:gd name="connsiteY118" fmla="*/ 9934 h 12880"/>
                <a:gd name="connsiteX119" fmla="*/ 6374 w 9915"/>
                <a:gd name="connsiteY119" fmla="*/ 9823 h 12880"/>
                <a:gd name="connsiteX120" fmla="*/ 6289 w 9915"/>
                <a:gd name="connsiteY120" fmla="*/ 9713 h 12880"/>
                <a:gd name="connsiteX121" fmla="*/ 6232 w 9915"/>
                <a:gd name="connsiteY121" fmla="*/ 9547 h 12880"/>
                <a:gd name="connsiteX122" fmla="*/ 6204 w 9915"/>
                <a:gd name="connsiteY122" fmla="*/ 9380 h 12880"/>
                <a:gd name="connsiteX123" fmla="*/ 6204 w 9915"/>
                <a:gd name="connsiteY123" fmla="*/ 9212 h 12880"/>
                <a:gd name="connsiteX124" fmla="*/ 6204 w 9915"/>
                <a:gd name="connsiteY124" fmla="*/ 9212 h 12880"/>
                <a:gd name="connsiteX125" fmla="*/ 6147 w 9915"/>
                <a:gd name="connsiteY125" fmla="*/ 8990 h 12880"/>
                <a:gd name="connsiteX126" fmla="*/ 6119 w 9915"/>
                <a:gd name="connsiteY126" fmla="*/ 8493 h 12880"/>
                <a:gd name="connsiteX127" fmla="*/ 6091 w 9915"/>
                <a:gd name="connsiteY127" fmla="*/ 7769 h 12880"/>
                <a:gd name="connsiteX128" fmla="*/ 6091 w 9915"/>
                <a:gd name="connsiteY128" fmla="*/ 7047 h 12880"/>
                <a:gd name="connsiteX129" fmla="*/ 6147 w 9915"/>
                <a:gd name="connsiteY129" fmla="*/ 6545 h 12880"/>
                <a:gd name="connsiteX130" fmla="*/ 6317 w 9915"/>
                <a:gd name="connsiteY130" fmla="*/ 6323 h 12880"/>
                <a:gd name="connsiteX131" fmla="*/ 6516 w 9915"/>
                <a:gd name="connsiteY131" fmla="*/ 6158 h 12880"/>
                <a:gd name="connsiteX132" fmla="*/ 6686 w 9915"/>
                <a:gd name="connsiteY132" fmla="*/ 6102 h 12880"/>
                <a:gd name="connsiteX133" fmla="*/ 6771 w 9915"/>
                <a:gd name="connsiteY133" fmla="*/ 6102 h 12880"/>
                <a:gd name="connsiteX134" fmla="*/ 6771 w 9915"/>
                <a:gd name="connsiteY134" fmla="*/ 6102 h 12880"/>
                <a:gd name="connsiteX135" fmla="*/ 6856 w 9915"/>
                <a:gd name="connsiteY135" fmla="*/ 6102 h 12880"/>
                <a:gd name="connsiteX136" fmla="*/ 7025 w 9915"/>
                <a:gd name="connsiteY136" fmla="*/ 6158 h 12880"/>
                <a:gd name="connsiteX137" fmla="*/ 7252 w 9915"/>
                <a:gd name="connsiteY137" fmla="*/ 6323 h 12880"/>
                <a:gd name="connsiteX138" fmla="*/ 7422 w 9915"/>
                <a:gd name="connsiteY138" fmla="*/ 6545 h 12880"/>
                <a:gd name="connsiteX139" fmla="*/ 7507 w 9915"/>
                <a:gd name="connsiteY139" fmla="*/ 7047 h 12880"/>
                <a:gd name="connsiteX140" fmla="*/ 7479 w 9915"/>
                <a:gd name="connsiteY140" fmla="*/ 7769 h 12880"/>
                <a:gd name="connsiteX141" fmla="*/ 7422 w 9915"/>
                <a:gd name="connsiteY141" fmla="*/ 8493 h 12880"/>
                <a:gd name="connsiteX142" fmla="*/ 7394 w 9915"/>
                <a:gd name="connsiteY142" fmla="*/ 8990 h 12880"/>
                <a:gd name="connsiteX143" fmla="*/ 7394 w 9915"/>
                <a:gd name="connsiteY143" fmla="*/ 9212 h 12880"/>
                <a:gd name="connsiteX144" fmla="*/ 7394 w 9915"/>
                <a:gd name="connsiteY144" fmla="*/ 9212 h 12880"/>
                <a:gd name="connsiteX145" fmla="*/ 7337 w 9915"/>
                <a:gd name="connsiteY145" fmla="*/ 9380 h 12880"/>
                <a:gd name="connsiteX146" fmla="*/ 7309 w 9915"/>
                <a:gd name="connsiteY146" fmla="*/ 9547 h 12880"/>
                <a:gd name="connsiteX147" fmla="*/ 7252 w 9915"/>
                <a:gd name="connsiteY147" fmla="*/ 9713 h 12880"/>
                <a:gd name="connsiteX148" fmla="*/ 7224 w 9915"/>
                <a:gd name="connsiteY148" fmla="*/ 9823 h 12880"/>
                <a:gd name="connsiteX149" fmla="*/ 7139 w 9915"/>
                <a:gd name="connsiteY149" fmla="*/ 9934 h 12880"/>
                <a:gd name="connsiteX150" fmla="*/ 7309 w 9915"/>
                <a:gd name="connsiteY150" fmla="*/ 10880 h 12880"/>
                <a:gd name="connsiteX151" fmla="*/ 8159 w 9915"/>
                <a:gd name="connsiteY151" fmla="*/ 11268 h 12880"/>
                <a:gd name="connsiteX152" fmla="*/ 8159 w 9915"/>
                <a:gd name="connsiteY152" fmla="*/ 11268 h 12880"/>
                <a:gd name="connsiteX153" fmla="*/ 8215 w 9915"/>
                <a:gd name="connsiteY153" fmla="*/ 11379 h 12880"/>
                <a:gd name="connsiteX154" fmla="*/ 8244 w 9915"/>
                <a:gd name="connsiteY154" fmla="*/ 11435 h 12880"/>
                <a:gd name="connsiteX155" fmla="*/ 8244 w 9915"/>
                <a:gd name="connsiteY155" fmla="*/ 11600 h 12880"/>
                <a:gd name="connsiteX156" fmla="*/ 8272 w 9915"/>
                <a:gd name="connsiteY156" fmla="*/ 11770 h 12880"/>
                <a:gd name="connsiteX157" fmla="*/ 8272 w 9915"/>
                <a:gd name="connsiteY157" fmla="*/ 12490 h 12880"/>
                <a:gd name="connsiteX158" fmla="*/ 8952 w 9915"/>
                <a:gd name="connsiteY158" fmla="*/ 11770 h 12880"/>
                <a:gd name="connsiteX159" fmla="*/ 9462 w 9915"/>
                <a:gd name="connsiteY159" fmla="*/ 10714 h 12880"/>
                <a:gd name="connsiteX160" fmla="*/ 9802 w 9915"/>
                <a:gd name="connsiteY160" fmla="*/ 9380 h 12880"/>
                <a:gd name="connsiteX161" fmla="*/ 9915 w 9915"/>
                <a:gd name="connsiteY161" fmla="*/ 7823 h 12880"/>
                <a:gd name="connsiteX162" fmla="*/ 9830 w 9915"/>
                <a:gd name="connsiteY162" fmla="*/ 6490 h 12880"/>
                <a:gd name="connsiteX163" fmla="*/ 9603 w 9915"/>
                <a:gd name="connsiteY163" fmla="*/ 5267 h 12880"/>
                <a:gd name="connsiteX164" fmla="*/ 9178 w 9915"/>
                <a:gd name="connsiteY164" fmla="*/ 4324 h 12880"/>
                <a:gd name="connsiteX165" fmla="*/ 8697 w 9915"/>
                <a:gd name="connsiteY165" fmla="*/ 3490 h 12880"/>
                <a:gd name="connsiteX166" fmla="*/ 8074 w 9915"/>
                <a:gd name="connsiteY166" fmla="*/ 3046 h 12880"/>
                <a:gd name="connsiteX167" fmla="*/ 7394 w 9915"/>
                <a:gd name="connsiteY167" fmla="*/ 2880 h 12880"/>
                <a:gd name="connsiteX0" fmla="*/ 7257 w 9800"/>
                <a:gd name="connsiteY0" fmla="*/ 2236 h 10000"/>
                <a:gd name="connsiteX1" fmla="*/ 6799 w 9800"/>
                <a:gd name="connsiteY1" fmla="*/ 2236 h 10000"/>
                <a:gd name="connsiteX2" fmla="*/ 6372 w 9800"/>
                <a:gd name="connsiteY2" fmla="*/ 2408 h 10000"/>
                <a:gd name="connsiteX3" fmla="*/ 1800 w 9800"/>
                <a:gd name="connsiteY3" fmla="*/ 2926 h 10000"/>
                <a:gd name="connsiteX4" fmla="*/ 0 w 9800"/>
                <a:gd name="connsiteY4" fmla="*/ 8187 h 10000"/>
                <a:gd name="connsiteX5" fmla="*/ 372 w 9800"/>
                <a:gd name="connsiteY5" fmla="*/ 8878 h 10000"/>
                <a:gd name="connsiteX6" fmla="*/ 771 w 9800"/>
                <a:gd name="connsiteY6" fmla="*/ 9439 h 10000"/>
                <a:gd name="connsiteX7" fmla="*/ 771 w 9800"/>
                <a:gd name="connsiteY7" fmla="*/ 9138 h 10000"/>
                <a:gd name="connsiteX8" fmla="*/ 829 w 9800"/>
                <a:gd name="connsiteY8" fmla="*/ 9006 h 10000"/>
                <a:gd name="connsiteX9" fmla="*/ 829 w 9800"/>
                <a:gd name="connsiteY9" fmla="*/ 8878 h 10000"/>
                <a:gd name="connsiteX10" fmla="*/ 857 w 9800"/>
                <a:gd name="connsiteY10" fmla="*/ 8835 h 10000"/>
                <a:gd name="connsiteX11" fmla="*/ 914 w 9800"/>
                <a:gd name="connsiteY11" fmla="*/ 8748 h 10000"/>
                <a:gd name="connsiteX12" fmla="*/ 914 w 9800"/>
                <a:gd name="connsiteY12" fmla="*/ 8748 h 10000"/>
                <a:gd name="connsiteX13" fmla="*/ 1772 w 9800"/>
                <a:gd name="connsiteY13" fmla="*/ 8447 h 10000"/>
                <a:gd name="connsiteX14" fmla="*/ 1943 w 9800"/>
                <a:gd name="connsiteY14" fmla="*/ 7713 h 10000"/>
                <a:gd name="connsiteX15" fmla="*/ 1857 w 9800"/>
                <a:gd name="connsiteY15" fmla="*/ 7627 h 10000"/>
                <a:gd name="connsiteX16" fmla="*/ 1800 w 9800"/>
                <a:gd name="connsiteY16" fmla="*/ 7541 h 10000"/>
                <a:gd name="connsiteX17" fmla="*/ 1772 w 9800"/>
                <a:gd name="connsiteY17" fmla="*/ 7412 h 10000"/>
                <a:gd name="connsiteX18" fmla="*/ 1714 w 9800"/>
                <a:gd name="connsiteY18" fmla="*/ 7283 h 10000"/>
                <a:gd name="connsiteX19" fmla="*/ 1686 w 9800"/>
                <a:gd name="connsiteY19" fmla="*/ 7197 h 10000"/>
                <a:gd name="connsiteX20" fmla="*/ 1686 w 9800"/>
                <a:gd name="connsiteY20" fmla="*/ 7152 h 10000"/>
                <a:gd name="connsiteX21" fmla="*/ 1686 w 9800"/>
                <a:gd name="connsiteY21" fmla="*/ 6980 h 10000"/>
                <a:gd name="connsiteX22" fmla="*/ 1657 w 9800"/>
                <a:gd name="connsiteY22" fmla="*/ 6594 h 10000"/>
                <a:gd name="connsiteX23" fmla="*/ 1600 w 9800"/>
                <a:gd name="connsiteY23" fmla="*/ 6032 h 10000"/>
                <a:gd name="connsiteX24" fmla="*/ 1571 w 9800"/>
                <a:gd name="connsiteY24" fmla="*/ 5471 h 10000"/>
                <a:gd name="connsiteX25" fmla="*/ 1657 w 9800"/>
                <a:gd name="connsiteY25" fmla="*/ 5082 h 10000"/>
                <a:gd name="connsiteX26" fmla="*/ 1857 w 9800"/>
                <a:gd name="connsiteY26" fmla="*/ 4909 h 10000"/>
                <a:gd name="connsiteX27" fmla="*/ 2057 w 9800"/>
                <a:gd name="connsiteY27" fmla="*/ 4781 h 10000"/>
                <a:gd name="connsiteX28" fmla="*/ 2229 w 9800"/>
                <a:gd name="connsiteY28" fmla="*/ 4738 h 10000"/>
                <a:gd name="connsiteX29" fmla="*/ 2314 w 9800"/>
                <a:gd name="connsiteY29" fmla="*/ 4738 h 10000"/>
                <a:gd name="connsiteX30" fmla="*/ 2314 w 9800"/>
                <a:gd name="connsiteY30" fmla="*/ 4738 h 10000"/>
                <a:gd name="connsiteX31" fmla="*/ 2372 w 9800"/>
                <a:gd name="connsiteY31" fmla="*/ 4738 h 10000"/>
                <a:gd name="connsiteX32" fmla="*/ 2543 w 9800"/>
                <a:gd name="connsiteY32" fmla="*/ 4781 h 10000"/>
                <a:gd name="connsiteX33" fmla="*/ 2743 w 9800"/>
                <a:gd name="connsiteY33" fmla="*/ 4909 h 10000"/>
                <a:gd name="connsiteX34" fmla="*/ 2914 w 9800"/>
                <a:gd name="connsiteY34" fmla="*/ 5082 h 10000"/>
                <a:gd name="connsiteX35" fmla="*/ 3000 w 9800"/>
                <a:gd name="connsiteY35" fmla="*/ 5471 h 10000"/>
                <a:gd name="connsiteX36" fmla="*/ 3000 w 9800"/>
                <a:gd name="connsiteY36" fmla="*/ 6032 h 10000"/>
                <a:gd name="connsiteX37" fmla="*/ 2971 w 9800"/>
                <a:gd name="connsiteY37" fmla="*/ 6594 h 10000"/>
                <a:gd name="connsiteX38" fmla="*/ 2914 w 9800"/>
                <a:gd name="connsiteY38" fmla="*/ 6980 h 10000"/>
                <a:gd name="connsiteX39" fmla="*/ 2885 w 9800"/>
                <a:gd name="connsiteY39" fmla="*/ 7152 h 10000"/>
                <a:gd name="connsiteX40" fmla="*/ 2885 w 9800"/>
                <a:gd name="connsiteY40" fmla="*/ 7197 h 10000"/>
                <a:gd name="connsiteX41" fmla="*/ 2885 w 9800"/>
                <a:gd name="connsiteY41" fmla="*/ 7283 h 10000"/>
                <a:gd name="connsiteX42" fmla="*/ 2829 w 9800"/>
                <a:gd name="connsiteY42" fmla="*/ 7412 h 10000"/>
                <a:gd name="connsiteX43" fmla="*/ 2799 w 9800"/>
                <a:gd name="connsiteY43" fmla="*/ 7541 h 10000"/>
                <a:gd name="connsiteX44" fmla="*/ 2715 w 9800"/>
                <a:gd name="connsiteY44" fmla="*/ 7627 h 10000"/>
                <a:gd name="connsiteX45" fmla="*/ 2686 w 9800"/>
                <a:gd name="connsiteY45" fmla="*/ 7713 h 10000"/>
                <a:gd name="connsiteX46" fmla="*/ 2829 w 9800"/>
                <a:gd name="connsiteY46" fmla="*/ 8447 h 10000"/>
                <a:gd name="connsiteX47" fmla="*/ 3286 w 9800"/>
                <a:gd name="connsiteY47" fmla="*/ 8620 h 10000"/>
                <a:gd name="connsiteX48" fmla="*/ 2629 w 9800"/>
                <a:gd name="connsiteY48" fmla="*/ 8878 h 10000"/>
                <a:gd name="connsiteX49" fmla="*/ 2600 w 9800"/>
                <a:gd name="connsiteY49" fmla="*/ 8878 h 10000"/>
                <a:gd name="connsiteX50" fmla="*/ 2543 w 9800"/>
                <a:gd name="connsiteY50" fmla="*/ 8965 h 10000"/>
                <a:gd name="connsiteX51" fmla="*/ 2514 w 9800"/>
                <a:gd name="connsiteY51" fmla="*/ 9095 h 10000"/>
                <a:gd name="connsiteX52" fmla="*/ 2458 w 9800"/>
                <a:gd name="connsiteY52" fmla="*/ 9181 h 10000"/>
                <a:gd name="connsiteX53" fmla="*/ 2458 w 9800"/>
                <a:gd name="connsiteY53" fmla="*/ 9396 h 10000"/>
                <a:gd name="connsiteX54" fmla="*/ 2458 w 9800"/>
                <a:gd name="connsiteY54" fmla="*/ 10000 h 10000"/>
                <a:gd name="connsiteX55" fmla="*/ 2686 w 9800"/>
                <a:gd name="connsiteY55" fmla="*/ 10000 h 10000"/>
                <a:gd name="connsiteX56" fmla="*/ 2686 w 9800"/>
                <a:gd name="connsiteY56" fmla="*/ 9570 h 10000"/>
                <a:gd name="connsiteX57" fmla="*/ 2686 w 9800"/>
                <a:gd name="connsiteY57" fmla="*/ 9396 h 10000"/>
                <a:gd name="connsiteX58" fmla="*/ 2715 w 9800"/>
                <a:gd name="connsiteY58" fmla="*/ 9268 h 10000"/>
                <a:gd name="connsiteX59" fmla="*/ 2743 w 9800"/>
                <a:gd name="connsiteY59" fmla="*/ 9181 h 10000"/>
                <a:gd name="connsiteX60" fmla="*/ 2799 w 9800"/>
                <a:gd name="connsiteY60" fmla="*/ 9138 h 10000"/>
                <a:gd name="connsiteX61" fmla="*/ 2799 w 9800"/>
                <a:gd name="connsiteY61" fmla="*/ 9095 h 10000"/>
                <a:gd name="connsiteX62" fmla="*/ 3828 w 9800"/>
                <a:gd name="connsiteY62" fmla="*/ 8706 h 10000"/>
                <a:gd name="connsiteX63" fmla="*/ 4029 w 9800"/>
                <a:gd name="connsiteY63" fmla="*/ 7843 h 10000"/>
                <a:gd name="connsiteX64" fmla="*/ 3943 w 9800"/>
                <a:gd name="connsiteY64" fmla="*/ 7713 h 10000"/>
                <a:gd name="connsiteX65" fmla="*/ 3857 w 9800"/>
                <a:gd name="connsiteY65" fmla="*/ 7584 h 10000"/>
                <a:gd name="connsiteX66" fmla="*/ 3828 w 9800"/>
                <a:gd name="connsiteY66" fmla="*/ 7455 h 10000"/>
                <a:gd name="connsiteX67" fmla="*/ 3800 w 9800"/>
                <a:gd name="connsiteY67" fmla="*/ 7283 h 10000"/>
                <a:gd name="connsiteX68" fmla="*/ 3743 w 9800"/>
                <a:gd name="connsiteY68" fmla="*/ 7197 h 10000"/>
                <a:gd name="connsiteX69" fmla="*/ 3743 w 9800"/>
                <a:gd name="connsiteY69" fmla="*/ 7152 h 10000"/>
                <a:gd name="connsiteX70" fmla="*/ 3743 w 9800"/>
                <a:gd name="connsiteY70" fmla="*/ 7023 h 10000"/>
                <a:gd name="connsiteX71" fmla="*/ 3714 w 9800"/>
                <a:gd name="connsiteY71" fmla="*/ 6722 h 10000"/>
                <a:gd name="connsiteX72" fmla="*/ 3657 w 9800"/>
                <a:gd name="connsiteY72" fmla="*/ 6204 h 10000"/>
                <a:gd name="connsiteX73" fmla="*/ 3629 w 9800"/>
                <a:gd name="connsiteY73" fmla="*/ 5644 h 10000"/>
                <a:gd name="connsiteX74" fmla="*/ 3629 w 9800"/>
                <a:gd name="connsiteY74" fmla="*/ 5169 h 10000"/>
                <a:gd name="connsiteX75" fmla="*/ 3657 w 9800"/>
                <a:gd name="connsiteY75" fmla="*/ 4781 h 10000"/>
                <a:gd name="connsiteX76" fmla="*/ 3828 w 9800"/>
                <a:gd name="connsiteY76" fmla="*/ 4478 h 10000"/>
                <a:gd name="connsiteX77" fmla="*/ 4029 w 9800"/>
                <a:gd name="connsiteY77" fmla="*/ 4349 h 10000"/>
                <a:gd name="connsiteX78" fmla="*/ 4229 w 9800"/>
                <a:gd name="connsiteY78" fmla="*/ 4220 h 10000"/>
                <a:gd name="connsiteX79" fmla="*/ 4400 w 9800"/>
                <a:gd name="connsiteY79" fmla="*/ 4220 h 10000"/>
                <a:gd name="connsiteX80" fmla="*/ 4486 w 9800"/>
                <a:gd name="connsiteY80" fmla="*/ 4220 h 10000"/>
                <a:gd name="connsiteX81" fmla="*/ 4486 w 9800"/>
                <a:gd name="connsiteY81" fmla="*/ 4220 h 10000"/>
                <a:gd name="connsiteX82" fmla="*/ 4543 w 9800"/>
                <a:gd name="connsiteY82" fmla="*/ 4220 h 10000"/>
                <a:gd name="connsiteX83" fmla="*/ 4686 w 9800"/>
                <a:gd name="connsiteY83" fmla="*/ 4220 h 10000"/>
                <a:gd name="connsiteX84" fmla="*/ 4885 w 9800"/>
                <a:gd name="connsiteY84" fmla="*/ 4349 h 10000"/>
                <a:gd name="connsiteX85" fmla="*/ 5114 w 9800"/>
                <a:gd name="connsiteY85" fmla="*/ 4478 h 10000"/>
                <a:gd name="connsiteX86" fmla="*/ 5257 w 9800"/>
                <a:gd name="connsiteY86" fmla="*/ 4781 h 10000"/>
                <a:gd name="connsiteX87" fmla="*/ 5343 w 9800"/>
                <a:gd name="connsiteY87" fmla="*/ 5169 h 10000"/>
                <a:gd name="connsiteX88" fmla="*/ 5314 w 9800"/>
                <a:gd name="connsiteY88" fmla="*/ 5644 h 10000"/>
                <a:gd name="connsiteX89" fmla="*/ 5314 w 9800"/>
                <a:gd name="connsiteY89" fmla="*/ 6204 h 10000"/>
                <a:gd name="connsiteX90" fmla="*/ 5228 w 9800"/>
                <a:gd name="connsiteY90" fmla="*/ 6722 h 10000"/>
                <a:gd name="connsiteX91" fmla="*/ 5228 w 9800"/>
                <a:gd name="connsiteY91" fmla="*/ 7023 h 10000"/>
                <a:gd name="connsiteX92" fmla="*/ 5200 w 9800"/>
                <a:gd name="connsiteY92" fmla="*/ 7152 h 10000"/>
                <a:gd name="connsiteX93" fmla="*/ 5200 w 9800"/>
                <a:gd name="connsiteY93" fmla="*/ 7197 h 10000"/>
                <a:gd name="connsiteX94" fmla="*/ 5200 w 9800"/>
                <a:gd name="connsiteY94" fmla="*/ 7283 h 10000"/>
                <a:gd name="connsiteX95" fmla="*/ 5142 w 9800"/>
                <a:gd name="connsiteY95" fmla="*/ 7455 h 10000"/>
                <a:gd name="connsiteX96" fmla="*/ 5057 w 9800"/>
                <a:gd name="connsiteY96" fmla="*/ 7584 h 10000"/>
                <a:gd name="connsiteX97" fmla="*/ 5028 w 9800"/>
                <a:gd name="connsiteY97" fmla="*/ 7713 h 10000"/>
                <a:gd name="connsiteX98" fmla="*/ 4885 w 9800"/>
                <a:gd name="connsiteY98" fmla="*/ 7843 h 10000"/>
                <a:gd name="connsiteX99" fmla="*/ 5114 w 9800"/>
                <a:gd name="connsiteY99" fmla="*/ 8706 h 10000"/>
                <a:gd name="connsiteX100" fmla="*/ 6143 w 9800"/>
                <a:gd name="connsiteY100" fmla="*/ 9095 h 10000"/>
                <a:gd name="connsiteX101" fmla="*/ 6143 w 9800"/>
                <a:gd name="connsiteY101" fmla="*/ 9138 h 10000"/>
                <a:gd name="connsiteX102" fmla="*/ 6171 w 9800"/>
                <a:gd name="connsiteY102" fmla="*/ 9181 h 10000"/>
                <a:gd name="connsiteX103" fmla="*/ 6229 w 9800"/>
                <a:gd name="connsiteY103" fmla="*/ 9268 h 10000"/>
                <a:gd name="connsiteX104" fmla="*/ 6257 w 9800"/>
                <a:gd name="connsiteY104" fmla="*/ 9396 h 10000"/>
                <a:gd name="connsiteX105" fmla="*/ 6314 w 9800"/>
                <a:gd name="connsiteY105" fmla="*/ 9570 h 10000"/>
                <a:gd name="connsiteX106" fmla="*/ 6314 w 9800"/>
                <a:gd name="connsiteY106" fmla="*/ 9742 h 10000"/>
                <a:gd name="connsiteX107" fmla="*/ 6314 w 9800"/>
                <a:gd name="connsiteY107" fmla="*/ 9956 h 10000"/>
                <a:gd name="connsiteX108" fmla="*/ 6458 w 9800"/>
                <a:gd name="connsiteY108" fmla="*/ 9956 h 10000"/>
                <a:gd name="connsiteX109" fmla="*/ 6458 w 9800"/>
                <a:gd name="connsiteY109" fmla="*/ 9396 h 10000"/>
                <a:gd name="connsiteX110" fmla="*/ 6458 w 9800"/>
                <a:gd name="connsiteY110" fmla="*/ 9181 h 10000"/>
                <a:gd name="connsiteX111" fmla="*/ 6428 w 9800"/>
                <a:gd name="connsiteY111" fmla="*/ 9095 h 10000"/>
                <a:gd name="connsiteX112" fmla="*/ 6372 w 9800"/>
                <a:gd name="connsiteY112" fmla="*/ 8965 h 10000"/>
                <a:gd name="connsiteX113" fmla="*/ 6343 w 9800"/>
                <a:gd name="connsiteY113" fmla="*/ 8878 h 10000"/>
                <a:gd name="connsiteX114" fmla="*/ 6314 w 9800"/>
                <a:gd name="connsiteY114" fmla="*/ 8878 h 10000"/>
                <a:gd name="connsiteX115" fmla="*/ 5629 w 9800"/>
                <a:gd name="connsiteY115" fmla="*/ 8620 h 10000"/>
                <a:gd name="connsiteX116" fmla="*/ 6085 w 9800"/>
                <a:gd name="connsiteY116" fmla="*/ 8447 h 10000"/>
                <a:gd name="connsiteX117" fmla="*/ 6314 w 9800"/>
                <a:gd name="connsiteY117" fmla="*/ 7713 h 10000"/>
                <a:gd name="connsiteX118" fmla="*/ 6229 w 9800"/>
                <a:gd name="connsiteY118" fmla="*/ 7627 h 10000"/>
                <a:gd name="connsiteX119" fmla="*/ 6143 w 9800"/>
                <a:gd name="connsiteY119" fmla="*/ 7541 h 10000"/>
                <a:gd name="connsiteX120" fmla="*/ 6085 w 9800"/>
                <a:gd name="connsiteY120" fmla="*/ 7412 h 10000"/>
                <a:gd name="connsiteX121" fmla="*/ 6057 w 9800"/>
                <a:gd name="connsiteY121" fmla="*/ 7283 h 10000"/>
                <a:gd name="connsiteX122" fmla="*/ 6057 w 9800"/>
                <a:gd name="connsiteY122" fmla="*/ 7152 h 10000"/>
                <a:gd name="connsiteX123" fmla="*/ 6057 w 9800"/>
                <a:gd name="connsiteY123" fmla="*/ 7152 h 10000"/>
                <a:gd name="connsiteX124" fmla="*/ 6000 w 9800"/>
                <a:gd name="connsiteY124" fmla="*/ 6980 h 10000"/>
                <a:gd name="connsiteX125" fmla="*/ 5971 w 9800"/>
                <a:gd name="connsiteY125" fmla="*/ 6594 h 10000"/>
                <a:gd name="connsiteX126" fmla="*/ 5943 w 9800"/>
                <a:gd name="connsiteY126" fmla="*/ 6032 h 10000"/>
                <a:gd name="connsiteX127" fmla="*/ 5943 w 9800"/>
                <a:gd name="connsiteY127" fmla="*/ 5471 h 10000"/>
                <a:gd name="connsiteX128" fmla="*/ 6000 w 9800"/>
                <a:gd name="connsiteY128" fmla="*/ 5082 h 10000"/>
                <a:gd name="connsiteX129" fmla="*/ 6171 w 9800"/>
                <a:gd name="connsiteY129" fmla="*/ 4909 h 10000"/>
                <a:gd name="connsiteX130" fmla="*/ 6372 w 9800"/>
                <a:gd name="connsiteY130" fmla="*/ 4781 h 10000"/>
                <a:gd name="connsiteX131" fmla="*/ 6543 w 9800"/>
                <a:gd name="connsiteY131" fmla="*/ 4738 h 10000"/>
                <a:gd name="connsiteX132" fmla="*/ 6629 w 9800"/>
                <a:gd name="connsiteY132" fmla="*/ 4738 h 10000"/>
                <a:gd name="connsiteX133" fmla="*/ 6629 w 9800"/>
                <a:gd name="connsiteY133" fmla="*/ 4738 h 10000"/>
                <a:gd name="connsiteX134" fmla="*/ 6715 w 9800"/>
                <a:gd name="connsiteY134" fmla="*/ 4738 h 10000"/>
                <a:gd name="connsiteX135" fmla="*/ 6885 w 9800"/>
                <a:gd name="connsiteY135" fmla="*/ 4781 h 10000"/>
                <a:gd name="connsiteX136" fmla="*/ 7114 w 9800"/>
                <a:gd name="connsiteY136" fmla="*/ 4909 h 10000"/>
                <a:gd name="connsiteX137" fmla="*/ 7286 w 9800"/>
                <a:gd name="connsiteY137" fmla="*/ 5082 h 10000"/>
                <a:gd name="connsiteX138" fmla="*/ 7371 w 9800"/>
                <a:gd name="connsiteY138" fmla="*/ 5471 h 10000"/>
                <a:gd name="connsiteX139" fmla="*/ 7343 w 9800"/>
                <a:gd name="connsiteY139" fmla="*/ 6032 h 10000"/>
                <a:gd name="connsiteX140" fmla="*/ 7286 w 9800"/>
                <a:gd name="connsiteY140" fmla="*/ 6594 h 10000"/>
                <a:gd name="connsiteX141" fmla="*/ 7257 w 9800"/>
                <a:gd name="connsiteY141" fmla="*/ 6980 h 10000"/>
                <a:gd name="connsiteX142" fmla="*/ 7257 w 9800"/>
                <a:gd name="connsiteY142" fmla="*/ 7152 h 10000"/>
                <a:gd name="connsiteX143" fmla="*/ 7257 w 9800"/>
                <a:gd name="connsiteY143" fmla="*/ 7152 h 10000"/>
                <a:gd name="connsiteX144" fmla="*/ 7200 w 9800"/>
                <a:gd name="connsiteY144" fmla="*/ 7283 h 10000"/>
                <a:gd name="connsiteX145" fmla="*/ 7172 w 9800"/>
                <a:gd name="connsiteY145" fmla="*/ 7412 h 10000"/>
                <a:gd name="connsiteX146" fmla="*/ 7114 w 9800"/>
                <a:gd name="connsiteY146" fmla="*/ 7541 h 10000"/>
                <a:gd name="connsiteX147" fmla="*/ 7086 w 9800"/>
                <a:gd name="connsiteY147" fmla="*/ 7627 h 10000"/>
                <a:gd name="connsiteX148" fmla="*/ 7000 w 9800"/>
                <a:gd name="connsiteY148" fmla="*/ 7713 h 10000"/>
                <a:gd name="connsiteX149" fmla="*/ 7172 w 9800"/>
                <a:gd name="connsiteY149" fmla="*/ 8447 h 10000"/>
                <a:gd name="connsiteX150" fmla="*/ 8029 w 9800"/>
                <a:gd name="connsiteY150" fmla="*/ 8748 h 10000"/>
                <a:gd name="connsiteX151" fmla="*/ 8029 w 9800"/>
                <a:gd name="connsiteY151" fmla="*/ 8748 h 10000"/>
                <a:gd name="connsiteX152" fmla="*/ 8085 w 9800"/>
                <a:gd name="connsiteY152" fmla="*/ 8835 h 10000"/>
                <a:gd name="connsiteX153" fmla="*/ 8115 w 9800"/>
                <a:gd name="connsiteY153" fmla="*/ 8878 h 10000"/>
                <a:gd name="connsiteX154" fmla="*/ 8115 w 9800"/>
                <a:gd name="connsiteY154" fmla="*/ 9006 h 10000"/>
                <a:gd name="connsiteX155" fmla="*/ 8143 w 9800"/>
                <a:gd name="connsiteY155" fmla="*/ 9138 h 10000"/>
                <a:gd name="connsiteX156" fmla="*/ 8143 w 9800"/>
                <a:gd name="connsiteY156" fmla="*/ 9697 h 10000"/>
                <a:gd name="connsiteX157" fmla="*/ 8829 w 9800"/>
                <a:gd name="connsiteY157" fmla="*/ 9138 h 10000"/>
                <a:gd name="connsiteX158" fmla="*/ 9343 w 9800"/>
                <a:gd name="connsiteY158" fmla="*/ 8318 h 10000"/>
                <a:gd name="connsiteX159" fmla="*/ 9686 w 9800"/>
                <a:gd name="connsiteY159" fmla="*/ 7283 h 10000"/>
                <a:gd name="connsiteX160" fmla="*/ 9800 w 9800"/>
                <a:gd name="connsiteY160" fmla="*/ 6074 h 10000"/>
                <a:gd name="connsiteX161" fmla="*/ 9714 w 9800"/>
                <a:gd name="connsiteY161" fmla="*/ 5039 h 10000"/>
                <a:gd name="connsiteX162" fmla="*/ 9485 w 9800"/>
                <a:gd name="connsiteY162" fmla="*/ 4089 h 10000"/>
                <a:gd name="connsiteX163" fmla="*/ 9057 w 9800"/>
                <a:gd name="connsiteY163" fmla="*/ 3357 h 10000"/>
                <a:gd name="connsiteX164" fmla="*/ 8572 w 9800"/>
                <a:gd name="connsiteY164" fmla="*/ 2710 h 10000"/>
                <a:gd name="connsiteX165" fmla="*/ 7943 w 9800"/>
                <a:gd name="connsiteY165" fmla="*/ 2365 h 10000"/>
                <a:gd name="connsiteX166" fmla="*/ 7257 w 9800"/>
                <a:gd name="connsiteY166" fmla="*/ 2236 h 10000"/>
                <a:gd name="connsiteX0" fmla="*/ 7025 w 9620"/>
                <a:gd name="connsiteY0" fmla="*/ 2236 h 10000"/>
                <a:gd name="connsiteX1" fmla="*/ 6558 w 9620"/>
                <a:gd name="connsiteY1" fmla="*/ 2236 h 10000"/>
                <a:gd name="connsiteX2" fmla="*/ 6122 w 9620"/>
                <a:gd name="connsiteY2" fmla="*/ 2408 h 10000"/>
                <a:gd name="connsiteX3" fmla="*/ 1457 w 9620"/>
                <a:gd name="connsiteY3" fmla="*/ 2926 h 10000"/>
                <a:gd name="connsiteX4" fmla="*/ 0 w 9620"/>
                <a:gd name="connsiteY4" fmla="*/ 8878 h 10000"/>
                <a:gd name="connsiteX5" fmla="*/ 407 w 9620"/>
                <a:gd name="connsiteY5" fmla="*/ 9439 h 10000"/>
                <a:gd name="connsiteX6" fmla="*/ 407 w 9620"/>
                <a:gd name="connsiteY6" fmla="*/ 9138 h 10000"/>
                <a:gd name="connsiteX7" fmla="*/ 466 w 9620"/>
                <a:gd name="connsiteY7" fmla="*/ 9006 h 10000"/>
                <a:gd name="connsiteX8" fmla="*/ 466 w 9620"/>
                <a:gd name="connsiteY8" fmla="*/ 8878 h 10000"/>
                <a:gd name="connsiteX9" fmla="*/ 494 w 9620"/>
                <a:gd name="connsiteY9" fmla="*/ 8835 h 10000"/>
                <a:gd name="connsiteX10" fmla="*/ 553 w 9620"/>
                <a:gd name="connsiteY10" fmla="*/ 8748 h 10000"/>
                <a:gd name="connsiteX11" fmla="*/ 553 w 9620"/>
                <a:gd name="connsiteY11" fmla="*/ 8748 h 10000"/>
                <a:gd name="connsiteX12" fmla="*/ 1428 w 9620"/>
                <a:gd name="connsiteY12" fmla="*/ 8447 h 10000"/>
                <a:gd name="connsiteX13" fmla="*/ 1603 w 9620"/>
                <a:gd name="connsiteY13" fmla="*/ 7713 h 10000"/>
                <a:gd name="connsiteX14" fmla="*/ 1515 w 9620"/>
                <a:gd name="connsiteY14" fmla="*/ 7627 h 10000"/>
                <a:gd name="connsiteX15" fmla="*/ 1457 w 9620"/>
                <a:gd name="connsiteY15" fmla="*/ 7541 h 10000"/>
                <a:gd name="connsiteX16" fmla="*/ 1428 w 9620"/>
                <a:gd name="connsiteY16" fmla="*/ 7412 h 10000"/>
                <a:gd name="connsiteX17" fmla="*/ 1369 w 9620"/>
                <a:gd name="connsiteY17" fmla="*/ 7283 h 10000"/>
                <a:gd name="connsiteX18" fmla="*/ 1340 w 9620"/>
                <a:gd name="connsiteY18" fmla="*/ 7197 h 10000"/>
                <a:gd name="connsiteX19" fmla="*/ 1340 w 9620"/>
                <a:gd name="connsiteY19" fmla="*/ 7152 h 10000"/>
                <a:gd name="connsiteX20" fmla="*/ 1340 w 9620"/>
                <a:gd name="connsiteY20" fmla="*/ 6980 h 10000"/>
                <a:gd name="connsiteX21" fmla="*/ 1311 w 9620"/>
                <a:gd name="connsiteY21" fmla="*/ 6594 h 10000"/>
                <a:gd name="connsiteX22" fmla="*/ 1253 w 9620"/>
                <a:gd name="connsiteY22" fmla="*/ 6032 h 10000"/>
                <a:gd name="connsiteX23" fmla="*/ 1223 w 9620"/>
                <a:gd name="connsiteY23" fmla="*/ 5471 h 10000"/>
                <a:gd name="connsiteX24" fmla="*/ 1311 w 9620"/>
                <a:gd name="connsiteY24" fmla="*/ 5082 h 10000"/>
                <a:gd name="connsiteX25" fmla="*/ 1515 w 9620"/>
                <a:gd name="connsiteY25" fmla="*/ 4909 h 10000"/>
                <a:gd name="connsiteX26" fmla="*/ 1719 w 9620"/>
                <a:gd name="connsiteY26" fmla="*/ 4781 h 10000"/>
                <a:gd name="connsiteX27" fmla="*/ 1894 w 9620"/>
                <a:gd name="connsiteY27" fmla="*/ 4738 h 10000"/>
                <a:gd name="connsiteX28" fmla="*/ 1981 w 9620"/>
                <a:gd name="connsiteY28" fmla="*/ 4738 h 10000"/>
                <a:gd name="connsiteX29" fmla="*/ 1981 w 9620"/>
                <a:gd name="connsiteY29" fmla="*/ 4738 h 10000"/>
                <a:gd name="connsiteX30" fmla="*/ 2040 w 9620"/>
                <a:gd name="connsiteY30" fmla="*/ 4738 h 10000"/>
                <a:gd name="connsiteX31" fmla="*/ 2215 w 9620"/>
                <a:gd name="connsiteY31" fmla="*/ 4781 h 10000"/>
                <a:gd name="connsiteX32" fmla="*/ 2419 w 9620"/>
                <a:gd name="connsiteY32" fmla="*/ 4909 h 10000"/>
                <a:gd name="connsiteX33" fmla="*/ 2593 w 9620"/>
                <a:gd name="connsiteY33" fmla="*/ 5082 h 10000"/>
                <a:gd name="connsiteX34" fmla="*/ 2681 w 9620"/>
                <a:gd name="connsiteY34" fmla="*/ 5471 h 10000"/>
                <a:gd name="connsiteX35" fmla="*/ 2681 w 9620"/>
                <a:gd name="connsiteY35" fmla="*/ 6032 h 10000"/>
                <a:gd name="connsiteX36" fmla="*/ 2652 w 9620"/>
                <a:gd name="connsiteY36" fmla="*/ 6594 h 10000"/>
                <a:gd name="connsiteX37" fmla="*/ 2593 w 9620"/>
                <a:gd name="connsiteY37" fmla="*/ 6980 h 10000"/>
                <a:gd name="connsiteX38" fmla="*/ 2564 w 9620"/>
                <a:gd name="connsiteY38" fmla="*/ 7152 h 10000"/>
                <a:gd name="connsiteX39" fmla="*/ 2564 w 9620"/>
                <a:gd name="connsiteY39" fmla="*/ 7197 h 10000"/>
                <a:gd name="connsiteX40" fmla="*/ 2564 w 9620"/>
                <a:gd name="connsiteY40" fmla="*/ 7283 h 10000"/>
                <a:gd name="connsiteX41" fmla="*/ 2507 w 9620"/>
                <a:gd name="connsiteY41" fmla="*/ 7412 h 10000"/>
                <a:gd name="connsiteX42" fmla="*/ 2476 w 9620"/>
                <a:gd name="connsiteY42" fmla="*/ 7541 h 10000"/>
                <a:gd name="connsiteX43" fmla="*/ 2390 w 9620"/>
                <a:gd name="connsiteY43" fmla="*/ 7627 h 10000"/>
                <a:gd name="connsiteX44" fmla="*/ 2361 w 9620"/>
                <a:gd name="connsiteY44" fmla="*/ 7713 h 10000"/>
                <a:gd name="connsiteX45" fmla="*/ 2507 w 9620"/>
                <a:gd name="connsiteY45" fmla="*/ 8447 h 10000"/>
                <a:gd name="connsiteX46" fmla="*/ 2973 w 9620"/>
                <a:gd name="connsiteY46" fmla="*/ 8620 h 10000"/>
                <a:gd name="connsiteX47" fmla="*/ 2303 w 9620"/>
                <a:gd name="connsiteY47" fmla="*/ 8878 h 10000"/>
                <a:gd name="connsiteX48" fmla="*/ 2273 w 9620"/>
                <a:gd name="connsiteY48" fmla="*/ 8878 h 10000"/>
                <a:gd name="connsiteX49" fmla="*/ 2215 w 9620"/>
                <a:gd name="connsiteY49" fmla="*/ 8965 h 10000"/>
                <a:gd name="connsiteX50" fmla="*/ 2185 w 9620"/>
                <a:gd name="connsiteY50" fmla="*/ 9095 h 10000"/>
                <a:gd name="connsiteX51" fmla="*/ 2128 w 9620"/>
                <a:gd name="connsiteY51" fmla="*/ 9181 h 10000"/>
                <a:gd name="connsiteX52" fmla="*/ 2128 w 9620"/>
                <a:gd name="connsiteY52" fmla="*/ 9396 h 10000"/>
                <a:gd name="connsiteX53" fmla="*/ 2128 w 9620"/>
                <a:gd name="connsiteY53" fmla="*/ 10000 h 10000"/>
                <a:gd name="connsiteX54" fmla="*/ 2361 w 9620"/>
                <a:gd name="connsiteY54" fmla="*/ 10000 h 10000"/>
                <a:gd name="connsiteX55" fmla="*/ 2361 w 9620"/>
                <a:gd name="connsiteY55" fmla="*/ 9570 h 10000"/>
                <a:gd name="connsiteX56" fmla="*/ 2361 w 9620"/>
                <a:gd name="connsiteY56" fmla="*/ 9396 h 10000"/>
                <a:gd name="connsiteX57" fmla="*/ 2390 w 9620"/>
                <a:gd name="connsiteY57" fmla="*/ 9268 h 10000"/>
                <a:gd name="connsiteX58" fmla="*/ 2419 w 9620"/>
                <a:gd name="connsiteY58" fmla="*/ 9181 h 10000"/>
                <a:gd name="connsiteX59" fmla="*/ 2476 w 9620"/>
                <a:gd name="connsiteY59" fmla="*/ 9138 h 10000"/>
                <a:gd name="connsiteX60" fmla="*/ 2476 w 9620"/>
                <a:gd name="connsiteY60" fmla="*/ 9095 h 10000"/>
                <a:gd name="connsiteX61" fmla="*/ 3526 w 9620"/>
                <a:gd name="connsiteY61" fmla="*/ 8706 h 10000"/>
                <a:gd name="connsiteX62" fmla="*/ 3731 w 9620"/>
                <a:gd name="connsiteY62" fmla="*/ 7843 h 10000"/>
                <a:gd name="connsiteX63" fmla="*/ 3643 w 9620"/>
                <a:gd name="connsiteY63" fmla="*/ 7713 h 10000"/>
                <a:gd name="connsiteX64" fmla="*/ 3556 w 9620"/>
                <a:gd name="connsiteY64" fmla="*/ 7584 h 10000"/>
                <a:gd name="connsiteX65" fmla="*/ 3526 w 9620"/>
                <a:gd name="connsiteY65" fmla="*/ 7455 h 10000"/>
                <a:gd name="connsiteX66" fmla="*/ 3498 w 9620"/>
                <a:gd name="connsiteY66" fmla="*/ 7283 h 10000"/>
                <a:gd name="connsiteX67" fmla="*/ 3439 w 9620"/>
                <a:gd name="connsiteY67" fmla="*/ 7197 h 10000"/>
                <a:gd name="connsiteX68" fmla="*/ 3439 w 9620"/>
                <a:gd name="connsiteY68" fmla="*/ 7152 h 10000"/>
                <a:gd name="connsiteX69" fmla="*/ 3439 w 9620"/>
                <a:gd name="connsiteY69" fmla="*/ 7023 h 10000"/>
                <a:gd name="connsiteX70" fmla="*/ 3410 w 9620"/>
                <a:gd name="connsiteY70" fmla="*/ 6722 h 10000"/>
                <a:gd name="connsiteX71" fmla="*/ 3352 w 9620"/>
                <a:gd name="connsiteY71" fmla="*/ 6204 h 10000"/>
                <a:gd name="connsiteX72" fmla="*/ 3323 w 9620"/>
                <a:gd name="connsiteY72" fmla="*/ 5644 h 10000"/>
                <a:gd name="connsiteX73" fmla="*/ 3323 w 9620"/>
                <a:gd name="connsiteY73" fmla="*/ 5169 h 10000"/>
                <a:gd name="connsiteX74" fmla="*/ 3352 w 9620"/>
                <a:gd name="connsiteY74" fmla="*/ 4781 h 10000"/>
                <a:gd name="connsiteX75" fmla="*/ 3526 w 9620"/>
                <a:gd name="connsiteY75" fmla="*/ 4478 h 10000"/>
                <a:gd name="connsiteX76" fmla="*/ 3731 w 9620"/>
                <a:gd name="connsiteY76" fmla="*/ 4349 h 10000"/>
                <a:gd name="connsiteX77" fmla="*/ 3935 w 9620"/>
                <a:gd name="connsiteY77" fmla="*/ 4220 h 10000"/>
                <a:gd name="connsiteX78" fmla="*/ 4110 w 9620"/>
                <a:gd name="connsiteY78" fmla="*/ 4220 h 10000"/>
                <a:gd name="connsiteX79" fmla="*/ 4198 w 9620"/>
                <a:gd name="connsiteY79" fmla="*/ 4220 h 10000"/>
                <a:gd name="connsiteX80" fmla="*/ 4198 w 9620"/>
                <a:gd name="connsiteY80" fmla="*/ 4220 h 10000"/>
                <a:gd name="connsiteX81" fmla="*/ 4256 w 9620"/>
                <a:gd name="connsiteY81" fmla="*/ 4220 h 10000"/>
                <a:gd name="connsiteX82" fmla="*/ 4402 w 9620"/>
                <a:gd name="connsiteY82" fmla="*/ 4220 h 10000"/>
                <a:gd name="connsiteX83" fmla="*/ 4605 w 9620"/>
                <a:gd name="connsiteY83" fmla="*/ 4349 h 10000"/>
                <a:gd name="connsiteX84" fmla="*/ 4838 w 9620"/>
                <a:gd name="connsiteY84" fmla="*/ 4478 h 10000"/>
                <a:gd name="connsiteX85" fmla="*/ 4984 w 9620"/>
                <a:gd name="connsiteY85" fmla="*/ 4781 h 10000"/>
                <a:gd name="connsiteX86" fmla="*/ 5072 w 9620"/>
                <a:gd name="connsiteY86" fmla="*/ 5169 h 10000"/>
                <a:gd name="connsiteX87" fmla="*/ 5042 w 9620"/>
                <a:gd name="connsiteY87" fmla="*/ 5644 h 10000"/>
                <a:gd name="connsiteX88" fmla="*/ 5042 w 9620"/>
                <a:gd name="connsiteY88" fmla="*/ 6204 h 10000"/>
                <a:gd name="connsiteX89" fmla="*/ 4955 w 9620"/>
                <a:gd name="connsiteY89" fmla="*/ 6722 h 10000"/>
                <a:gd name="connsiteX90" fmla="*/ 4955 w 9620"/>
                <a:gd name="connsiteY90" fmla="*/ 7023 h 10000"/>
                <a:gd name="connsiteX91" fmla="*/ 4926 w 9620"/>
                <a:gd name="connsiteY91" fmla="*/ 7152 h 10000"/>
                <a:gd name="connsiteX92" fmla="*/ 4926 w 9620"/>
                <a:gd name="connsiteY92" fmla="*/ 7197 h 10000"/>
                <a:gd name="connsiteX93" fmla="*/ 4926 w 9620"/>
                <a:gd name="connsiteY93" fmla="*/ 7283 h 10000"/>
                <a:gd name="connsiteX94" fmla="*/ 4867 w 9620"/>
                <a:gd name="connsiteY94" fmla="*/ 7455 h 10000"/>
                <a:gd name="connsiteX95" fmla="*/ 4780 w 9620"/>
                <a:gd name="connsiteY95" fmla="*/ 7584 h 10000"/>
                <a:gd name="connsiteX96" fmla="*/ 4751 w 9620"/>
                <a:gd name="connsiteY96" fmla="*/ 7713 h 10000"/>
                <a:gd name="connsiteX97" fmla="*/ 4605 w 9620"/>
                <a:gd name="connsiteY97" fmla="*/ 7843 h 10000"/>
                <a:gd name="connsiteX98" fmla="*/ 4838 w 9620"/>
                <a:gd name="connsiteY98" fmla="*/ 8706 h 10000"/>
                <a:gd name="connsiteX99" fmla="*/ 5888 w 9620"/>
                <a:gd name="connsiteY99" fmla="*/ 9095 h 10000"/>
                <a:gd name="connsiteX100" fmla="*/ 5888 w 9620"/>
                <a:gd name="connsiteY100" fmla="*/ 9138 h 10000"/>
                <a:gd name="connsiteX101" fmla="*/ 5917 w 9620"/>
                <a:gd name="connsiteY101" fmla="*/ 9181 h 10000"/>
                <a:gd name="connsiteX102" fmla="*/ 5976 w 9620"/>
                <a:gd name="connsiteY102" fmla="*/ 9268 h 10000"/>
                <a:gd name="connsiteX103" fmla="*/ 6005 w 9620"/>
                <a:gd name="connsiteY103" fmla="*/ 9396 h 10000"/>
                <a:gd name="connsiteX104" fmla="*/ 6063 w 9620"/>
                <a:gd name="connsiteY104" fmla="*/ 9570 h 10000"/>
                <a:gd name="connsiteX105" fmla="*/ 6063 w 9620"/>
                <a:gd name="connsiteY105" fmla="*/ 9742 h 10000"/>
                <a:gd name="connsiteX106" fmla="*/ 6063 w 9620"/>
                <a:gd name="connsiteY106" fmla="*/ 9956 h 10000"/>
                <a:gd name="connsiteX107" fmla="*/ 6210 w 9620"/>
                <a:gd name="connsiteY107" fmla="*/ 9956 h 10000"/>
                <a:gd name="connsiteX108" fmla="*/ 6210 w 9620"/>
                <a:gd name="connsiteY108" fmla="*/ 9396 h 10000"/>
                <a:gd name="connsiteX109" fmla="*/ 6210 w 9620"/>
                <a:gd name="connsiteY109" fmla="*/ 9181 h 10000"/>
                <a:gd name="connsiteX110" fmla="*/ 6179 w 9620"/>
                <a:gd name="connsiteY110" fmla="*/ 9095 h 10000"/>
                <a:gd name="connsiteX111" fmla="*/ 6122 w 9620"/>
                <a:gd name="connsiteY111" fmla="*/ 8965 h 10000"/>
                <a:gd name="connsiteX112" fmla="*/ 6092 w 9620"/>
                <a:gd name="connsiteY112" fmla="*/ 8878 h 10000"/>
                <a:gd name="connsiteX113" fmla="*/ 6063 w 9620"/>
                <a:gd name="connsiteY113" fmla="*/ 8878 h 10000"/>
                <a:gd name="connsiteX114" fmla="*/ 5364 w 9620"/>
                <a:gd name="connsiteY114" fmla="*/ 8620 h 10000"/>
                <a:gd name="connsiteX115" fmla="*/ 5829 w 9620"/>
                <a:gd name="connsiteY115" fmla="*/ 8447 h 10000"/>
                <a:gd name="connsiteX116" fmla="*/ 6063 w 9620"/>
                <a:gd name="connsiteY116" fmla="*/ 7713 h 10000"/>
                <a:gd name="connsiteX117" fmla="*/ 5976 w 9620"/>
                <a:gd name="connsiteY117" fmla="*/ 7627 h 10000"/>
                <a:gd name="connsiteX118" fmla="*/ 5888 w 9620"/>
                <a:gd name="connsiteY118" fmla="*/ 7541 h 10000"/>
                <a:gd name="connsiteX119" fmla="*/ 5829 w 9620"/>
                <a:gd name="connsiteY119" fmla="*/ 7412 h 10000"/>
                <a:gd name="connsiteX120" fmla="*/ 5801 w 9620"/>
                <a:gd name="connsiteY120" fmla="*/ 7283 h 10000"/>
                <a:gd name="connsiteX121" fmla="*/ 5801 w 9620"/>
                <a:gd name="connsiteY121" fmla="*/ 7152 h 10000"/>
                <a:gd name="connsiteX122" fmla="*/ 5801 w 9620"/>
                <a:gd name="connsiteY122" fmla="*/ 7152 h 10000"/>
                <a:gd name="connsiteX123" fmla="*/ 5742 w 9620"/>
                <a:gd name="connsiteY123" fmla="*/ 6980 h 10000"/>
                <a:gd name="connsiteX124" fmla="*/ 5713 w 9620"/>
                <a:gd name="connsiteY124" fmla="*/ 6594 h 10000"/>
                <a:gd name="connsiteX125" fmla="*/ 5684 w 9620"/>
                <a:gd name="connsiteY125" fmla="*/ 6032 h 10000"/>
                <a:gd name="connsiteX126" fmla="*/ 5684 w 9620"/>
                <a:gd name="connsiteY126" fmla="*/ 5471 h 10000"/>
                <a:gd name="connsiteX127" fmla="*/ 5742 w 9620"/>
                <a:gd name="connsiteY127" fmla="*/ 5082 h 10000"/>
                <a:gd name="connsiteX128" fmla="*/ 5917 w 9620"/>
                <a:gd name="connsiteY128" fmla="*/ 4909 h 10000"/>
                <a:gd name="connsiteX129" fmla="*/ 6122 w 9620"/>
                <a:gd name="connsiteY129" fmla="*/ 4781 h 10000"/>
                <a:gd name="connsiteX130" fmla="*/ 6297 w 9620"/>
                <a:gd name="connsiteY130" fmla="*/ 4738 h 10000"/>
                <a:gd name="connsiteX131" fmla="*/ 6384 w 9620"/>
                <a:gd name="connsiteY131" fmla="*/ 4738 h 10000"/>
                <a:gd name="connsiteX132" fmla="*/ 6384 w 9620"/>
                <a:gd name="connsiteY132" fmla="*/ 4738 h 10000"/>
                <a:gd name="connsiteX133" fmla="*/ 6472 w 9620"/>
                <a:gd name="connsiteY133" fmla="*/ 4738 h 10000"/>
                <a:gd name="connsiteX134" fmla="*/ 6646 w 9620"/>
                <a:gd name="connsiteY134" fmla="*/ 4781 h 10000"/>
                <a:gd name="connsiteX135" fmla="*/ 6879 w 9620"/>
                <a:gd name="connsiteY135" fmla="*/ 4909 h 10000"/>
                <a:gd name="connsiteX136" fmla="*/ 7055 w 9620"/>
                <a:gd name="connsiteY136" fmla="*/ 5082 h 10000"/>
                <a:gd name="connsiteX137" fmla="*/ 7141 w 9620"/>
                <a:gd name="connsiteY137" fmla="*/ 5471 h 10000"/>
                <a:gd name="connsiteX138" fmla="*/ 7113 w 9620"/>
                <a:gd name="connsiteY138" fmla="*/ 6032 h 10000"/>
                <a:gd name="connsiteX139" fmla="*/ 7055 w 9620"/>
                <a:gd name="connsiteY139" fmla="*/ 6594 h 10000"/>
                <a:gd name="connsiteX140" fmla="*/ 7025 w 9620"/>
                <a:gd name="connsiteY140" fmla="*/ 6980 h 10000"/>
                <a:gd name="connsiteX141" fmla="*/ 7025 w 9620"/>
                <a:gd name="connsiteY141" fmla="*/ 7152 h 10000"/>
                <a:gd name="connsiteX142" fmla="*/ 7025 w 9620"/>
                <a:gd name="connsiteY142" fmla="*/ 7152 h 10000"/>
                <a:gd name="connsiteX143" fmla="*/ 6967 w 9620"/>
                <a:gd name="connsiteY143" fmla="*/ 7283 h 10000"/>
                <a:gd name="connsiteX144" fmla="*/ 6938 w 9620"/>
                <a:gd name="connsiteY144" fmla="*/ 7412 h 10000"/>
                <a:gd name="connsiteX145" fmla="*/ 6879 w 9620"/>
                <a:gd name="connsiteY145" fmla="*/ 7541 h 10000"/>
                <a:gd name="connsiteX146" fmla="*/ 6851 w 9620"/>
                <a:gd name="connsiteY146" fmla="*/ 7627 h 10000"/>
                <a:gd name="connsiteX147" fmla="*/ 6763 w 9620"/>
                <a:gd name="connsiteY147" fmla="*/ 7713 h 10000"/>
                <a:gd name="connsiteX148" fmla="*/ 6938 w 9620"/>
                <a:gd name="connsiteY148" fmla="*/ 8447 h 10000"/>
                <a:gd name="connsiteX149" fmla="*/ 7813 w 9620"/>
                <a:gd name="connsiteY149" fmla="*/ 8748 h 10000"/>
                <a:gd name="connsiteX150" fmla="*/ 7813 w 9620"/>
                <a:gd name="connsiteY150" fmla="*/ 8748 h 10000"/>
                <a:gd name="connsiteX151" fmla="*/ 7870 w 9620"/>
                <a:gd name="connsiteY151" fmla="*/ 8835 h 10000"/>
                <a:gd name="connsiteX152" fmla="*/ 7901 w 9620"/>
                <a:gd name="connsiteY152" fmla="*/ 8878 h 10000"/>
                <a:gd name="connsiteX153" fmla="*/ 7901 w 9620"/>
                <a:gd name="connsiteY153" fmla="*/ 9006 h 10000"/>
                <a:gd name="connsiteX154" fmla="*/ 7929 w 9620"/>
                <a:gd name="connsiteY154" fmla="*/ 9138 h 10000"/>
                <a:gd name="connsiteX155" fmla="*/ 7929 w 9620"/>
                <a:gd name="connsiteY155" fmla="*/ 9697 h 10000"/>
                <a:gd name="connsiteX156" fmla="*/ 8629 w 9620"/>
                <a:gd name="connsiteY156" fmla="*/ 9138 h 10000"/>
                <a:gd name="connsiteX157" fmla="*/ 9154 w 9620"/>
                <a:gd name="connsiteY157" fmla="*/ 8318 h 10000"/>
                <a:gd name="connsiteX158" fmla="*/ 9504 w 9620"/>
                <a:gd name="connsiteY158" fmla="*/ 7283 h 10000"/>
                <a:gd name="connsiteX159" fmla="*/ 9620 w 9620"/>
                <a:gd name="connsiteY159" fmla="*/ 6074 h 10000"/>
                <a:gd name="connsiteX160" fmla="*/ 9532 w 9620"/>
                <a:gd name="connsiteY160" fmla="*/ 5039 h 10000"/>
                <a:gd name="connsiteX161" fmla="*/ 9299 w 9620"/>
                <a:gd name="connsiteY161" fmla="*/ 4089 h 10000"/>
                <a:gd name="connsiteX162" fmla="*/ 8862 w 9620"/>
                <a:gd name="connsiteY162" fmla="*/ 3357 h 10000"/>
                <a:gd name="connsiteX163" fmla="*/ 8367 w 9620"/>
                <a:gd name="connsiteY163" fmla="*/ 2710 h 10000"/>
                <a:gd name="connsiteX164" fmla="*/ 7725 w 9620"/>
                <a:gd name="connsiteY164" fmla="*/ 2365 h 10000"/>
                <a:gd name="connsiteX165" fmla="*/ 7025 w 9620"/>
                <a:gd name="connsiteY165" fmla="*/ 2236 h 10000"/>
                <a:gd name="connsiteX0" fmla="*/ 6879 w 9577"/>
                <a:gd name="connsiteY0" fmla="*/ 2236 h 10000"/>
                <a:gd name="connsiteX1" fmla="*/ 6394 w 9577"/>
                <a:gd name="connsiteY1" fmla="*/ 2236 h 10000"/>
                <a:gd name="connsiteX2" fmla="*/ 5941 w 9577"/>
                <a:gd name="connsiteY2" fmla="*/ 2408 h 10000"/>
                <a:gd name="connsiteX3" fmla="*/ 1092 w 9577"/>
                <a:gd name="connsiteY3" fmla="*/ 2926 h 10000"/>
                <a:gd name="connsiteX4" fmla="*/ 0 w 9577"/>
                <a:gd name="connsiteY4" fmla="*/ 9439 h 10000"/>
                <a:gd name="connsiteX5" fmla="*/ 0 w 9577"/>
                <a:gd name="connsiteY5" fmla="*/ 9138 h 10000"/>
                <a:gd name="connsiteX6" fmla="*/ 61 w 9577"/>
                <a:gd name="connsiteY6" fmla="*/ 9006 h 10000"/>
                <a:gd name="connsiteX7" fmla="*/ 61 w 9577"/>
                <a:gd name="connsiteY7" fmla="*/ 8878 h 10000"/>
                <a:gd name="connsiteX8" fmla="*/ 91 w 9577"/>
                <a:gd name="connsiteY8" fmla="*/ 8835 h 10000"/>
                <a:gd name="connsiteX9" fmla="*/ 152 w 9577"/>
                <a:gd name="connsiteY9" fmla="*/ 8748 h 10000"/>
                <a:gd name="connsiteX10" fmla="*/ 152 w 9577"/>
                <a:gd name="connsiteY10" fmla="*/ 8748 h 10000"/>
                <a:gd name="connsiteX11" fmla="*/ 1061 w 9577"/>
                <a:gd name="connsiteY11" fmla="*/ 8447 h 10000"/>
                <a:gd name="connsiteX12" fmla="*/ 1243 w 9577"/>
                <a:gd name="connsiteY12" fmla="*/ 7713 h 10000"/>
                <a:gd name="connsiteX13" fmla="*/ 1152 w 9577"/>
                <a:gd name="connsiteY13" fmla="*/ 7627 h 10000"/>
                <a:gd name="connsiteX14" fmla="*/ 1092 w 9577"/>
                <a:gd name="connsiteY14" fmla="*/ 7541 h 10000"/>
                <a:gd name="connsiteX15" fmla="*/ 1061 w 9577"/>
                <a:gd name="connsiteY15" fmla="*/ 7412 h 10000"/>
                <a:gd name="connsiteX16" fmla="*/ 1000 w 9577"/>
                <a:gd name="connsiteY16" fmla="*/ 7283 h 10000"/>
                <a:gd name="connsiteX17" fmla="*/ 970 w 9577"/>
                <a:gd name="connsiteY17" fmla="*/ 7197 h 10000"/>
                <a:gd name="connsiteX18" fmla="*/ 970 w 9577"/>
                <a:gd name="connsiteY18" fmla="*/ 7152 h 10000"/>
                <a:gd name="connsiteX19" fmla="*/ 970 w 9577"/>
                <a:gd name="connsiteY19" fmla="*/ 6980 h 10000"/>
                <a:gd name="connsiteX20" fmla="*/ 940 w 9577"/>
                <a:gd name="connsiteY20" fmla="*/ 6594 h 10000"/>
                <a:gd name="connsiteX21" fmla="*/ 879 w 9577"/>
                <a:gd name="connsiteY21" fmla="*/ 6032 h 10000"/>
                <a:gd name="connsiteX22" fmla="*/ 848 w 9577"/>
                <a:gd name="connsiteY22" fmla="*/ 5471 h 10000"/>
                <a:gd name="connsiteX23" fmla="*/ 940 w 9577"/>
                <a:gd name="connsiteY23" fmla="*/ 5082 h 10000"/>
                <a:gd name="connsiteX24" fmla="*/ 1152 w 9577"/>
                <a:gd name="connsiteY24" fmla="*/ 4909 h 10000"/>
                <a:gd name="connsiteX25" fmla="*/ 1364 w 9577"/>
                <a:gd name="connsiteY25" fmla="*/ 4781 h 10000"/>
                <a:gd name="connsiteX26" fmla="*/ 1546 w 9577"/>
                <a:gd name="connsiteY26" fmla="*/ 4738 h 10000"/>
                <a:gd name="connsiteX27" fmla="*/ 1636 w 9577"/>
                <a:gd name="connsiteY27" fmla="*/ 4738 h 10000"/>
                <a:gd name="connsiteX28" fmla="*/ 1636 w 9577"/>
                <a:gd name="connsiteY28" fmla="*/ 4738 h 10000"/>
                <a:gd name="connsiteX29" fmla="*/ 1698 w 9577"/>
                <a:gd name="connsiteY29" fmla="*/ 4738 h 10000"/>
                <a:gd name="connsiteX30" fmla="*/ 1879 w 9577"/>
                <a:gd name="connsiteY30" fmla="*/ 4781 h 10000"/>
                <a:gd name="connsiteX31" fmla="*/ 2092 w 9577"/>
                <a:gd name="connsiteY31" fmla="*/ 4909 h 10000"/>
                <a:gd name="connsiteX32" fmla="*/ 2272 w 9577"/>
                <a:gd name="connsiteY32" fmla="*/ 5082 h 10000"/>
                <a:gd name="connsiteX33" fmla="*/ 2364 w 9577"/>
                <a:gd name="connsiteY33" fmla="*/ 5471 h 10000"/>
                <a:gd name="connsiteX34" fmla="*/ 2364 w 9577"/>
                <a:gd name="connsiteY34" fmla="*/ 6032 h 10000"/>
                <a:gd name="connsiteX35" fmla="*/ 2334 w 9577"/>
                <a:gd name="connsiteY35" fmla="*/ 6594 h 10000"/>
                <a:gd name="connsiteX36" fmla="*/ 2272 w 9577"/>
                <a:gd name="connsiteY36" fmla="*/ 6980 h 10000"/>
                <a:gd name="connsiteX37" fmla="*/ 2242 w 9577"/>
                <a:gd name="connsiteY37" fmla="*/ 7152 h 10000"/>
                <a:gd name="connsiteX38" fmla="*/ 2242 w 9577"/>
                <a:gd name="connsiteY38" fmla="*/ 7197 h 10000"/>
                <a:gd name="connsiteX39" fmla="*/ 2242 w 9577"/>
                <a:gd name="connsiteY39" fmla="*/ 7283 h 10000"/>
                <a:gd name="connsiteX40" fmla="*/ 2183 w 9577"/>
                <a:gd name="connsiteY40" fmla="*/ 7412 h 10000"/>
                <a:gd name="connsiteX41" fmla="*/ 2151 w 9577"/>
                <a:gd name="connsiteY41" fmla="*/ 7541 h 10000"/>
                <a:gd name="connsiteX42" fmla="*/ 2061 w 9577"/>
                <a:gd name="connsiteY42" fmla="*/ 7627 h 10000"/>
                <a:gd name="connsiteX43" fmla="*/ 2031 w 9577"/>
                <a:gd name="connsiteY43" fmla="*/ 7713 h 10000"/>
                <a:gd name="connsiteX44" fmla="*/ 2183 w 9577"/>
                <a:gd name="connsiteY44" fmla="*/ 8447 h 10000"/>
                <a:gd name="connsiteX45" fmla="*/ 2667 w 9577"/>
                <a:gd name="connsiteY45" fmla="*/ 8620 h 10000"/>
                <a:gd name="connsiteX46" fmla="*/ 1971 w 9577"/>
                <a:gd name="connsiteY46" fmla="*/ 8878 h 10000"/>
                <a:gd name="connsiteX47" fmla="*/ 1940 w 9577"/>
                <a:gd name="connsiteY47" fmla="*/ 8878 h 10000"/>
                <a:gd name="connsiteX48" fmla="*/ 1879 w 9577"/>
                <a:gd name="connsiteY48" fmla="*/ 8965 h 10000"/>
                <a:gd name="connsiteX49" fmla="*/ 1848 w 9577"/>
                <a:gd name="connsiteY49" fmla="*/ 9095 h 10000"/>
                <a:gd name="connsiteX50" fmla="*/ 1789 w 9577"/>
                <a:gd name="connsiteY50" fmla="*/ 9181 h 10000"/>
                <a:gd name="connsiteX51" fmla="*/ 1789 w 9577"/>
                <a:gd name="connsiteY51" fmla="*/ 9396 h 10000"/>
                <a:gd name="connsiteX52" fmla="*/ 1789 w 9577"/>
                <a:gd name="connsiteY52" fmla="*/ 10000 h 10000"/>
                <a:gd name="connsiteX53" fmla="*/ 2031 w 9577"/>
                <a:gd name="connsiteY53" fmla="*/ 10000 h 10000"/>
                <a:gd name="connsiteX54" fmla="*/ 2031 w 9577"/>
                <a:gd name="connsiteY54" fmla="*/ 9570 h 10000"/>
                <a:gd name="connsiteX55" fmla="*/ 2031 w 9577"/>
                <a:gd name="connsiteY55" fmla="*/ 9396 h 10000"/>
                <a:gd name="connsiteX56" fmla="*/ 2061 w 9577"/>
                <a:gd name="connsiteY56" fmla="*/ 9268 h 10000"/>
                <a:gd name="connsiteX57" fmla="*/ 2092 w 9577"/>
                <a:gd name="connsiteY57" fmla="*/ 9181 h 10000"/>
                <a:gd name="connsiteX58" fmla="*/ 2151 w 9577"/>
                <a:gd name="connsiteY58" fmla="*/ 9138 h 10000"/>
                <a:gd name="connsiteX59" fmla="*/ 2151 w 9577"/>
                <a:gd name="connsiteY59" fmla="*/ 9095 h 10000"/>
                <a:gd name="connsiteX60" fmla="*/ 3242 w 9577"/>
                <a:gd name="connsiteY60" fmla="*/ 8706 h 10000"/>
                <a:gd name="connsiteX61" fmla="*/ 3455 w 9577"/>
                <a:gd name="connsiteY61" fmla="*/ 7843 h 10000"/>
                <a:gd name="connsiteX62" fmla="*/ 3364 w 9577"/>
                <a:gd name="connsiteY62" fmla="*/ 7713 h 10000"/>
                <a:gd name="connsiteX63" fmla="*/ 3273 w 9577"/>
                <a:gd name="connsiteY63" fmla="*/ 7584 h 10000"/>
                <a:gd name="connsiteX64" fmla="*/ 3242 w 9577"/>
                <a:gd name="connsiteY64" fmla="*/ 7455 h 10000"/>
                <a:gd name="connsiteX65" fmla="*/ 3213 w 9577"/>
                <a:gd name="connsiteY65" fmla="*/ 7283 h 10000"/>
                <a:gd name="connsiteX66" fmla="*/ 3152 w 9577"/>
                <a:gd name="connsiteY66" fmla="*/ 7197 h 10000"/>
                <a:gd name="connsiteX67" fmla="*/ 3152 w 9577"/>
                <a:gd name="connsiteY67" fmla="*/ 7152 h 10000"/>
                <a:gd name="connsiteX68" fmla="*/ 3152 w 9577"/>
                <a:gd name="connsiteY68" fmla="*/ 7023 h 10000"/>
                <a:gd name="connsiteX69" fmla="*/ 3122 w 9577"/>
                <a:gd name="connsiteY69" fmla="*/ 6722 h 10000"/>
                <a:gd name="connsiteX70" fmla="*/ 3061 w 9577"/>
                <a:gd name="connsiteY70" fmla="*/ 6204 h 10000"/>
                <a:gd name="connsiteX71" fmla="*/ 3031 w 9577"/>
                <a:gd name="connsiteY71" fmla="*/ 5644 h 10000"/>
                <a:gd name="connsiteX72" fmla="*/ 3031 w 9577"/>
                <a:gd name="connsiteY72" fmla="*/ 5169 h 10000"/>
                <a:gd name="connsiteX73" fmla="*/ 3061 w 9577"/>
                <a:gd name="connsiteY73" fmla="*/ 4781 h 10000"/>
                <a:gd name="connsiteX74" fmla="*/ 3242 w 9577"/>
                <a:gd name="connsiteY74" fmla="*/ 4478 h 10000"/>
                <a:gd name="connsiteX75" fmla="*/ 3455 w 9577"/>
                <a:gd name="connsiteY75" fmla="*/ 4349 h 10000"/>
                <a:gd name="connsiteX76" fmla="*/ 3667 w 9577"/>
                <a:gd name="connsiteY76" fmla="*/ 4220 h 10000"/>
                <a:gd name="connsiteX77" fmla="*/ 3849 w 9577"/>
                <a:gd name="connsiteY77" fmla="*/ 4220 h 10000"/>
                <a:gd name="connsiteX78" fmla="*/ 3941 w 9577"/>
                <a:gd name="connsiteY78" fmla="*/ 4220 h 10000"/>
                <a:gd name="connsiteX79" fmla="*/ 3941 w 9577"/>
                <a:gd name="connsiteY79" fmla="*/ 4220 h 10000"/>
                <a:gd name="connsiteX80" fmla="*/ 4001 w 9577"/>
                <a:gd name="connsiteY80" fmla="*/ 4220 h 10000"/>
                <a:gd name="connsiteX81" fmla="*/ 4153 w 9577"/>
                <a:gd name="connsiteY81" fmla="*/ 4220 h 10000"/>
                <a:gd name="connsiteX82" fmla="*/ 4364 w 9577"/>
                <a:gd name="connsiteY82" fmla="*/ 4349 h 10000"/>
                <a:gd name="connsiteX83" fmla="*/ 4606 w 9577"/>
                <a:gd name="connsiteY83" fmla="*/ 4478 h 10000"/>
                <a:gd name="connsiteX84" fmla="*/ 4758 w 9577"/>
                <a:gd name="connsiteY84" fmla="*/ 4781 h 10000"/>
                <a:gd name="connsiteX85" fmla="*/ 4849 w 9577"/>
                <a:gd name="connsiteY85" fmla="*/ 5169 h 10000"/>
                <a:gd name="connsiteX86" fmla="*/ 4818 w 9577"/>
                <a:gd name="connsiteY86" fmla="*/ 5644 h 10000"/>
                <a:gd name="connsiteX87" fmla="*/ 4818 w 9577"/>
                <a:gd name="connsiteY87" fmla="*/ 6204 h 10000"/>
                <a:gd name="connsiteX88" fmla="*/ 4728 w 9577"/>
                <a:gd name="connsiteY88" fmla="*/ 6722 h 10000"/>
                <a:gd name="connsiteX89" fmla="*/ 4728 w 9577"/>
                <a:gd name="connsiteY89" fmla="*/ 7023 h 10000"/>
                <a:gd name="connsiteX90" fmla="*/ 4698 w 9577"/>
                <a:gd name="connsiteY90" fmla="*/ 7152 h 10000"/>
                <a:gd name="connsiteX91" fmla="*/ 4698 w 9577"/>
                <a:gd name="connsiteY91" fmla="*/ 7197 h 10000"/>
                <a:gd name="connsiteX92" fmla="*/ 4698 w 9577"/>
                <a:gd name="connsiteY92" fmla="*/ 7283 h 10000"/>
                <a:gd name="connsiteX93" fmla="*/ 4636 w 9577"/>
                <a:gd name="connsiteY93" fmla="*/ 7455 h 10000"/>
                <a:gd name="connsiteX94" fmla="*/ 4546 w 9577"/>
                <a:gd name="connsiteY94" fmla="*/ 7584 h 10000"/>
                <a:gd name="connsiteX95" fmla="*/ 4516 w 9577"/>
                <a:gd name="connsiteY95" fmla="*/ 7713 h 10000"/>
                <a:gd name="connsiteX96" fmla="*/ 4364 w 9577"/>
                <a:gd name="connsiteY96" fmla="*/ 7843 h 10000"/>
                <a:gd name="connsiteX97" fmla="*/ 4606 w 9577"/>
                <a:gd name="connsiteY97" fmla="*/ 8706 h 10000"/>
                <a:gd name="connsiteX98" fmla="*/ 5698 w 9577"/>
                <a:gd name="connsiteY98" fmla="*/ 9095 h 10000"/>
                <a:gd name="connsiteX99" fmla="*/ 5698 w 9577"/>
                <a:gd name="connsiteY99" fmla="*/ 9138 h 10000"/>
                <a:gd name="connsiteX100" fmla="*/ 5728 w 9577"/>
                <a:gd name="connsiteY100" fmla="*/ 9181 h 10000"/>
                <a:gd name="connsiteX101" fmla="*/ 5789 w 9577"/>
                <a:gd name="connsiteY101" fmla="*/ 9268 h 10000"/>
                <a:gd name="connsiteX102" fmla="*/ 5819 w 9577"/>
                <a:gd name="connsiteY102" fmla="*/ 9396 h 10000"/>
                <a:gd name="connsiteX103" fmla="*/ 5879 w 9577"/>
                <a:gd name="connsiteY103" fmla="*/ 9570 h 10000"/>
                <a:gd name="connsiteX104" fmla="*/ 5879 w 9577"/>
                <a:gd name="connsiteY104" fmla="*/ 9742 h 10000"/>
                <a:gd name="connsiteX105" fmla="*/ 5879 w 9577"/>
                <a:gd name="connsiteY105" fmla="*/ 9956 h 10000"/>
                <a:gd name="connsiteX106" fmla="*/ 6032 w 9577"/>
                <a:gd name="connsiteY106" fmla="*/ 9956 h 10000"/>
                <a:gd name="connsiteX107" fmla="*/ 6032 w 9577"/>
                <a:gd name="connsiteY107" fmla="*/ 9396 h 10000"/>
                <a:gd name="connsiteX108" fmla="*/ 6032 w 9577"/>
                <a:gd name="connsiteY108" fmla="*/ 9181 h 10000"/>
                <a:gd name="connsiteX109" fmla="*/ 6000 w 9577"/>
                <a:gd name="connsiteY109" fmla="*/ 9095 h 10000"/>
                <a:gd name="connsiteX110" fmla="*/ 5941 w 9577"/>
                <a:gd name="connsiteY110" fmla="*/ 8965 h 10000"/>
                <a:gd name="connsiteX111" fmla="*/ 5910 w 9577"/>
                <a:gd name="connsiteY111" fmla="*/ 8878 h 10000"/>
                <a:gd name="connsiteX112" fmla="*/ 5879 w 9577"/>
                <a:gd name="connsiteY112" fmla="*/ 8878 h 10000"/>
                <a:gd name="connsiteX113" fmla="*/ 5153 w 9577"/>
                <a:gd name="connsiteY113" fmla="*/ 8620 h 10000"/>
                <a:gd name="connsiteX114" fmla="*/ 5636 w 9577"/>
                <a:gd name="connsiteY114" fmla="*/ 8447 h 10000"/>
                <a:gd name="connsiteX115" fmla="*/ 5879 w 9577"/>
                <a:gd name="connsiteY115" fmla="*/ 7713 h 10000"/>
                <a:gd name="connsiteX116" fmla="*/ 5789 w 9577"/>
                <a:gd name="connsiteY116" fmla="*/ 7627 h 10000"/>
                <a:gd name="connsiteX117" fmla="*/ 5698 w 9577"/>
                <a:gd name="connsiteY117" fmla="*/ 7541 h 10000"/>
                <a:gd name="connsiteX118" fmla="*/ 5636 w 9577"/>
                <a:gd name="connsiteY118" fmla="*/ 7412 h 10000"/>
                <a:gd name="connsiteX119" fmla="*/ 5607 w 9577"/>
                <a:gd name="connsiteY119" fmla="*/ 7283 h 10000"/>
                <a:gd name="connsiteX120" fmla="*/ 5607 w 9577"/>
                <a:gd name="connsiteY120" fmla="*/ 7152 h 10000"/>
                <a:gd name="connsiteX121" fmla="*/ 5607 w 9577"/>
                <a:gd name="connsiteY121" fmla="*/ 7152 h 10000"/>
                <a:gd name="connsiteX122" fmla="*/ 5546 w 9577"/>
                <a:gd name="connsiteY122" fmla="*/ 6980 h 10000"/>
                <a:gd name="connsiteX123" fmla="*/ 5516 w 9577"/>
                <a:gd name="connsiteY123" fmla="*/ 6594 h 10000"/>
                <a:gd name="connsiteX124" fmla="*/ 5486 w 9577"/>
                <a:gd name="connsiteY124" fmla="*/ 6032 h 10000"/>
                <a:gd name="connsiteX125" fmla="*/ 5486 w 9577"/>
                <a:gd name="connsiteY125" fmla="*/ 5471 h 10000"/>
                <a:gd name="connsiteX126" fmla="*/ 5546 w 9577"/>
                <a:gd name="connsiteY126" fmla="*/ 5082 h 10000"/>
                <a:gd name="connsiteX127" fmla="*/ 5728 w 9577"/>
                <a:gd name="connsiteY127" fmla="*/ 4909 h 10000"/>
                <a:gd name="connsiteX128" fmla="*/ 5941 w 9577"/>
                <a:gd name="connsiteY128" fmla="*/ 4781 h 10000"/>
                <a:gd name="connsiteX129" fmla="*/ 6123 w 9577"/>
                <a:gd name="connsiteY129" fmla="*/ 4738 h 10000"/>
                <a:gd name="connsiteX130" fmla="*/ 6213 w 9577"/>
                <a:gd name="connsiteY130" fmla="*/ 4738 h 10000"/>
                <a:gd name="connsiteX131" fmla="*/ 6213 w 9577"/>
                <a:gd name="connsiteY131" fmla="*/ 4738 h 10000"/>
                <a:gd name="connsiteX132" fmla="*/ 6305 w 9577"/>
                <a:gd name="connsiteY132" fmla="*/ 4738 h 10000"/>
                <a:gd name="connsiteX133" fmla="*/ 6486 w 9577"/>
                <a:gd name="connsiteY133" fmla="*/ 4781 h 10000"/>
                <a:gd name="connsiteX134" fmla="*/ 6728 w 9577"/>
                <a:gd name="connsiteY134" fmla="*/ 4909 h 10000"/>
                <a:gd name="connsiteX135" fmla="*/ 6911 w 9577"/>
                <a:gd name="connsiteY135" fmla="*/ 5082 h 10000"/>
                <a:gd name="connsiteX136" fmla="*/ 7000 w 9577"/>
                <a:gd name="connsiteY136" fmla="*/ 5471 h 10000"/>
                <a:gd name="connsiteX137" fmla="*/ 6971 w 9577"/>
                <a:gd name="connsiteY137" fmla="*/ 6032 h 10000"/>
                <a:gd name="connsiteX138" fmla="*/ 6911 w 9577"/>
                <a:gd name="connsiteY138" fmla="*/ 6594 h 10000"/>
                <a:gd name="connsiteX139" fmla="*/ 6879 w 9577"/>
                <a:gd name="connsiteY139" fmla="*/ 6980 h 10000"/>
                <a:gd name="connsiteX140" fmla="*/ 6879 w 9577"/>
                <a:gd name="connsiteY140" fmla="*/ 7152 h 10000"/>
                <a:gd name="connsiteX141" fmla="*/ 6879 w 9577"/>
                <a:gd name="connsiteY141" fmla="*/ 7152 h 10000"/>
                <a:gd name="connsiteX142" fmla="*/ 6819 w 9577"/>
                <a:gd name="connsiteY142" fmla="*/ 7283 h 10000"/>
                <a:gd name="connsiteX143" fmla="*/ 6789 w 9577"/>
                <a:gd name="connsiteY143" fmla="*/ 7412 h 10000"/>
                <a:gd name="connsiteX144" fmla="*/ 6728 w 9577"/>
                <a:gd name="connsiteY144" fmla="*/ 7541 h 10000"/>
                <a:gd name="connsiteX145" fmla="*/ 6699 w 9577"/>
                <a:gd name="connsiteY145" fmla="*/ 7627 h 10000"/>
                <a:gd name="connsiteX146" fmla="*/ 6607 w 9577"/>
                <a:gd name="connsiteY146" fmla="*/ 7713 h 10000"/>
                <a:gd name="connsiteX147" fmla="*/ 6789 w 9577"/>
                <a:gd name="connsiteY147" fmla="*/ 8447 h 10000"/>
                <a:gd name="connsiteX148" fmla="*/ 7699 w 9577"/>
                <a:gd name="connsiteY148" fmla="*/ 8748 h 10000"/>
                <a:gd name="connsiteX149" fmla="*/ 7699 w 9577"/>
                <a:gd name="connsiteY149" fmla="*/ 8748 h 10000"/>
                <a:gd name="connsiteX150" fmla="*/ 7758 w 9577"/>
                <a:gd name="connsiteY150" fmla="*/ 8835 h 10000"/>
                <a:gd name="connsiteX151" fmla="*/ 7790 w 9577"/>
                <a:gd name="connsiteY151" fmla="*/ 8878 h 10000"/>
                <a:gd name="connsiteX152" fmla="*/ 7790 w 9577"/>
                <a:gd name="connsiteY152" fmla="*/ 9006 h 10000"/>
                <a:gd name="connsiteX153" fmla="*/ 7819 w 9577"/>
                <a:gd name="connsiteY153" fmla="*/ 9138 h 10000"/>
                <a:gd name="connsiteX154" fmla="*/ 7819 w 9577"/>
                <a:gd name="connsiteY154" fmla="*/ 9697 h 10000"/>
                <a:gd name="connsiteX155" fmla="*/ 8547 w 9577"/>
                <a:gd name="connsiteY155" fmla="*/ 9138 h 10000"/>
                <a:gd name="connsiteX156" fmla="*/ 9093 w 9577"/>
                <a:gd name="connsiteY156" fmla="*/ 8318 h 10000"/>
                <a:gd name="connsiteX157" fmla="*/ 9456 w 9577"/>
                <a:gd name="connsiteY157" fmla="*/ 7283 h 10000"/>
                <a:gd name="connsiteX158" fmla="*/ 9577 w 9577"/>
                <a:gd name="connsiteY158" fmla="*/ 6074 h 10000"/>
                <a:gd name="connsiteX159" fmla="*/ 9486 w 9577"/>
                <a:gd name="connsiteY159" fmla="*/ 5039 h 10000"/>
                <a:gd name="connsiteX160" fmla="*/ 9243 w 9577"/>
                <a:gd name="connsiteY160" fmla="*/ 4089 h 10000"/>
                <a:gd name="connsiteX161" fmla="*/ 8789 w 9577"/>
                <a:gd name="connsiteY161" fmla="*/ 3357 h 10000"/>
                <a:gd name="connsiteX162" fmla="*/ 8275 w 9577"/>
                <a:gd name="connsiteY162" fmla="*/ 2710 h 10000"/>
                <a:gd name="connsiteX163" fmla="*/ 7607 w 9577"/>
                <a:gd name="connsiteY163" fmla="*/ 2365 h 10000"/>
                <a:gd name="connsiteX164" fmla="*/ 6879 w 9577"/>
                <a:gd name="connsiteY164" fmla="*/ 2236 h 10000"/>
                <a:gd name="connsiteX0" fmla="*/ 7228 w 10045"/>
                <a:gd name="connsiteY0" fmla="*/ 2236 h 10000"/>
                <a:gd name="connsiteX1" fmla="*/ 6721 w 10045"/>
                <a:gd name="connsiteY1" fmla="*/ 2236 h 10000"/>
                <a:gd name="connsiteX2" fmla="*/ 6248 w 10045"/>
                <a:gd name="connsiteY2" fmla="*/ 2408 h 10000"/>
                <a:gd name="connsiteX3" fmla="*/ 1185 w 10045"/>
                <a:gd name="connsiteY3" fmla="*/ 2926 h 10000"/>
                <a:gd name="connsiteX4" fmla="*/ 45 w 10045"/>
                <a:gd name="connsiteY4" fmla="*/ 9439 h 10000"/>
                <a:gd name="connsiteX5" fmla="*/ 45 w 10045"/>
                <a:gd name="connsiteY5" fmla="*/ 9138 h 10000"/>
                <a:gd name="connsiteX6" fmla="*/ 109 w 10045"/>
                <a:gd name="connsiteY6" fmla="*/ 9006 h 10000"/>
                <a:gd name="connsiteX7" fmla="*/ 109 w 10045"/>
                <a:gd name="connsiteY7" fmla="*/ 8878 h 10000"/>
                <a:gd name="connsiteX8" fmla="*/ 140 w 10045"/>
                <a:gd name="connsiteY8" fmla="*/ 8835 h 10000"/>
                <a:gd name="connsiteX9" fmla="*/ 204 w 10045"/>
                <a:gd name="connsiteY9" fmla="*/ 8748 h 10000"/>
                <a:gd name="connsiteX10" fmla="*/ 204 w 10045"/>
                <a:gd name="connsiteY10" fmla="*/ 8748 h 10000"/>
                <a:gd name="connsiteX11" fmla="*/ 1153 w 10045"/>
                <a:gd name="connsiteY11" fmla="*/ 8447 h 10000"/>
                <a:gd name="connsiteX12" fmla="*/ 1343 w 10045"/>
                <a:gd name="connsiteY12" fmla="*/ 7713 h 10000"/>
                <a:gd name="connsiteX13" fmla="*/ 1248 w 10045"/>
                <a:gd name="connsiteY13" fmla="*/ 7627 h 10000"/>
                <a:gd name="connsiteX14" fmla="*/ 1185 w 10045"/>
                <a:gd name="connsiteY14" fmla="*/ 7541 h 10000"/>
                <a:gd name="connsiteX15" fmla="*/ 1153 w 10045"/>
                <a:gd name="connsiteY15" fmla="*/ 7412 h 10000"/>
                <a:gd name="connsiteX16" fmla="*/ 1089 w 10045"/>
                <a:gd name="connsiteY16" fmla="*/ 7283 h 10000"/>
                <a:gd name="connsiteX17" fmla="*/ 1058 w 10045"/>
                <a:gd name="connsiteY17" fmla="*/ 7197 h 10000"/>
                <a:gd name="connsiteX18" fmla="*/ 1058 w 10045"/>
                <a:gd name="connsiteY18" fmla="*/ 7152 h 10000"/>
                <a:gd name="connsiteX19" fmla="*/ 1058 w 10045"/>
                <a:gd name="connsiteY19" fmla="*/ 6980 h 10000"/>
                <a:gd name="connsiteX20" fmla="*/ 1027 w 10045"/>
                <a:gd name="connsiteY20" fmla="*/ 6594 h 10000"/>
                <a:gd name="connsiteX21" fmla="*/ 963 w 10045"/>
                <a:gd name="connsiteY21" fmla="*/ 6032 h 10000"/>
                <a:gd name="connsiteX22" fmla="*/ 930 w 10045"/>
                <a:gd name="connsiteY22" fmla="*/ 5471 h 10000"/>
                <a:gd name="connsiteX23" fmla="*/ 1027 w 10045"/>
                <a:gd name="connsiteY23" fmla="*/ 5082 h 10000"/>
                <a:gd name="connsiteX24" fmla="*/ 1248 w 10045"/>
                <a:gd name="connsiteY24" fmla="*/ 4909 h 10000"/>
                <a:gd name="connsiteX25" fmla="*/ 1469 w 10045"/>
                <a:gd name="connsiteY25" fmla="*/ 4781 h 10000"/>
                <a:gd name="connsiteX26" fmla="*/ 1659 w 10045"/>
                <a:gd name="connsiteY26" fmla="*/ 4738 h 10000"/>
                <a:gd name="connsiteX27" fmla="*/ 1753 w 10045"/>
                <a:gd name="connsiteY27" fmla="*/ 4738 h 10000"/>
                <a:gd name="connsiteX28" fmla="*/ 1753 w 10045"/>
                <a:gd name="connsiteY28" fmla="*/ 4738 h 10000"/>
                <a:gd name="connsiteX29" fmla="*/ 1818 w 10045"/>
                <a:gd name="connsiteY29" fmla="*/ 4738 h 10000"/>
                <a:gd name="connsiteX30" fmla="*/ 2007 w 10045"/>
                <a:gd name="connsiteY30" fmla="*/ 4781 h 10000"/>
                <a:gd name="connsiteX31" fmla="*/ 2229 w 10045"/>
                <a:gd name="connsiteY31" fmla="*/ 4909 h 10000"/>
                <a:gd name="connsiteX32" fmla="*/ 2417 w 10045"/>
                <a:gd name="connsiteY32" fmla="*/ 5082 h 10000"/>
                <a:gd name="connsiteX33" fmla="*/ 2513 w 10045"/>
                <a:gd name="connsiteY33" fmla="*/ 5471 h 10000"/>
                <a:gd name="connsiteX34" fmla="*/ 2513 w 10045"/>
                <a:gd name="connsiteY34" fmla="*/ 6032 h 10000"/>
                <a:gd name="connsiteX35" fmla="*/ 2482 w 10045"/>
                <a:gd name="connsiteY35" fmla="*/ 6594 h 10000"/>
                <a:gd name="connsiteX36" fmla="*/ 2417 w 10045"/>
                <a:gd name="connsiteY36" fmla="*/ 6980 h 10000"/>
                <a:gd name="connsiteX37" fmla="*/ 2386 w 10045"/>
                <a:gd name="connsiteY37" fmla="*/ 7152 h 10000"/>
                <a:gd name="connsiteX38" fmla="*/ 2386 w 10045"/>
                <a:gd name="connsiteY38" fmla="*/ 7197 h 10000"/>
                <a:gd name="connsiteX39" fmla="*/ 2386 w 10045"/>
                <a:gd name="connsiteY39" fmla="*/ 7283 h 10000"/>
                <a:gd name="connsiteX40" fmla="*/ 2324 w 10045"/>
                <a:gd name="connsiteY40" fmla="*/ 7412 h 10000"/>
                <a:gd name="connsiteX41" fmla="*/ 2291 w 10045"/>
                <a:gd name="connsiteY41" fmla="*/ 7541 h 10000"/>
                <a:gd name="connsiteX42" fmla="*/ 2197 w 10045"/>
                <a:gd name="connsiteY42" fmla="*/ 7627 h 10000"/>
                <a:gd name="connsiteX43" fmla="*/ 2166 w 10045"/>
                <a:gd name="connsiteY43" fmla="*/ 7713 h 10000"/>
                <a:gd name="connsiteX44" fmla="*/ 2324 w 10045"/>
                <a:gd name="connsiteY44" fmla="*/ 8447 h 10000"/>
                <a:gd name="connsiteX45" fmla="*/ 2830 w 10045"/>
                <a:gd name="connsiteY45" fmla="*/ 8620 h 10000"/>
                <a:gd name="connsiteX46" fmla="*/ 2103 w 10045"/>
                <a:gd name="connsiteY46" fmla="*/ 8878 h 10000"/>
                <a:gd name="connsiteX47" fmla="*/ 2071 w 10045"/>
                <a:gd name="connsiteY47" fmla="*/ 8878 h 10000"/>
                <a:gd name="connsiteX48" fmla="*/ 2007 w 10045"/>
                <a:gd name="connsiteY48" fmla="*/ 8965 h 10000"/>
                <a:gd name="connsiteX49" fmla="*/ 1975 w 10045"/>
                <a:gd name="connsiteY49" fmla="*/ 9095 h 10000"/>
                <a:gd name="connsiteX50" fmla="*/ 1913 w 10045"/>
                <a:gd name="connsiteY50" fmla="*/ 9181 h 10000"/>
                <a:gd name="connsiteX51" fmla="*/ 1913 w 10045"/>
                <a:gd name="connsiteY51" fmla="*/ 9396 h 10000"/>
                <a:gd name="connsiteX52" fmla="*/ 1913 w 10045"/>
                <a:gd name="connsiteY52" fmla="*/ 10000 h 10000"/>
                <a:gd name="connsiteX53" fmla="*/ 2166 w 10045"/>
                <a:gd name="connsiteY53" fmla="*/ 10000 h 10000"/>
                <a:gd name="connsiteX54" fmla="*/ 2166 w 10045"/>
                <a:gd name="connsiteY54" fmla="*/ 9570 h 10000"/>
                <a:gd name="connsiteX55" fmla="*/ 2166 w 10045"/>
                <a:gd name="connsiteY55" fmla="*/ 9396 h 10000"/>
                <a:gd name="connsiteX56" fmla="*/ 2197 w 10045"/>
                <a:gd name="connsiteY56" fmla="*/ 9268 h 10000"/>
                <a:gd name="connsiteX57" fmla="*/ 2229 w 10045"/>
                <a:gd name="connsiteY57" fmla="*/ 9181 h 10000"/>
                <a:gd name="connsiteX58" fmla="*/ 2291 w 10045"/>
                <a:gd name="connsiteY58" fmla="*/ 9138 h 10000"/>
                <a:gd name="connsiteX59" fmla="*/ 2291 w 10045"/>
                <a:gd name="connsiteY59" fmla="*/ 9095 h 10000"/>
                <a:gd name="connsiteX60" fmla="*/ 3430 w 10045"/>
                <a:gd name="connsiteY60" fmla="*/ 8706 h 10000"/>
                <a:gd name="connsiteX61" fmla="*/ 3653 w 10045"/>
                <a:gd name="connsiteY61" fmla="*/ 7843 h 10000"/>
                <a:gd name="connsiteX62" fmla="*/ 3558 w 10045"/>
                <a:gd name="connsiteY62" fmla="*/ 7713 h 10000"/>
                <a:gd name="connsiteX63" fmla="*/ 3463 w 10045"/>
                <a:gd name="connsiteY63" fmla="*/ 7584 h 10000"/>
                <a:gd name="connsiteX64" fmla="*/ 3430 w 10045"/>
                <a:gd name="connsiteY64" fmla="*/ 7455 h 10000"/>
                <a:gd name="connsiteX65" fmla="*/ 3400 w 10045"/>
                <a:gd name="connsiteY65" fmla="*/ 7283 h 10000"/>
                <a:gd name="connsiteX66" fmla="*/ 3336 w 10045"/>
                <a:gd name="connsiteY66" fmla="*/ 7197 h 10000"/>
                <a:gd name="connsiteX67" fmla="*/ 3336 w 10045"/>
                <a:gd name="connsiteY67" fmla="*/ 7152 h 10000"/>
                <a:gd name="connsiteX68" fmla="*/ 3336 w 10045"/>
                <a:gd name="connsiteY68" fmla="*/ 7023 h 10000"/>
                <a:gd name="connsiteX69" fmla="*/ 3305 w 10045"/>
                <a:gd name="connsiteY69" fmla="*/ 6722 h 10000"/>
                <a:gd name="connsiteX70" fmla="*/ 3241 w 10045"/>
                <a:gd name="connsiteY70" fmla="*/ 6204 h 10000"/>
                <a:gd name="connsiteX71" fmla="*/ 3210 w 10045"/>
                <a:gd name="connsiteY71" fmla="*/ 5644 h 10000"/>
                <a:gd name="connsiteX72" fmla="*/ 3210 w 10045"/>
                <a:gd name="connsiteY72" fmla="*/ 5169 h 10000"/>
                <a:gd name="connsiteX73" fmla="*/ 3241 w 10045"/>
                <a:gd name="connsiteY73" fmla="*/ 4781 h 10000"/>
                <a:gd name="connsiteX74" fmla="*/ 3430 w 10045"/>
                <a:gd name="connsiteY74" fmla="*/ 4478 h 10000"/>
                <a:gd name="connsiteX75" fmla="*/ 3653 w 10045"/>
                <a:gd name="connsiteY75" fmla="*/ 4349 h 10000"/>
                <a:gd name="connsiteX76" fmla="*/ 3874 w 10045"/>
                <a:gd name="connsiteY76" fmla="*/ 4220 h 10000"/>
                <a:gd name="connsiteX77" fmla="*/ 4064 w 10045"/>
                <a:gd name="connsiteY77" fmla="*/ 4220 h 10000"/>
                <a:gd name="connsiteX78" fmla="*/ 4160 w 10045"/>
                <a:gd name="connsiteY78" fmla="*/ 4220 h 10000"/>
                <a:gd name="connsiteX79" fmla="*/ 4160 w 10045"/>
                <a:gd name="connsiteY79" fmla="*/ 4220 h 10000"/>
                <a:gd name="connsiteX80" fmla="*/ 4223 w 10045"/>
                <a:gd name="connsiteY80" fmla="*/ 4220 h 10000"/>
                <a:gd name="connsiteX81" fmla="*/ 4381 w 10045"/>
                <a:gd name="connsiteY81" fmla="*/ 4220 h 10000"/>
                <a:gd name="connsiteX82" fmla="*/ 4602 w 10045"/>
                <a:gd name="connsiteY82" fmla="*/ 4349 h 10000"/>
                <a:gd name="connsiteX83" fmla="*/ 4854 w 10045"/>
                <a:gd name="connsiteY83" fmla="*/ 4478 h 10000"/>
                <a:gd name="connsiteX84" fmla="*/ 5013 w 10045"/>
                <a:gd name="connsiteY84" fmla="*/ 4781 h 10000"/>
                <a:gd name="connsiteX85" fmla="*/ 5108 w 10045"/>
                <a:gd name="connsiteY85" fmla="*/ 5169 h 10000"/>
                <a:gd name="connsiteX86" fmla="*/ 5076 w 10045"/>
                <a:gd name="connsiteY86" fmla="*/ 5644 h 10000"/>
                <a:gd name="connsiteX87" fmla="*/ 5076 w 10045"/>
                <a:gd name="connsiteY87" fmla="*/ 6204 h 10000"/>
                <a:gd name="connsiteX88" fmla="*/ 4982 w 10045"/>
                <a:gd name="connsiteY88" fmla="*/ 6722 h 10000"/>
                <a:gd name="connsiteX89" fmla="*/ 4982 w 10045"/>
                <a:gd name="connsiteY89" fmla="*/ 7023 h 10000"/>
                <a:gd name="connsiteX90" fmla="*/ 4951 w 10045"/>
                <a:gd name="connsiteY90" fmla="*/ 7152 h 10000"/>
                <a:gd name="connsiteX91" fmla="*/ 4951 w 10045"/>
                <a:gd name="connsiteY91" fmla="*/ 7197 h 10000"/>
                <a:gd name="connsiteX92" fmla="*/ 4951 w 10045"/>
                <a:gd name="connsiteY92" fmla="*/ 7283 h 10000"/>
                <a:gd name="connsiteX93" fmla="*/ 4886 w 10045"/>
                <a:gd name="connsiteY93" fmla="*/ 7455 h 10000"/>
                <a:gd name="connsiteX94" fmla="*/ 4792 w 10045"/>
                <a:gd name="connsiteY94" fmla="*/ 7584 h 10000"/>
                <a:gd name="connsiteX95" fmla="*/ 4760 w 10045"/>
                <a:gd name="connsiteY95" fmla="*/ 7713 h 10000"/>
                <a:gd name="connsiteX96" fmla="*/ 4602 w 10045"/>
                <a:gd name="connsiteY96" fmla="*/ 7843 h 10000"/>
                <a:gd name="connsiteX97" fmla="*/ 4854 w 10045"/>
                <a:gd name="connsiteY97" fmla="*/ 8706 h 10000"/>
                <a:gd name="connsiteX98" fmla="*/ 5995 w 10045"/>
                <a:gd name="connsiteY98" fmla="*/ 9095 h 10000"/>
                <a:gd name="connsiteX99" fmla="*/ 5995 w 10045"/>
                <a:gd name="connsiteY99" fmla="*/ 9138 h 10000"/>
                <a:gd name="connsiteX100" fmla="*/ 6026 w 10045"/>
                <a:gd name="connsiteY100" fmla="*/ 9181 h 10000"/>
                <a:gd name="connsiteX101" fmla="*/ 6090 w 10045"/>
                <a:gd name="connsiteY101" fmla="*/ 9268 h 10000"/>
                <a:gd name="connsiteX102" fmla="*/ 6121 w 10045"/>
                <a:gd name="connsiteY102" fmla="*/ 9396 h 10000"/>
                <a:gd name="connsiteX103" fmla="*/ 6184 w 10045"/>
                <a:gd name="connsiteY103" fmla="*/ 9570 h 10000"/>
                <a:gd name="connsiteX104" fmla="*/ 6184 w 10045"/>
                <a:gd name="connsiteY104" fmla="*/ 9742 h 10000"/>
                <a:gd name="connsiteX105" fmla="*/ 6184 w 10045"/>
                <a:gd name="connsiteY105" fmla="*/ 9956 h 10000"/>
                <a:gd name="connsiteX106" fmla="*/ 6343 w 10045"/>
                <a:gd name="connsiteY106" fmla="*/ 9956 h 10000"/>
                <a:gd name="connsiteX107" fmla="*/ 6343 w 10045"/>
                <a:gd name="connsiteY107" fmla="*/ 9396 h 10000"/>
                <a:gd name="connsiteX108" fmla="*/ 6343 w 10045"/>
                <a:gd name="connsiteY108" fmla="*/ 9181 h 10000"/>
                <a:gd name="connsiteX109" fmla="*/ 6310 w 10045"/>
                <a:gd name="connsiteY109" fmla="*/ 9095 h 10000"/>
                <a:gd name="connsiteX110" fmla="*/ 6248 w 10045"/>
                <a:gd name="connsiteY110" fmla="*/ 8965 h 10000"/>
                <a:gd name="connsiteX111" fmla="*/ 6216 w 10045"/>
                <a:gd name="connsiteY111" fmla="*/ 8878 h 10000"/>
                <a:gd name="connsiteX112" fmla="*/ 6184 w 10045"/>
                <a:gd name="connsiteY112" fmla="*/ 8878 h 10000"/>
                <a:gd name="connsiteX113" fmla="*/ 5426 w 10045"/>
                <a:gd name="connsiteY113" fmla="*/ 8620 h 10000"/>
                <a:gd name="connsiteX114" fmla="*/ 5930 w 10045"/>
                <a:gd name="connsiteY114" fmla="*/ 8447 h 10000"/>
                <a:gd name="connsiteX115" fmla="*/ 6184 w 10045"/>
                <a:gd name="connsiteY115" fmla="*/ 7713 h 10000"/>
                <a:gd name="connsiteX116" fmla="*/ 6090 w 10045"/>
                <a:gd name="connsiteY116" fmla="*/ 7627 h 10000"/>
                <a:gd name="connsiteX117" fmla="*/ 5995 w 10045"/>
                <a:gd name="connsiteY117" fmla="*/ 7541 h 10000"/>
                <a:gd name="connsiteX118" fmla="*/ 5930 w 10045"/>
                <a:gd name="connsiteY118" fmla="*/ 7412 h 10000"/>
                <a:gd name="connsiteX119" fmla="*/ 5900 w 10045"/>
                <a:gd name="connsiteY119" fmla="*/ 7283 h 10000"/>
                <a:gd name="connsiteX120" fmla="*/ 5900 w 10045"/>
                <a:gd name="connsiteY120" fmla="*/ 7152 h 10000"/>
                <a:gd name="connsiteX121" fmla="*/ 5900 w 10045"/>
                <a:gd name="connsiteY121" fmla="*/ 7152 h 10000"/>
                <a:gd name="connsiteX122" fmla="*/ 5836 w 10045"/>
                <a:gd name="connsiteY122" fmla="*/ 6980 h 10000"/>
                <a:gd name="connsiteX123" fmla="*/ 5805 w 10045"/>
                <a:gd name="connsiteY123" fmla="*/ 6594 h 10000"/>
                <a:gd name="connsiteX124" fmla="*/ 5773 w 10045"/>
                <a:gd name="connsiteY124" fmla="*/ 6032 h 10000"/>
                <a:gd name="connsiteX125" fmla="*/ 5773 w 10045"/>
                <a:gd name="connsiteY125" fmla="*/ 5471 h 10000"/>
                <a:gd name="connsiteX126" fmla="*/ 5836 w 10045"/>
                <a:gd name="connsiteY126" fmla="*/ 5082 h 10000"/>
                <a:gd name="connsiteX127" fmla="*/ 6026 w 10045"/>
                <a:gd name="connsiteY127" fmla="*/ 4909 h 10000"/>
                <a:gd name="connsiteX128" fmla="*/ 6248 w 10045"/>
                <a:gd name="connsiteY128" fmla="*/ 4781 h 10000"/>
                <a:gd name="connsiteX129" fmla="*/ 6438 w 10045"/>
                <a:gd name="connsiteY129" fmla="*/ 4738 h 10000"/>
                <a:gd name="connsiteX130" fmla="*/ 6532 w 10045"/>
                <a:gd name="connsiteY130" fmla="*/ 4738 h 10000"/>
                <a:gd name="connsiteX131" fmla="*/ 6532 w 10045"/>
                <a:gd name="connsiteY131" fmla="*/ 4738 h 10000"/>
                <a:gd name="connsiteX132" fmla="*/ 6628 w 10045"/>
                <a:gd name="connsiteY132" fmla="*/ 4738 h 10000"/>
                <a:gd name="connsiteX133" fmla="*/ 6817 w 10045"/>
                <a:gd name="connsiteY133" fmla="*/ 4781 h 10000"/>
                <a:gd name="connsiteX134" fmla="*/ 7070 w 10045"/>
                <a:gd name="connsiteY134" fmla="*/ 4909 h 10000"/>
                <a:gd name="connsiteX135" fmla="*/ 7261 w 10045"/>
                <a:gd name="connsiteY135" fmla="*/ 5082 h 10000"/>
                <a:gd name="connsiteX136" fmla="*/ 7354 w 10045"/>
                <a:gd name="connsiteY136" fmla="*/ 5471 h 10000"/>
                <a:gd name="connsiteX137" fmla="*/ 7324 w 10045"/>
                <a:gd name="connsiteY137" fmla="*/ 6032 h 10000"/>
                <a:gd name="connsiteX138" fmla="*/ 7261 w 10045"/>
                <a:gd name="connsiteY138" fmla="*/ 6594 h 10000"/>
                <a:gd name="connsiteX139" fmla="*/ 7228 w 10045"/>
                <a:gd name="connsiteY139" fmla="*/ 6980 h 10000"/>
                <a:gd name="connsiteX140" fmla="*/ 7228 w 10045"/>
                <a:gd name="connsiteY140" fmla="*/ 7152 h 10000"/>
                <a:gd name="connsiteX141" fmla="*/ 7228 w 10045"/>
                <a:gd name="connsiteY141" fmla="*/ 7152 h 10000"/>
                <a:gd name="connsiteX142" fmla="*/ 7165 w 10045"/>
                <a:gd name="connsiteY142" fmla="*/ 7283 h 10000"/>
                <a:gd name="connsiteX143" fmla="*/ 7134 w 10045"/>
                <a:gd name="connsiteY143" fmla="*/ 7412 h 10000"/>
                <a:gd name="connsiteX144" fmla="*/ 7070 w 10045"/>
                <a:gd name="connsiteY144" fmla="*/ 7541 h 10000"/>
                <a:gd name="connsiteX145" fmla="*/ 7040 w 10045"/>
                <a:gd name="connsiteY145" fmla="*/ 7627 h 10000"/>
                <a:gd name="connsiteX146" fmla="*/ 6944 w 10045"/>
                <a:gd name="connsiteY146" fmla="*/ 7713 h 10000"/>
                <a:gd name="connsiteX147" fmla="*/ 7134 w 10045"/>
                <a:gd name="connsiteY147" fmla="*/ 8447 h 10000"/>
                <a:gd name="connsiteX148" fmla="*/ 8084 w 10045"/>
                <a:gd name="connsiteY148" fmla="*/ 8748 h 10000"/>
                <a:gd name="connsiteX149" fmla="*/ 8084 w 10045"/>
                <a:gd name="connsiteY149" fmla="*/ 8748 h 10000"/>
                <a:gd name="connsiteX150" fmla="*/ 8146 w 10045"/>
                <a:gd name="connsiteY150" fmla="*/ 8835 h 10000"/>
                <a:gd name="connsiteX151" fmla="*/ 8179 w 10045"/>
                <a:gd name="connsiteY151" fmla="*/ 8878 h 10000"/>
                <a:gd name="connsiteX152" fmla="*/ 8179 w 10045"/>
                <a:gd name="connsiteY152" fmla="*/ 9006 h 10000"/>
                <a:gd name="connsiteX153" fmla="*/ 8209 w 10045"/>
                <a:gd name="connsiteY153" fmla="*/ 9138 h 10000"/>
                <a:gd name="connsiteX154" fmla="*/ 8209 w 10045"/>
                <a:gd name="connsiteY154" fmla="*/ 9697 h 10000"/>
                <a:gd name="connsiteX155" fmla="*/ 8970 w 10045"/>
                <a:gd name="connsiteY155" fmla="*/ 9138 h 10000"/>
                <a:gd name="connsiteX156" fmla="*/ 9540 w 10045"/>
                <a:gd name="connsiteY156" fmla="*/ 8318 h 10000"/>
                <a:gd name="connsiteX157" fmla="*/ 9919 w 10045"/>
                <a:gd name="connsiteY157" fmla="*/ 7283 h 10000"/>
                <a:gd name="connsiteX158" fmla="*/ 10045 w 10045"/>
                <a:gd name="connsiteY158" fmla="*/ 6074 h 10000"/>
                <a:gd name="connsiteX159" fmla="*/ 9950 w 10045"/>
                <a:gd name="connsiteY159" fmla="*/ 5039 h 10000"/>
                <a:gd name="connsiteX160" fmla="*/ 9696 w 10045"/>
                <a:gd name="connsiteY160" fmla="*/ 4089 h 10000"/>
                <a:gd name="connsiteX161" fmla="*/ 9222 w 10045"/>
                <a:gd name="connsiteY161" fmla="*/ 3357 h 10000"/>
                <a:gd name="connsiteX162" fmla="*/ 8685 w 10045"/>
                <a:gd name="connsiteY162" fmla="*/ 2710 h 10000"/>
                <a:gd name="connsiteX163" fmla="*/ 7988 w 10045"/>
                <a:gd name="connsiteY163" fmla="*/ 2365 h 10000"/>
                <a:gd name="connsiteX164" fmla="*/ 7228 w 10045"/>
                <a:gd name="connsiteY164" fmla="*/ 2236 h 10000"/>
                <a:gd name="connsiteX0" fmla="*/ 7847 w 10664"/>
                <a:gd name="connsiteY0" fmla="*/ 2236 h 10000"/>
                <a:gd name="connsiteX1" fmla="*/ 7340 w 10664"/>
                <a:gd name="connsiteY1" fmla="*/ 2236 h 10000"/>
                <a:gd name="connsiteX2" fmla="*/ 6867 w 10664"/>
                <a:gd name="connsiteY2" fmla="*/ 2408 h 10000"/>
                <a:gd name="connsiteX3" fmla="*/ 1804 w 10664"/>
                <a:gd name="connsiteY3" fmla="*/ 2926 h 10000"/>
                <a:gd name="connsiteX4" fmla="*/ 664 w 10664"/>
                <a:gd name="connsiteY4" fmla="*/ 9439 h 10000"/>
                <a:gd name="connsiteX5" fmla="*/ 664 w 10664"/>
                <a:gd name="connsiteY5" fmla="*/ 9138 h 10000"/>
                <a:gd name="connsiteX6" fmla="*/ 728 w 10664"/>
                <a:gd name="connsiteY6" fmla="*/ 9006 h 10000"/>
                <a:gd name="connsiteX7" fmla="*/ 728 w 10664"/>
                <a:gd name="connsiteY7" fmla="*/ 8878 h 10000"/>
                <a:gd name="connsiteX8" fmla="*/ 759 w 10664"/>
                <a:gd name="connsiteY8" fmla="*/ 8835 h 10000"/>
                <a:gd name="connsiteX9" fmla="*/ 823 w 10664"/>
                <a:gd name="connsiteY9" fmla="*/ 8748 h 10000"/>
                <a:gd name="connsiteX10" fmla="*/ 823 w 10664"/>
                <a:gd name="connsiteY10" fmla="*/ 8748 h 10000"/>
                <a:gd name="connsiteX11" fmla="*/ 1772 w 10664"/>
                <a:gd name="connsiteY11" fmla="*/ 8447 h 10000"/>
                <a:gd name="connsiteX12" fmla="*/ 1962 w 10664"/>
                <a:gd name="connsiteY12" fmla="*/ 7713 h 10000"/>
                <a:gd name="connsiteX13" fmla="*/ 1867 w 10664"/>
                <a:gd name="connsiteY13" fmla="*/ 7627 h 10000"/>
                <a:gd name="connsiteX14" fmla="*/ 1804 w 10664"/>
                <a:gd name="connsiteY14" fmla="*/ 7541 h 10000"/>
                <a:gd name="connsiteX15" fmla="*/ 1772 w 10664"/>
                <a:gd name="connsiteY15" fmla="*/ 7412 h 10000"/>
                <a:gd name="connsiteX16" fmla="*/ 1708 w 10664"/>
                <a:gd name="connsiteY16" fmla="*/ 7283 h 10000"/>
                <a:gd name="connsiteX17" fmla="*/ 1677 w 10664"/>
                <a:gd name="connsiteY17" fmla="*/ 7197 h 10000"/>
                <a:gd name="connsiteX18" fmla="*/ 1677 w 10664"/>
                <a:gd name="connsiteY18" fmla="*/ 7152 h 10000"/>
                <a:gd name="connsiteX19" fmla="*/ 1677 w 10664"/>
                <a:gd name="connsiteY19" fmla="*/ 6980 h 10000"/>
                <a:gd name="connsiteX20" fmla="*/ 1646 w 10664"/>
                <a:gd name="connsiteY20" fmla="*/ 6594 h 10000"/>
                <a:gd name="connsiteX21" fmla="*/ 1582 w 10664"/>
                <a:gd name="connsiteY21" fmla="*/ 6032 h 10000"/>
                <a:gd name="connsiteX22" fmla="*/ 1549 w 10664"/>
                <a:gd name="connsiteY22" fmla="*/ 5471 h 10000"/>
                <a:gd name="connsiteX23" fmla="*/ 1646 w 10664"/>
                <a:gd name="connsiteY23" fmla="*/ 5082 h 10000"/>
                <a:gd name="connsiteX24" fmla="*/ 1867 w 10664"/>
                <a:gd name="connsiteY24" fmla="*/ 4909 h 10000"/>
                <a:gd name="connsiteX25" fmla="*/ 2088 w 10664"/>
                <a:gd name="connsiteY25" fmla="*/ 4781 h 10000"/>
                <a:gd name="connsiteX26" fmla="*/ 2278 w 10664"/>
                <a:gd name="connsiteY26" fmla="*/ 4738 h 10000"/>
                <a:gd name="connsiteX27" fmla="*/ 2372 w 10664"/>
                <a:gd name="connsiteY27" fmla="*/ 4738 h 10000"/>
                <a:gd name="connsiteX28" fmla="*/ 2372 w 10664"/>
                <a:gd name="connsiteY28" fmla="*/ 4738 h 10000"/>
                <a:gd name="connsiteX29" fmla="*/ 2437 w 10664"/>
                <a:gd name="connsiteY29" fmla="*/ 4738 h 10000"/>
                <a:gd name="connsiteX30" fmla="*/ 2626 w 10664"/>
                <a:gd name="connsiteY30" fmla="*/ 4781 h 10000"/>
                <a:gd name="connsiteX31" fmla="*/ 2848 w 10664"/>
                <a:gd name="connsiteY31" fmla="*/ 4909 h 10000"/>
                <a:gd name="connsiteX32" fmla="*/ 3036 w 10664"/>
                <a:gd name="connsiteY32" fmla="*/ 5082 h 10000"/>
                <a:gd name="connsiteX33" fmla="*/ 3132 w 10664"/>
                <a:gd name="connsiteY33" fmla="*/ 5471 h 10000"/>
                <a:gd name="connsiteX34" fmla="*/ 3132 w 10664"/>
                <a:gd name="connsiteY34" fmla="*/ 6032 h 10000"/>
                <a:gd name="connsiteX35" fmla="*/ 3101 w 10664"/>
                <a:gd name="connsiteY35" fmla="*/ 6594 h 10000"/>
                <a:gd name="connsiteX36" fmla="*/ 3036 w 10664"/>
                <a:gd name="connsiteY36" fmla="*/ 6980 h 10000"/>
                <a:gd name="connsiteX37" fmla="*/ 3005 w 10664"/>
                <a:gd name="connsiteY37" fmla="*/ 7152 h 10000"/>
                <a:gd name="connsiteX38" fmla="*/ 3005 w 10664"/>
                <a:gd name="connsiteY38" fmla="*/ 7197 h 10000"/>
                <a:gd name="connsiteX39" fmla="*/ 3005 w 10664"/>
                <a:gd name="connsiteY39" fmla="*/ 7283 h 10000"/>
                <a:gd name="connsiteX40" fmla="*/ 2943 w 10664"/>
                <a:gd name="connsiteY40" fmla="*/ 7412 h 10000"/>
                <a:gd name="connsiteX41" fmla="*/ 2910 w 10664"/>
                <a:gd name="connsiteY41" fmla="*/ 7541 h 10000"/>
                <a:gd name="connsiteX42" fmla="*/ 2816 w 10664"/>
                <a:gd name="connsiteY42" fmla="*/ 7627 h 10000"/>
                <a:gd name="connsiteX43" fmla="*/ 2785 w 10664"/>
                <a:gd name="connsiteY43" fmla="*/ 7713 h 10000"/>
                <a:gd name="connsiteX44" fmla="*/ 2943 w 10664"/>
                <a:gd name="connsiteY44" fmla="*/ 8447 h 10000"/>
                <a:gd name="connsiteX45" fmla="*/ 3449 w 10664"/>
                <a:gd name="connsiteY45" fmla="*/ 8620 h 10000"/>
                <a:gd name="connsiteX46" fmla="*/ 2722 w 10664"/>
                <a:gd name="connsiteY46" fmla="*/ 8878 h 10000"/>
                <a:gd name="connsiteX47" fmla="*/ 2690 w 10664"/>
                <a:gd name="connsiteY47" fmla="*/ 8878 h 10000"/>
                <a:gd name="connsiteX48" fmla="*/ 2626 w 10664"/>
                <a:gd name="connsiteY48" fmla="*/ 8965 h 10000"/>
                <a:gd name="connsiteX49" fmla="*/ 2594 w 10664"/>
                <a:gd name="connsiteY49" fmla="*/ 9095 h 10000"/>
                <a:gd name="connsiteX50" fmla="*/ 2532 w 10664"/>
                <a:gd name="connsiteY50" fmla="*/ 9181 h 10000"/>
                <a:gd name="connsiteX51" fmla="*/ 2532 w 10664"/>
                <a:gd name="connsiteY51" fmla="*/ 9396 h 10000"/>
                <a:gd name="connsiteX52" fmla="*/ 2532 w 10664"/>
                <a:gd name="connsiteY52" fmla="*/ 10000 h 10000"/>
                <a:gd name="connsiteX53" fmla="*/ 2785 w 10664"/>
                <a:gd name="connsiteY53" fmla="*/ 10000 h 10000"/>
                <a:gd name="connsiteX54" fmla="*/ 2785 w 10664"/>
                <a:gd name="connsiteY54" fmla="*/ 9570 h 10000"/>
                <a:gd name="connsiteX55" fmla="*/ 2785 w 10664"/>
                <a:gd name="connsiteY55" fmla="*/ 9396 h 10000"/>
                <a:gd name="connsiteX56" fmla="*/ 2816 w 10664"/>
                <a:gd name="connsiteY56" fmla="*/ 9268 h 10000"/>
                <a:gd name="connsiteX57" fmla="*/ 2848 w 10664"/>
                <a:gd name="connsiteY57" fmla="*/ 9181 h 10000"/>
                <a:gd name="connsiteX58" fmla="*/ 2910 w 10664"/>
                <a:gd name="connsiteY58" fmla="*/ 9138 h 10000"/>
                <a:gd name="connsiteX59" fmla="*/ 2910 w 10664"/>
                <a:gd name="connsiteY59" fmla="*/ 9095 h 10000"/>
                <a:gd name="connsiteX60" fmla="*/ 4049 w 10664"/>
                <a:gd name="connsiteY60" fmla="*/ 8706 h 10000"/>
                <a:gd name="connsiteX61" fmla="*/ 4272 w 10664"/>
                <a:gd name="connsiteY61" fmla="*/ 7843 h 10000"/>
                <a:gd name="connsiteX62" fmla="*/ 4177 w 10664"/>
                <a:gd name="connsiteY62" fmla="*/ 7713 h 10000"/>
                <a:gd name="connsiteX63" fmla="*/ 4082 w 10664"/>
                <a:gd name="connsiteY63" fmla="*/ 7584 h 10000"/>
                <a:gd name="connsiteX64" fmla="*/ 4049 w 10664"/>
                <a:gd name="connsiteY64" fmla="*/ 7455 h 10000"/>
                <a:gd name="connsiteX65" fmla="*/ 4019 w 10664"/>
                <a:gd name="connsiteY65" fmla="*/ 7283 h 10000"/>
                <a:gd name="connsiteX66" fmla="*/ 3955 w 10664"/>
                <a:gd name="connsiteY66" fmla="*/ 7197 h 10000"/>
                <a:gd name="connsiteX67" fmla="*/ 3955 w 10664"/>
                <a:gd name="connsiteY67" fmla="*/ 7152 h 10000"/>
                <a:gd name="connsiteX68" fmla="*/ 3955 w 10664"/>
                <a:gd name="connsiteY68" fmla="*/ 7023 h 10000"/>
                <a:gd name="connsiteX69" fmla="*/ 3924 w 10664"/>
                <a:gd name="connsiteY69" fmla="*/ 6722 h 10000"/>
                <a:gd name="connsiteX70" fmla="*/ 3860 w 10664"/>
                <a:gd name="connsiteY70" fmla="*/ 6204 h 10000"/>
                <a:gd name="connsiteX71" fmla="*/ 3829 w 10664"/>
                <a:gd name="connsiteY71" fmla="*/ 5644 h 10000"/>
                <a:gd name="connsiteX72" fmla="*/ 3829 w 10664"/>
                <a:gd name="connsiteY72" fmla="*/ 5169 h 10000"/>
                <a:gd name="connsiteX73" fmla="*/ 3860 w 10664"/>
                <a:gd name="connsiteY73" fmla="*/ 4781 h 10000"/>
                <a:gd name="connsiteX74" fmla="*/ 4049 w 10664"/>
                <a:gd name="connsiteY74" fmla="*/ 4478 h 10000"/>
                <a:gd name="connsiteX75" fmla="*/ 4272 w 10664"/>
                <a:gd name="connsiteY75" fmla="*/ 4349 h 10000"/>
                <a:gd name="connsiteX76" fmla="*/ 4493 w 10664"/>
                <a:gd name="connsiteY76" fmla="*/ 4220 h 10000"/>
                <a:gd name="connsiteX77" fmla="*/ 4683 w 10664"/>
                <a:gd name="connsiteY77" fmla="*/ 4220 h 10000"/>
                <a:gd name="connsiteX78" fmla="*/ 4779 w 10664"/>
                <a:gd name="connsiteY78" fmla="*/ 4220 h 10000"/>
                <a:gd name="connsiteX79" fmla="*/ 4779 w 10664"/>
                <a:gd name="connsiteY79" fmla="*/ 4220 h 10000"/>
                <a:gd name="connsiteX80" fmla="*/ 4842 w 10664"/>
                <a:gd name="connsiteY80" fmla="*/ 4220 h 10000"/>
                <a:gd name="connsiteX81" fmla="*/ 5000 w 10664"/>
                <a:gd name="connsiteY81" fmla="*/ 4220 h 10000"/>
                <a:gd name="connsiteX82" fmla="*/ 5221 w 10664"/>
                <a:gd name="connsiteY82" fmla="*/ 4349 h 10000"/>
                <a:gd name="connsiteX83" fmla="*/ 5473 w 10664"/>
                <a:gd name="connsiteY83" fmla="*/ 4478 h 10000"/>
                <a:gd name="connsiteX84" fmla="*/ 5632 w 10664"/>
                <a:gd name="connsiteY84" fmla="*/ 4781 h 10000"/>
                <a:gd name="connsiteX85" fmla="*/ 5727 w 10664"/>
                <a:gd name="connsiteY85" fmla="*/ 5169 h 10000"/>
                <a:gd name="connsiteX86" fmla="*/ 5695 w 10664"/>
                <a:gd name="connsiteY86" fmla="*/ 5644 h 10000"/>
                <a:gd name="connsiteX87" fmla="*/ 5695 w 10664"/>
                <a:gd name="connsiteY87" fmla="*/ 6204 h 10000"/>
                <a:gd name="connsiteX88" fmla="*/ 5601 w 10664"/>
                <a:gd name="connsiteY88" fmla="*/ 6722 h 10000"/>
                <a:gd name="connsiteX89" fmla="*/ 5601 w 10664"/>
                <a:gd name="connsiteY89" fmla="*/ 7023 h 10000"/>
                <a:gd name="connsiteX90" fmla="*/ 5570 w 10664"/>
                <a:gd name="connsiteY90" fmla="*/ 7152 h 10000"/>
                <a:gd name="connsiteX91" fmla="*/ 5570 w 10664"/>
                <a:gd name="connsiteY91" fmla="*/ 7197 h 10000"/>
                <a:gd name="connsiteX92" fmla="*/ 5570 w 10664"/>
                <a:gd name="connsiteY92" fmla="*/ 7283 h 10000"/>
                <a:gd name="connsiteX93" fmla="*/ 5505 w 10664"/>
                <a:gd name="connsiteY93" fmla="*/ 7455 h 10000"/>
                <a:gd name="connsiteX94" fmla="*/ 5411 w 10664"/>
                <a:gd name="connsiteY94" fmla="*/ 7584 h 10000"/>
                <a:gd name="connsiteX95" fmla="*/ 5379 w 10664"/>
                <a:gd name="connsiteY95" fmla="*/ 7713 h 10000"/>
                <a:gd name="connsiteX96" fmla="*/ 5221 w 10664"/>
                <a:gd name="connsiteY96" fmla="*/ 7843 h 10000"/>
                <a:gd name="connsiteX97" fmla="*/ 5473 w 10664"/>
                <a:gd name="connsiteY97" fmla="*/ 8706 h 10000"/>
                <a:gd name="connsiteX98" fmla="*/ 6614 w 10664"/>
                <a:gd name="connsiteY98" fmla="*/ 9095 h 10000"/>
                <a:gd name="connsiteX99" fmla="*/ 6614 w 10664"/>
                <a:gd name="connsiteY99" fmla="*/ 9138 h 10000"/>
                <a:gd name="connsiteX100" fmla="*/ 6645 w 10664"/>
                <a:gd name="connsiteY100" fmla="*/ 9181 h 10000"/>
                <a:gd name="connsiteX101" fmla="*/ 6709 w 10664"/>
                <a:gd name="connsiteY101" fmla="*/ 9268 h 10000"/>
                <a:gd name="connsiteX102" fmla="*/ 6740 w 10664"/>
                <a:gd name="connsiteY102" fmla="*/ 9396 h 10000"/>
                <a:gd name="connsiteX103" fmla="*/ 6803 w 10664"/>
                <a:gd name="connsiteY103" fmla="*/ 9570 h 10000"/>
                <a:gd name="connsiteX104" fmla="*/ 6803 w 10664"/>
                <a:gd name="connsiteY104" fmla="*/ 9742 h 10000"/>
                <a:gd name="connsiteX105" fmla="*/ 6803 w 10664"/>
                <a:gd name="connsiteY105" fmla="*/ 9956 h 10000"/>
                <a:gd name="connsiteX106" fmla="*/ 6962 w 10664"/>
                <a:gd name="connsiteY106" fmla="*/ 9956 h 10000"/>
                <a:gd name="connsiteX107" fmla="*/ 6962 w 10664"/>
                <a:gd name="connsiteY107" fmla="*/ 9396 h 10000"/>
                <a:gd name="connsiteX108" fmla="*/ 6962 w 10664"/>
                <a:gd name="connsiteY108" fmla="*/ 9181 h 10000"/>
                <a:gd name="connsiteX109" fmla="*/ 6929 w 10664"/>
                <a:gd name="connsiteY109" fmla="*/ 9095 h 10000"/>
                <a:gd name="connsiteX110" fmla="*/ 6867 w 10664"/>
                <a:gd name="connsiteY110" fmla="*/ 8965 h 10000"/>
                <a:gd name="connsiteX111" fmla="*/ 6835 w 10664"/>
                <a:gd name="connsiteY111" fmla="*/ 8878 h 10000"/>
                <a:gd name="connsiteX112" fmla="*/ 6803 w 10664"/>
                <a:gd name="connsiteY112" fmla="*/ 8878 h 10000"/>
                <a:gd name="connsiteX113" fmla="*/ 6045 w 10664"/>
                <a:gd name="connsiteY113" fmla="*/ 8620 h 10000"/>
                <a:gd name="connsiteX114" fmla="*/ 6549 w 10664"/>
                <a:gd name="connsiteY114" fmla="*/ 8447 h 10000"/>
                <a:gd name="connsiteX115" fmla="*/ 6803 w 10664"/>
                <a:gd name="connsiteY115" fmla="*/ 7713 h 10000"/>
                <a:gd name="connsiteX116" fmla="*/ 6709 w 10664"/>
                <a:gd name="connsiteY116" fmla="*/ 7627 h 10000"/>
                <a:gd name="connsiteX117" fmla="*/ 6614 w 10664"/>
                <a:gd name="connsiteY117" fmla="*/ 7541 h 10000"/>
                <a:gd name="connsiteX118" fmla="*/ 6549 w 10664"/>
                <a:gd name="connsiteY118" fmla="*/ 7412 h 10000"/>
                <a:gd name="connsiteX119" fmla="*/ 6519 w 10664"/>
                <a:gd name="connsiteY119" fmla="*/ 7283 h 10000"/>
                <a:gd name="connsiteX120" fmla="*/ 6519 w 10664"/>
                <a:gd name="connsiteY120" fmla="*/ 7152 h 10000"/>
                <a:gd name="connsiteX121" fmla="*/ 6519 w 10664"/>
                <a:gd name="connsiteY121" fmla="*/ 7152 h 10000"/>
                <a:gd name="connsiteX122" fmla="*/ 6455 w 10664"/>
                <a:gd name="connsiteY122" fmla="*/ 6980 h 10000"/>
                <a:gd name="connsiteX123" fmla="*/ 6424 w 10664"/>
                <a:gd name="connsiteY123" fmla="*/ 6594 h 10000"/>
                <a:gd name="connsiteX124" fmla="*/ 6392 w 10664"/>
                <a:gd name="connsiteY124" fmla="*/ 6032 h 10000"/>
                <a:gd name="connsiteX125" fmla="*/ 6392 w 10664"/>
                <a:gd name="connsiteY125" fmla="*/ 5471 h 10000"/>
                <a:gd name="connsiteX126" fmla="*/ 6455 w 10664"/>
                <a:gd name="connsiteY126" fmla="*/ 5082 h 10000"/>
                <a:gd name="connsiteX127" fmla="*/ 6645 w 10664"/>
                <a:gd name="connsiteY127" fmla="*/ 4909 h 10000"/>
                <a:gd name="connsiteX128" fmla="*/ 6867 w 10664"/>
                <a:gd name="connsiteY128" fmla="*/ 4781 h 10000"/>
                <a:gd name="connsiteX129" fmla="*/ 7057 w 10664"/>
                <a:gd name="connsiteY129" fmla="*/ 4738 h 10000"/>
                <a:gd name="connsiteX130" fmla="*/ 7151 w 10664"/>
                <a:gd name="connsiteY130" fmla="*/ 4738 h 10000"/>
                <a:gd name="connsiteX131" fmla="*/ 7151 w 10664"/>
                <a:gd name="connsiteY131" fmla="*/ 4738 h 10000"/>
                <a:gd name="connsiteX132" fmla="*/ 7247 w 10664"/>
                <a:gd name="connsiteY132" fmla="*/ 4738 h 10000"/>
                <a:gd name="connsiteX133" fmla="*/ 7436 w 10664"/>
                <a:gd name="connsiteY133" fmla="*/ 4781 h 10000"/>
                <a:gd name="connsiteX134" fmla="*/ 7689 w 10664"/>
                <a:gd name="connsiteY134" fmla="*/ 4909 h 10000"/>
                <a:gd name="connsiteX135" fmla="*/ 7880 w 10664"/>
                <a:gd name="connsiteY135" fmla="*/ 5082 h 10000"/>
                <a:gd name="connsiteX136" fmla="*/ 7973 w 10664"/>
                <a:gd name="connsiteY136" fmla="*/ 5471 h 10000"/>
                <a:gd name="connsiteX137" fmla="*/ 7943 w 10664"/>
                <a:gd name="connsiteY137" fmla="*/ 6032 h 10000"/>
                <a:gd name="connsiteX138" fmla="*/ 7880 w 10664"/>
                <a:gd name="connsiteY138" fmla="*/ 6594 h 10000"/>
                <a:gd name="connsiteX139" fmla="*/ 7847 w 10664"/>
                <a:gd name="connsiteY139" fmla="*/ 6980 h 10000"/>
                <a:gd name="connsiteX140" fmla="*/ 7847 w 10664"/>
                <a:gd name="connsiteY140" fmla="*/ 7152 h 10000"/>
                <a:gd name="connsiteX141" fmla="*/ 7847 w 10664"/>
                <a:gd name="connsiteY141" fmla="*/ 7152 h 10000"/>
                <a:gd name="connsiteX142" fmla="*/ 7784 w 10664"/>
                <a:gd name="connsiteY142" fmla="*/ 7283 h 10000"/>
                <a:gd name="connsiteX143" fmla="*/ 7753 w 10664"/>
                <a:gd name="connsiteY143" fmla="*/ 7412 h 10000"/>
                <a:gd name="connsiteX144" fmla="*/ 7689 w 10664"/>
                <a:gd name="connsiteY144" fmla="*/ 7541 h 10000"/>
                <a:gd name="connsiteX145" fmla="*/ 7659 w 10664"/>
                <a:gd name="connsiteY145" fmla="*/ 7627 h 10000"/>
                <a:gd name="connsiteX146" fmla="*/ 7563 w 10664"/>
                <a:gd name="connsiteY146" fmla="*/ 7713 h 10000"/>
                <a:gd name="connsiteX147" fmla="*/ 7753 w 10664"/>
                <a:gd name="connsiteY147" fmla="*/ 8447 h 10000"/>
                <a:gd name="connsiteX148" fmla="*/ 8703 w 10664"/>
                <a:gd name="connsiteY148" fmla="*/ 8748 h 10000"/>
                <a:gd name="connsiteX149" fmla="*/ 8703 w 10664"/>
                <a:gd name="connsiteY149" fmla="*/ 8748 h 10000"/>
                <a:gd name="connsiteX150" fmla="*/ 8765 w 10664"/>
                <a:gd name="connsiteY150" fmla="*/ 8835 h 10000"/>
                <a:gd name="connsiteX151" fmla="*/ 8798 w 10664"/>
                <a:gd name="connsiteY151" fmla="*/ 8878 h 10000"/>
                <a:gd name="connsiteX152" fmla="*/ 8798 w 10664"/>
                <a:gd name="connsiteY152" fmla="*/ 9006 h 10000"/>
                <a:gd name="connsiteX153" fmla="*/ 8828 w 10664"/>
                <a:gd name="connsiteY153" fmla="*/ 9138 h 10000"/>
                <a:gd name="connsiteX154" fmla="*/ 8828 w 10664"/>
                <a:gd name="connsiteY154" fmla="*/ 9697 h 10000"/>
                <a:gd name="connsiteX155" fmla="*/ 9589 w 10664"/>
                <a:gd name="connsiteY155" fmla="*/ 9138 h 10000"/>
                <a:gd name="connsiteX156" fmla="*/ 10159 w 10664"/>
                <a:gd name="connsiteY156" fmla="*/ 8318 h 10000"/>
                <a:gd name="connsiteX157" fmla="*/ 10538 w 10664"/>
                <a:gd name="connsiteY157" fmla="*/ 7283 h 10000"/>
                <a:gd name="connsiteX158" fmla="*/ 10664 w 10664"/>
                <a:gd name="connsiteY158" fmla="*/ 6074 h 10000"/>
                <a:gd name="connsiteX159" fmla="*/ 10569 w 10664"/>
                <a:gd name="connsiteY159" fmla="*/ 5039 h 10000"/>
                <a:gd name="connsiteX160" fmla="*/ 10315 w 10664"/>
                <a:gd name="connsiteY160" fmla="*/ 4089 h 10000"/>
                <a:gd name="connsiteX161" fmla="*/ 9841 w 10664"/>
                <a:gd name="connsiteY161" fmla="*/ 3357 h 10000"/>
                <a:gd name="connsiteX162" fmla="*/ 9304 w 10664"/>
                <a:gd name="connsiteY162" fmla="*/ 2710 h 10000"/>
                <a:gd name="connsiteX163" fmla="*/ 8607 w 10664"/>
                <a:gd name="connsiteY163" fmla="*/ 2365 h 10000"/>
                <a:gd name="connsiteX164" fmla="*/ 7847 w 10664"/>
                <a:gd name="connsiteY164" fmla="*/ 2236 h 10000"/>
                <a:gd name="connsiteX0" fmla="*/ 8169 w 10986"/>
                <a:gd name="connsiteY0" fmla="*/ 2236 h 10000"/>
                <a:gd name="connsiteX1" fmla="*/ 7662 w 10986"/>
                <a:gd name="connsiteY1" fmla="*/ 2236 h 10000"/>
                <a:gd name="connsiteX2" fmla="*/ 7189 w 10986"/>
                <a:gd name="connsiteY2" fmla="*/ 2408 h 10000"/>
                <a:gd name="connsiteX3" fmla="*/ 2126 w 10986"/>
                <a:gd name="connsiteY3" fmla="*/ 2926 h 10000"/>
                <a:gd name="connsiteX4" fmla="*/ 986 w 10986"/>
                <a:gd name="connsiteY4" fmla="*/ 9439 h 10000"/>
                <a:gd name="connsiteX5" fmla="*/ 986 w 10986"/>
                <a:gd name="connsiteY5" fmla="*/ 9138 h 10000"/>
                <a:gd name="connsiteX6" fmla="*/ 1050 w 10986"/>
                <a:gd name="connsiteY6" fmla="*/ 9006 h 10000"/>
                <a:gd name="connsiteX7" fmla="*/ 1050 w 10986"/>
                <a:gd name="connsiteY7" fmla="*/ 8878 h 10000"/>
                <a:gd name="connsiteX8" fmla="*/ 1081 w 10986"/>
                <a:gd name="connsiteY8" fmla="*/ 8835 h 10000"/>
                <a:gd name="connsiteX9" fmla="*/ 1145 w 10986"/>
                <a:gd name="connsiteY9" fmla="*/ 8748 h 10000"/>
                <a:gd name="connsiteX10" fmla="*/ 1145 w 10986"/>
                <a:gd name="connsiteY10" fmla="*/ 8748 h 10000"/>
                <a:gd name="connsiteX11" fmla="*/ 2094 w 10986"/>
                <a:gd name="connsiteY11" fmla="*/ 8447 h 10000"/>
                <a:gd name="connsiteX12" fmla="*/ 2284 w 10986"/>
                <a:gd name="connsiteY12" fmla="*/ 7713 h 10000"/>
                <a:gd name="connsiteX13" fmla="*/ 2189 w 10986"/>
                <a:gd name="connsiteY13" fmla="*/ 7627 h 10000"/>
                <a:gd name="connsiteX14" fmla="*/ 2126 w 10986"/>
                <a:gd name="connsiteY14" fmla="*/ 7541 h 10000"/>
                <a:gd name="connsiteX15" fmla="*/ 2094 w 10986"/>
                <a:gd name="connsiteY15" fmla="*/ 7412 h 10000"/>
                <a:gd name="connsiteX16" fmla="*/ 2030 w 10986"/>
                <a:gd name="connsiteY16" fmla="*/ 7283 h 10000"/>
                <a:gd name="connsiteX17" fmla="*/ 1999 w 10986"/>
                <a:gd name="connsiteY17" fmla="*/ 7197 h 10000"/>
                <a:gd name="connsiteX18" fmla="*/ 1999 w 10986"/>
                <a:gd name="connsiteY18" fmla="*/ 7152 h 10000"/>
                <a:gd name="connsiteX19" fmla="*/ 1999 w 10986"/>
                <a:gd name="connsiteY19" fmla="*/ 6980 h 10000"/>
                <a:gd name="connsiteX20" fmla="*/ 1968 w 10986"/>
                <a:gd name="connsiteY20" fmla="*/ 6594 h 10000"/>
                <a:gd name="connsiteX21" fmla="*/ 1904 w 10986"/>
                <a:gd name="connsiteY21" fmla="*/ 6032 h 10000"/>
                <a:gd name="connsiteX22" fmla="*/ 1871 w 10986"/>
                <a:gd name="connsiteY22" fmla="*/ 5471 h 10000"/>
                <a:gd name="connsiteX23" fmla="*/ 1968 w 10986"/>
                <a:gd name="connsiteY23" fmla="*/ 5082 h 10000"/>
                <a:gd name="connsiteX24" fmla="*/ 2189 w 10986"/>
                <a:gd name="connsiteY24" fmla="*/ 4909 h 10000"/>
                <a:gd name="connsiteX25" fmla="*/ 2410 w 10986"/>
                <a:gd name="connsiteY25" fmla="*/ 4781 h 10000"/>
                <a:gd name="connsiteX26" fmla="*/ 2600 w 10986"/>
                <a:gd name="connsiteY26" fmla="*/ 4738 h 10000"/>
                <a:gd name="connsiteX27" fmla="*/ 2694 w 10986"/>
                <a:gd name="connsiteY27" fmla="*/ 4738 h 10000"/>
                <a:gd name="connsiteX28" fmla="*/ 2694 w 10986"/>
                <a:gd name="connsiteY28" fmla="*/ 4738 h 10000"/>
                <a:gd name="connsiteX29" fmla="*/ 2759 w 10986"/>
                <a:gd name="connsiteY29" fmla="*/ 4738 h 10000"/>
                <a:gd name="connsiteX30" fmla="*/ 2948 w 10986"/>
                <a:gd name="connsiteY30" fmla="*/ 4781 h 10000"/>
                <a:gd name="connsiteX31" fmla="*/ 3170 w 10986"/>
                <a:gd name="connsiteY31" fmla="*/ 4909 h 10000"/>
                <a:gd name="connsiteX32" fmla="*/ 3358 w 10986"/>
                <a:gd name="connsiteY32" fmla="*/ 5082 h 10000"/>
                <a:gd name="connsiteX33" fmla="*/ 3454 w 10986"/>
                <a:gd name="connsiteY33" fmla="*/ 5471 h 10000"/>
                <a:gd name="connsiteX34" fmla="*/ 3454 w 10986"/>
                <a:gd name="connsiteY34" fmla="*/ 6032 h 10000"/>
                <a:gd name="connsiteX35" fmla="*/ 3423 w 10986"/>
                <a:gd name="connsiteY35" fmla="*/ 6594 h 10000"/>
                <a:gd name="connsiteX36" fmla="*/ 3358 w 10986"/>
                <a:gd name="connsiteY36" fmla="*/ 6980 h 10000"/>
                <a:gd name="connsiteX37" fmla="*/ 3327 w 10986"/>
                <a:gd name="connsiteY37" fmla="*/ 7152 h 10000"/>
                <a:gd name="connsiteX38" fmla="*/ 3327 w 10986"/>
                <a:gd name="connsiteY38" fmla="*/ 7197 h 10000"/>
                <a:gd name="connsiteX39" fmla="*/ 3327 w 10986"/>
                <a:gd name="connsiteY39" fmla="*/ 7283 h 10000"/>
                <a:gd name="connsiteX40" fmla="*/ 3265 w 10986"/>
                <a:gd name="connsiteY40" fmla="*/ 7412 h 10000"/>
                <a:gd name="connsiteX41" fmla="*/ 3232 w 10986"/>
                <a:gd name="connsiteY41" fmla="*/ 7541 h 10000"/>
                <a:gd name="connsiteX42" fmla="*/ 3138 w 10986"/>
                <a:gd name="connsiteY42" fmla="*/ 7627 h 10000"/>
                <a:gd name="connsiteX43" fmla="*/ 3107 w 10986"/>
                <a:gd name="connsiteY43" fmla="*/ 7713 h 10000"/>
                <a:gd name="connsiteX44" fmla="*/ 3265 w 10986"/>
                <a:gd name="connsiteY44" fmla="*/ 8447 h 10000"/>
                <a:gd name="connsiteX45" fmla="*/ 3771 w 10986"/>
                <a:gd name="connsiteY45" fmla="*/ 8620 h 10000"/>
                <a:gd name="connsiteX46" fmla="*/ 3044 w 10986"/>
                <a:gd name="connsiteY46" fmla="*/ 8878 h 10000"/>
                <a:gd name="connsiteX47" fmla="*/ 3012 w 10986"/>
                <a:gd name="connsiteY47" fmla="*/ 8878 h 10000"/>
                <a:gd name="connsiteX48" fmla="*/ 2948 w 10986"/>
                <a:gd name="connsiteY48" fmla="*/ 8965 h 10000"/>
                <a:gd name="connsiteX49" fmla="*/ 2916 w 10986"/>
                <a:gd name="connsiteY49" fmla="*/ 9095 h 10000"/>
                <a:gd name="connsiteX50" fmla="*/ 2854 w 10986"/>
                <a:gd name="connsiteY50" fmla="*/ 9181 h 10000"/>
                <a:gd name="connsiteX51" fmla="*/ 2854 w 10986"/>
                <a:gd name="connsiteY51" fmla="*/ 9396 h 10000"/>
                <a:gd name="connsiteX52" fmla="*/ 2854 w 10986"/>
                <a:gd name="connsiteY52" fmla="*/ 10000 h 10000"/>
                <a:gd name="connsiteX53" fmla="*/ 3107 w 10986"/>
                <a:gd name="connsiteY53" fmla="*/ 10000 h 10000"/>
                <a:gd name="connsiteX54" fmla="*/ 3107 w 10986"/>
                <a:gd name="connsiteY54" fmla="*/ 9570 h 10000"/>
                <a:gd name="connsiteX55" fmla="*/ 3107 w 10986"/>
                <a:gd name="connsiteY55" fmla="*/ 9396 h 10000"/>
                <a:gd name="connsiteX56" fmla="*/ 3138 w 10986"/>
                <a:gd name="connsiteY56" fmla="*/ 9268 h 10000"/>
                <a:gd name="connsiteX57" fmla="*/ 3170 w 10986"/>
                <a:gd name="connsiteY57" fmla="*/ 9181 h 10000"/>
                <a:gd name="connsiteX58" fmla="*/ 3232 w 10986"/>
                <a:gd name="connsiteY58" fmla="*/ 9138 h 10000"/>
                <a:gd name="connsiteX59" fmla="*/ 3232 w 10986"/>
                <a:gd name="connsiteY59" fmla="*/ 9095 h 10000"/>
                <a:gd name="connsiteX60" fmla="*/ 4371 w 10986"/>
                <a:gd name="connsiteY60" fmla="*/ 8706 h 10000"/>
                <a:gd name="connsiteX61" fmla="*/ 4594 w 10986"/>
                <a:gd name="connsiteY61" fmla="*/ 7843 h 10000"/>
                <a:gd name="connsiteX62" fmla="*/ 4499 w 10986"/>
                <a:gd name="connsiteY62" fmla="*/ 7713 h 10000"/>
                <a:gd name="connsiteX63" fmla="*/ 4404 w 10986"/>
                <a:gd name="connsiteY63" fmla="*/ 7584 h 10000"/>
                <a:gd name="connsiteX64" fmla="*/ 4371 w 10986"/>
                <a:gd name="connsiteY64" fmla="*/ 7455 h 10000"/>
                <a:gd name="connsiteX65" fmla="*/ 4341 w 10986"/>
                <a:gd name="connsiteY65" fmla="*/ 7283 h 10000"/>
                <a:gd name="connsiteX66" fmla="*/ 4277 w 10986"/>
                <a:gd name="connsiteY66" fmla="*/ 7197 h 10000"/>
                <a:gd name="connsiteX67" fmla="*/ 4277 w 10986"/>
                <a:gd name="connsiteY67" fmla="*/ 7152 h 10000"/>
                <a:gd name="connsiteX68" fmla="*/ 4277 w 10986"/>
                <a:gd name="connsiteY68" fmla="*/ 7023 h 10000"/>
                <a:gd name="connsiteX69" fmla="*/ 4246 w 10986"/>
                <a:gd name="connsiteY69" fmla="*/ 6722 h 10000"/>
                <a:gd name="connsiteX70" fmla="*/ 4182 w 10986"/>
                <a:gd name="connsiteY70" fmla="*/ 6204 h 10000"/>
                <a:gd name="connsiteX71" fmla="*/ 4151 w 10986"/>
                <a:gd name="connsiteY71" fmla="*/ 5644 h 10000"/>
                <a:gd name="connsiteX72" fmla="*/ 4151 w 10986"/>
                <a:gd name="connsiteY72" fmla="*/ 5169 h 10000"/>
                <a:gd name="connsiteX73" fmla="*/ 4182 w 10986"/>
                <a:gd name="connsiteY73" fmla="*/ 4781 h 10000"/>
                <a:gd name="connsiteX74" fmla="*/ 4371 w 10986"/>
                <a:gd name="connsiteY74" fmla="*/ 4478 h 10000"/>
                <a:gd name="connsiteX75" fmla="*/ 4594 w 10986"/>
                <a:gd name="connsiteY75" fmla="*/ 4349 h 10000"/>
                <a:gd name="connsiteX76" fmla="*/ 4815 w 10986"/>
                <a:gd name="connsiteY76" fmla="*/ 4220 h 10000"/>
                <a:gd name="connsiteX77" fmla="*/ 5005 w 10986"/>
                <a:gd name="connsiteY77" fmla="*/ 4220 h 10000"/>
                <a:gd name="connsiteX78" fmla="*/ 5101 w 10986"/>
                <a:gd name="connsiteY78" fmla="*/ 4220 h 10000"/>
                <a:gd name="connsiteX79" fmla="*/ 5101 w 10986"/>
                <a:gd name="connsiteY79" fmla="*/ 4220 h 10000"/>
                <a:gd name="connsiteX80" fmla="*/ 5164 w 10986"/>
                <a:gd name="connsiteY80" fmla="*/ 4220 h 10000"/>
                <a:gd name="connsiteX81" fmla="*/ 5322 w 10986"/>
                <a:gd name="connsiteY81" fmla="*/ 4220 h 10000"/>
                <a:gd name="connsiteX82" fmla="*/ 5543 w 10986"/>
                <a:gd name="connsiteY82" fmla="*/ 4349 h 10000"/>
                <a:gd name="connsiteX83" fmla="*/ 5795 w 10986"/>
                <a:gd name="connsiteY83" fmla="*/ 4478 h 10000"/>
                <a:gd name="connsiteX84" fmla="*/ 5954 w 10986"/>
                <a:gd name="connsiteY84" fmla="*/ 4781 h 10000"/>
                <a:gd name="connsiteX85" fmla="*/ 6049 w 10986"/>
                <a:gd name="connsiteY85" fmla="*/ 5169 h 10000"/>
                <a:gd name="connsiteX86" fmla="*/ 6017 w 10986"/>
                <a:gd name="connsiteY86" fmla="*/ 5644 h 10000"/>
                <a:gd name="connsiteX87" fmla="*/ 6017 w 10986"/>
                <a:gd name="connsiteY87" fmla="*/ 6204 h 10000"/>
                <a:gd name="connsiteX88" fmla="*/ 5923 w 10986"/>
                <a:gd name="connsiteY88" fmla="*/ 6722 h 10000"/>
                <a:gd name="connsiteX89" fmla="*/ 5923 w 10986"/>
                <a:gd name="connsiteY89" fmla="*/ 7023 h 10000"/>
                <a:gd name="connsiteX90" fmla="*/ 5892 w 10986"/>
                <a:gd name="connsiteY90" fmla="*/ 7152 h 10000"/>
                <a:gd name="connsiteX91" fmla="*/ 5892 w 10986"/>
                <a:gd name="connsiteY91" fmla="*/ 7197 h 10000"/>
                <a:gd name="connsiteX92" fmla="*/ 5892 w 10986"/>
                <a:gd name="connsiteY92" fmla="*/ 7283 h 10000"/>
                <a:gd name="connsiteX93" fmla="*/ 5827 w 10986"/>
                <a:gd name="connsiteY93" fmla="*/ 7455 h 10000"/>
                <a:gd name="connsiteX94" fmla="*/ 5733 w 10986"/>
                <a:gd name="connsiteY94" fmla="*/ 7584 h 10000"/>
                <a:gd name="connsiteX95" fmla="*/ 5701 w 10986"/>
                <a:gd name="connsiteY95" fmla="*/ 7713 h 10000"/>
                <a:gd name="connsiteX96" fmla="*/ 5543 w 10986"/>
                <a:gd name="connsiteY96" fmla="*/ 7843 h 10000"/>
                <a:gd name="connsiteX97" fmla="*/ 5795 w 10986"/>
                <a:gd name="connsiteY97" fmla="*/ 8706 h 10000"/>
                <a:gd name="connsiteX98" fmla="*/ 6936 w 10986"/>
                <a:gd name="connsiteY98" fmla="*/ 9095 h 10000"/>
                <a:gd name="connsiteX99" fmla="*/ 6936 w 10986"/>
                <a:gd name="connsiteY99" fmla="*/ 9138 h 10000"/>
                <a:gd name="connsiteX100" fmla="*/ 6967 w 10986"/>
                <a:gd name="connsiteY100" fmla="*/ 9181 h 10000"/>
                <a:gd name="connsiteX101" fmla="*/ 7031 w 10986"/>
                <a:gd name="connsiteY101" fmla="*/ 9268 h 10000"/>
                <a:gd name="connsiteX102" fmla="*/ 7062 w 10986"/>
                <a:gd name="connsiteY102" fmla="*/ 9396 h 10000"/>
                <a:gd name="connsiteX103" fmla="*/ 7125 w 10986"/>
                <a:gd name="connsiteY103" fmla="*/ 9570 h 10000"/>
                <a:gd name="connsiteX104" fmla="*/ 7125 w 10986"/>
                <a:gd name="connsiteY104" fmla="*/ 9742 h 10000"/>
                <a:gd name="connsiteX105" fmla="*/ 7125 w 10986"/>
                <a:gd name="connsiteY105" fmla="*/ 9956 h 10000"/>
                <a:gd name="connsiteX106" fmla="*/ 7284 w 10986"/>
                <a:gd name="connsiteY106" fmla="*/ 9956 h 10000"/>
                <a:gd name="connsiteX107" fmla="*/ 7284 w 10986"/>
                <a:gd name="connsiteY107" fmla="*/ 9396 h 10000"/>
                <a:gd name="connsiteX108" fmla="*/ 7284 w 10986"/>
                <a:gd name="connsiteY108" fmla="*/ 9181 h 10000"/>
                <a:gd name="connsiteX109" fmla="*/ 7251 w 10986"/>
                <a:gd name="connsiteY109" fmla="*/ 9095 h 10000"/>
                <a:gd name="connsiteX110" fmla="*/ 7189 w 10986"/>
                <a:gd name="connsiteY110" fmla="*/ 8965 h 10000"/>
                <a:gd name="connsiteX111" fmla="*/ 7157 w 10986"/>
                <a:gd name="connsiteY111" fmla="*/ 8878 h 10000"/>
                <a:gd name="connsiteX112" fmla="*/ 7125 w 10986"/>
                <a:gd name="connsiteY112" fmla="*/ 8878 h 10000"/>
                <a:gd name="connsiteX113" fmla="*/ 6367 w 10986"/>
                <a:gd name="connsiteY113" fmla="*/ 8620 h 10000"/>
                <a:gd name="connsiteX114" fmla="*/ 6871 w 10986"/>
                <a:gd name="connsiteY114" fmla="*/ 8447 h 10000"/>
                <a:gd name="connsiteX115" fmla="*/ 7125 w 10986"/>
                <a:gd name="connsiteY115" fmla="*/ 7713 h 10000"/>
                <a:gd name="connsiteX116" fmla="*/ 7031 w 10986"/>
                <a:gd name="connsiteY116" fmla="*/ 7627 h 10000"/>
                <a:gd name="connsiteX117" fmla="*/ 6936 w 10986"/>
                <a:gd name="connsiteY117" fmla="*/ 7541 h 10000"/>
                <a:gd name="connsiteX118" fmla="*/ 6871 w 10986"/>
                <a:gd name="connsiteY118" fmla="*/ 7412 h 10000"/>
                <a:gd name="connsiteX119" fmla="*/ 6841 w 10986"/>
                <a:gd name="connsiteY119" fmla="*/ 7283 h 10000"/>
                <a:gd name="connsiteX120" fmla="*/ 6841 w 10986"/>
                <a:gd name="connsiteY120" fmla="*/ 7152 h 10000"/>
                <a:gd name="connsiteX121" fmla="*/ 6841 w 10986"/>
                <a:gd name="connsiteY121" fmla="*/ 7152 h 10000"/>
                <a:gd name="connsiteX122" fmla="*/ 6777 w 10986"/>
                <a:gd name="connsiteY122" fmla="*/ 6980 h 10000"/>
                <a:gd name="connsiteX123" fmla="*/ 6746 w 10986"/>
                <a:gd name="connsiteY123" fmla="*/ 6594 h 10000"/>
                <a:gd name="connsiteX124" fmla="*/ 6714 w 10986"/>
                <a:gd name="connsiteY124" fmla="*/ 6032 h 10000"/>
                <a:gd name="connsiteX125" fmla="*/ 6714 w 10986"/>
                <a:gd name="connsiteY125" fmla="*/ 5471 h 10000"/>
                <a:gd name="connsiteX126" fmla="*/ 6777 w 10986"/>
                <a:gd name="connsiteY126" fmla="*/ 5082 h 10000"/>
                <a:gd name="connsiteX127" fmla="*/ 6967 w 10986"/>
                <a:gd name="connsiteY127" fmla="*/ 4909 h 10000"/>
                <a:gd name="connsiteX128" fmla="*/ 7189 w 10986"/>
                <a:gd name="connsiteY128" fmla="*/ 4781 h 10000"/>
                <a:gd name="connsiteX129" fmla="*/ 7379 w 10986"/>
                <a:gd name="connsiteY129" fmla="*/ 4738 h 10000"/>
                <a:gd name="connsiteX130" fmla="*/ 7473 w 10986"/>
                <a:gd name="connsiteY130" fmla="*/ 4738 h 10000"/>
                <a:gd name="connsiteX131" fmla="*/ 7473 w 10986"/>
                <a:gd name="connsiteY131" fmla="*/ 4738 h 10000"/>
                <a:gd name="connsiteX132" fmla="*/ 7569 w 10986"/>
                <a:gd name="connsiteY132" fmla="*/ 4738 h 10000"/>
                <a:gd name="connsiteX133" fmla="*/ 7758 w 10986"/>
                <a:gd name="connsiteY133" fmla="*/ 4781 h 10000"/>
                <a:gd name="connsiteX134" fmla="*/ 8011 w 10986"/>
                <a:gd name="connsiteY134" fmla="*/ 4909 h 10000"/>
                <a:gd name="connsiteX135" fmla="*/ 8202 w 10986"/>
                <a:gd name="connsiteY135" fmla="*/ 5082 h 10000"/>
                <a:gd name="connsiteX136" fmla="*/ 8295 w 10986"/>
                <a:gd name="connsiteY136" fmla="*/ 5471 h 10000"/>
                <a:gd name="connsiteX137" fmla="*/ 8265 w 10986"/>
                <a:gd name="connsiteY137" fmla="*/ 6032 h 10000"/>
                <a:gd name="connsiteX138" fmla="*/ 8202 w 10986"/>
                <a:gd name="connsiteY138" fmla="*/ 6594 h 10000"/>
                <a:gd name="connsiteX139" fmla="*/ 8169 w 10986"/>
                <a:gd name="connsiteY139" fmla="*/ 6980 h 10000"/>
                <a:gd name="connsiteX140" fmla="*/ 8169 w 10986"/>
                <a:gd name="connsiteY140" fmla="*/ 7152 h 10000"/>
                <a:gd name="connsiteX141" fmla="*/ 8169 w 10986"/>
                <a:gd name="connsiteY141" fmla="*/ 7152 h 10000"/>
                <a:gd name="connsiteX142" fmla="*/ 8106 w 10986"/>
                <a:gd name="connsiteY142" fmla="*/ 7283 h 10000"/>
                <a:gd name="connsiteX143" fmla="*/ 8075 w 10986"/>
                <a:gd name="connsiteY143" fmla="*/ 7412 h 10000"/>
                <a:gd name="connsiteX144" fmla="*/ 8011 w 10986"/>
                <a:gd name="connsiteY144" fmla="*/ 7541 h 10000"/>
                <a:gd name="connsiteX145" fmla="*/ 7981 w 10986"/>
                <a:gd name="connsiteY145" fmla="*/ 7627 h 10000"/>
                <a:gd name="connsiteX146" fmla="*/ 7885 w 10986"/>
                <a:gd name="connsiteY146" fmla="*/ 7713 h 10000"/>
                <a:gd name="connsiteX147" fmla="*/ 8075 w 10986"/>
                <a:gd name="connsiteY147" fmla="*/ 8447 h 10000"/>
                <a:gd name="connsiteX148" fmla="*/ 9025 w 10986"/>
                <a:gd name="connsiteY148" fmla="*/ 8748 h 10000"/>
                <a:gd name="connsiteX149" fmla="*/ 9025 w 10986"/>
                <a:gd name="connsiteY149" fmla="*/ 8748 h 10000"/>
                <a:gd name="connsiteX150" fmla="*/ 9087 w 10986"/>
                <a:gd name="connsiteY150" fmla="*/ 8835 h 10000"/>
                <a:gd name="connsiteX151" fmla="*/ 9120 w 10986"/>
                <a:gd name="connsiteY151" fmla="*/ 8878 h 10000"/>
                <a:gd name="connsiteX152" fmla="*/ 9120 w 10986"/>
                <a:gd name="connsiteY152" fmla="*/ 9006 h 10000"/>
                <a:gd name="connsiteX153" fmla="*/ 9150 w 10986"/>
                <a:gd name="connsiteY153" fmla="*/ 9138 h 10000"/>
                <a:gd name="connsiteX154" fmla="*/ 9150 w 10986"/>
                <a:gd name="connsiteY154" fmla="*/ 9697 h 10000"/>
                <a:gd name="connsiteX155" fmla="*/ 9911 w 10986"/>
                <a:gd name="connsiteY155" fmla="*/ 9138 h 10000"/>
                <a:gd name="connsiteX156" fmla="*/ 10481 w 10986"/>
                <a:gd name="connsiteY156" fmla="*/ 8318 h 10000"/>
                <a:gd name="connsiteX157" fmla="*/ 10860 w 10986"/>
                <a:gd name="connsiteY157" fmla="*/ 7283 h 10000"/>
                <a:gd name="connsiteX158" fmla="*/ 10986 w 10986"/>
                <a:gd name="connsiteY158" fmla="*/ 6074 h 10000"/>
                <a:gd name="connsiteX159" fmla="*/ 10891 w 10986"/>
                <a:gd name="connsiteY159" fmla="*/ 5039 h 10000"/>
                <a:gd name="connsiteX160" fmla="*/ 10637 w 10986"/>
                <a:gd name="connsiteY160" fmla="*/ 4089 h 10000"/>
                <a:gd name="connsiteX161" fmla="*/ 10163 w 10986"/>
                <a:gd name="connsiteY161" fmla="*/ 3357 h 10000"/>
                <a:gd name="connsiteX162" fmla="*/ 9626 w 10986"/>
                <a:gd name="connsiteY162" fmla="*/ 2710 h 10000"/>
                <a:gd name="connsiteX163" fmla="*/ 8929 w 10986"/>
                <a:gd name="connsiteY163" fmla="*/ 2365 h 10000"/>
                <a:gd name="connsiteX164" fmla="*/ 8169 w 10986"/>
                <a:gd name="connsiteY164" fmla="*/ 2236 h 10000"/>
                <a:gd name="connsiteX0" fmla="*/ 8311 w 11128"/>
                <a:gd name="connsiteY0" fmla="*/ 2236 h 10000"/>
                <a:gd name="connsiteX1" fmla="*/ 7804 w 11128"/>
                <a:gd name="connsiteY1" fmla="*/ 2236 h 10000"/>
                <a:gd name="connsiteX2" fmla="*/ 7331 w 11128"/>
                <a:gd name="connsiteY2" fmla="*/ 2408 h 10000"/>
                <a:gd name="connsiteX3" fmla="*/ 2268 w 11128"/>
                <a:gd name="connsiteY3" fmla="*/ 2926 h 10000"/>
                <a:gd name="connsiteX4" fmla="*/ 1128 w 11128"/>
                <a:gd name="connsiteY4" fmla="*/ 9439 h 10000"/>
                <a:gd name="connsiteX5" fmla="*/ 1128 w 11128"/>
                <a:gd name="connsiteY5" fmla="*/ 9138 h 10000"/>
                <a:gd name="connsiteX6" fmla="*/ 1192 w 11128"/>
                <a:gd name="connsiteY6" fmla="*/ 9006 h 10000"/>
                <a:gd name="connsiteX7" fmla="*/ 1192 w 11128"/>
                <a:gd name="connsiteY7" fmla="*/ 8878 h 10000"/>
                <a:gd name="connsiteX8" fmla="*/ 1223 w 11128"/>
                <a:gd name="connsiteY8" fmla="*/ 8835 h 10000"/>
                <a:gd name="connsiteX9" fmla="*/ 1287 w 11128"/>
                <a:gd name="connsiteY9" fmla="*/ 8748 h 10000"/>
                <a:gd name="connsiteX10" fmla="*/ 1287 w 11128"/>
                <a:gd name="connsiteY10" fmla="*/ 8748 h 10000"/>
                <a:gd name="connsiteX11" fmla="*/ 2236 w 11128"/>
                <a:gd name="connsiteY11" fmla="*/ 8447 h 10000"/>
                <a:gd name="connsiteX12" fmla="*/ 2426 w 11128"/>
                <a:gd name="connsiteY12" fmla="*/ 7713 h 10000"/>
                <a:gd name="connsiteX13" fmla="*/ 2331 w 11128"/>
                <a:gd name="connsiteY13" fmla="*/ 7627 h 10000"/>
                <a:gd name="connsiteX14" fmla="*/ 2268 w 11128"/>
                <a:gd name="connsiteY14" fmla="*/ 7541 h 10000"/>
                <a:gd name="connsiteX15" fmla="*/ 2236 w 11128"/>
                <a:gd name="connsiteY15" fmla="*/ 7412 h 10000"/>
                <a:gd name="connsiteX16" fmla="*/ 2172 w 11128"/>
                <a:gd name="connsiteY16" fmla="*/ 7283 h 10000"/>
                <a:gd name="connsiteX17" fmla="*/ 2141 w 11128"/>
                <a:gd name="connsiteY17" fmla="*/ 7197 h 10000"/>
                <a:gd name="connsiteX18" fmla="*/ 2141 w 11128"/>
                <a:gd name="connsiteY18" fmla="*/ 7152 h 10000"/>
                <a:gd name="connsiteX19" fmla="*/ 2141 w 11128"/>
                <a:gd name="connsiteY19" fmla="*/ 6980 h 10000"/>
                <a:gd name="connsiteX20" fmla="*/ 2110 w 11128"/>
                <a:gd name="connsiteY20" fmla="*/ 6594 h 10000"/>
                <a:gd name="connsiteX21" fmla="*/ 2046 w 11128"/>
                <a:gd name="connsiteY21" fmla="*/ 6032 h 10000"/>
                <a:gd name="connsiteX22" fmla="*/ 2013 w 11128"/>
                <a:gd name="connsiteY22" fmla="*/ 5471 h 10000"/>
                <a:gd name="connsiteX23" fmla="*/ 2110 w 11128"/>
                <a:gd name="connsiteY23" fmla="*/ 5082 h 10000"/>
                <a:gd name="connsiteX24" fmla="*/ 2331 w 11128"/>
                <a:gd name="connsiteY24" fmla="*/ 4909 h 10000"/>
                <a:gd name="connsiteX25" fmla="*/ 2552 w 11128"/>
                <a:gd name="connsiteY25" fmla="*/ 4781 h 10000"/>
                <a:gd name="connsiteX26" fmla="*/ 2742 w 11128"/>
                <a:gd name="connsiteY26" fmla="*/ 4738 h 10000"/>
                <a:gd name="connsiteX27" fmla="*/ 2836 w 11128"/>
                <a:gd name="connsiteY27" fmla="*/ 4738 h 10000"/>
                <a:gd name="connsiteX28" fmla="*/ 2836 w 11128"/>
                <a:gd name="connsiteY28" fmla="*/ 4738 h 10000"/>
                <a:gd name="connsiteX29" fmla="*/ 2901 w 11128"/>
                <a:gd name="connsiteY29" fmla="*/ 4738 h 10000"/>
                <a:gd name="connsiteX30" fmla="*/ 3090 w 11128"/>
                <a:gd name="connsiteY30" fmla="*/ 4781 h 10000"/>
                <a:gd name="connsiteX31" fmla="*/ 3312 w 11128"/>
                <a:gd name="connsiteY31" fmla="*/ 4909 h 10000"/>
                <a:gd name="connsiteX32" fmla="*/ 3500 w 11128"/>
                <a:gd name="connsiteY32" fmla="*/ 5082 h 10000"/>
                <a:gd name="connsiteX33" fmla="*/ 3596 w 11128"/>
                <a:gd name="connsiteY33" fmla="*/ 5471 h 10000"/>
                <a:gd name="connsiteX34" fmla="*/ 3596 w 11128"/>
                <a:gd name="connsiteY34" fmla="*/ 6032 h 10000"/>
                <a:gd name="connsiteX35" fmla="*/ 3565 w 11128"/>
                <a:gd name="connsiteY35" fmla="*/ 6594 h 10000"/>
                <a:gd name="connsiteX36" fmla="*/ 3500 w 11128"/>
                <a:gd name="connsiteY36" fmla="*/ 6980 h 10000"/>
                <a:gd name="connsiteX37" fmla="*/ 3469 w 11128"/>
                <a:gd name="connsiteY37" fmla="*/ 7152 h 10000"/>
                <a:gd name="connsiteX38" fmla="*/ 3469 w 11128"/>
                <a:gd name="connsiteY38" fmla="*/ 7197 h 10000"/>
                <a:gd name="connsiteX39" fmla="*/ 3469 w 11128"/>
                <a:gd name="connsiteY39" fmla="*/ 7283 h 10000"/>
                <a:gd name="connsiteX40" fmla="*/ 3407 w 11128"/>
                <a:gd name="connsiteY40" fmla="*/ 7412 h 10000"/>
                <a:gd name="connsiteX41" fmla="*/ 3374 w 11128"/>
                <a:gd name="connsiteY41" fmla="*/ 7541 h 10000"/>
                <a:gd name="connsiteX42" fmla="*/ 3280 w 11128"/>
                <a:gd name="connsiteY42" fmla="*/ 7627 h 10000"/>
                <a:gd name="connsiteX43" fmla="*/ 3249 w 11128"/>
                <a:gd name="connsiteY43" fmla="*/ 7713 h 10000"/>
                <a:gd name="connsiteX44" fmla="*/ 3407 w 11128"/>
                <a:gd name="connsiteY44" fmla="*/ 8447 h 10000"/>
                <a:gd name="connsiteX45" fmla="*/ 3913 w 11128"/>
                <a:gd name="connsiteY45" fmla="*/ 8620 h 10000"/>
                <a:gd name="connsiteX46" fmla="*/ 3186 w 11128"/>
                <a:gd name="connsiteY46" fmla="*/ 8878 h 10000"/>
                <a:gd name="connsiteX47" fmla="*/ 3154 w 11128"/>
                <a:gd name="connsiteY47" fmla="*/ 8878 h 10000"/>
                <a:gd name="connsiteX48" fmla="*/ 3090 w 11128"/>
                <a:gd name="connsiteY48" fmla="*/ 8965 h 10000"/>
                <a:gd name="connsiteX49" fmla="*/ 3058 w 11128"/>
                <a:gd name="connsiteY49" fmla="*/ 9095 h 10000"/>
                <a:gd name="connsiteX50" fmla="*/ 2996 w 11128"/>
                <a:gd name="connsiteY50" fmla="*/ 9181 h 10000"/>
                <a:gd name="connsiteX51" fmla="*/ 2996 w 11128"/>
                <a:gd name="connsiteY51" fmla="*/ 9396 h 10000"/>
                <a:gd name="connsiteX52" fmla="*/ 2996 w 11128"/>
                <a:gd name="connsiteY52" fmla="*/ 10000 h 10000"/>
                <a:gd name="connsiteX53" fmla="*/ 3249 w 11128"/>
                <a:gd name="connsiteY53" fmla="*/ 10000 h 10000"/>
                <a:gd name="connsiteX54" fmla="*/ 3249 w 11128"/>
                <a:gd name="connsiteY54" fmla="*/ 9570 h 10000"/>
                <a:gd name="connsiteX55" fmla="*/ 3249 w 11128"/>
                <a:gd name="connsiteY55" fmla="*/ 9396 h 10000"/>
                <a:gd name="connsiteX56" fmla="*/ 3280 w 11128"/>
                <a:gd name="connsiteY56" fmla="*/ 9268 h 10000"/>
                <a:gd name="connsiteX57" fmla="*/ 3312 w 11128"/>
                <a:gd name="connsiteY57" fmla="*/ 9181 h 10000"/>
                <a:gd name="connsiteX58" fmla="*/ 3374 w 11128"/>
                <a:gd name="connsiteY58" fmla="*/ 9138 h 10000"/>
                <a:gd name="connsiteX59" fmla="*/ 3374 w 11128"/>
                <a:gd name="connsiteY59" fmla="*/ 9095 h 10000"/>
                <a:gd name="connsiteX60" fmla="*/ 4513 w 11128"/>
                <a:gd name="connsiteY60" fmla="*/ 8706 h 10000"/>
                <a:gd name="connsiteX61" fmla="*/ 4736 w 11128"/>
                <a:gd name="connsiteY61" fmla="*/ 7843 h 10000"/>
                <a:gd name="connsiteX62" fmla="*/ 4641 w 11128"/>
                <a:gd name="connsiteY62" fmla="*/ 7713 h 10000"/>
                <a:gd name="connsiteX63" fmla="*/ 4546 w 11128"/>
                <a:gd name="connsiteY63" fmla="*/ 7584 h 10000"/>
                <a:gd name="connsiteX64" fmla="*/ 4513 w 11128"/>
                <a:gd name="connsiteY64" fmla="*/ 7455 h 10000"/>
                <a:gd name="connsiteX65" fmla="*/ 4483 w 11128"/>
                <a:gd name="connsiteY65" fmla="*/ 7283 h 10000"/>
                <a:gd name="connsiteX66" fmla="*/ 4419 w 11128"/>
                <a:gd name="connsiteY66" fmla="*/ 7197 h 10000"/>
                <a:gd name="connsiteX67" fmla="*/ 4419 w 11128"/>
                <a:gd name="connsiteY67" fmla="*/ 7152 h 10000"/>
                <a:gd name="connsiteX68" fmla="*/ 4419 w 11128"/>
                <a:gd name="connsiteY68" fmla="*/ 7023 h 10000"/>
                <a:gd name="connsiteX69" fmla="*/ 4388 w 11128"/>
                <a:gd name="connsiteY69" fmla="*/ 6722 h 10000"/>
                <a:gd name="connsiteX70" fmla="*/ 4324 w 11128"/>
                <a:gd name="connsiteY70" fmla="*/ 6204 h 10000"/>
                <a:gd name="connsiteX71" fmla="*/ 4293 w 11128"/>
                <a:gd name="connsiteY71" fmla="*/ 5644 h 10000"/>
                <a:gd name="connsiteX72" fmla="*/ 4293 w 11128"/>
                <a:gd name="connsiteY72" fmla="*/ 5169 h 10000"/>
                <a:gd name="connsiteX73" fmla="*/ 4324 w 11128"/>
                <a:gd name="connsiteY73" fmla="*/ 4781 h 10000"/>
                <a:gd name="connsiteX74" fmla="*/ 4513 w 11128"/>
                <a:gd name="connsiteY74" fmla="*/ 4478 h 10000"/>
                <a:gd name="connsiteX75" fmla="*/ 4736 w 11128"/>
                <a:gd name="connsiteY75" fmla="*/ 4349 h 10000"/>
                <a:gd name="connsiteX76" fmla="*/ 4957 w 11128"/>
                <a:gd name="connsiteY76" fmla="*/ 4220 h 10000"/>
                <a:gd name="connsiteX77" fmla="*/ 5147 w 11128"/>
                <a:gd name="connsiteY77" fmla="*/ 4220 h 10000"/>
                <a:gd name="connsiteX78" fmla="*/ 5243 w 11128"/>
                <a:gd name="connsiteY78" fmla="*/ 4220 h 10000"/>
                <a:gd name="connsiteX79" fmla="*/ 5243 w 11128"/>
                <a:gd name="connsiteY79" fmla="*/ 4220 h 10000"/>
                <a:gd name="connsiteX80" fmla="*/ 5306 w 11128"/>
                <a:gd name="connsiteY80" fmla="*/ 4220 h 10000"/>
                <a:gd name="connsiteX81" fmla="*/ 5464 w 11128"/>
                <a:gd name="connsiteY81" fmla="*/ 4220 h 10000"/>
                <a:gd name="connsiteX82" fmla="*/ 5685 w 11128"/>
                <a:gd name="connsiteY82" fmla="*/ 4349 h 10000"/>
                <a:gd name="connsiteX83" fmla="*/ 5937 w 11128"/>
                <a:gd name="connsiteY83" fmla="*/ 4478 h 10000"/>
                <a:gd name="connsiteX84" fmla="*/ 6096 w 11128"/>
                <a:gd name="connsiteY84" fmla="*/ 4781 h 10000"/>
                <a:gd name="connsiteX85" fmla="*/ 6191 w 11128"/>
                <a:gd name="connsiteY85" fmla="*/ 5169 h 10000"/>
                <a:gd name="connsiteX86" fmla="*/ 6159 w 11128"/>
                <a:gd name="connsiteY86" fmla="*/ 5644 h 10000"/>
                <a:gd name="connsiteX87" fmla="*/ 6159 w 11128"/>
                <a:gd name="connsiteY87" fmla="*/ 6204 h 10000"/>
                <a:gd name="connsiteX88" fmla="*/ 6065 w 11128"/>
                <a:gd name="connsiteY88" fmla="*/ 6722 h 10000"/>
                <a:gd name="connsiteX89" fmla="*/ 6065 w 11128"/>
                <a:gd name="connsiteY89" fmla="*/ 7023 h 10000"/>
                <a:gd name="connsiteX90" fmla="*/ 6034 w 11128"/>
                <a:gd name="connsiteY90" fmla="*/ 7152 h 10000"/>
                <a:gd name="connsiteX91" fmla="*/ 6034 w 11128"/>
                <a:gd name="connsiteY91" fmla="*/ 7197 h 10000"/>
                <a:gd name="connsiteX92" fmla="*/ 6034 w 11128"/>
                <a:gd name="connsiteY92" fmla="*/ 7283 h 10000"/>
                <a:gd name="connsiteX93" fmla="*/ 5969 w 11128"/>
                <a:gd name="connsiteY93" fmla="*/ 7455 h 10000"/>
                <a:gd name="connsiteX94" fmla="*/ 5875 w 11128"/>
                <a:gd name="connsiteY94" fmla="*/ 7584 h 10000"/>
                <a:gd name="connsiteX95" fmla="*/ 5843 w 11128"/>
                <a:gd name="connsiteY95" fmla="*/ 7713 h 10000"/>
                <a:gd name="connsiteX96" fmla="*/ 5685 w 11128"/>
                <a:gd name="connsiteY96" fmla="*/ 7843 h 10000"/>
                <a:gd name="connsiteX97" fmla="*/ 5937 w 11128"/>
                <a:gd name="connsiteY97" fmla="*/ 8706 h 10000"/>
                <a:gd name="connsiteX98" fmla="*/ 7078 w 11128"/>
                <a:gd name="connsiteY98" fmla="*/ 9095 h 10000"/>
                <a:gd name="connsiteX99" fmla="*/ 7078 w 11128"/>
                <a:gd name="connsiteY99" fmla="*/ 9138 h 10000"/>
                <a:gd name="connsiteX100" fmla="*/ 7109 w 11128"/>
                <a:gd name="connsiteY100" fmla="*/ 9181 h 10000"/>
                <a:gd name="connsiteX101" fmla="*/ 7173 w 11128"/>
                <a:gd name="connsiteY101" fmla="*/ 9268 h 10000"/>
                <a:gd name="connsiteX102" fmla="*/ 7204 w 11128"/>
                <a:gd name="connsiteY102" fmla="*/ 9396 h 10000"/>
                <a:gd name="connsiteX103" fmla="*/ 7267 w 11128"/>
                <a:gd name="connsiteY103" fmla="*/ 9570 h 10000"/>
                <a:gd name="connsiteX104" fmla="*/ 7267 w 11128"/>
                <a:gd name="connsiteY104" fmla="*/ 9742 h 10000"/>
                <a:gd name="connsiteX105" fmla="*/ 7267 w 11128"/>
                <a:gd name="connsiteY105" fmla="*/ 9956 h 10000"/>
                <a:gd name="connsiteX106" fmla="*/ 7426 w 11128"/>
                <a:gd name="connsiteY106" fmla="*/ 9956 h 10000"/>
                <a:gd name="connsiteX107" fmla="*/ 7426 w 11128"/>
                <a:gd name="connsiteY107" fmla="*/ 9396 h 10000"/>
                <a:gd name="connsiteX108" fmla="*/ 7426 w 11128"/>
                <a:gd name="connsiteY108" fmla="*/ 9181 h 10000"/>
                <a:gd name="connsiteX109" fmla="*/ 7393 w 11128"/>
                <a:gd name="connsiteY109" fmla="*/ 9095 h 10000"/>
                <a:gd name="connsiteX110" fmla="*/ 7331 w 11128"/>
                <a:gd name="connsiteY110" fmla="*/ 8965 h 10000"/>
                <a:gd name="connsiteX111" fmla="*/ 7299 w 11128"/>
                <a:gd name="connsiteY111" fmla="*/ 8878 h 10000"/>
                <a:gd name="connsiteX112" fmla="*/ 7267 w 11128"/>
                <a:gd name="connsiteY112" fmla="*/ 8878 h 10000"/>
                <a:gd name="connsiteX113" fmla="*/ 6509 w 11128"/>
                <a:gd name="connsiteY113" fmla="*/ 8620 h 10000"/>
                <a:gd name="connsiteX114" fmla="*/ 7013 w 11128"/>
                <a:gd name="connsiteY114" fmla="*/ 8447 h 10000"/>
                <a:gd name="connsiteX115" fmla="*/ 7267 w 11128"/>
                <a:gd name="connsiteY115" fmla="*/ 7713 h 10000"/>
                <a:gd name="connsiteX116" fmla="*/ 7173 w 11128"/>
                <a:gd name="connsiteY116" fmla="*/ 7627 h 10000"/>
                <a:gd name="connsiteX117" fmla="*/ 7078 w 11128"/>
                <a:gd name="connsiteY117" fmla="*/ 7541 h 10000"/>
                <a:gd name="connsiteX118" fmla="*/ 7013 w 11128"/>
                <a:gd name="connsiteY118" fmla="*/ 7412 h 10000"/>
                <a:gd name="connsiteX119" fmla="*/ 6983 w 11128"/>
                <a:gd name="connsiteY119" fmla="*/ 7283 h 10000"/>
                <a:gd name="connsiteX120" fmla="*/ 6983 w 11128"/>
                <a:gd name="connsiteY120" fmla="*/ 7152 h 10000"/>
                <a:gd name="connsiteX121" fmla="*/ 6983 w 11128"/>
                <a:gd name="connsiteY121" fmla="*/ 7152 h 10000"/>
                <a:gd name="connsiteX122" fmla="*/ 6919 w 11128"/>
                <a:gd name="connsiteY122" fmla="*/ 6980 h 10000"/>
                <a:gd name="connsiteX123" fmla="*/ 6888 w 11128"/>
                <a:gd name="connsiteY123" fmla="*/ 6594 h 10000"/>
                <a:gd name="connsiteX124" fmla="*/ 6856 w 11128"/>
                <a:gd name="connsiteY124" fmla="*/ 6032 h 10000"/>
                <a:gd name="connsiteX125" fmla="*/ 6856 w 11128"/>
                <a:gd name="connsiteY125" fmla="*/ 5471 h 10000"/>
                <a:gd name="connsiteX126" fmla="*/ 6919 w 11128"/>
                <a:gd name="connsiteY126" fmla="*/ 5082 h 10000"/>
                <a:gd name="connsiteX127" fmla="*/ 7109 w 11128"/>
                <a:gd name="connsiteY127" fmla="*/ 4909 h 10000"/>
                <a:gd name="connsiteX128" fmla="*/ 7331 w 11128"/>
                <a:gd name="connsiteY128" fmla="*/ 4781 h 10000"/>
                <a:gd name="connsiteX129" fmla="*/ 7521 w 11128"/>
                <a:gd name="connsiteY129" fmla="*/ 4738 h 10000"/>
                <a:gd name="connsiteX130" fmla="*/ 7615 w 11128"/>
                <a:gd name="connsiteY130" fmla="*/ 4738 h 10000"/>
                <a:gd name="connsiteX131" fmla="*/ 7615 w 11128"/>
                <a:gd name="connsiteY131" fmla="*/ 4738 h 10000"/>
                <a:gd name="connsiteX132" fmla="*/ 7711 w 11128"/>
                <a:gd name="connsiteY132" fmla="*/ 4738 h 10000"/>
                <a:gd name="connsiteX133" fmla="*/ 7900 w 11128"/>
                <a:gd name="connsiteY133" fmla="*/ 4781 h 10000"/>
                <a:gd name="connsiteX134" fmla="*/ 8153 w 11128"/>
                <a:gd name="connsiteY134" fmla="*/ 4909 h 10000"/>
                <a:gd name="connsiteX135" fmla="*/ 8344 w 11128"/>
                <a:gd name="connsiteY135" fmla="*/ 5082 h 10000"/>
                <a:gd name="connsiteX136" fmla="*/ 8437 w 11128"/>
                <a:gd name="connsiteY136" fmla="*/ 5471 h 10000"/>
                <a:gd name="connsiteX137" fmla="*/ 8407 w 11128"/>
                <a:gd name="connsiteY137" fmla="*/ 6032 h 10000"/>
                <a:gd name="connsiteX138" fmla="*/ 8344 w 11128"/>
                <a:gd name="connsiteY138" fmla="*/ 6594 h 10000"/>
                <a:gd name="connsiteX139" fmla="*/ 8311 w 11128"/>
                <a:gd name="connsiteY139" fmla="*/ 6980 h 10000"/>
                <a:gd name="connsiteX140" fmla="*/ 8311 w 11128"/>
                <a:gd name="connsiteY140" fmla="*/ 7152 h 10000"/>
                <a:gd name="connsiteX141" fmla="*/ 8311 w 11128"/>
                <a:gd name="connsiteY141" fmla="*/ 7152 h 10000"/>
                <a:gd name="connsiteX142" fmla="*/ 8248 w 11128"/>
                <a:gd name="connsiteY142" fmla="*/ 7283 h 10000"/>
                <a:gd name="connsiteX143" fmla="*/ 8217 w 11128"/>
                <a:gd name="connsiteY143" fmla="*/ 7412 h 10000"/>
                <a:gd name="connsiteX144" fmla="*/ 8153 w 11128"/>
                <a:gd name="connsiteY144" fmla="*/ 7541 h 10000"/>
                <a:gd name="connsiteX145" fmla="*/ 8123 w 11128"/>
                <a:gd name="connsiteY145" fmla="*/ 7627 h 10000"/>
                <a:gd name="connsiteX146" fmla="*/ 8027 w 11128"/>
                <a:gd name="connsiteY146" fmla="*/ 7713 h 10000"/>
                <a:gd name="connsiteX147" fmla="*/ 8217 w 11128"/>
                <a:gd name="connsiteY147" fmla="*/ 8447 h 10000"/>
                <a:gd name="connsiteX148" fmla="*/ 9167 w 11128"/>
                <a:gd name="connsiteY148" fmla="*/ 8748 h 10000"/>
                <a:gd name="connsiteX149" fmla="*/ 9167 w 11128"/>
                <a:gd name="connsiteY149" fmla="*/ 8748 h 10000"/>
                <a:gd name="connsiteX150" fmla="*/ 9229 w 11128"/>
                <a:gd name="connsiteY150" fmla="*/ 8835 h 10000"/>
                <a:gd name="connsiteX151" fmla="*/ 9262 w 11128"/>
                <a:gd name="connsiteY151" fmla="*/ 8878 h 10000"/>
                <a:gd name="connsiteX152" fmla="*/ 9262 w 11128"/>
                <a:gd name="connsiteY152" fmla="*/ 9006 h 10000"/>
                <a:gd name="connsiteX153" fmla="*/ 9292 w 11128"/>
                <a:gd name="connsiteY153" fmla="*/ 9138 h 10000"/>
                <a:gd name="connsiteX154" fmla="*/ 9292 w 11128"/>
                <a:gd name="connsiteY154" fmla="*/ 9697 h 10000"/>
                <a:gd name="connsiteX155" fmla="*/ 10053 w 11128"/>
                <a:gd name="connsiteY155" fmla="*/ 9138 h 10000"/>
                <a:gd name="connsiteX156" fmla="*/ 10623 w 11128"/>
                <a:gd name="connsiteY156" fmla="*/ 8318 h 10000"/>
                <a:gd name="connsiteX157" fmla="*/ 11002 w 11128"/>
                <a:gd name="connsiteY157" fmla="*/ 7283 h 10000"/>
                <a:gd name="connsiteX158" fmla="*/ 11128 w 11128"/>
                <a:gd name="connsiteY158" fmla="*/ 6074 h 10000"/>
                <a:gd name="connsiteX159" fmla="*/ 11033 w 11128"/>
                <a:gd name="connsiteY159" fmla="*/ 5039 h 10000"/>
                <a:gd name="connsiteX160" fmla="*/ 10779 w 11128"/>
                <a:gd name="connsiteY160" fmla="*/ 4089 h 10000"/>
                <a:gd name="connsiteX161" fmla="*/ 10305 w 11128"/>
                <a:gd name="connsiteY161" fmla="*/ 3357 h 10000"/>
                <a:gd name="connsiteX162" fmla="*/ 9768 w 11128"/>
                <a:gd name="connsiteY162" fmla="*/ 2710 h 10000"/>
                <a:gd name="connsiteX163" fmla="*/ 9071 w 11128"/>
                <a:gd name="connsiteY163" fmla="*/ 2365 h 10000"/>
                <a:gd name="connsiteX164" fmla="*/ 8311 w 11128"/>
                <a:gd name="connsiteY164" fmla="*/ 2236 h 10000"/>
                <a:gd name="connsiteX0" fmla="*/ 8389 w 11206"/>
                <a:gd name="connsiteY0" fmla="*/ 2236 h 10000"/>
                <a:gd name="connsiteX1" fmla="*/ 7882 w 11206"/>
                <a:gd name="connsiteY1" fmla="*/ 2236 h 10000"/>
                <a:gd name="connsiteX2" fmla="*/ 7409 w 11206"/>
                <a:gd name="connsiteY2" fmla="*/ 2408 h 10000"/>
                <a:gd name="connsiteX3" fmla="*/ 2346 w 11206"/>
                <a:gd name="connsiteY3" fmla="*/ 2926 h 10000"/>
                <a:gd name="connsiteX4" fmla="*/ 1206 w 11206"/>
                <a:gd name="connsiteY4" fmla="*/ 9439 h 10000"/>
                <a:gd name="connsiteX5" fmla="*/ 1206 w 11206"/>
                <a:gd name="connsiteY5" fmla="*/ 9138 h 10000"/>
                <a:gd name="connsiteX6" fmla="*/ 1270 w 11206"/>
                <a:gd name="connsiteY6" fmla="*/ 9006 h 10000"/>
                <a:gd name="connsiteX7" fmla="*/ 1270 w 11206"/>
                <a:gd name="connsiteY7" fmla="*/ 8878 h 10000"/>
                <a:gd name="connsiteX8" fmla="*/ 1301 w 11206"/>
                <a:gd name="connsiteY8" fmla="*/ 8835 h 10000"/>
                <a:gd name="connsiteX9" fmla="*/ 1365 w 11206"/>
                <a:gd name="connsiteY9" fmla="*/ 8748 h 10000"/>
                <a:gd name="connsiteX10" fmla="*/ 1365 w 11206"/>
                <a:gd name="connsiteY10" fmla="*/ 8748 h 10000"/>
                <a:gd name="connsiteX11" fmla="*/ 2314 w 11206"/>
                <a:gd name="connsiteY11" fmla="*/ 8447 h 10000"/>
                <a:gd name="connsiteX12" fmla="*/ 2504 w 11206"/>
                <a:gd name="connsiteY12" fmla="*/ 7713 h 10000"/>
                <a:gd name="connsiteX13" fmla="*/ 2409 w 11206"/>
                <a:gd name="connsiteY13" fmla="*/ 7627 h 10000"/>
                <a:gd name="connsiteX14" fmla="*/ 2346 w 11206"/>
                <a:gd name="connsiteY14" fmla="*/ 7541 h 10000"/>
                <a:gd name="connsiteX15" fmla="*/ 2314 w 11206"/>
                <a:gd name="connsiteY15" fmla="*/ 7412 h 10000"/>
                <a:gd name="connsiteX16" fmla="*/ 2250 w 11206"/>
                <a:gd name="connsiteY16" fmla="*/ 7283 h 10000"/>
                <a:gd name="connsiteX17" fmla="*/ 2219 w 11206"/>
                <a:gd name="connsiteY17" fmla="*/ 7197 h 10000"/>
                <a:gd name="connsiteX18" fmla="*/ 2219 w 11206"/>
                <a:gd name="connsiteY18" fmla="*/ 7152 h 10000"/>
                <a:gd name="connsiteX19" fmla="*/ 2219 w 11206"/>
                <a:gd name="connsiteY19" fmla="*/ 6980 h 10000"/>
                <a:gd name="connsiteX20" fmla="*/ 2188 w 11206"/>
                <a:gd name="connsiteY20" fmla="*/ 6594 h 10000"/>
                <a:gd name="connsiteX21" fmla="*/ 2124 w 11206"/>
                <a:gd name="connsiteY21" fmla="*/ 6032 h 10000"/>
                <a:gd name="connsiteX22" fmla="*/ 2091 w 11206"/>
                <a:gd name="connsiteY22" fmla="*/ 5471 h 10000"/>
                <a:gd name="connsiteX23" fmla="*/ 2188 w 11206"/>
                <a:gd name="connsiteY23" fmla="*/ 5082 h 10000"/>
                <a:gd name="connsiteX24" fmla="*/ 2409 w 11206"/>
                <a:gd name="connsiteY24" fmla="*/ 4909 h 10000"/>
                <a:gd name="connsiteX25" fmla="*/ 2630 w 11206"/>
                <a:gd name="connsiteY25" fmla="*/ 4781 h 10000"/>
                <a:gd name="connsiteX26" fmla="*/ 2820 w 11206"/>
                <a:gd name="connsiteY26" fmla="*/ 4738 h 10000"/>
                <a:gd name="connsiteX27" fmla="*/ 2914 w 11206"/>
                <a:gd name="connsiteY27" fmla="*/ 4738 h 10000"/>
                <a:gd name="connsiteX28" fmla="*/ 2914 w 11206"/>
                <a:gd name="connsiteY28" fmla="*/ 4738 h 10000"/>
                <a:gd name="connsiteX29" fmla="*/ 2979 w 11206"/>
                <a:gd name="connsiteY29" fmla="*/ 4738 h 10000"/>
                <a:gd name="connsiteX30" fmla="*/ 3168 w 11206"/>
                <a:gd name="connsiteY30" fmla="*/ 4781 h 10000"/>
                <a:gd name="connsiteX31" fmla="*/ 3390 w 11206"/>
                <a:gd name="connsiteY31" fmla="*/ 4909 h 10000"/>
                <a:gd name="connsiteX32" fmla="*/ 3578 w 11206"/>
                <a:gd name="connsiteY32" fmla="*/ 5082 h 10000"/>
                <a:gd name="connsiteX33" fmla="*/ 3674 w 11206"/>
                <a:gd name="connsiteY33" fmla="*/ 5471 h 10000"/>
                <a:gd name="connsiteX34" fmla="*/ 3674 w 11206"/>
                <a:gd name="connsiteY34" fmla="*/ 6032 h 10000"/>
                <a:gd name="connsiteX35" fmla="*/ 3643 w 11206"/>
                <a:gd name="connsiteY35" fmla="*/ 6594 h 10000"/>
                <a:gd name="connsiteX36" fmla="*/ 3578 w 11206"/>
                <a:gd name="connsiteY36" fmla="*/ 6980 h 10000"/>
                <a:gd name="connsiteX37" fmla="*/ 3547 w 11206"/>
                <a:gd name="connsiteY37" fmla="*/ 7152 h 10000"/>
                <a:gd name="connsiteX38" fmla="*/ 3547 w 11206"/>
                <a:gd name="connsiteY38" fmla="*/ 7197 h 10000"/>
                <a:gd name="connsiteX39" fmla="*/ 3547 w 11206"/>
                <a:gd name="connsiteY39" fmla="*/ 7283 h 10000"/>
                <a:gd name="connsiteX40" fmla="*/ 3485 w 11206"/>
                <a:gd name="connsiteY40" fmla="*/ 7412 h 10000"/>
                <a:gd name="connsiteX41" fmla="*/ 3452 w 11206"/>
                <a:gd name="connsiteY41" fmla="*/ 7541 h 10000"/>
                <a:gd name="connsiteX42" fmla="*/ 3358 w 11206"/>
                <a:gd name="connsiteY42" fmla="*/ 7627 h 10000"/>
                <a:gd name="connsiteX43" fmla="*/ 3327 w 11206"/>
                <a:gd name="connsiteY43" fmla="*/ 7713 h 10000"/>
                <a:gd name="connsiteX44" fmla="*/ 3485 w 11206"/>
                <a:gd name="connsiteY44" fmla="*/ 8447 h 10000"/>
                <a:gd name="connsiteX45" fmla="*/ 3991 w 11206"/>
                <a:gd name="connsiteY45" fmla="*/ 8620 h 10000"/>
                <a:gd name="connsiteX46" fmla="*/ 3264 w 11206"/>
                <a:gd name="connsiteY46" fmla="*/ 8878 h 10000"/>
                <a:gd name="connsiteX47" fmla="*/ 3232 w 11206"/>
                <a:gd name="connsiteY47" fmla="*/ 8878 h 10000"/>
                <a:gd name="connsiteX48" fmla="*/ 3168 w 11206"/>
                <a:gd name="connsiteY48" fmla="*/ 8965 h 10000"/>
                <a:gd name="connsiteX49" fmla="*/ 3136 w 11206"/>
                <a:gd name="connsiteY49" fmla="*/ 9095 h 10000"/>
                <a:gd name="connsiteX50" fmla="*/ 3074 w 11206"/>
                <a:gd name="connsiteY50" fmla="*/ 9181 h 10000"/>
                <a:gd name="connsiteX51" fmla="*/ 3074 w 11206"/>
                <a:gd name="connsiteY51" fmla="*/ 9396 h 10000"/>
                <a:gd name="connsiteX52" fmla="*/ 3074 w 11206"/>
                <a:gd name="connsiteY52" fmla="*/ 10000 h 10000"/>
                <a:gd name="connsiteX53" fmla="*/ 3327 w 11206"/>
                <a:gd name="connsiteY53" fmla="*/ 10000 h 10000"/>
                <a:gd name="connsiteX54" fmla="*/ 3327 w 11206"/>
                <a:gd name="connsiteY54" fmla="*/ 9570 h 10000"/>
                <a:gd name="connsiteX55" fmla="*/ 3327 w 11206"/>
                <a:gd name="connsiteY55" fmla="*/ 9396 h 10000"/>
                <a:gd name="connsiteX56" fmla="*/ 3358 w 11206"/>
                <a:gd name="connsiteY56" fmla="*/ 9268 h 10000"/>
                <a:gd name="connsiteX57" fmla="*/ 3390 w 11206"/>
                <a:gd name="connsiteY57" fmla="*/ 9181 h 10000"/>
                <a:gd name="connsiteX58" fmla="*/ 3452 w 11206"/>
                <a:gd name="connsiteY58" fmla="*/ 9138 h 10000"/>
                <a:gd name="connsiteX59" fmla="*/ 3452 w 11206"/>
                <a:gd name="connsiteY59" fmla="*/ 9095 h 10000"/>
                <a:gd name="connsiteX60" fmla="*/ 4591 w 11206"/>
                <a:gd name="connsiteY60" fmla="*/ 8706 h 10000"/>
                <a:gd name="connsiteX61" fmla="*/ 4814 w 11206"/>
                <a:gd name="connsiteY61" fmla="*/ 7843 h 10000"/>
                <a:gd name="connsiteX62" fmla="*/ 4719 w 11206"/>
                <a:gd name="connsiteY62" fmla="*/ 7713 h 10000"/>
                <a:gd name="connsiteX63" fmla="*/ 4624 w 11206"/>
                <a:gd name="connsiteY63" fmla="*/ 7584 h 10000"/>
                <a:gd name="connsiteX64" fmla="*/ 4591 w 11206"/>
                <a:gd name="connsiteY64" fmla="*/ 7455 h 10000"/>
                <a:gd name="connsiteX65" fmla="*/ 4561 w 11206"/>
                <a:gd name="connsiteY65" fmla="*/ 7283 h 10000"/>
                <a:gd name="connsiteX66" fmla="*/ 4497 w 11206"/>
                <a:gd name="connsiteY66" fmla="*/ 7197 h 10000"/>
                <a:gd name="connsiteX67" fmla="*/ 4497 w 11206"/>
                <a:gd name="connsiteY67" fmla="*/ 7152 h 10000"/>
                <a:gd name="connsiteX68" fmla="*/ 4497 w 11206"/>
                <a:gd name="connsiteY68" fmla="*/ 7023 h 10000"/>
                <a:gd name="connsiteX69" fmla="*/ 4466 w 11206"/>
                <a:gd name="connsiteY69" fmla="*/ 6722 h 10000"/>
                <a:gd name="connsiteX70" fmla="*/ 4402 w 11206"/>
                <a:gd name="connsiteY70" fmla="*/ 6204 h 10000"/>
                <a:gd name="connsiteX71" fmla="*/ 4371 w 11206"/>
                <a:gd name="connsiteY71" fmla="*/ 5644 h 10000"/>
                <a:gd name="connsiteX72" fmla="*/ 4371 w 11206"/>
                <a:gd name="connsiteY72" fmla="*/ 5169 h 10000"/>
                <a:gd name="connsiteX73" fmla="*/ 4402 w 11206"/>
                <a:gd name="connsiteY73" fmla="*/ 4781 h 10000"/>
                <a:gd name="connsiteX74" fmla="*/ 4591 w 11206"/>
                <a:gd name="connsiteY74" fmla="*/ 4478 h 10000"/>
                <a:gd name="connsiteX75" fmla="*/ 4814 w 11206"/>
                <a:gd name="connsiteY75" fmla="*/ 4349 h 10000"/>
                <a:gd name="connsiteX76" fmla="*/ 5035 w 11206"/>
                <a:gd name="connsiteY76" fmla="*/ 4220 h 10000"/>
                <a:gd name="connsiteX77" fmla="*/ 5225 w 11206"/>
                <a:gd name="connsiteY77" fmla="*/ 4220 h 10000"/>
                <a:gd name="connsiteX78" fmla="*/ 5321 w 11206"/>
                <a:gd name="connsiteY78" fmla="*/ 4220 h 10000"/>
                <a:gd name="connsiteX79" fmla="*/ 5321 w 11206"/>
                <a:gd name="connsiteY79" fmla="*/ 4220 h 10000"/>
                <a:gd name="connsiteX80" fmla="*/ 5384 w 11206"/>
                <a:gd name="connsiteY80" fmla="*/ 4220 h 10000"/>
                <a:gd name="connsiteX81" fmla="*/ 5542 w 11206"/>
                <a:gd name="connsiteY81" fmla="*/ 4220 h 10000"/>
                <a:gd name="connsiteX82" fmla="*/ 5763 w 11206"/>
                <a:gd name="connsiteY82" fmla="*/ 4349 h 10000"/>
                <a:gd name="connsiteX83" fmla="*/ 6015 w 11206"/>
                <a:gd name="connsiteY83" fmla="*/ 4478 h 10000"/>
                <a:gd name="connsiteX84" fmla="*/ 6174 w 11206"/>
                <a:gd name="connsiteY84" fmla="*/ 4781 h 10000"/>
                <a:gd name="connsiteX85" fmla="*/ 6269 w 11206"/>
                <a:gd name="connsiteY85" fmla="*/ 5169 h 10000"/>
                <a:gd name="connsiteX86" fmla="*/ 6237 w 11206"/>
                <a:gd name="connsiteY86" fmla="*/ 5644 h 10000"/>
                <a:gd name="connsiteX87" fmla="*/ 6237 w 11206"/>
                <a:gd name="connsiteY87" fmla="*/ 6204 h 10000"/>
                <a:gd name="connsiteX88" fmla="*/ 6143 w 11206"/>
                <a:gd name="connsiteY88" fmla="*/ 6722 h 10000"/>
                <a:gd name="connsiteX89" fmla="*/ 6143 w 11206"/>
                <a:gd name="connsiteY89" fmla="*/ 7023 h 10000"/>
                <a:gd name="connsiteX90" fmla="*/ 6112 w 11206"/>
                <a:gd name="connsiteY90" fmla="*/ 7152 h 10000"/>
                <a:gd name="connsiteX91" fmla="*/ 6112 w 11206"/>
                <a:gd name="connsiteY91" fmla="*/ 7197 h 10000"/>
                <a:gd name="connsiteX92" fmla="*/ 6112 w 11206"/>
                <a:gd name="connsiteY92" fmla="*/ 7283 h 10000"/>
                <a:gd name="connsiteX93" fmla="*/ 6047 w 11206"/>
                <a:gd name="connsiteY93" fmla="*/ 7455 h 10000"/>
                <a:gd name="connsiteX94" fmla="*/ 5953 w 11206"/>
                <a:gd name="connsiteY94" fmla="*/ 7584 h 10000"/>
                <a:gd name="connsiteX95" fmla="*/ 5921 w 11206"/>
                <a:gd name="connsiteY95" fmla="*/ 7713 h 10000"/>
                <a:gd name="connsiteX96" fmla="*/ 5763 w 11206"/>
                <a:gd name="connsiteY96" fmla="*/ 7843 h 10000"/>
                <a:gd name="connsiteX97" fmla="*/ 6015 w 11206"/>
                <a:gd name="connsiteY97" fmla="*/ 8706 h 10000"/>
                <a:gd name="connsiteX98" fmla="*/ 7156 w 11206"/>
                <a:gd name="connsiteY98" fmla="*/ 9095 h 10000"/>
                <a:gd name="connsiteX99" fmla="*/ 7156 w 11206"/>
                <a:gd name="connsiteY99" fmla="*/ 9138 h 10000"/>
                <a:gd name="connsiteX100" fmla="*/ 7187 w 11206"/>
                <a:gd name="connsiteY100" fmla="*/ 9181 h 10000"/>
                <a:gd name="connsiteX101" fmla="*/ 7251 w 11206"/>
                <a:gd name="connsiteY101" fmla="*/ 9268 h 10000"/>
                <a:gd name="connsiteX102" fmla="*/ 7282 w 11206"/>
                <a:gd name="connsiteY102" fmla="*/ 9396 h 10000"/>
                <a:gd name="connsiteX103" fmla="*/ 7345 w 11206"/>
                <a:gd name="connsiteY103" fmla="*/ 9570 h 10000"/>
                <a:gd name="connsiteX104" fmla="*/ 7345 w 11206"/>
                <a:gd name="connsiteY104" fmla="*/ 9742 h 10000"/>
                <a:gd name="connsiteX105" fmla="*/ 7345 w 11206"/>
                <a:gd name="connsiteY105" fmla="*/ 9956 h 10000"/>
                <a:gd name="connsiteX106" fmla="*/ 7504 w 11206"/>
                <a:gd name="connsiteY106" fmla="*/ 9956 h 10000"/>
                <a:gd name="connsiteX107" fmla="*/ 7504 w 11206"/>
                <a:gd name="connsiteY107" fmla="*/ 9396 h 10000"/>
                <a:gd name="connsiteX108" fmla="*/ 7504 w 11206"/>
                <a:gd name="connsiteY108" fmla="*/ 9181 h 10000"/>
                <a:gd name="connsiteX109" fmla="*/ 7471 w 11206"/>
                <a:gd name="connsiteY109" fmla="*/ 9095 h 10000"/>
                <a:gd name="connsiteX110" fmla="*/ 7409 w 11206"/>
                <a:gd name="connsiteY110" fmla="*/ 8965 h 10000"/>
                <a:gd name="connsiteX111" fmla="*/ 7377 w 11206"/>
                <a:gd name="connsiteY111" fmla="*/ 8878 h 10000"/>
                <a:gd name="connsiteX112" fmla="*/ 7345 w 11206"/>
                <a:gd name="connsiteY112" fmla="*/ 8878 h 10000"/>
                <a:gd name="connsiteX113" fmla="*/ 6587 w 11206"/>
                <a:gd name="connsiteY113" fmla="*/ 8620 h 10000"/>
                <a:gd name="connsiteX114" fmla="*/ 7091 w 11206"/>
                <a:gd name="connsiteY114" fmla="*/ 8447 h 10000"/>
                <a:gd name="connsiteX115" fmla="*/ 7345 w 11206"/>
                <a:gd name="connsiteY115" fmla="*/ 7713 h 10000"/>
                <a:gd name="connsiteX116" fmla="*/ 7251 w 11206"/>
                <a:gd name="connsiteY116" fmla="*/ 7627 h 10000"/>
                <a:gd name="connsiteX117" fmla="*/ 7156 w 11206"/>
                <a:gd name="connsiteY117" fmla="*/ 7541 h 10000"/>
                <a:gd name="connsiteX118" fmla="*/ 7091 w 11206"/>
                <a:gd name="connsiteY118" fmla="*/ 7412 h 10000"/>
                <a:gd name="connsiteX119" fmla="*/ 7061 w 11206"/>
                <a:gd name="connsiteY119" fmla="*/ 7283 h 10000"/>
                <a:gd name="connsiteX120" fmla="*/ 7061 w 11206"/>
                <a:gd name="connsiteY120" fmla="*/ 7152 h 10000"/>
                <a:gd name="connsiteX121" fmla="*/ 7061 w 11206"/>
                <a:gd name="connsiteY121" fmla="*/ 7152 h 10000"/>
                <a:gd name="connsiteX122" fmla="*/ 6997 w 11206"/>
                <a:gd name="connsiteY122" fmla="*/ 6980 h 10000"/>
                <a:gd name="connsiteX123" fmla="*/ 6966 w 11206"/>
                <a:gd name="connsiteY123" fmla="*/ 6594 h 10000"/>
                <a:gd name="connsiteX124" fmla="*/ 6934 w 11206"/>
                <a:gd name="connsiteY124" fmla="*/ 6032 h 10000"/>
                <a:gd name="connsiteX125" fmla="*/ 6934 w 11206"/>
                <a:gd name="connsiteY125" fmla="*/ 5471 h 10000"/>
                <a:gd name="connsiteX126" fmla="*/ 6997 w 11206"/>
                <a:gd name="connsiteY126" fmla="*/ 5082 h 10000"/>
                <a:gd name="connsiteX127" fmla="*/ 7187 w 11206"/>
                <a:gd name="connsiteY127" fmla="*/ 4909 h 10000"/>
                <a:gd name="connsiteX128" fmla="*/ 7409 w 11206"/>
                <a:gd name="connsiteY128" fmla="*/ 4781 h 10000"/>
                <a:gd name="connsiteX129" fmla="*/ 7599 w 11206"/>
                <a:gd name="connsiteY129" fmla="*/ 4738 h 10000"/>
                <a:gd name="connsiteX130" fmla="*/ 7693 w 11206"/>
                <a:gd name="connsiteY130" fmla="*/ 4738 h 10000"/>
                <a:gd name="connsiteX131" fmla="*/ 7693 w 11206"/>
                <a:gd name="connsiteY131" fmla="*/ 4738 h 10000"/>
                <a:gd name="connsiteX132" fmla="*/ 7789 w 11206"/>
                <a:gd name="connsiteY132" fmla="*/ 4738 h 10000"/>
                <a:gd name="connsiteX133" fmla="*/ 7978 w 11206"/>
                <a:gd name="connsiteY133" fmla="*/ 4781 h 10000"/>
                <a:gd name="connsiteX134" fmla="*/ 8231 w 11206"/>
                <a:gd name="connsiteY134" fmla="*/ 4909 h 10000"/>
                <a:gd name="connsiteX135" fmla="*/ 8422 w 11206"/>
                <a:gd name="connsiteY135" fmla="*/ 5082 h 10000"/>
                <a:gd name="connsiteX136" fmla="*/ 8515 w 11206"/>
                <a:gd name="connsiteY136" fmla="*/ 5471 h 10000"/>
                <a:gd name="connsiteX137" fmla="*/ 8485 w 11206"/>
                <a:gd name="connsiteY137" fmla="*/ 6032 h 10000"/>
                <a:gd name="connsiteX138" fmla="*/ 8422 w 11206"/>
                <a:gd name="connsiteY138" fmla="*/ 6594 h 10000"/>
                <a:gd name="connsiteX139" fmla="*/ 8389 w 11206"/>
                <a:gd name="connsiteY139" fmla="*/ 6980 h 10000"/>
                <a:gd name="connsiteX140" fmla="*/ 8389 w 11206"/>
                <a:gd name="connsiteY140" fmla="*/ 7152 h 10000"/>
                <a:gd name="connsiteX141" fmla="*/ 8389 w 11206"/>
                <a:gd name="connsiteY141" fmla="*/ 7152 h 10000"/>
                <a:gd name="connsiteX142" fmla="*/ 8326 w 11206"/>
                <a:gd name="connsiteY142" fmla="*/ 7283 h 10000"/>
                <a:gd name="connsiteX143" fmla="*/ 8295 w 11206"/>
                <a:gd name="connsiteY143" fmla="*/ 7412 h 10000"/>
                <a:gd name="connsiteX144" fmla="*/ 8231 w 11206"/>
                <a:gd name="connsiteY144" fmla="*/ 7541 h 10000"/>
                <a:gd name="connsiteX145" fmla="*/ 8201 w 11206"/>
                <a:gd name="connsiteY145" fmla="*/ 7627 h 10000"/>
                <a:gd name="connsiteX146" fmla="*/ 8105 w 11206"/>
                <a:gd name="connsiteY146" fmla="*/ 7713 h 10000"/>
                <a:gd name="connsiteX147" fmla="*/ 8295 w 11206"/>
                <a:gd name="connsiteY147" fmla="*/ 8447 h 10000"/>
                <a:gd name="connsiteX148" fmla="*/ 9245 w 11206"/>
                <a:gd name="connsiteY148" fmla="*/ 8748 h 10000"/>
                <a:gd name="connsiteX149" fmla="*/ 9245 w 11206"/>
                <a:gd name="connsiteY149" fmla="*/ 8748 h 10000"/>
                <a:gd name="connsiteX150" fmla="*/ 9307 w 11206"/>
                <a:gd name="connsiteY150" fmla="*/ 8835 h 10000"/>
                <a:gd name="connsiteX151" fmla="*/ 9340 w 11206"/>
                <a:gd name="connsiteY151" fmla="*/ 8878 h 10000"/>
                <a:gd name="connsiteX152" fmla="*/ 9340 w 11206"/>
                <a:gd name="connsiteY152" fmla="*/ 9006 h 10000"/>
                <a:gd name="connsiteX153" fmla="*/ 9370 w 11206"/>
                <a:gd name="connsiteY153" fmla="*/ 9138 h 10000"/>
                <a:gd name="connsiteX154" fmla="*/ 9370 w 11206"/>
                <a:gd name="connsiteY154" fmla="*/ 9697 h 10000"/>
                <a:gd name="connsiteX155" fmla="*/ 10131 w 11206"/>
                <a:gd name="connsiteY155" fmla="*/ 9138 h 10000"/>
                <a:gd name="connsiteX156" fmla="*/ 10701 w 11206"/>
                <a:gd name="connsiteY156" fmla="*/ 8318 h 10000"/>
                <a:gd name="connsiteX157" fmla="*/ 11080 w 11206"/>
                <a:gd name="connsiteY157" fmla="*/ 7283 h 10000"/>
                <a:gd name="connsiteX158" fmla="*/ 11206 w 11206"/>
                <a:gd name="connsiteY158" fmla="*/ 6074 h 10000"/>
                <a:gd name="connsiteX159" fmla="*/ 11111 w 11206"/>
                <a:gd name="connsiteY159" fmla="*/ 5039 h 10000"/>
                <a:gd name="connsiteX160" fmla="*/ 10857 w 11206"/>
                <a:gd name="connsiteY160" fmla="*/ 4089 h 10000"/>
                <a:gd name="connsiteX161" fmla="*/ 10383 w 11206"/>
                <a:gd name="connsiteY161" fmla="*/ 3357 h 10000"/>
                <a:gd name="connsiteX162" fmla="*/ 9846 w 11206"/>
                <a:gd name="connsiteY162" fmla="*/ 2710 h 10000"/>
                <a:gd name="connsiteX163" fmla="*/ 9149 w 11206"/>
                <a:gd name="connsiteY163" fmla="*/ 2365 h 10000"/>
                <a:gd name="connsiteX164" fmla="*/ 8389 w 11206"/>
                <a:gd name="connsiteY164" fmla="*/ 2236 h 10000"/>
                <a:gd name="connsiteX0" fmla="*/ 8389 w 11206"/>
                <a:gd name="connsiteY0" fmla="*/ 2236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163" fmla="*/ 8389 w 11206"/>
                <a:gd name="connsiteY163" fmla="*/ 2236 h 10000"/>
                <a:gd name="connsiteX0" fmla="*/ 9149 w 11206"/>
                <a:gd name="connsiteY0" fmla="*/ 2365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0" fmla="*/ 9846 w 11206"/>
                <a:gd name="connsiteY0" fmla="*/ 2710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0" fmla="*/ 10383 w 11206"/>
                <a:gd name="connsiteY0" fmla="*/ 3357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0" fmla="*/ 10857 w 11206"/>
                <a:gd name="connsiteY0" fmla="*/ 408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0" fmla="*/ 11111 w 11206"/>
                <a:gd name="connsiteY0" fmla="*/ 503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0" fmla="*/ 11206 w 11206"/>
                <a:gd name="connsiteY0" fmla="*/ 6074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0" fmla="*/ 11080 w 11080"/>
                <a:gd name="connsiteY0" fmla="*/ 7283 h 10000"/>
                <a:gd name="connsiteX1" fmla="*/ 7409 w 11080"/>
                <a:gd name="connsiteY1" fmla="*/ 2408 h 10000"/>
                <a:gd name="connsiteX2" fmla="*/ 2346 w 11080"/>
                <a:gd name="connsiteY2" fmla="*/ 2926 h 10000"/>
                <a:gd name="connsiteX3" fmla="*/ 1206 w 11080"/>
                <a:gd name="connsiteY3" fmla="*/ 9439 h 10000"/>
                <a:gd name="connsiteX4" fmla="*/ 1206 w 11080"/>
                <a:gd name="connsiteY4" fmla="*/ 9138 h 10000"/>
                <a:gd name="connsiteX5" fmla="*/ 1270 w 11080"/>
                <a:gd name="connsiteY5" fmla="*/ 9006 h 10000"/>
                <a:gd name="connsiteX6" fmla="*/ 1270 w 11080"/>
                <a:gd name="connsiteY6" fmla="*/ 8878 h 10000"/>
                <a:gd name="connsiteX7" fmla="*/ 1301 w 11080"/>
                <a:gd name="connsiteY7" fmla="*/ 8835 h 10000"/>
                <a:gd name="connsiteX8" fmla="*/ 1365 w 11080"/>
                <a:gd name="connsiteY8" fmla="*/ 8748 h 10000"/>
                <a:gd name="connsiteX9" fmla="*/ 1365 w 11080"/>
                <a:gd name="connsiteY9" fmla="*/ 8748 h 10000"/>
                <a:gd name="connsiteX10" fmla="*/ 2314 w 11080"/>
                <a:gd name="connsiteY10" fmla="*/ 8447 h 10000"/>
                <a:gd name="connsiteX11" fmla="*/ 2504 w 11080"/>
                <a:gd name="connsiteY11" fmla="*/ 7713 h 10000"/>
                <a:gd name="connsiteX12" fmla="*/ 2409 w 11080"/>
                <a:gd name="connsiteY12" fmla="*/ 7627 h 10000"/>
                <a:gd name="connsiteX13" fmla="*/ 2346 w 11080"/>
                <a:gd name="connsiteY13" fmla="*/ 7541 h 10000"/>
                <a:gd name="connsiteX14" fmla="*/ 2314 w 11080"/>
                <a:gd name="connsiteY14" fmla="*/ 7412 h 10000"/>
                <a:gd name="connsiteX15" fmla="*/ 2250 w 11080"/>
                <a:gd name="connsiteY15" fmla="*/ 7283 h 10000"/>
                <a:gd name="connsiteX16" fmla="*/ 2219 w 11080"/>
                <a:gd name="connsiteY16" fmla="*/ 7197 h 10000"/>
                <a:gd name="connsiteX17" fmla="*/ 2219 w 11080"/>
                <a:gd name="connsiteY17" fmla="*/ 7152 h 10000"/>
                <a:gd name="connsiteX18" fmla="*/ 2219 w 11080"/>
                <a:gd name="connsiteY18" fmla="*/ 6980 h 10000"/>
                <a:gd name="connsiteX19" fmla="*/ 2188 w 11080"/>
                <a:gd name="connsiteY19" fmla="*/ 6594 h 10000"/>
                <a:gd name="connsiteX20" fmla="*/ 2124 w 11080"/>
                <a:gd name="connsiteY20" fmla="*/ 6032 h 10000"/>
                <a:gd name="connsiteX21" fmla="*/ 2091 w 11080"/>
                <a:gd name="connsiteY21" fmla="*/ 5471 h 10000"/>
                <a:gd name="connsiteX22" fmla="*/ 2188 w 11080"/>
                <a:gd name="connsiteY22" fmla="*/ 5082 h 10000"/>
                <a:gd name="connsiteX23" fmla="*/ 2409 w 11080"/>
                <a:gd name="connsiteY23" fmla="*/ 4909 h 10000"/>
                <a:gd name="connsiteX24" fmla="*/ 2630 w 11080"/>
                <a:gd name="connsiteY24" fmla="*/ 4781 h 10000"/>
                <a:gd name="connsiteX25" fmla="*/ 2820 w 11080"/>
                <a:gd name="connsiteY25" fmla="*/ 4738 h 10000"/>
                <a:gd name="connsiteX26" fmla="*/ 2914 w 11080"/>
                <a:gd name="connsiteY26" fmla="*/ 4738 h 10000"/>
                <a:gd name="connsiteX27" fmla="*/ 2914 w 11080"/>
                <a:gd name="connsiteY27" fmla="*/ 4738 h 10000"/>
                <a:gd name="connsiteX28" fmla="*/ 2979 w 11080"/>
                <a:gd name="connsiteY28" fmla="*/ 4738 h 10000"/>
                <a:gd name="connsiteX29" fmla="*/ 3168 w 11080"/>
                <a:gd name="connsiteY29" fmla="*/ 4781 h 10000"/>
                <a:gd name="connsiteX30" fmla="*/ 3390 w 11080"/>
                <a:gd name="connsiteY30" fmla="*/ 4909 h 10000"/>
                <a:gd name="connsiteX31" fmla="*/ 3578 w 11080"/>
                <a:gd name="connsiteY31" fmla="*/ 5082 h 10000"/>
                <a:gd name="connsiteX32" fmla="*/ 3674 w 11080"/>
                <a:gd name="connsiteY32" fmla="*/ 5471 h 10000"/>
                <a:gd name="connsiteX33" fmla="*/ 3674 w 11080"/>
                <a:gd name="connsiteY33" fmla="*/ 6032 h 10000"/>
                <a:gd name="connsiteX34" fmla="*/ 3643 w 11080"/>
                <a:gd name="connsiteY34" fmla="*/ 6594 h 10000"/>
                <a:gd name="connsiteX35" fmla="*/ 3578 w 11080"/>
                <a:gd name="connsiteY35" fmla="*/ 6980 h 10000"/>
                <a:gd name="connsiteX36" fmla="*/ 3547 w 11080"/>
                <a:gd name="connsiteY36" fmla="*/ 7152 h 10000"/>
                <a:gd name="connsiteX37" fmla="*/ 3547 w 11080"/>
                <a:gd name="connsiteY37" fmla="*/ 7197 h 10000"/>
                <a:gd name="connsiteX38" fmla="*/ 3547 w 11080"/>
                <a:gd name="connsiteY38" fmla="*/ 7283 h 10000"/>
                <a:gd name="connsiteX39" fmla="*/ 3485 w 11080"/>
                <a:gd name="connsiteY39" fmla="*/ 7412 h 10000"/>
                <a:gd name="connsiteX40" fmla="*/ 3452 w 11080"/>
                <a:gd name="connsiteY40" fmla="*/ 7541 h 10000"/>
                <a:gd name="connsiteX41" fmla="*/ 3358 w 11080"/>
                <a:gd name="connsiteY41" fmla="*/ 7627 h 10000"/>
                <a:gd name="connsiteX42" fmla="*/ 3327 w 11080"/>
                <a:gd name="connsiteY42" fmla="*/ 7713 h 10000"/>
                <a:gd name="connsiteX43" fmla="*/ 3485 w 11080"/>
                <a:gd name="connsiteY43" fmla="*/ 8447 h 10000"/>
                <a:gd name="connsiteX44" fmla="*/ 3991 w 11080"/>
                <a:gd name="connsiteY44" fmla="*/ 8620 h 10000"/>
                <a:gd name="connsiteX45" fmla="*/ 3264 w 11080"/>
                <a:gd name="connsiteY45" fmla="*/ 8878 h 10000"/>
                <a:gd name="connsiteX46" fmla="*/ 3232 w 11080"/>
                <a:gd name="connsiteY46" fmla="*/ 8878 h 10000"/>
                <a:gd name="connsiteX47" fmla="*/ 3168 w 11080"/>
                <a:gd name="connsiteY47" fmla="*/ 8965 h 10000"/>
                <a:gd name="connsiteX48" fmla="*/ 3136 w 11080"/>
                <a:gd name="connsiteY48" fmla="*/ 9095 h 10000"/>
                <a:gd name="connsiteX49" fmla="*/ 3074 w 11080"/>
                <a:gd name="connsiteY49" fmla="*/ 9181 h 10000"/>
                <a:gd name="connsiteX50" fmla="*/ 3074 w 11080"/>
                <a:gd name="connsiteY50" fmla="*/ 9396 h 10000"/>
                <a:gd name="connsiteX51" fmla="*/ 3074 w 11080"/>
                <a:gd name="connsiteY51" fmla="*/ 10000 h 10000"/>
                <a:gd name="connsiteX52" fmla="*/ 3327 w 11080"/>
                <a:gd name="connsiteY52" fmla="*/ 10000 h 10000"/>
                <a:gd name="connsiteX53" fmla="*/ 3327 w 11080"/>
                <a:gd name="connsiteY53" fmla="*/ 9570 h 10000"/>
                <a:gd name="connsiteX54" fmla="*/ 3327 w 11080"/>
                <a:gd name="connsiteY54" fmla="*/ 9396 h 10000"/>
                <a:gd name="connsiteX55" fmla="*/ 3358 w 11080"/>
                <a:gd name="connsiteY55" fmla="*/ 9268 h 10000"/>
                <a:gd name="connsiteX56" fmla="*/ 3390 w 11080"/>
                <a:gd name="connsiteY56" fmla="*/ 9181 h 10000"/>
                <a:gd name="connsiteX57" fmla="*/ 3452 w 11080"/>
                <a:gd name="connsiteY57" fmla="*/ 9138 h 10000"/>
                <a:gd name="connsiteX58" fmla="*/ 3452 w 11080"/>
                <a:gd name="connsiteY58" fmla="*/ 9095 h 10000"/>
                <a:gd name="connsiteX59" fmla="*/ 4591 w 11080"/>
                <a:gd name="connsiteY59" fmla="*/ 8706 h 10000"/>
                <a:gd name="connsiteX60" fmla="*/ 4814 w 11080"/>
                <a:gd name="connsiteY60" fmla="*/ 7843 h 10000"/>
                <a:gd name="connsiteX61" fmla="*/ 4719 w 11080"/>
                <a:gd name="connsiteY61" fmla="*/ 7713 h 10000"/>
                <a:gd name="connsiteX62" fmla="*/ 4624 w 11080"/>
                <a:gd name="connsiteY62" fmla="*/ 7584 h 10000"/>
                <a:gd name="connsiteX63" fmla="*/ 4591 w 11080"/>
                <a:gd name="connsiteY63" fmla="*/ 7455 h 10000"/>
                <a:gd name="connsiteX64" fmla="*/ 4561 w 11080"/>
                <a:gd name="connsiteY64" fmla="*/ 7283 h 10000"/>
                <a:gd name="connsiteX65" fmla="*/ 4497 w 11080"/>
                <a:gd name="connsiteY65" fmla="*/ 7197 h 10000"/>
                <a:gd name="connsiteX66" fmla="*/ 4497 w 11080"/>
                <a:gd name="connsiteY66" fmla="*/ 7152 h 10000"/>
                <a:gd name="connsiteX67" fmla="*/ 4497 w 11080"/>
                <a:gd name="connsiteY67" fmla="*/ 7023 h 10000"/>
                <a:gd name="connsiteX68" fmla="*/ 4466 w 11080"/>
                <a:gd name="connsiteY68" fmla="*/ 6722 h 10000"/>
                <a:gd name="connsiteX69" fmla="*/ 4402 w 11080"/>
                <a:gd name="connsiteY69" fmla="*/ 6204 h 10000"/>
                <a:gd name="connsiteX70" fmla="*/ 4371 w 11080"/>
                <a:gd name="connsiteY70" fmla="*/ 5644 h 10000"/>
                <a:gd name="connsiteX71" fmla="*/ 4371 w 11080"/>
                <a:gd name="connsiteY71" fmla="*/ 5169 h 10000"/>
                <a:gd name="connsiteX72" fmla="*/ 4402 w 11080"/>
                <a:gd name="connsiteY72" fmla="*/ 4781 h 10000"/>
                <a:gd name="connsiteX73" fmla="*/ 4591 w 11080"/>
                <a:gd name="connsiteY73" fmla="*/ 4478 h 10000"/>
                <a:gd name="connsiteX74" fmla="*/ 4814 w 11080"/>
                <a:gd name="connsiteY74" fmla="*/ 4349 h 10000"/>
                <a:gd name="connsiteX75" fmla="*/ 5035 w 11080"/>
                <a:gd name="connsiteY75" fmla="*/ 4220 h 10000"/>
                <a:gd name="connsiteX76" fmla="*/ 5225 w 11080"/>
                <a:gd name="connsiteY76" fmla="*/ 4220 h 10000"/>
                <a:gd name="connsiteX77" fmla="*/ 5321 w 11080"/>
                <a:gd name="connsiteY77" fmla="*/ 4220 h 10000"/>
                <a:gd name="connsiteX78" fmla="*/ 5321 w 11080"/>
                <a:gd name="connsiteY78" fmla="*/ 4220 h 10000"/>
                <a:gd name="connsiteX79" fmla="*/ 5384 w 11080"/>
                <a:gd name="connsiteY79" fmla="*/ 4220 h 10000"/>
                <a:gd name="connsiteX80" fmla="*/ 5542 w 11080"/>
                <a:gd name="connsiteY80" fmla="*/ 4220 h 10000"/>
                <a:gd name="connsiteX81" fmla="*/ 5763 w 11080"/>
                <a:gd name="connsiteY81" fmla="*/ 4349 h 10000"/>
                <a:gd name="connsiteX82" fmla="*/ 6015 w 11080"/>
                <a:gd name="connsiteY82" fmla="*/ 4478 h 10000"/>
                <a:gd name="connsiteX83" fmla="*/ 6174 w 11080"/>
                <a:gd name="connsiteY83" fmla="*/ 4781 h 10000"/>
                <a:gd name="connsiteX84" fmla="*/ 6269 w 11080"/>
                <a:gd name="connsiteY84" fmla="*/ 5169 h 10000"/>
                <a:gd name="connsiteX85" fmla="*/ 6237 w 11080"/>
                <a:gd name="connsiteY85" fmla="*/ 5644 h 10000"/>
                <a:gd name="connsiteX86" fmla="*/ 6237 w 11080"/>
                <a:gd name="connsiteY86" fmla="*/ 6204 h 10000"/>
                <a:gd name="connsiteX87" fmla="*/ 6143 w 11080"/>
                <a:gd name="connsiteY87" fmla="*/ 6722 h 10000"/>
                <a:gd name="connsiteX88" fmla="*/ 6143 w 11080"/>
                <a:gd name="connsiteY88" fmla="*/ 7023 h 10000"/>
                <a:gd name="connsiteX89" fmla="*/ 6112 w 11080"/>
                <a:gd name="connsiteY89" fmla="*/ 7152 h 10000"/>
                <a:gd name="connsiteX90" fmla="*/ 6112 w 11080"/>
                <a:gd name="connsiteY90" fmla="*/ 7197 h 10000"/>
                <a:gd name="connsiteX91" fmla="*/ 6112 w 11080"/>
                <a:gd name="connsiteY91" fmla="*/ 7283 h 10000"/>
                <a:gd name="connsiteX92" fmla="*/ 6047 w 11080"/>
                <a:gd name="connsiteY92" fmla="*/ 7455 h 10000"/>
                <a:gd name="connsiteX93" fmla="*/ 5953 w 11080"/>
                <a:gd name="connsiteY93" fmla="*/ 7584 h 10000"/>
                <a:gd name="connsiteX94" fmla="*/ 5921 w 11080"/>
                <a:gd name="connsiteY94" fmla="*/ 7713 h 10000"/>
                <a:gd name="connsiteX95" fmla="*/ 5763 w 11080"/>
                <a:gd name="connsiteY95" fmla="*/ 7843 h 10000"/>
                <a:gd name="connsiteX96" fmla="*/ 6015 w 11080"/>
                <a:gd name="connsiteY96" fmla="*/ 8706 h 10000"/>
                <a:gd name="connsiteX97" fmla="*/ 7156 w 11080"/>
                <a:gd name="connsiteY97" fmla="*/ 9095 h 10000"/>
                <a:gd name="connsiteX98" fmla="*/ 7156 w 11080"/>
                <a:gd name="connsiteY98" fmla="*/ 9138 h 10000"/>
                <a:gd name="connsiteX99" fmla="*/ 7187 w 11080"/>
                <a:gd name="connsiteY99" fmla="*/ 9181 h 10000"/>
                <a:gd name="connsiteX100" fmla="*/ 7251 w 11080"/>
                <a:gd name="connsiteY100" fmla="*/ 9268 h 10000"/>
                <a:gd name="connsiteX101" fmla="*/ 7282 w 11080"/>
                <a:gd name="connsiteY101" fmla="*/ 9396 h 10000"/>
                <a:gd name="connsiteX102" fmla="*/ 7345 w 11080"/>
                <a:gd name="connsiteY102" fmla="*/ 9570 h 10000"/>
                <a:gd name="connsiteX103" fmla="*/ 7345 w 11080"/>
                <a:gd name="connsiteY103" fmla="*/ 9742 h 10000"/>
                <a:gd name="connsiteX104" fmla="*/ 7345 w 11080"/>
                <a:gd name="connsiteY104" fmla="*/ 9956 h 10000"/>
                <a:gd name="connsiteX105" fmla="*/ 7504 w 11080"/>
                <a:gd name="connsiteY105" fmla="*/ 9956 h 10000"/>
                <a:gd name="connsiteX106" fmla="*/ 7504 w 11080"/>
                <a:gd name="connsiteY106" fmla="*/ 9396 h 10000"/>
                <a:gd name="connsiteX107" fmla="*/ 7504 w 11080"/>
                <a:gd name="connsiteY107" fmla="*/ 9181 h 10000"/>
                <a:gd name="connsiteX108" fmla="*/ 7471 w 11080"/>
                <a:gd name="connsiteY108" fmla="*/ 9095 h 10000"/>
                <a:gd name="connsiteX109" fmla="*/ 7409 w 11080"/>
                <a:gd name="connsiteY109" fmla="*/ 8965 h 10000"/>
                <a:gd name="connsiteX110" fmla="*/ 7377 w 11080"/>
                <a:gd name="connsiteY110" fmla="*/ 8878 h 10000"/>
                <a:gd name="connsiteX111" fmla="*/ 7345 w 11080"/>
                <a:gd name="connsiteY111" fmla="*/ 8878 h 10000"/>
                <a:gd name="connsiteX112" fmla="*/ 6587 w 11080"/>
                <a:gd name="connsiteY112" fmla="*/ 8620 h 10000"/>
                <a:gd name="connsiteX113" fmla="*/ 7091 w 11080"/>
                <a:gd name="connsiteY113" fmla="*/ 8447 h 10000"/>
                <a:gd name="connsiteX114" fmla="*/ 7345 w 11080"/>
                <a:gd name="connsiteY114" fmla="*/ 7713 h 10000"/>
                <a:gd name="connsiteX115" fmla="*/ 7251 w 11080"/>
                <a:gd name="connsiteY115" fmla="*/ 7627 h 10000"/>
                <a:gd name="connsiteX116" fmla="*/ 7156 w 11080"/>
                <a:gd name="connsiteY116" fmla="*/ 7541 h 10000"/>
                <a:gd name="connsiteX117" fmla="*/ 7091 w 11080"/>
                <a:gd name="connsiteY117" fmla="*/ 7412 h 10000"/>
                <a:gd name="connsiteX118" fmla="*/ 7061 w 11080"/>
                <a:gd name="connsiteY118" fmla="*/ 7283 h 10000"/>
                <a:gd name="connsiteX119" fmla="*/ 7061 w 11080"/>
                <a:gd name="connsiteY119" fmla="*/ 7152 h 10000"/>
                <a:gd name="connsiteX120" fmla="*/ 7061 w 11080"/>
                <a:gd name="connsiteY120" fmla="*/ 7152 h 10000"/>
                <a:gd name="connsiteX121" fmla="*/ 6997 w 11080"/>
                <a:gd name="connsiteY121" fmla="*/ 6980 h 10000"/>
                <a:gd name="connsiteX122" fmla="*/ 6966 w 11080"/>
                <a:gd name="connsiteY122" fmla="*/ 6594 h 10000"/>
                <a:gd name="connsiteX123" fmla="*/ 6934 w 11080"/>
                <a:gd name="connsiteY123" fmla="*/ 6032 h 10000"/>
                <a:gd name="connsiteX124" fmla="*/ 6934 w 11080"/>
                <a:gd name="connsiteY124" fmla="*/ 5471 h 10000"/>
                <a:gd name="connsiteX125" fmla="*/ 6997 w 11080"/>
                <a:gd name="connsiteY125" fmla="*/ 5082 h 10000"/>
                <a:gd name="connsiteX126" fmla="*/ 7187 w 11080"/>
                <a:gd name="connsiteY126" fmla="*/ 4909 h 10000"/>
                <a:gd name="connsiteX127" fmla="*/ 7409 w 11080"/>
                <a:gd name="connsiteY127" fmla="*/ 4781 h 10000"/>
                <a:gd name="connsiteX128" fmla="*/ 7599 w 11080"/>
                <a:gd name="connsiteY128" fmla="*/ 4738 h 10000"/>
                <a:gd name="connsiteX129" fmla="*/ 7693 w 11080"/>
                <a:gd name="connsiteY129" fmla="*/ 4738 h 10000"/>
                <a:gd name="connsiteX130" fmla="*/ 7693 w 11080"/>
                <a:gd name="connsiteY130" fmla="*/ 4738 h 10000"/>
                <a:gd name="connsiteX131" fmla="*/ 7789 w 11080"/>
                <a:gd name="connsiteY131" fmla="*/ 4738 h 10000"/>
                <a:gd name="connsiteX132" fmla="*/ 7978 w 11080"/>
                <a:gd name="connsiteY132" fmla="*/ 4781 h 10000"/>
                <a:gd name="connsiteX133" fmla="*/ 8231 w 11080"/>
                <a:gd name="connsiteY133" fmla="*/ 4909 h 10000"/>
                <a:gd name="connsiteX134" fmla="*/ 8422 w 11080"/>
                <a:gd name="connsiteY134" fmla="*/ 5082 h 10000"/>
                <a:gd name="connsiteX135" fmla="*/ 8515 w 11080"/>
                <a:gd name="connsiteY135" fmla="*/ 5471 h 10000"/>
                <a:gd name="connsiteX136" fmla="*/ 8485 w 11080"/>
                <a:gd name="connsiteY136" fmla="*/ 6032 h 10000"/>
                <a:gd name="connsiteX137" fmla="*/ 8422 w 11080"/>
                <a:gd name="connsiteY137" fmla="*/ 6594 h 10000"/>
                <a:gd name="connsiteX138" fmla="*/ 8389 w 11080"/>
                <a:gd name="connsiteY138" fmla="*/ 6980 h 10000"/>
                <a:gd name="connsiteX139" fmla="*/ 8389 w 11080"/>
                <a:gd name="connsiteY139" fmla="*/ 7152 h 10000"/>
                <a:gd name="connsiteX140" fmla="*/ 8389 w 11080"/>
                <a:gd name="connsiteY140" fmla="*/ 7152 h 10000"/>
                <a:gd name="connsiteX141" fmla="*/ 8326 w 11080"/>
                <a:gd name="connsiteY141" fmla="*/ 7283 h 10000"/>
                <a:gd name="connsiteX142" fmla="*/ 8295 w 11080"/>
                <a:gd name="connsiteY142" fmla="*/ 7412 h 10000"/>
                <a:gd name="connsiteX143" fmla="*/ 8231 w 11080"/>
                <a:gd name="connsiteY143" fmla="*/ 7541 h 10000"/>
                <a:gd name="connsiteX144" fmla="*/ 8201 w 11080"/>
                <a:gd name="connsiteY144" fmla="*/ 7627 h 10000"/>
                <a:gd name="connsiteX145" fmla="*/ 8105 w 11080"/>
                <a:gd name="connsiteY145" fmla="*/ 7713 h 10000"/>
                <a:gd name="connsiteX146" fmla="*/ 8295 w 11080"/>
                <a:gd name="connsiteY146" fmla="*/ 8447 h 10000"/>
                <a:gd name="connsiteX147" fmla="*/ 9245 w 11080"/>
                <a:gd name="connsiteY147" fmla="*/ 8748 h 10000"/>
                <a:gd name="connsiteX148" fmla="*/ 9245 w 11080"/>
                <a:gd name="connsiteY148" fmla="*/ 8748 h 10000"/>
                <a:gd name="connsiteX149" fmla="*/ 9307 w 11080"/>
                <a:gd name="connsiteY149" fmla="*/ 8835 h 10000"/>
                <a:gd name="connsiteX150" fmla="*/ 9340 w 11080"/>
                <a:gd name="connsiteY150" fmla="*/ 8878 h 10000"/>
                <a:gd name="connsiteX151" fmla="*/ 9340 w 11080"/>
                <a:gd name="connsiteY151" fmla="*/ 9006 h 10000"/>
                <a:gd name="connsiteX152" fmla="*/ 9370 w 11080"/>
                <a:gd name="connsiteY152" fmla="*/ 9138 h 10000"/>
                <a:gd name="connsiteX153" fmla="*/ 9370 w 11080"/>
                <a:gd name="connsiteY153" fmla="*/ 9697 h 10000"/>
                <a:gd name="connsiteX154" fmla="*/ 10131 w 11080"/>
                <a:gd name="connsiteY154" fmla="*/ 9138 h 10000"/>
                <a:gd name="connsiteX155" fmla="*/ 10701 w 11080"/>
                <a:gd name="connsiteY155" fmla="*/ 8318 h 10000"/>
                <a:gd name="connsiteX156" fmla="*/ 11080 w 11080"/>
                <a:gd name="connsiteY156" fmla="*/ 7283 h 10000"/>
                <a:gd name="connsiteX0" fmla="*/ 10701 w 10701"/>
                <a:gd name="connsiteY0" fmla="*/ 8318 h 10000"/>
                <a:gd name="connsiteX1" fmla="*/ 7409 w 10701"/>
                <a:gd name="connsiteY1" fmla="*/ 2408 h 10000"/>
                <a:gd name="connsiteX2" fmla="*/ 2346 w 10701"/>
                <a:gd name="connsiteY2" fmla="*/ 2926 h 10000"/>
                <a:gd name="connsiteX3" fmla="*/ 1206 w 10701"/>
                <a:gd name="connsiteY3" fmla="*/ 9439 h 10000"/>
                <a:gd name="connsiteX4" fmla="*/ 1206 w 10701"/>
                <a:gd name="connsiteY4" fmla="*/ 9138 h 10000"/>
                <a:gd name="connsiteX5" fmla="*/ 1270 w 10701"/>
                <a:gd name="connsiteY5" fmla="*/ 9006 h 10000"/>
                <a:gd name="connsiteX6" fmla="*/ 1270 w 10701"/>
                <a:gd name="connsiteY6" fmla="*/ 8878 h 10000"/>
                <a:gd name="connsiteX7" fmla="*/ 1301 w 10701"/>
                <a:gd name="connsiteY7" fmla="*/ 8835 h 10000"/>
                <a:gd name="connsiteX8" fmla="*/ 1365 w 10701"/>
                <a:gd name="connsiteY8" fmla="*/ 8748 h 10000"/>
                <a:gd name="connsiteX9" fmla="*/ 1365 w 10701"/>
                <a:gd name="connsiteY9" fmla="*/ 8748 h 10000"/>
                <a:gd name="connsiteX10" fmla="*/ 2314 w 10701"/>
                <a:gd name="connsiteY10" fmla="*/ 8447 h 10000"/>
                <a:gd name="connsiteX11" fmla="*/ 2504 w 10701"/>
                <a:gd name="connsiteY11" fmla="*/ 7713 h 10000"/>
                <a:gd name="connsiteX12" fmla="*/ 2409 w 10701"/>
                <a:gd name="connsiteY12" fmla="*/ 7627 h 10000"/>
                <a:gd name="connsiteX13" fmla="*/ 2346 w 10701"/>
                <a:gd name="connsiteY13" fmla="*/ 7541 h 10000"/>
                <a:gd name="connsiteX14" fmla="*/ 2314 w 10701"/>
                <a:gd name="connsiteY14" fmla="*/ 7412 h 10000"/>
                <a:gd name="connsiteX15" fmla="*/ 2250 w 10701"/>
                <a:gd name="connsiteY15" fmla="*/ 7283 h 10000"/>
                <a:gd name="connsiteX16" fmla="*/ 2219 w 10701"/>
                <a:gd name="connsiteY16" fmla="*/ 7197 h 10000"/>
                <a:gd name="connsiteX17" fmla="*/ 2219 w 10701"/>
                <a:gd name="connsiteY17" fmla="*/ 7152 h 10000"/>
                <a:gd name="connsiteX18" fmla="*/ 2219 w 10701"/>
                <a:gd name="connsiteY18" fmla="*/ 6980 h 10000"/>
                <a:gd name="connsiteX19" fmla="*/ 2188 w 10701"/>
                <a:gd name="connsiteY19" fmla="*/ 6594 h 10000"/>
                <a:gd name="connsiteX20" fmla="*/ 2124 w 10701"/>
                <a:gd name="connsiteY20" fmla="*/ 6032 h 10000"/>
                <a:gd name="connsiteX21" fmla="*/ 2091 w 10701"/>
                <a:gd name="connsiteY21" fmla="*/ 5471 h 10000"/>
                <a:gd name="connsiteX22" fmla="*/ 2188 w 10701"/>
                <a:gd name="connsiteY22" fmla="*/ 5082 h 10000"/>
                <a:gd name="connsiteX23" fmla="*/ 2409 w 10701"/>
                <a:gd name="connsiteY23" fmla="*/ 4909 h 10000"/>
                <a:gd name="connsiteX24" fmla="*/ 2630 w 10701"/>
                <a:gd name="connsiteY24" fmla="*/ 4781 h 10000"/>
                <a:gd name="connsiteX25" fmla="*/ 2820 w 10701"/>
                <a:gd name="connsiteY25" fmla="*/ 4738 h 10000"/>
                <a:gd name="connsiteX26" fmla="*/ 2914 w 10701"/>
                <a:gd name="connsiteY26" fmla="*/ 4738 h 10000"/>
                <a:gd name="connsiteX27" fmla="*/ 2914 w 10701"/>
                <a:gd name="connsiteY27" fmla="*/ 4738 h 10000"/>
                <a:gd name="connsiteX28" fmla="*/ 2979 w 10701"/>
                <a:gd name="connsiteY28" fmla="*/ 4738 h 10000"/>
                <a:gd name="connsiteX29" fmla="*/ 3168 w 10701"/>
                <a:gd name="connsiteY29" fmla="*/ 4781 h 10000"/>
                <a:gd name="connsiteX30" fmla="*/ 3390 w 10701"/>
                <a:gd name="connsiteY30" fmla="*/ 4909 h 10000"/>
                <a:gd name="connsiteX31" fmla="*/ 3578 w 10701"/>
                <a:gd name="connsiteY31" fmla="*/ 5082 h 10000"/>
                <a:gd name="connsiteX32" fmla="*/ 3674 w 10701"/>
                <a:gd name="connsiteY32" fmla="*/ 5471 h 10000"/>
                <a:gd name="connsiteX33" fmla="*/ 3674 w 10701"/>
                <a:gd name="connsiteY33" fmla="*/ 6032 h 10000"/>
                <a:gd name="connsiteX34" fmla="*/ 3643 w 10701"/>
                <a:gd name="connsiteY34" fmla="*/ 6594 h 10000"/>
                <a:gd name="connsiteX35" fmla="*/ 3578 w 10701"/>
                <a:gd name="connsiteY35" fmla="*/ 6980 h 10000"/>
                <a:gd name="connsiteX36" fmla="*/ 3547 w 10701"/>
                <a:gd name="connsiteY36" fmla="*/ 7152 h 10000"/>
                <a:gd name="connsiteX37" fmla="*/ 3547 w 10701"/>
                <a:gd name="connsiteY37" fmla="*/ 7197 h 10000"/>
                <a:gd name="connsiteX38" fmla="*/ 3547 w 10701"/>
                <a:gd name="connsiteY38" fmla="*/ 7283 h 10000"/>
                <a:gd name="connsiteX39" fmla="*/ 3485 w 10701"/>
                <a:gd name="connsiteY39" fmla="*/ 7412 h 10000"/>
                <a:gd name="connsiteX40" fmla="*/ 3452 w 10701"/>
                <a:gd name="connsiteY40" fmla="*/ 7541 h 10000"/>
                <a:gd name="connsiteX41" fmla="*/ 3358 w 10701"/>
                <a:gd name="connsiteY41" fmla="*/ 7627 h 10000"/>
                <a:gd name="connsiteX42" fmla="*/ 3327 w 10701"/>
                <a:gd name="connsiteY42" fmla="*/ 7713 h 10000"/>
                <a:gd name="connsiteX43" fmla="*/ 3485 w 10701"/>
                <a:gd name="connsiteY43" fmla="*/ 8447 h 10000"/>
                <a:gd name="connsiteX44" fmla="*/ 3991 w 10701"/>
                <a:gd name="connsiteY44" fmla="*/ 8620 h 10000"/>
                <a:gd name="connsiteX45" fmla="*/ 3264 w 10701"/>
                <a:gd name="connsiteY45" fmla="*/ 8878 h 10000"/>
                <a:gd name="connsiteX46" fmla="*/ 3232 w 10701"/>
                <a:gd name="connsiteY46" fmla="*/ 8878 h 10000"/>
                <a:gd name="connsiteX47" fmla="*/ 3168 w 10701"/>
                <a:gd name="connsiteY47" fmla="*/ 8965 h 10000"/>
                <a:gd name="connsiteX48" fmla="*/ 3136 w 10701"/>
                <a:gd name="connsiteY48" fmla="*/ 9095 h 10000"/>
                <a:gd name="connsiteX49" fmla="*/ 3074 w 10701"/>
                <a:gd name="connsiteY49" fmla="*/ 9181 h 10000"/>
                <a:gd name="connsiteX50" fmla="*/ 3074 w 10701"/>
                <a:gd name="connsiteY50" fmla="*/ 9396 h 10000"/>
                <a:gd name="connsiteX51" fmla="*/ 3074 w 10701"/>
                <a:gd name="connsiteY51" fmla="*/ 10000 h 10000"/>
                <a:gd name="connsiteX52" fmla="*/ 3327 w 10701"/>
                <a:gd name="connsiteY52" fmla="*/ 10000 h 10000"/>
                <a:gd name="connsiteX53" fmla="*/ 3327 w 10701"/>
                <a:gd name="connsiteY53" fmla="*/ 9570 h 10000"/>
                <a:gd name="connsiteX54" fmla="*/ 3327 w 10701"/>
                <a:gd name="connsiteY54" fmla="*/ 9396 h 10000"/>
                <a:gd name="connsiteX55" fmla="*/ 3358 w 10701"/>
                <a:gd name="connsiteY55" fmla="*/ 9268 h 10000"/>
                <a:gd name="connsiteX56" fmla="*/ 3390 w 10701"/>
                <a:gd name="connsiteY56" fmla="*/ 9181 h 10000"/>
                <a:gd name="connsiteX57" fmla="*/ 3452 w 10701"/>
                <a:gd name="connsiteY57" fmla="*/ 9138 h 10000"/>
                <a:gd name="connsiteX58" fmla="*/ 3452 w 10701"/>
                <a:gd name="connsiteY58" fmla="*/ 9095 h 10000"/>
                <a:gd name="connsiteX59" fmla="*/ 4591 w 10701"/>
                <a:gd name="connsiteY59" fmla="*/ 8706 h 10000"/>
                <a:gd name="connsiteX60" fmla="*/ 4814 w 10701"/>
                <a:gd name="connsiteY60" fmla="*/ 7843 h 10000"/>
                <a:gd name="connsiteX61" fmla="*/ 4719 w 10701"/>
                <a:gd name="connsiteY61" fmla="*/ 7713 h 10000"/>
                <a:gd name="connsiteX62" fmla="*/ 4624 w 10701"/>
                <a:gd name="connsiteY62" fmla="*/ 7584 h 10000"/>
                <a:gd name="connsiteX63" fmla="*/ 4591 w 10701"/>
                <a:gd name="connsiteY63" fmla="*/ 7455 h 10000"/>
                <a:gd name="connsiteX64" fmla="*/ 4561 w 10701"/>
                <a:gd name="connsiteY64" fmla="*/ 7283 h 10000"/>
                <a:gd name="connsiteX65" fmla="*/ 4497 w 10701"/>
                <a:gd name="connsiteY65" fmla="*/ 7197 h 10000"/>
                <a:gd name="connsiteX66" fmla="*/ 4497 w 10701"/>
                <a:gd name="connsiteY66" fmla="*/ 7152 h 10000"/>
                <a:gd name="connsiteX67" fmla="*/ 4497 w 10701"/>
                <a:gd name="connsiteY67" fmla="*/ 7023 h 10000"/>
                <a:gd name="connsiteX68" fmla="*/ 4466 w 10701"/>
                <a:gd name="connsiteY68" fmla="*/ 6722 h 10000"/>
                <a:gd name="connsiteX69" fmla="*/ 4402 w 10701"/>
                <a:gd name="connsiteY69" fmla="*/ 6204 h 10000"/>
                <a:gd name="connsiteX70" fmla="*/ 4371 w 10701"/>
                <a:gd name="connsiteY70" fmla="*/ 5644 h 10000"/>
                <a:gd name="connsiteX71" fmla="*/ 4371 w 10701"/>
                <a:gd name="connsiteY71" fmla="*/ 5169 h 10000"/>
                <a:gd name="connsiteX72" fmla="*/ 4402 w 10701"/>
                <a:gd name="connsiteY72" fmla="*/ 4781 h 10000"/>
                <a:gd name="connsiteX73" fmla="*/ 4591 w 10701"/>
                <a:gd name="connsiteY73" fmla="*/ 4478 h 10000"/>
                <a:gd name="connsiteX74" fmla="*/ 4814 w 10701"/>
                <a:gd name="connsiteY74" fmla="*/ 4349 h 10000"/>
                <a:gd name="connsiteX75" fmla="*/ 5035 w 10701"/>
                <a:gd name="connsiteY75" fmla="*/ 4220 h 10000"/>
                <a:gd name="connsiteX76" fmla="*/ 5225 w 10701"/>
                <a:gd name="connsiteY76" fmla="*/ 4220 h 10000"/>
                <a:gd name="connsiteX77" fmla="*/ 5321 w 10701"/>
                <a:gd name="connsiteY77" fmla="*/ 4220 h 10000"/>
                <a:gd name="connsiteX78" fmla="*/ 5321 w 10701"/>
                <a:gd name="connsiteY78" fmla="*/ 4220 h 10000"/>
                <a:gd name="connsiteX79" fmla="*/ 5384 w 10701"/>
                <a:gd name="connsiteY79" fmla="*/ 4220 h 10000"/>
                <a:gd name="connsiteX80" fmla="*/ 5542 w 10701"/>
                <a:gd name="connsiteY80" fmla="*/ 4220 h 10000"/>
                <a:gd name="connsiteX81" fmla="*/ 5763 w 10701"/>
                <a:gd name="connsiteY81" fmla="*/ 4349 h 10000"/>
                <a:gd name="connsiteX82" fmla="*/ 6015 w 10701"/>
                <a:gd name="connsiteY82" fmla="*/ 4478 h 10000"/>
                <a:gd name="connsiteX83" fmla="*/ 6174 w 10701"/>
                <a:gd name="connsiteY83" fmla="*/ 4781 h 10000"/>
                <a:gd name="connsiteX84" fmla="*/ 6269 w 10701"/>
                <a:gd name="connsiteY84" fmla="*/ 5169 h 10000"/>
                <a:gd name="connsiteX85" fmla="*/ 6237 w 10701"/>
                <a:gd name="connsiteY85" fmla="*/ 5644 h 10000"/>
                <a:gd name="connsiteX86" fmla="*/ 6237 w 10701"/>
                <a:gd name="connsiteY86" fmla="*/ 6204 h 10000"/>
                <a:gd name="connsiteX87" fmla="*/ 6143 w 10701"/>
                <a:gd name="connsiteY87" fmla="*/ 6722 h 10000"/>
                <a:gd name="connsiteX88" fmla="*/ 6143 w 10701"/>
                <a:gd name="connsiteY88" fmla="*/ 7023 h 10000"/>
                <a:gd name="connsiteX89" fmla="*/ 6112 w 10701"/>
                <a:gd name="connsiteY89" fmla="*/ 7152 h 10000"/>
                <a:gd name="connsiteX90" fmla="*/ 6112 w 10701"/>
                <a:gd name="connsiteY90" fmla="*/ 7197 h 10000"/>
                <a:gd name="connsiteX91" fmla="*/ 6112 w 10701"/>
                <a:gd name="connsiteY91" fmla="*/ 7283 h 10000"/>
                <a:gd name="connsiteX92" fmla="*/ 6047 w 10701"/>
                <a:gd name="connsiteY92" fmla="*/ 7455 h 10000"/>
                <a:gd name="connsiteX93" fmla="*/ 5953 w 10701"/>
                <a:gd name="connsiteY93" fmla="*/ 7584 h 10000"/>
                <a:gd name="connsiteX94" fmla="*/ 5921 w 10701"/>
                <a:gd name="connsiteY94" fmla="*/ 7713 h 10000"/>
                <a:gd name="connsiteX95" fmla="*/ 5763 w 10701"/>
                <a:gd name="connsiteY95" fmla="*/ 7843 h 10000"/>
                <a:gd name="connsiteX96" fmla="*/ 6015 w 10701"/>
                <a:gd name="connsiteY96" fmla="*/ 8706 h 10000"/>
                <a:gd name="connsiteX97" fmla="*/ 7156 w 10701"/>
                <a:gd name="connsiteY97" fmla="*/ 9095 h 10000"/>
                <a:gd name="connsiteX98" fmla="*/ 7156 w 10701"/>
                <a:gd name="connsiteY98" fmla="*/ 9138 h 10000"/>
                <a:gd name="connsiteX99" fmla="*/ 7187 w 10701"/>
                <a:gd name="connsiteY99" fmla="*/ 9181 h 10000"/>
                <a:gd name="connsiteX100" fmla="*/ 7251 w 10701"/>
                <a:gd name="connsiteY100" fmla="*/ 9268 h 10000"/>
                <a:gd name="connsiteX101" fmla="*/ 7282 w 10701"/>
                <a:gd name="connsiteY101" fmla="*/ 9396 h 10000"/>
                <a:gd name="connsiteX102" fmla="*/ 7345 w 10701"/>
                <a:gd name="connsiteY102" fmla="*/ 9570 h 10000"/>
                <a:gd name="connsiteX103" fmla="*/ 7345 w 10701"/>
                <a:gd name="connsiteY103" fmla="*/ 9742 h 10000"/>
                <a:gd name="connsiteX104" fmla="*/ 7345 w 10701"/>
                <a:gd name="connsiteY104" fmla="*/ 9956 h 10000"/>
                <a:gd name="connsiteX105" fmla="*/ 7504 w 10701"/>
                <a:gd name="connsiteY105" fmla="*/ 9956 h 10000"/>
                <a:gd name="connsiteX106" fmla="*/ 7504 w 10701"/>
                <a:gd name="connsiteY106" fmla="*/ 9396 h 10000"/>
                <a:gd name="connsiteX107" fmla="*/ 7504 w 10701"/>
                <a:gd name="connsiteY107" fmla="*/ 9181 h 10000"/>
                <a:gd name="connsiteX108" fmla="*/ 7471 w 10701"/>
                <a:gd name="connsiteY108" fmla="*/ 9095 h 10000"/>
                <a:gd name="connsiteX109" fmla="*/ 7409 w 10701"/>
                <a:gd name="connsiteY109" fmla="*/ 8965 h 10000"/>
                <a:gd name="connsiteX110" fmla="*/ 7377 w 10701"/>
                <a:gd name="connsiteY110" fmla="*/ 8878 h 10000"/>
                <a:gd name="connsiteX111" fmla="*/ 7345 w 10701"/>
                <a:gd name="connsiteY111" fmla="*/ 8878 h 10000"/>
                <a:gd name="connsiteX112" fmla="*/ 6587 w 10701"/>
                <a:gd name="connsiteY112" fmla="*/ 8620 h 10000"/>
                <a:gd name="connsiteX113" fmla="*/ 7091 w 10701"/>
                <a:gd name="connsiteY113" fmla="*/ 8447 h 10000"/>
                <a:gd name="connsiteX114" fmla="*/ 7345 w 10701"/>
                <a:gd name="connsiteY114" fmla="*/ 7713 h 10000"/>
                <a:gd name="connsiteX115" fmla="*/ 7251 w 10701"/>
                <a:gd name="connsiteY115" fmla="*/ 7627 h 10000"/>
                <a:gd name="connsiteX116" fmla="*/ 7156 w 10701"/>
                <a:gd name="connsiteY116" fmla="*/ 7541 h 10000"/>
                <a:gd name="connsiteX117" fmla="*/ 7091 w 10701"/>
                <a:gd name="connsiteY117" fmla="*/ 7412 h 10000"/>
                <a:gd name="connsiteX118" fmla="*/ 7061 w 10701"/>
                <a:gd name="connsiteY118" fmla="*/ 7283 h 10000"/>
                <a:gd name="connsiteX119" fmla="*/ 7061 w 10701"/>
                <a:gd name="connsiteY119" fmla="*/ 7152 h 10000"/>
                <a:gd name="connsiteX120" fmla="*/ 7061 w 10701"/>
                <a:gd name="connsiteY120" fmla="*/ 7152 h 10000"/>
                <a:gd name="connsiteX121" fmla="*/ 6997 w 10701"/>
                <a:gd name="connsiteY121" fmla="*/ 6980 h 10000"/>
                <a:gd name="connsiteX122" fmla="*/ 6966 w 10701"/>
                <a:gd name="connsiteY122" fmla="*/ 6594 h 10000"/>
                <a:gd name="connsiteX123" fmla="*/ 6934 w 10701"/>
                <a:gd name="connsiteY123" fmla="*/ 6032 h 10000"/>
                <a:gd name="connsiteX124" fmla="*/ 6934 w 10701"/>
                <a:gd name="connsiteY124" fmla="*/ 5471 h 10000"/>
                <a:gd name="connsiteX125" fmla="*/ 6997 w 10701"/>
                <a:gd name="connsiteY125" fmla="*/ 5082 h 10000"/>
                <a:gd name="connsiteX126" fmla="*/ 7187 w 10701"/>
                <a:gd name="connsiteY126" fmla="*/ 4909 h 10000"/>
                <a:gd name="connsiteX127" fmla="*/ 7409 w 10701"/>
                <a:gd name="connsiteY127" fmla="*/ 4781 h 10000"/>
                <a:gd name="connsiteX128" fmla="*/ 7599 w 10701"/>
                <a:gd name="connsiteY128" fmla="*/ 4738 h 10000"/>
                <a:gd name="connsiteX129" fmla="*/ 7693 w 10701"/>
                <a:gd name="connsiteY129" fmla="*/ 4738 h 10000"/>
                <a:gd name="connsiteX130" fmla="*/ 7693 w 10701"/>
                <a:gd name="connsiteY130" fmla="*/ 4738 h 10000"/>
                <a:gd name="connsiteX131" fmla="*/ 7789 w 10701"/>
                <a:gd name="connsiteY131" fmla="*/ 4738 h 10000"/>
                <a:gd name="connsiteX132" fmla="*/ 7978 w 10701"/>
                <a:gd name="connsiteY132" fmla="*/ 4781 h 10000"/>
                <a:gd name="connsiteX133" fmla="*/ 8231 w 10701"/>
                <a:gd name="connsiteY133" fmla="*/ 4909 h 10000"/>
                <a:gd name="connsiteX134" fmla="*/ 8422 w 10701"/>
                <a:gd name="connsiteY134" fmla="*/ 5082 h 10000"/>
                <a:gd name="connsiteX135" fmla="*/ 8515 w 10701"/>
                <a:gd name="connsiteY135" fmla="*/ 5471 h 10000"/>
                <a:gd name="connsiteX136" fmla="*/ 8485 w 10701"/>
                <a:gd name="connsiteY136" fmla="*/ 6032 h 10000"/>
                <a:gd name="connsiteX137" fmla="*/ 8422 w 10701"/>
                <a:gd name="connsiteY137" fmla="*/ 6594 h 10000"/>
                <a:gd name="connsiteX138" fmla="*/ 8389 w 10701"/>
                <a:gd name="connsiteY138" fmla="*/ 6980 h 10000"/>
                <a:gd name="connsiteX139" fmla="*/ 8389 w 10701"/>
                <a:gd name="connsiteY139" fmla="*/ 7152 h 10000"/>
                <a:gd name="connsiteX140" fmla="*/ 8389 w 10701"/>
                <a:gd name="connsiteY140" fmla="*/ 7152 h 10000"/>
                <a:gd name="connsiteX141" fmla="*/ 8326 w 10701"/>
                <a:gd name="connsiteY141" fmla="*/ 7283 h 10000"/>
                <a:gd name="connsiteX142" fmla="*/ 8295 w 10701"/>
                <a:gd name="connsiteY142" fmla="*/ 7412 h 10000"/>
                <a:gd name="connsiteX143" fmla="*/ 8231 w 10701"/>
                <a:gd name="connsiteY143" fmla="*/ 7541 h 10000"/>
                <a:gd name="connsiteX144" fmla="*/ 8201 w 10701"/>
                <a:gd name="connsiteY144" fmla="*/ 7627 h 10000"/>
                <a:gd name="connsiteX145" fmla="*/ 8105 w 10701"/>
                <a:gd name="connsiteY145" fmla="*/ 7713 h 10000"/>
                <a:gd name="connsiteX146" fmla="*/ 8295 w 10701"/>
                <a:gd name="connsiteY146" fmla="*/ 8447 h 10000"/>
                <a:gd name="connsiteX147" fmla="*/ 9245 w 10701"/>
                <a:gd name="connsiteY147" fmla="*/ 8748 h 10000"/>
                <a:gd name="connsiteX148" fmla="*/ 9245 w 10701"/>
                <a:gd name="connsiteY148" fmla="*/ 8748 h 10000"/>
                <a:gd name="connsiteX149" fmla="*/ 9307 w 10701"/>
                <a:gd name="connsiteY149" fmla="*/ 8835 h 10000"/>
                <a:gd name="connsiteX150" fmla="*/ 9340 w 10701"/>
                <a:gd name="connsiteY150" fmla="*/ 8878 h 10000"/>
                <a:gd name="connsiteX151" fmla="*/ 9340 w 10701"/>
                <a:gd name="connsiteY151" fmla="*/ 9006 h 10000"/>
                <a:gd name="connsiteX152" fmla="*/ 9370 w 10701"/>
                <a:gd name="connsiteY152" fmla="*/ 9138 h 10000"/>
                <a:gd name="connsiteX153" fmla="*/ 9370 w 10701"/>
                <a:gd name="connsiteY153" fmla="*/ 9697 h 10000"/>
                <a:gd name="connsiteX154" fmla="*/ 10131 w 10701"/>
                <a:gd name="connsiteY154" fmla="*/ 9138 h 10000"/>
                <a:gd name="connsiteX155" fmla="*/ 10701 w 10701"/>
                <a:gd name="connsiteY155" fmla="*/ 8318 h 10000"/>
                <a:gd name="connsiteX0" fmla="*/ 10131 w 10131"/>
                <a:gd name="connsiteY0" fmla="*/ 9138 h 10000"/>
                <a:gd name="connsiteX1" fmla="*/ 7409 w 10131"/>
                <a:gd name="connsiteY1" fmla="*/ 2408 h 10000"/>
                <a:gd name="connsiteX2" fmla="*/ 2346 w 10131"/>
                <a:gd name="connsiteY2" fmla="*/ 2926 h 10000"/>
                <a:gd name="connsiteX3" fmla="*/ 1206 w 10131"/>
                <a:gd name="connsiteY3" fmla="*/ 9439 h 10000"/>
                <a:gd name="connsiteX4" fmla="*/ 1206 w 10131"/>
                <a:gd name="connsiteY4" fmla="*/ 9138 h 10000"/>
                <a:gd name="connsiteX5" fmla="*/ 1270 w 10131"/>
                <a:gd name="connsiteY5" fmla="*/ 9006 h 10000"/>
                <a:gd name="connsiteX6" fmla="*/ 1270 w 10131"/>
                <a:gd name="connsiteY6" fmla="*/ 8878 h 10000"/>
                <a:gd name="connsiteX7" fmla="*/ 1301 w 10131"/>
                <a:gd name="connsiteY7" fmla="*/ 8835 h 10000"/>
                <a:gd name="connsiteX8" fmla="*/ 1365 w 10131"/>
                <a:gd name="connsiteY8" fmla="*/ 8748 h 10000"/>
                <a:gd name="connsiteX9" fmla="*/ 1365 w 10131"/>
                <a:gd name="connsiteY9" fmla="*/ 8748 h 10000"/>
                <a:gd name="connsiteX10" fmla="*/ 2314 w 10131"/>
                <a:gd name="connsiteY10" fmla="*/ 8447 h 10000"/>
                <a:gd name="connsiteX11" fmla="*/ 2504 w 10131"/>
                <a:gd name="connsiteY11" fmla="*/ 7713 h 10000"/>
                <a:gd name="connsiteX12" fmla="*/ 2409 w 10131"/>
                <a:gd name="connsiteY12" fmla="*/ 7627 h 10000"/>
                <a:gd name="connsiteX13" fmla="*/ 2346 w 10131"/>
                <a:gd name="connsiteY13" fmla="*/ 7541 h 10000"/>
                <a:gd name="connsiteX14" fmla="*/ 2314 w 10131"/>
                <a:gd name="connsiteY14" fmla="*/ 7412 h 10000"/>
                <a:gd name="connsiteX15" fmla="*/ 2250 w 10131"/>
                <a:gd name="connsiteY15" fmla="*/ 7283 h 10000"/>
                <a:gd name="connsiteX16" fmla="*/ 2219 w 10131"/>
                <a:gd name="connsiteY16" fmla="*/ 7197 h 10000"/>
                <a:gd name="connsiteX17" fmla="*/ 2219 w 10131"/>
                <a:gd name="connsiteY17" fmla="*/ 7152 h 10000"/>
                <a:gd name="connsiteX18" fmla="*/ 2219 w 10131"/>
                <a:gd name="connsiteY18" fmla="*/ 6980 h 10000"/>
                <a:gd name="connsiteX19" fmla="*/ 2188 w 10131"/>
                <a:gd name="connsiteY19" fmla="*/ 6594 h 10000"/>
                <a:gd name="connsiteX20" fmla="*/ 2124 w 10131"/>
                <a:gd name="connsiteY20" fmla="*/ 6032 h 10000"/>
                <a:gd name="connsiteX21" fmla="*/ 2091 w 10131"/>
                <a:gd name="connsiteY21" fmla="*/ 5471 h 10000"/>
                <a:gd name="connsiteX22" fmla="*/ 2188 w 10131"/>
                <a:gd name="connsiteY22" fmla="*/ 5082 h 10000"/>
                <a:gd name="connsiteX23" fmla="*/ 2409 w 10131"/>
                <a:gd name="connsiteY23" fmla="*/ 4909 h 10000"/>
                <a:gd name="connsiteX24" fmla="*/ 2630 w 10131"/>
                <a:gd name="connsiteY24" fmla="*/ 4781 h 10000"/>
                <a:gd name="connsiteX25" fmla="*/ 2820 w 10131"/>
                <a:gd name="connsiteY25" fmla="*/ 4738 h 10000"/>
                <a:gd name="connsiteX26" fmla="*/ 2914 w 10131"/>
                <a:gd name="connsiteY26" fmla="*/ 4738 h 10000"/>
                <a:gd name="connsiteX27" fmla="*/ 2914 w 10131"/>
                <a:gd name="connsiteY27" fmla="*/ 4738 h 10000"/>
                <a:gd name="connsiteX28" fmla="*/ 2979 w 10131"/>
                <a:gd name="connsiteY28" fmla="*/ 4738 h 10000"/>
                <a:gd name="connsiteX29" fmla="*/ 3168 w 10131"/>
                <a:gd name="connsiteY29" fmla="*/ 4781 h 10000"/>
                <a:gd name="connsiteX30" fmla="*/ 3390 w 10131"/>
                <a:gd name="connsiteY30" fmla="*/ 4909 h 10000"/>
                <a:gd name="connsiteX31" fmla="*/ 3578 w 10131"/>
                <a:gd name="connsiteY31" fmla="*/ 5082 h 10000"/>
                <a:gd name="connsiteX32" fmla="*/ 3674 w 10131"/>
                <a:gd name="connsiteY32" fmla="*/ 5471 h 10000"/>
                <a:gd name="connsiteX33" fmla="*/ 3674 w 10131"/>
                <a:gd name="connsiteY33" fmla="*/ 6032 h 10000"/>
                <a:gd name="connsiteX34" fmla="*/ 3643 w 10131"/>
                <a:gd name="connsiteY34" fmla="*/ 6594 h 10000"/>
                <a:gd name="connsiteX35" fmla="*/ 3578 w 10131"/>
                <a:gd name="connsiteY35" fmla="*/ 6980 h 10000"/>
                <a:gd name="connsiteX36" fmla="*/ 3547 w 10131"/>
                <a:gd name="connsiteY36" fmla="*/ 7152 h 10000"/>
                <a:gd name="connsiteX37" fmla="*/ 3547 w 10131"/>
                <a:gd name="connsiteY37" fmla="*/ 7197 h 10000"/>
                <a:gd name="connsiteX38" fmla="*/ 3547 w 10131"/>
                <a:gd name="connsiteY38" fmla="*/ 7283 h 10000"/>
                <a:gd name="connsiteX39" fmla="*/ 3485 w 10131"/>
                <a:gd name="connsiteY39" fmla="*/ 7412 h 10000"/>
                <a:gd name="connsiteX40" fmla="*/ 3452 w 10131"/>
                <a:gd name="connsiteY40" fmla="*/ 7541 h 10000"/>
                <a:gd name="connsiteX41" fmla="*/ 3358 w 10131"/>
                <a:gd name="connsiteY41" fmla="*/ 7627 h 10000"/>
                <a:gd name="connsiteX42" fmla="*/ 3327 w 10131"/>
                <a:gd name="connsiteY42" fmla="*/ 7713 h 10000"/>
                <a:gd name="connsiteX43" fmla="*/ 3485 w 10131"/>
                <a:gd name="connsiteY43" fmla="*/ 8447 h 10000"/>
                <a:gd name="connsiteX44" fmla="*/ 3991 w 10131"/>
                <a:gd name="connsiteY44" fmla="*/ 8620 h 10000"/>
                <a:gd name="connsiteX45" fmla="*/ 3264 w 10131"/>
                <a:gd name="connsiteY45" fmla="*/ 8878 h 10000"/>
                <a:gd name="connsiteX46" fmla="*/ 3232 w 10131"/>
                <a:gd name="connsiteY46" fmla="*/ 8878 h 10000"/>
                <a:gd name="connsiteX47" fmla="*/ 3168 w 10131"/>
                <a:gd name="connsiteY47" fmla="*/ 8965 h 10000"/>
                <a:gd name="connsiteX48" fmla="*/ 3136 w 10131"/>
                <a:gd name="connsiteY48" fmla="*/ 9095 h 10000"/>
                <a:gd name="connsiteX49" fmla="*/ 3074 w 10131"/>
                <a:gd name="connsiteY49" fmla="*/ 9181 h 10000"/>
                <a:gd name="connsiteX50" fmla="*/ 3074 w 10131"/>
                <a:gd name="connsiteY50" fmla="*/ 9396 h 10000"/>
                <a:gd name="connsiteX51" fmla="*/ 3074 w 10131"/>
                <a:gd name="connsiteY51" fmla="*/ 10000 h 10000"/>
                <a:gd name="connsiteX52" fmla="*/ 3327 w 10131"/>
                <a:gd name="connsiteY52" fmla="*/ 10000 h 10000"/>
                <a:gd name="connsiteX53" fmla="*/ 3327 w 10131"/>
                <a:gd name="connsiteY53" fmla="*/ 9570 h 10000"/>
                <a:gd name="connsiteX54" fmla="*/ 3327 w 10131"/>
                <a:gd name="connsiteY54" fmla="*/ 9396 h 10000"/>
                <a:gd name="connsiteX55" fmla="*/ 3358 w 10131"/>
                <a:gd name="connsiteY55" fmla="*/ 9268 h 10000"/>
                <a:gd name="connsiteX56" fmla="*/ 3390 w 10131"/>
                <a:gd name="connsiteY56" fmla="*/ 9181 h 10000"/>
                <a:gd name="connsiteX57" fmla="*/ 3452 w 10131"/>
                <a:gd name="connsiteY57" fmla="*/ 9138 h 10000"/>
                <a:gd name="connsiteX58" fmla="*/ 3452 w 10131"/>
                <a:gd name="connsiteY58" fmla="*/ 9095 h 10000"/>
                <a:gd name="connsiteX59" fmla="*/ 4591 w 10131"/>
                <a:gd name="connsiteY59" fmla="*/ 8706 h 10000"/>
                <a:gd name="connsiteX60" fmla="*/ 4814 w 10131"/>
                <a:gd name="connsiteY60" fmla="*/ 7843 h 10000"/>
                <a:gd name="connsiteX61" fmla="*/ 4719 w 10131"/>
                <a:gd name="connsiteY61" fmla="*/ 7713 h 10000"/>
                <a:gd name="connsiteX62" fmla="*/ 4624 w 10131"/>
                <a:gd name="connsiteY62" fmla="*/ 7584 h 10000"/>
                <a:gd name="connsiteX63" fmla="*/ 4591 w 10131"/>
                <a:gd name="connsiteY63" fmla="*/ 7455 h 10000"/>
                <a:gd name="connsiteX64" fmla="*/ 4561 w 10131"/>
                <a:gd name="connsiteY64" fmla="*/ 7283 h 10000"/>
                <a:gd name="connsiteX65" fmla="*/ 4497 w 10131"/>
                <a:gd name="connsiteY65" fmla="*/ 7197 h 10000"/>
                <a:gd name="connsiteX66" fmla="*/ 4497 w 10131"/>
                <a:gd name="connsiteY66" fmla="*/ 7152 h 10000"/>
                <a:gd name="connsiteX67" fmla="*/ 4497 w 10131"/>
                <a:gd name="connsiteY67" fmla="*/ 7023 h 10000"/>
                <a:gd name="connsiteX68" fmla="*/ 4466 w 10131"/>
                <a:gd name="connsiteY68" fmla="*/ 6722 h 10000"/>
                <a:gd name="connsiteX69" fmla="*/ 4402 w 10131"/>
                <a:gd name="connsiteY69" fmla="*/ 6204 h 10000"/>
                <a:gd name="connsiteX70" fmla="*/ 4371 w 10131"/>
                <a:gd name="connsiteY70" fmla="*/ 5644 h 10000"/>
                <a:gd name="connsiteX71" fmla="*/ 4371 w 10131"/>
                <a:gd name="connsiteY71" fmla="*/ 5169 h 10000"/>
                <a:gd name="connsiteX72" fmla="*/ 4402 w 10131"/>
                <a:gd name="connsiteY72" fmla="*/ 4781 h 10000"/>
                <a:gd name="connsiteX73" fmla="*/ 4591 w 10131"/>
                <a:gd name="connsiteY73" fmla="*/ 4478 h 10000"/>
                <a:gd name="connsiteX74" fmla="*/ 4814 w 10131"/>
                <a:gd name="connsiteY74" fmla="*/ 4349 h 10000"/>
                <a:gd name="connsiteX75" fmla="*/ 5035 w 10131"/>
                <a:gd name="connsiteY75" fmla="*/ 4220 h 10000"/>
                <a:gd name="connsiteX76" fmla="*/ 5225 w 10131"/>
                <a:gd name="connsiteY76" fmla="*/ 4220 h 10000"/>
                <a:gd name="connsiteX77" fmla="*/ 5321 w 10131"/>
                <a:gd name="connsiteY77" fmla="*/ 4220 h 10000"/>
                <a:gd name="connsiteX78" fmla="*/ 5321 w 10131"/>
                <a:gd name="connsiteY78" fmla="*/ 4220 h 10000"/>
                <a:gd name="connsiteX79" fmla="*/ 5384 w 10131"/>
                <a:gd name="connsiteY79" fmla="*/ 4220 h 10000"/>
                <a:gd name="connsiteX80" fmla="*/ 5542 w 10131"/>
                <a:gd name="connsiteY80" fmla="*/ 4220 h 10000"/>
                <a:gd name="connsiteX81" fmla="*/ 5763 w 10131"/>
                <a:gd name="connsiteY81" fmla="*/ 4349 h 10000"/>
                <a:gd name="connsiteX82" fmla="*/ 6015 w 10131"/>
                <a:gd name="connsiteY82" fmla="*/ 4478 h 10000"/>
                <a:gd name="connsiteX83" fmla="*/ 6174 w 10131"/>
                <a:gd name="connsiteY83" fmla="*/ 4781 h 10000"/>
                <a:gd name="connsiteX84" fmla="*/ 6269 w 10131"/>
                <a:gd name="connsiteY84" fmla="*/ 5169 h 10000"/>
                <a:gd name="connsiteX85" fmla="*/ 6237 w 10131"/>
                <a:gd name="connsiteY85" fmla="*/ 5644 h 10000"/>
                <a:gd name="connsiteX86" fmla="*/ 6237 w 10131"/>
                <a:gd name="connsiteY86" fmla="*/ 6204 h 10000"/>
                <a:gd name="connsiteX87" fmla="*/ 6143 w 10131"/>
                <a:gd name="connsiteY87" fmla="*/ 6722 h 10000"/>
                <a:gd name="connsiteX88" fmla="*/ 6143 w 10131"/>
                <a:gd name="connsiteY88" fmla="*/ 7023 h 10000"/>
                <a:gd name="connsiteX89" fmla="*/ 6112 w 10131"/>
                <a:gd name="connsiteY89" fmla="*/ 7152 h 10000"/>
                <a:gd name="connsiteX90" fmla="*/ 6112 w 10131"/>
                <a:gd name="connsiteY90" fmla="*/ 7197 h 10000"/>
                <a:gd name="connsiteX91" fmla="*/ 6112 w 10131"/>
                <a:gd name="connsiteY91" fmla="*/ 7283 h 10000"/>
                <a:gd name="connsiteX92" fmla="*/ 6047 w 10131"/>
                <a:gd name="connsiteY92" fmla="*/ 7455 h 10000"/>
                <a:gd name="connsiteX93" fmla="*/ 5953 w 10131"/>
                <a:gd name="connsiteY93" fmla="*/ 7584 h 10000"/>
                <a:gd name="connsiteX94" fmla="*/ 5921 w 10131"/>
                <a:gd name="connsiteY94" fmla="*/ 7713 h 10000"/>
                <a:gd name="connsiteX95" fmla="*/ 5763 w 10131"/>
                <a:gd name="connsiteY95" fmla="*/ 7843 h 10000"/>
                <a:gd name="connsiteX96" fmla="*/ 6015 w 10131"/>
                <a:gd name="connsiteY96" fmla="*/ 8706 h 10000"/>
                <a:gd name="connsiteX97" fmla="*/ 7156 w 10131"/>
                <a:gd name="connsiteY97" fmla="*/ 9095 h 10000"/>
                <a:gd name="connsiteX98" fmla="*/ 7156 w 10131"/>
                <a:gd name="connsiteY98" fmla="*/ 9138 h 10000"/>
                <a:gd name="connsiteX99" fmla="*/ 7187 w 10131"/>
                <a:gd name="connsiteY99" fmla="*/ 9181 h 10000"/>
                <a:gd name="connsiteX100" fmla="*/ 7251 w 10131"/>
                <a:gd name="connsiteY100" fmla="*/ 9268 h 10000"/>
                <a:gd name="connsiteX101" fmla="*/ 7282 w 10131"/>
                <a:gd name="connsiteY101" fmla="*/ 9396 h 10000"/>
                <a:gd name="connsiteX102" fmla="*/ 7345 w 10131"/>
                <a:gd name="connsiteY102" fmla="*/ 9570 h 10000"/>
                <a:gd name="connsiteX103" fmla="*/ 7345 w 10131"/>
                <a:gd name="connsiteY103" fmla="*/ 9742 h 10000"/>
                <a:gd name="connsiteX104" fmla="*/ 7345 w 10131"/>
                <a:gd name="connsiteY104" fmla="*/ 9956 h 10000"/>
                <a:gd name="connsiteX105" fmla="*/ 7504 w 10131"/>
                <a:gd name="connsiteY105" fmla="*/ 9956 h 10000"/>
                <a:gd name="connsiteX106" fmla="*/ 7504 w 10131"/>
                <a:gd name="connsiteY106" fmla="*/ 9396 h 10000"/>
                <a:gd name="connsiteX107" fmla="*/ 7504 w 10131"/>
                <a:gd name="connsiteY107" fmla="*/ 9181 h 10000"/>
                <a:gd name="connsiteX108" fmla="*/ 7471 w 10131"/>
                <a:gd name="connsiteY108" fmla="*/ 9095 h 10000"/>
                <a:gd name="connsiteX109" fmla="*/ 7409 w 10131"/>
                <a:gd name="connsiteY109" fmla="*/ 8965 h 10000"/>
                <a:gd name="connsiteX110" fmla="*/ 7377 w 10131"/>
                <a:gd name="connsiteY110" fmla="*/ 8878 h 10000"/>
                <a:gd name="connsiteX111" fmla="*/ 7345 w 10131"/>
                <a:gd name="connsiteY111" fmla="*/ 8878 h 10000"/>
                <a:gd name="connsiteX112" fmla="*/ 6587 w 10131"/>
                <a:gd name="connsiteY112" fmla="*/ 8620 h 10000"/>
                <a:gd name="connsiteX113" fmla="*/ 7091 w 10131"/>
                <a:gd name="connsiteY113" fmla="*/ 8447 h 10000"/>
                <a:gd name="connsiteX114" fmla="*/ 7345 w 10131"/>
                <a:gd name="connsiteY114" fmla="*/ 7713 h 10000"/>
                <a:gd name="connsiteX115" fmla="*/ 7251 w 10131"/>
                <a:gd name="connsiteY115" fmla="*/ 7627 h 10000"/>
                <a:gd name="connsiteX116" fmla="*/ 7156 w 10131"/>
                <a:gd name="connsiteY116" fmla="*/ 7541 h 10000"/>
                <a:gd name="connsiteX117" fmla="*/ 7091 w 10131"/>
                <a:gd name="connsiteY117" fmla="*/ 7412 h 10000"/>
                <a:gd name="connsiteX118" fmla="*/ 7061 w 10131"/>
                <a:gd name="connsiteY118" fmla="*/ 7283 h 10000"/>
                <a:gd name="connsiteX119" fmla="*/ 7061 w 10131"/>
                <a:gd name="connsiteY119" fmla="*/ 7152 h 10000"/>
                <a:gd name="connsiteX120" fmla="*/ 7061 w 10131"/>
                <a:gd name="connsiteY120" fmla="*/ 7152 h 10000"/>
                <a:gd name="connsiteX121" fmla="*/ 6997 w 10131"/>
                <a:gd name="connsiteY121" fmla="*/ 6980 h 10000"/>
                <a:gd name="connsiteX122" fmla="*/ 6966 w 10131"/>
                <a:gd name="connsiteY122" fmla="*/ 6594 h 10000"/>
                <a:gd name="connsiteX123" fmla="*/ 6934 w 10131"/>
                <a:gd name="connsiteY123" fmla="*/ 6032 h 10000"/>
                <a:gd name="connsiteX124" fmla="*/ 6934 w 10131"/>
                <a:gd name="connsiteY124" fmla="*/ 5471 h 10000"/>
                <a:gd name="connsiteX125" fmla="*/ 6997 w 10131"/>
                <a:gd name="connsiteY125" fmla="*/ 5082 h 10000"/>
                <a:gd name="connsiteX126" fmla="*/ 7187 w 10131"/>
                <a:gd name="connsiteY126" fmla="*/ 4909 h 10000"/>
                <a:gd name="connsiteX127" fmla="*/ 7409 w 10131"/>
                <a:gd name="connsiteY127" fmla="*/ 4781 h 10000"/>
                <a:gd name="connsiteX128" fmla="*/ 7599 w 10131"/>
                <a:gd name="connsiteY128" fmla="*/ 4738 h 10000"/>
                <a:gd name="connsiteX129" fmla="*/ 7693 w 10131"/>
                <a:gd name="connsiteY129" fmla="*/ 4738 h 10000"/>
                <a:gd name="connsiteX130" fmla="*/ 7693 w 10131"/>
                <a:gd name="connsiteY130" fmla="*/ 4738 h 10000"/>
                <a:gd name="connsiteX131" fmla="*/ 7789 w 10131"/>
                <a:gd name="connsiteY131" fmla="*/ 4738 h 10000"/>
                <a:gd name="connsiteX132" fmla="*/ 7978 w 10131"/>
                <a:gd name="connsiteY132" fmla="*/ 4781 h 10000"/>
                <a:gd name="connsiteX133" fmla="*/ 8231 w 10131"/>
                <a:gd name="connsiteY133" fmla="*/ 4909 h 10000"/>
                <a:gd name="connsiteX134" fmla="*/ 8422 w 10131"/>
                <a:gd name="connsiteY134" fmla="*/ 5082 h 10000"/>
                <a:gd name="connsiteX135" fmla="*/ 8515 w 10131"/>
                <a:gd name="connsiteY135" fmla="*/ 5471 h 10000"/>
                <a:gd name="connsiteX136" fmla="*/ 8485 w 10131"/>
                <a:gd name="connsiteY136" fmla="*/ 6032 h 10000"/>
                <a:gd name="connsiteX137" fmla="*/ 8422 w 10131"/>
                <a:gd name="connsiteY137" fmla="*/ 6594 h 10000"/>
                <a:gd name="connsiteX138" fmla="*/ 8389 w 10131"/>
                <a:gd name="connsiteY138" fmla="*/ 6980 h 10000"/>
                <a:gd name="connsiteX139" fmla="*/ 8389 w 10131"/>
                <a:gd name="connsiteY139" fmla="*/ 7152 h 10000"/>
                <a:gd name="connsiteX140" fmla="*/ 8389 w 10131"/>
                <a:gd name="connsiteY140" fmla="*/ 7152 h 10000"/>
                <a:gd name="connsiteX141" fmla="*/ 8326 w 10131"/>
                <a:gd name="connsiteY141" fmla="*/ 7283 h 10000"/>
                <a:gd name="connsiteX142" fmla="*/ 8295 w 10131"/>
                <a:gd name="connsiteY142" fmla="*/ 7412 h 10000"/>
                <a:gd name="connsiteX143" fmla="*/ 8231 w 10131"/>
                <a:gd name="connsiteY143" fmla="*/ 7541 h 10000"/>
                <a:gd name="connsiteX144" fmla="*/ 8201 w 10131"/>
                <a:gd name="connsiteY144" fmla="*/ 7627 h 10000"/>
                <a:gd name="connsiteX145" fmla="*/ 8105 w 10131"/>
                <a:gd name="connsiteY145" fmla="*/ 7713 h 10000"/>
                <a:gd name="connsiteX146" fmla="*/ 8295 w 10131"/>
                <a:gd name="connsiteY146" fmla="*/ 8447 h 10000"/>
                <a:gd name="connsiteX147" fmla="*/ 9245 w 10131"/>
                <a:gd name="connsiteY147" fmla="*/ 8748 h 10000"/>
                <a:gd name="connsiteX148" fmla="*/ 9245 w 10131"/>
                <a:gd name="connsiteY148" fmla="*/ 8748 h 10000"/>
                <a:gd name="connsiteX149" fmla="*/ 9307 w 10131"/>
                <a:gd name="connsiteY149" fmla="*/ 8835 h 10000"/>
                <a:gd name="connsiteX150" fmla="*/ 9340 w 10131"/>
                <a:gd name="connsiteY150" fmla="*/ 8878 h 10000"/>
                <a:gd name="connsiteX151" fmla="*/ 9340 w 10131"/>
                <a:gd name="connsiteY151" fmla="*/ 9006 h 10000"/>
                <a:gd name="connsiteX152" fmla="*/ 9370 w 10131"/>
                <a:gd name="connsiteY152" fmla="*/ 9138 h 10000"/>
                <a:gd name="connsiteX153" fmla="*/ 9370 w 10131"/>
                <a:gd name="connsiteY153" fmla="*/ 9697 h 10000"/>
                <a:gd name="connsiteX154" fmla="*/ 10131 w 10131"/>
                <a:gd name="connsiteY154" fmla="*/ 9138 h 10000"/>
                <a:gd name="connsiteX0" fmla="*/ 9370 w 9370"/>
                <a:gd name="connsiteY0" fmla="*/ 9697 h 10000"/>
                <a:gd name="connsiteX1" fmla="*/ 7409 w 9370"/>
                <a:gd name="connsiteY1" fmla="*/ 2408 h 10000"/>
                <a:gd name="connsiteX2" fmla="*/ 2346 w 9370"/>
                <a:gd name="connsiteY2" fmla="*/ 2926 h 10000"/>
                <a:gd name="connsiteX3" fmla="*/ 1206 w 9370"/>
                <a:gd name="connsiteY3" fmla="*/ 9439 h 10000"/>
                <a:gd name="connsiteX4" fmla="*/ 1206 w 9370"/>
                <a:gd name="connsiteY4" fmla="*/ 9138 h 10000"/>
                <a:gd name="connsiteX5" fmla="*/ 1270 w 9370"/>
                <a:gd name="connsiteY5" fmla="*/ 9006 h 10000"/>
                <a:gd name="connsiteX6" fmla="*/ 1270 w 9370"/>
                <a:gd name="connsiteY6" fmla="*/ 8878 h 10000"/>
                <a:gd name="connsiteX7" fmla="*/ 1301 w 9370"/>
                <a:gd name="connsiteY7" fmla="*/ 8835 h 10000"/>
                <a:gd name="connsiteX8" fmla="*/ 1365 w 9370"/>
                <a:gd name="connsiteY8" fmla="*/ 8748 h 10000"/>
                <a:gd name="connsiteX9" fmla="*/ 1365 w 9370"/>
                <a:gd name="connsiteY9" fmla="*/ 8748 h 10000"/>
                <a:gd name="connsiteX10" fmla="*/ 2314 w 9370"/>
                <a:gd name="connsiteY10" fmla="*/ 8447 h 10000"/>
                <a:gd name="connsiteX11" fmla="*/ 2504 w 9370"/>
                <a:gd name="connsiteY11" fmla="*/ 7713 h 10000"/>
                <a:gd name="connsiteX12" fmla="*/ 2409 w 9370"/>
                <a:gd name="connsiteY12" fmla="*/ 7627 h 10000"/>
                <a:gd name="connsiteX13" fmla="*/ 2346 w 9370"/>
                <a:gd name="connsiteY13" fmla="*/ 7541 h 10000"/>
                <a:gd name="connsiteX14" fmla="*/ 2314 w 9370"/>
                <a:gd name="connsiteY14" fmla="*/ 7412 h 10000"/>
                <a:gd name="connsiteX15" fmla="*/ 2250 w 9370"/>
                <a:gd name="connsiteY15" fmla="*/ 7283 h 10000"/>
                <a:gd name="connsiteX16" fmla="*/ 2219 w 9370"/>
                <a:gd name="connsiteY16" fmla="*/ 7197 h 10000"/>
                <a:gd name="connsiteX17" fmla="*/ 2219 w 9370"/>
                <a:gd name="connsiteY17" fmla="*/ 7152 h 10000"/>
                <a:gd name="connsiteX18" fmla="*/ 2219 w 9370"/>
                <a:gd name="connsiteY18" fmla="*/ 6980 h 10000"/>
                <a:gd name="connsiteX19" fmla="*/ 2188 w 9370"/>
                <a:gd name="connsiteY19" fmla="*/ 6594 h 10000"/>
                <a:gd name="connsiteX20" fmla="*/ 2124 w 9370"/>
                <a:gd name="connsiteY20" fmla="*/ 6032 h 10000"/>
                <a:gd name="connsiteX21" fmla="*/ 2091 w 9370"/>
                <a:gd name="connsiteY21" fmla="*/ 5471 h 10000"/>
                <a:gd name="connsiteX22" fmla="*/ 2188 w 9370"/>
                <a:gd name="connsiteY22" fmla="*/ 5082 h 10000"/>
                <a:gd name="connsiteX23" fmla="*/ 2409 w 9370"/>
                <a:gd name="connsiteY23" fmla="*/ 4909 h 10000"/>
                <a:gd name="connsiteX24" fmla="*/ 2630 w 9370"/>
                <a:gd name="connsiteY24" fmla="*/ 4781 h 10000"/>
                <a:gd name="connsiteX25" fmla="*/ 2820 w 9370"/>
                <a:gd name="connsiteY25" fmla="*/ 4738 h 10000"/>
                <a:gd name="connsiteX26" fmla="*/ 2914 w 9370"/>
                <a:gd name="connsiteY26" fmla="*/ 4738 h 10000"/>
                <a:gd name="connsiteX27" fmla="*/ 2914 w 9370"/>
                <a:gd name="connsiteY27" fmla="*/ 4738 h 10000"/>
                <a:gd name="connsiteX28" fmla="*/ 2979 w 9370"/>
                <a:gd name="connsiteY28" fmla="*/ 4738 h 10000"/>
                <a:gd name="connsiteX29" fmla="*/ 3168 w 9370"/>
                <a:gd name="connsiteY29" fmla="*/ 4781 h 10000"/>
                <a:gd name="connsiteX30" fmla="*/ 3390 w 9370"/>
                <a:gd name="connsiteY30" fmla="*/ 4909 h 10000"/>
                <a:gd name="connsiteX31" fmla="*/ 3578 w 9370"/>
                <a:gd name="connsiteY31" fmla="*/ 5082 h 10000"/>
                <a:gd name="connsiteX32" fmla="*/ 3674 w 9370"/>
                <a:gd name="connsiteY32" fmla="*/ 5471 h 10000"/>
                <a:gd name="connsiteX33" fmla="*/ 3674 w 9370"/>
                <a:gd name="connsiteY33" fmla="*/ 6032 h 10000"/>
                <a:gd name="connsiteX34" fmla="*/ 3643 w 9370"/>
                <a:gd name="connsiteY34" fmla="*/ 6594 h 10000"/>
                <a:gd name="connsiteX35" fmla="*/ 3578 w 9370"/>
                <a:gd name="connsiteY35" fmla="*/ 6980 h 10000"/>
                <a:gd name="connsiteX36" fmla="*/ 3547 w 9370"/>
                <a:gd name="connsiteY36" fmla="*/ 7152 h 10000"/>
                <a:gd name="connsiteX37" fmla="*/ 3547 w 9370"/>
                <a:gd name="connsiteY37" fmla="*/ 7197 h 10000"/>
                <a:gd name="connsiteX38" fmla="*/ 3547 w 9370"/>
                <a:gd name="connsiteY38" fmla="*/ 7283 h 10000"/>
                <a:gd name="connsiteX39" fmla="*/ 3485 w 9370"/>
                <a:gd name="connsiteY39" fmla="*/ 7412 h 10000"/>
                <a:gd name="connsiteX40" fmla="*/ 3452 w 9370"/>
                <a:gd name="connsiteY40" fmla="*/ 7541 h 10000"/>
                <a:gd name="connsiteX41" fmla="*/ 3358 w 9370"/>
                <a:gd name="connsiteY41" fmla="*/ 7627 h 10000"/>
                <a:gd name="connsiteX42" fmla="*/ 3327 w 9370"/>
                <a:gd name="connsiteY42" fmla="*/ 7713 h 10000"/>
                <a:gd name="connsiteX43" fmla="*/ 3485 w 9370"/>
                <a:gd name="connsiteY43" fmla="*/ 8447 h 10000"/>
                <a:gd name="connsiteX44" fmla="*/ 3991 w 9370"/>
                <a:gd name="connsiteY44" fmla="*/ 8620 h 10000"/>
                <a:gd name="connsiteX45" fmla="*/ 3264 w 9370"/>
                <a:gd name="connsiteY45" fmla="*/ 8878 h 10000"/>
                <a:gd name="connsiteX46" fmla="*/ 3232 w 9370"/>
                <a:gd name="connsiteY46" fmla="*/ 8878 h 10000"/>
                <a:gd name="connsiteX47" fmla="*/ 3168 w 9370"/>
                <a:gd name="connsiteY47" fmla="*/ 8965 h 10000"/>
                <a:gd name="connsiteX48" fmla="*/ 3136 w 9370"/>
                <a:gd name="connsiteY48" fmla="*/ 9095 h 10000"/>
                <a:gd name="connsiteX49" fmla="*/ 3074 w 9370"/>
                <a:gd name="connsiteY49" fmla="*/ 9181 h 10000"/>
                <a:gd name="connsiteX50" fmla="*/ 3074 w 9370"/>
                <a:gd name="connsiteY50" fmla="*/ 9396 h 10000"/>
                <a:gd name="connsiteX51" fmla="*/ 3074 w 9370"/>
                <a:gd name="connsiteY51" fmla="*/ 10000 h 10000"/>
                <a:gd name="connsiteX52" fmla="*/ 3327 w 9370"/>
                <a:gd name="connsiteY52" fmla="*/ 10000 h 10000"/>
                <a:gd name="connsiteX53" fmla="*/ 3327 w 9370"/>
                <a:gd name="connsiteY53" fmla="*/ 9570 h 10000"/>
                <a:gd name="connsiteX54" fmla="*/ 3327 w 9370"/>
                <a:gd name="connsiteY54" fmla="*/ 9396 h 10000"/>
                <a:gd name="connsiteX55" fmla="*/ 3358 w 9370"/>
                <a:gd name="connsiteY55" fmla="*/ 9268 h 10000"/>
                <a:gd name="connsiteX56" fmla="*/ 3390 w 9370"/>
                <a:gd name="connsiteY56" fmla="*/ 9181 h 10000"/>
                <a:gd name="connsiteX57" fmla="*/ 3452 w 9370"/>
                <a:gd name="connsiteY57" fmla="*/ 9138 h 10000"/>
                <a:gd name="connsiteX58" fmla="*/ 3452 w 9370"/>
                <a:gd name="connsiteY58" fmla="*/ 9095 h 10000"/>
                <a:gd name="connsiteX59" fmla="*/ 4591 w 9370"/>
                <a:gd name="connsiteY59" fmla="*/ 8706 h 10000"/>
                <a:gd name="connsiteX60" fmla="*/ 4814 w 9370"/>
                <a:gd name="connsiteY60" fmla="*/ 7843 h 10000"/>
                <a:gd name="connsiteX61" fmla="*/ 4719 w 9370"/>
                <a:gd name="connsiteY61" fmla="*/ 7713 h 10000"/>
                <a:gd name="connsiteX62" fmla="*/ 4624 w 9370"/>
                <a:gd name="connsiteY62" fmla="*/ 7584 h 10000"/>
                <a:gd name="connsiteX63" fmla="*/ 4591 w 9370"/>
                <a:gd name="connsiteY63" fmla="*/ 7455 h 10000"/>
                <a:gd name="connsiteX64" fmla="*/ 4561 w 9370"/>
                <a:gd name="connsiteY64" fmla="*/ 7283 h 10000"/>
                <a:gd name="connsiteX65" fmla="*/ 4497 w 9370"/>
                <a:gd name="connsiteY65" fmla="*/ 7197 h 10000"/>
                <a:gd name="connsiteX66" fmla="*/ 4497 w 9370"/>
                <a:gd name="connsiteY66" fmla="*/ 7152 h 10000"/>
                <a:gd name="connsiteX67" fmla="*/ 4497 w 9370"/>
                <a:gd name="connsiteY67" fmla="*/ 7023 h 10000"/>
                <a:gd name="connsiteX68" fmla="*/ 4466 w 9370"/>
                <a:gd name="connsiteY68" fmla="*/ 6722 h 10000"/>
                <a:gd name="connsiteX69" fmla="*/ 4402 w 9370"/>
                <a:gd name="connsiteY69" fmla="*/ 6204 h 10000"/>
                <a:gd name="connsiteX70" fmla="*/ 4371 w 9370"/>
                <a:gd name="connsiteY70" fmla="*/ 5644 h 10000"/>
                <a:gd name="connsiteX71" fmla="*/ 4371 w 9370"/>
                <a:gd name="connsiteY71" fmla="*/ 5169 h 10000"/>
                <a:gd name="connsiteX72" fmla="*/ 4402 w 9370"/>
                <a:gd name="connsiteY72" fmla="*/ 4781 h 10000"/>
                <a:gd name="connsiteX73" fmla="*/ 4591 w 9370"/>
                <a:gd name="connsiteY73" fmla="*/ 4478 h 10000"/>
                <a:gd name="connsiteX74" fmla="*/ 4814 w 9370"/>
                <a:gd name="connsiteY74" fmla="*/ 4349 h 10000"/>
                <a:gd name="connsiteX75" fmla="*/ 5035 w 9370"/>
                <a:gd name="connsiteY75" fmla="*/ 4220 h 10000"/>
                <a:gd name="connsiteX76" fmla="*/ 5225 w 9370"/>
                <a:gd name="connsiteY76" fmla="*/ 4220 h 10000"/>
                <a:gd name="connsiteX77" fmla="*/ 5321 w 9370"/>
                <a:gd name="connsiteY77" fmla="*/ 4220 h 10000"/>
                <a:gd name="connsiteX78" fmla="*/ 5321 w 9370"/>
                <a:gd name="connsiteY78" fmla="*/ 4220 h 10000"/>
                <a:gd name="connsiteX79" fmla="*/ 5384 w 9370"/>
                <a:gd name="connsiteY79" fmla="*/ 4220 h 10000"/>
                <a:gd name="connsiteX80" fmla="*/ 5542 w 9370"/>
                <a:gd name="connsiteY80" fmla="*/ 4220 h 10000"/>
                <a:gd name="connsiteX81" fmla="*/ 5763 w 9370"/>
                <a:gd name="connsiteY81" fmla="*/ 4349 h 10000"/>
                <a:gd name="connsiteX82" fmla="*/ 6015 w 9370"/>
                <a:gd name="connsiteY82" fmla="*/ 4478 h 10000"/>
                <a:gd name="connsiteX83" fmla="*/ 6174 w 9370"/>
                <a:gd name="connsiteY83" fmla="*/ 4781 h 10000"/>
                <a:gd name="connsiteX84" fmla="*/ 6269 w 9370"/>
                <a:gd name="connsiteY84" fmla="*/ 5169 h 10000"/>
                <a:gd name="connsiteX85" fmla="*/ 6237 w 9370"/>
                <a:gd name="connsiteY85" fmla="*/ 5644 h 10000"/>
                <a:gd name="connsiteX86" fmla="*/ 6237 w 9370"/>
                <a:gd name="connsiteY86" fmla="*/ 6204 h 10000"/>
                <a:gd name="connsiteX87" fmla="*/ 6143 w 9370"/>
                <a:gd name="connsiteY87" fmla="*/ 6722 h 10000"/>
                <a:gd name="connsiteX88" fmla="*/ 6143 w 9370"/>
                <a:gd name="connsiteY88" fmla="*/ 7023 h 10000"/>
                <a:gd name="connsiteX89" fmla="*/ 6112 w 9370"/>
                <a:gd name="connsiteY89" fmla="*/ 7152 h 10000"/>
                <a:gd name="connsiteX90" fmla="*/ 6112 w 9370"/>
                <a:gd name="connsiteY90" fmla="*/ 7197 h 10000"/>
                <a:gd name="connsiteX91" fmla="*/ 6112 w 9370"/>
                <a:gd name="connsiteY91" fmla="*/ 7283 h 10000"/>
                <a:gd name="connsiteX92" fmla="*/ 6047 w 9370"/>
                <a:gd name="connsiteY92" fmla="*/ 7455 h 10000"/>
                <a:gd name="connsiteX93" fmla="*/ 5953 w 9370"/>
                <a:gd name="connsiteY93" fmla="*/ 7584 h 10000"/>
                <a:gd name="connsiteX94" fmla="*/ 5921 w 9370"/>
                <a:gd name="connsiteY94" fmla="*/ 7713 h 10000"/>
                <a:gd name="connsiteX95" fmla="*/ 5763 w 9370"/>
                <a:gd name="connsiteY95" fmla="*/ 7843 h 10000"/>
                <a:gd name="connsiteX96" fmla="*/ 6015 w 9370"/>
                <a:gd name="connsiteY96" fmla="*/ 8706 h 10000"/>
                <a:gd name="connsiteX97" fmla="*/ 7156 w 9370"/>
                <a:gd name="connsiteY97" fmla="*/ 9095 h 10000"/>
                <a:gd name="connsiteX98" fmla="*/ 7156 w 9370"/>
                <a:gd name="connsiteY98" fmla="*/ 9138 h 10000"/>
                <a:gd name="connsiteX99" fmla="*/ 7187 w 9370"/>
                <a:gd name="connsiteY99" fmla="*/ 9181 h 10000"/>
                <a:gd name="connsiteX100" fmla="*/ 7251 w 9370"/>
                <a:gd name="connsiteY100" fmla="*/ 9268 h 10000"/>
                <a:gd name="connsiteX101" fmla="*/ 7282 w 9370"/>
                <a:gd name="connsiteY101" fmla="*/ 9396 h 10000"/>
                <a:gd name="connsiteX102" fmla="*/ 7345 w 9370"/>
                <a:gd name="connsiteY102" fmla="*/ 9570 h 10000"/>
                <a:gd name="connsiteX103" fmla="*/ 7345 w 9370"/>
                <a:gd name="connsiteY103" fmla="*/ 9742 h 10000"/>
                <a:gd name="connsiteX104" fmla="*/ 7345 w 9370"/>
                <a:gd name="connsiteY104" fmla="*/ 9956 h 10000"/>
                <a:gd name="connsiteX105" fmla="*/ 7504 w 9370"/>
                <a:gd name="connsiteY105" fmla="*/ 9956 h 10000"/>
                <a:gd name="connsiteX106" fmla="*/ 7504 w 9370"/>
                <a:gd name="connsiteY106" fmla="*/ 9396 h 10000"/>
                <a:gd name="connsiteX107" fmla="*/ 7504 w 9370"/>
                <a:gd name="connsiteY107" fmla="*/ 9181 h 10000"/>
                <a:gd name="connsiteX108" fmla="*/ 7471 w 9370"/>
                <a:gd name="connsiteY108" fmla="*/ 9095 h 10000"/>
                <a:gd name="connsiteX109" fmla="*/ 7409 w 9370"/>
                <a:gd name="connsiteY109" fmla="*/ 8965 h 10000"/>
                <a:gd name="connsiteX110" fmla="*/ 7377 w 9370"/>
                <a:gd name="connsiteY110" fmla="*/ 8878 h 10000"/>
                <a:gd name="connsiteX111" fmla="*/ 7345 w 9370"/>
                <a:gd name="connsiteY111" fmla="*/ 8878 h 10000"/>
                <a:gd name="connsiteX112" fmla="*/ 6587 w 9370"/>
                <a:gd name="connsiteY112" fmla="*/ 8620 h 10000"/>
                <a:gd name="connsiteX113" fmla="*/ 7091 w 9370"/>
                <a:gd name="connsiteY113" fmla="*/ 8447 h 10000"/>
                <a:gd name="connsiteX114" fmla="*/ 7345 w 9370"/>
                <a:gd name="connsiteY114" fmla="*/ 7713 h 10000"/>
                <a:gd name="connsiteX115" fmla="*/ 7251 w 9370"/>
                <a:gd name="connsiteY115" fmla="*/ 7627 h 10000"/>
                <a:gd name="connsiteX116" fmla="*/ 7156 w 9370"/>
                <a:gd name="connsiteY116" fmla="*/ 7541 h 10000"/>
                <a:gd name="connsiteX117" fmla="*/ 7091 w 9370"/>
                <a:gd name="connsiteY117" fmla="*/ 7412 h 10000"/>
                <a:gd name="connsiteX118" fmla="*/ 7061 w 9370"/>
                <a:gd name="connsiteY118" fmla="*/ 7283 h 10000"/>
                <a:gd name="connsiteX119" fmla="*/ 7061 w 9370"/>
                <a:gd name="connsiteY119" fmla="*/ 7152 h 10000"/>
                <a:gd name="connsiteX120" fmla="*/ 7061 w 9370"/>
                <a:gd name="connsiteY120" fmla="*/ 7152 h 10000"/>
                <a:gd name="connsiteX121" fmla="*/ 6997 w 9370"/>
                <a:gd name="connsiteY121" fmla="*/ 6980 h 10000"/>
                <a:gd name="connsiteX122" fmla="*/ 6966 w 9370"/>
                <a:gd name="connsiteY122" fmla="*/ 6594 h 10000"/>
                <a:gd name="connsiteX123" fmla="*/ 6934 w 9370"/>
                <a:gd name="connsiteY123" fmla="*/ 6032 h 10000"/>
                <a:gd name="connsiteX124" fmla="*/ 6934 w 9370"/>
                <a:gd name="connsiteY124" fmla="*/ 5471 h 10000"/>
                <a:gd name="connsiteX125" fmla="*/ 6997 w 9370"/>
                <a:gd name="connsiteY125" fmla="*/ 5082 h 10000"/>
                <a:gd name="connsiteX126" fmla="*/ 7187 w 9370"/>
                <a:gd name="connsiteY126" fmla="*/ 4909 h 10000"/>
                <a:gd name="connsiteX127" fmla="*/ 7409 w 9370"/>
                <a:gd name="connsiteY127" fmla="*/ 4781 h 10000"/>
                <a:gd name="connsiteX128" fmla="*/ 7599 w 9370"/>
                <a:gd name="connsiteY128" fmla="*/ 4738 h 10000"/>
                <a:gd name="connsiteX129" fmla="*/ 7693 w 9370"/>
                <a:gd name="connsiteY129" fmla="*/ 4738 h 10000"/>
                <a:gd name="connsiteX130" fmla="*/ 7693 w 9370"/>
                <a:gd name="connsiteY130" fmla="*/ 4738 h 10000"/>
                <a:gd name="connsiteX131" fmla="*/ 7789 w 9370"/>
                <a:gd name="connsiteY131" fmla="*/ 4738 h 10000"/>
                <a:gd name="connsiteX132" fmla="*/ 7978 w 9370"/>
                <a:gd name="connsiteY132" fmla="*/ 4781 h 10000"/>
                <a:gd name="connsiteX133" fmla="*/ 8231 w 9370"/>
                <a:gd name="connsiteY133" fmla="*/ 4909 h 10000"/>
                <a:gd name="connsiteX134" fmla="*/ 8422 w 9370"/>
                <a:gd name="connsiteY134" fmla="*/ 5082 h 10000"/>
                <a:gd name="connsiteX135" fmla="*/ 8515 w 9370"/>
                <a:gd name="connsiteY135" fmla="*/ 5471 h 10000"/>
                <a:gd name="connsiteX136" fmla="*/ 8485 w 9370"/>
                <a:gd name="connsiteY136" fmla="*/ 6032 h 10000"/>
                <a:gd name="connsiteX137" fmla="*/ 8422 w 9370"/>
                <a:gd name="connsiteY137" fmla="*/ 6594 h 10000"/>
                <a:gd name="connsiteX138" fmla="*/ 8389 w 9370"/>
                <a:gd name="connsiteY138" fmla="*/ 6980 h 10000"/>
                <a:gd name="connsiteX139" fmla="*/ 8389 w 9370"/>
                <a:gd name="connsiteY139" fmla="*/ 7152 h 10000"/>
                <a:gd name="connsiteX140" fmla="*/ 8389 w 9370"/>
                <a:gd name="connsiteY140" fmla="*/ 7152 h 10000"/>
                <a:gd name="connsiteX141" fmla="*/ 8326 w 9370"/>
                <a:gd name="connsiteY141" fmla="*/ 7283 h 10000"/>
                <a:gd name="connsiteX142" fmla="*/ 8295 w 9370"/>
                <a:gd name="connsiteY142" fmla="*/ 7412 h 10000"/>
                <a:gd name="connsiteX143" fmla="*/ 8231 w 9370"/>
                <a:gd name="connsiteY143" fmla="*/ 7541 h 10000"/>
                <a:gd name="connsiteX144" fmla="*/ 8201 w 9370"/>
                <a:gd name="connsiteY144" fmla="*/ 7627 h 10000"/>
                <a:gd name="connsiteX145" fmla="*/ 8105 w 9370"/>
                <a:gd name="connsiteY145" fmla="*/ 7713 h 10000"/>
                <a:gd name="connsiteX146" fmla="*/ 8295 w 9370"/>
                <a:gd name="connsiteY146" fmla="*/ 8447 h 10000"/>
                <a:gd name="connsiteX147" fmla="*/ 9245 w 9370"/>
                <a:gd name="connsiteY147" fmla="*/ 8748 h 10000"/>
                <a:gd name="connsiteX148" fmla="*/ 9245 w 9370"/>
                <a:gd name="connsiteY148" fmla="*/ 8748 h 10000"/>
                <a:gd name="connsiteX149" fmla="*/ 9307 w 9370"/>
                <a:gd name="connsiteY149" fmla="*/ 8835 h 10000"/>
                <a:gd name="connsiteX150" fmla="*/ 9340 w 9370"/>
                <a:gd name="connsiteY150" fmla="*/ 8878 h 10000"/>
                <a:gd name="connsiteX151" fmla="*/ 9340 w 9370"/>
                <a:gd name="connsiteY151" fmla="*/ 9006 h 10000"/>
                <a:gd name="connsiteX152" fmla="*/ 9370 w 9370"/>
                <a:gd name="connsiteY152" fmla="*/ 9138 h 10000"/>
                <a:gd name="connsiteX153" fmla="*/ 9370 w 9370"/>
                <a:gd name="connsiteY153" fmla="*/ 9697 h 10000"/>
                <a:gd name="connsiteX0" fmla="*/ 10000 w 11493"/>
                <a:gd name="connsiteY0" fmla="*/ 9697 h 10000"/>
                <a:gd name="connsiteX1" fmla="*/ 7907 w 11493"/>
                <a:gd name="connsiteY1" fmla="*/ 2408 h 10000"/>
                <a:gd name="connsiteX2" fmla="*/ 2504 w 11493"/>
                <a:gd name="connsiteY2" fmla="*/ 2926 h 10000"/>
                <a:gd name="connsiteX3" fmla="*/ 1287 w 11493"/>
                <a:gd name="connsiteY3" fmla="*/ 9439 h 10000"/>
                <a:gd name="connsiteX4" fmla="*/ 1287 w 11493"/>
                <a:gd name="connsiteY4" fmla="*/ 9138 h 10000"/>
                <a:gd name="connsiteX5" fmla="*/ 1355 w 11493"/>
                <a:gd name="connsiteY5" fmla="*/ 9006 h 10000"/>
                <a:gd name="connsiteX6" fmla="*/ 1355 w 11493"/>
                <a:gd name="connsiteY6" fmla="*/ 8878 h 10000"/>
                <a:gd name="connsiteX7" fmla="*/ 1388 w 11493"/>
                <a:gd name="connsiteY7" fmla="*/ 8835 h 10000"/>
                <a:gd name="connsiteX8" fmla="*/ 1457 w 11493"/>
                <a:gd name="connsiteY8" fmla="*/ 8748 h 10000"/>
                <a:gd name="connsiteX9" fmla="*/ 1457 w 11493"/>
                <a:gd name="connsiteY9" fmla="*/ 8748 h 10000"/>
                <a:gd name="connsiteX10" fmla="*/ 2470 w 11493"/>
                <a:gd name="connsiteY10" fmla="*/ 8447 h 10000"/>
                <a:gd name="connsiteX11" fmla="*/ 2672 w 11493"/>
                <a:gd name="connsiteY11" fmla="*/ 7713 h 10000"/>
                <a:gd name="connsiteX12" fmla="*/ 2571 w 11493"/>
                <a:gd name="connsiteY12" fmla="*/ 7627 h 10000"/>
                <a:gd name="connsiteX13" fmla="*/ 2504 w 11493"/>
                <a:gd name="connsiteY13" fmla="*/ 7541 h 10000"/>
                <a:gd name="connsiteX14" fmla="*/ 2470 w 11493"/>
                <a:gd name="connsiteY14" fmla="*/ 7412 h 10000"/>
                <a:gd name="connsiteX15" fmla="*/ 2401 w 11493"/>
                <a:gd name="connsiteY15" fmla="*/ 7283 h 10000"/>
                <a:gd name="connsiteX16" fmla="*/ 2368 w 11493"/>
                <a:gd name="connsiteY16" fmla="*/ 7197 h 10000"/>
                <a:gd name="connsiteX17" fmla="*/ 2368 w 11493"/>
                <a:gd name="connsiteY17" fmla="*/ 7152 h 10000"/>
                <a:gd name="connsiteX18" fmla="*/ 2368 w 11493"/>
                <a:gd name="connsiteY18" fmla="*/ 6980 h 10000"/>
                <a:gd name="connsiteX19" fmla="*/ 2335 w 11493"/>
                <a:gd name="connsiteY19" fmla="*/ 6594 h 10000"/>
                <a:gd name="connsiteX20" fmla="*/ 2267 w 11493"/>
                <a:gd name="connsiteY20" fmla="*/ 6032 h 10000"/>
                <a:gd name="connsiteX21" fmla="*/ 2232 w 11493"/>
                <a:gd name="connsiteY21" fmla="*/ 5471 h 10000"/>
                <a:gd name="connsiteX22" fmla="*/ 2335 w 11493"/>
                <a:gd name="connsiteY22" fmla="*/ 5082 h 10000"/>
                <a:gd name="connsiteX23" fmla="*/ 2571 w 11493"/>
                <a:gd name="connsiteY23" fmla="*/ 4909 h 10000"/>
                <a:gd name="connsiteX24" fmla="*/ 2807 w 11493"/>
                <a:gd name="connsiteY24" fmla="*/ 4781 h 10000"/>
                <a:gd name="connsiteX25" fmla="*/ 3010 w 11493"/>
                <a:gd name="connsiteY25" fmla="*/ 4738 h 10000"/>
                <a:gd name="connsiteX26" fmla="*/ 3110 w 11493"/>
                <a:gd name="connsiteY26" fmla="*/ 4738 h 10000"/>
                <a:gd name="connsiteX27" fmla="*/ 3110 w 11493"/>
                <a:gd name="connsiteY27" fmla="*/ 4738 h 10000"/>
                <a:gd name="connsiteX28" fmla="*/ 3179 w 11493"/>
                <a:gd name="connsiteY28" fmla="*/ 4738 h 10000"/>
                <a:gd name="connsiteX29" fmla="*/ 3381 w 11493"/>
                <a:gd name="connsiteY29" fmla="*/ 4781 h 10000"/>
                <a:gd name="connsiteX30" fmla="*/ 3618 w 11493"/>
                <a:gd name="connsiteY30" fmla="*/ 4909 h 10000"/>
                <a:gd name="connsiteX31" fmla="*/ 3819 w 11493"/>
                <a:gd name="connsiteY31" fmla="*/ 5082 h 10000"/>
                <a:gd name="connsiteX32" fmla="*/ 3921 w 11493"/>
                <a:gd name="connsiteY32" fmla="*/ 5471 h 10000"/>
                <a:gd name="connsiteX33" fmla="*/ 3921 w 11493"/>
                <a:gd name="connsiteY33" fmla="*/ 6032 h 10000"/>
                <a:gd name="connsiteX34" fmla="*/ 3888 w 11493"/>
                <a:gd name="connsiteY34" fmla="*/ 6594 h 10000"/>
                <a:gd name="connsiteX35" fmla="*/ 3819 w 11493"/>
                <a:gd name="connsiteY35" fmla="*/ 6980 h 10000"/>
                <a:gd name="connsiteX36" fmla="*/ 3785 w 11493"/>
                <a:gd name="connsiteY36" fmla="*/ 7152 h 10000"/>
                <a:gd name="connsiteX37" fmla="*/ 3785 w 11493"/>
                <a:gd name="connsiteY37" fmla="*/ 7197 h 10000"/>
                <a:gd name="connsiteX38" fmla="*/ 3785 w 11493"/>
                <a:gd name="connsiteY38" fmla="*/ 7283 h 10000"/>
                <a:gd name="connsiteX39" fmla="*/ 3719 w 11493"/>
                <a:gd name="connsiteY39" fmla="*/ 7412 h 10000"/>
                <a:gd name="connsiteX40" fmla="*/ 3684 w 11493"/>
                <a:gd name="connsiteY40" fmla="*/ 7541 h 10000"/>
                <a:gd name="connsiteX41" fmla="*/ 3584 w 11493"/>
                <a:gd name="connsiteY41" fmla="*/ 7627 h 10000"/>
                <a:gd name="connsiteX42" fmla="*/ 3551 w 11493"/>
                <a:gd name="connsiteY42" fmla="*/ 7713 h 10000"/>
                <a:gd name="connsiteX43" fmla="*/ 3719 w 11493"/>
                <a:gd name="connsiteY43" fmla="*/ 8447 h 10000"/>
                <a:gd name="connsiteX44" fmla="*/ 4259 w 11493"/>
                <a:gd name="connsiteY44" fmla="*/ 8620 h 10000"/>
                <a:gd name="connsiteX45" fmla="*/ 3483 w 11493"/>
                <a:gd name="connsiteY45" fmla="*/ 8878 h 10000"/>
                <a:gd name="connsiteX46" fmla="*/ 3449 w 11493"/>
                <a:gd name="connsiteY46" fmla="*/ 8878 h 10000"/>
                <a:gd name="connsiteX47" fmla="*/ 3381 w 11493"/>
                <a:gd name="connsiteY47" fmla="*/ 8965 h 10000"/>
                <a:gd name="connsiteX48" fmla="*/ 3347 w 11493"/>
                <a:gd name="connsiteY48" fmla="*/ 9095 h 10000"/>
                <a:gd name="connsiteX49" fmla="*/ 3281 w 11493"/>
                <a:gd name="connsiteY49" fmla="*/ 9181 h 10000"/>
                <a:gd name="connsiteX50" fmla="*/ 3281 w 11493"/>
                <a:gd name="connsiteY50" fmla="*/ 9396 h 10000"/>
                <a:gd name="connsiteX51" fmla="*/ 3281 w 11493"/>
                <a:gd name="connsiteY51" fmla="*/ 10000 h 10000"/>
                <a:gd name="connsiteX52" fmla="*/ 3551 w 11493"/>
                <a:gd name="connsiteY52" fmla="*/ 10000 h 10000"/>
                <a:gd name="connsiteX53" fmla="*/ 3551 w 11493"/>
                <a:gd name="connsiteY53" fmla="*/ 9570 h 10000"/>
                <a:gd name="connsiteX54" fmla="*/ 3551 w 11493"/>
                <a:gd name="connsiteY54" fmla="*/ 9396 h 10000"/>
                <a:gd name="connsiteX55" fmla="*/ 3584 w 11493"/>
                <a:gd name="connsiteY55" fmla="*/ 9268 h 10000"/>
                <a:gd name="connsiteX56" fmla="*/ 3618 w 11493"/>
                <a:gd name="connsiteY56" fmla="*/ 9181 h 10000"/>
                <a:gd name="connsiteX57" fmla="*/ 3684 w 11493"/>
                <a:gd name="connsiteY57" fmla="*/ 9138 h 10000"/>
                <a:gd name="connsiteX58" fmla="*/ 3684 w 11493"/>
                <a:gd name="connsiteY58" fmla="*/ 9095 h 10000"/>
                <a:gd name="connsiteX59" fmla="*/ 4900 w 11493"/>
                <a:gd name="connsiteY59" fmla="*/ 8706 h 10000"/>
                <a:gd name="connsiteX60" fmla="*/ 5138 w 11493"/>
                <a:gd name="connsiteY60" fmla="*/ 7843 h 10000"/>
                <a:gd name="connsiteX61" fmla="*/ 5036 w 11493"/>
                <a:gd name="connsiteY61" fmla="*/ 7713 h 10000"/>
                <a:gd name="connsiteX62" fmla="*/ 4935 w 11493"/>
                <a:gd name="connsiteY62" fmla="*/ 7584 h 10000"/>
                <a:gd name="connsiteX63" fmla="*/ 4900 w 11493"/>
                <a:gd name="connsiteY63" fmla="*/ 7455 h 10000"/>
                <a:gd name="connsiteX64" fmla="*/ 4868 w 11493"/>
                <a:gd name="connsiteY64" fmla="*/ 7283 h 10000"/>
                <a:gd name="connsiteX65" fmla="*/ 4799 w 11493"/>
                <a:gd name="connsiteY65" fmla="*/ 7197 h 10000"/>
                <a:gd name="connsiteX66" fmla="*/ 4799 w 11493"/>
                <a:gd name="connsiteY66" fmla="*/ 7152 h 10000"/>
                <a:gd name="connsiteX67" fmla="*/ 4799 w 11493"/>
                <a:gd name="connsiteY67" fmla="*/ 7023 h 10000"/>
                <a:gd name="connsiteX68" fmla="*/ 4766 w 11493"/>
                <a:gd name="connsiteY68" fmla="*/ 6722 h 10000"/>
                <a:gd name="connsiteX69" fmla="*/ 4698 w 11493"/>
                <a:gd name="connsiteY69" fmla="*/ 6204 h 10000"/>
                <a:gd name="connsiteX70" fmla="*/ 4665 w 11493"/>
                <a:gd name="connsiteY70" fmla="*/ 5644 h 10000"/>
                <a:gd name="connsiteX71" fmla="*/ 4665 w 11493"/>
                <a:gd name="connsiteY71" fmla="*/ 5169 h 10000"/>
                <a:gd name="connsiteX72" fmla="*/ 4698 w 11493"/>
                <a:gd name="connsiteY72" fmla="*/ 4781 h 10000"/>
                <a:gd name="connsiteX73" fmla="*/ 4900 w 11493"/>
                <a:gd name="connsiteY73" fmla="*/ 4478 h 10000"/>
                <a:gd name="connsiteX74" fmla="*/ 5138 w 11493"/>
                <a:gd name="connsiteY74" fmla="*/ 4349 h 10000"/>
                <a:gd name="connsiteX75" fmla="*/ 5374 w 11493"/>
                <a:gd name="connsiteY75" fmla="*/ 4220 h 10000"/>
                <a:gd name="connsiteX76" fmla="*/ 5576 w 11493"/>
                <a:gd name="connsiteY76" fmla="*/ 4220 h 10000"/>
                <a:gd name="connsiteX77" fmla="*/ 5679 w 11493"/>
                <a:gd name="connsiteY77" fmla="*/ 4220 h 10000"/>
                <a:gd name="connsiteX78" fmla="*/ 5679 w 11493"/>
                <a:gd name="connsiteY78" fmla="*/ 4220 h 10000"/>
                <a:gd name="connsiteX79" fmla="*/ 5746 w 11493"/>
                <a:gd name="connsiteY79" fmla="*/ 4220 h 10000"/>
                <a:gd name="connsiteX80" fmla="*/ 5915 w 11493"/>
                <a:gd name="connsiteY80" fmla="*/ 4220 h 10000"/>
                <a:gd name="connsiteX81" fmla="*/ 6150 w 11493"/>
                <a:gd name="connsiteY81" fmla="*/ 4349 h 10000"/>
                <a:gd name="connsiteX82" fmla="*/ 6419 w 11493"/>
                <a:gd name="connsiteY82" fmla="*/ 4478 h 10000"/>
                <a:gd name="connsiteX83" fmla="*/ 6589 w 11493"/>
                <a:gd name="connsiteY83" fmla="*/ 4781 h 10000"/>
                <a:gd name="connsiteX84" fmla="*/ 6691 w 11493"/>
                <a:gd name="connsiteY84" fmla="*/ 5169 h 10000"/>
                <a:gd name="connsiteX85" fmla="*/ 6656 w 11493"/>
                <a:gd name="connsiteY85" fmla="*/ 5644 h 10000"/>
                <a:gd name="connsiteX86" fmla="*/ 6656 w 11493"/>
                <a:gd name="connsiteY86" fmla="*/ 6204 h 10000"/>
                <a:gd name="connsiteX87" fmla="*/ 6556 w 11493"/>
                <a:gd name="connsiteY87" fmla="*/ 6722 h 10000"/>
                <a:gd name="connsiteX88" fmla="*/ 6556 w 11493"/>
                <a:gd name="connsiteY88" fmla="*/ 7023 h 10000"/>
                <a:gd name="connsiteX89" fmla="*/ 6523 w 11493"/>
                <a:gd name="connsiteY89" fmla="*/ 7152 h 10000"/>
                <a:gd name="connsiteX90" fmla="*/ 6523 w 11493"/>
                <a:gd name="connsiteY90" fmla="*/ 7197 h 10000"/>
                <a:gd name="connsiteX91" fmla="*/ 6523 w 11493"/>
                <a:gd name="connsiteY91" fmla="*/ 7283 h 10000"/>
                <a:gd name="connsiteX92" fmla="*/ 6454 w 11493"/>
                <a:gd name="connsiteY92" fmla="*/ 7455 h 10000"/>
                <a:gd name="connsiteX93" fmla="*/ 6353 w 11493"/>
                <a:gd name="connsiteY93" fmla="*/ 7584 h 10000"/>
                <a:gd name="connsiteX94" fmla="*/ 6319 w 11493"/>
                <a:gd name="connsiteY94" fmla="*/ 7713 h 10000"/>
                <a:gd name="connsiteX95" fmla="*/ 6150 w 11493"/>
                <a:gd name="connsiteY95" fmla="*/ 7843 h 10000"/>
                <a:gd name="connsiteX96" fmla="*/ 6419 w 11493"/>
                <a:gd name="connsiteY96" fmla="*/ 8706 h 10000"/>
                <a:gd name="connsiteX97" fmla="*/ 7637 w 11493"/>
                <a:gd name="connsiteY97" fmla="*/ 9095 h 10000"/>
                <a:gd name="connsiteX98" fmla="*/ 7637 w 11493"/>
                <a:gd name="connsiteY98" fmla="*/ 9138 h 10000"/>
                <a:gd name="connsiteX99" fmla="*/ 7670 w 11493"/>
                <a:gd name="connsiteY99" fmla="*/ 9181 h 10000"/>
                <a:gd name="connsiteX100" fmla="*/ 7739 w 11493"/>
                <a:gd name="connsiteY100" fmla="*/ 9268 h 10000"/>
                <a:gd name="connsiteX101" fmla="*/ 7772 w 11493"/>
                <a:gd name="connsiteY101" fmla="*/ 9396 h 10000"/>
                <a:gd name="connsiteX102" fmla="*/ 7839 w 11493"/>
                <a:gd name="connsiteY102" fmla="*/ 9570 h 10000"/>
                <a:gd name="connsiteX103" fmla="*/ 7839 w 11493"/>
                <a:gd name="connsiteY103" fmla="*/ 9742 h 10000"/>
                <a:gd name="connsiteX104" fmla="*/ 7839 w 11493"/>
                <a:gd name="connsiteY104" fmla="*/ 9956 h 10000"/>
                <a:gd name="connsiteX105" fmla="*/ 8009 w 11493"/>
                <a:gd name="connsiteY105" fmla="*/ 9956 h 10000"/>
                <a:gd name="connsiteX106" fmla="*/ 8009 w 11493"/>
                <a:gd name="connsiteY106" fmla="*/ 9396 h 10000"/>
                <a:gd name="connsiteX107" fmla="*/ 8009 w 11493"/>
                <a:gd name="connsiteY107" fmla="*/ 9181 h 10000"/>
                <a:gd name="connsiteX108" fmla="*/ 7973 w 11493"/>
                <a:gd name="connsiteY108" fmla="*/ 9095 h 10000"/>
                <a:gd name="connsiteX109" fmla="*/ 7907 w 11493"/>
                <a:gd name="connsiteY109" fmla="*/ 8965 h 10000"/>
                <a:gd name="connsiteX110" fmla="*/ 7873 w 11493"/>
                <a:gd name="connsiteY110" fmla="*/ 8878 h 10000"/>
                <a:gd name="connsiteX111" fmla="*/ 7839 w 11493"/>
                <a:gd name="connsiteY111" fmla="*/ 8878 h 10000"/>
                <a:gd name="connsiteX112" fmla="*/ 7030 w 11493"/>
                <a:gd name="connsiteY112" fmla="*/ 8620 h 10000"/>
                <a:gd name="connsiteX113" fmla="*/ 7568 w 11493"/>
                <a:gd name="connsiteY113" fmla="*/ 8447 h 10000"/>
                <a:gd name="connsiteX114" fmla="*/ 7839 w 11493"/>
                <a:gd name="connsiteY114" fmla="*/ 7713 h 10000"/>
                <a:gd name="connsiteX115" fmla="*/ 7739 w 11493"/>
                <a:gd name="connsiteY115" fmla="*/ 7627 h 10000"/>
                <a:gd name="connsiteX116" fmla="*/ 7637 w 11493"/>
                <a:gd name="connsiteY116" fmla="*/ 7541 h 10000"/>
                <a:gd name="connsiteX117" fmla="*/ 7568 w 11493"/>
                <a:gd name="connsiteY117" fmla="*/ 7412 h 10000"/>
                <a:gd name="connsiteX118" fmla="*/ 7536 w 11493"/>
                <a:gd name="connsiteY118" fmla="*/ 7283 h 10000"/>
                <a:gd name="connsiteX119" fmla="*/ 7536 w 11493"/>
                <a:gd name="connsiteY119" fmla="*/ 7152 h 10000"/>
                <a:gd name="connsiteX120" fmla="*/ 7536 w 11493"/>
                <a:gd name="connsiteY120" fmla="*/ 7152 h 10000"/>
                <a:gd name="connsiteX121" fmla="*/ 7467 w 11493"/>
                <a:gd name="connsiteY121" fmla="*/ 6980 h 10000"/>
                <a:gd name="connsiteX122" fmla="*/ 7434 w 11493"/>
                <a:gd name="connsiteY122" fmla="*/ 6594 h 10000"/>
                <a:gd name="connsiteX123" fmla="*/ 7400 w 11493"/>
                <a:gd name="connsiteY123" fmla="*/ 6032 h 10000"/>
                <a:gd name="connsiteX124" fmla="*/ 7400 w 11493"/>
                <a:gd name="connsiteY124" fmla="*/ 5471 h 10000"/>
                <a:gd name="connsiteX125" fmla="*/ 7467 w 11493"/>
                <a:gd name="connsiteY125" fmla="*/ 5082 h 10000"/>
                <a:gd name="connsiteX126" fmla="*/ 7670 w 11493"/>
                <a:gd name="connsiteY126" fmla="*/ 4909 h 10000"/>
                <a:gd name="connsiteX127" fmla="*/ 7907 w 11493"/>
                <a:gd name="connsiteY127" fmla="*/ 4781 h 10000"/>
                <a:gd name="connsiteX128" fmla="*/ 8110 w 11493"/>
                <a:gd name="connsiteY128" fmla="*/ 4738 h 10000"/>
                <a:gd name="connsiteX129" fmla="*/ 8210 w 11493"/>
                <a:gd name="connsiteY129" fmla="*/ 4738 h 10000"/>
                <a:gd name="connsiteX130" fmla="*/ 8210 w 11493"/>
                <a:gd name="connsiteY130" fmla="*/ 4738 h 10000"/>
                <a:gd name="connsiteX131" fmla="*/ 8313 w 11493"/>
                <a:gd name="connsiteY131" fmla="*/ 4738 h 10000"/>
                <a:gd name="connsiteX132" fmla="*/ 8514 w 11493"/>
                <a:gd name="connsiteY132" fmla="*/ 4781 h 10000"/>
                <a:gd name="connsiteX133" fmla="*/ 8784 w 11493"/>
                <a:gd name="connsiteY133" fmla="*/ 4909 h 10000"/>
                <a:gd name="connsiteX134" fmla="*/ 8988 w 11493"/>
                <a:gd name="connsiteY134" fmla="*/ 5082 h 10000"/>
                <a:gd name="connsiteX135" fmla="*/ 9088 w 11493"/>
                <a:gd name="connsiteY135" fmla="*/ 5471 h 10000"/>
                <a:gd name="connsiteX136" fmla="*/ 9055 w 11493"/>
                <a:gd name="connsiteY136" fmla="*/ 6032 h 10000"/>
                <a:gd name="connsiteX137" fmla="*/ 8988 w 11493"/>
                <a:gd name="connsiteY137" fmla="*/ 6594 h 10000"/>
                <a:gd name="connsiteX138" fmla="*/ 8953 w 11493"/>
                <a:gd name="connsiteY138" fmla="*/ 6980 h 10000"/>
                <a:gd name="connsiteX139" fmla="*/ 8953 w 11493"/>
                <a:gd name="connsiteY139" fmla="*/ 7152 h 10000"/>
                <a:gd name="connsiteX140" fmla="*/ 8953 w 11493"/>
                <a:gd name="connsiteY140" fmla="*/ 7152 h 10000"/>
                <a:gd name="connsiteX141" fmla="*/ 8886 w 11493"/>
                <a:gd name="connsiteY141" fmla="*/ 7283 h 10000"/>
                <a:gd name="connsiteX142" fmla="*/ 8853 w 11493"/>
                <a:gd name="connsiteY142" fmla="*/ 7412 h 10000"/>
                <a:gd name="connsiteX143" fmla="*/ 8784 w 11493"/>
                <a:gd name="connsiteY143" fmla="*/ 7541 h 10000"/>
                <a:gd name="connsiteX144" fmla="*/ 8752 w 11493"/>
                <a:gd name="connsiteY144" fmla="*/ 7627 h 10000"/>
                <a:gd name="connsiteX145" fmla="*/ 8650 w 11493"/>
                <a:gd name="connsiteY145" fmla="*/ 7713 h 10000"/>
                <a:gd name="connsiteX146" fmla="*/ 8853 w 11493"/>
                <a:gd name="connsiteY146" fmla="*/ 8447 h 10000"/>
                <a:gd name="connsiteX147" fmla="*/ 9867 w 11493"/>
                <a:gd name="connsiteY147" fmla="*/ 8748 h 10000"/>
                <a:gd name="connsiteX148" fmla="*/ 9867 w 11493"/>
                <a:gd name="connsiteY148" fmla="*/ 8748 h 10000"/>
                <a:gd name="connsiteX149" fmla="*/ 9933 w 11493"/>
                <a:gd name="connsiteY149" fmla="*/ 8835 h 10000"/>
                <a:gd name="connsiteX150" fmla="*/ 9968 w 11493"/>
                <a:gd name="connsiteY150" fmla="*/ 8878 h 10000"/>
                <a:gd name="connsiteX151" fmla="*/ 9968 w 11493"/>
                <a:gd name="connsiteY151" fmla="*/ 9006 h 10000"/>
                <a:gd name="connsiteX152" fmla="*/ 10000 w 11493"/>
                <a:gd name="connsiteY152" fmla="*/ 9138 h 10000"/>
                <a:gd name="connsiteX153" fmla="*/ 10000 w 11493"/>
                <a:gd name="connsiteY153" fmla="*/ 9697 h 10000"/>
                <a:gd name="connsiteX0" fmla="*/ 10000 w 11488"/>
                <a:gd name="connsiteY0" fmla="*/ 9782 h 10085"/>
                <a:gd name="connsiteX1" fmla="*/ 7881 w 11488"/>
                <a:gd name="connsiteY1" fmla="*/ 2328 h 10085"/>
                <a:gd name="connsiteX2" fmla="*/ 2504 w 11488"/>
                <a:gd name="connsiteY2" fmla="*/ 3011 h 10085"/>
                <a:gd name="connsiteX3" fmla="*/ 1287 w 11488"/>
                <a:gd name="connsiteY3" fmla="*/ 9524 h 10085"/>
                <a:gd name="connsiteX4" fmla="*/ 1287 w 11488"/>
                <a:gd name="connsiteY4" fmla="*/ 9223 h 10085"/>
                <a:gd name="connsiteX5" fmla="*/ 1355 w 11488"/>
                <a:gd name="connsiteY5" fmla="*/ 9091 h 10085"/>
                <a:gd name="connsiteX6" fmla="*/ 1355 w 11488"/>
                <a:gd name="connsiteY6" fmla="*/ 8963 h 10085"/>
                <a:gd name="connsiteX7" fmla="*/ 1388 w 11488"/>
                <a:gd name="connsiteY7" fmla="*/ 8920 h 10085"/>
                <a:gd name="connsiteX8" fmla="*/ 1457 w 11488"/>
                <a:gd name="connsiteY8" fmla="*/ 8833 h 10085"/>
                <a:gd name="connsiteX9" fmla="*/ 1457 w 11488"/>
                <a:gd name="connsiteY9" fmla="*/ 8833 h 10085"/>
                <a:gd name="connsiteX10" fmla="*/ 2470 w 11488"/>
                <a:gd name="connsiteY10" fmla="*/ 8532 h 10085"/>
                <a:gd name="connsiteX11" fmla="*/ 2672 w 11488"/>
                <a:gd name="connsiteY11" fmla="*/ 7798 h 10085"/>
                <a:gd name="connsiteX12" fmla="*/ 2571 w 11488"/>
                <a:gd name="connsiteY12" fmla="*/ 7712 h 10085"/>
                <a:gd name="connsiteX13" fmla="*/ 2504 w 11488"/>
                <a:gd name="connsiteY13" fmla="*/ 7626 h 10085"/>
                <a:gd name="connsiteX14" fmla="*/ 2470 w 11488"/>
                <a:gd name="connsiteY14" fmla="*/ 7497 h 10085"/>
                <a:gd name="connsiteX15" fmla="*/ 2401 w 11488"/>
                <a:gd name="connsiteY15" fmla="*/ 7368 h 10085"/>
                <a:gd name="connsiteX16" fmla="*/ 2368 w 11488"/>
                <a:gd name="connsiteY16" fmla="*/ 7282 h 10085"/>
                <a:gd name="connsiteX17" fmla="*/ 2368 w 11488"/>
                <a:gd name="connsiteY17" fmla="*/ 7237 h 10085"/>
                <a:gd name="connsiteX18" fmla="*/ 2368 w 11488"/>
                <a:gd name="connsiteY18" fmla="*/ 7065 h 10085"/>
                <a:gd name="connsiteX19" fmla="*/ 2335 w 11488"/>
                <a:gd name="connsiteY19" fmla="*/ 6679 h 10085"/>
                <a:gd name="connsiteX20" fmla="*/ 2267 w 11488"/>
                <a:gd name="connsiteY20" fmla="*/ 6117 h 10085"/>
                <a:gd name="connsiteX21" fmla="*/ 2232 w 11488"/>
                <a:gd name="connsiteY21" fmla="*/ 5556 h 10085"/>
                <a:gd name="connsiteX22" fmla="*/ 2335 w 11488"/>
                <a:gd name="connsiteY22" fmla="*/ 5167 h 10085"/>
                <a:gd name="connsiteX23" fmla="*/ 2571 w 11488"/>
                <a:gd name="connsiteY23" fmla="*/ 4994 h 10085"/>
                <a:gd name="connsiteX24" fmla="*/ 2807 w 11488"/>
                <a:gd name="connsiteY24" fmla="*/ 4866 h 10085"/>
                <a:gd name="connsiteX25" fmla="*/ 3010 w 11488"/>
                <a:gd name="connsiteY25" fmla="*/ 4823 h 10085"/>
                <a:gd name="connsiteX26" fmla="*/ 3110 w 11488"/>
                <a:gd name="connsiteY26" fmla="*/ 4823 h 10085"/>
                <a:gd name="connsiteX27" fmla="*/ 3110 w 11488"/>
                <a:gd name="connsiteY27" fmla="*/ 4823 h 10085"/>
                <a:gd name="connsiteX28" fmla="*/ 3179 w 11488"/>
                <a:gd name="connsiteY28" fmla="*/ 4823 h 10085"/>
                <a:gd name="connsiteX29" fmla="*/ 3381 w 11488"/>
                <a:gd name="connsiteY29" fmla="*/ 4866 h 10085"/>
                <a:gd name="connsiteX30" fmla="*/ 3618 w 11488"/>
                <a:gd name="connsiteY30" fmla="*/ 4994 h 10085"/>
                <a:gd name="connsiteX31" fmla="*/ 3819 w 11488"/>
                <a:gd name="connsiteY31" fmla="*/ 5167 h 10085"/>
                <a:gd name="connsiteX32" fmla="*/ 3921 w 11488"/>
                <a:gd name="connsiteY32" fmla="*/ 5556 h 10085"/>
                <a:gd name="connsiteX33" fmla="*/ 3921 w 11488"/>
                <a:gd name="connsiteY33" fmla="*/ 6117 h 10085"/>
                <a:gd name="connsiteX34" fmla="*/ 3888 w 11488"/>
                <a:gd name="connsiteY34" fmla="*/ 6679 h 10085"/>
                <a:gd name="connsiteX35" fmla="*/ 3819 w 11488"/>
                <a:gd name="connsiteY35" fmla="*/ 7065 h 10085"/>
                <a:gd name="connsiteX36" fmla="*/ 3785 w 11488"/>
                <a:gd name="connsiteY36" fmla="*/ 7237 h 10085"/>
                <a:gd name="connsiteX37" fmla="*/ 3785 w 11488"/>
                <a:gd name="connsiteY37" fmla="*/ 7282 h 10085"/>
                <a:gd name="connsiteX38" fmla="*/ 3785 w 11488"/>
                <a:gd name="connsiteY38" fmla="*/ 7368 h 10085"/>
                <a:gd name="connsiteX39" fmla="*/ 3719 w 11488"/>
                <a:gd name="connsiteY39" fmla="*/ 7497 h 10085"/>
                <a:gd name="connsiteX40" fmla="*/ 3684 w 11488"/>
                <a:gd name="connsiteY40" fmla="*/ 7626 h 10085"/>
                <a:gd name="connsiteX41" fmla="*/ 3584 w 11488"/>
                <a:gd name="connsiteY41" fmla="*/ 7712 h 10085"/>
                <a:gd name="connsiteX42" fmla="*/ 3551 w 11488"/>
                <a:gd name="connsiteY42" fmla="*/ 7798 h 10085"/>
                <a:gd name="connsiteX43" fmla="*/ 3719 w 11488"/>
                <a:gd name="connsiteY43" fmla="*/ 8532 h 10085"/>
                <a:gd name="connsiteX44" fmla="*/ 4259 w 11488"/>
                <a:gd name="connsiteY44" fmla="*/ 8705 h 10085"/>
                <a:gd name="connsiteX45" fmla="*/ 3483 w 11488"/>
                <a:gd name="connsiteY45" fmla="*/ 8963 h 10085"/>
                <a:gd name="connsiteX46" fmla="*/ 3449 w 11488"/>
                <a:gd name="connsiteY46" fmla="*/ 8963 h 10085"/>
                <a:gd name="connsiteX47" fmla="*/ 3381 w 11488"/>
                <a:gd name="connsiteY47" fmla="*/ 9050 h 10085"/>
                <a:gd name="connsiteX48" fmla="*/ 3347 w 11488"/>
                <a:gd name="connsiteY48" fmla="*/ 9180 h 10085"/>
                <a:gd name="connsiteX49" fmla="*/ 3281 w 11488"/>
                <a:gd name="connsiteY49" fmla="*/ 9266 h 10085"/>
                <a:gd name="connsiteX50" fmla="*/ 3281 w 11488"/>
                <a:gd name="connsiteY50" fmla="*/ 9481 h 10085"/>
                <a:gd name="connsiteX51" fmla="*/ 3281 w 11488"/>
                <a:gd name="connsiteY51" fmla="*/ 10085 h 10085"/>
                <a:gd name="connsiteX52" fmla="*/ 3551 w 11488"/>
                <a:gd name="connsiteY52" fmla="*/ 10085 h 10085"/>
                <a:gd name="connsiteX53" fmla="*/ 3551 w 11488"/>
                <a:gd name="connsiteY53" fmla="*/ 9655 h 10085"/>
                <a:gd name="connsiteX54" fmla="*/ 3551 w 11488"/>
                <a:gd name="connsiteY54" fmla="*/ 9481 h 10085"/>
                <a:gd name="connsiteX55" fmla="*/ 3584 w 11488"/>
                <a:gd name="connsiteY55" fmla="*/ 9353 h 10085"/>
                <a:gd name="connsiteX56" fmla="*/ 3618 w 11488"/>
                <a:gd name="connsiteY56" fmla="*/ 9266 h 10085"/>
                <a:gd name="connsiteX57" fmla="*/ 3684 w 11488"/>
                <a:gd name="connsiteY57" fmla="*/ 9223 h 10085"/>
                <a:gd name="connsiteX58" fmla="*/ 3684 w 11488"/>
                <a:gd name="connsiteY58" fmla="*/ 9180 h 10085"/>
                <a:gd name="connsiteX59" fmla="*/ 4900 w 11488"/>
                <a:gd name="connsiteY59" fmla="*/ 8791 h 10085"/>
                <a:gd name="connsiteX60" fmla="*/ 5138 w 11488"/>
                <a:gd name="connsiteY60" fmla="*/ 7928 h 10085"/>
                <a:gd name="connsiteX61" fmla="*/ 5036 w 11488"/>
                <a:gd name="connsiteY61" fmla="*/ 7798 h 10085"/>
                <a:gd name="connsiteX62" fmla="*/ 4935 w 11488"/>
                <a:gd name="connsiteY62" fmla="*/ 7669 h 10085"/>
                <a:gd name="connsiteX63" fmla="*/ 4900 w 11488"/>
                <a:gd name="connsiteY63" fmla="*/ 7540 h 10085"/>
                <a:gd name="connsiteX64" fmla="*/ 4868 w 11488"/>
                <a:gd name="connsiteY64" fmla="*/ 7368 h 10085"/>
                <a:gd name="connsiteX65" fmla="*/ 4799 w 11488"/>
                <a:gd name="connsiteY65" fmla="*/ 7282 h 10085"/>
                <a:gd name="connsiteX66" fmla="*/ 4799 w 11488"/>
                <a:gd name="connsiteY66" fmla="*/ 7237 h 10085"/>
                <a:gd name="connsiteX67" fmla="*/ 4799 w 11488"/>
                <a:gd name="connsiteY67" fmla="*/ 7108 h 10085"/>
                <a:gd name="connsiteX68" fmla="*/ 4766 w 11488"/>
                <a:gd name="connsiteY68" fmla="*/ 6807 h 10085"/>
                <a:gd name="connsiteX69" fmla="*/ 4698 w 11488"/>
                <a:gd name="connsiteY69" fmla="*/ 6289 h 10085"/>
                <a:gd name="connsiteX70" fmla="*/ 4665 w 11488"/>
                <a:gd name="connsiteY70" fmla="*/ 5729 h 10085"/>
                <a:gd name="connsiteX71" fmla="*/ 4665 w 11488"/>
                <a:gd name="connsiteY71" fmla="*/ 5254 h 10085"/>
                <a:gd name="connsiteX72" fmla="*/ 4698 w 11488"/>
                <a:gd name="connsiteY72" fmla="*/ 4866 h 10085"/>
                <a:gd name="connsiteX73" fmla="*/ 4900 w 11488"/>
                <a:gd name="connsiteY73" fmla="*/ 4563 h 10085"/>
                <a:gd name="connsiteX74" fmla="*/ 5138 w 11488"/>
                <a:gd name="connsiteY74" fmla="*/ 4434 h 10085"/>
                <a:gd name="connsiteX75" fmla="*/ 5374 w 11488"/>
                <a:gd name="connsiteY75" fmla="*/ 4305 h 10085"/>
                <a:gd name="connsiteX76" fmla="*/ 5576 w 11488"/>
                <a:gd name="connsiteY76" fmla="*/ 4305 h 10085"/>
                <a:gd name="connsiteX77" fmla="*/ 5679 w 11488"/>
                <a:gd name="connsiteY77" fmla="*/ 4305 h 10085"/>
                <a:gd name="connsiteX78" fmla="*/ 5679 w 11488"/>
                <a:gd name="connsiteY78" fmla="*/ 4305 h 10085"/>
                <a:gd name="connsiteX79" fmla="*/ 5746 w 11488"/>
                <a:gd name="connsiteY79" fmla="*/ 4305 h 10085"/>
                <a:gd name="connsiteX80" fmla="*/ 5915 w 11488"/>
                <a:gd name="connsiteY80" fmla="*/ 4305 h 10085"/>
                <a:gd name="connsiteX81" fmla="*/ 6150 w 11488"/>
                <a:gd name="connsiteY81" fmla="*/ 4434 h 10085"/>
                <a:gd name="connsiteX82" fmla="*/ 6419 w 11488"/>
                <a:gd name="connsiteY82" fmla="*/ 4563 h 10085"/>
                <a:gd name="connsiteX83" fmla="*/ 6589 w 11488"/>
                <a:gd name="connsiteY83" fmla="*/ 4866 h 10085"/>
                <a:gd name="connsiteX84" fmla="*/ 6691 w 11488"/>
                <a:gd name="connsiteY84" fmla="*/ 5254 h 10085"/>
                <a:gd name="connsiteX85" fmla="*/ 6656 w 11488"/>
                <a:gd name="connsiteY85" fmla="*/ 5729 h 10085"/>
                <a:gd name="connsiteX86" fmla="*/ 6656 w 11488"/>
                <a:gd name="connsiteY86" fmla="*/ 6289 h 10085"/>
                <a:gd name="connsiteX87" fmla="*/ 6556 w 11488"/>
                <a:gd name="connsiteY87" fmla="*/ 6807 h 10085"/>
                <a:gd name="connsiteX88" fmla="*/ 6556 w 11488"/>
                <a:gd name="connsiteY88" fmla="*/ 7108 h 10085"/>
                <a:gd name="connsiteX89" fmla="*/ 6523 w 11488"/>
                <a:gd name="connsiteY89" fmla="*/ 7237 h 10085"/>
                <a:gd name="connsiteX90" fmla="*/ 6523 w 11488"/>
                <a:gd name="connsiteY90" fmla="*/ 7282 h 10085"/>
                <a:gd name="connsiteX91" fmla="*/ 6523 w 11488"/>
                <a:gd name="connsiteY91" fmla="*/ 7368 h 10085"/>
                <a:gd name="connsiteX92" fmla="*/ 6454 w 11488"/>
                <a:gd name="connsiteY92" fmla="*/ 7540 h 10085"/>
                <a:gd name="connsiteX93" fmla="*/ 6353 w 11488"/>
                <a:gd name="connsiteY93" fmla="*/ 7669 h 10085"/>
                <a:gd name="connsiteX94" fmla="*/ 6319 w 11488"/>
                <a:gd name="connsiteY94" fmla="*/ 7798 h 10085"/>
                <a:gd name="connsiteX95" fmla="*/ 6150 w 11488"/>
                <a:gd name="connsiteY95" fmla="*/ 7928 h 10085"/>
                <a:gd name="connsiteX96" fmla="*/ 6419 w 11488"/>
                <a:gd name="connsiteY96" fmla="*/ 8791 h 10085"/>
                <a:gd name="connsiteX97" fmla="*/ 7637 w 11488"/>
                <a:gd name="connsiteY97" fmla="*/ 9180 h 10085"/>
                <a:gd name="connsiteX98" fmla="*/ 7637 w 11488"/>
                <a:gd name="connsiteY98" fmla="*/ 9223 h 10085"/>
                <a:gd name="connsiteX99" fmla="*/ 7670 w 11488"/>
                <a:gd name="connsiteY99" fmla="*/ 9266 h 10085"/>
                <a:gd name="connsiteX100" fmla="*/ 7739 w 11488"/>
                <a:gd name="connsiteY100" fmla="*/ 9353 h 10085"/>
                <a:gd name="connsiteX101" fmla="*/ 7772 w 11488"/>
                <a:gd name="connsiteY101" fmla="*/ 9481 h 10085"/>
                <a:gd name="connsiteX102" fmla="*/ 7839 w 11488"/>
                <a:gd name="connsiteY102" fmla="*/ 9655 h 10085"/>
                <a:gd name="connsiteX103" fmla="*/ 7839 w 11488"/>
                <a:gd name="connsiteY103" fmla="*/ 9827 h 10085"/>
                <a:gd name="connsiteX104" fmla="*/ 7839 w 11488"/>
                <a:gd name="connsiteY104" fmla="*/ 10041 h 10085"/>
                <a:gd name="connsiteX105" fmla="*/ 8009 w 11488"/>
                <a:gd name="connsiteY105" fmla="*/ 10041 h 10085"/>
                <a:gd name="connsiteX106" fmla="*/ 8009 w 11488"/>
                <a:gd name="connsiteY106" fmla="*/ 9481 h 10085"/>
                <a:gd name="connsiteX107" fmla="*/ 8009 w 11488"/>
                <a:gd name="connsiteY107" fmla="*/ 9266 h 10085"/>
                <a:gd name="connsiteX108" fmla="*/ 7973 w 11488"/>
                <a:gd name="connsiteY108" fmla="*/ 9180 h 10085"/>
                <a:gd name="connsiteX109" fmla="*/ 7907 w 11488"/>
                <a:gd name="connsiteY109" fmla="*/ 9050 h 10085"/>
                <a:gd name="connsiteX110" fmla="*/ 7873 w 11488"/>
                <a:gd name="connsiteY110" fmla="*/ 8963 h 10085"/>
                <a:gd name="connsiteX111" fmla="*/ 7839 w 11488"/>
                <a:gd name="connsiteY111" fmla="*/ 8963 h 10085"/>
                <a:gd name="connsiteX112" fmla="*/ 7030 w 11488"/>
                <a:gd name="connsiteY112" fmla="*/ 8705 h 10085"/>
                <a:gd name="connsiteX113" fmla="*/ 7568 w 11488"/>
                <a:gd name="connsiteY113" fmla="*/ 8532 h 10085"/>
                <a:gd name="connsiteX114" fmla="*/ 7839 w 11488"/>
                <a:gd name="connsiteY114" fmla="*/ 7798 h 10085"/>
                <a:gd name="connsiteX115" fmla="*/ 7739 w 11488"/>
                <a:gd name="connsiteY115" fmla="*/ 7712 h 10085"/>
                <a:gd name="connsiteX116" fmla="*/ 7637 w 11488"/>
                <a:gd name="connsiteY116" fmla="*/ 7626 h 10085"/>
                <a:gd name="connsiteX117" fmla="*/ 7568 w 11488"/>
                <a:gd name="connsiteY117" fmla="*/ 7497 h 10085"/>
                <a:gd name="connsiteX118" fmla="*/ 7536 w 11488"/>
                <a:gd name="connsiteY118" fmla="*/ 7368 h 10085"/>
                <a:gd name="connsiteX119" fmla="*/ 7536 w 11488"/>
                <a:gd name="connsiteY119" fmla="*/ 7237 h 10085"/>
                <a:gd name="connsiteX120" fmla="*/ 7536 w 11488"/>
                <a:gd name="connsiteY120" fmla="*/ 7237 h 10085"/>
                <a:gd name="connsiteX121" fmla="*/ 7467 w 11488"/>
                <a:gd name="connsiteY121" fmla="*/ 7065 h 10085"/>
                <a:gd name="connsiteX122" fmla="*/ 7434 w 11488"/>
                <a:gd name="connsiteY122" fmla="*/ 6679 h 10085"/>
                <a:gd name="connsiteX123" fmla="*/ 7400 w 11488"/>
                <a:gd name="connsiteY123" fmla="*/ 6117 h 10085"/>
                <a:gd name="connsiteX124" fmla="*/ 7400 w 11488"/>
                <a:gd name="connsiteY124" fmla="*/ 5556 h 10085"/>
                <a:gd name="connsiteX125" fmla="*/ 7467 w 11488"/>
                <a:gd name="connsiteY125" fmla="*/ 5167 h 10085"/>
                <a:gd name="connsiteX126" fmla="*/ 7670 w 11488"/>
                <a:gd name="connsiteY126" fmla="*/ 4994 h 10085"/>
                <a:gd name="connsiteX127" fmla="*/ 7907 w 11488"/>
                <a:gd name="connsiteY127" fmla="*/ 4866 h 10085"/>
                <a:gd name="connsiteX128" fmla="*/ 8110 w 11488"/>
                <a:gd name="connsiteY128" fmla="*/ 4823 h 10085"/>
                <a:gd name="connsiteX129" fmla="*/ 8210 w 11488"/>
                <a:gd name="connsiteY129" fmla="*/ 4823 h 10085"/>
                <a:gd name="connsiteX130" fmla="*/ 8210 w 11488"/>
                <a:gd name="connsiteY130" fmla="*/ 4823 h 10085"/>
                <a:gd name="connsiteX131" fmla="*/ 8313 w 11488"/>
                <a:gd name="connsiteY131" fmla="*/ 4823 h 10085"/>
                <a:gd name="connsiteX132" fmla="*/ 8514 w 11488"/>
                <a:gd name="connsiteY132" fmla="*/ 4866 h 10085"/>
                <a:gd name="connsiteX133" fmla="*/ 8784 w 11488"/>
                <a:gd name="connsiteY133" fmla="*/ 4994 h 10085"/>
                <a:gd name="connsiteX134" fmla="*/ 8988 w 11488"/>
                <a:gd name="connsiteY134" fmla="*/ 5167 h 10085"/>
                <a:gd name="connsiteX135" fmla="*/ 9088 w 11488"/>
                <a:gd name="connsiteY135" fmla="*/ 5556 h 10085"/>
                <a:gd name="connsiteX136" fmla="*/ 9055 w 11488"/>
                <a:gd name="connsiteY136" fmla="*/ 6117 h 10085"/>
                <a:gd name="connsiteX137" fmla="*/ 8988 w 11488"/>
                <a:gd name="connsiteY137" fmla="*/ 6679 h 10085"/>
                <a:gd name="connsiteX138" fmla="*/ 8953 w 11488"/>
                <a:gd name="connsiteY138" fmla="*/ 7065 h 10085"/>
                <a:gd name="connsiteX139" fmla="*/ 8953 w 11488"/>
                <a:gd name="connsiteY139" fmla="*/ 7237 h 10085"/>
                <a:gd name="connsiteX140" fmla="*/ 8953 w 11488"/>
                <a:gd name="connsiteY140" fmla="*/ 7237 h 10085"/>
                <a:gd name="connsiteX141" fmla="*/ 8886 w 11488"/>
                <a:gd name="connsiteY141" fmla="*/ 7368 h 10085"/>
                <a:gd name="connsiteX142" fmla="*/ 8853 w 11488"/>
                <a:gd name="connsiteY142" fmla="*/ 7497 h 10085"/>
                <a:gd name="connsiteX143" fmla="*/ 8784 w 11488"/>
                <a:gd name="connsiteY143" fmla="*/ 7626 h 10085"/>
                <a:gd name="connsiteX144" fmla="*/ 8752 w 11488"/>
                <a:gd name="connsiteY144" fmla="*/ 7712 h 10085"/>
                <a:gd name="connsiteX145" fmla="*/ 8650 w 11488"/>
                <a:gd name="connsiteY145" fmla="*/ 7798 h 10085"/>
                <a:gd name="connsiteX146" fmla="*/ 8853 w 11488"/>
                <a:gd name="connsiteY146" fmla="*/ 8532 h 10085"/>
                <a:gd name="connsiteX147" fmla="*/ 9867 w 11488"/>
                <a:gd name="connsiteY147" fmla="*/ 8833 h 10085"/>
                <a:gd name="connsiteX148" fmla="*/ 9867 w 11488"/>
                <a:gd name="connsiteY148" fmla="*/ 8833 h 10085"/>
                <a:gd name="connsiteX149" fmla="*/ 9933 w 11488"/>
                <a:gd name="connsiteY149" fmla="*/ 8920 h 10085"/>
                <a:gd name="connsiteX150" fmla="*/ 9968 w 11488"/>
                <a:gd name="connsiteY150" fmla="*/ 8963 h 10085"/>
                <a:gd name="connsiteX151" fmla="*/ 9968 w 11488"/>
                <a:gd name="connsiteY151" fmla="*/ 9091 h 10085"/>
                <a:gd name="connsiteX152" fmla="*/ 10000 w 11488"/>
                <a:gd name="connsiteY152" fmla="*/ 9223 h 10085"/>
                <a:gd name="connsiteX153" fmla="*/ 10000 w 11488"/>
                <a:gd name="connsiteY153" fmla="*/ 9782 h 10085"/>
                <a:gd name="connsiteX0" fmla="*/ 10000 w 11488"/>
                <a:gd name="connsiteY0" fmla="*/ 9835 h 10138"/>
                <a:gd name="connsiteX1" fmla="*/ 7881 w 11488"/>
                <a:gd name="connsiteY1" fmla="*/ 2282 h 10138"/>
                <a:gd name="connsiteX2" fmla="*/ 2504 w 11488"/>
                <a:gd name="connsiteY2" fmla="*/ 3064 h 10138"/>
                <a:gd name="connsiteX3" fmla="*/ 1287 w 11488"/>
                <a:gd name="connsiteY3" fmla="*/ 9577 h 10138"/>
                <a:gd name="connsiteX4" fmla="*/ 1287 w 11488"/>
                <a:gd name="connsiteY4" fmla="*/ 9276 h 10138"/>
                <a:gd name="connsiteX5" fmla="*/ 1355 w 11488"/>
                <a:gd name="connsiteY5" fmla="*/ 9144 h 10138"/>
                <a:gd name="connsiteX6" fmla="*/ 1355 w 11488"/>
                <a:gd name="connsiteY6" fmla="*/ 9016 h 10138"/>
                <a:gd name="connsiteX7" fmla="*/ 1388 w 11488"/>
                <a:gd name="connsiteY7" fmla="*/ 8973 h 10138"/>
                <a:gd name="connsiteX8" fmla="*/ 1457 w 11488"/>
                <a:gd name="connsiteY8" fmla="*/ 8886 h 10138"/>
                <a:gd name="connsiteX9" fmla="*/ 1457 w 11488"/>
                <a:gd name="connsiteY9" fmla="*/ 8886 h 10138"/>
                <a:gd name="connsiteX10" fmla="*/ 2470 w 11488"/>
                <a:gd name="connsiteY10" fmla="*/ 8585 h 10138"/>
                <a:gd name="connsiteX11" fmla="*/ 2672 w 11488"/>
                <a:gd name="connsiteY11" fmla="*/ 7851 h 10138"/>
                <a:gd name="connsiteX12" fmla="*/ 2571 w 11488"/>
                <a:gd name="connsiteY12" fmla="*/ 7765 h 10138"/>
                <a:gd name="connsiteX13" fmla="*/ 2504 w 11488"/>
                <a:gd name="connsiteY13" fmla="*/ 7679 h 10138"/>
                <a:gd name="connsiteX14" fmla="*/ 2470 w 11488"/>
                <a:gd name="connsiteY14" fmla="*/ 7550 h 10138"/>
                <a:gd name="connsiteX15" fmla="*/ 2401 w 11488"/>
                <a:gd name="connsiteY15" fmla="*/ 7421 h 10138"/>
                <a:gd name="connsiteX16" fmla="*/ 2368 w 11488"/>
                <a:gd name="connsiteY16" fmla="*/ 7335 h 10138"/>
                <a:gd name="connsiteX17" fmla="*/ 2368 w 11488"/>
                <a:gd name="connsiteY17" fmla="*/ 7290 h 10138"/>
                <a:gd name="connsiteX18" fmla="*/ 2368 w 11488"/>
                <a:gd name="connsiteY18" fmla="*/ 7118 h 10138"/>
                <a:gd name="connsiteX19" fmla="*/ 2335 w 11488"/>
                <a:gd name="connsiteY19" fmla="*/ 6732 h 10138"/>
                <a:gd name="connsiteX20" fmla="*/ 2267 w 11488"/>
                <a:gd name="connsiteY20" fmla="*/ 6170 h 10138"/>
                <a:gd name="connsiteX21" fmla="*/ 2232 w 11488"/>
                <a:gd name="connsiteY21" fmla="*/ 5609 h 10138"/>
                <a:gd name="connsiteX22" fmla="*/ 2335 w 11488"/>
                <a:gd name="connsiteY22" fmla="*/ 5220 h 10138"/>
                <a:gd name="connsiteX23" fmla="*/ 2571 w 11488"/>
                <a:gd name="connsiteY23" fmla="*/ 5047 h 10138"/>
                <a:gd name="connsiteX24" fmla="*/ 2807 w 11488"/>
                <a:gd name="connsiteY24" fmla="*/ 4919 h 10138"/>
                <a:gd name="connsiteX25" fmla="*/ 3010 w 11488"/>
                <a:gd name="connsiteY25" fmla="*/ 4876 h 10138"/>
                <a:gd name="connsiteX26" fmla="*/ 3110 w 11488"/>
                <a:gd name="connsiteY26" fmla="*/ 4876 h 10138"/>
                <a:gd name="connsiteX27" fmla="*/ 3110 w 11488"/>
                <a:gd name="connsiteY27" fmla="*/ 4876 h 10138"/>
                <a:gd name="connsiteX28" fmla="*/ 3179 w 11488"/>
                <a:gd name="connsiteY28" fmla="*/ 4876 h 10138"/>
                <a:gd name="connsiteX29" fmla="*/ 3381 w 11488"/>
                <a:gd name="connsiteY29" fmla="*/ 4919 h 10138"/>
                <a:gd name="connsiteX30" fmla="*/ 3618 w 11488"/>
                <a:gd name="connsiteY30" fmla="*/ 5047 h 10138"/>
                <a:gd name="connsiteX31" fmla="*/ 3819 w 11488"/>
                <a:gd name="connsiteY31" fmla="*/ 5220 h 10138"/>
                <a:gd name="connsiteX32" fmla="*/ 3921 w 11488"/>
                <a:gd name="connsiteY32" fmla="*/ 5609 h 10138"/>
                <a:gd name="connsiteX33" fmla="*/ 3921 w 11488"/>
                <a:gd name="connsiteY33" fmla="*/ 6170 h 10138"/>
                <a:gd name="connsiteX34" fmla="*/ 3888 w 11488"/>
                <a:gd name="connsiteY34" fmla="*/ 6732 h 10138"/>
                <a:gd name="connsiteX35" fmla="*/ 3819 w 11488"/>
                <a:gd name="connsiteY35" fmla="*/ 7118 h 10138"/>
                <a:gd name="connsiteX36" fmla="*/ 3785 w 11488"/>
                <a:gd name="connsiteY36" fmla="*/ 7290 h 10138"/>
                <a:gd name="connsiteX37" fmla="*/ 3785 w 11488"/>
                <a:gd name="connsiteY37" fmla="*/ 7335 h 10138"/>
                <a:gd name="connsiteX38" fmla="*/ 3785 w 11488"/>
                <a:gd name="connsiteY38" fmla="*/ 7421 h 10138"/>
                <a:gd name="connsiteX39" fmla="*/ 3719 w 11488"/>
                <a:gd name="connsiteY39" fmla="*/ 7550 h 10138"/>
                <a:gd name="connsiteX40" fmla="*/ 3684 w 11488"/>
                <a:gd name="connsiteY40" fmla="*/ 7679 h 10138"/>
                <a:gd name="connsiteX41" fmla="*/ 3584 w 11488"/>
                <a:gd name="connsiteY41" fmla="*/ 7765 h 10138"/>
                <a:gd name="connsiteX42" fmla="*/ 3551 w 11488"/>
                <a:gd name="connsiteY42" fmla="*/ 7851 h 10138"/>
                <a:gd name="connsiteX43" fmla="*/ 3719 w 11488"/>
                <a:gd name="connsiteY43" fmla="*/ 8585 h 10138"/>
                <a:gd name="connsiteX44" fmla="*/ 4259 w 11488"/>
                <a:gd name="connsiteY44" fmla="*/ 8758 h 10138"/>
                <a:gd name="connsiteX45" fmla="*/ 3483 w 11488"/>
                <a:gd name="connsiteY45" fmla="*/ 9016 h 10138"/>
                <a:gd name="connsiteX46" fmla="*/ 3449 w 11488"/>
                <a:gd name="connsiteY46" fmla="*/ 9016 h 10138"/>
                <a:gd name="connsiteX47" fmla="*/ 3381 w 11488"/>
                <a:gd name="connsiteY47" fmla="*/ 9103 h 10138"/>
                <a:gd name="connsiteX48" fmla="*/ 3347 w 11488"/>
                <a:gd name="connsiteY48" fmla="*/ 9233 h 10138"/>
                <a:gd name="connsiteX49" fmla="*/ 3281 w 11488"/>
                <a:gd name="connsiteY49" fmla="*/ 9319 h 10138"/>
                <a:gd name="connsiteX50" fmla="*/ 3281 w 11488"/>
                <a:gd name="connsiteY50" fmla="*/ 9534 h 10138"/>
                <a:gd name="connsiteX51" fmla="*/ 3281 w 11488"/>
                <a:gd name="connsiteY51" fmla="*/ 10138 h 10138"/>
                <a:gd name="connsiteX52" fmla="*/ 3551 w 11488"/>
                <a:gd name="connsiteY52" fmla="*/ 10138 h 10138"/>
                <a:gd name="connsiteX53" fmla="*/ 3551 w 11488"/>
                <a:gd name="connsiteY53" fmla="*/ 9708 h 10138"/>
                <a:gd name="connsiteX54" fmla="*/ 3551 w 11488"/>
                <a:gd name="connsiteY54" fmla="*/ 9534 h 10138"/>
                <a:gd name="connsiteX55" fmla="*/ 3584 w 11488"/>
                <a:gd name="connsiteY55" fmla="*/ 9406 h 10138"/>
                <a:gd name="connsiteX56" fmla="*/ 3618 w 11488"/>
                <a:gd name="connsiteY56" fmla="*/ 9319 h 10138"/>
                <a:gd name="connsiteX57" fmla="*/ 3684 w 11488"/>
                <a:gd name="connsiteY57" fmla="*/ 9276 h 10138"/>
                <a:gd name="connsiteX58" fmla="*/ 3684 w 11488"/>
                <a:gd name="connsiteY58" fmla="*/ 9233 h 10138"/>
                <a:gd name="connsiteX59" fmla="*/ 4900 w 11488"/>
                <a:gd name="connsiteY59" fmla="*/ 8844 h 10138"/>
                <a:gd name="connsiteX60" fmla="*/ 5138 w 11488"/>
                <a:gd name="connsiteY60" fmla="*/ 7981 h 10138"/>
                <a:gd name="connsiteX61" fmla="*/ 5036 w 11488"/>
                <a:gd name="connsiteY61" fmla="*/ 7851 h 10138"/>
                <a:gd name="connsiteX62" fmla="*/ 4935 w 11488"/>
                <a:gd name="connsiteY62" fmla="*/ 7722 h 10138"/>
                <a:gd name="connsiteX63" fmla="*/ 4900 w 11488"/>
                <a:gd name="connsiteY63" fmla="*/ 7593 h 10138"/>
                <a:gd name="connsiteX64" fmla="*/ 4868 w 11488"/>
                <a:gd name="connsiteY64" fmla="*/ 7421 h 10138"/>
                <a:gd name="connsiteX65" fmla="*/ 4799 w 11488"/>
                <a:gd name="connsiteY65" fmla="*/ 7335 h 10138"/>
                <a:gd name="connsiteX66" fmla="*/ 4799 w 11488"/>
                <a:gd name="connsiteY66" fmla="*/ 7290 h 10138"/>
                <a:gd name="connsiteX67" fmla="*/ 4799 w 11488"/>
                <a:gd name="connsiteY67" fmla="*/ 7161 h 10138"/>
                <a:gd name="connsiteX68" fmla="*/ 4766 w 11488"/>
                <a:gd name="connsiteY68" fmla="*/ 6860 h 10138"/>
                <a:gd name="connsiteX69" fmla="*/ 4698 w 11488"/>
                <a:gd name="connsiteY69" fmla="*/ 6342 h 10138"/>
                <a:gd name="connsiteX70" fmla="*/ 4665 w 11488"/>
                <a:gd name="connsiteY70" fmla="*/ 5782 h 10138"/>
                <a:gd name="connsiteX71" fmla="*/ 4665 w 11488"/>
                <a:gd name="connsiteY71" fmla="*/ 5307 h 10138"/>
                <a:gd name="connsiteX72" fmla="*/ 4698 w 11488"/>
                <a:gd name="connsiteY72" fmla="*/ 4919 h 10138"/>
                <a:gd name="connsiteX73" fmla="*/ 4900 w 11488"/>
                <a:gd name="connsiteY73" fmla="*/ 4616 h 10138"/>
                <a:gd name="connsiteX74" fmla="*/ 5138 w 11488"/>
                <a:gd name="connsiteY74" fmla="*/ 4487 h 10138"/>
                <a:gd name="connsiteX75" fmla="*/ 5374 w 11488"/>
                <a:gd name="connsiteY75" fmla="*/ 4358 h 10138"/>
                <a:gd name="connsiteX76" fmla="*/ 5576 w 11488"/>
                <a:gd name="connsiteY76" fmla="*/ 4358 h 10138"/>
                <a:gd name="connsiteX77" fmla="*/ 5679 w 11488"/>
                <a:gd name="connsiteY77" fmla="*/ 4358 h 10138"/>
                <a:gd name="connsiteX78" fmla="*/ 5679 w 11488"/>
                <a:gd name="connsiteY78" fmla="*/ 4358 h 10138"/>
                <a:gd name="connsiteX79" fmla="*/ 5746 w 11488"/>
                <a:gd name="connsiteY79" fmla="*/ 4358 h 10138"/>
                <a:gd name="connsiteX80" fmla="*/ 5915 w 11488"/>
                <a:gd name="connsiteY80" fmla="*/ 4358 h 10138"/>
                <a:gd name="connsiteX81" fmla="*/ 6150 w 11488"/>
                <a:gd name="connsiteY81" fmla="*/ 4487 h 10138"/>
                <a:gd name="connsiteX82" fmla="*/ 6419 w 11488"/>
                <a:gd name="connsiteY82" fmla="*/ 4616 h 10138"/>
                <a:gd name="connsiteX83" fmla="*/ 6589 w 11488"/>
                <a:gd name="connsiteY83" fmla="*/ 4919 h 10138"/>
                <a:gd name="connsiteX84" fmla="*/ 6691 w 11488"/>
                <a:gd name="connsiteY84" fmla="*/ 5307 h 10138"/>
                <a:gd name="connsiteX85" fmla="*/ 6656 w 11488"/>
                <a:gd name="connsiteY85" fmla="*/ 5782 h 10138"/>
                <a:gd name="connsiteX86" fmla="*/ 6656 w 11488"/>
                <a:gd name="connsiteY86" fmla="*/ 6342 h 10138"/>
                <a:gd name="connsiteX87" fmla="*/ 6556 w 11488"/>
                <a:gd name="connsiteY87" fmla="*/ 6860 h 10138"/>
                <a:gd name="connsiteX88" fmla="*/ 6556 w 11488"/>
                <a:gd name="connsiteY88" fmla="*/ 7161 h 10138"/>
                <a:gd name="connsiteX89" fmla="*/ 6523 w 11488"/>
                <a:gd name="connsiteY89" fmla="*/ 7290 h 10138"/>
                <a:gd name="connsiteX90" fmla="*/ 6523 w 11488"/>
                <a:gd name="connsiteY90" fmla="*/ 7335 h 10138"/>
                <a:gd name="connsiteX91" fmla="*/ 6523 w 11488"/>
                <a:gd name="connsiteY91" fmla="*/ 7421 h 10138"/>
                <a:gd name="connsiteX92" fmla="*/ 6454 w 11488"/>
                <a:gd name="connsiteY92" fmla="*/ 7593 h 10138"/>
                <a:gd name="connsiteX93" fmla="*/ 6353 w 11488"/>
                <a:gd name="connsiteY93" fmla="*/ 7722 h 10138"/>
                <a:gd name="connsiteX94" fmla="*/ 6319 w 11488"/>
                <a:gd name="connsiteY94" fmla="*/ 7851 h 10138"/>
                <a:gd name="connsiteX95" fmla="*/ 6150 w 11488"/>
                <a:gd name="connsiteY95" fmla="*/ 7981 h 10138"/>
                <a:gd name="connsiteX96" fmla="*/ 6419 w 11488"/>
                <a:gd name="connsiteY96" fmla="*/ 8844 h 10138"/>
                <a:gd name="connsiteX97" fmla="*/ 7637 w 11488"/>
                <a:gd name="connsiteY97" fmla="*/ 9233 h 10138"/>
                <a:gd name="connsiteX98" fmla="*/ 7637 w 11488"/>
                <a:gd name="connsiteY98" fmla="*/ 9276 h 10138"/>
                <a:gd name="connsiteX99" fmla="*/ 7670 w 11488"/>
                <a:gd name="connsiteY99" fmla="*/ 9319 h 10138"/>
                <a:gd name="connsiteX100" fmla="*/ 7739 w 11488"/>
                <a:gd name="connsiteY100" fmla="*/ 9406 h 10138"/>
                <a:gd name="connsiteX101" fmla="*/ 7772 w 11488"/>
                <a:gd name="connsiteY101" fmla="*/ 9534 h 10138"/>
                <a:gd name="connsiteX102" fmla="*/ 7839 w 11488"/>
                <a:gd name="connsiteY102" fmla="*/ 9708 h 10138"/>
                <a:gd name="connsiteX103" fmla="*/ 7839 w 11488"/>
                <a:gd name="connsiteY103" fmla="*/ 9880 h 10138"/>
                <a:gd name="connsiteX104" fmla="*/ 7839 w 11488"/>
                <a:gd name="connsiteY104" fmla="*/ 10094 h 10138"/>
                <a:gd name="connsiteX105" fmla="*/ 8009 w 11488"/>
                <a:gd name="connsiteY105" fmla="*/ 10094 h 10138"/>
                <a:gd name="connsiteX106" fmla="*/ 8009 w 11488"/>
                <a:gd name="connsiteY106" fmla="*/ 9534 h 10138"/>
                <a:gd name="connsiteX107" fmla="*/ 8009 w 11488"/>
                <a:gd name="connsiteY107" fmla="*/ 9319 h 10138"/>
                <a:gd name="connsiteX108" fmla="*/ 7973 w 11488"/>
                <a:gd name="connsiteY108" fmla="*/ 9233 h 10138"/>
                <a:gd name="connsiteX109" fmla="*/ 7907 w 11488"/>
                <a:gd name="connsiteY109" fmla="*/ 9103 h 10138"/>
                <a:gd name="connsiteX110" fmla="*/ 7873 w 11488"/>
                <a:gd name="connsiteY110" fmla="*/ 9016 h 10138"/>
                <a:gd name="connsiteX111" fmla="*/ 7839 w 11488"/>
                <a:gd name="connsiteY111" fmla="*/ 9016 h 10138"/>
                <a:gd name="connsiteX112" fmla="*/ 7030 w 11488"/>
                <a:gd name="connsiteY112" fmla="*/ 8758 h 10138"/>
                <a:gd name="connsiteX113" fmla="*/ 7568 w 11488"/>
                <a:gd name="connsiteY113" fmla="*/ 8585 h 10138"/>
                <a:gd name="connsiteX114" fmla="*/ 7839 w 11488"/>
                <a:gd name="connsiteY114" fmla="*/ 7851 h 10138"/>
                <a:gd name="connsiteX115" fmla="*/ 7739 w 11488"/>
                <a:gd name="connsiteY115" fmla="*/ 7765 h 10138"/>
                <a:gd name="connsiteX116" fmla="*/ 7637 w 11488"/>
                <a:gd name="connsiteY116" fmla="*/ 7679 h 10138"/>
                <a:gd name="connsiteX117" fmla="*/ 7568 w 11488"/>
                <a:gd name="connsiteY117" fmla="*/ 7550 h 10138"/>
                <a:gd name="connsiteX118" fmla="*/ 7536 w 11488"/>
                <a:gd name="connsiteY118" fmla="*/ 7421 h 10138"/>
                <a:gd name="connsiteX119" fmla="*/ 7536 w 11488"/>
                <a:gd name="connsiteY119" fmla="*/ 7290 h 10138"/>
                <a:gd name="connsiteX120" fmla="*/ 7536 w 11488"/>
                <a:gd name="connsiteY120" fmla="*/ 7290 h 10138"/>
                <a:gd name="connsiteX121" fmla="*/ 7467 w 11488"/>
                <a:gd name="connsiteY121" fmla="*/ 7118 h 10138"/>
                <a:gd name="connsiteX122" fmla="*/ 7434 w 11488"/>
                <a:gd name="connsiteY122" fmla="*/ 6732 h 10138"/>
                <a:gd name="connsiteX123" fmla="*/ 7400 w 11488"/>
                <a:gd name="connsiteY123" fmla="*/ 6170 h 10138"/>
                <a:gd name="connsiteX124" fmla="*/ 7400 w 11488"/>
                <a:gd name="connsiteY124" fmla="*/ 5609 h 10138"/>
                <a:gd name="connsiteX125" fmla="*/ 7467 w 11488"/>
                <a:gd name="connsiteY125" fmla="*/ 5220 h 10138"/>
                <a:gd name="connsiteX126" fmla="*/ 7670 w 11488"/>
                <a:gd name="connsiteY126" fmla="*/ 5047 h 10138"/>
                <a:gd name="connsiteX127" fmla="*/ 7907 w 11488"/>
                <a:gd name="connsiteY127" fmla="*/ 4919 h 10138"/>
                <a:gd name="connsiteX128" fmla="*/ 8110 w 11488"/>
                <a:gd name="connsiteY128" fmla="*/ 4876 h 10138"/>
                <a:gd name="connsiteX129" fmla="*/ 8210 w 11488"/>
                <a:gd name="connsiteY129" fmla="*/ 4876 h 10138"/>
                <a:gd name="connsiteX130" fmla="*/ 8210 w 11488"/>
                <a:gd name="connsiteY130" fmla="*/ 4876 h 10138"/>
                <a:gd name="connsiteX131" fmla="*/ 8313 w 11488"/>
                <a:gd name="connsiteY131" fmla="*/ 4876 h 10138"/>
                <a:gd name="connsiteX132" fmla="*/ 8514 w 11488"/>
                <a:gd name="connsiteY132" fmla="*/ 4919 h 10138"/>
                <a:gd name="connsiteX133" fmla="*/ 8784 w 11488"/>
                <a:gd name="connsiteY133" fmla="*/ 5047 h 10138"/>
                <a:gd name="connsiteX134" fmla="*/ 8988 w 11488"/>
                <a:gd name="connsiteY134" fmla="*/ 5220 h 10138"/>
                <a:gd name="connsiteX135" fmla="*/ 9088 w 11488"/>
                <a:gd name="connsiteY135" fmla="*/ 5609 h 10138"/>
                <a:gd name="connsiteX136" fmla="*/ 9055 w 11488"/>
                <a:gd name="connsiteY136" fmla="*/ 6170 h 10138"/>
                <a:gd name="connsiteX137" fmla="*/ 8988 w 11488"/>
                <a:gd name="connsiteY137" fmla="*/ 6732 h 10138"/>
                <a:gd name="connsiteX138" fmla="*/ 8953 w 11488"/>
                <a:gd name="connsiteY138" fmla="*/ 7118 h 10138"/>
                <a:gd name="connsiteX139" fmla="*/ 8953 w 11488"/>
                <a:gd name="connsiteY139" fmla="*/ 7290 h 10138"/>
                <a:gd name="connsiteX140" fmla="*/ 8953 w 11488"/>
                <a:gd name="connsiteY140" fmla="*/ 7290 h 10138"/>
                <a:gd name="connsiteX141" fmla="*/ 8886 w 11488"/>
                <a:gd name="connsiteY141" fmla="*/ 7421 h 10138"/>
                <a:gd name="connsiteX142" fmla="*/ 8853 w 11488"/>
                <a:gd name="connsiteY142" fmla="*/ 7550 h 10138"/>
                <a:gd name="connsiteX143" fmla="*/ 8784 w 11488"/>
                <a:gd name="connsiteY143" fmla="*/ 7679 h 10138"/>
                <a:gd name="connsiteX144" fmla="*/ 8752 w 11488"/>
                <a:gd name="connsiteY144" fmla="*/ 7765 h 10138"/>
                <a:gd name="connsiteX145" fmla="*/ 8650 w 11488"/>
                <a:gd name="connsiteY145" fmla="*/ 7851 h 10138"/>
                <a:gd name="connsiteX146" fmla="*/ 8853 w 11488"/>
                <a:gd name="connsiteY146" fmla="*/ 8585 h 10138"/>
                <a:gd name="connsiteX147" fmla="*/ 9867 w 11488"/>
                <a:gd name="connsiteY147" fmla="*/ 8886 h 10138"/>
                <a:gd name="connsiteX148" fmla="*/ 9867 w 11488"/>
                <a:gd name="connsiteY148" fmla="*/ 8886 h 10138"/>
                <a:gd name="connsiteX149" fmla="*/ 9933 w 11488"/>
                <a:gd name="connsiteY149" fmla="*/ 8973 h 10138"/>
                <a:gd name="connsiteX150" fmla="*/ 9968 w 11488"/>
                <a:gd name="connsiteY150" fmla="*/ 9016 h 10138"/>
                <a:gd name="connsiteX151" fmla="*/ 9968 w 11488"/>
                <a:gd name="connsiteY151" fmla="*/ 9144 h 10138"/>
                <a:gd name="connsiteX152" fmla="*/ 10000 w 11488"/>
                <a:gd name="connsiteY152" fmla="*/ 9276 h 10138"/>
                <a:gd name="connsiteX153" fmla="*/ 10000 w 11488"/>
                <a:gd name="connsiteY153" fmla="*/ 9835 h 10138"/>
                <a:gd name="connsiteX0" fmla="*/ 10000 w 11759"/>
                <a:gd name="connsiteY0" fmla="*/ 9835 h 10138"/>
                <a:gd name="connsiteX1" fmla="*/ 7881 w 11759"/>
                <a:gd name="connsiteY1" fmla="*/ 2282 h 10138"/>
                <a:gd name="connsiteX2" fmla="*/ 2504 w 11759"/>
                <a:gd name="connsiteY2" fmla="*/ 3064 h 10138"/>
                <a:gd name="connsiteX3" fmla="*/ 1287 w 11759"/>
                <a:gd name="connsiteY3" fmla="*/ 9577 h 10138"/>
                <a:gd name="connsiteX4" fmla="*/ 1287 w 11759"/>
                <a:gd name="connsiteY4" fmla="*/ 9276 h 10138"/>
                <a:gd name="connsiteX5" fmla="*/ 1355 w 11759"/>
                <a:gd name="connsiteY5" fmla="*/ 9144 h 10138"/>
                <a:gd name="connsiteX6" fmla="*/ 1355 w 11759"/>
                <a:gd name="connsiteY6" fmla="*/ 9016 h 10138"/>
                <a:gd name="connsiteX7" fmla="*/ 1388 w 11759"/>
                <a:gd name="connsiteY7" fmla="*/ 8973 h 10138"/>
                <a:gd name="connsiteX8" fmla="*/ 1457 w 11759"/>
                <a:gd name="connsiteY8" fmla="*/ 8886 h 10138"/>
                <a:gd name="connsiteX9" fmla="*/ 1457 w 11759"/>
                <a:gd name="connsiteY9" fmla="*/ 8886 h 10138"/>
                <a:gd name="connsiteX10" fmla="*/ 2470 w 11759"/>
                <a:gd name="connsiteY10" fmla="*/ 8585 h 10138"/>
                <a:gd name="connsiteX11" fmla="*/ 2672 w 11759"/>
                <a:gd name="connsiteY11" fmla="*/ 7851 h 10138"/>
                <a:gd name="connsiteX12" fmla="*/ 2571 w 11759"/>
                <a:gd name="connsiteY12" fmla="*/ 7765 h 10138"/>
                <a:gd name="connsiteX13" fmla="*/ 2504 w 11759"/>
                <a:gd name="connsiteY13" fmla="*/ 7679 h 10138"/>
                <a:gd name="connsiteX14" fmla="*/ 2470 w 11759"/>
                <a:gd name="connsiteY14" fmla="*/ 7550 h 10138"/>
                <a:gd name="connsiteX15" fmla="*/ 2401 w 11759"/>
                <a:gd name="connsiteY15" fmla="*/ 7421 h 10138"/>
                <a:gd name="connsiteX16" fmla="*/ 2368 w 11759"/>
                <a:gd name="connsiteY16" fmla="*/ 7335 h 10138"/>
                <a:gd name="connsiteX17" fmla="*/ 2368 w 11759"/>
                <a:gd name="connsiteY17" fmla="*/ 7290 h 10138"/>
                <a:gd name="connsiteX18" fmla="*/ 2368 w 11759"/>
                <a:gd name="connsiteY18" fmla="*/ 7118 h 10138"/>
                <a:gd name="connsiteX19" fmla="*/ 2335 w 11759"/>
                <a:gd name="connsiteY19" fmla="*/ 6732 h 10138"/>
                <a:gd name="connsiteX20" fmla="*/ 2267 w 11759"/>
                <a:gd name="connsiteY20" fmla="*/ 6170 h 10138"/>
                <a:gd name="connsiteX21" fmla="*/ 2232 w 11759"/>
                <a:gd name="connsiteY21" fmla="*/ 5609 h 10138"/>
                <a:gd name="connsiteX22" fmla="*/ 2335 w 11759"/>
                <a:gd name="connsiteY22" fmla="*/ 5220 h 10138"/>
                <a:gd name="connsiteX23" fmla="*/ 2571 w 11759"/>
                <a:gd name="connsiteY23" fmla="*/ 5047 h 10138"/>
                <a:gd name="connsiteX24" fmla="*/ 2807 w 11759"/>
                <a:gd name="connsiteY24" fmla="*/ 4919 h 10138"/>
                <a:gd name="connsiteX25" fmla="*/ 3010 w 11759"/>
                <a:gd name="connsiteY25" fmla="*/ 4876 h 10138"/>
                <a:gd name="connsiteX26" fmla="*/ 3110 w 11759"/>
                <a:gd name="connsiteY26" fmla="*/ 4876 h 10138"/>
                <a:gd name="connsiteX27" fmla="*/ 3110 w 11759"/>
                <a:gd name="connsiteY27" fmla="*/ 4876 h 10138"/>
                <a:gd name="connsiteX28" fmla="*/ 3179 w 11759"/>
                <a:gd name="connsiteY28" fmla="*/ 4876 h 10138"/>
                <a:gd name="connsiteX29" fmla="*/ 3381 w 11759"/>
                <a:gd name="connsiteY29" fmla="*/ 4919 h 10138"/>
                <a:gd name="connsiteX30" fmla="*/ 3618 w 11759"/>
                <a:gd name="connsiteY30" fmla="*/ 5047 h 10138"/>
                <a:gd name="connsiteX31" fmla="*/ 3819 w 11759"/>
                <a:gd name="connsiteY31" fmla="*/ 5220 h 10138"/>
                <a:gd name="connsiteX32" fmla="*/ 3921 w 11759"/>
                <a:gd name="connsiteY32" fmla="*/ 5609 h 10138"/>
                <a:gd name="connsiteX33" fmla="*/ 3921 w 11759"/>
                <a:gd name="connsiteY33" fmla="*/ 6170 h 10138"/>
                <a:gd name="connsiteX34" fmla="*/ 3888 w 11759"/>
                <a:gd name="connsiteY34" fmla="*/ 6732 h 10138"/>
                <a:gd name="connsiteX35" fmla="*/ 3819 w 11759"/>
                <a:gd name="connsiteY35" fmla="*/ 7118 h 10138"/>
                <a:gd name="connsiteX36" fmla="*/ 3785 w 11759"/>
                <a:gd name="connsiteY36" fmla="*/ 7290 h 10138"/>
                <a:gd name="connsiteX37" fmla="*/ 3785 w 11759"/>
                <a:gd name="connsiteY37" fmla="*/ 7335 h 10138"/>
                <a:gd name="connsiteX38" fmla="*/ 3785 w 11759"/>
                <a:gd name="connsiteY38" fmla="*/ 7421 h 10138"/>
                <a:gd name="connsiteX39" fmla="*/ 3719 w 11759"/>
                <a:gd name="connsiteY39" fmla="*/ 7550 h 10138"/>
                <a:gd name="connsiteX40" fmla="*/ 3684 w 11759"/>
                <a:gd name="connsiteY40" fmla="*/ 7679 h 10138"/>
                <a:gd name="connsiteX41" fmla="*/ 3584 w 11759"/>
                <a:gd name="connsiteY41" fmla="*/ 7765 h 10138"/>
                <a:gd name="connsiteX42" fmla="*/ 3551 w 11759"/>
                <a:gd name="connsiteY42" fmla="*/ 7851 h 10138"/>
                <a:gd name="connsiteX43" fmla="*/ 3719 w 11759"/>
                <a:gd name="connsiteY43" fmla="*/ 8585 h 10138"/>
                <a:gd name="connsiteX44" fmla="*/ 4259 w 11759"/>
                <a:gd name="connsiteY44" fmla="*/ 8758 h 10138"/>
                <a:gd name="connsiteX45" fmla="*/ 3483 w 11759"/>
                <a:gd name="connsiteY45" fmla="*/ 9016 h 10138"/>
                <a:gd name="connsiteX46" fmla="*/ 3449 w 11759"/>
                <a:gd name="connsiteY46" fmla="*/ 9016 h 10138"/>
                <a:gd name="connsiteX47" fmla="*/ 3381 w 11759"/>
                <a:gd name="connsiteY47" fmla="*/ 9103 h 10138"/>
                <a:gd name="connsiteX48" fmla="*/ 3347 w 11759"/>
                <a:gd name="connsiteY48" fmla="*/ 9233 h 10138"/>
                <a:gd name="connsiteX49" fmla="*/ 3281 w 11759"/>
                <a:gd name="connsiteY49" fmla="*/ 9319 h 10138"/>
                <a:gd name="connsiteX50" fmla="*/ 3281 w 11759"/>
                <a:gd name="connsiteY50" fmla="*/ 9534 h 10138"/>
                <a:gd name="connsiteX51" fmla="*/ 3281 w 11759"/>
                <a:gd name="connsiteY51" fmla="*/ 10138 h 10138"/>
                <a:gd name="connsiteX52" fmla="*/ 3551 w 11759"/>
                <a:gd name="connsiteY52" fmla="*/ 10138 h 10138"/>
                <a:gd name="connsiteX53" fmla="*/ 3551 w 11759"/>
                <a:gd name="connsiteY53" fmla="*/ 9708 h 10138"/>
                <a:gd name="connsiteX54" fmla="*/ 3551 w 11759"/>
                <a:gd name="connsiteY54" fmla="*/ 9534 h 10138"/>
                <a:gd name="connsiteX55" fmla="*/ 3584 w 11759"/>
                <a:gd name="connsiteY55" fmla="*/ 9406 h 10138"/>
                <a:gd name="connsiteX56" fmla="*/ 3618 w 11759"/>
                <a:gd name="connsiteY56" fmla="*/ 9319 h 10138"/>
                <a:gd name="connsiteX57" fmla="*/ 3684 w 11759"/>
                <a:gd name="connsiteY57" fmla="*/ 9276 h 10138"/>
                <a:gd name="connsiteX58" fmla="*/ 3684 w 11759"/>
                <a:gd name="connsiteY58" fmla="*/ 9233 h 10138"/>
                <a:gd name="connsiteX59" fmla="*/ 4900 w 11759"/>
                <a:gd name="connsiteY59" fmla="*/ 8844 h 10138"/>
                <a:gd name="connsiteX60" fmla="*/ 5138 w 11759"/>
                <a:gd name="connsiteY60" fmla="*/ 7981 h 10138"/>
                <a:gd name="connsiteX61" fmla="*/ 5036 w 11759"/>
                <a:gd name="connsiteY61" fmla="*/ 7851 h 10138"/>
                <a:gd name="connsiteX62" fmla="*/ 4935 w 11759"/>
                <a:gd name="connsiteY62" fmla="*/ 7722 h 10138"/>
                <a:gd name="connsiteX63" fmla="*/ 4900 w 11759"/>
                <a:gd name="connsiteY63" fmla="*/ 7593 h 10138"/>
                <a:gd name="connsiteX64" fmla="*/ 4868 w 11759"/>
                <a:gd name="connsiteY64" fmla="*/ 7421 h 10138"/>
                <a:gd name="connsiteX65" fmla="*/ 4799 w 11759"/>
                <a:gd name="connsiteY65" fmla="*/ 7335 h 10138"/>
                <a:gd name="connsiteX66" fmla="*/ 4799 w 11759"/>
                <a:gd name="connsiteY66" fmla="*/ 7290 h 10138"/>
                <a:gd name="connsiteX67" fmla="*/ 4799 w 11759"/>
                <a:gd name="connsiteY67" fmla="*/ 7161 h 10138"/>
                <a:gd name="connsiteX68" fmla="*/ 4766 w 11759"/>
                <a:gd name="connsiteY68" fmla="*/ 6860 h 10138"/>
                <a:gd name="connsiteX69" fmla="*/ 4698 w 11759"/>
                <a:gd name="connsiteY69" fmla="*/ 6342 h 10138"/>
                <a:gd name="connsiteX70" fmla="*/ 4665 w 11759"/>
                <a:gd name="connsiteY70" fmla="*/ 5782 h 10138"/>
                <a:gd name="connsiteX71" fmla="*/ 4665 w 11759"/>
                <a:gd name="connsiteY71" fmla="*/ 5307 h 10138"/>
                <a:gd name="connsiteX72" fmla="*/ 4698 w 11759"/>
                <a:gd name="connsiteY72" fmla="*/ 4919 h 10138"/>
                <a:gd name="connsiteX73" fmla="*/ 4900 w 11759"/>
                <a:gd name="connsiteY73" fmla="*/ 4616 h 10138"/>
                <a:gd name="connsiteX74" fmla="*/ 5138 w 11759"/>
                <a:gd name="connsiteY74" fmla="*/ 4487 h 10138"/>
                <a:gd name="connsiteX75" fmla="*/ 5374 w 11759"/>
                <a:gd name="connsiteY75" fmla="*/ 4358 h 10138"/>
                <a:gd name="connsiteX76" fmla="*/ 5576 w 11759"/>
                <a:gd name="connsiteY76" fmla="*/ 4358 h 10138"/>
                <a:gd name="connsiteX77" fmla="*/ 5679 w 11759"/>
                <a:gd name="connsiteY77" fmla="*/ 4358 h 10138"/>
                <a:gd name="connsiteX78" fmla="*/ 5679 w 11759"/>
                <a:gd name="connsiteY78" fmla="*/ 4358 h 10138"/>
                <a:gd name="connsiteX79" fmla="*/ 5746 w 11759"/>
                <a:gd name="connsiteY79" fmla="*/ 4358 h 10138"/>
                <a:gd name="connsiteX80" fmla="*/ 5915 w 11759"/>
                <a:gd name="connsiteY80" fmla="*/ 4358 h 10138"/>
                <a:gd name="connsiteX81" fmla="*/ 6150 w 11759"/>
                <a:gd name="connsiteY81" fmla="*/ 4487 h 10138"/>
                <a:gd name="connsiteX82" fmla="*/ 6419 w 11759"/>
                <a:gd name="connsiteY82" fmla="*/ 4616 h 10138"/>
                <a:gd name="connsiteX83" fmla="*/ 6589 w 11759"/>
                <a:gd name="connsiteY83" fmla="*/ 4919 h 10138"/>
                <a:gd name="connsiteX84" fmla="*/ 6691 w 11759"/>
                <a:gd name="connsiteY84" fmla="*/ 5307 h 10138"/>
                <a:gd name="connsiteX85" fmla="*/ 6656 w 11759"/>
                <a:gd name="connsiteY85" fmla="*/ 5782 h 10138"/>
                <a:gd name="connsiteX86" fmla="*/ 6656 w 11759"/>
                <a:gd name="connsiteY86" fmla="*/ 6342 h 10138"/>
                <a:gd name="connsiteX87" fmla="*/ 6556 w 11759"/>
                <a:gd name="connsiteY87" fmla="*/ 6860 h 10138"/>
                <a:gd name="connsiteX88" fmla="*/ 6556 w 11759"/>
                <a:gd name="connsiteY88" fmla="*/ 7161 h 10138"/>
                <a:gd name="connsiteX89" fmla="*/ 6523 w 11759"/>
                <a:gd name="connsiteY89" fmla="*/ 7290 h 10138"/>
                <a:gd name="connsiteX90" fmla="*/ 6523 w 11759"/>
                <a:gd name="connsiteY90" fmla="*/ 7335 h 10138"/>
                <a:gd name="connsiteX91" fmla="*/ 6523 w 11759"/>
                <a:gd name="connsiteY91" fmla="*/ 7421 h 10138"/>
                <a:gd name="connsiteX92" fmla="*/ 6454 w 11759"/>
                <a:gd name="connsiteY92" fmla="*/ 7593 h 10138"/>
                <a:gd name="connsiteX93" fmla="*/ 6353 w 11759"/>
                <a:gd name="connsiteY93" fmla="*/ 7722 h 10138"/>
                <a:gd name="connsiteX94" fmla="*/ 6319 w 11759"/>
                <a:gd name="connsiteY94" fmla="*/ 7851 h 10138"/>
                <a:gd name="connsiteX95" fmla="*/ 6150 w 11759"/>
                <a:gd name="connsiteY95" fmla="*/ 7981 h 10138"/>
                <a:gd name="connsiteX96" fmla="*/ 6419 w 11759"/>
                <a:gd name="connsiteY96" fmla="*/ 8844 h 10138"/>
                <a:gd name="connsiteX97" fmla="*/ 7637 w 11759"/>
                <a:gd name="connsiteY97" fmla="*/ 9233 h 10138"/>
                <a:gd name="connsiteX98" fmla="*/ 7637 w 11759"/>
                <a:gd name="connsiteY98" fmla="*/ 9276 h 10138"/>
                <a:gd name="connsiteX99" fmla="*/ 7670 w 11759"/>
                <a:gd name="connsiteY99" fmla="*/ 9319 h 10138"/>
                <a:gd name="connsiteX100" fmla="*/ 7739 w 11759"/>
                <a:gd name="connsiteY100" fmla="*/ 9406 h 10138"/>
                <a:gd name="connsiteX101" fmla="*/ 7772 w 11759"/>
                <a:gd name="connsiteY101" fmla="*/ 9534 h 10138"/>
                <a:gd name="connsiteX102" fmla="*/ 7839 w 11759"/>
                <a:gd name="connsiteY102" fmla="*/ 9708 h 10138"/>
                <a:gd name="connsiteX103" fmla="*/ 7839 w 11759"/>
                <a:gd name="connsiteY103" fmla="*/ 9880 h 10138"/>
                <a:gd name="connsiteX104" fmla="*/ 7839 w 11759"/>
                <a:gd name="connsiteY104" fmla="*/ 10094 h 10138"/>
                <a:gd name="connsiteX105" fmla="*/ 8009 w 11759"/>
                <a:gd name="connsiteY105" fmla="*/ 10094 h 10138"/>
                <a:gd name="connsiteX106" fmla="*/ 8009 w 11759"/>
                <a:gd name="connsiteY106" fmla="*/ 9534 h 10138"/>
                <a:gd name="connsiteX107" fmla="*/ 8009 w 11759"/>
                <a:gd name="connsiteY107" fmla="*/ 9319 h 10138"/>
                <a:gd name="connsiteX108" fmla="*/ 7973 w 11759"/>
                <a:gd name="connsiteY108" fmla="*/ 9233 h 10138"/>
                <a:gd name="connsiteX109" fmla="*/ 7907 w 11759"/>
                <a:gd name="connsiteY109" fmla="*/ 9103 h 10138"/>
                <a:gd name="connsiteX110" fmla="*/ 7873 w 11759"/>
                <a:gd name="connsiteY110" fmla="*/ 9016 h 10138"/>
                <a:gd name="connsiteX111" fmla="*/ 7839 w 11759"/>
                <a:gd name="connsiteY111" fmla="*/ 9016 h 10138"/>
                <a:gd name="connsiteX112" fmla="*/ 7030 w 11759"/>
                <a:gd name="connsiteY112" fmla="*/ 8758 h 10138"/>
                <a:gd name="connsiteX113" fmla="*/ 7568 w 11759"/>
                <a:gd name="connsiteY113" fmla="*/ 8585 h 10138"/>
                <a:gd name="connsiteX114" fmla="*/ 7839 w 11759"/>
                <a:gd name="connsiteY114" fmla="*/ 7851 h 10138"/>
                <a:gd name="connsiteX115" fmla="*/ 7739 w 11759"/>
                <a:gd name="connsiteY115" fmla="*/ 7765 h 10138"/>
                <a:gd name="connsiteX116" fmla="*/ 7637 w 11759"/>
                <a:gd name="connsiteY116" fmla="*/ 7679 h 10138"/>
                <a:gd name="connsiteX117" fmla="*/ 7568 w 11759"/>
                <a:gd name="connsiteY117" fmla="*/ 7550 h 10138"/>
                <a:gd name="connsiteX118" fmla="*/ 7536 w 11759"/>
                <a:gd name="connsiteY118" fmla="*/ 7421 h 10138"/>
                <a:gd name="connsiteX119" fmla="*/ 7536 w 11759"/>
                <a:gd name="connsiteY119" fmla="*/ 7290 h 10138"/>
                <a:gd name="connsiteX120" fmla="*/ 7536 w 11759"/>
                <a:gd name="connsiteY120" fmla="*/ 7290 h 10138"/>
                <a:gd name="connsiteX121" fmla="*/ 7467 w 11759"/>
                <a:gd name="connsiteY121" fmla="*/ 7118 h 10138"/>
                <a:gd name="connsiteX122" fmla="*/ 7434 w 11759"/>
                <a:gd name="connsiteY122" fmla="*/ 6732 h 10138"/>
                <a:gd name="connsiteX123" fmla="*/ 7400 w 11759"/>
                <a:gd name="connsiteY123" fmla="*/ 6170 h 10138"/>
                <a:gd name="connsiteX124" fmla="*/ 7400 w 11759"/>
                <a:gd name="connsiteY124" fmla="*/ 5609 h 10138"/>
                <a:gd name="connsiteX125" fmla="*/ 7467 w 11759"/>
                <a:gd name="connsiteY125" fmla="*/ 5220 h 10138"/>
                <a:gd name="connsiteX126" fmla="*/ 7670 w 11759"/>
                <a:gd name="connsiteY126" fmla="*/ 5047 h 10138"/>
                <a:gd name="connsiteX127" fmla="*/ 7907 w 11759"/>
                <a:gd name="connsiteY127" fmla="*/ 4919 h 10138"/>
                <a:gd name="connsiteX128" fmla="*/ 8110 w 11759"/>
                <a:gd name="connsiteY128" fmla="*/ 4876 h 10138"/>
                <a:gd name="connsiteX129" fmla="*/ 8210 w 11759"/>
                <a:gd name="connsiteY129" fmla="*/ 4876 h 10138"/>
                <a:gd name="connsiteX130" fmla="*/ 8210 w 11759"/>
                <a:gd name="connsiteY130" fmla="*/ 4876 h 10138"/>
                <a:gd name="connsiteX131" fmla="*/ 8313 w 11759"/>
                <a:gd name="connsiteY131" fmla="*/ 4876 h 10138"/>
                <a:gd name="connsiteX132" fmla="*/ 8514 w 11759"/>
                <a:gd name="connsiteY132" fmla="*/ 4919 h 10138"/>
                <a:gd name="connsiteX133" fmla="*/ 8784 w 11759"/>
                <a:gd name="connsiteY133" fmla="*/ 5047 h 10138"/>
                <a:gd name="connsiteX134" fmla="*/ 8988 w 11759"/>
                <a:gd name="connsiteY134" fmla="*/ 5220 h 10138"/>
                <a:gd name="connsiteX135" fmla="*/ 9088 w 11759"/>
                <a:gd name="connsiteY135" fmla="*/ 5609 h 10138"/>
                <a:gd name="connsiteX136" fmla="*/ 9055 w 11759"/>
                <a:gd name="connsiteY136" fmla="*/ 6170 h 10138"/>
                <a:gd name="connsiteX137" fmla="*/ 8988 w 11759"/>
                <a:gd name="connsiteY137" fmla="*/ 6732 h 10138"/>
                <a:gd name="connsiteX138" fmla="*/ 8953 w 11759"/>
                <a:gd name="connsiteY138" fmla="*/ 7118 h 10138"/>
                <a:gd name="connsiteX139" fmla="*/ 8953 w 11759"/>
                <a:gd name="connsiteY139" fmla="*/ 7290 h 10138"/>
                <a:gd name="connsiteX140" fmla="*/ 8953 w 11759"/>
                <a:gd name="connsiteY140" fmla="*/ 7290 h 10138"/>
                <a:gd name="connsiteX141" fmla="*/ 8886 w 11759"/>
                <a:gd name="connsiteY141" fmla="*/ 7421 h 10138"/>
                <a:gd name="connsiteX142" fmla="*/ 8853 w 11759"/>
                <a:gd name="connsiteY142" fmla="*/ 7550 h 10138"/>
                <a:gd name="connsiteX143" fmla="*/ 8784 w 11759"/>
                <a:gd name="connsiteY143" fmla="*/ 7679 h 10138"/>
                <a:gd name="connsiteX144" fmla="*/ 8752 w 11759"/>
                <a:gd name="connsiteY144" fmla="*/ 7765 h 10138"/>
                <a:gd name="connsiteX145" fmla="*/ 8650 w 11759"/>
                <a:gd name="connsiteY145" fmla="*/ 7851 h 10138"/>
                <a:gd name="connsiteX146" fmla="*/ 8853 w 11759"/>
                <a:gd name="connsiteY146" fmla="*/ 8585 h 10138"/>
                <a:gd name="connsiteX147" fmla="*/ 9867 w 11759"/>
                <a:gd name="connsiteY147" fmla="*/ 8886 h 10138"/>
                <a:gd name="connsiteX148" fmla="*/ 9867 w 11759"/>
                <a:gd name="connsiteY148" fmla="*/ 8886 h 10138"/>
                <a:gd name="connsiteX149" fmla="*/ 9933 w 11759"/>
                <a:gd name="connsiteY149" fmla="*/ 8973 h 10138"/>
                <a:gd name="connsiteX150" fmla="*/ 9968 w 11759"/>
                <a:gd name="connsiteY150" fmla="*/ 9016 h 10138"/>
                <a:gd name="connsiteX151" fmla="*/ 9968 w 11759"/>
                <a:gd name="connsiteY151" fmla="*/ 9144 h 10138"/>
                <a:gd name="connsiteX152" fmla="*/ 10000 w 11759"/>
                <a:gd name="connsiteY152" fmla="*/ 9276 h 10138"/>
                <a:gd name="connsiteX153" fmla="*/ 10000 w 11759"/>
                <a:gd name="connsiteY153" fmla="*/ 9835 h 10138"/>
                <a:gd name="connsiteX0" fmla="*/ 10000 w 11851"/>
                <a:gd name="connsiteY0" fmla="*/ 9835 h 10138"/>
                <a:gd name="connsiteX1" fmla="*/ 7881 w 11851"/>
                <a:gd name="connsiteY1" fmla="*/ 2282 h 10138"/>
                <a:gd name="connsiteX2" fmla="*/ 2504 w 11851"/>
                <a:gd name="connsiteY2" fmla="*/ 3064 h 10138"/>
                <a:gd name="connsiteX3" fmla="*/ 1287 w 11851"/>
                <a:gd name="connsiteY3" fmla="*/ 9577 h 10138"/>
                <a:gd name="connsiteX4" fmla="*/ 1287 w 11851"/>
                <a:gd name="connsiteY4" fmla="*/ 9276 h 10138"/>
                <a:gd name="connsiteX5" fmla="*/ 1355 w 11851"/>
                <a:gd name="connsiteY5" fmla="*/ 9144 h 10138"/>
                <a:gd name="connsiteX6" fmla="*/ 1355 w 11851"/>
                <a:gd name="connsiteY6" fmla="*/ 9016 h 10138"/>
                <a:gd name="connsiteX7" fmla="*/ 1388 w 11851"/>
                <a:gd name="connsiteY7" fmla="*/ 8973 h 10138"/>
                <a:gd name="connsiteX8" fmla="*/ 1457 w 11851"/>
                <a:gd name="connsiteY8" fmla="*/ 8886 h 10138"/>
                <a:gd name="connsiteX9" fmla="*/ 1457 w 11851"/>
                <a:gd name="connsiteY9" fmla="*/ 8886 h 10138"/>
                <a:gd name="connsiteX10" fmla="*/ 2470 w 11851"/>
                <a:gd name="connsiteY10" fmla="*/ 8585 h 10138"/>
                <a:gd name="connsiteX11" fmla="*/ 2672 w 11851"/>
                <a:gd name="connsiteY11" fmla="*/ 7851 h 10138"/>
                <a:gd name="connsiteX12" fmla="*/ 2571 w 11851"/>
                <a:gd name="connsiteY12" fmla="*/ 7765 h 10138"/>
                <a:gd name="connsiteX13" fmla="*/ 2504 w 11851"/>
                <a:gd name="connsiteY13" fmla="*/ 7679 h 10138"/>
                <a:gd name="connsiteX14" fmla="*/ 2470 w 11851"/>
                <a:gd name="connsiteY14" fmla="*/ 7550 h 10138"/>
                <a:gd name="connsiteX15" fmla="*/ 2401 w 11851"/>
                <a:gd name="connsiteY15" fmla="*/ 7421 h 10138"/>
                <a:gd name="connsiteX16" fmla="*/ 2368 w 11851"/>
                <a:gd name="connsiteY16" fmla="*/ 7335 h 10138"/>
                <a:gd name="connsiteX17" fmla="*/ 2368 w 11851"/>
                <a:gd name="connsiteY17" fmla="*/ 7290 h 10138"/>
                <a:gd name="connsiteX18" fmla="*/ 2368 w 11851"/>
                <a:gd name="connsiteY18" fmla="*/ 7118 h 10138"/>
                <a:gd name="connsiteX19" fmla="*/ 2335 w 11851"/>
                <a:gd name="connsiteY19" fmla="*/ 6732 h 10138"/>
                <a:gd name="connsiteX20" fmla="*/ 2267 w 11851"/>
                <a:gd name="connsiteY20" fmla="*/ 6170 h 10138"/>
                <a:gd name="connsiteX21" fmla="*/ 2232 w 11851"/>
                <a:gd name="connsiteY21" fmla="*/ 5609 h 10138"/>
                <a:gd name="connsiteX22" fmla="*/ 2335 w 11851"/>
                <a:gd name="connsiteY22" fmla="*/ 5220 h 10138"/>
                <a:gd name="connsiteX23" fmla="*/ 2571 w 11851"/>
                <a:gd name="connsiteY23" fmla="*/ 5047 h 10138"/>
                <a:gd name="connsiteX24" fmla="*/ 2807 w 11851"/>
                <a:gd name="connsiteY24" fmla="*/ 4919 h 10138"/>
                <a:gd name="connsiteX25" fmla="*/ 3010 w 11851"/>
                <a:gd name="connsiteY25" fmla="*/ 4876 h 10138"/>
                <a:gd name="connsiteX26" fmla="*/ 3110 w 11851"/>
                <a:gd name="connsiteY26" fmla="*/ 4876 h 10138"/>
                <a:gd name="connsiteX27" fmla="*/ 3110 w 11851"/>
                <a:gd name="connsiteY27" fmla="*/ 4876 h 10138"/>
                <a:gd name="connsiteX28" fmla="*/ 3179 w 11851"/>
                <a:gd name="connsiteY28" fmla="*/ 4876 h 10138"/>
                <a:gd name="connsiteX29" fmla="*/ 3381 w 11851"/>
                <a:gd name="connsiteY29" fmla="*/ 4919 h 10138"/>
                <a:gd name="connsiteX30" fmla="*/ 3618 w 11851"/>
                <a:gd name="connsiteY30" fmla="*/ 5047 h 10138"/>
                <a:gd name="connsiteX31" fmla="*/ 3819 w 11851"/>
                <a:gd name="connsiteY31" fmla="*/ 5220 h 10138"/>
                <a:gd name="connsiteX32" fmla="*/ 3921 w 11851"/>
                <a:gd name="connsiteY32" fmla="*/ 5609 h 10138"/>
                <a:gd name="connsiteX33" fmla="*/ 3921 w 11851"/>
                <a:gd name="connsiteY33" fmla="*/ 6170 h 10138"/>
                <a:gd name="connsiteX34" fmla="*/ 3888 w 11851"/>
                <a:gd name="connsiteY34" fmla="*/ 6732 h 10138"/>
                <a:gd name="connsiteX35" fmla="*/ 3819 w 11851"/>
                <a:gd name="connsiteY35" fmla="*/ 7118 h 10138"/>
                <a:gd name="connsiteX36" fmla="*/ 3785 w 11851"/>
                <a:gd name="connsiteY36" fmla="*/ 7290 h 10138"/>
                <a:gd name="connsiteX37" fmla="*/ 3785 w 11851"/>
                <a:gd name="connsiteY37" fmla="*/ 7335 h 10138"/>
                <a:gd name="connsiteX38" fmla="*/ 3785 w 11851"/>
                <a:gd name="connsiteY38" fmla="*/ 7421 h 10138"/>
                <a:gd name="connsiteX39" fmla="*/ 3719 w 11851"/>
                <a:gd name="connsiteY39" fmla="*/ 7550 h 10138"/>
                <a:gd name="connsiteX40" fmla="*/ 3684 w 11851"/>
                <a:gd name="connsiteY40" fmla="*/ 7679 h 10138"/>
                <a:gd name="connsiteX41" fmla="*/ 3584 w 11851"/>
                <a:gd name="connsiteY41" fmla="*/ 7765 h 10138"/>
                <a:gd name="connsiteX42" fmla="*/ 3551 w 11851"/>
                <a:gd name="connsiteY42" fmla="*/ 7851 h 10138"/>
                <a:gd name="connsiteX43" fmla="*/ 3719 w 11851"/>
                <a:gd name="connsiteY43" fmla="*/ 8585 h 10138"/>
                <a:gd name="connsiteX44" fmla="*/ 4259 w 11851"/>
                <a:gd name="connsiteY44" fmla="*/ 8758 h 10138"/>
                <a:gd name="connsiteX45" fmla="*/ 3483 w 11851"/>
                <a:gd name="connsiteY45" fmla="*/ 9016 h 10138"/>
                <a:gd name="connsiteX46" fmla="*/ 3449 w 11851"/>
                <a:gd name="connsiteY46" fmla="*/ 9016 h 10138"/>
                <a:gd name="connsiteX47" fmla="*/ 3381 w 11851"/>
                <a:gd name="connsiteY47" fmla="*/ 9103 h 10138"/>
                <a:gd name="connsiteX48" fmla="*/ 3347 w 11851"/>
                <a:gd name="connsiteY48" fmla="*/ 9233 h 10138"/>
                <a:gd name="connsiteX49" fmla="*/ 3281 w 11851"/>
                <a:gd name="connsiteY49" fmla="*/ 9319 h 10138"/>
                <a:gd name="connsiteX50" fmla="*/ 3281 w 11851"/>
                <a:gd name="connsiteY50" fmla="*/ 9534 h 10138"/>
                <a:gd name="connsiteX51" fmla="*/ 3281 w 11851"/>
                <a:gd name="connsiteY51" fmla="*/ 10138 h 10138"/>
                <a:gd name="connsiteX52" fmla="*/ 3551 w 11851"/>
                <a:gd name="connsiteY52" fmla="*/ 10138 h 10138"/>
                <a:gd name="connsiteX53" fmla="*/ 3551 w 11851"/>
                <a:gd name="connsiteY53" fmla="*/ 9708 h 10138"/>
                <a:gd name="connsiteX54" fmla="*/ 3551 w 11851"/>
                <a:gd name="connsiteY54" fmla="*/ 9534 h 10138"/>
                <a:gd name="connsiteX55" fmla="*/ 3584 w 11851"/>
                <a:gd name="connsiteY55" fmla="*/ 9406 h 10138"/>
                <a:gd name="connsiteX56" fmla="*/ 3618 w 11851"/>
                <a:gd name="connsiteY56" fmla="*/ 9319 h 10138"/>
                <a:gd name="connsiteX57" fmla="*/ 3684 w 11851"/>
                <a:gd name="connsiteY57" fmla="*/ 9276 h 10138"/>
                <a:gd name="connsiteX58" fmla="*/ 3684 w 11851"/>
                <a:gd name="connsiteY58" fmla="*/ 9233 h 10138"/>
                <a:gd name="connsiteX59" fmla="*/ 4900 w 11851"/>
                <a:gd name="connsiteY59" fmla="*/ 8844 h 10138"/>
                <a:gd name="connsiteX60" fmla="*/ 5138 w 11851"/>
                <a:gd name="connsiteY60" fmla="*/ 7981 h 10138"/>
                <a:gd name="connsiteX61" fmla="*/ 5036 w 11851"/>
                <a:gd name="connsiteY61" fmla="*/ 7851 h 10138"/>
                <a:gd name="connsiteX62" fmla="*/ 4935 w 11851"/>
                <a:gd name="connsiteY62" fmla="*/ 7722 h 10138"/>
                <a:gd name="connsiteX63" fmla="*/ 4900 w 11851"/>
                <a:gd name="connsiteY63" fmla="*/ 7593 h 10138"/>
                <a:gd name="connsiteX64" fmla="*/ 4868 w 11851"/>
                <a:gd name="connsiteY64" fmla="*/ 7421 h 10138"/>
                <a:gd name="connsiteX65" fmla="*/ 4799 w 11851"/>
                <a:gd name="connsiteY65" fmla="*/ 7335 h 10138"/>
                <a:gd name="connsiteX66" fmla="*/ 4799 w 11851"/>
                <a:gd name="connsiteY66" fmla="*/ 7290 h 10138"/>
                <a:gd name="connsiteX67" fmla="*/ 4799 w 11851"/>
                <a:gd name="connsiteY67" fmla="*/ 7161 h 10138"/>
                <a:gd name="connsiteX68" fmla="*/ 4766 w 11851"/>
                <a:gd name="connsiteY68" fmla="*/ 6860 h 10138"/>
                <a:gd name="connsiteX69" fmla="*/ 4698 w 11851"/>
                <a:gd name="connsiteY69" fmla="*/ 6342 h 10138"/>
                <a:gd name="connsiteX70" fmla="*/ 4665 w 11851"/>
                <a:gd name="connsiteY70" fmla="*/ 5782 h 10138"/>
                <a:gd name="connsiteX71" fmla="*/ 4665 w 11851"/>
                <a:gd name="connsiteY71" fmla="*/ 5307 h 10138"/>
                <a:gd name="connsiteX72" fmla="*/ 4698 w 11851"/>
                <a:gd name="connsiteY72" fmla="*/ 4919 h 10138"/>
                <a:gd name="connsiteX73" fmla="*/ 4900 w 11851"/>
                <a:gd name="connsiteY73" fmla="*/ 4616 h 10138"/>
                <a:gd name="connsiteX74" fmla="*/ 5138 w 11851"/>
                <a:gd name="connsiteY74" fmla="*/ 4487 h 10138"/>
                <a:gd name="connsiteX75" fmla="*/ 5374 w 11851"/>
                <a:gd name="connsiteY75" fmla="*/ 4358 h 10138"/>
                <a:gd name="connsiteX76" fmla="*/ 5576 w 11851"/>
                <a:gd name="connsiteY76" fmla="*/ 4358 h 10138"/>
                <a:gd name="connsiteX77" fmla="*/ 5679 w 11851"/>
                <a:gd name="connsiteY77" fmla="*/ 4358 h 10138"/>
                <a:gd name="connsiteX78" fmla="*/ 5679 w 11851"/>
                <a:gd name="connsiteY78" fmla="*/ 4358 h 10138"/>
                <a:gd name="connsiteX79" fmla="*/ 5746 w 11851"/>
                <a:gd name="connsiteY79" fmla="*/ 4358 h 10138"/>
                <a:gd name="connsiteX80" fmla="*/ 5915 w 11851"/>
                <a:gd name="connsiteY80" fmla="*/ 4358 h 10138"/>
                <a:gd name="connsiteX81" fmla="*/ 6150 w 11851"/>
                <a:gd name="connsiteY81" fmla="*/ 4487 h 10138"/>
                <a:gd name="connsiteX82" fmla="*/ 6419 w 11851"/>
                <a:gd name="connsiteY82" fmla="*/ 4616 h 10138"/>
                <a:gd name="connsiteX83" fmla="*/ 6589 w 11851"/>
                <a:gd name="connsiteY83" fmla="*/ 4919 h 10138"/>
                <a:gd name="connsiteX84" fmla="*/ 6691 w 11851"/>
                <a:gd name="connsiteY84" fmla="*/ 5307 h 10138"/>
                <a:gd name="connsiteX85" fmla="*/ 6656 w 11851"/>
                <a:gd name="connsiteY85" fmla="*/ 5782 h 10138"/>
                <a:gd name="connsiteX86" fmla="*/ 6656 w 11851"/>
                <a:gd name="connsiteY86" fmla="*/ 6342 h 10138"/>
                <a:gd name="connsiteX87" fmla="*/ 6556 w 11851"/>
                <a:gd name="connsiteY87" fmla="*/ 6860 h 10138"/>
                <a:gd name="connsiteX88" fmla="*/ 6556 w 11851"/>
                <a:gd name="connsiteY88" fmla="*/ 7161 h 10138"/>
                <a:gd name="connsiteX89" fmla="*/ 6523 w 11851"/>
                <a:gd name="connsiteY89" fmla="*/ 7290 h 10138"/>
                <a:gd name="connsiteX90" fmla="*/ 6523 w 11851"/>
                <a:gd name="connsiteY90" fmla="*/ 7335 h 10138"/>
                <a:gd name="connsiteX91" fmla="*/ 6523 w 11851"/>
                <a:gd name="connsiteY91" fmla="*/ 7421 h 10138"/>
                <a:gd name="connsiteX92" fmla="*/ 6454 w 11851"/>
                <a:gd name="connsiteY92" fmla="*/ 7593 h 10138"/>
                <a:gd name="connsiteX93" fmla="*/ 6353 w 11851"/>
                <a:gd name="connsiteY93" fmla="*/ 7722 h 10138"/>
                <a:gd name="connsiteX94" fmla="*/ 6319 w 11851"/>
                <a:gd name="connsiteY94" fmla="*/ 7851 h 10138"/>
                <a:gd name="connsiteX95" fmla="*/ 6150 w 11851"/>
                <a:gd name="connsiteY95" fmla="*/ 7981 h 10138"/>
                <a:gd name="connsiteX96" fmla="*/ 6419 w 11851"/>
                <a:gd name="connsiteY96" fmla="*/ 8844 h 10138"/>
                <a:gd name="connsiteX97" fmla="*/ 7637 w 11851"/>
                <a:gd name="connsiteY97" fmla="*/ 9233 h 10138"/>
                <a:gd name="connsiteX98" fmla="*/ 7637 w 11851"/>
                <a:gd name="connsiteY98" fmla="*/ 9276 h 10138"/>
                <a:gd name="connsiteX99" fmla="*/ 7670 w 11851"/>
                <a:gd name="connsiteY99" fmla="*/ 9319 h 10138"/>
                <a:gd name="connsiteX100" fmla="*/ 7739 w 11851"/>
                <a:gd name="connsiteY100" fmla="*/ 9406 h 10138"/>
                <a:gd name="connsiteX101" fmla="*/ 7772 w 11851"/>
                <a:gd name="connsiteY101" fmla="*/ 9534 h 10138"/>
                <a:gd name="connsiteX102" fmla="*/ 7839 w 11851"/>
                <a:gd name="connsiteY102" fmla="*/ 9708 h 10138"/>
                <a:gd name="connsiteX103" fmla="*/ 7839 w 11851"/>
                <a:gd name="connsiteY103" fmla="*/ 9880 h 10138"/>
                <a:gd name="connsiteX104" fmla="*/ 7839 w 11851"/>
                <a:gd name="connsiteY104" fmla="*/ 10094 h 10138"/>
                <a:gd name="connsiteX105" fmla="*/ 8009 w 11851"/>
                <a:gd name="connsiteY105" fmla="*/ 10094 h 10138"/>
                <a:gd name="connsiteX106" fmla="*/ 8009 w 11851"/>
                <a:gd name="connsiteY106" fmla="*/ 9534 h 10138"/>
                <a:gd name="connsiteX107" fmla="*/ 8009 w 11851"/>
                <a:gd name="connsiteY107" fmla="*/ 9319 h 10138"/>
                <a:gd name="connsiteX108" fmla="*/ 7973 w 11851"/>
                <a:gd name="connsiteY108" fmla="*/ 9233 h 10138"/>
                <a:gd name="connsiteX109" fmla="*/ 7907 w 11851"/>
                <a:gd name="connsiteY109" fmla="*/ 9103 h 10138"/>
                <a:gd name="connsiteX110" fmla="*/ 7873 w 11851"/>
                <a:gd name="connsiteY110" fmla="*/ 9016 h 10138"/>
                <a:gd name="connsiteX111" fmla="*/ 7839 w 11851"/>
                <a:gd name="connsiteY111" fmla="*/ 9016 h 10138"/>
                <a:gd name="connsiteX112" fmla="*/ 7030 w 11851"/>
                <a:gd name="connsiteY112" fmla="*/ 8758 h 10138"/>
                <a:gd name="connsiteX113" fmla="*/ 7568 w 11851"/>
                <a:gd name="connsiteY113" fmla="*/ 8585 h 10138"/>
                <a:gd name="connsiteX114" fmla="*/ 7839 w 11851"/>
                <a:gd name="connsiteY114" fmla="*/ 7851 h 10138"/>
                <a:gd name="connsiteX115" fmla="*/ 7739 w 11851"/>
                <a:gd name="connsiteY115" fmla="*/ 7765 h 10138"/>
                <a:gd name="connsiteX116" fmla="*/ 7637 w 11851"/>
                <a:gd name="connsiteY116" fmla="*/ 7679 h 10138"/>
                <a:gd name="connsiteX117" fmla="*/ 7568 w 11851"/>
                <a:gd name="connsiteY117" fmla="*/ 7550 h 10138"/>
                <a:gd name="connsiteX118" fmla="*/ 7536 w 11851"/>
                <a:gd name="connsiteY118" fmla="*/ 7421 h 10138"/>
                <a:gd name="connsiteX119" fmla="*/ 7536 w 11851"/>
                <a:gd name="connsiteY119" fmla="*/ 7290 h 10138"/>
                <a:gd name="connsiteX120" fmla="*/ 7536 w 11851"/>
                <a:gd name="connsiteY120" fmla="*/ 7290 h 10138"/>
                <a:gd name="connsiteX121" fmla="*/ 7467 w 11851"/>
                <a:gd name="connsiteY121" fmla="*/ 7118 h 10138"/>
                <a:gd name="connsiteX122" fmla="*/ 7434 w 11851"/>
                <a:gd name="connsiteY122" fmla="*/ 6732 h 10138"/>
                <a:gd name="connsiteX123" fmla="*/ 7400 w 11851"/>
                <a:gd name="connsiteY123" fmla="*/ 6170 h 10138"/>
                <a:gd name="connsiteX124" fmla="*/ 7400 w 11851"/>
                <a:gd name="connsiteY124" fmla="*/ 5609 h 10138"/>
                <a:gd name="connsiteX125" fmla="*/ 7467 w 11851"/>
                <a:gd name="connsiteY125" fmla="*/ 5220 h 10138"/>
                <a:gd name="connsiteX126" fmla="*/ 7670 w 11851"/>
                <a:gd name="connsiteY126" fmla="*/ 5047 h 10138"/>
                <a:gd name="connsiteX127" fmla="*/ 7907 w 11851"/>
                <a:gd name="connsiteY127" fmla="*/ 4919 h 10138"/>
                <a:gd name="connsiteX128" fmla="*/ 8110 w 11851"/>
                <a:gd name="connsiteY128" fmla="*/ 4876 h 10138"/>
                <a:gd name="connsiteX129" fmla="*/ 8210 w 11851"/>
                <a:gd name="connsiteY129" fmla="*/ 4876 h 10138"/>
                <a:gd name="connsiteX130" fmla="*/ 8210 w 11851"/>
                <a:gd name="connsiteY130" fmla="*/ 4876 h 10138"/>
                <a:gd name="connsiteX131" fmla="*/ 8313 w 11851"/>
                <a:gd name="connsiteY131" fmla="*/ 4876 h 10138"/>
                <a:gd name="connsiteX132" fmla="*/ 8514 w 11851"/>
                <a:gd name="connsiteY132" fmla="*/ 4919 h 10138"/>
                <a:gd name="connsiteX133" fmla="*/ 8784 w 11851"/>
                <a:gd name="connsiteY133" fmla="*/ 5047 h 10138"/>
                <a:gd name="connsiteX134" fmla="*/ 8988 w 11851"/>
                <a:gd name="connsiteY134" fmla="*/ 5220 h 10138"/>
                <a:gd name="connsiteX135" fmla="*/ 9088 w 11851"/>
                <a:gd name="connsiteY135" fmla="*/ 5609 h 10138"/>
                <a:gd name="connsiteX136" fmla="*/ 9055 w 11851"/>
                <a:gd name="connsiteY136" fmla="*/ 6170 h 10138"/>
                <a:gd name="connsiteX137" fmla="*/ 8988 w 11851"/>
                <a:gd name="connsiteY137" fmla="*/ 6732 h 10138"/>
                <a:gd name="connsiteX138" fmla="*/ 8953 w 11851"/>
                <a:gd name="connsiteY138" fmla="*/ 7118 h 10138"/>
                <a:gd name="connsiteX139" fmla="*/ 8953 w 11851"/>
                <a:gd name="connsiteY139" fmla="*/ 7290 h 10138"/>
                <a:gd name="connsiteX140" fmla="*/ 8953 w 11851"/>
                <a:gd name="connsiteY140" fmla="*/ 7290 h 10138"/>
                <a:gd name="connsiteX141" fmla="*/ 8886 w 11851"/>
                <a:gd name="connsiteY141" fmla="*/ 7421 h 10138"/>
                <a:gd name="connsiteX142" fmla="*/ 8853 w 11851"/>
                <a:gd name="connsiteY142" fmla="*/ 7550 h 10138"/>
                <a:gd name="connsiteX143" fmla="*/ 8784 w 11851"/>
                <a:gd name="connsiteY143" fmla="*/ 7679 h 10138"/>
                <a:gd name="connsiteX144" fmla="*/ 8752 w 11851"/>
                <a:gd name="connsiteY144" fmla="*/ 7765 h 10138"/>
                <a:gd name="connsiteX145" fmla="*/ 8650 w 11851"/>
                <a:gd name="connsiteY145" fmla="*/ 7851 h 10138"/>
                <a:gd name="connsiteX146" fmla="*/ 8853 w 11851"/>
                <a:gd name="connsiteY146" fmla="*/ 8585 h 10138"/>
                <a:gd name="connsiteX147" fmla="*/ 9867 w 11851"/>
                <a:gd name="connsiteY147" fmla="*/ 8886 h 10138"/>
                <a:gd name="connsiteX148" fmla="*/ 9867 w 11851"/>
                <a:gd name="connsiteY148" fmla="*/ 8886 h 10138"/>
                <a:gd name="connsiteX149" fmla="*/ 9933 w 11851"/>
                <a:gd name="connsiteY149" fmla="*/ 8973 h 10138"/>
                <a:gd name="connsiteX150" fmla="*/ 9968 w 11851"/>
                <a:gd name="connsiteY150" fmla="*/ 9016 h 10138"/>
                <a:gd name="connsiteX151" fmla="*/ 9968 w 11851"/>
                <a:gd name="connsiteY151" fmla="*/ 9144 h 10138"/>
                <a:gd name="connsiteX152" fmla="*/ 10000 w 11851"/>
                <a:gd name="connsiteY152" fmla="*/ 9276 h 10138"/>
                <a:gd name="connsiteX153" fmla="*/ 10000 w 11851"/>
                <a:gd name="connsiteY153" fmla="*/ 9835 h 10138"/>
                <a:gd name="connsiteX0" fmla="*/ 10000 w 11851"/>
                <a:gd name="connsiteY0" fmla="*/ 10075 h 10378"/>
                <a:gd name="connsiteX1" fmla="*/ 7881 w 11851"/>
                <a:gd name="connsiteY1" fmla="*/ 2522 h 10378"/>
                <a:gd name="connsiteX2" fmla="*/ 2504 w 11851"/>
                <a:gd name="connsiteY2" fmla="*/ 3304 h 10378"/>
                <a:gd name="connsiteX3" fmla="*/ 1287 w 11851"/>
                <a:gd name="connsiteY3" fmla="*/ 9817 h 10378"/>
                <a:gd name="connsiteX4" fmla="*/ 1287 w 11851"/>
                <a:gd name="connsiteY4" fmla="*/ 9516 h 10378"/>
                <a:gd name="connsiteX5" fmla="*/ 1355 w 11851"/>
                <a:gd name="connsiteY5" fmla="*/ 9384 h 10378"/>
                <a:gd name="connsiteX6" fmla="*/ 1355 w 11851"/>
                <a:gd name="connsiteY6" fmla="*/ 9256 h 10378"/>
                <a:gd name="connsiteX7" fmla="*/ 1388 w 11851"/>
                <a:gd name="connsiteY7" fmla="*/ 9213 h 10378"/>
                <a:gd name="connsiteX8" fmla="*/ 1457 w 11851"/>
                <a:gd name="connsiteY8" fmla="*/ 9126 h 10378"/>
                <a:gd name="connsiteX9" fmla="*/ 1457 w 11851"/>
                <a:gd name="connsiteY9" fmla="*/ 9126 h 10378"/>
                <a:gd name="connsiteX10" fmla="*/ 2470 w 11851"/>
                <a:gd name="connsiteY10" fmla="*/ 8825 h 10378"/>
                <a:gd name="connsiteX11" fmla="*/ 2672 w 11851"/>
                <a:gd name="connsiteY11" fmla="*/ 8091 h 10378"/>
                <a:gd name="connsiteX12" fmla="*/ 2571 w 11851"/>
                <a:gd name="connsiteY12" fmla="*/ 8005 h 10378"/>
                <a:gd name="connsiteX13" fmla="*/ 2504 w 11851"/>
                <a:gd name="connsiteY13" fmla="*/ 7919 h 10378"/>
                <a:gd name="connsiteX14" fmla="*/ 2470 w 11851"/>
                <a:gd name="connsiteY14" fmla="*/ 7790 h 10378"/>
                <a:gd name="connsiteX15" fmla="*/ 2401 w 11851"/>
                <a:gd name="connsiteY15" fmla="*/ 7661 h 10378"/>
                <a:gd name="connsiteX16" fmla="*/ 2368 w 11851"/>
                <a:gd name="connsiteY16" fmla="*/ 7575 h 10378"/>
                <a:gd name="connsiteX17" fmla="*/ 2368 w 11851"/>
                <a:gd name="connsiteY17" fmla="*/ 7530 h 10378"/>
                <a:gd name="connsiteX18" fmla="*/ 2368 w 11851"/>
                <a:gd name="connsiteY18" fmla="*/ 7358 h 10378"/>
                <a:gd name="connsiteX19" fmla="*/ 2335 w 11851"/>
                <a:gd name="connsiteY19" fmla="*/ 6972 h 10378"/>
                <a:gd name="connsiteX20" fmla="*/ 2267 w 11851"/>
                <a:gd name="connsiteY20" fmla="*/ 6410 h 10378"/>
                <a:gd name="connsiteX21" fmla="*/ 2232 w 11851"/>
                <a:gd name="connsiteY21" fmla="*/ 5849 h 10378"/>
                <a:gd name="connsiteX22" fmla="*/ 2335 w 11851"/>
                <a:gd name="connsiteY22" fmla="*/ 5460 h 10378"/>
                <a:gd name="connsiteX23" fmla="*/ 2571 w 11851"/>
                <a:gd name="connsiteY23" fmla="*/ 5287 h 10378"/>
                <a:gd name="connsiteX24" fmla="*/ 2807 w 11851"/>
                <a:gd name="connsiteY24" fmla="*/ 5159 h 10378"/>
                <a:gd name="connsiteX25" fmla="*/ 3010 w 11851"/>
                <a:gd name="connsiteY25" fmla="*/ 5116 h 10378"/>
                <a:gd name="connsiteX26" fmla="*/ 3110 w 11851"/>
                <a:gd name="connsiteY26" fmla="*/ 5116 h 10378"/>
                <a:gd name="connsiteX27" fmla="*/ 3110 w 11851"/>
                <a:gd name="connsiteY27" fmla="*/ 5116 h 10378"/>
                <a:gd name="connsiteX28" fmla="*/ 3179 w 11851"/>
                <a:gd name="connsiteY28" fmla="*/ 5116 h 10378"/>
                <a:gd name="connsiteX29" fmla="*/ 3381 w 11851"/>
                <a:gd name="connsiteY29" fmla="*/ 5159 h 10378"/>
                <a:gd name="connsiteX30" fmla="*/ 3618 w 11851"/>
                <a:gd name="connsiteY30" fmla="*/ 5287 h 10378"/>
                <a:gd name="connsiteX31" fmla="*/ 3819 w 11851"/>
                <a:gd name="connsiteY31" fmla="*/ 5460 h 10378"/>
                <a:gd name="connsiteX32" fmla="*/ 3921 w 11851"/>
                <a:gd name="connsiteY32" fmla="*/ 5849 h 10378"/>
                <a:gd name="connsiteX33" fmla="*/ 3921 w 11851"/>
                <a:gd name="connsiteY33" fmla="*/ 6410 h 10378"/>
                <a:gd name="connsiteX34" fmla="*/ 3888 w 11851"/>
                <a:gd name="connsiteY34" fmla="*/ 6972 h 10378"/>
                <a:gd name="connsiteX35" fmla="*/ 3819 w 11851"/>
                <a:gd name="connsiteY35" fmla="*/ 7358 h 10378"/>
                <a:gd name="connsiteX36" fmla="*/ 3785 w 11851"/>
                <a:gd name="connsiteY36" fmla="*/ 7530 h 10378"/>
                <a:gd name="connsiteX37" fmla="*/ 3785 w 11851"/>
                <a:gd name="connsiteY37" fmla="*/ 7575 h 10378"/>
                <a:gd name="connsiteX38" fmla="*/ 3785 w 11851"/>
                <a:gd name="connsiteY38" fmla="*/ 7661 h 10378"/>
                <a:gd name="connsiteX39" fmla="*/ 3719 w 11851"/>
                <a:gd name="connsiteY39" fmla="*/ 7790 h 10378"/>
                <a:gd name="connsiteX40" fmla="*/ 3684 w 11851"/>
                <a:gd name="connsiteY40" fmla="*/ 7919 h 10378"/>
                <a:gd name="connsiteX41" fmla="*/ 3584 w 11851"/>
                <a:gd name="connsiteY41" fmla="*/ 8005 h 10378"/>
                <a:gd name="connsiteX42" fmla="*/ 3551 w 11851"/>
                <a:gd name="connsiteY42" fmla="*/ 8091 h 10378"/>
                <a:gd name="connsiteX43" fmla="*/ 3719 w 11851"/>
                <a:gd name="connsiteY43" fmla="*/ 8825 h 10378"/>
                <a:gd name="connsiteX44" fmla="*/ 4259 w 11851"/>
                <a:gd name="connsiteY44" fmla="*/ 8998 h 10378"/>
                <a:gd name="connsiteX45" fmla="*/ 3483 w 11851"/>
                <a:gd name="connsiteY45" fmla="*/ 9256 h 10378"/>
                <a:gd name="connsiteX46" fmla="*/ 3449 w 11851"/>
                <a:gd name="connsiteY46" fmla="*/ 9256 h 10378"/>
                <a:gd name="connsiteX47" fmla="*/ 3381 w 11851"/>
                <a:gd name="connsiteY47" fmla="*/ 9343 h 10378"/>
                <a:gd name="connsiteX48" fmla="*/ 3347 w 11851"/>
                <a:gd name="connsiteY48" fmla="*/ 9473 h 10378"/>
                <a:gd name="connsiteX49" fmla="*/ 3281 w 11851"/>
                <a:gd name="connsiteY49" fmla="*/ 9559 h 10378"/>
                <a:gd name="connsiteX50" fmla="*/ 3281 w 11851"/>
                <a:gd name="connsiteY50" fmla="*/ 9774 h 10378"/>
                <a:gd name="connsiteX51" fmla="*/ 3281 w 11851"/>
                <a:gd name="connsiteY51" fmla="*/ 10378 h 10378"/>
                <a:gd name="connsiteX52" fmla="*/ 3551 w 11851"/>
                <a:gd name="connsiteY52" fmla="*/ 10378 h 10378"/>
                <a:gd name="connsiteX53" fmla="*/ 3551 w 11851"/>
                <a:gd name="connsiteY53" fmla="*/ 9948 h 10378"/>
                <a:gd name="connsiteX54" fmla="*/ 3551 w 11851"/>
                <a:gd name="connsiteY54" fmla="*/ 9774 h 10378"/>
                <a:gd name="connsiteX55" fmla="*/ 3584 w 11851"/>
                <a:gd name="connsiteY55" fmla="*/ 9646 h 10378"/>
                <a:gd name="connsiteX56" fmla="*/ 3618 w 11851"/>
                <a:gd name="connsiteY56" fmla="*/ 9559 h 10378"/>
                <a:gd name="connsiteX57" fmla="*/ 3684 w 11851"/>
                <a:gd name="connsiteY57" fmla="*/ 9516 h 10378"/>
                <a:gd name="connsiteX58" fmla="*/ 3684 w 11851"/>
                <a:gd name="connsiteY58" fmla="*/ 9473 h 10378"/>
                <a:gd name="connsiteX59" fmla="*/ 4900 w 11851"/>
                <a:gd name="connsiteY59" fmla="*/ 9084 h 10378"/>
                <a:gd name="connsiteX60" fmla="*/ 5138 w 11851"/>
                <a:gd name="connsiteY60" fmla="*/ 8221 h 10378"/>
                <a:gd name="connsiteX61" fmla="*/ 5036 w 11851"/>
                <a:gd name="connsiteY61" fmla="*/ 8091 h 10378"/>
                <a:gd name="connsiteX62" fmla="*/ 4935 w 11851"/>
                <a:gd name="connsiteY62" fmla="*/ 7962 h 10378"/>
                <a:gd name="connsiteX63" fmla="*/ 4900 w 11851"/>
                <a:gd name="connsiteY63" fmla="*/ 7833 h 10378"/>
                <a:gd name="connsiteX64" fmla="*/ 4868 w 11851"/>
                <a:gd name="connsiteY64" fmla="*/ 7661 h 10378"/>
                <a:gd name="connsiteX65" fmla="*/ 4799 w 11851"/>
                <a:gd name="connsiteY65" fmla="*/ 7575 h 10378"/>
                <a:gd name="connsiteX66" fmla="*/ 4799 w 11851"/>
                <a:gd name="connsiteY66" fmla="*/ 7530 h 10378"/>
                <a:gd name="connsiteX67" fmla="*/ 4799 w 11851"/>
                <a:gd name="connsiteY67" fmla="*/ 7401 h 10378"/>
                <a:gd name="connsiteX68" fmla="*/ 4766 w 11851"/>
                <a:gd name="connsiteY68" fmla="*/ 7100 h 10378"/>
                <a:gd name="connsiteX69" fmla="*/ 4698 w 11851"/>
                <a:gd name="connsiteY69" fmla="*/ 6582 h 10378"/>
                <a:gd name="connsiteX70" fmla="*/ 4665 w 11851"/>
                <a:gd name="connsiteY70" fmla="*/ 6022 h 10378"/>
                <a:gd name="connsiteX71" fmla="*/ 4665 w 11851"/>
                <a:gd name="connsiteY71" fmla="*/ 5547 h 10378"/>
                <a:gd name="connsiteX72" fmla="*/ 4698 w 11851"/>
                <a:gd name="connsiteY72" fmla="*/ 5159 h 10378"/>
                <a:gd name="connsiteX73" fmla="*/ 4900 w 11851"/>
                <a:gd name="connsiteY73" fmla="*/ 4856 h 10378"/>
                <a:gd name="connsiteX74" fmla="*/ 5138 w 11851"/>
                <a:gd name="connsiteY74" fmla="*/ 4727 h 10378"/>
                <a:gd name="connsiteX75" fmla="*/ 5374 w 11851"/>
                <a:gd name="connsiteY75" fmla="*/ 4598 h 10378"/>
                <a:gd name="connsiteX76" fmla="*/ 5576 w 11851"/>
                <a:gd name="connsiteY76" fmla="*/ 4598 h 10378"/>
                <a:gd name="connsiteX77" fmla="*/ 5679 w 11851"/>
                <a:gd name="connsiteY77" fmla="*/ 4598 h 10378"/>
                <a:gd name="connsiteX78" fmla="*/ 5679 w 11851"/>
                <a:gd name="connsiteY78" fmla="*/ 4598 h 10378"/>
                <a:gd name="connsiteX79" fmla="*/ 5746 w 11851"/>
                <a:gd name="connsiteY79" fmla="*/ 4598 h 10378"/>
                <a:gd name="connsiteX80" fmla="*/ 5915 w 11851"/>
                <a:gd name="connsiteY80" fmla="*/ 4598 h 10378"/>
                <a:gd name="connsiteX81" fmla="*/ 6150 w 11851"/>
                <a:gd name="connsiteY81" fmla="*/ 4727 h 10378"/>
                <a:gd name="connsiteX82" fmla="*/ 6419 w 11851"/>
                <a:gd name="connsiteY82" fmla="*/ 4856 h 10378"/>
                <a:gd name="connsiteX83" fmla="*/ 6589 w 11851"/>
                <a:gd name="connsiteY83" fmla="*/ 5159 h 10378"/>
                <a:gd name="connsiteX84" fmla="*/ 6691 w 11851"/>
                <a:gd name="connsiteY84" fmla="*/ 5547 h 10378"/>
                <a:gd name="connsiteX85" fmla="*/ 6656 w 11851"/>
                <a:gd name="connsiteY85" fmla="*/ 6022 h 10378"/>
                <a:gd name="connsiteX86" fmla="*/ 6656 w 11851"/>
                <a:gd name="connsiteY86" fmla="*/ 6582 h 10378"/>
                <a:gd name="connsiteX87" fmla="*/ 6556 w 11851"/>
                <a:gd name="connsiteY87" fmla="*/ 7100 h 10378"/>
                <a:gd name="connsiteX88" fmla="*/ 6556 w 11851"/>
                <a:gd name="connsiteY88" fmla="*/ 7401 h 10378"/>
                <a:gd name="connsiteX89" fmla="*/ 6523 w 11851"/>
                <a:gd name="connsiteY89" fmla="*/ 7530 h 10378"/>
                <a:gd name="connsiteX90" fmla="*/ 6523 w 11851"/>
                <a:gd name="connsiteY90" fmla="*/ 7575 h 10378"/>
                <a:gd name="connsiteX91" fmla="*/ 6523 w 11851"/>
                <a:gd name="connsiteY91" fmla="*/ 7661 h 10378"/>
                <a:gd name="connsiteX92" fmla="*/ 6454 w 11851"/>
                <a:gd name="connsiteY92" fmla="*/ 7833 h 10378"/>
                <a:gd name="connsiteX93" fmla="*/ 6353 w 11851"/>
                <a:gd name="connsiteY93" fmla="*/ 7962 h 10378"/>
                <a:gd name="connsiteX94" fmla="*/ 6319 w 11851"/>
                <a:gd name="connsiteY94" fmla="*/ 8091 h 10378"/>
                <a:gd name="connsiteX95" fmla="*/ 6150 w 11851"/>
                <a:gd name="connsiteY95" fmla="*/ 8221 h 10378"/>
                <a:gd name="connsiteX96" fmla="*/ 6419 w 11851"/>
                <a:gd name="connsiteY96" fmla="*/ 9084 h 10378"/>
                <a:gd name="connsiteX97" fmla="*/ 7637 w 11851"/>
                <a:gd name="connsiteY97" fmla="*/ 9473 h 10378"/>
                <a:gd name="connsiteX98" fmla="*/ 7637 w 11851"/>
                <a:gd name="connsiteY98" fmla="*/ 9516 h 10378"/>
                <a:gd name="connsiteX99" fmla="*/ 7670 w 11851"/>
                <a:gd name="connsiteY99" fmla="*/ 9559 h 10378"/>
                <a:gd name="connsiteX100" fmla="*/ 7739 w 11851"/>
                <a:gd name="connsiteY100" fmla="*/ 9646 h 10378"/>
                <a:gd name="connsiteX101" fmla="*/ 7772 w 11851"/>
                <a:gd name="connsiteY101" fmla="*/ 9774 h 10378"/>
                <a:gd name="connsiteX102" fmla="*/ 7839 w 11851"/>
                <a:gd name="connsiteY102" fmla="*/ 9948 h 10378"/>
                <a:gd name="connsiteX103" fmla="*/ 7839 w 11851"/>
                <a:gd name="connsiteY103" fmla="*/ 10120 h 10378"/>
                <a:gd name="connsiteX104" fmla="*/ 7839 w 11851"/>
                <a:gd name="connsiteY104" fmla="*/ 10334 h 10378"/>
                <a:gd name="connsiteX105" fmla="*/ 8009 w 11851"/>
                <a:gd name="connsiteY105" fmla="*/ 10334 h 10378"/>
                <a:gd name="connsiteX106" fmla="*/ 8009 w 11851"/>
                <a:gd name="connsiteY106" fmla="*/ 9774 h 10378"/>
                <a:gd name="connsiteX107" fmla="*/ 8009 w 11851"/>
                <a:gd name="connsiteY107" fmla="*/ 9559 h 10378"/>
                <a:gd name="connsiteX108" fmla="*/ 7973 w 11851"/>
                <a:gd name="connsiteY108" fmla="*/ 9473 h 10378"/>
                <a:gd name="connsiteX109" fmla="*/ 7907 w 11851"/>
                <a:gd name="connsiteY109" fmla="*/ 9343 h 10378"/>
                <a:gd name="connsiteX110" fmla="*/ 7873 w 11851"/>
                <a:gd name="connsiteY110" fmla="*/ 9256 h 10378"/>
                <a:gd name="connsiteX111" fmla="*/ 7839 w 11851"/>
                <a:gd name="connsiteY111" fmla="*/ 9256 h 10378"/>
                <a:gd name="connsiteX112" fmla="*/ 7030 w 11851"/>
                <a:gd name="connsiteY112" fmla="*/ 8998 h 10378"/>
                <a:gd name="connsiteX113" fmla="*/ 7568 w 11851"/>
                <a:gd name="connsiteY113" fmla="*/ 8825 h 10378"/>
                <a:gd name="connsiteX114" fmla="*/ 7839 w 11851"/>
                <a:gd name="connsiteY114" fmla="*/ 8091 h 10378"/>
                <a:gd name="connsiteX115" fmla="*/ 7739 w 11851"/>
                <a:gd name="connsiteY115" fmla="*/ 8005 h 10378"/>
                <a:gd name="connsiteX116" fmla="*/ 7637 w 11851"/>
                <a:gd name="connsiteY116" fmla="*/ 7919 h 10378"/>
                <a:gd name="connsiteX117" fmla="*/ 7568 w 11851"/>
                <a:gd name="connsiteY117" fmla="*/ 7790 h 10378"/>
                <a:gd name="connsiteX118" fmla="*/ 7536 w 11851"/>
                <a:gd name="connsiteY118" fmla="*/ 7661 h 10378"/>
                <a:gd name="connsiteX119" fmla="*/ 7536 w 11851"/>
                <a:gd name="connsiteY119" fmla="*/ 7530 h 10378"/>
                <a:gd name="connsiteX120" fmla="*/ 7536 w 11851"/>
                <a:gd name="connsiteY120" fmla="*/ 7530 h 10378"/>
                <a:gd name="connsiteX121" fmla="*/ 7467 w 11851"/>
                <a:gd name="connsiteY121" fmla="*/ 7358 h 10378"/>
                <a:gd name="connsiteX122" fmla="*/ 7434 w 11851"/>
                <a:gd name="connsiteY122" fmla="*/ 6972 h 10378"/>
                <a:gd name="connsiteX123" fmla="*/ 7400 w 11851"/>
                <a:gd name="connsiteY123" fmla="*/ 6410 h 10378"/>
                <a:gd name="connsiteX124" fmla="*/ 7400 w 11851"/>
                <a:gd name="connsiteY124" fmla="*/ 5849 h 10378"/>
                <a:gd name="connsiteX125" fmla="*/ 7467 w 11851"/>
                <a:gd name="connsiteY125" fmla="*/ 5460 h 10378"/>
                <a:gd name="connsiteX126" fmla="*/ 7670 w 11851"/>
                <a:gd name="connsiteY126" fmla="*/ 5287 h 10378"/>
                <a:gd name="connsiteX127" fmla="*/ 7907 w 11851"/>
                <a:gd name="connsiteY127" fmla="*/ 5159 h 10378"/>
                <a:gd name="connsiteX128" fmla="*/ 8110 w 11851"/>
                <a:gd name="connsiteY128" fmla="*/ 5116 h 10378"/>
                <a:gd name="connsiteX129" fmla="*/ 8210 w 11851"/>
                <a:gd name="connsiteY129" fmla="*/ 5116 h 10378"/>
                <a:gd name="connsiteX130" fmla="*/ 8210 w 11851"/>
                <a:gd name="connsiteY130" fmla="*/ 5116 h 10378"/>
                <a:gd name="connsiteX131" fmla="*/ 8313 w 11851"/>
                <a:gd name="connsiteY131" fmla="*/ 5116 h 10378"/>
                <a:gd name="connsiteX132" fmla="*/ 8514 w 11851"/>
                <a:gd name="connsiteY132" fmla="*/ 5159 h 10378"/>
                <a:gd name="connsiteX133" fmla="*/ 8784 w 11851"/>
                <a:gd name="connsiteY133" fmla="*/ 5287 h 10378"/>
                <a:gd name="connsiteX134" fmla="*/ 8988 w 11851"/>
                <a:gd name="connsiteY134" fmla="*/ 5460 h 10378"/>
                <a:gd name="connsiteX135" fmla="*/ 9088 w 11851"/>
                <a:gd name="connsiteY135" fmla="*/ 5849 h 10378"/>
                <a:gd name="connsiteX136" fmla="*/ 9055 w 11851"/>
                <a:gd name="connsiteY136" fmla="*/ 6410 h 10378"/>
                <a:gd name="connsiteX137" fmla="*/ 8988 w 11851"/>
                <a:gd name="connsiteY137" fmla="*/ 6972 h 10378"/>
                <a:gd name="connsiteX138" fmla="*/ 8953 w 11851"/>
                <a:gd name="connsiteY138" fmla="*/ 7358 h 10378"/>
                <a:gd name="connsiteX139" fmla="*/ 8953 w 11851"/>
                <a:gd name="connsiteY139" fmla="*/ 7530 h 10378"/>
                <a:gd name="connsiteX140" fmla="*/ 8953 w 11851"/>
                <a:gd name="connsiteY140" fmla="*/ 7530 h 10378"/>
                <a:gd name="connsiteX141" fmla="*/ 8886 w 11851"/>
                <a:gd name="connsiteY141" fmla="*/ 7661 h 10378"/>
                <a:gd name="connsiteX142" fmla="*/ 8853 w 11851"/>
                <a:gd name="connsiteY142" fmla="*/ 7790 h 10378"/>
                <a:gd name="connsiteX143" fmla="*/ 8784 w 11851"/>
                <a:gd name="connsiteY143" fmla="*/ 7919 h 10378"/>
                <a:gd name="connsiteX144" fmla="*/ 8752 w 11851"/>
                <a:gd name="connsiteY144" fmla="*/ 8005 h 10378"/>
                <a:gd name="connsiteX145" fmla="*/ 8650 w 11851"/>
                <a:gd name="connsiteY145" fmla="*/ 8091 h 10378"/>
                <a:gd name="connsiteX146" fmla="*/ 8853 w 11851"/>
                <a:gd name="connsiteY146" fmla="*/ 8825 h 10378"/>
                <a:gd name="connsiteX147" fmla="*/ 9867 w 11851"/>
                <a:gd name="connsiteY147" fmla="*/ 9126 h 10378"/>
                <a:gd name="connsiteX148" fmla="*/ 9867 w 11851"/>
                <a:gd name="connsiteY148" fmla="*/ 9126 h 10378"/>
                <a:gd name="connsiteX149" fmla="*/ 9933 w 11851"/>
                <a:gd name="connsiteY149" fmla="*/ 9213 h 10378"/>
                <a:gd name="connsiteX150" fmla="*/ 9968 w 11851"/>
                <a:gd name="connsiteY150" fmla="*/ 9256 h 10378"/>
                <a:gd name="connsiteX151" fmla="*/ 9968 w 11851"/>
                <a:gd name="connsiteY151" fmla="*/ 9384 h 10378"/>
                <a:gd name="connsiteX152" fmla="*/ 10000 w 11851"/>
                <a:gd name="connsiteY152" fmla="*/ 9516 h 10378"/>
                <a:gd name="connsiteX153" fmla="*/ 10000 w 11851"/>
                <a:gd name="connsiteY153" fmla="*/ 10075 h 10378"/>
                <a:gd name="connsiteX0" fmla="*/ 10117 w 11968"/>
                <a:gd name="connsiteY0" fmla="*/ 10075 h 10378"/>
                <a:gd name="connsiteX1" fmla="*/ 7998 w 11968"/>
                <a:gd name="connsiteY1" fmla="*/ 2522 h 10378"/>
                <a:gd name="connsiteX2" fmla="*/ 2621 w 11968"/>
                <a:gd name="connsiteY2" fmla="*/ 3304 h 10378"/>
                <a:gd name="connsiteX3" fmla="*/ 1404 w 11968"/>
                <a:gd name="connsiteY3" fmla="*/ 9817 h 10378"/>
                <a:gd name="connsiteX4" fmla="*/ 1404 w 11968"/>
                <a:gd name="connsiteY4" fmla="*/ 9516 h 10378"/>
                <a:gd name="connsiteX5" fmla="*/ 1472 w 11968"/>
                <a:gd name="connsiteY5" fmla="*/ 9384 h 10378"/>
                <a:gd name="connsiteX6" fmla="*/ 1472 w 11968"/>
                <a:gd name="connsiteY6" fmla="*/ 9256 h 10378"/>
                <a:gd name="connsiteX7" fmla="*/ 1505 w 11968"/>
                <a:gd name="connsiteY7" fmla="*/ 9213 h 10378"/>
                <a:gd name="connsiteX8" fmla="*/ 1574 w 11968"/>
                <a:gd name="connsiteY8" fmla="*/ 9126 h 10378"/>
                <a:gd name="connsiteX9" fmla="*/ 1574 w 11968"/>
                <a:gd name="connsiteY9" fmla="*/ 9126 h 10378"/>
                <a:gd name="connsiteX10" fmla="*/ 2587 w 11968"/>
                <a:gd name="connsiteY10" fmla="*/ 8825 h 10378"/>
                <a:gd name="connsiteX11" fmla="*/ 2789 w 11968"/>
                <a:gd name="connsiteY11" fmla="*/ 8091 h 10378"/>
                <a:gd name="connsiteX12" fmla="*/ 2688 w 11968"/>
                <a:gd name="connsiteY12" fmla="*/ 8005 h 10378"/>
                <a:gd name="connsiteX13" fmla="*/ 2621 w 11968"/>
                <a:gd name="connsiteY13" fmla="*/ 7919 h 10378"/>
                <a:gd name="connsiteX14" fmla="*/ 2587 w 11968"/>
                <a:gd name="connsiteY14" fmla="*/ 7790 h 10378"/>
                <a:gd name="connsiteX15" fmla="*/ 2518 w 11968"/>
                <a:gd name="connsiteY15" fmla="*/ 7661 h 10378"/>
                <a:gd name="connsiteX16" fmla="*/ 2485 w 11968"/>
                <a:gd name="connsiteY16" fmla="*/ 7575 h 10378"/>
                <a:gd name="connsiteX17" fmla="*/ 2485 w 11968"/>
                <a:gd name="connsiteY17" fmla="*/ 7530 h 10378"/>
                <a:gd name="connsiteX18" fmla="*/ 2485 w 11968"/>
                <a:gd name="connsiteY18" fmla="*/ 7358 h 10378"/>
                <a:gd name="connsiteX19" fmla="*/ 2452 w 11968"/>
                <a:gd name="connsiteY19" fmla="*/ 6972 h 10378"/>
                <a:gd name="connsiteX20" fmla="*/ 2384 w 11968"/>
                <a:gd name="connsiteY20" fmla="*/ 6410 h 10378"/>
                <a:gd name="connsiteX21" fmla="*/ 2349 w 11968"/>
                <a:gd name="connsiteY21" fmla="*/ 5849 h 10378"/>
                <a:gd name="connsiteX22" fmla="*/ 2452 w 11968"/>
                <a:gd name="connsiteY22" fmla="*/ 5460 h 10378"/>
                <a:gd name="connsiteX23" fmla="*/ 2688 w 11968"/>
                <a:gd name="connsiteY23" fmla="*/ 5287 h 10378"/>
                <a:gd name="connsiteX24" fmla="*/ 2924 w 11968"/>
                <a:gd name="connsiteY24" fmla="*/ 5159 h 10378"/>
                <a:gd name="connsiteX25" fmla="*/ 3127 w 11968"/>
                <a:gd name="connsiteY25" fmla="*/ 5116 h 10378"/>
                <a:gd name="connsiteX26" fmla="*/ 3227 w 11968"/>
                <a:gd name="connsiteY26" fmla="*/ 5116 h 10378"/>
                <a:gd name="connsiteX27" fmla="*/ 3227 w 11968"/>
                <a:gd name="connsiteY27" fmla="*/ 5116 h 10378"/>
                <a:gd name="connsiteX28" fmla="*/ 3296 w 11968"/>
                <a:gd name="connsiteY28" fmla="*/ 5116 h 10378"/>
                <a:gd name="connsiteX29" fmla="*/ 3498 w 11968"/>
                <a:gd name="connsiteY29" fmla="*/ 5159 h 10378"/>
                <a:gd name="connsiteX30" fmla="*/ 3735 w 11968"/>
                <a:gd name="connsiteY30" fmla="*/ 5287 h 10378"/>
                <a:gd name="connsiteX31" fmla="*/ 3936 w 11968"/>
                <a:gd name="connsiteY31" fmla="*/ 5460 h 10378"/>
                <a:gd name="connsiteX32" fmla="*/ 4038 w 11968"/>
                <a:gd name="connsiteY32" fmla="*/ 5849 h 10378"/>
                <a:gd name="connsiteX33" fmla="*/ 4038 w 11968"/>
                <a:gd name="connsiteY33" fmla="*/ 6410 h 10378"/>
                <a:gd name="connsiteX34" fmla="*/ 4005 w 11968"/>
                <a:gd name="connsiteY34" fmla="*/ 6972 h 10378"/>
                <a:gd name="connsiteX35" fmla="*/ 3936 w 11968"/>
                <a:gd name="connsiteY35" fmla="*/ 7358 h 10378"/>
                <a:gd name="connsiteX36" fmla="*/ 3902 w 11968"/>
                <a:gd name="connsiteY36" fmla="*/ 7530 h 10378"/>
                <a:gd name="connsiteX37" fmla="*/ 3902 w 11968"/>
                <a:gd name="connsiteY37" fmla="*/ 7575 h 10378"/>
                <a:gd name="connsiteX38" fmla="*/ 3902 w 11968"/>
                <a:gd name="connsiteY38" fmla="*/ 7661 h 10378"/>
                <a:gd name="connsiteX39" fmla="*/ 3836 w 11968"/>
                <a:gd name="connsiteY39" fmla="*/ 7790 h 10378"/>
                <a:gd name="connsiteX40" fmla="*/ 3801 w 11968"/>
                <a:gd name="connsiteY40" fmla="*/ 7919 h 10378"/>
                <a:gd name="connsiteX41" fmla="*/ 3701 w 11968"/>
                <a:gd name="connsiteY41" fmla="*/ 8005 h 10378"/>
                <a:gd name="connsiteX42" fmla="*/ 3668 w 11968"/>
                <a:gd name="connsiteY42" fmla="*/ 8091 h 10378"/>
                <a:gd name="connsiteX43" fmla="*/ 3836 w 11968"/>
                <a:gd name="connsiteY43" fmla="*/ 8825 h 10378"/>
                <a:gd name="connsiteX44" fmla="*/ 4376 w 11968"/>
                <a:gd name="connsiteY44" fmla="*/ 8998 h 10378"/>
                <a:gd name="connsiteX45" fmla="*/ 3600 w 11968"/>
                <a:gd name="connsiteY45" fmla="*/ 9256 h 10378"/>
                <a:gd name="connsiteX46" fmla="*/ 3566 w 11968"/>
                <a:gd name="connsiteY46" fmla="*/ 9256 h 10378"/>
                <a:gd name="connsiteX47" fmla="*/ 3498 w 11968"/>
                <a:gd name="connsiteY47" fmla="*/ 9343 h 10378"/>
                <a:gd name="connsiteX48" fmla="*/ 3464 w 11968"/>
                <a:gd name="connsiteY48" fmla="*/ 9473 h 10378"/>
                <a:gd name="connsiteX49" fmla="*/ 3398 w 11968"/>
                <a:gd name="connsiteY49" fmla="*/ 9559 h 10378"/>
                <a:gd name="connsiteX50" fmla="*/ 3398 w 11968"/>
                <a:gd name="connsiteY50" fmla="*/ 9774 h 10378"/>
                <a:gd name="connsiteX51" fmla="*/ 3398 w 11968"/>
                <a:gd name="connsiteY51" fmla="*/ 10378 h 10378"/>
                <a:gd name="connsiteX52" fmla="*/ 3668 w 11968"/>
                <a:gd name="connsiteY52" fmla="*/ 10378 h 10378"/>
                <a:gd name="connsiteX53" fmla="*/ 3668 w 11968"/>
                <a:gd name="connsiteY53" fmla="*/ 9948 h 10378"/>
                <a:gd name="connsiteX54" fmla="*/ 3668 w 11968"/>
                <a:gd name="connsiteY54" fmla="*/ 9774 h 10378"/>
                <a:gd name="connsiteX55" fmla="*/ 3701 w 11968"/>
                <a:gd name="connsiteY55" fmla="*/ 9646 h 10378"/>
                <a:gd name="connsiteX56" fmla="*/ 3735 w 11968"/>
                <a:gd name="connsiteY56" fmla="*/ 9559 h 10378"/>
                <a:gd name="connsiteX57" fmla="*/ 3801 w 11968"/>
                <a:gd name="connsiteY57" fmla="*/ 9516 h 10378"/>
                <a:gd name="connsiteX58" fmla="*/ 3801 w 11968"/>
                <a:gd name="connsiteY58" fmla="*/ 9473 h 10378"/>
                <a:gd name="connsiteX59" fmla="*/ 5017 w 11968"/>
                <a:gd name="connsiteY59" fmla="*/ 9084 h 10378"/>
                <a:gd name="connsiteX60" fmla="*/ 5255 w 11968"/>
                <a:gd name="connsiteY60" fmla="*/ 8221 h 10378"/>
                <a:gd name="connsiteX61" fmla="*/ 5153 w 11968"/>
                <a:gd name="connsiteY61" fmla="*/ 8091 h 10378"/>
                <a:gd name="connsiteX62" fmla="*/ 5052 w 11968"/>
                <a:gd name="connsiteY62" fmla="*/ 7962 h 10378"/>
                <a:gd name="connsiteX63" fmla="*/ 5017 w 11968"/>
                <a:gd name="connsiteY63" fmla="*/ 7833 h 10378"/>
                <a:gd name="connsiteX64" fmla="*/ 4985 w 11968"/>
                <a:gd name="connsiteY64" fmla="*/ 7661 h 10378"/>
                <a:gd name="connsiteX65" fmla="*/ 4916 w 11968"/>
                <a:gd name="connsiteY65" fmla="*/ 7575 h 10378"/>
                <a:gd name="connsiteX66" fmla="*/ 4916 w 11968"/>
                <a:gd name="connsiteY66" fmla="*/ 7530 h 10378"/>
                <a:gd name="connsiteX67" fmla="*/ 4916 w 11968"/>
                <a:gd name="connsiteY67" fmla="*/ 7401 h 10378"/>
                <a:gd name="connsiteX68" fmla="*/ 4883 w 11968"/>
                <a:gd name="connsiteY68" fmla="*/ 7100 h 10378"/>
                <a:gd name="connsiteX69" fmla="*/ 4815 w 11968"/>
                <a:gd name="connsiteY69" fmla="*/ 6582 h 10378"/>
                <a:gd name="connsiteX70" fmla="*/ 4782 w 11968"/>
                <a:gd name="connsiteY70" fmla="*/ 6022 h 10378"/>
                <a:gd name="connsiteX71" fmla="*/ 4782 w 11968"/>
                <a:gd name="connsiteY71" fmla="*/ 5547 h 10378"/>
                <a:gd name="connsiteX72" fmla="*/ 4815 w 11968"/>
                <a:gd name="connsiteY72" fmla="*/ 5159 h 10378"/>
                <a:gd name="connsiteX73" fmla="*/ 5017 w 11968"/>
                <a:gd name="connsiteY73" fmla="*/ 4856 h 10378"/>
                <a:gd name="connsiteX74" fmla="*/ 5255 w 11968"/>
                <a:gd name="connsiteY74" fmla="*/ 4727 h 10378"/>
                <a:gd name="connsiteX75" fmla="*/ 5491 w 11968"/>
                <a:gd name="connsiteY75" fmla="*/ 4598 h 10378"/>
                <a:gd name="connsiteX76" fmla="*/ 5693 w 11968"/>
                <a:gd name="connsiteY76" fmla="*/ 4598 h 10378"/>
                <a:gd name="connsiteX77" fmla="*/ 5796 w 11968"/>
                <a:gd name="connsiteY77" fmla="*/ 4598 h 10378"/>
                <a:gd name="connsiteX78" fmla="*/ 5796 w 11968"/>
                <a:gd name="connsiteY78" fmla="*/ 4598 h 10378"/>
                <a:gd name="connsiteX79" fmla="*/ 5863 w 11968"/>
                <a:gd name="connsiteY79" fmla="*/ 4598 h 10378"/>
                <a:gd name="connsiteX80" fmla="*/ 6032 w 11968"/>
                <a:gd name="connsiteY80" fmla="*/ 4598 h 10378"/>
                <a:gd name="connsiteX81" fmla="*/ 6267 w 11968"/>
                <a:gd name="connsiteY81" fmla="*/ 4727 h 10378"/>
                <a:gd name="connsiteX82" fmla="*/ 6536 w 11968"/>
                <a:gd name="connsiteY82" fmla="*/ 4856 h 10378"/>
                <a:gd name="connsiteX83" fmla="*/ 6706 w 11968"/>
                <a:gd name="connsiteY83" fmla="*/ 5159 h 10378"/>
                <a:gd name="connsiteX84" fmla="*/ 6808 w 11968"/>
                <a:gd name="connsiteY84" fmla="*/ 5547 h 10378"/>
                <a:gd name="connsiteX85" fmla="*/ 6773 w 11968"/>
                <a:gd name="connsiteY85" fmla="*/ 6022 h 10378"/>
                <a:gd name="connsiteX86" fmla="*/ 6773 w 11968"/>
                <a:gd name="connsiteY86" fmla="*/ 6582 h 10378"/>
                <a:gd name="connsiteX87" fmla="*/ 6673 w 11968"/>
                <a:gd name="connsiteY87" fmla="*/ 7100 h 10378"/>
                <a:gd name="connsiteX88" fmla="*/ 6673 w 11968"/>
                <a:gd name="connsiteY88" fmla="*/ 7401 h 10378"/>
                <a:gd name="connsiteX89" fmla="*/ 6640 w 11968"/>
                <a:gd name="connsiteY89" fmla="*/ 7530 h 10378"/>
                <a:gd name="connsiteX90" fmla="*/ 6640 w 11968"/>
                <a:gd name="connsiteY90" fmla="*/ 7575 h 10378"/>
                <a:gd name="connsiteX91" fmla="*/ 6640 w 11968"/>
                <a:gd name="connsiteY91" fmla="*/ 7661 h 10378"/>
                <a:gd name="connsiteX92" fmla="*/ 6571 w 11968"/>
                <a:gd name="connsiteY92" fmla="*/ 7833 h 10378"/>
                <a:gd name="connsiteX93" fmla="*/ 6470 w 11968"/>
                <a:gd name="connsiteY93" fmla="*/ 7962 h 10378"/>
                <a:gd name="connsiteX94" fmla="*/ 6436 w 11968"/>
                <a:gd name="connsiteY94" fmla="*/ 8091 h 10378"/>
                <a:gd name="connsiteX95" fmla="*/ 6267 w 11968"/>
                <a:gd name="connsiteY95" fmla="*/ 8221 h 10378"/>
                <a:gd name="connsiteX96" fmla="*/ 6536 w 11968"/>
                <a:gd name="connsiteY96" fmla="*/ 9084 h 10378"/>
                <a:gd name="connsiteX97" fmla="*/ 7754 w 11968"/>
                <a:gd name="connsiteY97" fmla="*/ 9473 h 10378"/>
                <a:gd name="connsiteX98" fmla="*/ 7754 w 11968"/>
                <a:gd name="connsiteY98" fmla="*/ 9516 h 10378"/>
                <a:gd name="connsiteX99" fmla="*/ 7787 w 11968"/>
                <a:gd name="connsiteY99" fmla="*/ 9559 h 10378"/>
                <a:gd name="connsiteX100" fmla="*/ 7856 w 11968"/>
                <a:gd name="connsiteY100" fmla="*/ 9646 h 10378"/>
                <a:gd name="connsiteX101" fmla="*/ 7889 w 11968"/>
                <a:gd name="connsiteY101" fmla="*/ 9774 h 10378"/>
                <a:gd name="connsiteX102" fmla="*/ 7956 w 11968"/>
                <a:gd name="connsiteY102" fmla="*/ 9948 h 10378"/>
                <a:gd name="connsiteX103" fmla="*/ 7956 w 11968"/>
                <a:gd name="connsiteY103" fmla="*/ 10120 h 10378"/>
                <a:gd name="connsiteX104" fmla="*/ 7956 w 11968"/>
                <a:gd name="connsiteY104" fmla="*/ 10334 h 10378"/>
                <a:gd name="connsiteX105" fmla="*/ 8126 w 11968"/>
                <a:gd name="connsiteY105" fmla="*/ 10334 h 10378"/>
                <a:gd name="connsiteX106" fmla="*/ 8126 w 11968"/>
                <a:gd name="connsiteY106" fmla="*/ 9774 h 10378"/>
                <a:gd name="connsiteX107" fmla="*/ 8126 w 11968"/>
                <a:gd name="connsiteY107" fmla="*/ 9559 h 10378"/>
                <a:gd name="connsiteX108" fmla="*/ 8090 w 11968"/>
                <a:gd name="connsiteY108" fmla="*/ 9473 h 10378"/>
                <a:gd name="connsiteX109" fmla="*/ 8024 w 11968"/>
                <a:gd name="connsiteY109" fmla="*/ 9343 h 10378"/>
                <a:gd name="connsiteX110" fmla="*/ 7990 w 11968"/>
                <a:gd name="connsiteY110" fmla="*/ 9256 h 10378"/>
                <a:gd name="connsiteX111" fmla="*/ 7956 w 11968"/>
                <a:gd name="connsiteY111" fmla="*/ 9256 h 10378"/>
                <a:gd name="connsiteX112" fmla="*/ 7147 w 11968"/>
                <a:gd name="connsiteY112" fmla="*/ 8998 h 10378"/>
                <a:gd name="connsiteX113" fmla="*/ 7685 w 11968"/>
                <a:gd name="connsiteY113" fmla="*/ 8825 h 10378"/>
                <a:gd name="connsiteX114" fmla="*/ 7956 w 11968"/>
                <a:gd name="connsiteY114" fmla="*/ 8091 h 10378"/>
                <a:gd name="connsiteX115" fmla="*/ 7856 w 11968"/>
                <a:gd name="connsiteY115" fmla="*/ 8005 h 10378"/>
                <a:gd name="connsiteX116" fmla="*/ 7754 w 11968"/>
                <a:gd name="connsiteY116" fmla="*/ 7919 h 10378"/>
                <a:gd name="connsiteX117" fmla="*/ 7685 w 11968"/>
                <a:gd name="connsiteY117" fmla="*/ 7790 h 10378"/>
                <a:gd name="connsiteX118" fmla="*/ 7653 w 11968"/>
                <a:gd name="connsiteY118" fmla="*/ 7661 h 10378"/>
                <a:gd name="connsiteX119" fmla="*/ 7653 w 11968"/>
                <a:gd name="connsiteY119" fmla="*/ 7530 h 10378"/>
                <a:gd name="connsiteX120" fmla="*/ 7653 w 11968"/>
                <a:gd name="connsiteY120" fmla="*/ 7530 h 10378"/>
                <a:gd name="connsiteX121" fmla="*/ 7584 w 11968"/>
                <a:gd name="connsiteY121" fmla="*/ 7358 h 10378"/>
                <a:gd name="connsiteX122" fmla="*/ 7551 w 11968"/>
                <a:gd name="connsiteY122" fmla="*/ 6972 h 10378"/>
                <a:gd name="connsiteX123" fmla="*/ 7517 w 11968"/>
                <a:gd name="connsiteY123" fmla="*/ 6410 h 10378"/>
                <a:gd name="connsiteX124" fmla="*/ 7517 w 11968"/>
                <a:gd name="connsiteY124" fmla="*/ 5849 h 10378"/>
                <a:gd name="connsiteX125" fmla="*/ 7584 w 11968"/>
                <a:gd name="connsiteY125" fmla="*/ 5460 h 10378"/>
                <a:gd name="connsiteX126" fmla="*/ 7787 w 11968"/>
                <a:gd name="connsiteY126" fmla="*/ 5287 h 10378"/>
                <a:gd name="connsiteX127" fmla="*/ 8024 w 11968"/>
                <a:gd name="connsiteY127" fmla="*/ 5159 h 10378"/>
                <a:gd name="connsiteX128" fmla="*/ 8227 w 11968"/>
                <a:gd name="connsiteY128" fmla="*/ 5116 h 10378"/>
                <a:gd name="connsiteX129" fmla="*/ 8327 w 11968"/>
                <a:gd name="connsiteY129" fmla="*/ 5116 h 10378"/>
                <a:gd name="connsiteX130" fmla="*/ 8327 w 11968"/>
                <a:gd name="connsiteY130" fmla="*/ 5116 h 10378"/>
                <a:gd name="connsiteX131" fmla="*/ 8430 w 11968"/>
                <a:gd name="connsiteY131" fmla="*/ 5116 h 10378"/>
                <a:gd name="connsiteX132" fmla="*/ 8631 w 11968"/>
                <a:gd name="connsiteY132" fmla="*/ 5159 h 10378"/>
                <a:gd name="connsiteX133" fmla="*/ 8901 w 11968"/>
                <a:gd name="connsiteY133" fmla="*/ 5287 h 10378"/>
                <a:gd name="connsiteX134" fmla="*/ 9105 w 11968"/>
                <a:gd name="connsiteY134" fmla="*/ 5460 h 10378"/>
                <a:gd name="connsiteX135" fmla="*/ 9205 w 11968"/>
                <a:gd name="connsiteY135" fmla="*/ 5849 h 10378"/>
                <a:gd name="connsiteX136" fmla="*/ 9172 w 11968"/>
                <a:gd name="connsiteY136" fmla="*/ 6410 h 10378"/>
                <a:gd name="connsiteX137" fmla="*/ 9105 w 11968"/>
                <a:gd name="connsiteY137" fmla="*/ 6972 h 10378"/>
                <a:gd name="connsiteX138" fmla="*/ 9070 w 11968"/>
                <a:gd name="connsiteY138" fmla="*/ 7358 h 10378"/>
                <a:gd name="connsiteX139" fmla="*/ 9070 w 11968"/>
                <a:gd name="connsiteY139" fmla="*/ 7530 h 10378"/>
                <a:gd name="connsiteX140" fmla="*/ 9070 w 11968"/>
                <a:gd name="connsiteY140" fmla="*/ 7530 h 10378"/>
                <a:gd name="connsiteX141" fmla="*/ 9003 w 11968"/>
                <a:gd name="connsiteY141" fmla="*/ 7661 h 10378"/>
                <a:gd name="connsiteX142" fmla="*/ 8970 w 11968"/>
                <a:gd name="connsiteY142" fmla="*/ 7790 h 10378"/>
                <a:gd name="connsiteX143" fmla="*/ 8901 w 11968"/>
                <a:gd name="connsiteY143" fmla="*/ 7919 h 10378"/>
                <a:gd name="connsiteX144" fmla="*/ 8869 w 11968"/>
                <a:gd name="connsiteY144" fmla="*/ 8005 h 10378"/>
                <a:gd name="connsiteX145" fmla="*/ 8767 w 11968"/>
                <a:gd name="connsiteY145" fmla="*/ 8091 h 10378"/>
                <a:gd name="connsiteX146" fmla="*/ 8970 w 11968"/>
                <a:gd name="connsiteY146" fmla="*/ 8825 h 10378"/>
                <a:gd name="connsiteX147" fmla="*/ 9984 w 11968"/>
                <a:gd name="connsiteY147" fmla="*/ 9126 h 10378"/>
                <a:gd name="connsiteX148" fmla="*/ 9984 w 11968"/>
                <a:gd name="connsiteY148" fmla="*/ 9126 h 10378"/>
                <a:gd name="connsiteX149" fmla="*/ 10050 w 11968"/>
                <a:gd name="connsiteY149" fmla="*/ 9213 h 10378"/>
                <a:gd name="connsiteX150" fmla="*/ 10085 w 11968"/>
                <a:gd name="connsiteY150" fmla="*/ 9256 h 10378"/>
                <a:gd name="connsiteX151" fmla="*/ 10085 w 11968"/>
                <a:gd name="connsiteY151" fmla="*/ 9384 h 10378"/>
                <a:gd name="connsiteX152" fmla="*/ 10117 w 11968"/>
                <a:gd name="connsiteY152" fmla="*/ 9516 h 10378"/>
                <a:gd name="connsiteX153" fmla="*/ 10117 w 11968"/>
                <a:gd name="connsiteY153" fmla="*/ 10075 h 10378"/>
                <a:gd name="connsiteX0" fmla="*/ 10117 w 11919"/>
                <a:gd name="connsiteY0" fmla="*/ 10075 h 10378"/>
                <a:gd name="connsiteX1" fmla="*/ 7998 w 11919"/>
                <a:gd name="connsiteY1" fmla="*/ 2522 h 10378"/>
                <a:gd name="connsiteX2" fmla="*/ 2621 w 11919"/>
                <a:gd name="connsiteY2" fmla="*/ 3304 h 10378"/>
                <a:gd name="connsiteX3" fmla="*/ 1404 w 11919"/>
                <a:gd name="connsiteY3" fmla="*/ 9817 h 10378"/>
                <a:gd name="connsiteX4" fmla="*/ 1404 w 11919"/>
                <a:gd name="connsiteY4" fmla="*/ 9516 h 10378"/>
                <a:gd name="connsiteX5" fmla="*/ 1472 w 11919"/>
                <a:gd name="connsiteY5" fmla="*/ 9384 h 10378"/>
                <a:gd name="connsiteX6" fmla="*/ 1472 w 11919"/>
                <a:gd name="connsiteY6" fmla="*/ 9256 h 10378"/>
                <a:gd name="connsiteX7" fmla="*/ 1505 w 11919"/>
                <a:gd name="connsiteY7" fmla="*/ 9213 h 10378"/>
                <a:gd name="connsiteX8" fmla="*/ 1574 w 11919"/>
                <a:gd name="connsiteY8" fmla="*/ 9126 h 10378"/>
                <a:gd name="connsiteX9" fmla="*/ 1574 w 11919"/>
                <a:gd name="connsiteY9" fmla="*/ 9126 h 10378"/>
                <a:gd name="connsiteX10" fmla="*/ 2587 w 11919"/>
                <a:gd name="connsiteY10" fmla="*/ 8825 h 10378"/>
                <a:gd name="connsiteX11" fmla="*/ 2789 w 11919"/>
                <a:gd name="connsiteY11" fmla="*/ 8091 h 10378"/>
                <a:gd name="connsiteX12" fmla="*/ 2688 w 11919"/>
                <a:gd name="connsiteY12" fmla="*/ 8005 h 10378"/>
                <a:gd name="connsiteX13" fmla="*/ 2621 w 11919"/>
                <a:gd name="connsiteY13" fmla="*/ 7919 h 10378"/>
                <a:gd name="connsiteX14" fmla="*/ 2587 w 11919"/>
                <a:gd name="connsiteY14" fmla="*/ 7790 h 10378"/>
                <a:gd name="connsiteX15" fmla="*/ 2518 w 11919"/>
                <a:gd name="connsiteY15" fmla="*/ 7661 h 10378"/>
                <a:gd name="connsiteX16" fmla="*/ 2485 w 11919"/>
                <a:gd name="connsiteY16" fmla="*/ 7575 h 10378"/>
                <a:gd name="connsiteX17" fmla="*/ 2485 w 11919"/>
                <a:gd name="connsiteY17" fmla="*/ 7530 h 10378"/>
                <a:gd name="connsiteX18" fmla="*/ 2485 w 11919"/>
                <a:gd name="connsiteY18" fmla="*/ 7358 h 10378"/>
                <a:gd name="connsiteX19" fmla="*/ 2452 w 11919"/>
                <a:gd name="connsiteY19" fmla="*/ 6972 h 10378"/>
                <a:gd name="connsiteX20" fmla="*/ 2384 w 11919"/>
                <a:gd name="connsiteY20" fmla="*/ 6410 h 10378"/>
                <a:gd name="connsiteX21" fmla="*/ 2349 w 11919"/>
                <a:gd name="connsiteY21" fmla="*/ 5849 h 10378"/>
                <a:gd name="connsiteX22" fmla="*/ 2452 w 11919"/>
                <a:gd name="connsiteY22" fmla="*/ 5460 h 10378"/>
                <a:gd name="connsiteX23" fmla="*/ 2688 w 11919"/>
                <a:gd name="connsiteY23" fmla="*/ 5287 h 10378"/>
                <a:gd name="connsiteX24" fmla="*/ 2924 w 11919"/>
                <a:gd name="connsiteY24" fmla="*/ 5159 h 10378"/>
                <a:gd name="connsiteX25" fmla="*/ 3127 w 11919"/>
                <a:gd name="connsiteY25" fmla="*/ 5116 h 10378"/>
                <a:gd name="connsiteX26" fmla="*/ 3227 w 11919"/>
                <a:gd name="connsiteY26" fmla="*/ 5116 h 10378"/>
                <a:gd name="connsiteX27" fmla="*/ 3227 w 11919"/>
                <a:gd name="connsiteY27" fmla="*/ 5116 h 10378"/>
                <a:gd name="connsiteX28" fmla="*/ 3296 w 11919"/>
                <a:gd name="connsiteY28" fmla="*/ 5116 h 10378"/>
                <a:gd name="connsiteX29" fmla="*/ 3498 w 11919"/>
                <a:gd name="connsiteY29" fmla="*/ 5159 h 10378"/>
                <a:gd name="connsiteX30" fmla="*/ 3735 w 11919"/>
                <a:gd name="connsiteY30" fmla="*/ 5287 h 10378"/>
                <a:gd name="connsiteX31" fmla="*/ 3936 w 11919"/>
                <a:gd name="connsiteY31" fmla="*/ 5460 h 10378"/>
                <a:gd name="connsiteX32" fmla="*/ 4038 w 11919"/>
                <a:gd name="connsiteY32" fmla="*/ 5849 h 10378"/>
                <a:gd name="connsiteX33" fmla="*/ 4038 w 11919"/>
                <a:gd name="connsiteY33" fmla="*/ 6410 h 10378"/>
                <a:gd name="connsiteX34" fmla="*/ 4005 w 11919"/>
                <a:gd name="connsiteY34" fmla="*/ 6972 h 10378"/>
                <a:gd name="connsiteX35" fmla="*/ 3936 w 11919"/>
                <a:gd name="connsiteY35" fmla="*/ 7358 h 10378"/>
                <a:gd name="connsiteX36" fmla="*/ 3902 w 11919"/>
                <a:gd name="connsiteY36" fmla="*/ 7530 h 10378"/>
                <a:gd name="connsiteX37" fmla="*/ 3902 w 11919"/>
                <a:gd name="connsiteY37" fmla="*/ 7575 h 10378"/>
                <a:gd name="connsiteX38" fmla="*/ 3902 w 11919"/>
                <a:gd name="connsiteY38" fmla="*/ 7661 h 10378"/>
                <a:gd name="connsiteX39" fmla="*/ 3836 w 11919"/>
                <a:gd name="connsiteY39" fmla="*/ 7790 h 10378"/>
                <a:gd name="connsiteX40" fmla="*/ 3801 w 11919"/>
                <a:gd name="connsiteY40" fmla="*/ 7919 h 10378"/>
                <a:gd name="connsiteX41" fmla="*/ 3701 w 11919"/>
                <a:gd name="connsiteY41" fmla="*/ 8005 h 10378"/>
                <a:gd name="connsiteX42" fmla="*/ 3668 w 11919"/>
                <a:gd name="connsiteY42" fmla="*/ 8091 h 10378"/>
                <a:gd name="connsiteX43" fmla="*/ 3836 w 11919"/>
                <a:gd name="connsiteY43" fmla="*/ 8825 h 10378"/>
                <a:gd name="connsiteX44" fmla="*/ 4376 w 11919"/>
                <a:gd name="connsiteY44" fmla="*/ 8998 h 10378"/>
                <a:gd name="connsiteX45" fmla="*/ 3600 w 11919"/>
                <a:gd name="connsiteY45" fmla="*/ 9256 h 10378"/>
                <a:gd name="connsiteX46" fmla="*/ 3566 w 11919"/>
                <a:gd name="connsiteY46" fmla="*/ 9256 h 10378"/>
                <a:gd name="connsiteX47" fmla="*/ 3498 w 11919"/>
                <a:gd name="connsiteY47" fmla="*/ 9343 h 10378"/>
                <a:gd name="connsiteX48" fmla="*/ 3464 w 11919"/>
                <a:gd name="connsiteY48" fmla="*/ 9473 h 10378"/>
                <a:gd name="connsiteX49" fmla="*/ 3398 w 11919"/>
                <a:gd name="connsiteY49" fmla="*/ 9559 h 10378"/>
                <a:gd name="connsiteX50" fmla="*/ 3398 w 11919"/>
                <a:gd name="connsiteY50" fmla="*/ 9774 h 10378"/>
                <a:gd name="connsiteX51" fmla="*/ 3398 w 11919"/>
                <a:gd name="connsiteY51" fmla="*/ 10378 h 10378"/>
                <a:gd name="connsiteX52" fmla="*/ 3668 w 11919"/>
                <a:gd name="connsiteY52" fmla="*/ 10378 h 10378"/>
                <a:gd name="connsiteX53" fmla="*/ 3668 w 11919"/>
                <a:gd name="connsiteY53" fmla="*/ 9948 h 10378"/>
                <a:gd name="connsiteX54" fmla="*/ 3668 w 11919"/>
                <a:gd name="connsiteY54" fmla="*/ 9774 h 10378"/>
                <a:gd name="connsiteX55" fmla="*/ 3701 w 11919"/>
                <a:gd name="connsiteY55" fmla="*/ 9646 h 10378"/>
                <a:gd name="connsiteX56" fmla="*/ 3735 w 11919"/>
                <a:gd name="connsiteY56" fmla="*/ 9559 h 10378"/>
                <a:gd name="connsiteX57" fmla="*/ 3801 w 11919"/>
                <a:gd name="connsiteY57" fmla="*/ 9516 h 10378"/>
                <a:gd name="connsiteX58" fmla="*/ 3801 w 11919"/>
                <a:gd name="connsiteY58" fmla="*/ 9473 h 10378"/>
                <a:gd name="connsiteX59" fmla="*/ 5017 w 11919"/>
                <a:gd name="connsiteY59" fmla="*/ 9084 h 10378"/>
                <a:gd name="connsiteX60" fmla="*/ 5255 w 11919"/>
                <a:gd name="connsiteY60" fmla="*/ 8221 h 10378"/>
                <a:gd name="connsiteX61" fmla="*/ 5153 w 11919"/>
                <a:gd name="connsiteY61" fmla="*/ 8091 h 10378"/>
                <a:gd name="connsiteX62" fmla="*/ 5052 w 11919"/>
                <a:gd name="connsiteY62" fmla="*/ 7962 h 10378"/>
                <a:gd name="connsiteX63" fmla="*/ 5017 w 11919"/>
                <a:gd name="connsiteY63" fmla="*/ 7833 h 10378"/>
                <a:gd name="connsiteX64" fmla="*/ 4985 w 11919"/>
                <a:gd name="connsiteY64" fmla="*/ 7661 h 10378"/>
                <a:gd name="connsiteX65" fmla="*/ 4916 w 11919"/>
                <a:gd name="connsiteY65" fmla="*/ 7575 h 10378"/>
                <a:gd name="connsiteX66" fmla="*/ 4916 w 11919"/>
                <a:gd name="connsiteY66" fmla="*/ 7530 h 10378"/>
                <a:gd name="connsiteX67" fmla="*/ 4916 w 11919"/>
                <a:gd name="connsiteY67" fmla="*/ 7401 h 10378"/>
                <a:gd name="connsiteX68" fmla="*/ 4883 w 11919"/>
                <a:gd name="connsiteY68" fmla="*/ 7100 h 10378"/>
                <a:gd name="connsiteX69" fmla="*/ 4815 w 11919"/>
                <a:gd name="connsiteY69" fmla="*/ 6582 h 10378"/>
                <a:gd name="connsiteX70" fmla="*/ 4782 w 11919"/>
                <a:gd name="connsiteY70" fmla="*/ 6022 h 10378"/>
                <a:gd name="connsiteX71" fmla="*/ 4782 w 11919"/>
                <a:gd name="connsiteY71" fmla="*/ 5547 h 10378"/>
                <a:gd name="connsiteX72" fmla="*/ 4815 w 11919"/>
                <a:gd name="connsiteY72" fmla="*/ 5159 h 10378"/>
                <a:gd name="connsiteX73" fmla="*/ 5017 w 11919"/>
                <a:gd name="connsiteY73" fmla="*/ 4856 h 10378"/>
                <a:gd name="connsiteX74" fmla="*/ 5255 w 11919"/>
                <a:gd name="connsiteY74" fmla="*/ 4727 h 10378"/>
                <a:gd name="connsiteX75" fmla="*/ 5491 w 11919"/>
                <a:gd name="connsiteY75" fmla="*/ 4598 h 10378"/>
                <a:gd name="connsiteX76" fmla="*/ 5693 w 11919"/>
                <a:gd name="connsiteY76" fmla="*/ 4598 h 10378"/>
                <a:gd name="connsiteX77" fmla="*/ 5796 w 11919"/>
                <a:gd name="connsiteY77" fmla="*/ 4598 h 10378"/>
                <a:gd name="connsiteX78" fmla="*/ 5796 w 11919"/>
                <a:gd name="connsiteY78" fmla="*/ 4598 h 10378"/>
                <a:gd name="connsiteX79" fmla="*/ 5863 w 11919"/>
                <a:gd name="connsiteY79" fmla="*/ 4598 h 10378"/>
                <a:gd name="connsiteX80" fmla="*/ 6032 w 11919"/>
                <a:gd name="connsiteY80" fmla="*/ 4598 h 10378"/>
                <a:gd name="connsiteX81" fmla="*/ 6267 w 11919"/>
                <a:gd name="connsiteY81" fmla="*/ 4727 h 10378"/>
                <a:gd name="connsiteX82" fmla="*/ 6536 w 11919"/>
                <a:gd name="connsiteY82" fmla="*/ 4856 h 10378"/>
                <a:gd name="connsiteX83" fmla="*/ 6706 w 11919"/>
                <a:gd name="connsiteY83" fmla="*/ 5159 h 10378"/>
                <a:gd name="connsiteX84" fmla="*/ 6808 w 11919"/>
                <a:gd name="connsiteY84" fmla="*/ 5547 h 10378"/>
                <a:gd name="connsiteX85" fmla="*/ 6773 w 11919"/>
                <a:gd name="connsiteY85" fmla="*/ 6022 h 10378"/>
                <a:gd name="connsiteX86" fmla="*/ 6773 w 11919"/>
                <a:gd name="connsiteY86" fmla="*/ 6582 h 10378"/>
                <a:gd name="connsiteX87" fmla="*/ 6673 w 11919"/>
                <a:gd name="connsiteY87" fmla="*/ 7100 h 10378"/>
                <a:gd name="connsiteX88" fmla="*/ 6673 w 11919"/>
                <a:gd name="connsiteY88" fmla="*/ 7401 h 10378"/>
                <a:gd name="connsiteX89" fmla="*/ 6640 w 11919"/>
                <a:gd name="connsiteY89" fmla="*/ 7530 h 10378"/>
                <a:gd name="connsiteX90" fmla="*/ 6640 w 11919"/>
                <a:gd name="connsiteY90" fmla="*/ 7575 h 10378"/>
                <a:gd name="connsiteX91" fmla="*/ 6640 w 11919"/>
                <a:gd name="connsiteY91" fmla="*/ 7661 h 10378"/>
                <a:gd name="connsiteX92" fmla="*/ 6571 w 11919"/>
                <a:gd name="connsiteY92" fmla="*/ 7833 h 10378"/>
                <a:gd name="connsiteX93" fmla="*/ 6470 w 11919"/>
                <a:gd name="connsiteY93" fmla="*/ 7962 h 10378"/>
                <a:gd name="connsiteX94" fmla="*/ 6436 w 11919"/>
                <a:gd name="connsiteY94" fmla="*/ 8091 h 10378"/>
                <a:gd name="connsiteX95" fmla="*/ 6267 w 11919"/>
                <a:gd name="connsiteY95" fmla="*/ 8221 h 10378"/>
                <a:gd name="connsiteX96" fmla="*/ 6536 w 11919"/>
                <a:gd name="connsiteY96" fmla="*/ 9084 h 10378"/>
                <a:gd name="connsiteX97" fmla="*/ 7754 w 11919"/>
                <a:gd name="connsiteY97" fmla="*/ 9473 h 10378"/>
                <a:gd name="connsiteX98" fmla="*/ 7754 w 11919"/>
                <a:gd name="connsiteY98" fmla="*/ 9516 h 10378"/>
                <a:gd name="connsiteX99" fmla="*/ 7787 w 11919"/>
                <a:gd name="connsiteY99" fmla="*/ 9559 h 10378"/>
                <a:gd name="connsiteX100" fmla="*/ 7856 w 11919"/>
                <a:gd name="connsiteY100" fmla="*/ 9646 h 10378"/>
                <a:gd name="connsiteX101" fmla="*/ 7889 w 11919"/>
                <a:gd name="connsiteY101" fmla="*/ 9774 h 10378"/>
                <a:gd name="connsiteX102" fmla="*/ 7956 w 11919"/>
                <a:gd name="connsiteY102" fmla="*/ 9948 h 10378"/>
                <a:gd name="connsiteX103" fmla="*/ 7956 w 11919"/>
                <a:gd name="connsiteY103" fmla="*/ 10120 h 10378"/>
                <a:gd name="connsiteX104" fmla="*/ 7956 w 11919"/>
                <a:gd name="connsiteY104" fmla="*/ 10334 h 10378"/>
                <a:gd name="connsiteX105" fmla="*/ 8126 w 11919"/>
                <a:gd name="connsiteY105" fmla="*/ 10334 h 10378"/>
                <a:gd name="connsiteX106" fmla="*/ 8126 w 11919"/>
                <a:gd name="connsiteY106" fmla="*/ 9774 h 10378"/>
                <a:gd name="connsiteX107" fmla="*/ 8126 w 11919"/>
                <a:gd name="connsiteY107" fmla="*/ 9559 h 10378"/>
                <a:gd name="connsiteX108" fmla="*/ 8090 w 11919"/>
                <a:gd name="connsiteY108" fmla="*/ 9473 h 10378"/>
                <a:gd name="connsiteX109" fmla="*/ 8024 w 11919"/>
                <a:gd name="connsiteY109" fmla="*/ 9343 h 10378"/>
                <a:gd name="connsiteX110" fmla="*/ 7990 w 11919"/>
                <a:gd name="connsiteY110" fmla="*/ 9256 h 10378"/>
                <a:gd name="connsiteX111" fmla="*/ 7956 w 11919"/>
                <a:gd name="connsiteY111" fmla="*/ 9256 h 10378"/>
                <a:gd name="connsiteX112" fmla="*/ 7147 w 11919"/>
                <a:gd name="connsiteY112" fmla="*/ 8998 h 10378"/>
                <a:gd name="connsiteX113" fmla="*/ 7685 w 11919"/>
                <a:gd name="connsiteY113" fmla="*/ 8825 h 10378"/>
                <a:gd name="connsiteX114" fmla="*/ 7956 w 11919"/>
                <a:gd name="connsiteY114" fmla="*/ 8091 h 10378"/>
                <a:gd name="connsiteX115" fmla="*/ 7856 w 11919"/>
                <a:gd name="connsiteY115" fmla="*/ 8005 h 10378"/>
                <a:gd name="connsiteX116" fmla="*/ 7754 w 11919"/>
                <a:gd name="connsiteY116" fmla="*/ 7919 h 10378"/>
                <a:gd name="connsiteX117" fmla="*/ 7685 w 11919"/>
                <a:gd name="connsiteY117" fmla="*/ 7790 h 10378"/>
                <a:gd name="connsiteX118" fmla="*/ 7653 w 11919"/>
                <a:gd name="connsiteY118" fmla="*/ 7661 h 10378"/>
                <a:gd name="connsiteX119" fmla="*/ 7653 w 11919"/>
                <a:gd name="connsiteY119" fmla="*/ 7530 h 10378"/>
                <a:gd name="connsiteX120" fmla="*/ 7653 w 11919"/>
                <a:gd name="connsiteY120" fmla="*/ 7530 h 10378"/>
                <a:gd name="connsiteX121" fmla="*/ 7584 w 11919"/>
                <a:gd name="connsiteY121" fmla="*/ 7358 h 10378"/>
                <a:gd name="connsiteX122" fmla="*/ 7551 w 11919"/>
                <a:gd name="connsiteY122" fmla="*/ 6972 h 10378"/>
                <a:gd name="connsiteX123" fmla="*/ 7517 w 11919"/>
                <a:gd name="connsiteY123" fmla="*/ 6410 h 10378"/>
                <a:gd name="connsiteX124" fmla="*/ 7517 w 11919"/>
                <a:gd name="connsiteY124" fmla="*/ 5849 h 10378"/>
                <a:gd name="connsiteX125" fmla="*/ 7584 w 11919"/>
                <a:gd name="connsiteY125" fmla="*/ 5460 h 10378"/>
                <a:gd name="connsiteX126" fmla="*/ 7787 w 11919"/>
                <a:gd name="connsiteY126" fmla="*/ 5287 h 10378"/>
                <a:gd name="connsiteX127" fmla="*/ 8024 w 11919"/>
                <a:gd name="connsiteY127" fmla="*/ 5159 h 10378"/>
                <a:gd name="connsiteX128" fmla="*/ 8227 w 11919"/>
                <a:gd name="connsiteY128" fmla="*/ 5116 h 10378"/>
                <a:gd name="connsiteX129" fmla="*/ 8327 w 11919"/>
                <a:gd name="connsiteY129" fmla="*/ 5116 h 10378"/>
                <a:gd name="connsiteX130" fmla="*/ 8327 w 11919"/>
                <a:gd name="connsiteY130" fmla="*/ 5116 h 10378"/>
                <a:gd name="connsiteX131" fmla="*/ 8430 w 11919"/>
                <a:gd name="connsiteY131" fmla="*/ 5116 h 10378"/>
                <a:gd name="connsiteX132" fmla="*/ 8631 w 11919"/>
                <a:gd name="connsiteY132" fmla="*/ 5159 h 10378"/>
                <a:gd name="connsiteX133" fmla="*/ 8901 w 11919"/>
                <a:gd name="connsiteY133" fmla="*/ 5287 h 10378"/>
                <a:gd name="connsiteX134" fmla="*/ 9105 w 11919"/>
                <a:gd name="connsiteY134" fmla="*/ 5460 h 10378"/>
                <a:gd name="connsiteX135" fmla="*/ 9205 w 11919"/>
                <a:gd name="connsiteY135" fmla="*/ 5849 h 10378"/>
                <a:gd name="connsiteX136" fmla="*/ 9172 w 11919"/>
                <a:gd name="connsiteY136" fmla="*/ 6410 h 10378"/>
                <a:gd name="connsiteX137" fmla="*/ 9105 w 11919"/>
                <a:gd name="connsiteY137" fmla="*/ 6972 h 10378"/>
                <a:gd name="connsiteX138" fmla="*/ 9070 w 11919"/>
                <a:gd name="connsiteY138" fmla="*/ 7358 h 10378"/>
                <a:gd name="connsiteX139" fmla="*/ 9070 w 11919"/>
                <a:gd name="connsiteY139" fmla="*/ 7530 h 10378"/>
                <a:gd name="connsiteX140" fmla="*/ 9070 w 11919"/>
                <a:gd name="connsiteY140" fmla="*/ 7530 h 10378"/>
                <a:gd name="connsiteX141" fmla="*/ 9003 w 11919"/>
                <a:gd name="connsiteY141" fmla="*/ 7661 h 10378"/>
                <a:gd name="connsiteX142" fmla="*/ 8970 w 11919"/>
                <a:gd name="connsiteY142" fmla="*/ 7790 h 10378"/>
                <a:gd name="connsiteX143" fmla="*/ 8901 w 11919"/>
                <a:gd name="connsiteY143" fmla="*/ 7919 h 10378"/>
                <a:gd name="connsiteX144" fmla="*/ 8869 w 11919"/>
                <a:gd name="connsiteY144" fmla="*/ 8005 h 10378"/>
                <a:gd name="connsiteX145" fmla="*/ 8767 w 11919"/>
                <a:gd name="connsiteY145" fmla="*/ 8091 h 10378"/>
                <a:gd name="connsiteX146" fmla="*/ 8970 w 11919"/>
                <a:gd name="connsiteY146" fmla="*/ 8825 h 10378"/>
                <a:gd name="connsiteX147" fmla="*/ 9984 w 11919"/>
                <a:gd name="connsiteY147" fmla="*/ 9126 h 10378"/>
                <a:gd name="connsiteX148" fmla="*/ 9984 w 11919"/>
                <a:gd name="connsiteY148" fmla="*/ 9126 h 10378"/>
                <a:gd name="connsiteX149" fmla="*/ 10050 w 11919"/>
                <a:gd name="connsiteY149" fmla="*/ 9213 h 10378"/>
                <a:gd name="connsiteX150" fmla="*/ 10085 w 11919"/>
                <a:gd name="connsiteY150" fmla="*/ 9256 h 10378"/>
                <a:gd name="connsiteX151" fmla="*/ 10085 w 11919"/>
                <a:gd name="connsiteY151" fmla="*/ 9384 h 10378"/>
                <a:gd name="connsiteX152" fmla="*/ 10117 w 11919"/>
                <a:gd name="connsiteY152" fmla="*/ 9516 h 10378"/>
                <a:gd name="connsiteX153" fmla="*/ 10117 w 11919"/>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5025 w 11927"/>
                <a:gd name="connsiteY63" fmla="*/ 7833 h 10378"/>
                <a:gd name="connsiteX64" fmla="*/ 4993 w 11927"/>
                <a:gd name="connsiteY64" fmla="*/ 7661 h 10378"/>
                <a:gd name="connsiteX65" fmla="*/ 4924 w 11927"/>
                <a:gd name="connsiteY65" fmla="*/ 7575 h 10378"/>
                <a:gd name="connsiteX66" fmla="*/ 4924 w 11927"/>
                <a:gd name="connsiteY66" fmla="*/ 7530 h 10378"/>
                <a:gd name="connsiteX67" fmla="*/ 4924 w 11927"/>
                <a:gd name="connsiteY67" fmla="*/ 7401 h 10378"/>
                <a:gd name="connsiteX68" fmla="*/ 4891 w 11927"/>
                <a:gd name="connsiteY68" fmla="*/ 7100 h 10378"/>
                <a:gd name="connsiteX69" fmla="*/ 4823 w 11927"/>
                <a:gd name="connsiteY69" fmla="*/ 6582 h 10378"/>
                <a:gd name="connsiteX70" fmla="*/ 4790 w 11927"/>
                <a:gd name="connsiteY70" fmla="*/ 6022 h 10378"/>
                <a:gd name="connsiteX71" fmla="*/ 4790 w 11927"/>
                <a:gd name="connsiteY71" fmla="*/ 5547 h 10378"/>
                <a:gd name="connsiteX72" fmla="*/ 4823 w 11927"/>
                <a:gd name="connsiteY72" fmla="*/ 5159 h 10378"/>
                <a:gd name="connsiteX73" fmla="*/ 5025 w 11927"/>
                <a:gd name="connsiteY73" fmla="*/ 4856 h 10378"/>
                <a:gd name="connsiteX74" fmla="*/ 5263 w 11927"/>
                <a:gd name="connsiteY74" fmla="*/ 4727 h 10378"/>
                <a:gd name="connsiteX75" fmla="*/ 5499 w 11927"/>
                <a:gd name="connsiteY75" fmla="*/ 4598 h 10378"/>
                <a:gd name="connsiteX76" fmla="*/ 5701 w 11927"/>
                <a:gd name="connsiteY76" fmla="*/ 4598 h 10378"/>
                <a:gd name="connsiteX77" fmla="*/ 5804 w 11927"/>
                <a:gd name="connsiteY77" fmla="*/ 4598 h 10378"/>
                <a:gd name="connsiteX78" fmla="*/ 5804 w 11927"/>
                <a:gd name="connsiteY78" fmla="*/ 4598 h 10378"/>
                <a:gd name="connsiteX79" fmla="*/ 5871 w 11927"/>
                <a:gd name="connsiteY79" fmla="*/ 4598 h 10378"/>
                <a:gd name="connsiteX80" fmla="*/ 6040 w 11927"/>
                <a:gd name="connsiteY80" fmla="*/ 4598 h 10378"/>
                <a:gd name="connsiteX81" fmla="*/ 6275 w 11927"/>
                <a:gd name="connsiteY81" fmla="*/ 4727 h 10378"/>
                <a:gd name="connsiteX82" fmla="*/ 6544 w 11927"/>
                <a:gd name="connsiteY82" fmla="*/ 4856 h 10378"/>
                <a:gd name="connsiteX83" fmla="*/ 6714 w 11927"/>
                <a:gd name="connsiteY83" fmla="*/ 5159 h 10378"/>
                <a:gd name="connsiteX84" fmla="*/ 6816 w 11927"/>
                <a:gd name="connsiteY84" fmla="*/ 5547 h 10378"/>
                <a:gd name="connsiteX85" fmla="*/ 6781 w 11927"/>
                <a:gd name="connsiteY85" fmla="*/ 6022 h 10378"/>
                <a:gd name="connsiteX86" fmla="*/ 6781 w 11927"/>
                <a:gd name="connsiteY86" fmla="*/ 6582 h 10378"/>
                <a:gd name="connsiteX87" fmla="*/ 6681 w 11927"/>
                <a:gd name="connsiteY87" fmla="*/ 7100 h 10378"/>
                <a:gd name="connsiteX88" fmla="*/ 6681 w 11927"/>
                <a:gd name="connsiteY88" fmla="*/ 7401 h 10378"/>
                <a:gd name="connsiteX89" fmla="*/ 6648 w 11927"/>
                <a:gd name="connsiteY89" fmla="*/ 7530 h 10378"/>
                <a:gd name="connsiteX90" fmla="*/ 6648 w 11927"/>
                <a:gd name="connsiteY90" fmla="*/ 7575 h 10378"/>
                <a:gd name="connsiteX91" fmla="*/ 6648 w 11927"/>
                <a:gd name="connsiteY91" fmla="*/ 7661 h 10378"/>
                <a:gd name="connsiteX92" fmla="*/ 6579 w 11927"/>
                <a:gd name="connsiteY92" fmla="*/ 7833 h 10378"/>
                <a:gd name="connsiteX93" fmla="*/ 6478 w 11927"/>
                <a:gd name="connsiteY93" fmla="*/ 7962 h 10378"/>
                <a:gd name="connsiteX94" fmla="*/ 6444 w 11927"/>
                <a:gd name="connsiteY94" fmla="*/ 8091 h 10378"/>
                <a:gd name="connsiteX95" fmla="*/ 6275 w 11927"/>
                <a:gd name="connsiteY95" fmla="*/ 8221 h 10378"/>
                <a:gd name="connsiteX96" fmla="*/ 6544 w 11927"/>
                <a:gd name="connsiteY96" fmla="*/ 9084 h 10378"/>
                <a:gd name="connsiteX97" fmla="*/ 7762 w 11927"/>
                <a:gd name="connsiteY97" fmla="*/ 9473 h 10378"/>
                <a:gd name="connsiteX98" fmla="*/ 7762 w 11927"/>
                <a:gd name="connsiteY98" fmla="*/ 9516 h 10378"/>
                <a:gd name="connsiteX99" fmla="*/ 7795 w 11927"/>
                <a:gd name="connsiteY99" fmla="*/ 9559 h 10378"/>
                <a:gd name="connsiteX100" fmla="*/ 7864 w 11927"/>
                <a:gd name="connsiteY100" fmla="*/ 9646 h 10378"/>
                <a:gd name="connsiteX101" fmla="*/ 7897 w 11927"/>
                <a:gd name="connsiteY101" fmla="*/ 9774 h 10378"/>
                <a:gd name="connsiteX102" fmla="*/ 7964 w 11927"/>
                <a:gd name="connsiteY102" fmla="*/ 9948 h 10378"/>
                <a:gd name="connsiteX103" fmla="*/ 7964 w 11927"/>
                <a:gd name="connsiteY103" fmla="*/ 10120 h 10378"/>
                <a:gd name="connsiteX104" fmla="*/ 7964 w 11927"/>
                <a:gd name="connsiteY104" fmla="*/ 10334 h 10378"/>
                <a:gd name="connsiteX105" fmla="*/ 8134 w 11927"/>
                <a:gd name="connsiteY105" fmla="*/ 10334 h 10378"/>
                <a:gd name="connsiteX106" fmla="*/ 8134 w 11927"/>
                <a:gd name="connsiteY106" fmla="*/ 9774 h 10378"/>
                <a:gd name="connsiteX107" fmla="*/ 8134 w 11927"/>
                <a:gd name="connsiteY107" fmla="*/ 9559 h 10378"/>
                <a:gd name="connsiteX108" fmla="*/ 8098 w 11927"/>
                <a:gd name="connsiteY108" fmla="*/ 9473 h 10378"/>
                <a:gd name="connsiteX109" fmla="*/ 8032 w 11927"/>
                <a:gd name="connsiteY109" fmla="*/ 9343 h 10378"/>
                <a:gd name="connsiteX110" fmla="*/ 7998 w 11927"/>
                <a:gd name="connsiteY110" fmla="*/ 9256 h 10378"/>
                <a:gd name="connsiteX111" fmla="*/ 7964 w 11927"/>
                <a:gd name="connsiteY111" fmla="*/ 9256 h 10378"/>
                <a:gd name="connsiteX112" fmla="*/ 7155 w 11927"/>
                <a:gd name="connsiteY112" fmla="*/ 8998 h 10378"/>
                <a:gd name="connsiteX113" fmla="*/ 7693 w 11927"/>
                <a:gd name="connsiteY113" fmla="*/ 8825 h 10378"/>
                <a:gd name="connsiteX114" fmla="*/ 7964 w 11927"/>
                <a:gd name="connsiteY114" fmla="*/ 8091 h 10378"/>
                <a:gd name="connsiteX115" fmla="*/ 7864 w 11927"/>
                <a:gd name="connsiteY115" fmla="*/ 8005 h 10378"/>
                <a:gd name="connsiteX116" fmla="*/ 7762 w 11927"/>
                <a:gd name="connsiteY116" fmla="*/ 7919 h 10378"/>
                <a:gd name="connsiteX117" fmla="*/ 7693 w 11927"/>
                <a:gd name="connsiteY117" fmla="*/ 7790 h 10378"/>
                <a:gd name="connsiteX118" fmla="*/ 7661 w 11927"/>
                <a:gd name="connsiteY118" fmla="*/ 7661 h 10378"/>
                <a:gd name="connsiteX119" fmla="*/ 7661 w 11927"/>
                <a:gd name="connsiteY119" fmla="*/ 7530 h 10378"/>
                <a:gd name="connsiteX120" fmla="*/ 7661 w 11927"/>
                <a:gd name="connsiteY120" fmla="*/ 7530 h 10378"/>
                <a:gd name="connsiteX121" fmla="*/ 7592 w 11927"/>
                <a:gd name="connsiteY121" fmla="*/ 7358 h 10378"/>
                <a:gd name="connsiteX122" fmla="*/ 7559 w 11927"/>
                <a:gd name="connsiteY122" fmla="*/ 6972 h 10378"/>
                <a:gd name="connsiteX123" fmla="*/ 7525 w 11927"/>
                <a:gd name="connsiteY123" fmla="*/ 6410 h 10378"/>
                <a:gd name="connsiteX124" fmla="*/ 7525 w 11927"/>
                <a:gd name="connsiteY124" fmla="*/ 5849 h 10378"/>
                <a:gd name="connsiteX125" fmla="*/ 7592 w 11927"/>
                <a:gd name="connsiteY125" fmla="*/ 5460 h 10378"/>
                <a:gd name="connsiteX126" fmla="*/ 7795 w 11927"/>
                <a:gd name="connsiteY126" fmla="*/ 5287 h 10378"/>
                <a:gd name="connsiteX127" fmla="*/ 8032 w 11927"/>
                <a:gd name="connsiteY127" fmla="*/ 5159 h 10378"/>
                <a:gd name="connsiteX128" fmla="*/ 8235 w 11927"/>
                <a:gd name="connsiteY128" fmla="*/ 5116 h 10378"/>
                <a:gd name="connsiteX129" fmla="*/ 8335 w 11927"/>
                <a:gd name="connsiteY129" fmla="*/ 5116 h 10378"/>
                <a:gd name="connsiteX130" fmla="*/ 8335 w 11927"/>
                <a:gd name="connsiteY130" fmla="*/ 5116 h 10378"/>
                <a:gd name="connsiteX131" fmla="*/ 8438 w 11927"/>
                <a:gd name="connsiteY131" fmla="*/ 5116 h 10378"/>
                <a:gd name="connsiteX132" fmla="*/ 8639 w 11927"/>
                <a:gd name="connsiteY132" fmla="*/ 5159 h 10378"/>
                <a:gd name="connsiteX133" fmla="*/ 8909 w 11927"/>
                <a:gd name="connsiteY133" fmla="*/ 5287 h 10378"/>
                <a:gd name="connsiteX134" fmla="*/ 9113 w 11927"/>
                <a:gd name="connsiteY134" fmla="*/ 5460 h 10378"/>
                <a:gd name="connsiteX135" fmla="*/ 9213 w 11927"/>
                <a:gd name="connsiteY135" fmla="*/ 5849 h 10378"/>
                <a:gd name="connsiteX136" fmla="*/ 9180 w 11927"/>
                <a:gd name="connsiteY136" fmla="*/ 6410 h 10378"/>
                <a:gd name="connsiteX137" fmla="*/ 9113 w 11927"/>
                <a:gd name="connsiteY137" fmla="*/ 6972 h 10378"/>
                <a:gd name="connsiteX138" fmla="*/ 9078 w 11927"/>
                <a:gd name="connsiteY138" fmla="*/ 7358 h 10378"/>
                <a:gd name="connsiteX139" fmla="*/ 9078 w 11927"/>
                <a:gd name="connsiteY139" fmla="*/ 7530 h 10378"/>
                <a:gd name="connsiteX140" fmla="*/ 9078 w 11927"/>
                <a:gd name="connsiteY140" fmla="*/ 7530 h 10378"/>
                <a:gd name="connsiteX141" fmla="*/ 9011 w 11927"/>
                <a:gd name="connsiteY141" fmla="*/ 7661 h 10378"/>
                <a:gd name="connsiteX142" fmla="*/ 8978 w 11927"/>
                <a:gd name="connsiteY142" fmla="*/ 7790 h 10378"/>
                <a:gd name="connsiteX143" fmla="*/ 8909 w 11927"/>
                <a:gd name="connsiteY143" fmla="*/ 7919 h 10378"/>
                <a:gd name="connsiteX144" fmla="*/ 8877 w 11927"/>
                <a:gd name="connsiteY144" fmla="*/ 8005 h 10378"/>
                <a:gd name="connsiteX145" fmla="*/ 8775 w 11927"/>
                <a:gd name="connsiteY145" fmla="*/ 8091 h 10378"/>
                <a:gd name="connsiteX146" fmla="*/ 8978 w 11927"/>
                <a:gd name="connsiteY146" fmla="*/ 8825 h 10378"/>
                <a:gd name="connsiteX147" fmla="*/ 9992 w 11927"/>
                <a:gd name="connsiteY147" fmla="*/ 9126 h 10378"/>
                <a:gd name="connsiteX148" fmla="*/ 9992 w 11927"/>
                <a:gd name="connsiteY148" fmla="*/ 9126 h 10378"/>
                <a:gd name="connsiteX149" fmla="*/ 10058 w 11927"/>
                <a:gd name="connsiteY149" fmla="*/ 9213 h 10378"/>
                <a:gd name="connsiteX150" fmla="*/ 10093 w 11927"/>
                <a:gd name="connsiteY150" fmla="*/ 9256 h 10378"/>
                <a:gd name="connsiteX151" fmla="*/ 10093 w 11927"/>
                <a:gd name="connsiteY151" fmla="*/ 9384 h 10378"/>
                <a:gd name="connsiteX152" fmla="*/ 10125 w 11927"/>
                <a:gd name="connsiteY152" fmla="*/ 9516 h 10378"/>
                <a:gd name="connsiteX153" fmla="*/ 10125 w 11927"/>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530 h 10378"/>
                <a:gd name="connsiteX66" fmla="*/ 4924 w 11927"/>
                <a:gd name="connsiteY66" fmla="*/ 7401 h 10378"/>
                <a:gd name="connsiteX67" fmla="*/ 4891 w 11927"/>
                <a:gd name="connsiteY67" fmla="*/ 7100 h 10378"/>
                <a:gd name="connsiteX68" fmla="*/ 4823 w 11927"/>
                <a:gd name="connsiteY68" fmla="*/ 6582 h 10378"/>
                <a:gd name="connsiteX69" fmla="*/ 4790 w 11927"/>
                <a:gd name="connsiteY69" fmla="*/ 6022 h 10378"/>
                <a:gd name="connsiteX70" fmla="*/ 4790 w 11927"/>
                <a:gd name="connsiteY70" fmla="*/ 5547 h 10378"/>
                <a:gd name="connsiteX71" fmla="*/ 4823 w 11927"/>
                <a:gd name="connsiteY71" fmla="*/ 5159 h 10378"/>
                <a:gd name="connsiteX72" fmla="*/ 5025 w 11927"/>
                <a:gd name="connsiteY72" fmla="*/ 4856 h 10378"/>
                <a:gd name="connsiteX73" fmla="*/ 5263 w 11927"/>
                <a:gd name="connsiteY73" fmla="*/ 4727 h 10378"/>
                <a:gd name="connsiteX74" fmla="*/ 5499 w 11927"/>
                <a:gd name="connsiteY74" fmla="*/ 4598 h 10378"/>
                <a:gd name="connsiteX75" fmla="*/ 5701 w 11927"/>
                <a:gd name="connsiteY75" fmla="*/ 4598 h 10378"/>
                <a:gd name="connsiteX76" fmla="*/ 5804 w 11927"/>
                <a:gd name="connsiteY76" fmla="*/ 4598 h 10378"/>
                <a:gd name="connsiteX77" fmla="*/ 5804 w 11927"/>
                <a:gd name="connsiteY77" fmla="*/ 4598 h 10378"/>
                <a:gd name="connsiteX78" fmla="*/ 5871 w 11927"/>
                <a:gd name="connsiteY78" fmla="*/ 4598 h 10378"/>
                <a:gd name="connsiteX79" fmla="*/ 6040 w 11927"/>
                <a:gd name="connsiteY79" fmla="*/ 4598 h 10378"/>
                <a:gd name="connsiteX80" fmla="*/ 6275 w 11927"/>
                <a:gd name="connsiteY80" fmla="*/ 4727 h 10378"/>
                <a:gd name="connsiteX81" fmla="*/ 6544 w 11927"/>
                <a:gd name="connsiteY81" fmla="*/ 4856 h 10378"/>
                <a:gd name="connsiteX82" fmla="*/ 6714 w 11927"/>
                <a:gd name="connsiteY82" fmla="*/ 5159 h 10378"/>
                <a:gd name="connsiteX83" fmla="*/ 6816 w 11927"/>
                <a:gd name="connsiteY83" fmla="*/ 5547 h 10378"/>
                <a:gd name="connsiteX84" fmla="*/ 6781 w 11927"/>
                <a:gd name="connsiteY84" fmla="*/ 6022 h 10378"/>
                <a:gd name="connsiteX85" fmla="*/ 6781 w 11927"/>
                <a:gd name="connsiteY85" fmla="*/ 6582 h 10378"/>
                <a:gd name="connsiteX86" fmla="*/ 6681 w 11927"/>
                <a:gd name="connsiteY86" fmla="*/ 7100 h 10378"/>
                <a:gd name="connsiteX87" fmla="*/ 6681 w 11927"/>
                <a:gd name="connsiteY87" fmla="*/ 7401 h 10378"/>
                <a:gd name="connsiteX88" fmla="*/ 6648 w 11927"/>
                <a:gd name="connsiteY88" fmla="*/ 7530 h 10378"/>
                <a:gd name="connsiteX89" fmla="*/ 6648 w 11927"/>
                <a:gd name="connsiteY89" fmla="*/ 7575 h 10378"/>
                <a:gd name="connsiteX90" fmla="*/ 6648 w 11927"/>
                <a:gd name="connsiteY90" fmla="*/ 7661 h 10378"/>
                <a:gd name="connsiteX91" fmla="*/ 6579 w 11927"/>
                <a:gd name="connsiteY91" fmla="*/ 7833 h 10378"/>
                <a:gd name="connsiteX92" fmla="*/ 6478 w 11927"/>
                <a:gd name="connsiteY92" fmla="*/ 7962 h 10378"/>
                <a:gd name="connsiteX93" fmla="*/ 6444 w 11927"/>
                <a:gd name="connsiteY93" fmla="*/ 8091 h 10378"/>
                <a:gd name="connsiteX94" fmla="*/ 6275 w 11927"/>
                <a:gd name="connsiteY94" fmla="*/ 8221 h 10378"/>
                <a:gd name="connsiteX95" fmla="*/ 6544 w 11927"/>
                <a:gd name="connsiteY95" fmla="*/ 9084 h 10378"/>
                <a:gd name="connsiteX96" fmla="*/ 7762 w 11927"/>
                <a:gd name="connsiteY96" fmla="*/ 9473 h 10378"/>
                <a:gd name="connsiteX97" fmla="*/ 7762 w 11927"/>
                <a:gd name="connsiteY97" fmla="*/ 9516 h 10378"/>
                <a:gd name="connsiteX98" fmla="*/ 7795 w 11927"/>
                <a:gd name="connsiteY98" fmla="*/ 9559 h 10378"/>
                <a:gd name="connsiteX99" fmla="*/ 7864 w 11927"/>
                <a:gd name="connsiteY99" fmla="*/ 9646 h 10378"/>
                <a:gd name="connsiteX100" fmla="*/ 7897 w 11927"/>
                <a:gd name="connsiteY100" fmla="*/ 9774 h 10378"/>
                <a:gd name="connsiteX101" fmla="*/ 7964 w 11927"/>
                <a:gd name="connsiteY101" fmla="*/ 9948 h 10378"/>
                <a:gd name="connsiteX102" fmla="*/ 7964 w 11927"/>
                <a:gd name="connsiteY102" fmla="*/ 10120 h 10378"/>
                <a:gd name="connsiteX103" fmla="*/ 7964 w 11927"/>
                <a:gd name="connsiteY103" fmla="*/ 10334 h 10378"/>
                <a:gd name="connsiteX104" fmla="*/ 8134 w 11927"/>
                <a:gd name="connsiteY104" fmla="*/ 10334 h 10378"/>
                <a:gd name="connsiteX105" fmla="*/ 8134 w 11927"/>
                <a:gd name="connsiteY105" fmla="*/ 9774 h 10378"/>
                <a:gd name="connsiteX106" fmla="*/ 8134 w 11927"/>
                <a:gd name="connsiteY106" fmla="*/ 9559 h 10378"/>
                <a:gd name="connsiteX107" fmla="*/ 8098 w 11927"/>
                <a:gd name="connsiteY107" fmla="*/ 9473 h 10378"/>
                <a:gd name="connsiteX108" fmla="*/ 8032 w 11927"/>
                <a:gd name="connsiteY108" fmla="*/ 9343 h 10378"/>
                <a:gd name="connsiteX109" fmla="*/ 7998 w 11927"/>
                <a:gd name="connsiteY109" fmla="*/ 9256 h 10378"/>
                <a:gd name="connsiteX110" fmla="*/ 7964 w 11927"/>
                <a:gd name="connsiteY110" fmla="*/ 9256 h 10378"/>
                <a:gd name="connsiteX111" fmla="*/ 7155 w 11927"/>
                <a:gd name="connsiteY111" fmla="*/ 8998 h 10378"/>
                <a:gd name="connsiteX112" fmla="*/ 7693 w 11927"/>
                <a:gd name="connsiteY112" fmla="*/ 8825 h 10378"/>
                <a:gd name="connsiteX113" fmla="*/ 7964 w 11927"/>
                <a:gd name="connsiteY113" fmla="*/ 8091 h 10378"/>
                <a:gd name="connsiteX114" fmla="*/ 7864 w 11927"/>
                <a:gd name="connsiteY114" fmla="*/ 8005 h 10378"/>
                <a:gd name="connsiteX115" fmla="*/ 7762 w 11927"/>
                <a:gd name="connsiteY115" fmla="*/ 7919 h 10378"/>
                <a:gd name="connsiteX116" fmla="*/ 7693 w 11927"/>
                <a:gd name="connsiteY116" fmla="*/ 7790 h 10378"/>
                <a:gd name="connsiteX117" fmla="*/ 7661 w 11927"/>
                <a:gd name="connsiteY117" fmla="*/ 7661 h 10378"/>
                <a:gd name="connsiteX118" fmla="*/ 7661 w 11927"/>
                <a:gd name="connsiteY118" fmla="*/ 7530 h 10378"/>
                <a:gd name="connsiteX119" fmla="*/ 7661 w 11927"/>
                <a:gd name="connsiteY119" fmla="*/ 7530 h 10378"/>
                <a:gd name="connsiteX120" fmla="*/ 7592 w 11927"/>
                <a:gd name="connsiteY120" fmla="*/ 7358 h 10378"/>
                <a:gd name="connsiteX121" fmla="*/ 7559 w 11927"/>
                <a:gd name="connsiteY121" fmla="*/ 6972 h 10378"/>
                <a:gd name="connsiteX122" fmla="*/ 7525 w 11927"/>
                <a:gd name="connsiteY122" fmla="*/ 6410 h 10378"/>
                <a:gd name="connsiteX123" fmla="*/ 7525 w 11927"/>
                <a:gd name="connsiteY123" fmla="*/ 5849 h 10378"/>
                <a:gd name="connsiteX124" fmla="*/ 7592 w 11927"/>
                <a:gd name="connsiteY124" fmla="*/ 5460 h 10378"/>
                <a:gd name="connsiteX125" fmla="*/ 7795 w 11927"/>
                <a:gd name="connsiteY125" fmla="*/ 5287 h 10378"/>
                <a:gd name="connsiteX126" fmla="*/ 8032 w 11927"/>
                <a:gd name="connsiteY126" fmla="*/ 5159 h 10378"/>
                <a:gd name="connsiteX127" fmla="*/ 8235 w 11927"/>
                <a:gd name="connsiteY127" fmla="*/ 5116 h 10378"/>
                <a:gd name="connsiteX128" fmla="*/ 8335 w 11927"/>
                <a:gd name="connsiteY128" fmla="*/ 5116 h 10378"/>
                <a:gd name="connsiteX129" fmla="*/ 8335 w 11927"/>
                <a:gd name="connsiteY129" fmla="*/ 5116 h 10378"/>
                <a:gd name="connsiteX130" fmla="*/ 8438 w 11927"/>
                <a:gd name="connsiteY130" fmla="*/ 5116 h 10378"/>
                <a:gd name="connsiteX131" fmla="*/ 8639 w 11927"/>
                <a:gd name="connsiteY131" fmla="*/ 5159 h 10378"/>
                <a:gd name="connsiteX132" fmla="*/ 8909 w 11927"/>
                <a:gd name="connsiteY132" fmla="*/ 5287 h 10378"/>
                <a:gd name="connsiteX133" fmla="*/ 9113 w 11927"/>
                <a:gd name="connsiteY133" fmla="*/ 5460 h 10378"/>
                <a:gd name="connsiteX134" fmla="*/ 9213 w 11927"/>
                <a:gd name="connsiteY134" fmla="*/ 5849 h 10378"/>
                <a:gd name="connsiteX135" fmla="*/ 9180 w 11927"/>
                <a:gd name="connsiteY135" fmla="*/ 6410 h 10378"/>
                <a:gd name="connsiteX136" fmla="*/ 9113 w 11927"/>
                <a:gd name="connsiteY136" fmla="*/ 6972 h 10378"/>
                <a:gd name="connsiteX137" fmla="*/ 9078 w 11927"/>
                <a:gd name="connsiteY137" fmla="*/ 7358 h 10378"/>
                <a:gd name="connsiteX138" fmla="*/ 9078 w 11927"/>
                <a:gd name="connsiteY138" fmla="*/ 7530 h 10378"/>
                <a:gd name="connsiteX139" fmla="*/ 9078 w 11927"/>
                <a:gd name="connsiteY139" fmla="*/ 7530 h 10378"/>
                <a:gd name="connsiteX140" fmla="*/ 9011 w 11927"/>
                <a:gd name="connsiteY140" fmla="*/ 7661 h 10378"/>
                <a:gd name="connsiteX141" fmla="*/ 8978 w 11927"/>
                <a:gd name="connsiteY141" fmla="*/ 7790 h 10378"/>
                <a:gd name="connsiteX142" fmla="*/ 8909 w 11927"/>
                <a:gd name="connsiteY142" fmla="*/ 7919 h 10378"/>
                <a:gd name="connsiteX143" fmla="*/ 8877 w 11927"/>
                <a:gd name="connsiteY143" fmla="*/ 8005 h 10378"/>
                <a:gd name="connsiteX144" fmla="*/ 8775 w 11927"/>
                <a:gd name="connsiteY144" fmla="*/ 8091 h 10378"/>
                <a:gd name="connsiteX145" fmla="*/ 8978 w 11927"/>
                <a:gd name="connsiteY145" fmla="*/ 8825 h 10378"/>
                <a:gd name="connsiteX146" fmla="*/ 9992 w 11927"/>
                <a:gd name="connsiteY146" fmla="*/ 9126 h 10378"/>
                <a:gd name="connsiteX147" fmla="*/ 9992 w 11927"/>
                <a:gd name="connsiteY147" fmla="*/ 9126 h 10378"/>
                <a:gd name="connsiteX148" fmla="*/ 10058 w 11927"/>
                <a:gd name="connsiteY148" fmla="*/ 9213 h 10378"/>
                <a:gd name="connsiteX149" fmla="*/ 10093 w 11927"/>
                <a:gd name="connsiteY149" fmla="*/ 9256 h 10378"/>
                <a:gd name="connsiteX150" fmla="*/ 10093 w 11927"/>
                <a:gd name="connsiteY150" fmla="*/ 9384 h 10378"/>
                <a:gd name="connsiteX151" fmla="*/ 10125 w 11927"/>
                <a:gd name="connsiteY151" fmla="*/ 9516 h 10378"/>
                <a:gd name="connsiteX152" fmla="*/ 10125 w 11927"/>
                <a:gd name="connsiteY1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91 w 11927"/>
                <a:gd name="connsiteY66" fmla="*/ 7100 h 10378"/>
                <a:gd name="connsiteX67" fmla="*/ 4823 w 11927"/>
                <a:gd name="connsiteY67" fmla="*/ 6582 h 10378"/>
                <a:gd name="connsiteX68" fmla="*/ 4790 w 11927"/>
                <a:gd name="connsiteY68" fmla="*/ 6022 h 10378"/>
                <a:gd name="connsiteX69" fmla="*/ 4790 w 11927"/>
                <a:gd name="connsiteY69" fmla="*/ 5547 h 10378"/>
                <a:gd name="connsiteX70" fmla="*/ 4823 w 11927"/>
                <a:gd name="connsiteY70" fmla="*/ 5159 h 10378"/>
                <a:gd name="connsiteX71" fmla="*/ 5025 w 11927"/>
                <a:gd name="connsiteY71" fmla="*/ 4856 h 10378"/>
                <a:gd name="connsiteX72" fmla="*/ 5263 w 11927"/>
                <a:gd name="connsiteY72" fmla="*/ 4727 h 10378"/>
                <a:gd name="connsiteX73" fmla="*/ 5499 w 11927"/>
                <a:gd name="connsiteY73" fmla="*/ 4598 h 10378"/>
                <a:gd name="connsiteX74" fmla="*/ 5701 w 11927"/>
                <a:gd name="connsiteY74" fmla="*/ 4598 h 10378"/>
                <a:gd name="connsiteX75" fmla="*/ 5804 w 11927"/>
                <a:gd name="connsiteY75" fmla="*/ 4598 h 10378"/>
                <a:gd name="connsiteX76" fmla="*/ 5804 w 11927"/>
                <a:gd name="connsiteY76" fmla="*/ 4598 h 10378"/>
                <a:gd name="connsiteX77" fmla="*/ 5871 w 11927"/>
                <a:gd name="connsiteY77" fmla="*/ 4598 h 10378"/>
                <a:gd name="connsiteX78" fmla="*/ 6040 w 11927"/>
                <a:gd name="connsiteY78" fmla="*/ 4598 h 10378"/>
                <a:gd name="connsiteX79" fmla="*/ 6275 w 11927"/>
                <a:gd name="connsiteY79" fmla="*/ 4727 h 10378"/>
                <a:gd name="connsiteX80" fmla="*/ 6544 w 11927"/>
                <a:gd name="connsiteY80" fmla="*/ 4856 h 10378"/>
                <a:gd name="connsiteX81" fmla="*/ 6714 w 11927"/>
                <a:gd name="connsiteY81" fmla="*/ 5159 h 10378"/>
                <a:gd name="connsiteX82" fmla="*/ 6816 w 11927"/>
                <a:gd name="connsiteY82" fmla="*/ 5547 h 10378"/>
                <a:gd name="connsiteX83" fmla="*/ 6781 w 11927"/>
                <a:gd name="connsiteY83" fmla="*/ 6022 h 10378"/>
                <a:gd name="connsiteX84" fmla="*/ 6781 w 11927"/>
                <a:gd name="connsiteY84" fmla="*/ 6582 h 10378"/>
                <a:gd name="connsiteX85" fmla="*/ 6681 w 11927"/>
                <a:gd name="connsiteY85" fmla="*/ 7100 h 10378"/>
                <a:gd name="connsiteX86" fmla="*/ 6681 w 11927"/>
                <a:gd name="connsiteY86" fmla="*/ 7401 h 10378"/>
                <a:gd name="connsiteX87" fmla="*/ 6648 w 11927"/>
                <a:gd name="connsiteY87" fmla="*/ 7530 h 10378"/>
                <a:gd name="connsiteX88" fmla="*/ 6648 w 11927"/>
                <a:gd name="connsiteY88" fmla="*/ 7575 h 10378"/>
                <a:gd name="connsiteX89" fmla="*/ 6648 w 11927"/>
                <a:gd name="connsiteY89" fmla="*/ 7661 h 10378"/>
                <a:gd name="connsiteX90" fmla="*/ 6579 w 11927"/>
                <a:gd name="connsiteY90" fmla="*/ 7833 h 10378"/>
                <a:gd name="connsiteX91" fmla="*/ 6478 w 11927"/>
                <a:gd name="connsiteY91" fmla="*/ 7962 h 10378"/>
                <a:gd name="connsiteX92" fmla="*/ 6444 w 11927"/>
                <a:gd name="connsiteY92" fmla="*/ 8091 h 10378"/>
                <a:gd name="connsiteX93" fmla="*/ 6275 w 11927"/>
                <a:gd name="connsiteY93" fmla="*/ 8221 h 10378"/>
                <a:gd name="connsiteX94" fmla="*/ 6544 w 11927"/>
                <a:gd name="connsiteY94" fmla="*/ 9084 h 10378"/>
                <a:gd name="connsiteX95" fmla="*/ 7762 w 11927"/>
                <a:gd name="connsiteY95" fmla="*/ 9473 h 10378"/>
                <a:gd name="connsiteX96" fmla="*/ 7762 w 11927"/>
                <a:gd name="connsiteY96" fmla="*/ 9516 h 10378"/>
                <a:gd name="connsiteX97" fmla="*/ 7795 w 11927"/>
                <a:gd name="connsiteY97" fmla="*/ 9559 h 10378"/>
                <a:gd name="connsiteX98" fmla="*/ 7864 w 11927"/>
                <a:gd name="connsiteY98" fmla="*/ 9646 h 10378"/>
                <a:gd name="connsiteX99" fmla="*/ 7897 w 11927"/>
                <a:gd name="connsiteY99" fmla="*/ 9774 h 10378"/>
                <a:gd name="connsiteX100" fmla="*/ 7964 w 11927"/>
                <a:gd name="connsiteY100" fmla="*/ 9948 h 10378"/>
                <a:gd name="connsiteX101" fmla="*/ 7964 w 11927"/>
                <a:gd name="connsiteY101" fmla="*/ 10120 h 10378"/>
                <a:gd name="connsiteX102" fmla="*/ 7964 w 11927"/>
                <a:gd name="connsiteY102" fmla="*/ 10334 h 10378"/>
                <a:gd name="connsiteX103" fmla="*/ 8134 w 11927"/>
                <a:gd name="connsiteY103" fmla="*/ 10334 h 10378"/>
                <a:gd name="connsiteX104" fmla="*/ 8134 w 11927"/>
                <a:gd name="connsiteY104" fmla="*/ 9774 h 10378"/>
                <a:gd name="connsiteX105" fmla="*/ 8134 w 11927"/>
                <a:gd name="connsiteY105" fmla="*/ 9559 h 10378"/>
                <a:gd name="connsiteX106" fmla="*/ 8098 w 11927"/>
                <a:gd name="connsiteY106" fmla="*/ 9473 h 10378"/>
                <a:gd name="connsiteX107" fmla="*/ 8032 w 11927"/>
                <a:gd name="connsiteY107" fmla="*/ 9343 h 10378"/>
                <a:gd name="connsiteX108" fmla="*/ 7998 w 11927"/>
                <a:gd name="connsiteY108" fmla="*/ 9256 h 10378"/>
                <a:gd name="connsiteX109" fmla="*/ 7964 w 11927"/>
                <a:gd name="connsiteY109" fmla="*/ 9256 h 10378"/>
                <a:gd name="connsiteX110" fmla="*/ 7155 w 11927"/>
                <a:gd name="connsiteY110" fmla="*/ 8998 h 10378"/>
                <a:gd name="connsiteX111" fmla="*/ 7693 w 11927"/>
                <a:gd name="connsiteY111" fmla="*/ 8825 h 10378"/>
                <a:gd name="connsiteX112" fmla="*/ 7964 w 11927"/>
                <a:gd name="connsiteY112" fmla="*/ 8091 h 10378"/>
                <a:gd name="connsiteX113" fmla="*/ 7864 w 11927"/>
                <a:gd name="connsiteY113" fmla="*/ 8005 h 10378"/>
                <a:gd name="connsiteX114" fmla="*/ 7762 w 11927"/>
                <a:gd name="connsiteY114" fmla="*/ 7919 h 10378"/>
                <a:gd name="connsiteX115" fmla="*/ 7693 w 11927"/>
                <a:gd name="connsiteY115" fmla="*/ 7790 h 10378"/>
                <a:gd name="connsiteX116" fmla="*/ 7661 w 11927"/>
                <a:gd name="connsiteY116" fmla="*/ 7661 h 10378"/>
                <a:gd name="connsiteX117" fmla="*/ 7661 w 11927"/>
                <a:gd name="connsiteY117" fmla="*/ 7530 h 10378"/>
                <a:gd name="connsiteX118" fmla="*/ 7661 w 11927"/>
                <a:gd name="connsiteY118" fmla="*/ 7530 h 10378"/>
                <a:gd name="connsiteX119" fmla="*/ 7592 w 11927"/>
                <a:gd name="connsiteY119" fmla="*/ 7358 h 10378"/>
                <a:gd name="connsiteX120" fmla="*/ 7559 w 11927"/>
                <a:gd name="connsiteY120" fmla="*/ 6972 h 10378"/>
                <a:gd name="connsiteX121" fmla="*/ 7525 w 11927"/>
                <a:gd name="connsiteY121" fmla="*/ 6410 h 10378"/>
                <a:gd name="connsiteX122" fmla="*/ 7525 w 11927"/>
                <a:gd name="connsiteY122" fmla="*/ 5849 h 10378"/>
                <a:gd name="connsiteX123" fmla="*/ 7592 w 11927"/>
                <a:gd name="connsiteY123" fmla="*/ 5460 h 10378"/>
                <a:gd name="connsiteX124" fmla="*/ 7795 w 11927"/>
                <a:gd name="connsiteY124" fmla="*/ 5287 h 10378"/>
                <a:gd name="connsiteX125" fmla="*/ 8032 w 11927"/>
                <a:gd name="connsiteY125" fmla="*/ 5159 h 10378"/>
                <a:gd name="connsiteX126" fmla="*/ 8235 w 11927"/>
                <a:gd name="connsiteY126" fmla="*/ 5116 h 10378"/>
                <a:gd name="connsiteX127" fmla="*/ 8335 w 11927"/>
                <a:gd name="connsiteY127" fmla="*/ 5116 h 10378"/>
                <a:gd name="connsiteX128" fmla="*/ 8335 w 11927"/>
                <a:gd name="connsiteY128" fmla="*/ 5116 h 10378"/>
                <a:gd name="connsiteX129" fmla="*/ 8438 w 11927"/>
                <a:gd name="connsiteY129" fmla="*/ 5116 h 10378"/>
                <a:gd name="connsiteX130" fmla="*/ 8639 w 11927"/>
                <a:gd name="connsiteY130" fmla="*/ 5159 h 10378"/>
                <a:gd name="connsiteX131" fmla="*/ 8909 w 11927"/>
                <a:gd name="connsiteY131" fmla="*/ 5287 h 10378"/>
                <a:gd name="connsiteX132" fmla="*/ 9113 w 11927"/>
                <a:gd name="connsiteY132" fmla="*/ 5460 h 10378"/>
                <a:gd name="connsiteX133" fmla="*/ 9213 w 11927"/>
                <a:gd name="connsiteY133" fmla="*/ 5849 h 10378"/>
                <a:gd name="connsiteX134" fmla="*/ 9180 w 11927"/>
                <a:gd name="connsiteY134" fmla="*/ 6410 h 10378"/>
                <a:gd name="connsiteX135" fmla="*/ 9113 w 11927"/>
                <a:gd name="connsiteY135" fmla="*/ 6972 h 10378"/>
                <a:gd name="connsiteX136" fmla="*/ 9078 w 11927"/>
                <a:gd name="connsiteY136" fmla="*/ 7358 h 10378"/>
                <a:gd name="connsiteX137" fmla="*/ 9078 w 11927"/>
                <a:gd name="connsiteY137" fmla="*/ 7530 h 10378"/>
                <a:gd name="connsiteX138" fmla="*/ 9078 w 11927"/>
                <a:gd name="connsiteY138" fmla="*/ 7530 h 10378"/>
                <a:gd name="connsiteX139" fmla="*/ 9011 w 11927"/>
                <a:gd name="connsiteY139" fmla="*/ 7661 h 10378"/>
                <a:gd name="connsiteX140" fmla="*/ 8978 w 11927"/>
                <a:gd name="connsiteY140" fmla="*/ 7790 h 10378"/>
                <a:gd name="connsiteX141" fmla="*/ 8909 w 11927"/>
                <a:gd name="connsiteY141" fmla="*/ 7919 h 10378"/>
                <a:gd name="connsiteX142" fmla="*/ 8877 w 11927"/>
                <a:gd name="connsiteY142" fmla="*/ 8005 h 10378"/>
                <a:gd name="connsiteX143" fmla="*/ 8775 w 11927"/>
                <a:gd name="connsiteY143" fmla="*/ 8091 h 10378"/>
                <a:gd name="connsiteX144" fmla="*/ 8978 w 11927"/>
                <a:gd name="connsiteY144" fmla="*/ 8825 h 10378"/>
                <a:gd name="connsiteX145" fmla="*/ 9992 w 11927"/>
                <a:gd name="connsiteY145" fmla="*/ 9126 h 10378"/>
                <a:gd name="connsiteX146" fmla="*/ 9992 w 11927"/>
                <a:gd name="connsiteY146" fmla="*/ 9126 h 10378"/>
                <a:gd name="connsiteX147" fmla="*/ 10058 w 11927"/>
                <a:gd name="connsiteY147" fmla="*/ 9213 h 10378"/>
                <a:gd name="connsiteX148" fmla="*/ 10093 w 11927"/>
                <a:gd name="connsiteY148" fmla="*/ 9256 h 10378"/>
                <a:gd name="connsiteX149" fmla="*/ 10093 w 11927"/>
                <a:gd name="connsiteY149" fmla="*/ 9384 h 10378"/>
                <a:gd name="connsiteX150" fmla="*/ 10125 w 11927"/>
                <a:gd name="connsiteY150" fmla="*/ 9516 h 10378"/>
                <a:gd name="connsiteX151" fmla="*/ 10125 w 11927"/>
                <a:gd name="connsiteY1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23 w 11927"/>
                <a:gd name="connsiteY66" fmla="*/ 6582 h 10378"/>
                <a:gd name="connsiteX67" fmla="*/ 4790 w 11927"/>
                <a:gd name="connsiteY67" fmla="*/ 6022 h 10378"/>
                <a:gd name="connsiteX68" fmla="*/ 4790 w 11927"/>
                <a:gd name="connsiteY68" fmla="*/ 5547 h 10378"/>
                <a:gd name="connsiteX69" fmla="*/ 4823 w 11927"/>
                <a:gd name="connsiteY69" fmla="*/ 5159 h 10378"/>
                <a:gd name="connsiteX70" fmla="*/ 5025 w 11927"/>
                <a:gd name="connsiteY70" fmla="*/ 4856 h 10378"/>
                <a:gd name="connsiteX71" fmla="*/ 5263 w 11927"/>
                <a:gd name="connsiteY71" fmla="*/ 4727 h 10378"/>
                <a:gd name="connsiteX72" fmla="*/ 5499 w 11927"/>
                <a:gd name="connsiteY72" fmla="*/ 4598 h 10378"/>
                <a:gd name="connsiteX73" fmla="*/ 5701 w 11927"/>
                <a:gd name="connsiteY73" fmla="*/ 4598 h 10378"/>
                <a:gd name="connsiteX74" fmla="*/ 5804 w 11927"/>
                <a:gd name="connsiteY74" fmla="*/ 4598 h 10378"/>
                <a:gd name="connsiteX75" fmla="*/ 5804 w 11927"/>
                <a:gd name="connsiteY75" fmla="*/ 4598 h 10378"/>
                <a:gd name="connsiteX76" fmla="*/ 5871 w 11927"/>
                <a:gd name="connsiteY76" fmla="*/ 4598 h 10378"/>
                <a:gd name="connsiteX77" fmla="*/ 6040 w 11927"/>
                <a:gd name="connsiteY77" fmla="*/ 4598 h 10378"/>
                <a:gd name="connsiteX78" fmla="*/ 6275 w 11927"/>
                <a:gd name="connsiteY78" fmla="*/ 4727 h 10378"/>
                <a:gd name="connsiteX79" fmla="*/ 6544 w 11927"/>
                <a:gd name="connsiteY79" fmla="*/ 4856 h 10378"/>
                <a:gd name="connsiteX80" fmla="*/ 6714 w 11927"/>
                <a:gd name="connsiteY80" fmla="*/ 5159 h 10378"/>
                <a:gd name="connsiteX81" fmla="*/ 6816 w 11927"/>
                <a:gd name="connsiteY81" fmla="*/ 5547 h 10378"/>
                <a:gd name="connsiteX82" fmla="*/ 6781 w 11927"/>
                <a:gd name="connsiteY82" fmla="*/ 6022 h 10378"/>
                <a:gd name="connsiteX83" fmla="*/ 6781 w 11927"/>
                <a:gd name="connsiteY83" fmla="*/ 6582 h 10378"/>
                <a:gd name="connsiteX84" fmla="*/ 6681 w 11927"/>
                <a:gd name="connsiteY84" fmla="*/ 7100 h 10378"/>
                <a:gd name="connsiteX85" fmla="*/ 6681 w 11927"/>
                <a:gd name="connsiteY85" fmla="*/ 7401 h 10378"/>
                <a:gd name="connsiteX86" fmla="*/ 6648 w 11927"/>
                <a:gd name="connsiteY86" fmla="*/ 7530 h 10378"/>
                <a:gd name="connsiteX87" fmla="*/ 6648 w 11927"/>
                <a:gd name="connsiteY87" fmla="*/ 7575 h 10378"/>
                <a:gd name="connsiteX88" fmla="*/ 6648 w 11927"/>
                <a:gd name="connsiteY88" fmla="*/ 7661 h 10378"/>
                <a:gd name="connsiteX89" fmla="*/ 6579 w 11927"/>
                <a:gd name="connsiteY89" fmla="*/ 7833 h 10378"/>
                <a:gd name="connsiteX90" fmla="*/ 6478 w 11927"/>
                <a:gd name="connsiteY90" fmla="*/ 7962 h 10378"/>
                <a:gd name="connsiteX91" fmla="*/ 6444 w 11927"/>
                <a:gd name="connsiteY91" fmla="*/ 8091 h 10378"/>
                <a:gd name="connsiteX92" fmla="*/ 6275 w 11927"/>
                <a:gd name="connsiteY92" fmla="*/ 8221 h 10378"/>
                <a:gd name="connsiteX93" fmla="*/ 6544 w 11927"/>
                <a:gd name="connsiteY93" fmla="*/ 9084 h 10378"/>
                <a:gd name="connsiteX94" fmla="*/ 7762 w 11927"/>
                <a:gd name="connsiteY94" fmla="*/ 9473 h 10378"/>
                <a:gd name="connsiteX95" fmla="*/ 7762 w 11927"/>
                <a:gd name="connsiteY95" fmla="*/ 9516 h 10378"/>
                <a:gd name="connsiteX96" fmla="*/ 7795 w 11927"/>
                <a:gd name="connsiteY96" fmla="*/ 9559 h 10378"/>
                <a:gd name="connsiteX97" fmla="*/ 7864 w 11927"/>
                <a:gd name="connsiteY97" fmla="*/ 9646 h 10378"/>
                <a:gd name="connsiteX98" fmla="*/ 7897 w 11927"/>
                <a:gd name="connsiteY98" fmla="*/ 9774 h 10378"/>
                <a:gd name="connsiteX99" fmla="*/ 7964 w 11927"/>
                <a:gd name="connsiteY99" fmla="*/ 9948 h 10378"/>
                <a:gd name="connsiteX100" fmla="*/ 7964 w 11927"/>
                <a:gd name="connsiteY100" fmla="*/ 10120 h 10378"/>
                <a:gd name="connsiteX101" fmla="*/ 7964 w 11927"/>
                <a:gd name="connsiteY101" fmla="*/ 10334 h 10378"/>
                <a:gd name="connsiteX102" fmla="*/ 8134 w 11927"/>
                <a:gd name="connsiteY102" fmla="*/ 10334 h 10378"/>
                <a:gd name="connsiteX103" fmla="*/ 8134 w 11927"/>
                <a:gd name="connsiteY103" fmla="*/ 9774 h 10378"/>
                <a:gd name="connsiteX104" fmla="*/ 8134 w 11927"/>
                <a:gd name="connsiteY104" fmla="*/ 9559 h 10378"/>
                <a:gd name="connsiteX105" fmla="*/ 8098 w 11927"/>
                <a:gd name="connsiteY105" fmla="*/ 9473 h 10378"/>
                <a:gd name="connsiteX106" fmla="*/ 8032 w 11927"/>
                <a:gd name="connsiteY106" fmla="*/ 9343 h 10378"/>
                <a:gd name="connsiteX107" fmla="*/ 7998 w 11927"/>
                <a:gd name="connsiteY107" fmla="*/ 9256 h 10378"/>
                <a:gd name="connsiteX108" fmla="*/ 7964 w 11927"/>
                <a:gd name="connsiteY108" fmla="*/ 9256 h 10378"/>
                <a:gd name="connsiteX109" fmla="*/ 7155 w 11927"/>
                <a:gd name="connsiteY109" fmla="*/ 8998 h 10378"/>
                <a:gd name="connsiteX110" fmla="*/ 7693 w 11927"/>
                <a:gd name="connsiteY110" fmla="*/ 8825 h 10378"/>
                <a:gd name="connsiteX111" fmla="*/ 7964 w 11927"/>
                <a:gd name="connsiteY111" fmla="*/ 8091 h 10378"/>
                <a:gd name="connsiteX112" fmla="*/ 7864 w 11927"/>
                <a:gd name="connsiteY112" fmla="*/ 8005 h 10378"/>
                <a:gd name="connsiteX113" fmla="*/ 7762 w 11927"/>
                <a:gd name="connsiteY113" fmla="*/ 7919 h 10378"/>
                <a:gd name="connsiteX114" fmla="*/ 7693 w 11927"/>
                <a:gd name="connsiteY114" fmla="*/ 7790 h 10378"/>
                <a:gd name="connsiteX115" fmla="*/ 7661 w 11927"/>
                <a:gd name="connsiteY115" fmla="*/ 7661 h 10378"/>
                <a:gd name="connsiteX116" fmla="*/ 7661 w 11927"/>
                <a:gd name="connsiteY116" fmla="*/ 7530 h 10378"/>
                <a:gd name="connsiteX117" fmla="*/ 7661 w 11927"/>
                <a:gd name="connsiteY117" fmla="*/ 7530 h 10378"/>
                <a:gd name="connsiteX118" fmla="*/ 7592 w 11927"/>
                <a:gd name="connsiteY118" fmla="*/ 7358 h 10378"/>
                <a:gd name="connsiteX119" fmla="*/ 7559 w 11927"/>
                <a:gd name="connsiteY119" fmla="*/ 6972 h 10378"/>
                <a:gd name="connsiteX120" fmla="*/ 7525 w 11927"/>
                <a:gd name="connsiteY120" fmla="*/ 6410 h 10378"/>
                <a:gd name="connsiteX121" fmla="*/ 7525 w 11927"/>
                <a:gd name="connsiteY121" fmla="*/ 5849 h 10378"/>
                <a:gd name="connsiteX122" fmla="*/ 7592 w 11927"/>
                <a:gd name="connsiteY122" fmla="*/ 5460 h 10378"/>
                <a:gd name="connsiteX123" fmla="*/ 7795 w 11927"/>
                <a:gd name="connsiteY123" fmla="*/ 5287 h 10378"/>
                <a:gd name="connsiteX124" fmla="*/ 8032 w 11927"/>
                <a:gd name="connsiteY124" fmla="*/ 5159 h 10378"/>
                <a:gd name="connsiteX125" fmla="*/ 8235 w 11927"/>
                <a:gd name="connsiteY125" fmla="*/ 5116 h 10378"/>
                <a:gd name="connsiteX126" fmla="*/ 8335 w 11927"/>
                <a:gd name="connsiteY126" fmla="*/ 5116 h 10378"/>
                <a:gd name="connsiteX127" fmla="*/ 8335 w 11927"/>
                <a:gd name="connsiteY127" fmla="*/ 5116 h 10378"/>
                <a:gd name="connsiteX128" fmla="*/ 8438 w 11927"/>
                <a:gd name="connsiteY128" fmla="*/ 5116 h 10378"/>
                <a:gd name="connsiteX129" fmla="*/ 8639 w 11927"/>
                <a:gd name="connsiteY129" fmla="*/ 5159 h 10378"/>
                <a:gd name="connsiteX130" fmla="*/ 8909 w 11927"/>
                <a:gd name="connsiteY130" fmla="*/ 5287 h 10378"/>
                <a:gd name="connsiteX131" fmla="*/ 9113 w 11927"/>
                <a:gd name="connsiteY131" fmla="*/ 5460 h 10378"/>
                <a:gd name="connsiteX132" fmla="*/ 9213 w 11927"/>
                <a:gd name="connsiteY132" fmla="*/ 5849 h 10378"/>
                <a:gd name="connsiteX133" fmla="*/ 9180 w 11927"/>
                <a:gd name="connsiteY133" fmla="*/ 6410 h 10378"/>
                <a:gd name="connsiteX134" fmla="*/ 9113 w 11927"/>
                <a:gd name="connsiteY134" fmla="*/ 6972 h 10378"/>
                <a:gd name="connsiteX135" fmla="*/ 9078 w 11927"/>
                <a:gd name="connsiteY135" fmla="*/ 7358 h 10378"/>
                <a:gd name="connsiteX136" fmla="*/ 9078 w 11927"/>
                <a:gd name="connsiteY136" fmla="*/ 7530 h 10378"/>
                <a:gd name="connsiteX137" fmla="*/ 9078 w 11927"/>
                <a:gd name="connsiteY137" fmla="*/ 7530 h 10378"/>
                <a:gd name="connsiteX138" fmla="*/ 9011 w 11927"/>
                <a:gd name="connsiteY138" fmla="*/ 7661 h 10378"/>
                <a:gd name="connsiteX139" fmla="*/ 8978 w 11927"/>
                <a:gd name="connsiteY139" fmla="*/ 7790 h 10378"/>
                <a:gd name="connsiteX140" fmla="*/ 8909 w 11927"/>
                <a:gd name="connsiteY140" fmla="*/ 7919 h 10378"/>
                <a:gd name="connsiteX141" fmla="*/ 8877 w 11927"/>
                <a:gd name="connsiteY141" fmla="*/ 8005 h 10378"/>
                <a:gd name="connsiteX142" fmla="*/ 8775 w 11927"/>
                <a:gd name="connsiteY142" fmla="*/ 8091 h 10378"/>
                <a:gd name="connsiteX143" fmla="*/ 8978 w 11927"/>
                <a:gd name="connsiteY143" fmla="*/ 8825 h 10378"/>
                <a:gd name="connsiteX144" fmla="*/ 9992 w 11927"/>
                <a:gd name="connsiteY144" fmla="*/ 9126 h 10378"/>
                <a:gd name="connsiteX145" fmla="*/ 9992 w 11927"/>
                <a:gd name="connsiteY145" fmla="*/ 9126 h 10378"/>
                <a:gd name="connsiteX146" fmla="*/ 10058 w 11927"/>
                <a:gd name="connsiteY146" fmla="*/ 9213 h 10378"/>
                <a:gd name="connsiteX147" fmla="*/ 10093 w 11927"/>
                <a:gd name="connsiteY147" fmla="*/ 9256 h 10378"/>
                <a:gd name="connsiteX148" fmla="*/ 10093 w 11927"/>
                <a:gd name="connsiteY148" fmla="*/ 9384 h 10378"/>
                <a:gd name="connsiteX149" fmla="*/ 10125 w 11927"/>
                <a:gd name="connsiteY149" fmla="*/ 9516 h 10378"/>
                <a:gd name="connsiteX150" fmla="*/ 10125 w 11927"/>
                <a:gd name="connsiteY1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790 w 11927"/>
                <a:gd name="connsiteY67" fmla="*/ 5547 h 10378"/>
                <a:gd name="connsiteX68" fmla="*/ 4823 w 11927"/>
                <a:gd name="connsiteY68" fmla="*/ 5159 h 10378"/>
                <a:gd name="connsiteX69" fmla="*/ 5025 w 11927"/>
                <a:gd name="connsiteY69" fmla="*/ 4856 h 10378"/>
                <a:gd name="connsiteX70" fmla="*/ 5263 w 11927"/>
                <a:gd name="connsiteY70" fmla="*/ 4727 h 10378"/>
                <a:gd name="connsiteX71" fmla="*/ 5499 w 11927"/>
                <a:gd name="connsiteY71" fmla="*/ 4598 h 10378"/>
                <a:gd name="connsiteX72" fmla="*/ 5701 w 11927"/>
                <a:gd name="connsiteY72" fmla="*/ 4598 h 10378"/>
                <a:gd name="connsiteX73" fmla="*/ 5804 w 11927"/>
                <a:gd name="connsiteY73" fmla="*/ 4598 h 10378"/>
                <a:gd name="connsiteX74" fmla="*/ 5804 w 11927"/>
                <a:gd name="connsiteY74" fmla="*/ 4598 h 10378"/>
                <a:gd name="connsiteX75" fmla="*/ 5871 w 11927"/>
                <a:gd name="connsiteY75" fmla="*/ 4598 h 10378"/>
                <a:gd name="connsiteX76" fmla="*/ 6040 w 11927"/>
                <a:gd name="connsiteY76" fmla="*/ 4598 h 10378"/>
                <a:gd name="connsiteX77" fmla="*/ 6275 w 11927"/>
                <a:gd name="connsiteY77" fmla="*/ 4727 h 10378"/>
                <a:gd name="connsiteX78" fmla="*/ 6544 w 11927"/>
                <a:gd name="connsiteY78" fmla="*/ 4856 h 10378"/>
                <a:gd name="connsiteX79" fmla="*/ 6714 w 11927"/>
                <a:gd name="connsiteY79" fmla="*/ 5159 h 10378"/>
                <a:gd name="connsiteX80" fmla="*/ 6816 w 11927"/>
                <a:gd name="connsiteY80" fmla="*/ 5547 h 10378"/>
                <a:gd name="connsiteX81" fmla="*/ 6781 w 11927"/>
                <a:gd name="connsiteY81" fmla="*/ 6022 h 10378"/>
                <a:gd name="connsiteX82" fmla="*/ 6781 w 11927"/>
                <a:gd name="connsiteY82" fmla="*/ 6582 h 10378"/>
                <a:gd name="connsiteX83" fmla="*/ 6681 w 11927"/>
                <a:gd name="connsiteY83" fmla="*/ 7100 h 10378"/>
                <a:gd name="connsiteX84" fmla="*/ 6681 w 11927"/>
                <a:gd name="connsiteY84" fmla="*/ 7401 h 10378"/>
                <a:gd name="connsiteX85" fmla="*/ 6648 w 11927"/>
                <a:gd name="connsiteY85" fmla="*/ 7530 h 10378"/>
                <a:gd name="connsiteX86" fmla="*/ 6648 w 11927"/>
                <a:gd name="connsiteY86" fmla="*/ 7575 h 10378"/>
                <a:gd name="connsiteX87" fmla="*/ 6648 w 11927"/>
                <a:gd name="connsiteY87" fmla="*/ 7661 h 10378"/>
                <a:gd name="connsiteX88" fmla="*/ 6579 w 11927"/>
                <a:gd name="connsiteY88" fmla="*/ 7833 h 10378"/>
                <a:gd name="connsiteX89" fmla="*/ 6478 w 11927"/>
                <a:gd name="connsiteY89" fmla="*/ 7962 h 10378"/>
                <a:gd name="connsiteX90" fmla="*/ 6444 w 11927"/>
                <a:gd name="connsiteY90" fmla="*/ 8091 h 10378"/>
                <a:gd name="connsiteX91" fmla="*/ 6275 w 11927"/>
                <a:gd name="connsiteY91" fmla="*/ 8221 h 10378"/>
                <a:gd name="connsiteX92" fmla="*/ 6544 w 11927"/>
                <a:gd name="connsiteY92" fmla="*/ 9084 h 10378"/>
                <a:gd name="connsiteX93" fmla="*/ 7762 w 11927"/>
                <a:gd name="connsiteY93" fmla="*/ 9473 h 10378"/>
                <a:gd name="connsiteX94" fmla="*/ 7762 w 11927"/>
                <a:gd name="connsiteY94" fmla="*/ 9516 h 10378"/>
                <a:gd name="connsiteX95" fmla="*/ 7795 w 11927"/>
                <a:gd name="connsiteY95" fmla="*/ 9559 h 10378"/>
                <a:gd name="connsiteX96" fmla="*/ 7864 w 11927"/>
                <a:gd name="connsiteY96" fmla="*/ 9646 h 10378"/>
                <a:gd name="connsiteX97" fmla="*/ 7897 w 11927"/>
                <a:gd name="connsiteY97" fmla="*/ 9774 h 10378"/>
                <a:gd name="connsiteX98" fmla="*/ 7964 w 11927"/>
                <a:gd name="connsiteY98" fmla="*/ 9948 h 10378"/>
                <a:gd name="connsiteX99" fmla="*/ 7964 w 11927"/>
                <a:gd name="connsiteY99" fmla="*/ 10120 h 10378"/>
                <a:gd name="connsiteX100" fmla="*/ 7964 w 11927"/>
                <a:gd name="connsiteY100" fmla="*/ 10334 h 10378"/>
                <a:gd name="connsiteX101" fmla="*/ 8134 w 11927"/>
                <a:gd name="connsiteY101" fmla="*/ 10334 h 10378"/>
                <a:gd name="connsiteX102" fmla="*/ 8134 w 11927"/>
                <a:gd name="connsiteY102" fmla="*/ 9774 h 10378"/>
                <a:gd name="connsiteX103" fmla="*/ 8134 w 11927"/>
                <a:gd name="connsiteY103" fmla="*/ 9559 h 10378"/>
                <a:gd name="connsiteX104" fmla="*/ 8098 w 11927"/>
                <a:gd name="connsiteY104" fmla="*/ 9473 h 10378"/>
                <a:gd name="connsiteX105" fmla="*/ 8032 w 11927"/>
                <a:gd name="connsiteY105" fmla="*/ 9343 h 10378"/>
                <a:gd name="connsiteX106" fmla="*/ 7998 w 11927"/>
                <a:gd name="connsiteY106" fmla="*/ 9256 h 10378"/>
                <a:gd name="connsiteX107" fmla="*/ 7964 w 11927"/>
                <a:gd name="connsiteY107" fmla="*/ 9256 h 10378"/>
                <a:gd name="connsiteX108" fmla="*/ 7155 w 11927"/>
                <a:gd name="connsiteY108" fmla="*/ 8998 h 10378"/>
                <a:gd name="connsiteX109" fmla="*/ 7693 w 11927"/>
                <a:gd name="connsiteY109" fmla="*/ 8825 h 10378"/>
                <a:gd name="connsiteX110" fmla="*/ 7964 w 11927"/>
                <a:gd name="connsiteY110" fmla="*/ 8091 h 10378"/>
                <a:gd name="connsiteX111" fmla="*/ 7864 w 11927"/>
                <a:gd name="connsiteY111" fmla="*/ 8005 h 10378"/>
                <a:gd name="connsiteX112" fmla="*/ 7762 w 11927"/>
                <a:gd name="connsiteY112" fmla="*/ 7919 h 10378"/>
                <a:gd name="connsiteX113" fmla="*/ 7693 w 11927"/>
                <a:gd name="connsiteY113" fmla="*/ 7790 h 10378"/>
                <a:gd name="connsiteX114" fmla="*/ 7661 w 11927"/>
                <a:gd name="connsiteY114" fmla="*/ 7661 h 10378"/>
                <a:gd name="connsiteX115" fmla="*/ 7661 w 11927"/>
                <a:gd name="connsiteY115" fmla="*/ 7530 h 10378"/>
                <a:gd name="connsiteX116" fmla="*/ 7661 w 11927"/>
                <a:gd name="connsiteY116" fmla="*/ 7530 h 10378"/>
                <a:gd name="connsiteX117" fmla="*/ 7592 w 11927"/>
                <a:gd name="connsiteY117" fmla="*/ 7358 h 10378"/>
                <a:gd name="connsiteX118" fmla="*/ 7559 w 11927"/>
                <a:gd name="connsiteY118" fmla="*/ 6972 h 10378"/>
                <a:gd name="connsiteX119" fmla="*/ 7525 w 11927"/>
                <a:gd name="connsiteY119" fmla="*/ 6410 h 10378"/>
                <a:gd name="connsiteX120" fmla="*/ 7525 w 11927"/>
                <a:gd name="connsiteY120" fmla="*/ 5849 h 10378"/>
                <a:gd name="connsiteX121" fmla="*/ 7592 w 11927"/>
                <a:gd name="connsiteY121" fmla="*/ 5460 h 10378"/>
                <a:gd name="connsiteX122" fmla="*/ 7795 w 11927"/>
                <a:gd name="connsiteY122" fmla="*/ 5287 h 10378"/>
                <a:gd name="connsiteX123" fmla="*/ 8032 w 11927"/>
                <a:gd name="connsiteY123" fmla="*/ 5159 h 10378"/>
                <a:gd name="connsiteX124" fmla="*/ 8235 w 11927"/>
                <a:gd name="connsiteY124" fmla="*/ 5116 h 10378"/>
                <a:gd name="connsiteX125" fmla="*/ 8335 w 11927"/>
                <a:gd name="connsiteY125" fmla="*/ 5116 h 10378"/>
                <a:gd name="connsiteX126" fmla="*/ 8335 w 11927"/>
                <a:gd name="connsiteY126" fmla="*/ 5116 h 10378"/>
                <a:gd name="connsiteX127" fmla="*/ 8438 w 11927"/>
                <a:gd name="connsiteY127" fmla="*/ 5116 h 10378"/>
                <a:gd name="connsiteX128" fmla="*/ 8639 w 11927"/>
                <a:gd name="connsiteY128" fmla="*/ 5159 h 10378"/>
                <a:gd name="connsiteX129" fmla="*/ 8909 w 11927"/>
                <a:gd name="connsiteY129" fmla="*/ 5287 h 10378"/>
                <a:gd name="connsiteX130" fmla="*/ 9113 w 11927"/>
                <a:gd name="connsiteY130" fmla="*/ 5460 h 10378"/>
                <a:gd name="connsiteX131" fmla="*/ 9213 w 11927"/>
                <a:gd name="connsiteY131" fmla="*/ 5849 h 10378"/>
                <a:gd name="connsiteX132" fmla="*/ 9180 w 11927"/>
                <a:gd name="connsiteY132" fmla="*/ 6410 h 10378"/>
                <a:gd name="connsiteX133" fmla="*/ 9113 w 11927"/>
                <a:gd name="connsiteY133" fmla="*/ 6972 h 10378"/>
                <a:gd name="connsiteX134" fmla="*/ 9078 w 11927"/>
                <a:gd name="connsiteY134" fmla="*/ 7358 h 10378"/>
                <a:gd name="connsiteX135" fmla="*/ 9078 w 11927"/>
                <a:gd name="connsiteY135" fmla="*/ 7530 h 10378"/>
                <a:gd name="connsiteX136" fmla="*/ 9078 w 11927"/>
                <a:gd name="connsiteY136" fmla="*/ 7530 h 10378"/>
                <a:gd name="connsiteX137" fmla="*/ 9011 w 11927"/>
                <a:gd name="connsiteY137" fmla="*/ 7661 h 10378"/>
                <a:gd name="connsiteX138" fmla="*/ 8978 w 11927"/>
                <a:gd name="connsiteY138" fmla="*/ 7790 h 10378"/>
                <a:gd name="connsiteX139" fmla="*/ 8909 w 11927"/>
                <a:gd name="connsiteY139" fmla="*/ 7919 h 10378"/>
                <a:gd name="connsiteX140" fmla="*/ 8877 w 11927"/>
                <a:gd name="connsiteY140" fmla="*/ 8005 h 10378"/>
                <a:gd name="connsiteX141" fmla="*/ 8775 w 11927"/>
                <a:gd name="connsiteY141" fmla="*/ 8091 h 10378"/>
                <a:gd name="connsiteX142" fmla="*/ 8978 w 11927"/>
                <a:gd name="connsiteY142" fmla="*/ 8825 h 10378"/>
                <a:gd name="connsiteX143" fmla="*/ 9992 w 11927"/>
                <a:gd name="connsiteY143" fmla="*/ 9126 h 10378"/>
                <a:gd name="connsiteX144" fmla="*/ 9992 w 11927"/>
                <a:gd name="connsiteY144" fmla="*/ 9126 h 10378"/>
                <a:gd name="connsiteX145" fmla="*/ 10058 w 11927"/>
                <a:gd name="connsiteY145" fmla="*/ 9213 h 10378"/>
                <a:gd name="connsiteX146" fmla="*/ 10093 w 11927"/>
                <a:gd name="connsiteY146" fmla="*/ 9256 h 10378"/>
                <a:gd name="connsiteX147" fmla="*/ 10093 w 11927"/>
                <a:gd name="connsiteY147" fmla="*/ 9384 h 10378"/>
                <a:gd name="connsiteX148" fmla="*/ 10125 w 11927"/>
                <a:gd name="connsiteY148" fmla="*/ 9516 h 10378"/>
                <a:gd name="connsiteX149" fmla="*/ 10125 w 11927"/>
                <a:gd name="connsiteY14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499 w 11927"/>
                <a:gd name="connsiteY70" fmla="*/ 4598 h 10378"/>
                <a:gd name="connsiteX71" fmla="*/ 5701 w 11927"/>
                <a:gd name="connsiteY71" fmla="*/ 4598 h 10378"/>
                <a:gd name="connsiteX72" fmla="*/ 5804 w 11927"/>
                <a:gd name="connsiteY72" fmla="*/ 4598 h 10378"/>
                <a:gd name="connsiteX73" fmla="*/ 5804 w 11927"/>
                <a:gd name="connsiteY73" fmla="*/ 4598 h 10378"/>
                <a:gd name="connsiteX74" fmla="*/ 5871 w 11927"/>
                <a:gd name="connsiteY74" fmla="*/ 4598 h 10378"/>
                <a:gd name="connsiteX75" fmla="*/ 6040 w 11927"/>
                <a:gd name="connsiteY75" fmla="*/ 4598 h 10378"/>
                <a:gd name="connsiteX76" fmla="*/ 6275 w 11927"/>
                <a:gd name="connsiteY76" fmla="*/ 4727 h 10378"/>
                <a:gd name="connsiteX77" fmla="*/ 6544 w 11927"/>
                <a:gd name="connsiteY77" fmla="*/ 4856 h 10378"/>
                <a:gd name="connsiteX78" fmla="*/ 6714 w 11927"/>
                <a:gd name="connsiteY78" fmla="*/ 5159 h 10378"/>
                <a:gd name="connsiteX79" fmla="*/ 6816 w 11927"/>
                <a:gd name="connsiteY79" fmla="*/ 5547 h 10378"/>
                <a:gd name="connsiteX80" fmla="*/ 6781 w 11927"/>
                <a:gd name="connsiteY80" fmla="*/ 6022 h 10378"/>
                <a:gd name="connsiteX81" fmla="*/ 6781 w 11927"/>
                <a:gd name="connsiteY81" fmla="*/ 6582 h 10378"/>
                <a:gd name="connsiteX82" fmla="*/ 6681 w 11927"/>
                <a:gd name="connsiteY82" fmla="*/ 7100 h 10378"/>
                <a:gd name="connsiteX83" fmla="*/ 6681 w 11927"/>
                <a:gd name="connsiteY83" fmla="*/ 7401 h 10378"/>
                <a:gd name="connsiteX84" fmla="*/ 6648 w 11927"/>
                <a:gd name="connsiteY84" fmla="*/ 7530 h 10378"/>
                <a:gd name="connsiteX85" fmla="*/ 6648 w 11927"/>
                <a:gd name="connsiteY85" fmla="*/ 7575 h 10378"/>
                <a:gd name="connsiteX86" fmla="*/ 6648 w 11927"/>
                <a:gd name="connsiteY86" fmla="*/ 7661 h 10378"/>
                <a:gd name="connsiteX87" fmla="*/ 6579 w 11927"/>
                <a:gd name="connsiteY87" fmla="*/ 7833 h 10378"/>
                <a:gd name="connsiteX88" fmla="*/ 6478 w 11927"/>
                <a:gd name="connsiteY88" fmla="*/ 7962 h 10378"/>
                <a:gd name="connsiteX89" fmla="*/ 6444 w 11927"/>
                <a:gd name="connsiteY89" fmla="*/ 8091 h 10378"/>
                <a:gd name="connsiteX90" fmla="*/ 6275 w 11927"/>
                <a:gd name="connsiteY90" fmla="*/ 8221 h 10378"/>
                <a:gd name="connsiteX91" fmla="*/ 6544 w 11927"/>
                <a:gd name="connsiteY91" fmla="*/ 9084 h 10378"/>
                <a:gd name="connsiteX92" fmla="*/ 7762 w 11927"/>
                <a:gd name="connsiteY92" fmla="*/ 9473 h 10378"/>
                <a:gd name="connsiteX93" fmla="*/ 7762 w 11927"/>
                <a:gd name="connsiteY93" fmla="*/ 9516 h 10378"/>
                <a:gd name="connsiteX94" fmla="*/ 7795 w 11927"/>
                <a:gd name="connsiteY94" fmla="*/ 9559 h 10378"/>
                <a:gd name="connsiteX95" fmla="*/ 7864 w 11927"/>
                <a:gd name="connsiteY95" fmla="*/ 9646 h 10378"/>
                <a:gd name="connsiteX96" fmla="*/ 7897 w 11927"/>
                <a:gd name="connsiteY96" fmla="*/ 9774 h 10378"/>
                <a:gd name="connsiteX97" fmla="*/ 7964 w 11927"/>
                <a:gd name="connsiteY97" fmla="*/ 9948 h 10378"/>
                <a:gd name="connsiteX98" fmla="*/ 7964 w 11927"/>
                <a:gd name="connsiteY98" fmla="*/ 10120 h 10378"/>
                <a:gd name="connsiteX99" fmla="*/ 7964 w 11927"/>
                <a:gd name="connsiteY99" fmla="*/ 10334 h 10378"/>
                <a:gd name="connsiteX100" fmla="*/ 8134 w 11927"/>
                <a:gd name="connsiteY100" fmla="*/ 10334 h 10378"/>
                <a:gd name="connsiteX101" fmla="*/ 8134 w 11927"/>
                <a:gd name="connsiteY101" fmla="*/ 9774 h 10378"/>
                <a:gd name="connsiteX102" fmla="*/ 8134 w 11927"/>
                <a:gd name="connsiteY102" fmla="*/ 9559 h 10378"/>
                <a:gd name="connsiteX103" fmla="*/ 8098 w 11927"/>
                <a:gd name="connsiteY103" fmla="*/ 9473 h 10378"/>
                <a:gd name="connsiteX104" fmla="*/ 8032 w 11927"/>
                <a:gd name="connsiteY104" fmla="*/ 9343 h 10378"/>
                <a:gd name="connsiteX105" fmla="*/ 7998 w 11927"/>
                <a:gd name="connsiteY105" fmla="*/ 9256 h 10378"/>
                <a:gd name="connsiteX106" fmla="*/ 7964 w 11927"/>
                <a:gd name="connsiteY106" fmla="*/ 9256 h 10378"/>
                <a:gd name="connsiteX107" fmla="*/ 7155 w 11927"/>
                <a:gd name="connsiteY107" fmla="*/ 8998 h 10378"/>
                <a:gd name="connsiteX108" fmla="*/ 7693 w 11927"/>
                <a:gd name="connsiteY108" fmla="*/ 8825 h 10378"/>
                <a:gd name="connsiteX109" fmla="*/ 7964 w 11927"/>
                <a:gd name="connsiteY109" fmla="*/ 8091 h 10378"/>
                <a:gd name="connsiteX110" fmla="*/ 7864 w 11927"/>
                <a:gd name="connsiteY110" fmla="*/ 8005 h 10378"/>
                <a:gd name="connsiteX111" fmla="*/ 7762 w 11927"/>
                <a:gd name="connsiteY111" fmla="*/ 7919 h 10378"/>
                <a:gd name="connsiteX112" fmla="*/ 7693 w 11927"/>
                <a:gd name="connsiteY112" fmla="*/ 7790 h 10378"/>
                <a:gd name="connsiteX113" fmla="*/ 7661 w 11927"/>
                <a:gd name="connsiteY113" fmla="*/ 7661 h 10378"/>
                <a:gd name="connsiteX114" fmla="*/ 7661 w 11927"/>
                <a:gd name="connsiteY114" fmla="*/ 7530 h 10378"/>
                <a:gd name="connsiteX115" fmla="*/ 7661 w 11927"/>
                <a:gd name="connsiteY115" fmla="*/ 7530 h 10378"/>
                <a:gd name="connsiteX116" fmla="*/ 7592 w 11927"/>
                <a:gd name="connsiteY116" fmla="*/ 7358 h 10378"/>
                <a:gd name="connsiteX117" fmla="*/ 7559 w 11927"/>
                <a:gd name="connsiteY117" fmla="*/ 6972 h 10378"/>
                <a:gd name="connsiteX118" fmla="*/ 7525 w 11927"/>
                <a:gd name="connsiteY118" fmla="*/ 6410 h 10378"/>
                <a:gd name="connsiteX119" fmla="*/ 7525 w 11927"/>
                <a:gd name="connsiteY119" fmla="*/ 5849 h 10378"/>
                <a:gd name="connsiteX120" fmla="*/ 7592 w 11927"/>
                <a:gd name="connsiteY120" fmla="*/ 5460 h 10378"/>
                <a:gd name="connsiteX121" fmla="*/ 7795 w 11927"/>
                <a:gd name="connsiteY121" fmla="*/ 5287 h 10378"/>
                <a:gd name="connsiteX122" fmla="*/ 8032 w 11927"/>
                <a:gd name="connsiteY122" fmla="*/ 5159 h 10378"/>
                <a:gd name="connsiteX123" fmla="*/ 8235 w 11927"/>
                <a:gd name="connsiteY123" fmla="*/ 5116 h 10378"/>
                <a:gd name="connsiteX124" fmla="*/ 8335 w 11927"/>
                <a:gd name="connsiteY124" fmla="*/ 5116 h 10378"/>
                <a:gd name="connsiteX125" fmla="*/ 8335 w 11927"/>
                <a:gd name="connsiteY125" fmla="*/ 5116 h 10378"/>
                <a:gd name="connsiteX126" fmla="*/ 8438 w 11927"/>
                <a:gd name="connsiteY126" fmla="*/ 5116 h 10378"/>
                <a:gd name="connsiteX127" fmla="*/ 8639 w 11927"/>
                <a:gd name="connsiteY127" fmla="*/ 5159 h 10378"/>
                <a:gd name="connsiteX128" fmla="*/ 8909 w 11927"/>
                <a:gd name="connsiteY128" fmla="*/ 5287 h 10378"/>
                <a:gd name="connsiteX129" fmla="*/ 9113 w 11927"/>
                <a:gd name="connsiteY129" fmla="*/ 5460 h 10378"/>
                <a:gd name="connsiteX130" fmla="*/ 9213 w 11927"/>
                <a:gd name="connsiteY130" fmla="*/ 5849 h 10378"/>
                <a:gd name="connsiteX131" fmla="*/ 9180 w 11927"/>
                <a:gd name="connsiteY131" fmla="*/ 6410 h 10378"/>
                <a:gd name="connsiteX132" fmla="*/ 9113 w 11927"/>
                <a:gd name="connsiteY132" fmla="*/ 6972 h 10378"/>
                <a:gd name="connsiteX133" fmla="*/ 9078 w 11927"/>
                <a:gd name="connsiteY133" fmla="*/ 7358 h 10378"/>
                <a:gd name="connsiteX134" fmla="*/ 9078 w 11927"/>
                <a:gd name="connsiteY134" fmla="*/ 7530 h 10378"/>
                <a:gd name="connsiteX135" fmla="*/ 9078 w 11927"/>
                <a:gd name="connsiteY135" fmla="*/ 7530 h 10378"/>
                <a:gd name="connsiteX136" fmla="*/ 9011 w 11927"/>
                <a:gd name="connsiteY136" fmla="*/ 7661 h 10378"/>
                <a:gd name="connsiteX137" fmla="*/ 8978 w 11927"/>
                <a:gd name="connsiteY137" fmla="*/ 7790 h 10378"/>
                <a:gd name="connsiteX138" fmla="*/ 8909 w 11927"/>
                <a:gd name="connsiteY138" fmla="*/ 7919 h 10378"/>
                <a:gd name="connsiteX139" fmla="*/ 8877 w 11927"/>
                <a:gd name="connsiteY139" fmla="*/ 8005 h 10378"/>
                <a:gd name="connsiteX140" fmla="*/ 8775 w 11927"/>
                <a:gd name="connsiteY140" fmla="*/ 8091 h 10378"/>
                <a:gd name="connsiteX141" fmla="*/ 8978 w 11927"/>
                <a:gd name="connsiteY141" fmla="*/ 8825 h 10378"/>
                <a:gd name="connsiteX142" fmla="*/ 9992 w 11927"/>
                <a:gd name="connsiteY142" fmla="*/ 9126 h 10378"/>
                <a:gd name="connsiteX143" fmla="*/ 9992 w 11927"/>
                <a:gd name="connsiteY143" fmla="*/ 9126 h 10378"/>
                <a:gd name="connsiteX144" fmla="*/ 10058 w 11927"/>
                <a:gd name="connsiteY144" fmla="*/ 9213 h 10378"/>
                <a:gd name="connsiteX145" fmla="*/ 10093 w 11927"/>
                <a:gd name="connsiteY145" fmla="*/ 9256 h 10378"/>
                <a:gd name="connsiteX146" fmla="*/ 10093 w 11927"/>
                <a:gd name="connsiteY146" fmla="*/ 9384 h 10378"/>
                <a:gd name="connsiteX147" fmla="*/ 10125 w 11927"/>
                <a:gd name="connsiteY147" fmla="*/ 9516 h 10378"/>
                <a:gd name="connsiteX148" fmla="*/ 10125 w 11927"/>
                <a:gd name="connsiteY14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5871 w 11927"/>
                <a:gd name="connsiteY73" fmla="*/ 4598 h 10378"/>
                <a:gd name="connsiteX74" fmla="*/ 6040 w 11927"/>
                <a:gd name="connsiteY74" fmla="*/ 4598 h 10378"/>
                <a:gd name="connsiteX75" fmla="*/ 6275 w 11927"/>
                <a:gd name="connsiteY75" fmla="*/ 4727 h 10378"/>
                <a:gd name="connsiteX76" fmla="*/ 6544 w 11927"/>
                <a:gd name="connsiteY76" fmla="*/ 4856 h 10378"/>
                <a:gd name="connsiteX77" fmla="*/ 6714 w 11927"/>
                <a:gd name="connsiteY77" fmla="*/ 5159 h 10378"/>
                <a:gd name="connsiteX78" fmla="*/ 6816 w 11927"/>
                <a:gd name="connsiteY78" fmla="*/ 5547 h 10378"/>
                <a:gd name="connsiteX79" fmla="*/ 6781 w 11927"/>
                <a:gd name="connsiteY79" fmla="*/ 6022 h 10378"/>
                <a:gd name="connsiteX80" fmla="*/ 6781 w 11927"/>
                <a:gd name="connsiteY80" fmla="*/ 6582 h 10378"/>
                <a:gd name="connsiteX81" fmla="*/ 6681 w 11927"/>
                <a:gd name="connsiteY81" fmla="*/ 7100 h 10378"/>
                <a:gd name="connsiteX82" fmla="*/ 6681 w 11927"/>
                <a:gd name="connsiteY82" fmla="*/ 7401 h 10378"/>
                <a:gd name="connsiteX83" fmla="*/ 6648 w 11927"/>
                <a:gd name="connsiteY83" fmla="*/ 7530 h 10378"/>
                <a:gd name="connsiteX84" fmla="*/ 6648 w 11927"/>
                <a:gd name="connsiteY84" fmla="*/ 7575 h 10378"/>
                <a:gd name="connsiteX85" fmla="*/ 6648 w 11927"/>
                <a:gd name="connsiteY85" fmla="*/ 7661 h 10378"/>
                <a:gd name="connsiteX86" fmla="*/ 6579 w 11927"/>
                <a:gd name="connsiteY86" fmla="*/ 7833 h 10378"/>
                <a:gd name="connsiteX87" fmla="*/ 6478 w 11927"/>
                <a:gd name="connsiteY87" fmla="*/ 7962 h 10378"/>
                <a:gd name="connsiteX88" fmla="*/ 6444 w 11927"/>
                <a:gd name="connsiteY88" fmla="*/ 8091 h 10378"/>
                <a:gd name="connsiteX89" fmla="*/ 6275 w 11927"/>
                <a:gd name="connsiteY89" fmla="*/ 8221 h 10378"/>
                <a:gd name="connsiteX90" fmla="*/ 6544 w 11927"/>
                <a:gd name="connsiteY90" fmla="*/ 9084 h 10378"/>
                <a:gd name="connsiteX91" fmla="*/ 7762 w 11927"/>
                <a:gd name="connsiteY91" fmla="*/ 9473 h 10378"/>
                <a:gd name="connsiteX92" fmla="*/ 7762 w 11927"/>
                <a:gd name="connsiteY92" fmla="*/ 9516 h 10378"/>
                <a:gd name="connsiteX93" fmla="*/ 7795 w 11927"/>
                <a:gd name="connsiteY93" fmla="*/ 9559 h 10378"/>
                <a:gd name="connsiteX94" fmla="*/ 7864 w 11927"/>
                <a:gd name="connsiteY94" fmla="*/ 9646 h 10378"/>
                <a:gd name="connsiteX95" fmla="*/ 7897 w 11927"/>
                <a:gd name="connsiteY95" fmla="*/ 9774 h 10378"/>
                <a:gd name="connsiteX96" fmla="*/ 7964 w 11927"/>
                <a:gd name="connsiteY96" fmla="*/ 9948 h 10378"/>
                <a:gd name="connsiteX97" fmla="*/ 7964 w 11927"/>
                <a:gd name="connsiteY97" fmla="*/ 10120 h 10378"/>
                <a:gd name="connsiteX98" fmla="*/ 7964 w 11927"/>
                <a:gd name="connsiteY98" fmla="*/ 10334 h 10378"/>
                <a:gd name="connsiteX99" fmla="*/ 8134 w 11927"/>
                <a:gd name="connsiteY99" fmla="*/ 10334 h 10378"/>
                <a:gd name="connsiteX100" fmla="*/ 8134 w 11927"/>
                <a:gd name="connsiteY100" fmla="*/ 9774 h 10378"/>
                <a:gd name="connsiteX101" fmla="*/ 8134 w 11927"/>
                <a:gd name="connsiteY101" fmla="*/ 9559 h 10378"/>
                <a:gd name="connsiteX102" fmla="*/ 8098 w 11927"/>
                <a:gd name="connsiteY102" fmla="*/ 9473 h 10378"/>
                <a:gd name="connsiteX103" fmla="*/ 8032 w 11927"/>
                <a:gd name="connsiteY103" fmla="*/ 9343 h 10378"/>
                <a:gd name="connsiteX104" fmla="*/ 7998 w 11927"/>
                <a:gd name="connsiteY104" fmla="*/ 9256 h 10378"/>
                <a:gd name="connsiteX105" fmla="*/ 7964 w 11927"/>
                <a:gd name="connsiteY105" fmla="*/ 9256 h 10378"/>
                <a:gd name="connsiteX106" fmla="*/ 7155 w 11927"/>
                <a:gd name="connsiteY106" fmla="*/ 8998 h 10378"/>
                <a:gd name="connsiteX107" fmla="*/ 7693 w 11927"/>
                <a:gd name="connsiteY107" fmla="*/ 8825 h 10378"/>
                <a:gd name="connsiteX108" fmla="*/ 7964 w 11927"/>
                <a:gd name="connsiteY108" fmla="*/ 8091 h 10378"/>
                <a:gd name="connsiteX109" fmla="*/ 7864 w 11927"/>
                <a:gd name="connsiteY109" fmla="*/ 8005 h 10378"/>
                <a:gd name="connsiteX110" fmla="*/ 7762 w 11927"/>
                <a:gd name="connsiteY110" fmla="*/ 7919 h 10378"/>
                <a:gd name="connsiteX111" fmla="*/ 7693 w 11927"/>
                <a:gd name="connsiteY111" fmla="*/ 7790 h 10378"/>
                <a:gd name="connsiteX112" fmla="*/ 7661 w 11927"/>
                <a:gd name="connsiteY112" fmla="*/ 7661 h 10378"/>
                <a:gd name="connsiteX113" fmla="*/ 7661 w 11927"/>
                <a:gd name="connsiteY113" fmla="*/ 7530 h 10378"/>
                <a:gd name="connsiteX114" fmla="*/ 7661 w 11927"/>
                <a:gd name="connsiteY114" fmla="*/ 7530 h 10378"/>
                <a:gd name="connsiteX115" fmla="*/ 7592 w 11927"/>
                <a:gd name="connsiteY115" fmla="*/ 7358 h 10378"/>
                <a:gd name="connsiteX116" fmla="*/ 7559 w 11927"/>
                <a:gd name="connsiteY116" fmla="*/ 6972 h 10378"/>
                <a:gd name="connsiteX117" fmla="*/ 7525 w 11927"/>
                <a:gd name="connsiteY117" fmla="*/ 6410 h 10378"/>
                <a:gd name="connsiteX118" fmla="*/ 7525 w 11927"/>
                <a:gd name="connsiteY118" fmla="*/ 5849 h 10378"/>
                <a:gd name="connsiteX119" fmla="*/ 7592 w 11927"/>
                <a:gd name="connsiteY119" fmla="*/ 5460 h 10378"/>
                <a:gd name="connsiteX120" fmla="*/ 7795 w 11927"/>
                <a:gd name="connsiteY120" fmla="*/ 5287 h 10378"/>
                <a:gd name="connsiteX121" fmla="*/ 8032 w 11927"/>
                <a:gd name="connsiteY121" fmla="*/ 5159 h 10378"/>
                <a:gd name="connsiteX122" fmla="*/ 8235 w 11927"/>
                <a:gd name="connsiteY122" fmla="*/ 5116 h 10378"/>
                <a:gd name="connsiteX123" fmla="*/ 8335 w 11927"/>
                <a:gd name="connsiteY123" fmla="*/ 5116 h 10378"/>
                <a:gd name="connsiteX124" fmla="*/ 8335 w 11927"/>
                <a:gd name="connsiteY124" fmla="*/ 5116 h 10378"/>
                <a:gd name="connsiteX125" fmla="*/ 8438 w 11927"/>
                <a:gd name="connsiteY125" fmla="*/ 5116 h 10378"/>
                <a:gd name="connsiteX126" fmla="*/ 8639 w 11927"/>
                <a:gd name="connsiteY126" fmla="*/ 5159 h 10378"/>
                <a:gd name="connsiteX127" fmla="*/ 8909 w 11927"/>
                <a:gd name="connsiteY127" fmla="*/ 5287 h 10378"/>
                <a:gd name="connsiteX128" fmla="*/ 9113 w 11927"/>
                <a:gd name="connsiteY128" fmla="*/ 5460 h 10378"/>
                <a:gd name="connsiteX129" fmla="*/ 9213 w 11927"/>
                <a:gd name="connsiteY129" fmla="*/ 5849 h 10378"/>
                <a:gd name="connsiteX130" fmla="*/ 9180 w 11927"/>
                <a:gd name="connsiteY130" fmla="*/ 6410 h 10378"/>
                <a:gd name="connsiteX131" fmla="*/ 9113 w 11927"/>
                <a:gd name="connsiteY131" fmla="*/ 6972 h 10378"/>
                <a:gd name="connsiteX132" fmla="*/ 9078 w 11927"/>
                <a:gd name="connsiteY132" fmla="*/ 7358 h 10378"/>
                <a:gd name="connsiteX133" fmla="*/ 9078 w 11927"/>
                <a:gd name="connsiteY133" fmla="*/ 7530 h 10378"/>
                <a:gd name="connsiteX134" fmla="*/ 9078 w 11927"/>
                <a:gd name="connsiteY134" fmla="*/ 7530 h 10378"/>
                <a:gd name="connsiteX135" fmla="*/ 9011 w 11927"/>
                <a:gd name="connsiteY135" fmla="*/ 7661 h 10378"/>
                <a:gd name="connsiteX136" fmla="*/ 8978 w 11927"/>
                <a:gd name="connsiteY136" fmla="*/ 7790 h 10378"/>
                <a:gd name="connsiteX137" fmla="*/ 8909 w 11927"/>
                <a:gd name="connsiteY137" fmla="*/ 7919 h 10378"/>
                <a:gd name="connsiteX138" fmla="*/ 8877 w 11927"/>
                <a:gd name="connsiteY138" fmla="*/ 8005 h 10378"/>
                <a:gd name="connsiteX139" fmla="*/ 8775 w 11927"/>
                <a:gd name="connsiteY139" fmla="*/ 8091 h 10378"/>
                <a:gd name="connsiteX140" fmla="*/ 8978 w 11927"/>
                <a:gd name="connsiteY140" fmla="*/ 8825 h 10378"/>
                <a:gd name="connsiteX141" fmla="*/ 9992 w 11927"/>
                <a:gd name="connsiteY141" fmla="*/ 9126 h 10378"/>
                <a:gd name="connsiteX142" fmla="*/ 9992 w 11927"/>
                <a:gd name="connsiteY142" fmla="*/ 9126 h 10378"/>
                <a:gd name="connsiteX143" fmla="*/ 10058 w 11927"/>
                <a:gd name="connsiteY143" fmla="*/ 9213 h 10378"/>
                <a:gd name="connsiteX144" fmla="*/ 10093 w 11927"/>
                <a:gd name="connsiteY144" fmla="*/ 9256 h 10378"/>
                <a:gd name="connsiteX145" fmla="*/ 10093 w 11927"/>
                <a:gd name="connsiteY145" fmla="*/ 9384 h 10378"/>
                <a:gd name="connsiteX146" fmla="*/ 10125 w 11927"/>
                <a:gd name="connsiteY146" fmla="*/ 9516 h 10378"/>
                <a:gd name="connsiteX147" fmla="*/ 10125 w 11927"/>
                <a:gd name="connsiteY14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040 w 11927"/>
                <a:gd name="connsiteY73" fmla="*/ 4598 h 10378"/>
                <a:gd name="connsiteX74" fmla="*/ 6275 w 11927"/>
                <a:gd name="connsiteY74" fmla="*/ 4727 h 10378"/>
                <a:gd name="connsiteX75" fmla="*/ 6544 w 11927"/>
                <a:gd name="connsiteY75" fmla="*/ 4856 h 10378"/>
                <a:gd name="connsiteX76" fmla="*/ 6714 w 11927"/>
                <a:gd name="connsiteY76" fmla="*/ 5159 h 10378"/>
                <a:gd name="connsiteX77" fmla="*/ 6816 w 11927"/>
                <a:gd name="connsiteY77" fmla="*/ 5547 h 10378"/>
                <a:gd name="connsiteX78" fmla="*/ 6781 w 11927"/>
                <a:gd name="connsiteY78" fmla="*/ 6022 h 10378"/>
                <a:gd name="connsiteX79" fmla="*/ 6781 w 11927"/>
                <a:gd name="connsiteY79" fmla="*/ 6582 h 10378"/>
                <a:gd name="connsiteX80" fmla="*/ 6681 w 11927"/>
                <a:gd name="connsiteY80" fmla="*/ 7100 h 10378"/>
                <a:gd name="connsiteX81" fmla="*/ 6681 w 11927"/>
                <a:gd name="connsiteY81" fmla="*/ 7401 h 10378"/>
                <a:gd name="connsiteX82" fmla="*/ 6648 w 11927"/>
                <a:gd name="connsiteY82" fmla="*/ 7530 h 10378"/>
                <a:gd name="connsiteX83" fmla="*/ 6648 w 11927"/>
                <a:gd name="connsiteY83" fmla="*/ 7575 h 10378"/>
                <a:gd name="connsiteX84" fmla="*/ 6648 w 11927"/>
                <a:gd name="connsiteY84" fmla="*/ 7661 h 10378"/>
                <a:gd name="connsiteX85" fmla="*/ 6579 w 11927"/>
                <a:gd name="connsiteY85" fmla="*/ 7833 h 10378"/>
                <a:gd name="connsiteX86" fmla="*/ 6478 w 11927"/>
                <a:gd name="connsiteY86" fmla="*/ 7962 h 10378"/>
                <a:gd name="connsiteX87" fmla="*/ 6444 w 11927"/>
                <a:gd name="connsiteY87" fmla="*/ 8091 h 10378"/>
                <a:gd name="connsiteX88" fmla="*/ 6275 w 11927"/>
                <a:gd name="connsiteY88" fmla="*/ 8221 h 10378"/>
                <a:gd name="connsiteX89" fmla="*/ 6544 w 11927"/>
                <a:gd name="connsiteY89" fmla="*/ 9084 h 10378"/>
                <a:gd name="connsiteX90" fmla="*/ 7762 w 11927"/>
                <a:gd name="connsiteY90" fmla="*/ 9473 h 10378"/>
                <a:gd name="connsiteX91" fmla="*/ 7762 w 11927"/>
                <a:gd name="connsiteY91" fmla="*/ 9516 h 10378"/>
                <a:gd name="connsiteX92" fmla="*/ 7795 w 11927"/>
                <a:gd name="connsiteY92" fmla="*/ 9559 h 10378"/>
                <a:gd name="connsiteX93" fmla="*/ 7864 w 11927"/>
                <a:gd name="connsiteY93" fmla="*/ 9646 h 10378"/>
                <a:gd name="connsiteX94" fmla="*/ 7897 w 11927"/>
                <a:gd name="connsiteY94" fmla="*/ 9774 h 10378"/>
                <a:gd name="connsiteX95" fmla="*/ 7964 w 11927"/>
                <a:gd name="connsiteY95" fmla="*/ 9948 h 10378"/>
                <a:gd name="connsiteX96" fmla="*/ 7964 w 11927"/>
                <a:gd name="connsiteY96" fmla="*/ 10120 h 10378"/>
                <a:gd name="connsiteX97" fmla="*/ 7964 w 11927"/>
                <a:gd name="connsiteY97" fmla="*/ 10334 h 10378"/>
                <a:gd name="connsiteX98" fmla="*/ 8134 w 11927"/>
                <a:gd name="connsiteY98" fmla="*/ 10334 h 10378"/>
                <a:gd name="connsiteX99" fmla="*/ 8134 w 11927"/>
                <a:gd name="connsiteY99" fmla="*/ 9774 h 10378"/>
                <a:gd name="connsiteX100" fmla="*/ 8134 w 11927"/>
                <a:gd name="connsiteY100" fmla="*/ 9559 h 10378"/>
                <a:gd name="connsiteX101" fmla="*/ 8098 w 11927"/>
                <a:gd name="connsiteY101" fmla="*/ 9473 h 10378"/>
                <a:gd name="connsiteX102" fmla="*/ 8032 w 11927"/>
                <a:gd name="connsiteY102" fmla="*/ 9343 h 10378"/>
                <a:gd name="connsiteX103" fmla="*/ 7998 w 11927"/>
                <a:gd name="connsiteY103" fmla="*/ 9256 h 10378"/>
                <a:gd name="connsiteX104" fmla="*/ 7964 w 11927"/>
                <a:gd name="connsiteY104" fmla="*/ 9256 h 10378"/>
                <a:gd name="connsiteX105" fmla="*/ 7155 w 11927"/>
                <a:gd name="connsiteY105" fmla="*/ 8998 h 10378"/>
                <a:gd name="connsiteX106" fmla="*/ 7693 w 11927"/>
                <a:gd name="connsiteY106" fmla="*/ 8825 h 10378"/>
                <a:gd name="connsiteX107" fmla="*/ 7964 w 11927"/>
                <a:gd name="connsiteY107" fmla="*/ 8091 h 10378"/>
                <a:gd name="connsiteX108" fmla="*/ 7864 w 11927"/>
                <a:gd name="connsiteY108" fmla="*/ 8005 h 10378"/>
                <a:gd name="connsiteX109" fmla="*/ 7762 w 11927"/>
                <a:gd name="connsiteY109" fmla="*/ 7919 h 10378"/>
                <a:gd name="connsiteX110" fmla="*/ 7693 w 11927"/>
                <a:gd name="connsiteY110" fmla="*/ 7790 h 10378"/>
                <a:gd name="connsiteX111" fmla="*/ 7661 w 11927"/>
                <a:gd name="connsiteY111" fmla="*/ 7661 h 10378"/>
                <a:gd name="connsiteX112" fmla="*/ 7661 w 11927"/>
                <a:gd name="connsiteY112" fmla="*/ 7530 h 10378"/>
                <a:gd name="connsiteX113" fmla="*/ 7661 w 11927"/>
                <a:gd name="connsiteY113" fmla="*/ 7530 h 10378"/>
                <a:gd name="connsiteX114" fmla="*/ 7592 w 11927"/>
                <a:gd name="connsiteY114" fmla="*/ 7358 h 10378"/>
                <a:gd name="connsiteX115" fmla="*/ 7559 w 11927"/>
                <a:gd name="connsiteY115" fmla="*/ 6972 h 10378"/>
                <a:gd name="connsiteX116" fmla="*/ 7525 w 11927"/>
                <a:gd name="connsiteY116" fmla="*/ 6410 h 10378"/>
                <a:gd name="connsiteX117" fmla="*/ 7525 w 11927"/>
                <a:gd name="connsiteY117" fmla="*/ 5849 h 10378"/>
                <a:gd name="connsiteX118" fmla="*/ 7592 w 11927"/>
                <a:gd name="connsiteY118" fmla="*/ 5460 h 10378"/>
                <a:gd name="connsiteX119" fmla="*/ 7795 w 11927"/>
                <a:gd name="connsiteY119" fmla="*/ 5287 h 10378"/>
                <a:gd name="connsiteX120" fmla="*/ 8032 w 11927"/>
                <a:gd name="connsiteY120" fmla="*/ 5159 h 10378"/>
                <a:gd name="connsiteX121" fmla="*/ 8235 w 11927"/>
                <a:gd name="connsiteY121" fmla="*/ 5116 h 10378"/>
                <a:gd name="connsiteX122" fmla="*/ 8335 w 11927"/>
                <a:gd name="connsiteY122" fmla="*/ 5116 h 10378"/>
                <a:gd name="connsiteX123" fmla="*/ 8335 w 11927"/>
                <a:gd name="connsiteY123" fmla="*/ 5116 h 10378"/>
                <a:gd name="connsiteX124" fmla="*/ 8438 w 11927"/>
                <a:gd name="connsiteY124" fmla="*/ 5116 h 10378"/>
                <a:gd name="connsiteX125" fmla="*/ 8639 w 11927"/>
                <a:gd name="connsiteY125" fmla="*/ 5159 h 10378"/>
                <a:gd name="connsiteX126" fmla="*/ 8909 w 11927"/>
                <a:gd name="connsiteY126" fmla="*/ 5287 h 10378"/>
                <a:gd name="connsiteX127" fmla="*/ 9113 w 11927"/>
                <a:gd name="connsiteY127" fmla="*/ 5460 h 10378"/>
                <a:gd name="connsiteX128" fmla="*/ 9213 w 11927"/>
                <a:gd name="connsiteY128" fmla="*/ 5849 h 10378"/>
                <a:gd name="connsiteX129" fmla="*/ 9180 w 11927"/>
                <a:gd name="connsiteY129" fmla="*/ 6410 h 10378"/>
                <a:gd name="connsiteX130" fmla="*/ 9113 w 11927"/>
                <a:gd name="connsiteY130" fmla="*/ 6972 h 10378"/>
                <a:gd name="connsiteX131" fmla="*/ 9078 w 11927"/>
                <a:gd name="connsiteY131" fmla="*/ 7358 h 10378"/>
                <a:gd name="connsiteX132" fmla="*/ 9078 w 11927"/>
                <a:gd name="connsiteY132" fmla="*/ 7530 h 10378"/>
                <a:gd name="connsiteX133" fmla="*/ 9078 w 11927"/>
                <a:gd name="connsiteY133" fmla="*/ 7530 h 10378"/>
                <a:gd name="connsiteX134" fmla="*/ 9011 w 11927"/>
                <a:gd name="connsiteY134" fmla="*/ 7661 h 10378"/>
                <a:gd name="connsiteX135" fmla="*/ 8978 w 11927"/>
                <a:gd name="connsiteY135" fmla="*/ 7790 h 10378"/>
                <a:gd name="connsiteX136" fmla="*/ 8909 w 11927"/>
                <a:gd name="connsiteY136" fmla="*/ 7919 h 10378"/>
                <a:gd name="connsiteX137" fmla="*/ 8877 w 11927"/>
                <a:gd name="connsiteY137" fmla="*/ 8005 h 10378"/>
                <a:gd name="connsiteX138" fmla="*/ 8775 w 11927"/>
                <a:gd name="connsiteY138" fmla="*/ 8091 h 10378"/>
                <a:gd name="connsiteX139" fmla="*/ 8978 w 11927"/>
                <a:gd name="connsiteY139" fmla="*/ 8825 h 10378"/>
                <a:gd name="connsiteX140" fmla="*/ 9992 w 11927"/>
                <a:gd name="connsiteY140" fmla="*/ 9126 h 10378"/>
                <a:gd name="connsiteX141" fmla="*/ 9992 w 11927"/>
                <a:gd name="connsiteY141" fmla="*/ 9126 h 10378"/>
                <a:gd name="connsiteX142" fmla="*/ 10058 w 11927"/>
                <a:gd name="connsiteY142" fmla="*/ 9213 h 10378"/>
                <a:gd name="connsiteX143" fmla="*/ 10093 w 11927"/>
                <a:gd name="connsiteY143" fmla="*/ 9256 h 10378"/>
                <a:gd name="connsiteX144" fmla="*/ 10093 w 11927"/>
                <a:gd name="connsiteY144" fmla="*/ 9384 h 10378"/>
                <a:gd name="connsiteX145" fmla="*/ 10125 w 11927"/>
                <a:gd name="connsiteY145" fmla="*/ 9516 h 10378"/>
                <a:gd name="connsiteX146" fmla="*/ 10125 w 11927"/>
                <a:gd name="connsiteY14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275 w 11927"/>
                <a:gd name="connsiteY73" fmla="*/ 4727 h 10378"/>
                <a:gd name="connsiteX74" fmla="*/ 6544 w 11927"/>
                <a:gd name="connsiteY74" fmla="*/ 4856 h 10378"/>
                <a:gd name="connsiteX75" fmla="*/ 6714 w 11927"/>
                <a:gd name="connsiteY75" fmla="*/ 5159 h 10378"/>
                <a:gd name="connsiteX76" fmla="*/ 6816 w 11927"/>
                <a:gd name="connsiteY76" fmla="*/ 5547 h 10378"/>
                <a:gd name="connsiteX77" fmla="*/ 6781 w 11927"/>
                <a:gd name="connsiteY77" fmla="*/ 6022 h 10378"/>
                <a:gd name="connsiteX78" fmla="*/ 6781 w 11927"/>
                <a:gd name="connsiteY78" fmla="*/ 6582 h 10378"/>
                <a:gd name="connsiteX79" fmla="*/ 6681 w 11927"/>
                <a:gd name="connsiteY79" fmla="*/ 7100 h 10378"/>
                <a:gd name="connsiteX80" fmla="*/ 6681 w 11927"/>
                <a:gd name="connsiteY80" fmla="*/ 7401 h 10378"/>
                <a:gd name="connsiteX81" fmla="*/ 6648 w 11927"/>
                <a:gd name="connsiteY81" fmla="*/ 7530 h 10378"/>
                <a:gd name="connsiteX82" fmla="*/ 6648 w 11927"/>
                <a:gd name="connsiteY82" fmla="*/ 7575 h 10378"/>
                <a:gd name="connsiteX83" fmla="*/ 6648 w 11927"/>
                <a:gd name="connsiteY83" fmla="*/ 7661 h 10378"/>
                <a:gd name="connsiteX84" fmla="*/ 6579 w 11927"/>
                <a:gd name="connsiteY84" fmla="*/ 7833 h 10378"/>
                <a:gd name="connsiteX85" fmla="*/ 6478 w 11927"/>
                <a:gd name="connsiteY85" fmla="*/ 7962 h 10378"/>
                <a:gd name="connsiteX86" fmla="*/ 6444 w 11927"/>
                <a:gd name="connsiteY86" fmla="*/ 8091 h 10378"/>
                <a:gd name="connsiteX87" fmla="*/ 6275 w 11927"/>
                <a:gd name="connsiteY87" fmla="*/ 8221 h 10378"/>
                <a:gd name="connsiteX88" fmla="*/ 6544 w 11927"/>
                <a:gd name="connsiteY88" fmla="*/ 9084 h 10378"/>
                <a:gd name="connsiteX89" fmla="*/ 7762 w 11927"/>
                <a:gd name="connsiteY89" fmla="*/ 9473 h 10378"/>
                <a:gd name="connsiteX90" fmla="*/ 7762 w 11927"/>
                <a:gd name="connsiteY90" fmla="*/ 9516 h 10378"/>
                <a:gd name="connsiteX91" fmla="*/ 7795 w 11927"/>
                <a:gd name="connsiteY91" fmla="*/ 9559 h 10378"/>
                <a:gd name="connsiteX92" fmla="*/ 7864 w 11927"/>
                <a:gd name="connsiteY92" fmla="*/ 9646 h 10378"/>
                <a:gd name="connsiteX93" fmla="*/ 7897 w 11927"/>
                <a:gd name="connsiteY93" fmla="*/ 9774 h 10378"/>
                <a:gd name="connsiteX94" fmla="*/ 7964 w 11927"/>
                <a:gd name="connsiteY94" fmla="*/ 9948 h 10378"/>
                <a:gd name="connsiteX95" fmla="*/ 7964 w 11927"/>
                <a:gd name="connsiteY95" fmla="*/ 10120 h 10378"/>
                <a:gd name="connsiteX96" fmla="*/ 7964 w 11927"/>
                <a:gd name="connsiteY96" fmla="*/ 10334 h 10378"/>
                <a:gd name="connsiteX97" fmla="*/ 8134 w 11927"/>
                <a:gd name="connsiteY97" fmla="*/ 10334 h 10378"/>
                <a:gd name="connsiteX98" fmla="*/ 8134 w 11927"/>
                <a:gd name="connsiteY98" fmla="*/ 9774 h 10378"/>
                <a:gd name="connsiteX99" fmla="*/ 8134 w 11927"/>
                <a:gd name="connsiteY99" fmla="*/ 9559 h 10378"/>
                <a:gd name="connsiteX100" fmla="*/ 8098 w 11927"/>
                <a:gd name="connsiteY100" fmla="*/ 9473 h 10378"/>
                <a:gd name="connsiteX101" fmla="*/ 8032 w 11927"/>
                <a:gd name="connsiteY101" fmla="*/ 9343 h 10378"/>
                <a:gd name="connsiteX102" fmla="*/ 7998 w 11927"/>
                <a:gd name="connsiteY102" fmla="*/ 9256 h 10378"/>
                <a:gd name="connsiteX103" fmla="*/ 7964 w 11927"/>
                <a:gd name="connsiteY103" fmla="*/ 9256 h 10378"/>
                <a:gd name="connsiteX104" fmla="*/ 7155 w 11927"/>
                <a:gd name="connsiteY104" fmla="*/ 8998 h 10378"/>
                <a:gd name="connsiteX105" fmla="*/ 7693 w 11927"/>
                <a:gd name="connsiteY105" fmla="*/ 8825 h 10378"/>
                <a:gd name="connsiteX106" fmla="*/ 7964 w 11927"/>
                <a:gd name="connsiteY106" fmla="*/ 8091 h 10378"/>
                <a:gd name="connsiteX107" fmla="*/ 7864 w 11927"/>
                <a:gd name="connsiteY107" fmla="*/ 8005 h 10378"/>
                <a:gd name="connsiteX108" fmla="*/ 7762 w 11927"/>
                <a:gd name="connsiteY108" fmla="*/ 7919 h 10378"/>
                <a:gd name="connsiteX109" fmla="*/ 7693 w 11927"/>
                <a:gd name="connsiteY109" fmla="*/ 7790 h 10378"/>
                <a:gd name="connsiteX110" fmla="*/ 7661 w 11927"/>
                <a:gd name="connsiteY110" fmla="*/ 7661 h 10378"/>
                <a:gd name="connsiteX111" fmla="*/ 7661 w 11927"/>
                <a:gd name="connsiteY111" fmla="*/ 7530 h 10378"/>
                <a:gd name="connsiteX112" fmla="*/ 7661 w 11927"/>
                <a:gd name="connsiteY112" fmla="*/ 7530 h 10378"/>
                <a:gd name="connsiteX113" fmla="*/ 7592 w 11927"/>
                <a:gd name="connsiteY113" fmla="*/ 7358 h 10378"/>
                <a:gd name="connsiteX114" fmla="*/ 7559 w 11927"/>
                <a:gd name="connsiteY114" fmla="*/ 6972 h 10378"/>
                <a:gd name="connsiteX115" fmla="*/ 7525 w 11927"/>
                <a:gd name="connsiteY115" fmla="*/ 6410 h 10378"/>
                <a:gd name="connsiteX116" fmla="*/ 7525 w 11927"/>
                <a:gd name="connsiteY116" fmla="*/ 5849 h 10378"/>
                <a:gd name="connsiteX117" fmla="*/ 7592 w 11927"/>
                <a:gd name="connsiteY117" fmla="*/ 5460 h 10378"/>
                <a:gd name="connsiteX118" fmla="*/ 7795 w 11927"/>
                <a:gd name="connsiteY118" fmla="*/ 5287 h 10378"/>
                <a:gd name="connsiteX119" fmla="*/ 8032 w 11927"/>
                <a:gd name="connsiteY119" fmla="*/ 5159 h 10378"/>
                <a:gd name="connsiteX120" fmla="*/ 8235 w 11927"/>
                <a:gd name="connsiteY120" fmla="*/ 5116 h 10378"/>
                <a:gd name="connsiteX121" fmla="*/ 8335 w 11927"/>
                <a:gd name="connsiteY121" fmla="*/ 5116 h 10378"/>
                <a:gd name="connsiteX122" fmla="*/ 8335 w 11927"/>
                <a:gd name="connsiteY122" fmla="*/ 5116 h 10378"/>
                <a:gd name="connsiteX123" fmla="*/ 8438 w 11927"/>
                <a:gd name="connsiteY123" fmla="*/ 5116 h 10378"/>
                <a:gd name="connsiteX124" fmla="*/ 8639 w 11927"/>
                <a:gd name="connsiteY124" fmla="*/ 5159 h 10378"/>
                <a:gd name="connsiteX125" fmla="*/ 8909 w 11927"/>
                <a:gd name="connsiteY125" fmla="*/ 5287 h 10378"/>
                <a:gd name="connsiteX126" fmla="*/ 9113 w 11927"/>
                <a:gd name="connsiteY126" fmla="*/ 5460 h 10378"/>
                <a:gd name="connsiteX127" fmla="*/ 9213 w 11927"/>
                <a:gd name="connsiteY127" fmla="*/ 5849 h 10378"/>
                <a:gd name="connsiteX128" fmla="*/ 9180 w 11927"/>
                <a:gd name="connsiteY128" fmla="*/ 6410 h 10378"/>
                <a:gd name="connsiteX129" fmla="*/ 9113 w 11927"/>
                <a:gd name="connsiteY129" fmla="*/ 6972 h 10378"/>
                <a:gd name="connsiteX130" fmla="*/ 9078 w 11927"/>
                <a:gd name="connsiteY130" fmla="*/ 7358 h 10378"/>
                <a:gd name="connsiteX131" fmla="*/ 9078 w 11927"/>
                <a:gd name="connsiteY131" fmla="*/ 7530 h 10378"/>
                <a:gd name="connsiteX132" fmla="*/ 9078 w 11927"/>
                <a:gd name="connsiteY132" fmla="*/ 7530 h 10378"/>
                <a:gd name="connsiteX133" fmla="*/ 9011 w 11927"/>
                <a:gd name="connsiteY133" fmla="*/ 7661 h 10378"/>
                <a:gd name="connsiteX134" fmla="*/ 8978 w 11927"/>
                <a:gd name="connsiteY134" fmla="*/ 7790 h 10378"/>
                <a:gd name="connsiteX135" fmla="*/ 8909 w 11927"/>
                <a:gd name="connsiteY135" fmla="*/ 7919 h 10378"/>
                <a:gd name="connsiteX136" fmla="*/ 8877 w 11927"/>
                <a:gd name="connsiteY136" fmla="*/ 8005 h 10378"/>
                <a:gd name="connsiteX137" fmla="*/ 8775 w 11927"/>
                <a:gd name="connsiteY137" fmla="*/ 8091 h 10378"/>
                <a:gd name="connsiteX138" fmla="*/ 8978 w 11927"/>
                <a:gd name="connsiteY138" fmla="*/ 8825 h 10378"/>
                <a:gd name="connsiteX139" fmla="*/ 9992 w 11927"/>
                <a:gd name="connsiteY139" fmla="*/ 9126 h 10378"/>
                <a:gd name="connsiteX140" fmla="*/ 9992 w 11927"/>
                <a:gd name="connsiteY140" fmla="*/ 9126 h 10378"/>
                <a:gd name="connsiteX141" fmla="*/ 10058 w 11927"/>
                <a:gd name="connsiteY141" fmla="*/ 9213 h 10378"/>
                <a:gd name="connsiteX142" fmla="*/ 10093 w 11927"/>
                <a:gd name="connsiteY142" fmla="*/ 9256 h 10378"/>
                <a:gd name="connsiteX143" fmla="*/ 10093 w 11927"/>
                <a:gd name="connsiteY143" fmla="*/ 9384 h 10378"/>
                <a:gd name="connsiteX144" fmla="*/ 10125 w 11927"/>
                <a:gd name="connsiteY144" fmla="*/ 9516 h 10378"/>
                <a:gd name="connsiteX145" fmla="*/ 10125 w 11927"/>
                <a:gd name="connsiteY14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6275 w 11927"/>
                <a:gd name="connsiteY72" fmla="*/ 4727 h 10378"/>
                <a:gd name="connsiteX73" fmla="*/ 6544 w 11927"/>
                <a:gd name="connsiteY73" fmla="*/ 4856 h 10378"/>
                <a:gd name="connsiteX74" fmla="*/ 6714 w 11927"/>
                <a:gd name="connsiteY74" fmla="*/ 5159 h 10378"/>
                <a:gd name="connsiteX75" fmla="*/ 6816 w 11927"/>
                <a:gd name="connsiteY75" fmla="*/ 5547 h 10378"/>
                <a:gd name="connsiteX76" fmla="*/ 6781 w 11927"/>
                <a:gd name="connsiteY76" fmla="*/ 6022 h 10378"/>
                <a:gd name="connsiteX77" fmla="*/ 6781 w 11927"/>
                <a:gd name="connsiteY77" fmla="*/ 6582 h 10378"/>
                <a:gd name="connsiteX78" fmla="*/ 6681 w 11927"/>
                <a:gd name="connsiteY78" fmla="*/ 7100 h 10378"/>
                <a:gd name="connsiteX79" fmla="*/ 6681 w 11927"/>
                <a:gd name="connsiteY79" fmla="*/ 7401 h 10378"/>
                <a:gd name="connsiteX80" fmla="*/ 6648 w 11927"/>
                <a:gd name="connsiteY80" fmla="*/ 7530 h 10378"/>
                <a:gd name="connsiteX81" fmla="*/ 6648 w 11927"/>
                <a:gd name="connsiteY81" fmla="*/ 7575 h 10378"/>
                <a:gd name="connsiteX82" fmla="*/ 6648 w 11927"/>
                <a:gd name="connsiteY82" fmla="*/ 7661 h 10378"/>
                <a:gd name="connsiteX83" fmla="*/ 6579 w 11927"/>
                <a:gd name="connsiteY83" fmla="*/ 7833 h 10378"/>
                <a:gd name="connsiteX84" fmla="*/ 6478 w 11927"/>
                <a:gd name="connsiteY84" fmla="*/ 7962 h 10378"/>
                <a:gd name="connsiteX85" fmla="*/ 6444 w 11927"/>
                <a:gd name="connsiteY85" fmla="*/ 8091 h 10378"/>
                <a:gd name="connsiteX86" fmla="*/ 6275 w 11927"/>
                <a:gd name="connsiteY86" fmla="*/ 8221 h 10378"/>
                <a:gd name="connsiteX87" fmla="*/ 6544 w 11927"/>
                <a:gd name="connsiteY87" fmla="*/ 9084 h 10378"/>
                <a:gd name="connsiteX88" fmla="*/ 7762 w 11927"/>
                <a:gd name="connsiteY88" fmla="*/ 9473 h 10378"/>
                <a:gd name="connsiteX89" fmla="*/ 7762 w 11927"/>
                <a:gd name="connsiteY89" fmla="*/ 9516 h 10378"/>
                <a:gd name="connsiteX90" fmla="*/ 7795 w 11927"/>
                <a:gd name="connsiteY90" fmla="*/ 9559 h 10378"/>
                <a:gd name="connsiteX91" fmla="*/ 7864 w 11927"/>
                <a:gd name="connsiteY91" fmla="*/ 9646 h 10378"/>
                <a:gd name="connsiteX92" fmla="*/ 7897 w 11927"/>
                <a:gd name="connsiteY92" fmla="*/ 9774 h 10378"/>
                <a:gd name="connsiteX93" fmla="*/ 7964 w 11927"/>
                <a:gd name="connsiteY93" fmla="*/ 9948 h 10378"/>
                <a:gd name="connsiteX94" fmla="*/ 7964 w 11927"/>
                <a:gd name="connsiteY94" fmla="*/ 10120 h 10378"/>
                <a:gd name="connsiteX95" fmla="*/ 7964 w 11927"/>
                <a:gd name="connsiteY95" fmla="*/ 10334 h 10378"/>
                <a:gd name="connsiteX96" fmla="*/ 8134 w 11927"/>
                <a:gd name="connsiteY96" fmla="*/ 10334 h 10378"/>
                <a:gd name="connsiteX97" fmla="*/ 8134 w 11927"/>
                <a:gd name="connsiteY97" fmla="*/ 9774 h 10378"/>
                <a:gd name="connsiteX98" fmla="*/ 8134 w 11927"/>
                <a:gd name="connsiteY98" fmla="*/ 9559 h 10378"/>
                <a:gd name="connsiteX99" fmla="*/ 8098 w 11927"/>
                <a:gd name="connsiteY99" fmla="*/ 9473 h 10378"/>
                <a:gd name="connsiteX100" fmla="*/ 8032 w 11927"/>
                <a:gd name="connsiteY100" fmla="*/ 9343 h 10378"/>
                <a:gd name="connsiteX101" fmla="*/ 7998 w 11927"/>
                <a:gd name="connsiteY101" fmla="*/ 9256 h 10378"/>
                <a:gd name="connsiteX102" fmla="*/ 7964 w 11927"/>
                <a:gd name="connsiteY102" fmla="*/ 9256 h 10378"/>
                <a:gd name="connsiteX103" fmla="*/ 7155 w 11927"/>
                <a:gd name="connsiteY103" fmla="*/ 8998 h 10378"/>
                <a:gd name="connsiteX104" fmla="*/ 7693 w 11927"/>
                <a:gd name="connsiteY104" fmla="*/ 8825 h 10378"/>
                <a:gd name="connsiteX105" fmla="*/ 7964 w 11927"/>
                <a:gd name="connsiteY105" fmla="*/ 8091 h 10378"/>
                <a:gd name="connsiteX106" fmla="*/ 7864 w 11927"/>
                <a:gd name="connsiteY106" fmla="*/ 8005 h 10378"/>
                <a:gd name="connsiteX107" fmla="*/ 7762 w 11927"/>
                <a:gd name="connsiteY107" fmla="*/ 7919 h 10378"/>
                <a:gd name="connsiteX108" fmla="*/ 7693 w 11927"/>
                <a:gd name="connsiteY108" fmla="*/ 7790 h 10378"/>
                <a:gd name="connsiteX109" fmla="*/ 7661 w 11927"/>
                <a:gd name="connsiteY109" fmla="*/ 7661 h 10378"/>
                <a:gd name="connsiteX110" fmla="*/ 7661 w 11927"/>
                <a:gd name="connsiteY110" fmla="*/ 7530 h 10378"/>
                <a:gd name="connsiteX111" fmla="*/ 7661 w 11927"/>
                <a:gd name="connsiteY111" fmla="*/ 7530 h 10378"/>
                <a:gd name="connsiteX112" fmla="*/ 7592 w 11927"/>
                <a:gd name="connsiteY112" fmla="*/ 7358 h 10378"/>
                <a:gd name="connsiteX113" fmla="*/ 7559 w 11927"/>
                <a:gd name="connsiteY113" fmla="*/ 6972 h 10378"/>
                <a:gd name="connsiteX114" fmla="*/ 7525 w 11927"/>
                <a:gd name="connsiteY114" fmla="*/ 6410 h 10378"/>
                <a:gd name="connsiteX115" fmla="*/ 7525 w 11927"/>
                <a:gd name="connsiteY115" fmla="*/ 5849 h 10378"/>
                <a:gd name="connsiteX116" fmla="*/ 7592 w 11927"/>
                <a:gd name="connsiteY116" fmla="*/ 5460 h 10378"/>
                <a:gd name="connsiteX117" fmla="*/ 7795 w 11927"/>
                <a:gd name="connsiteY117" fmla="*/ 5287 h 10378"/>
                <a:gd name="connsiteX118" fmla="*/ 8032 w 11927"/>
                <a:gd name="connsiteY118" fmla="*/ 5159 h 10378"/>
                <a:gd name="connsiteX119" fmla="*/ 8235 w 11927"/>
                <a:gd name="connsiteY119" fmla="*/ 5116 h 10378"/>
                <a:gd name="connsiteX120" fmla="*/ 8335 w 11927"/>
                <a:gd name="connsiteY120" fmla="*/ 5116 h 10378"/>
                <a:gd name="connsiteX121" fmla="*/ 8335 w 11927"/>
                <a:gd name="connsiteY121" fmla="*/ 5116 h 10378"/>
                <a:gd name="connsiteX122" fmla="*/ 8438 w 11927"/>
                <a:gd name="connsiteY122" fmla="*/ 5116 h 10378"/>
                <a:gd name="connsiteX123" fmla="*/ 8639 w 11927"/>
                <a:gd name="connsiteY123" fmla="*/ 5159 h 10378"/>
                <a:gd name="connsiteX124" fmla="*/ 8909 w 11927"/>
                <a:gd name="connsiteY124" fmla="*/ 5287 h 10378"/>
                <a:gd name="connsiteX125" fmla="*/ 9113 w 11927"/>
                <a:gd name="connsiteY125" fmla="*/ 5460 h 10378"/>
                <a:gd name="connsiteX126" fmla="*/ 9213 w 11927"/>
                <a:gd name="connsiteY126" fmla="*/ 5849 h 10378"/>
                <a:gd name="connsiteX127" fmla="*/ 9180 w 11927"/>
                <a:gd name="connsiteY127" fmla="*/ 6410 h 10378"/>
                <a:gd name="connsiteX128" fmla="*/ 9113 w 11927"/>
                <a:gd name="connsiteY128" fmla="*/ 6972 h 10378"/>
                <a:gd name="connsiteX129" fmla="*/ 9078 w 11927"/>
                <a:gd name="connsiteY129" fmla="*/ 7358 h 10378"/>
                <a:gd name="connsiteX130" fmla="*/ 9078 w 11927"/>
                <a:gd name="connsiteY130" fmla="*/ 7530 h 10378"/>
                <a:gd name="connsiteX131" fmla="*/ 9078 w 11927"/>
                <a:gd name="connsiteY131" fmla="*/ 7530 h 10378"/>
                <a:gd name="connsiteX132" fmla="*/ 9011 w 11927"/>
                <a:gd name="connsiteY132" fmla="*/ 7661 h 10378"/>
                <a:gd name="connsiteX133" fmla="*/ 8978 w 11927"/>
                <a:gd name="connsiteY133" fmla="*/ 7790 h 10378"/>
                <a:gd name="connsiteX134" fmla="*/ 8909 w 11927"/>
                <a:gd name="connsiteY134" fmla="*/ 7919 h 10378"/>
                <a:gd name="connsiteX135" fmla="*/ 8877 w 11927"/>
                <a:gd name="connsiteY135" fmla="*/ 8005 h 10378"/>
                <a:gd name="connsiteX136" fmla="*/ 8775 w 11927"/>
                <a:gd name="connsiteY136" fmla="*/ 8091 h 10378"/>
                <a:gd name="connsiteX137" fmla="*/ 8978 w 11927"/>
                <a:gd name="connsiteY137" fmla="*/ 8825 h 10378"/>
                <a:gd name="connsiteX138" fmla="*/ 9992 w 11927"/>
                <a:gd name="connsiteY138" fmla="*/ 9126 h 10378"/>
                <a:gd name="connsiteX139" fmla="*/ 9992 w 11927"/>
                <a:gd name="connsiteY139" fmla="*/ 9126 h 10378"/>
                <a:gd name="connsiteX140" fmla="*/ 10058 w 11927"/>
                <a:gd name="connsiteY140" fmla="*/ 9213 h 10378"/>
                <a:gd name="connsiteX141" fmla="*/ 10093 w 11927"/>
                <a:gd name="connsiteY141" fmla="*/ 9256 h 10378"/>
                <a:gd name="connsiteX142" fmla="*/ 10093 w 11927"/>
                <a:gd name="connsiteY142" fmla="*/ 9384 h 10378"/>
                <a:gd name="connsiteX143" fmla="*/ 10125 w 11927"/>
                <a:gd name="connsiteY143" fmla="*/ 9516 h 10378"/>
                <a:gd name="connsiteX144" fmla="*/ 10125 w 11927"/>
                <a:gd name="connsiteY14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275 w 11927"/>
                <a:gd name="connsiteY71" fmla="*/ 4727 h 10378"/>
                <a:gd name="connsiteX72" fmla="*/ 6544 w 11927"/>
                <a:gd name="connsiteY72" fmla="*/ 4856 h 10378"/>
                <a:gd name="connsiteX73" fmla="*/ 6714 w 11927"/>
                <a:gd name="connsiteY73" fmla="*/ 5159 h 10378"/>
                <a:gd name="connsiteX74" fmla="*/ 6816 w 11927"/>
                <a:gd name="connsiteY74" fmla="*/ 5547 h 10378"/>
                <a:gd name="connsiteX75" fmla="*/ 6781 w 11927"/>
                <a:gd name="connsiteY75" fmla="*/ 6022 h 10378"/>
                <a:gd name="connsiteX76" fmla="*/ 6781 w 11927"/>
                <a:gd name="connsiteY76" fmla="*/ 6582 h 10378"/>
                <a:gd name="connsiteX77" fmla="*/ 6681 w 11927"/>
                <a:gd name="connsiteY77" fmla="*/ 7100 h 10378"/>
                <a:gd name="connsiteX78" fmla="*/ 6681 w 11927"/>
                <a:gd name="connsiteY78" fmla="*/ 7401 h 10378"/>
                <a:gd name="connsiteX79" fmla="*/ 6648 w 11927"/>
                <a:gd name="connsiteY79" fmla="*/ 7530 h 10378"/>
                <a:gd name="connsiteX80" fmla="*/ 6648 w 11927"/>
                <a:gd name="connsiteY80" fmla="*/ 7575 h 10378"/>
                <a:gd name="connsiteX81" fmla="*/ 6648 w 11927"/>
                <a:gd name="connsiteY81" fmla="*/ 7661 h 10378"/>
                <a:gd name="connsiteX82" fmla="*/ 6579 w 11927"/>
                <a:gd name="connsiteY82" fmla="*/ 7833 h 10378"/>
                <a:gd name="connsiteX83" fmla="*/ 6478 w 11927"/>
                <a:gd name="connsiteY83" fmla="*/ 7962 h 10378"/>
                <a:gd name="connsiteX84" fmla="*/ 6444 w 11927"/>
                <a:gd name="connsiteY84" fmla="*/ 8091 h 10378"/>
                <a:gd name="connsiteX85" fmla="*/ 6275 w 11927"/>
                <a:gd name="connsiteY85" fmla="*/ 8221 h 10378"/>
                <a:gd name="connsiteX86" fmla="*/ 6544 w 11927"/>
                <a:gd name="connsiteY86" fmla="*/ 9084 h 10378"/>
                <a:gd name="connsiteX87" fmla="*/ 7762 w 11927"/>
                <a:gd name="connsiteY87" fmla="*/ 9473 h 10378"/>
                <a:gd name="connsiteX88" fmla="*/ 7762 w 11927"/>
                <a:gd name="connsiteY88" fmla="*/ 9516 h 10378"/>
                <a:gd name="connsiteX89" fmla="*/ 7795 w 11927"/>
                <a:gd name="connsiteY89" fmla="*/ 9559 h 10378"/>
                <a:gd name="connsiteX90" fmla="*/ 7864 w 11927"/>
                <a:gd name="connsiteY90" fmla="*/ 9646 h 10378"/>
                <a:gd name="connsiteX91" fmla="*/ 7897 w 11927"/>
                <a:gd name="connsiteY91" fmla="*/ 9774 h 10378"/>
                <a:gd name="connsiteX92" fmla="*/ 7964 w 11927"/>
                <a:gd name="connsiteY92" fmla="*/ 9948 h 10378"/>
                <a:gd name="connsiteX93" fmla="*/ 7964 w 11927"/>
                <a:gd name="connsiteY93" fmla="*/ 10120 h 10378"/>
                <a:gd name="connsiteX94" fmla="*/ 7964 w 11927"/>
                <a:gd name="connsiteY94" fmla="*/ 10334 h 10378"/>
                <a:gd name="connsiteX95" fmla="*/ 8134 w 11927"/>
                <a:gd name="connsiteY95" fmla="*/ 10334 h 10378"/>
                <a:gd name="connsiteX96" fmla="*/ 8134 w 11927"/>
                <a:gd name="connsiteY96" fmla="*/ 9774 h 10378"/>
                <a:gd name="connsiteX97" fmla="*/ 8134 w 11927"/>
                <a:gd name="connsiteY97" fmla="*/ 9559 h 10378"/>
                <a:gd name="connsiteX98" fmla="*/ 8098 w 11927"/>
                <a:gd name="connsiteY98" fmla="*/ 9473 h 10378"/>
                <a:gd name="connsiteX99" fmla="*/ 8032 w 11927"/>
                <a:gd name="connsiteY99" fmla="*/ 9343 h 10378"/>
                <a:gd name="connsiteX100" fmla="*/ 7998 w 11927"/>
                <a:gd name="connsiteY100" fmla="*/ 9256 h 10378"/>
                <a:gd name="connsiteX101" fmla="*/ 7964 w 11927"/>
                <a:gd name="connsiteY101" fmla="*/ 9256 h 10378"/>
                <a:gd name="connsiteX102" fmla="*/ 7155 w 11927"/>
                <a:gd name="connsiteY102" fmla="*/ 8998 h 10378"/>
                <a:gd name="connsiteX103" fmla="*/ 7693 w 11927"/>
                <a:gd name="connsiteY103" fmla="*/ 8825 h 10378"/>
                <a:gd name="connsiteX104" fmla="*/ 7964 w 11927"/>
                <a:gd name="connsiteY104" fmla="*/ 8091 h 10378"/>
                <a:gd name="connsiteX105" fmla="*/ 7864 w 11927"/>
                <a:gd name="connsiteY105" fmla="*/ 8005 h 10378"/>
                <a:gd name="connsiteX106" fmla="*/ 7762 w 11927"/>
                <a:gd name="connsiteY106" fmla="*/ 7919 h 10378"/>
                <a:gd name="connsiteX107" fmla="*/ 7693 w 11927"/>
                <a:gd name="connsiteY107" fmla="*/ 7790 h 10378"/>
                <a:gd name="connsiteX108" fmla="*/ 7661 w 11927"/>
                <a:gd name="connsiteY108" fmla="*/ 7661 h 10378"/>
                <a:gd name="connsiteX109" fmla="*/ 7661 w 11927"/>
                <a:gd name="connsiteY109" fmla="*/ 7530 h 10378"/>
                <a:gd name="connsiteX110" fmla="*/ 7661 w 11927"/>
                <a:gd name="connsiteY110" fmla="*/ 7530 h 10378"/>
                <a:gd name="connsiteX111" fmla="*/ 7592 w 11927"/>
                <a:gd name="connsiteY111" fmla="*/ 7358 h 10378"/>
                <a:gd name="connsiteX112" fmla="*/ 7559 w 11927"/>
                <a:gd name="connsiteY112" fmla="*/ 6972 h 10378"/>
                <a:gd name="connsiteX113" fmla="*/ 7525 w 11927"/>
                <a:gd name="connsiteY113" fmla="*/ 6410 h 10378"/>
                <a:gd name="connsiteX114" fmla="*/ 7525 w 11927"/>
                <a:gd name="connsiteY114" fmla="*/ 5849 h 10378"/>
                <a:gd name="connsiteX115" fmla="*/ 7592 w 11927"/>
                <a:gd name="connsiteY115" fmla="*/ 5460 h 10378"/>
                <a:gd name="connsiteX116" fmla="*/ 7795 w 11927"/>
                <a:gd name="connsiteY116" fmla="*/ 5287 h 10378"/>
                <a:gd name="connsiteX117" fmla="*/ 8032 w 11927"/>
                <a:gd name="connsiteY117" fmla="*/ 5159 h 10378"/>
                <a:gd name="connsiteX118" fmla="*/ 8235 w 11927"/>
                <a:gd name="connsiteY118" fmla="*/ 5116 h 10378"/>
                <a:gd name="connsiteX119" fmla="*/ 8335 w 11927"/>
                <a:gd name="connsiteY119" fmla="*/ 5116 h 10378"/>
                <a:gd name="connsiteX120" fmla="*/ 8335 w 11927"/>
                <a:gd name="connsiteY120" fmla="*/ 5116 h 10378"/>
                <a:gd name="connsiteX121" fmla="*/ 8438 w 11927"/>
                <a:gd name="connsiteY121" fmla="*/ 5116 h 10378"/>
                <a:gd name="connsiteX122" fmla="*/ 8639 w 11927"/>
                <a:gd name="connsiteY122" fmla="*/ 5159 h 10378"/>
                <a:gd name="connsiteX123" fmla="*/ 8909 w 11927"/>
                <a:gd name="connsiteY123" fmla="*/ 5287 h 10378"/>
                <a:gd name="connsiteX124" fmla="*/ 9113 w 11927"/>
                <a:gd name="connsiteY124" fmla="*/ 5460 h 10378"/>
                <a:gd name="connsiteX125" fmla="*/ 9213 w 11927"/>
                <a:gd name="connsiteY125" fmla="*/ 5849 h 10378"/>
                <a:gd name="connsiteX126" fmla="*/ 9180 w 11927"/>
                <a:gd name="connsiteY126" fmla="*/ 6410 h 10378"/>
                <a:gd name="connsiteX127" fmla="*/ 9113 w 11927"/>
                <a:gd name="connsiteY127" fmla="*/ 6972 h 10378"/>
                <a:gd name="connsiteX128" fmla="*/ 9078 w 11927"/>
                <a:gd name="connsiteY128" fmla="*/ 7358 h 10378"/>
                <a:gd name="connsiteX129" fmla="*/ 9078 w 11927"/>
                <a:gd name="connsiteY129" fmla="*/ 7530 h 10378"/>
                <a:gd name="connsiteX130" fmla="*/ 9078 w 11927"/>
                <a:gd name="connsiteY130" fmla="*/ 7530 h 10378"/>
                <a:gd name="connsiteX131" fmla="*/ 9011 w 11927"/>
                <a:gd name="connsiteY131" fmla="*/ 7661 h 10378"/>
                <a:gd name="connsiteX132" fmla="*/ 8978 w 11927"/>
                <a:gd name="connsiteY132" fmla="*/ 7790 h 10378"/>
                <a:gd name="connsiteX133" fmla="*/ 8909 w 11927"/>
                <a:gd name="connsiteY133" fmla="*/ 7919 h 10378"/>
                <a:gd name="connsiteX134" fmla="*/ 8877 w 11927"/>
                <a:gd name="connsiteY134" fmla="*/ 8005 h 10378"/>
                <a:gd name="connsiteX135" fmla="*/ 8775 w 11927"/>
                <a:gd name="connsiteY135" fmla="*/ 8091 h 10378"/>
                <a:gd name="connsiteX136" fmla="*/ 8978 w 11927"/>
                <a:gd name="connsiteY136" fmla="*/ 8825 h 10378"/>
                <a:gd name="connsiteX137" fmla="*/ 9992 w 11927"/>
                <a:gd name="connsiteY137" fmla="*/ 9126 h 10378"/>
                <a:gd name="connsiteX138" fmla="*/ 9992 w 11927"/>
                <a:gd name="connsiteY138" fmla="*/ 9126 h 10378"/>
                <a:gd name="connsiteX139" fmla="*/ 10058 w 11927"/>
                <a:gd name="connsiteY139" fmla="*/ 9213 h 10378"/>
                <a:gd name="connsiteX140" fmla="*/ 10093 w 11927"/>
                <a:gd name="connsiteY140" fmla="*/ 9256 h 10378"/>
                <a:gd name="connsiteX141" fmla="*/ 10093 w 11927"/>
                <a:gd name="connsiteY141" fmla="*/ 9384 h 10378"/>
                <a:gd name="connsiteX142" fmla="*/ 10125 w 11927"/>
                <a:gd name="connsiteY142" fmla="*/ 9516 h 10378"/>
                <a:gd name="connsiteX143" fmla="*/ 10125 w 11927"/>
                <a:gd name="connsiteY14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022 h 10378"/>
                <a:gd name="connsiteX75" fmla="*/ 6781 w 11927"/>
                <a:gd name="connsiteY75" fmla="*/ 6582 h 10378"/>
                <a:gd name="connsiteX76" fmla="*/ 6681 w 11927"/>
                <a:gd name="connsiteY76" fmla="*/ 7100 h 10378"/>
                <a:gd name="connsiteX77" fmla="*/ 6681 w 11927"/>
                <a:gd name="connsiteY77" fmla="*/ 7401 h 10378"/>
                <a:gd name="connsiteX78" fmla="*/ 6648 w 11927"/>
                <a:gd name="connsiteY78" fmla="*/ 7530 h 10378"/>
                <a:gd name="connsiteX79" fmla="*/ 6648 w 11927"/>
                <a:gd name="connsiteY79" fmla="*/ 7575 h 10378"/>
                <a:gd name="connsiteX80" fmla="*/ 6648 w 11927"/>
                <a:gd name="connsiteY80" fmla="*/ 7661 h 10378"/>
                <a:gd name="connsiteX81" fmla="*/ 6579 w 11927"/>
                <a:gd name="connsiteY81" fmla="*/ 7833 h 10378"/>
                <a:gd name="connsiteX82" fmla="*/ 6478 w 11927"/>
                <a:gd name="connsiteY82" fmla="*/ 7962 h 10378"/>
                <a:gd name="connsiteX83" fmla="*/ 6444 w 11927"/>
                <a:gd name="connsiteY83" fmla="*/ 8091 h 10378"/>
                <a:gd name="connsiteX84" fmla="*/ 6275 w 11927"/>
                <a:gd name="connsiteY84" fmla="*/ 8221 h 10378"/>
                <a:gd name="connsiteX85" fmla="*/ 6544 w 11927"/>
                <a:gd name="connsiteY85" fmla="*/ 9084 h 10378"/>
                <a:gd name="connsiteX86" fmla="*/ 7762 w 11927"/>
                <a:gd name="connsiteY86" fmla="*/ 9473 h 10378"/>
                <a:gd name="connsiteX87" fmla="*/ 7762 w 11927"/>
                <a:gd name="connsiteY87" fmla="*/ 9516 h 10378"/>
                <a:gd name="connsiteX88" fmla="*/ 7795 w 11927"/>
                <a:gd name="connsiteY88" fmla="*/ 9559 h 10378"/>
                <a:gd name="connsiteX89" fmla="*/ 7864 w 11927"/>
                <a:gd name="connsiteY89" fmla="*/ 9646 h 10378"/>
                <a:gd name="connsiteX90" fmla="*/ 7897 w 11927"/>
                <a:gd name="connsiteY90" fmla="*/ 9774 h 10378"/>
                <a:gd name="connsiteX91" fmla="*/ 7964 w 11927"/>
                <a:gd name="connsiteY91" fmla="*/ 9948 h 10378"/>
                <a:gd name="connsiteX92" fmla="*/ 7964 w 11927"/>
                <a:gd name="connsiteY92" fmla="*/ 10120 h 10378"/>
                <a:gd name="connsiteX93" fmla="*/ 7964 w 11927"/>
                <a:gd name="connsiteY93" fmla="*/ 10334 h 10378"/>
                <a:gd name="connsiteX94" fmla="*/ 8134 w 11927"/>
                <a:gd name="connsiteY94" fmla="*/ 10334 h 10378"/>
                <a:gd name="connsiteX95" fmla="*/ 8134 w 11927"/>
                <a:gd name="connsiteY95" fmla="*/ 9774 h 10378"/>
                <a:gd name="connsiteX96" fmla="*/ 8134 w 11927"/>
                <a:gd name="connsiteY96" fmla="*/ 9559 h 10378"/>
                <a:gd name="connsiteX97" fmla="*/ 8098 w 11927"/>
                <a:gd name="connsiteY97" fmla="*/ 9473 h 10378"/>
                <a:gd name="connsiteX98" fmla="*/ 8032 w 11927"/>
                <a:gd name="connsiteY98" fmla="*/ 9343 h 10378"/>
                <a:gd name="connsiteX99" fmla="*/ 7998 w 11927"/>
                <a:gd name="connsiteY99" fmla="*/ 9256 h 10378"/>
                <a:gd name="connsiteX100" fmla="*/ 7964 w 11927"/>
                <a:gd name="connsiteY100" fmla="*/ 9256 h 10378"/>
                <a:gd name="connsiteX101" fmla="*/ 7155 w 11927"/>
                <a:gd name="connsiteY101" fmla="*/ 8998 h 10378"/>
                <a:gd name="connsiteX102" fmla="*/ 7693 w 11927"/>
                <a:gd name="connsiteY102" fmla="*/ 8825 h 10378"/>
                <a:gd name="connsiteX103" fmla="*/ 7964 w 11927"/>
                <a:gd name="connsiteY103" fmla="*/ 8091 h 10378"/>
                <a:gd name="connsiteX104" fmla="*/ 7864 w 11927"/>
                <a:gd name="connsiteY104" fmla="*/ 8005 h 10378"/>
                <a:gd name="connsiteX105" fmla="*/ 7762 w 11927"/>
                <a:gd name="connsiteY105" fmla="*/ 7919 h 10378"/>
                <a:gd name="connsiteX106" fmla="*/ 7693 w 11927"/>
                <a:gd name="connsiteY106" fmla="*/ 7790 h 10378"/>
                <a:gd name="connsiteX107" fmla="*/ 7661 w 11927"/>
                <a:gd name="connsiteY107" fmla="*/ 7661 h 10378"/>
                <a:gd name="connsiteX108" fmla="*/ 7661 w 11927"/>
                <a:gd name="connsiteY108" fmla="*/ 7530 h 10378"/>
                <a:gd name="connsiteX109" fmla="*/ 7661 w 11927"/>
                <a:gd name="connsiteY109" fmla="*/ 7530 h 10378"/>
                <a:gd name="connsiteX110" fmla="*/ 7592 w 11927"/>
                <a:gd name="connsiteY110" fmla="*/ 7358 h 10378"/>
                <a:gd name="connsiteX111" fmla="*/ 7559 w 11927"/>
                <a:gd name="connsiteY111" fmla="*/ 6972 h 10378"/>
                <a:gd name="connsiteX112" fmla="*/ 7525 w 11927"/>
                <a:gd name="connsiteY112" fmla="*/ 6410 h 10378"/>
                <a:gd name="connsiteX113" fmla="*/ 7525 w 11927"/>
                <a:gd name="connsiteY113" fmla="*/ 5849 h 10378"/>
                <a:gd name="connsiteX114" fmla="*/ 7592 w 11927"/>
                <a:gd name="connsiteY114" fmla="*/ 5460 h 10378"/>
                <a:gd name="connsiteX115" fmla="*/ 7795 w 11927"/>
                <a:gd name="connsiteY115" fmla="*/ 5287 h 10378"/>
                <a:gd name="connsiteX116" fmla="*/ 8032 w 11927"/>
                <a:gd name="connsiteY116" fmla="*/ 5159 h 10378"/>
                <a:gd name="connsiteX117" fmla="*/ 8235 w 11927"/>
                <a:gd name="connsiteY117" fmla="*/ 5116 h 10378"/>
                <a:gd name="connsiteX118" fmla="*/ 8335 w 11927"/>
                <a:gd name="connsiteY118" fmla="*/ 5116 h 10378"/>
                <a:gd name="connsiteX119" fmla="*/ 8335 w 11927"/>
                <a:gd name="connsiteY119" fmla="*/ 5116 h 10378"/>
                <a:gd name="connsiteX120" fmla="*/ 8438 w 11927"/>
                <a:gd name="connsiteY120" fmla="*/ 5116 h 10378"/>
                <a:gd name="connsiteX121" fmla="*/ 8639 w 11927"/>
                <a:gd name="connsiteY121" fmla="*/ 5159 h 10378"/>
                <a:gd name="connsiteX122" fmla="*/ 8909 w 11927"/>
                <a:gd name="connsiteY122" fmla="*/ 5287 h 10378"/>
                <a:gd name="connsiteX123" fmla="*/ 9113 w 11927"/>
                <a:gd name="connsiteY123" fmla="*/ 5460 h 10378"/>
                <a:gd name="connsiteX124" fmla="*/ 9213 w 11927"/>
                <a:gd name="connsiteY124" fmla="*/ 5849 h 10378"/>
                <a:gd name="connsiteX125" fmla="*/ 9180 w 11927"/>
                <a:gd name="connsiteY125" fmla="*/ 6410 h 10378"/>
                <a:gd name="connsiteX126" fmla="*/ 9113 w 11927"/>
                <a:gd name="connsiteY126" fmla="*/ 6972 h 10378"/>
                <a:gd name="connsiteX127" fmla="*/ 9078 w 11927"/>
                <a:gd name="connsiteY127" fmla="*/ 7358 h 10378"/>
                <a:gd name="connsiteX128" fmla="*/ 9078 w 11927"/>
                <a:gd name="connsiteY128" fmla="*/ 7530 h 10378"/>
                <a:gd name="connsiteX129" fmla="*/ 9078 w 11927"/>
                <a:gd name="connsiteY129" fmla="*/ 7530 h 10378"/>
                <a:gd name="connsiteX130" fmla="*/ 9011 w 11927"/>
                <a:gd name="connsiteY130" fmla="*/ 7661 h 10378"/>
                <a:gd name="connsiteX131" fmla="*/ 8978 w 11927"/>
                <a:gd name="connsiteY131" fmla="*/ 7790 h 10378"/>
                <a:gd name="connsiteX132" fmla="*/ 8909 w 11927"/>
                <a:gd name="connsiteY132" fmla="*/ 7919 h 10378"/>
                <a:gd name="connsiteX133" fmla="*/ 8877 w 11927"/>
                <a:gd name="connsiteY133" fmla="*/ 8005 h 10378"/>
                <a:gd name="connsiteX134" fmla="*/ 8775 w 11927"/>
                <a:gd name="connsiteY134" fmla="*/ 8091 h 10378"/>
                <a:gd name="connsiteX135" fmla="*/ 8978 w 11927"/>
                <a:gd name="connsiteY135" fmla="*/ 8825 h 10378"/>
                <a:gd name="connsiteX136" fmla="*/ 9992 w 11927"/>
                <a:gd name="connsiteY136" fmla="*/ 9126 h 10378"/>
                <a:gd name="connsiteX137" fmla="*/ 9992 w 11927"/>
                <a:gd name="connsiteY137" fmla="*/ 9126 h 10378"/>
                <a:gd name="connsiteX138" fmla="*/ 10058 w 11927"/>
                <a:gd name="connsiteY138" fmla="*/ 9213 h 10378"/>
                <a:gd name="connsiteX139" fmla="*/ 10093 w 11927"/>
                <a:gd name="connsiteY139" fmla="*/ 9256 h 10378"/>
                <a:gd name="connsiteX140" fmla="*/ 10093 w 11927"/>
                <a:gd name="connsiteY140" fmla="*/ 9384 h 10378"/>
                <a:gd name="connsiteX141" fmla="*/ 10125 w 11927"/>
                <a:gd name="connsiteY141" fmla="*/ 9516 h 10378"/>
                <a:gd name="connsiteX142" fmla="*/ 10125 w 11927"/>
                <a:gd name="connsiteY14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582 h 10378"/>
                <a:gd name="connsiteX75" fmla="*/ 6681 w 11927"/>
                <a:gd name="connsiteY75" fmla="*/ 7100 h 10378"/>
                <a:gd name="connsiteX76" fmla="*/ 6681 w 11927"/>
                <a:gd name="connsiteY76" fmla="*/ 7401 h 10378"/>
                <a:gd name="connsiteX77" fmla="*/ 6648 w 11927"/>
                <a:gd name="connsiteY77" fmla="*/ 7530 h 10378"/>
                <a:gd name="connsiteX78" fmla="*/ 6648 w 11927"/>
                <a:gd name="connsiteY78" fmla="*/ 7575 h 10378"/>
                <a:gd name="connsiteX79" fmla="*/ 6648 w 11927"/>
                <a:gd name="connsiteY79" fmla="*/ 7661 h 10378"/>
                <a:gd name="connsiteX80" fmla="*/ 6579 w 11927"/>
                <a:gd name="connsiteY80" fmla="*/ 7833 h 10378"/>
                <a:gd name="connsiteX81" fmla="*/ 6478 w 11927"/>
                <a:gd name="connsiteY81" fmla="*/ 7962 h 10378"/>
                <a:gd name="connsiteX82" fmla="*/ 6444 w 11927"/>
                <a:gd name="connsiteY82" fmla="*/ 8091 h 10378"/>
                <a:gd name="connsiteX83" fmla="*/ 6275 w 11927"/>
                <a:gd name="connsiteY83" fmla="*/ 8221 h 10378"/>
                <a:gd name="connsiteX84" fmla="*/ 6544 w 11927"/>
                <a:gd name="connsiteY84" fmla="*/ 9084 h 10378"/>
                <a:gd name="connsiteX85" fmla="*/ 7762 w 11927"/>
                <a:gd name="connsiteY85" fmla="*/ 9473 h 10378"/>
                <a:gd name="connsiteX86" fmla="*/ 7762 w 11927"/>
                <a:gd name="connsiteY86" fmla="*/ 9516 h 10378"/>
                <a:gd name="connsiteX87" fmla="*/ 7795 w 11927"/>
                <a:gd name="connsiteY87" fmla="*/ 9559 h 10378"/>
                <a:gd name="connsiteX88" fmla="*/ 7864 w 11927"/>
                <a:gd name="connsiteY88" fmla="*/ 9646 h 10378"/>
                <a:gd name="connsiteX89" fmla="*/ 7897 w 11927"/>
                <a:gd name="connsiteY89" fmla="*/ 9774 h 10378"/>
                <a:gd name="connsiteX90" fmla="*/ 7964 w 11927"/>
                <a:gd name="connsiteY90" fmla="*/ 9948 h 10378"/>
                <a:gd name="connsiteX91" fmla="*/ 7964 w 11927"/>
                <a:gd name="connsiteY91" fmla="*/ 10120 h 10378"/>
                <a:gd name="connsiteX92" fmla="*/ 7964 w 11927"/>
                <a:gd name="connsiteY92" fmla="*/ 10334 h 10378"/>
                <a:gd name="connsiteX93" fmla="*/ 8134 w 11927"/>
                <a:gd name="connsiteY93" fmla="*/ 10334 h 10378"/>
                <a:gd name="connsiteX94" fmla="*/ 8134 w 11927"/>
                <a:gd name="connsiteY94" fmla="*/ 9774 h 10378"/>
                <a:gd name="connsiteX95" fmla="*/ 8134 w 11927"/>
                <a:gd name="connsiteY95" fmla="*/ 9559 h 10378"/>
                <a:gd name="connsiteX96" fmla="*/ 8098 w 11927"/>
                <a:gd name="connsiteY96" fmla="*/ 9473 h 10378"/>
                <a:gd name="connsiteX97" fmla="*/ 8032 w 11927"/>
                <a:gd name="connsiteY97" fmla="*/ 9343 h 10378"/>
                <a:gd name="connsiteX98" fmla="*/ 7998 w 11927"/>
                <a:gd name="connsiteY98" fmla="*/ 9256 h 10378"/>
                <a:gd name="connsiteX99" fmla="*/ 7964 w 11927"/>
                <a:gd name="connsiteY99" fmla="*/ 9256 h 10378"/>
                <a:gd name="connsiteX100" fmla="*/ 7155 w 11927"/>
                <a:gd name="connsiteY100" fmla="*/ 8998 h 10378"/>
                <a:gd name="connsiteX101" fmla="*/ 7693 w 11927"/>
                <a:gd name="connsiteY101" fmla="*/ 8825 h 10378"/>
                <a:gd name="connsiteX102" fmla="*/ 7964 w 11927"/>
                <a:gd name="connsiteY102" fmla="*/ 8091 h 10378"/>
                <a:gd name="connsiteX103" fmla="*/ 7864 w 11927"/>
                <a:gd name="connsiteY103" fmla="*/ 8005 h 10378"/>
                <a:gd name="connsiteX104" fmla="*/ 7762 w 11927"/>
                <a:gd name="connsiteY104" fmla="*/ 7919 h 10378"/>
                <a:gd name="connsiteX105" fmla="*/ 7693 w 11927"/>
                <a:gd name="connsiteY105" fmla="*/ 7790 h 10378"/>
                <a:gd name="connsiteX106" fmla="*/ 7661 w 11927"/>
                <a:gd name="connsiteY106" fmla="*/ 7661 h 10378"/>
                <a:gd name="connsiteX107" fmla="*/ 7661 w 11927"/>
                <a:gd name="connsiteY107" fmla="*/ 7530 h 10378"/>
                <a:gd name="connsiteX108" fmla="*/ 7661 w 11927"/>
                <a:gd name="connsiteY108" fmla="*/ 7530 h 10378"/>
                <a:gd name="connsiteX109" fmla="*/ 7592 w 11927"/>
                <a:gd name="connsiteY109" fmla="*/ 7358 h 10378"/>
                <a:gd name="connsiteX110" fmla="*/ 7559 w 11927"/>
                <a:gd name="connsiteY110" fmla="*/ 6972 h 10378"/>
                <a:gd name="connsiteX111" fmla="*/ 7525 w 11927"/>
                <a:gd name="connsiteY111" fmla="*/ 6410 h 10378"/>
                <a:gd name="connsiteX112" fmla="*/ 7525 w 11927"/>
                <a:gd name="connsiteY112" fmla="*/ 5849 h 10378"/>
                <a:gd name="connsiteX113" fmla="*/ 7592 w 11927"/>
                <a:gd name="connsiteY113" fmla="*/ 5460 h 10378"/>
                <a:gd name="connsiteX114" fmla="*/ 7795 w 11927"/>
                <a:gd name="connsiteY114" fmla="*/ 5287 h 10378"/>
                <a:gd name="connsiteX115" fmla="*/ 8032 w 11927"/>
                <a:gd name="connsiteY115" fmla="*/ 5159 h 10378"/>
                <a:gd name="connsiteX116" fmla="*/ 8235 w 11927"/>
                <a:gd name="connsiteY116" fmla="*/ 5116 h 10378"/>
                <a:gd name="connsiteX117" fmla="*/ 8335 w 11927"/>
                <a:gd name="connsiteY117" fmla="*/ 5116 h 10378"/>
                <a:gd name="connsiteX118" fmla="*/ 8335 w 11927"/>
                <a:gd name="connsiteY118" fmla="*/ 5116 h 10378"/>
                <a:gd name="connsiteX119" fmla="*/ 8438 w 11927"/>
                <a:gd name="connsiteY119" fmla="*/ 5116 h 10378"/>
                <a:gd name="connsiteX120" fmla="*/ 8639 w 11927"/>
                <a:gd name="connsiteY120" fmla="*/ 5159 h 10378"/>
                <a:gd name="connsiteX121" fmla="*/ 8909 w 11927"/>
                <a:gd name="connsiteY121" fmla="*/ 5287 h 10378"/>
                <a:gd name="connsiteX122" fmla="*/ 9113 w 11927"/>
                <a:gd name="connsiteY122" fmla="*/ 5460 h 10378"/>
                <a:gd name="connsiteX123" fmla="*/ 9213 w 11927"/>
                <a:gd name="connsiteY123" fmla="*/ 5849 h 10378"/>
                <a:gd name="connsiteX124" fmla="*/ 9180 w 11927"/>
                <a:gd name="connsiteY124" fmla="*/ 6410 h 10378"/>
                <a:gd name="connsiteX125" fmla="*/ 9113 w 11927"/>
                <a:gd name="connsiteY125" fmla="*/ 6972 h 10378"/>
                <a:gd name="connsiteX126" fmla="*/ 9078 w 11927"/>
                <a:gd name="connsiteY126" fmla="*/ 7358 h 10378"/>
                <a:gd name="connsiteX127" fmla="*/ 9078 w 11927"/>
                <a:gd name="connsiteY127" fmla="*/ 7530 h 10378"/>
                <a:gd name="connsiteX128" fmla="*/ 9078 w 11927"/>
                <a:gd name="connsiteY128" fmla="*/ 7530 h 10378"/>
                <a:gd name="connsiteX129" fmla="*/ 9011 w 11927"/>
                <a:gd name="connsiteY129" fmla="*/ 7661 h 10378"/>
                <a:gd name="connsiteX130" fmla="*/ 8978 w 11927"/>
                <a:gd name="connsiteY130" fmla="*/ 7790 h 10378"/>
                <a:gd name="connsiteX131" fmla="*/ 8909 w 11927"/>
                <a:gd name="connsiteY131" fmla="*/ 7919 h 10378"/>
                <a:gd name="connsiteX132" fmla="*/ 8877 w 11927"/>
                <a:gd name="connsiteY132" fmla="*/ 8005 h 10378"/>
                <a:gd name="connsiteX133" fmla="*/ 8775 w 11927"/>
                <a:gd name="connsiteY133" fmla="*/ 8091 h 10378"/>
                <a:gd name="connsiteX134" fmla="*/ 8978 w 11927"/>
                <a:gd name="connsiteY134" fmla="*/ 8825 h 10378"/>
                <a:gd name="connsiteX135" fmla="*/ 9992 w 11927"/>
                <a:gd name="connsiteY135" fmla="*/ 9126 h 10378"/>
                <a:gd name="connsiteX136" fmla="*/ 9992 w 11927"/>
                <a:gd name="connsiteY136" fmla="*/ 9126 h 10378"/>
                <a:gd name="connsiteX137" fmla="*/ 10058 w 11927"/>
                <a:gd name="connsiteY137" fmla="*/ 9213 h 10378"/>
                <a:gd name="connsiteX138" fmla="*/ 10093 w 11927"/>
                <a:gd name="connsiteY138" fmla="*/ 9256 h 10378"/>
                <a:gd name="connsiteX139" fmla="*/ 10093 w 11927"/>
                <a:gd name="connsiteY139" fmla="*/ 9384 h 10378"/>
                <a:gd name="connsiteX140" fmla="*/ 10125 w 11927"/>
                <a:gd name="connsiteY140" fmla="*/ 9516 h 10378"/>
                <a:gd name="connsiteX141" fmla="*/ 10125 w 11927"/>
                <a:gd name="connsiteY14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81 w 11927"/>
                <a:gd name="connsiteY75" fmla="*/ 7401 h 10378"/>
                <a:gd name="connsiteX76" fmla="*/ 6648 w 11927"/>
                <a:gd name="connsiteY76" fmla="*/ 7530 h 10378"/>
                <a:gd name="connsiteX77" fmla="*/ 6648 w 11927"/>
                <a:gd name="connsiteY77" fmla="*/ 7575 h 10378"/>
                <a:gd name="connsiteX78" fmla="*/ 6648 w 11927"/>
                <a:gd name="connsiteY78" fmla="*/ 7661 h 10378"/>
                <a:gd name="connsiteX79" fmla="*/ 6579 w 11927"/>
                <a:gd name="connsiteY79" fmla="*/ 7833 h 10378"/>
                <a:gd name="connsiteX80" fmla="*/ 6478 w 11927"/>
                <a:gd name="connsiteY80" fmla="*/ 7962 h 10378"/>
                <a:gd name="connsiteX81" fmla="*/ 6444 w 11927"/>
                <a:gd name="connsiteY81" fmla="*/ 8091 h 10378"/>
                <a:gd name="connsiteX82" fmla="*/ 6275 w 11927"/>
                <a:gd name="connsiteY82" fmla="*/ 8221 h 10378"/>
                <a:gd name="connsiteX83" fmla="*/ 6544 w 11927"/>
                <a:gd name="connsiteY83" fmla="*/ 9084 h 10378"/>
                <a:gd name="connsiteX84" fmla="*/ 7762 w 11927"/>
                <a:gd name="connsiteY84" fmla="*/ 9473 h 10378"/>
                <a:gd name="connsiteX85" fmla="*/ 7762 w 11927"/>
                <a:gd name="connsiteY85" fmla="*/ 9516 h 10378"/>
                <a:gd name="connsiteX86" fmla="*/ 7795 w 11927"/>
                <a:gd name="connsiteY86" fmla="*/ 9559 h 10378"/>
                <a:gd name="connsiteX87" fmla="*/ 7864 w 11927"/>
                <a:gd name="connsiteY87" fmla="*/ 9646 h 10378"/>
                <a:gd name="connsiteX88" fmla="*/ 7897 w 11927"/>
                <a:gd name="connsiteY88" fmla="*/ 9774 h 10378"/>
                <a:gd name="connsiteX89" fmla="*/ 7964 w 11927"/>
                <a:gd name="connsiteY89" fmla="*/ 9948 h 10378"/>
                <a:gd name="connsiteX90" fmla="*/ 7964 w 11927"/>
                <a:gd name="connsiteY90" fmla="*/ 10120 h 10378"/>
                <a:gd name="connsiteX91" fmla="*/ 7964 w 11927"/>
                <a:gd name="connsiteY91" fmla="*/ 10334 h 10378"/>
                <a:gd name="connsiteX92" fmla="*/ 8134 w 11927"/>
                <a:gd name="connsiteY92" fmla="*/ 10334 h 10378"/>
                <a:gd name="connsiteX93" fmla="*/ 8134 w 11927"/>
                <a:gd name="connsiteY93" fmla="*/ 9774 h 10378"/>
                <a:gd name="connsiteX94" fmla="*/ 8134 w 11927"/>
                <a:gd name="connsiteY94" fmla="*/ 9559 h 10378"/>
                <a:gd name="connsiteX95" fmla="*/ 8098 w 11927"/>
                <a:gd name="connsiteY95" fmla="*/ 9473 h 10378"/>
                <a:gd name="connsiteX96" fmla="*/ 8032 w 11927"/>
                <a:gd name="connsiteY96" fmla="*/ 9343 h 10378"/>
                <a:gd name="connsiteX97" fmla="*/ 7998 w 11927"/>
                <a:gd name="connsiteY97" fmla="*/ 9256 h 10378"/>
                <a:gd name="connsiteX98" fmla="*/ 7964 w 11927"/>
                <a:gd name="connsiteY98" fmla="*/ 9256 h 10378"/>
                <a:gd name="connsiteX99" fmla="*/ 7155 w 11927"/>
                <a:gd name="connsiteY99" fmla="*/ 8998 h 10378"/>
                <a:gd name="connsiteX100" fmla="*/ 7693 w 11927"/>
                <a:gd name="connsiteY100" fmla="*/ 8825 h 10378"/>
                <a:gd name="connsiteX101" fmla="*/ 7964 w 11927"/>
                <a:gd name="connsiteY101" fmla="*/ 8091 h 10378"/>
                <a:gd name="connsiteX102" fmla="*/ 7864 w 11927"/>
                <a:gd name="connsiteY102" fmla="*/ 8005 h 10378"/>
                <a:gd name="connsiteX103" fmla="*/ 7762 w 11927"/>
                <a:gd name="connsiteY103" fmla="*/ 7919 h 10378"/>
                <a:gd name="connsiteX104" fmla="*/ 7693 w 11927"/>
                <a:gd name="connsiteY104" fmla="*/ 7790 h 10378"/>
                <a:gd name="connsiteX105" fmla="*/ 7661 w 11927"/>
                <a:gd name="connsiteY105" fmla="*/ 7661 h 10378"/>
                <a:gd name="connsiteX106" fmla="*/ 7661 w 11927"/>
                <a:gd name="connsiteY106" fmla="*/ 7530 h 10378"/>
                <a:gd name="connsiteX107" fmla="*/ 7661 w 11927"/>
                <a:gd name="connsiteY107" fmla="*/ 7530 h 10378"/>
                <a:gd name="connsiteX108" fmla="*/ 7592 w 11927"/>
                <a:gd name="connsiteY108" fmla="*/ 7358 h 10378"/>
                <a:gd name="connsiteX109" fmla="*/ 7559 w 11927"/>
                <a:gd name="connsiteY109" fmla="*/ 6972 h 10378"/>
                <a:gd name="connsiteX110" fmla="*/ 7525 w 11927"/>
                <a:gd name="connsiteY110" fmla="*/ 6410 h 10378"/>
                <a:gd name="connsiteX111" fmla="*/ 7525 w 11927"/>
                <a:gd name="connsiteY111" fmla="*/ 5849 h 10378"/>
                <a:gd name="connsiteX112" fmla="*/ 7592 w 11927"/>
                <a:gd name="connsiteY112" fmla="*/ 5460 h 10378"/>
                <a:gd name="connsiteX113" fmla="*/ 7795 w 11927"/>
                <a:gd name="connsiteY113" fmla="*/ 5287 h 10378"/>
                <a:gd name="connsiteX114" fmla="*/ 8032 w 11927"/>
                <a:gd name="connsiteY114" fmla="*/ 5159 h 10378"/>
                <a:gd name="connsiteX115" fmla="*/ 8235 w 11927"/>
                <a:gd name="connsiteY115" fmla="*/ 5116 h 10378"/>
                <a:gd name="connsiteX116" fmla="*/ 8335 w 11927"/>
                <a:gd name="connsiteY116" fmla="*/ 5116 h 10378"/>
                <a:gd name="connsiteX117" fmla="*/ 8335 w 11927"/>
                <a:gd name="connsiteY117" fmla="*/ 5116 h 10378"/>
                <a:gd name="connsiteX118" fmla="*/ 8438 w 11927"/>
                <a:gd name="connsiteY118" fmla="*/ 5116 h 10378"/>
                <a:gd name="connsiteX119" fmla="*/ 8639 w 11927"/>
                <a:gd name="connsiteY119" fmla="*/ 5159 h 10378"/>
                <a:gd name="connsiteX120" fmla="*/ 8909 w 11927"/>
                <a:gd name="connsiteY120" fmla="*/ 5287 h 10378"/>
                <a:gd name="connsiteX121" fmla="*/ 9113 w 11927"/>
                <a:gd name="connsiteY121" fmla="*/ 5460 h 10378"/>
                <a:gd name="connsiteX122" fmla="*/ 9213 w 11927"/>
                <a:gd name="connsiteY122" fmla="*/ 5849 h 10378"/>
                <a:gd name="connsiteX123" fmla="*/ 9180 w 11927"/>
                <a:gd name="connsiteY123" fmla="*/ 6410 h 10378"/>
                <a:gd name="connsiteX124" fmla="*/ 9113 w 11927"/>
                <a:gd name="connsiteY124" fmla="*/ 6972 h 10378"/>
                <a:gd name="connsiteX125" fmla="*/ 9078 w 11927"/>
                <a:gd name="connsiteY125" fmla="*/ 7358 h 10378"/>
                <a:gd name="connsiteX126" fmla="*/ 9078 w 11927"/>
                <a:gd name="connsiteY126" fmla="*/ 7530 h 10378"/>
                <a:gd name="connsiteX127" fmla="*/ 9078 w 11927"/>
                <a:gd name="connsiteY127" fmla="*/ 7530 h 10378"/>
                <a:gd name="connsiteX128" fmla="*/ 9011 w 11927"/>
                <a:gd name="connsiteY128" fmla="*/ 7661 h 10378"/>
                <a:gd name="connsiteX129" fmla="*/ 8978 w 11927"/>
                <a:gd name="connsiteY129" fmla="*/ 7790 h 10378"/>
                <a:gd name="connsiteX130" fmla="*/ 8909 w 11927"/>
                <a:gd name="connsiteY130" fmla="*/ 7919 h 10378"/>
                <a:gd name="connsiteX131" fmla="*/ 8877 w 11927"/>
                <a:gd name="connsiteY131" fmla="*/ 8005 h 10378"/>
                <a:gd name="connsiteX132" fmla="*/ 8775 w 11927"/>
                <a:gd name="connsiteY132" fmla="*/ 8091 h 10378"/>
                <a:gd name="connsiteX133" fmla="*/ 8978 w 11927"/>
                <a:gd name="connsiteY133" fmla="*/ 8825 h 10378"/>
                <a:gd name="connsiteX134" fmla="*/ 9992 w 11927"/>
                <a:gd name="connsiteY134" fmla="*/ 9126 h 10378"/>
                <a:gd name="connsiteX135" fmla="*/ 9992 w 11927"/>
                <a:gd name="connsiteY135" fmla="*/ 9126 h 10378"/>
                <a:gd name="connsiteX136" fmla="*/ 10058 w 11927"/>
                <a:gd name="connsiteY136" fmla="*/ 9213 h 10378"/>
                <a:gd name="connsiteX137" fmla="*/ 10093 w 11927"/>
                <a:gd name="connsiteY137" fmla="*/ 9256 h 10378"/>
                <a:gd name="connsiteX138" fmla="*/ 10093 w 11927"/>
                <a:gd name="connsiteY138" fmla="*/ 9384 h 10378"/>
                <a:gd name="connsiteX139" fmla="*/ 10125 w 11927"/>
                <a:gd name="connsiteY139" fmla="*/ 9516 h 10378"/>
                <a:gd name="connsiteX140" fmla="*/ 10125 w 11927"/>
                <a:gd name="connsiteY14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48 w 11927"/>
                <a:gd name="connsiteY75" fmla="*/ 7530 h 10378"/>
                <a:gd name="connsiteX76" fmla="*/ 6648 w 11927"/>
                <a:gd name="connsiteY76" fmla="*/ 7575 h 10378"/>
                <a:gd name="connsiteX77" fmla="*/ 6648 w 11927"/>
                <a:gd name="connsiteY77" fmla="*/ 7661 h 10378"/>
                <a:gd name="connsiteX78" fmla="*/ 6579 w 11927"/>
                <a:gd name="connsiteY78" fmla="*/ 7833 h 10378"/>
                <a:gd name="connsiteX79" fmla="*/ 6478 w 11927"/>
                <a:gd name="connsiteY79" fmla="*/ 7962 h 10378"/>
                <a:gd name="connsiteX80" fmla="*/ 6444 w 11927"/>
                <a:gd name="connsiteY80" fmla="*/ 8091 h 10378"/>
                <a:gd name="connsiteX81" fmla="*/ 6275 w 11927"/>
                <a:gd name="connsiteY81" fmla="*/ 8221 h 10378"/>
                <a:gd name="connsiteX82" fmla="*/ 6544 w 11927"/>
                <a:gd name="connsiteY82" fmla="*/ 9084 h 10378"/>
                <a:gd name="connsiteX83" fmla="*/ 7762 w 11927"/>
                <a:gd name="connsiteY83" fmla="*/ 9473 h 10378"/>
                <a:gd name="connsiteX84" fmla="*/ 7762 w 11927"/>
                <a:gd name="connsiteY84" fmla="*/ 9516 h 10378"/>
                <a:gd name="connsiteX85" fmla="*/ 7795 w 11927"/>
                <a:gd name="connsiteY85" fmla="*/ 9559 h 10378"/>
                <a:gd name="connsiteX86" fmla="*/ 7864 w 11927"/>
                <a:gd name="connsiteY86" fmla="*/ 9646 h 10378"/>
                <a:gd name="connsiteX87" fmla="*/ 7897 w 11927"/>
                <a:gd name="connsiteY87" fmla="*/ 9774 h 10378"/>
                <a:gd name="connsiteX88" fmla="*/ 7964 w 11927"/>
                <a:gd name="connsiteY88" fmla="*/ 9948 h 10378"/>
                <a:gd name="connsiteX89" fmla="*/ 7964 w 11927"/>
                <a:gd name="connsiteY89" fmla="*/ 10120 h 10378"/>
                <a:gd name="connsiteX90" fmla="*/ 7964 w 11927"/>
                <a:gd name="connsiteY90" fmla="*/ 10334 h 10378"/>
                <a:gd name="connsiteX91" fmla="*/ 8134 w 11927"/>
                <a:gd name="connsiteY91" fmla="*/ 10334 h 10378"/>
                <a:gd name="connsiteX92" fmla="*/ 8134 w 11927"/>
                <a:gd name="connsiteY92" fmla="*/ 9774 h 10378"/>
                <a:gd name="connsiteX93" fmla="*/ 8134 w 11927"/>
                <a:gd name="connsiteY93" fmla="*/ 9559 h 10378"/>
                <a:gd name="connsiteX94" fmla="*/ 8098 w 11927"/>
                <a:gd name="connsiteY94" fmla="*/ 9473 h 10378"/>
                <a:gd name="connsiteX95" fmla="*/ 8032 w 11927"/>
                <a:gd name="connsiteY95" fmla="*/ 9343 h 10378"/>
                <a:gd name="connsiteX96" fmla="*/ 7998 w 11927"/>
                <a:gd name="connsiteY96" fmla="*/ 9256 h 10378"/>
                <a:gd name="connsiteX97" fmla="*/ 7964 w 11927"/>
                <a:gd name="connsiteY97" fmla="*/ 9256 h 10378"/>
                <a:gd name="connsiteX98" fmla="*/ 7155 w 11927"/>
                <a:gd name="connsiteY98" fmla="*/ 8998 h 10378"/>
                <a:gd name="connsiteX99" fmla="*/ 7693 w 11927"/>
                <a:gd name="connsiteY99" fmla="*/ 8825 h 10378"/>
                <a:gd name="connsiteX100" fmla="*/ 7964 w 11927"/>
                <a:gd name="connsiteY100" fmla="*/ 8091 h 10378"/>
                <a:gd name="connsiteX101" fmla="*/ 7864 w 11927"/>
                <a:gd name="connsiteY101" fmla="*/ 8005 h 10378"/>
                <a:gd name="connsiteX102" fmla="*/ 7762 w 11927"/>
                <a:gd name="connsiteY102" fmla="*/ 7919 h 10378"/>
                <a:gd name="connsiteX103" fmla="*/ 7693 w 11927"/>
                <a:gd name="connsiteY103" fmla="*/ 7790 h 10378"/>
                <a:gd name="connsiteX104" fmla="*/ 7661 w 11927"/>
                <a:gd name="connsiteY104" fmla="*/ 7661 h 10378"/>
                <a:gd name="connsiteX105" fmla="*/ 7661 w 11927"/>
                <a:gd name="connsiteY105" fmla="*/ 7530 h 10378"/>
                <a:gd name="connsiteX106" fmla="*/ 7661 w 11927"/>
                <a:gd name="connsiteY106" fmla="*/ 7530 h 10378"/>
                <a:gd name="connsiteX107" fmla="*/ 7592 w 11927"/>
                <a:gd name="connsiteY107" fmla="*/ 7358 h 10378"/>
                <a:gd name="connsiteX108" fmla="*/ 7559 w 11927"/>
                <a:gd name="connsiteY108" fmla="*/ 6972 h 10378"/>
                <a:gd name="connsiteX109" fmla="*/ 7525 w 11927"/>
                <a:gd name="connsiteY109" fmla="*/ 6410 h 10378"/>
                <a:gd name="connsiteX110" fmla="*/ 7525 w 11927"/>
                <a:gd name="connsiteY110" fmla="*/ 5849 h 10378"/>
                <a:gd name="connsiteX111" fmla="*/ 7592 w 11927"/>
                <a:gd name="connsiteY111" fmla="*/ 5460 h 10378"/>
                <a:gd name="connsiteX112" fmla="*/ 7795 w 11927"/>
                <a:gd name="connsiteY112" fmla="*/ 5287 h 10378"/>
                <a:gd name="connsiteX113" fmla="*/ 8032 w 11927"/>
                <a:gd name="connsiteY113" fmla="*/ 5159 h 10378"/>
                <a:gd name="connsiteX114" fmla="*/ 8235 w 11927"/>
                <a:gd name="connsiteY114" fmla="*/ 5116 h 10378"/>
                <a:gd name="connsiteX115" fmla="*/ 8335 w 11927"/>
                <a:gd name="connsiteY115" fmla="*/ 5116 h 10378"/>
                <a:gd name="connsiteX116" fmla="*/ 8335 w 11927"/>
                <a:gd name="connsiteY116" fmla="*/ 5116 h 10378"/>
                <a:gd name="connsiteX117" fmla="*/ 8438 w 11927"/>
                <a:gd name="connsiteY117" fmla="*/ 5116 h 10378"/>
                <a:gd name="connsiteX118" fmla="*/ 8639 w 11927"/>
                <a:gd name="connsiteY118" fmla="*/ 5159 h 10378"/>
                <a:gd name="connsiteX119" fmla="*/ 8909 w 11927"/>
                <a:gd name="connsiteY119" fmla="*/ 5287 h 10378"/>
                <a:gd name="connsiteX120" fmla="*/ 9113 w 11927"/>
                <a:gd name="connsiteY120" fmla="*/ 5460 h 10378"/>
                <a:gd name="connsiteX121" fmla="*/ 9213 w 11927"/>
                <a:gd name="connsiteY121" fmla="*/ 5849 h 10378"/>
                <a:gd name="connsiteX122" fmla="*/ 9180 w 11927"/>
                <a:gd name="connsiteY122" fmla="*/ 6410 h 10378"/>
                <a:gd name="connsiteX123" fmla="*/ 9113 w 11927"/>
                <a:gd name="connsiteY123" fmla="*/ 6972 h 10378"/>
                <a:gd name="connsiteX124" fmla="*/ 9078 w 11927"/>
                <a:gd name="connsiteY124" fmla="*/ 7358 h 10378"/>
                <a:gd name="connsiteX125" fmla="*/ 9078 w 11927"/>
                <a:gd name="connsiteY125" fmla="*/ 7530 h 10378"/>
                <a:gd name="connsiteX126" fmla="*/ 9078 w 11927"/>
                <a:gd name="connsiteY126" fmla="*/ 7530 h 10378"/>
                <a:gd name="connsiteX127" fmla="*/ 9011 w 11927"/>
                <a:gd name="connsiteY127" fmla="*/ 7661 h 10378"/>
                <a:gd name="connsiteX128" fmla="*/ 8978 w 11927"/>
                <a:gd name="connsiteY128" fmla="*/ 7790 h 10378"/>
                <a:gd name="connsiteX129" fmla="*/ 8909 w 11927"/>
                <a:gd name="connsiteY129" fmla="*/ 7919 h 10378"/>
                <a:gd name="connsiteX130" fmla="*/ 8877 w 11927"/>
                <a:gd name="connsiteY130" fmla="*/ 8005 h 10378"/>
                <a:gd name="connsiteX131" fmla="*/ 8775 w 11927"/>
                <a:gd name="connsiteY131" fmla="*/ 8091 h 10378"/>
                <a:gd name="connsiteX132" fmla="*/ 8978 w 11927"/>
                <a:gd name="connsiteY132" fmla="*/ 8825 h 10378"/>
                <a:gd name="connsiteX133" fmla="*/ 9992 w 11927"/>
                <a:gd name="connsiteY133" fmla="*/ 9126 h 10378"/>
                <a:gd name="connsiteX134" fmla="*/ 9992 w 11927"/>
                <a:gd name="connsiteY134" fmla="*/ 9126 h 10378"/>
                <a:gd name="connsiteX135" fmla="*/ 10058 w 11927"/>
                <a:gd name="connsiteY135" fmla="*/ 9213 h 10378"/>
                <a:gd name="connsiteX136" fmla="*/ 10093 w 11927"/>
                <a:gd name="connsiteY136" fmla="*/ 9256 h 10378"/>
                <a:gd name="connsiteX137" fmla="*/ 10093 w 11927"/>
                <a:gd name="connsiteY137" fmla="*/ 9384 h 10378"/>
                <a:gd name="connsiteX138" fmla="*/ 10125 w 11927"/>
                <a:gd name="connsiteY138" fmla="*/ 9516 h 10378"/>
                <a:gd name="connsiteX139" fmla="*/ 10125 w 11927"/>
                <a:gd name="connsiteY13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575 h 10378"/>
                <a:gd name="connsiteX76" fmla="*/ 6648 w 11927"/>
                <a:gd name="connsiteY76" fmla="*/ 7661 h 10378"/>
                <a:gd name="connsiteX77" fmla="*/ 6579 w 11927"/>
                <a:gd name="connsiteY77" fmla="*/ 7833 h 10378"/>
                <a:gd name="connsiteX78" fmla="*/ 6478 w 11927"/>
                <a:gd name="connsiteY78" fmla="*/ 7962 h 10378"/>
                <a:gd name="connsiteX79" fmla="*/ 6444 w 11927"/>
                <a:gd name="connsiteY79" fmla="*/ 8091 h 10378"/>
                <a:gd name="connsiteX80" fmla="*/ 6275 w 11927"/>
                <a:gd name="connsiteY80" fmla="*/ 8221 h 10378"/>
                <a:gd name="connsiteX81" fmla="*/ 6544 w 11927"/>
                <a:gd name="connsiteY81" fmla="*/ 9084 h 10378"/>
                <a:gd name="connsiteX82" fmla="*/ 7762 w 11927"/>
                <a:gd name="connsiteY82" fmla="*/ 9473 h 10378"/>
                <a:gd name="connsiteX83" fmla="*/ 7762 w 11927"/>
                <a:gd name="connsiteY83" fmla="*/ 9516 h 10378"/>
                <a:gd name="connsiteX84" fmla="*/ 7795 w 11927"/>
                <a:gd name="connsiteY84" fmla="*/ 9559 h 10378"/>
                <a:gd name="connsiteX85" fmla="*/ 7864 w 11927"/>
                <a:gd name="connsiteY85" fmla="*/ 9646 h 10378"/>
                <a:gd name="connsiteX86" fmla="*/ 7897 w 11927"/>
                <a:gd name="connsiteY86" fmla="*/ 9774 h 10378"/>
                <a:gd name="connsiteX87" fmla="*/ 7964 w 11927"/>
                <a:gd name="connsiteY87" fmla="*/ 9948 h 10378"/>
                <a:gd name="connsiteX88" fmla="*/ 7964 w 11927"/>
                <a:gd name="connsiteY88" fmla="*/ 10120 h 10378"/>
                <a:gd name="connsiteX89" fmla="*/ 7964 w 11927"/>
                <a:gd name="connsiteY89" fmla="*/ 10334 h 10378"/>
                <a:gd name="connsiteX90" fmla="*/ 8134 w 11927"/>
                <a:gd name="connsiteY90" fmla="*/ 10334 h 10378"/>
                <a:gd name="connsiteX91" fmla="*/ 8134 w 11927"/>
                <a:gd name="connsiteY91" fmla="*/ 9774 h 10378"/>
                <a:gd name="connsiteX92" fmla="*/ 8134 w 11927"/>
                <a:gd name="connsiteY92" fmla="*/ 9559 h 10378"/>
                <a:gd name="connsiteX93" fmla="*/ 8098 w 11927"/>
                <a:gd name="connsiteY93" fmla="*/ 9473 h 10378"/>
                <a:gd name="connsiteX94" fmla="*/ 8032 w 11927"/>
                <a:gd name="connsiteY94" fmla="*/ 9343 h 10378"/>
                <a:gd name="connsiteX95" fmla="*/ 7998 w 11927"/>
                <a:gd name="connsiteY95" fmla="*/ 9256 h 10378"/>
                <a:gd name="connsiteX96" fmla="*/ 7964 w 11927"/>
                <a:gd name="connsiteY96" fmla="*/ 9256 h 10378"/>
                <a:gd name="connsiteX97" fmla="*/ 7155 w 11927"/>
                <a:gd name="connsiteY97" fmla="*/ 8998 h 10378"/>
                <a:gd name="connsiteX98" fmla="*/ 7693 w 11927"/>
                <a:gd name="connsiteY98" fmla="*/ 8825 h 10378"/>
                <a:gd name="connsiteX99" fmla="*/ 7964 w 11927"/>
                <a:gd name="connsiteY99" fmla="*/ 8091 h 10378"/>
                <a:gd name="connsiteX100" fmla="*/ 7864 w 11927"/>
                <a:gd name="connsiteY100" fmla="*/ 8005 h 10378"/>
                <a:gd name="connsiteX101" fmla="*/ 7762 w 11927"/>
                <a:gd name="connsiteY101" fmla="*/ 7919 h 10378"/>
                <a:gd name="connsiteX102" fmla="*/ 7693 w 11927"/>
                <a:gd name="connsiteY102" fmla="*/ 7790 h 10378"/>
                <a:gd name="connsiteX103" fmla="*/ 7661 w 11927"/>
                <a:gd name="connsiteY103" fmla="*/ 7661 h 10378"/>
                <a:gd name="connsiteX104" fmla="*/ 7661 w 11927"/>
                <a:gd name="connsiteY104" fmla="*/ 7530 h 10378"/>
                <a:gd name="connsiteX105" fmla="*/ 7661 w 11927"/>
                <a:gd name="connsiteY105" fmla="*/ 7530 h 10378"/>
                <a:gd name="connsiteX106" fmla="*/ 7592 w 11927"/>
                <a:gd name="connsiteY106" fmla="*/ 7358 h 10378"/>
                <a:gd name="connsiteX107" fmla="*/ 7559 w 11927"/>
                <a:gd name="connsiteY107" fmla="*/ 6972 h 10378"/>
                <a:gd name="connsiteX108" fmla="*/ 7525 w 11927"/>
                <a:gd name="connsiteY108" fmla="*/ 6410 h 10378"/>
                <a:gd name="connsiteX109" fmla="*/ 7525 w 11927"/>
                <a:gd name="connsiteY109" fmla="*/ 5849 h 10378"/>
                <a:gd name="connsiteX110" fmla="*/ 7592 w 11927"/>
                <a:gd name="connsiteY110" fmla="*/ 5460 h 10378"/>
                <a:gd name="connsiteX111" fmla="*/ 7795 w 11927"/>
                <a:gd name="connsiteY111" fmla="*/ 5287 h 10378"/>
                <a:gd name="connsiteX112" fmla="*/ 8032 w 11927"/>
                <a:gd name="connsiteY112" fmla="*/ 5159 h 10378"/>
                <a:gd name="connsiteX113" fmla="*/ 8235 w 11927"/>
                <a:gd name="connsiteY113" fmla="*/ 5116 h 10378"/>
                <a:gd name="connsiteX114" fmla="*/ 8335 w 11927"/>
                <a:gd name="connsiteY114" fmla="*/ 5116 h 10378"/>
                <a:gd name="connsiteX115" fmla="*/ 8335 w 11927"/>
                <a:gd name="connsiteY115" fmla="*/ 5116 h 10378"/>
                <a:gd name="connsiteX116" fmla="*/ 8438 w 11927"/>
                <a:gd name="connsiteY116" fmla="*/ 5116 h 10378"/>
                <a:gd name="connsiteX117" fmla="*/ 8639 w 11927"/>
                <a:gd name="connsiteY117" fmla="*/ 5159 h 10378"/>
                <a:gd name="connsiteX118" fmla="*/ 8909 w 11927"/>
                <a:gd name="connsiteY118" fmla="*/ 5287 h 10378"/>
                <a:gd name="connsiteX119" fmla="*/ 9113 w 11927"/>
                <a:gd name="connsiteY119" fmla="*/ 5460 h 10378"/>
                <a:gd name="connsiteX120" fmla="*/ 9213 w 11927"/>
                <a:gd name="connsiteY120" fmla="*/ 5849 h 10378"/>
                <a:gd name="connsiteX121" fmla="*/ 9180 w 11927"/>
                <a:gd name="connsiteY121" fmla="*/ 6410 h 10378"/>
                <a:gd name="connsiteX122" fmla="*/ 9113 w 11927"/>
                <a:gd name="connsiteY122" fmla="*/ 6972 h 10378"/>
                <a:gd name="connsiteX123" fmla="*/ 9078 w 11927"/>
                <a:gd name="connsiteY123" fmla="*/ 7358 h 10378"/>
                <a:gd name="connsiteX124" fmla="*/ 9078 w 11927"/>
                <a:gd name="connsiteY124" fmla="*/ 7530 h 10378"/>
                <a:gd name="connsiteX125" fmla="*/ 9078 w 11927"/>
                <a:gd name="connsiteY125" fmla="*/ 7530 h 10378"/>
                <a:gd name="connsiteX126" fmla="*/ 9011 w 11927"/>
                <a:gd name="connsiteY126" fmla="*/ 7661 h 10378"/>
                <a:gd name="connsiteX127" fmla="*/ 8978 w 11927"/>
                <a:gd name="connsiteY127" fmla="*/ 7790 h 10378"/>
                <a:gd name="connsiteX128" fmla="*/ 8909 w 11927"/>
                <a:gd name="connsiteY128" fmla="*/ 7919 h 10378"/>
                <a:gd name="connsiteX129" fmla="*/ 8877 w 11927"/>
                <a:gd name="connsiteY129" fmla="*/ 8005 h 10378"/>
                <a:gd name="connsiteX130" fmla="*/ 8775 w 11927"/>
                <a:gd name="connsiteY130" fmla="*/ 8091 h 10378"/>
                <a:gd name="connsiteX131" fmla="*/ 8978 w 11927"/>
                <a:gd name="connsiteY131" fmla="*/ 8825 h 10378"/>
                <a:gd name="connsiteX132" fmla="*/ 9992 w 11927"/>
                <a:gd name="connsiteY132" fmla="*/ 9126 h 10378"/>
                <a:gd name="connsiteX133" fmla="*/ 9992 w 11927"/>
                <a:gd name="connsiteY133" fmla="*/ 9126 h 10378"/>
                <a:gd name="connsiteX134" fmla="*/ 10058 w 11927"/>
                <a:gd name="connsiteY134" fmla="*/ 9213 h 10378"/>
                <a:gd name="connsiteX135" fmla="*/ 10093 w 11927"/>
                <a:gd name="connsiteY135" fmla="*/ 9256 h 10378"/>
                <a:gd name="connsiteX136" fmla="*/ 10093 w 11927"/>
                <a:gd name="connsiteY136" fmla="*/ 9384 h 10378"/>
                <a:gd name="connsiteX137" fmla="*/ 10125 w 11927"/>
                <a:gd name="connsiteY137" fmla="*/ 9516 h 10378"/>
                <a:gd name="connsiteX138" fmla="*/ 10125 w 11927"/>
                <a:gd name="connsiteY13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661 h 10378"/>
                <a:gd name="connsiteX76" fmla="*/ 6579 w 11927"/>
                <a:gd name="connsiteY76" fmla="*/ 7833 h 10378"/>
                <a:gd name="connsiteX77" fmla="*/ 6478 w 11927"/>
                <a:gd name="connsiteY77" fmla="*/ 7962 h 10378"/>
                <a:gd name="connsiteX78" fmla="*/ 6444 w 11927"/>
                <a:gd name="connsiteY78" fmla="*/ 8091 h 10378"/>
                <a:gd name="connsiteX79" fmla="*/ 6275 w 11927"/>
                <a:gd name="connsiteY79" fmla="*/ 8221 h 10378"/>
                <a:gd name="connsiteX80" fmla="*/ 6544 w 11927"/>
                <a:gd name="connsiteY80" fmla="*/ 9084 h 10378"/>
                <a:gd name="connsiteX81" fmla="*/ 7762 w 11927"/>
                <a:gd name="connsiteY81" fmla="*/ 9473 h 10378"/>
                <a:gd name="connsiteX82" fmla="*/ 7762 w 11927"/>
                <a:gd name="connsiteY82" fmla="*/ 9516 h 10378"/>
                <a:gd name="connsiteX83" fmla="*/ 7795 w 11927"/>
                <a:gd name="connsiteY83" fmla="*/ 9559 h 10378"/>
                <a:gd name="connsiteX84" fmla="*/ 7864 w 11927"/>
                <a:gd name="connsiteY84" fmla="*/ 9646 h 10378"/>
                <a:gd name="connsiteX85" fmla="*/ 7897 w 11927"/>
                <a:gd name="connsiteY85" fmla="*/ 9774 h 10378"/>
                <a:gd name="connsiteX86" fmla="*/ 7964 w 11927"/>
                <a:gd name="connsiteY86" fmla="*/ 9948 h 10378"/>
                <a:gd name="connsiteX87" fmla="*/ 7964 w 11927"/>
                <a:gd name="connsiteY87" fmla="*/ 10120 h 10378"/>
                <a:gd name="connsiteX88" fmla="*/ 7964 w 11927"/>
                <a:gd name="connsiteY88" fmla="*/ 10334 h 10378"/>
                <a:gd name="connsiteX89" fmla="*/ 8134 w 11927"/>
                <a:gd name="connsiteY89" fmla="*/ 10334 h 10378"/>
                <a:gd name="connsiteX90" fmla="*/ 8134 w 11927"/>
                <a:gd name="connsiteY90" fmla="*/ 9774 h 10378"/>
                <a:gd name="connsiteX91" fmla="*/ 8134 w 11927"/>
                <a:gd name="connsiteY91" fmla="*/ 9559 h 10378"/>
                <a:gd name="connsiteX92" fmla="*/ 8098 w 11927"/>
                <a:gd name="connsiteY92" fmla="*/ 9473 h 10378"/>
                <a:gd name="connsiteX93" fmla="*/ 8032 w 11927"/>
                <a:gd name="connsiteY93" fmla="*/ 9343 h 10378"/>
                <a:gd name="connsiteX94" fmla="*/ 7998 w 11927"/>
                <a:gd name="connsiteY94" fmla="*/ 9256 h 10378"/>
                <a:gd name="connsiteX95" fmla="*/ 7964 w 11927"/>
                <a:gd name="connsiteY95" fmla="*/ 9256 h 10378"/>
                <a:gd name="connsiteX96" fmla="*/ 7155 w 11927"/>
                <a:gd name="connsiteY96" fmla="*/ 8998 h 10378"/>
                <a:gd name="connsiteX97" fmla="*/ 7693 w 11927"/>
                <a:gd name="connsiteY97" fmla="*/ 8825 h 10378"/>
                <a:gd name="connsiteX98" fmla="*/ 7964 w 11927"/>
                <a:gd name="connsiteY98" fmla="*/ 8091 h 10378"/>
                <a:gd name="connsiteX99" fmla="*/ 7864 w 11927"/>
                <a:gd name="connsiteY99" fmla="*/ 8005 h 10378"/>
                <a:gd name="connsiteX100" fmla="*/ 7762 w 11927"/>
                <a:gd name="connsiteY100" fmla="*/ 7919 h 10378"/>
                <a:gd name="connsiteX101" fmla="*/ 7693 w 11927"/>
                <a:gd name="connsiteY101" fmla="*/ 7790 h 10378"/>
                <a:gd name="connsiteX102" fmla="*/ 7661 w 11927"/>
                <a:gd name="connsiteY102" fmla="*/ 7661 h 10378"/>
                <a:gd name="connsiteX103" fmla="*/ 7661 w 11927"/>
                <a:gd name="connsiteY103" fmla="*/ 7530 h 10378"/>
                <a:gd name="connsiteX104" fmla="*/ 7661 w 11927"/>
                <a:gd name="connsiteY104" fmla="*/ 7530 h 10378"/>
                <a:gd name="connsiteX105" fmla="*/ 7592 w 11927"/>
                <a:gd name="connsiteY105" fmla="*/ 7358 h 10378"/>
                <a:gd name="connsiteX106" fmla="*/ 7559 w 11927"/>
                <a:gd name="connsiteY106" fmla="*/ 6972 h 10378"/>
                <a:gd name="connsiteX107" fmla="*/ 7525 w 11927"/>
                <a:gd name="connsiteY107" fmla="*/ 6410 h 10378"/>
                <a:gd name="connsiteX108" fmla="*/ 7525 w 11927"/>
                <a:gd name="connsiteY108" fmla="*/ 5849 h 10378"/>
                <a:gd name="connsiteX109" fmla="*/ 7592 w 11927"/>
                <a:gd name="connsiteY109" fmla="*/ 5460 h 10378"/>
                <a:gd name="connsiteX110" fmla="*/ 7795 w 11927"/>
                <a:gd name="connsiteY110" fmla="*/ 5287 h 10378"/>
                <a:gd name="connsiteX111" fmla="*/ 8032 w 11927"/>
                <a:gd name="connsiteY111" fmla="*/ 5159 h 10378"/>
                <a:gd name="connsiteX112" fmla="*/ 8235 w 11927"/>
                <a:gd name="connsiteY112" fmla="*/ 5116 h 10378"/>
                <a:gd name="connsiteX113" fmla="*/ 8335 w 11927"/>
                <a:gd name="connsiteY113" fmla="*/ 5116 h 10378"/>
                <a:gd name="connsiteX114" fmla="*/ 8335 w 11927"/>
                <a:gd name="connsiteY114" fmla="*/ 5116 h 10378"/>
                <a:gd name="connsiteX115" fmla="*/ 8438 w 11927"/>
                <a:gd name="connsiteY115" fmla="*/ 5116 h 10378"/>
                <a:gd name="connsiteX116" fmla="*/ 8639 w 11927"/>
                <a:gd name="connsiteY116" fmla="*/ 5159 h 10378"/>
                <a:gd name="connsiteX117" fmla="*/ 8909 w 11927"/>
                <a:gd name="connsiteY117" fmla="*/ 5287 h 10378"/>
                <a:gd name="connsiteX118" fmla="*/ 9113 w 11927"/>
                <a:gd name="connsiteY118" fmla="*/ 5460 h 10378"/>
                <a:gd name="connsiteX119" fmla="*/ 9213 w 11927"/>
                <a:gd name="connsiteY119" fmla="*/ 5849 h 10378"/>
                <a:gd name="connsiteX120" fmla="*/ 9180 w 11927"/>
                <a:gd name="connsiteY120" fmla="*/ 6410 h 10378"/>
                <a:gd name="connsiteX121" fmla="*/ 9113 w 11927"/>
                <a:gd name="connsiteY121" fmla="*/ 6972 h 10378"/>
                <a:gd name="connsiteX122" fmla="*/ 9078 w 11927"/>
                <a:gd name="connsiteY122" fmla="*/ 7358 h 10378"/>
                <a:gd name="connsiteX123" fmla="*/ 9078 w 11927"/>
                <a:gd name="connsiteY123" fmla="*/ 7530 h 10378"/>
                <a:gd name="connsiteX124" fmla="*/ 9078 w 11927"/>
                <a:gd name="connsiteY124" fmla="*/ 7530 h 10378"/>
                <a:gd name="connsiteX125" fmla="*/ 9011 w 11927"/>
                <a:gd name="connsiteY125" fmla="*/ 7661 h 10378"/>
                <a:gd name="connsiteX126" fmla="*/ 8978 w 11927"/>
                <a:gd name="connsiteY126" fmla="*/ 7790 h 10378"/>
                <a:gd name="connsiteX127" fmla="*/ 8909 w 11927"/>
                <a:gd name="connsiteY127" fmla="*/ 7919 h 10378"/>
                <a:gd name="connsiteX128" fmla="*/ 8877 w 11927"/>
                <a:gd name="connsiteY128" fmla="*/ 8005 h 10378"/>
                <a:gd name="connsiteX129" fmla="*/ 8775 w 11927"/>
                <a:gd name="connsiteY129" fmla="*/ 8091 h 10378"/>
                <a:gd name="connsiteX130" fmla="*/ 8978 w 11927"/>
                <a:gd name="connsiteY130" fmla="*/ 8825 h 10378"/>
                <a:gd name="connsiteX131" fmla="*/ 9992 w 11927"/>
                <a:gd name="connsiteY131" fmla="*/ 9126 h 10378"/>
                <a:gd name="connsiteX132" fmla="*/ 9992 w 11927"/>
                <a:gd name="connsiteY132" fmla="*/ 9126 h 10378"/>
                <a:gd name="connsiteX133" fmla="*/ 10058 w 11927"/>
                <a:gd name="connsiteY133" fmla="*/ 9213 h 10378"/>
                <a:gd name="connsiteX134" fmla="*/ 10093 w 11927"/>
                <a:gd name="connsiteY134" fmla="*/ 9256 h 10378"/>
                <a:gd name="connsiteX135" fmla="*/ 10093 w 11927"/>
                <a:gd name="connsiteY135" fmla="*/ 9384 h 10378"/>
                <a:gd name="connsiteX136" fmla="*/ 10125 w 11927"/>
                <a:gd name="connsiteY136" fmla="*/ 9516 h 10378"/>
                <a:gd name="connsiteX137" fmla="*/ 10125 w 11927"/>
                <a:gd name="connsiteY13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579 w 11927"/>
                <a:gd name="connsiteY75" fmla="*/ 7833 h 10378"/>
                <a:gd name="connsiteX76" fmla="*/ 6478 w 11927"/>
                <a:gd name="connsiteY76" fmla="*/ 7962 h 10378"/>
                <a:gd name="connsiteX77" fmla="*/ 6444 w 11927"/>
                <a:gd name="connsiteY77" fmla="*/ 8091 h 10378"/>
                <a:gd name="connsiteX78" fmla="*/ 6275 w 11927"/>
                <a:gd name="connsiteY78" fmla="*/ 8221 h 10378"/>
                <a:gd name="connsiteX79" fmla="*/ 6544 w 11927"/>
                <a:gd name="connsiteY79" fmla="*/ 9084 h 10378"/>
                <a:gd name="connsiteX80" fmla="*/ 7762 w 11927"/>
                <a:gd name="connsiteY80" fmla="*/ 9473 h 10378"/>
                <a:gd name="connsiteX81" fmla="*/ 7762 w 11927"/>
                <a:gd name="connsiteY81" fmla="*/ 9516 h 10378"/>
                <a:gd name="connsiteX82" fmla="*/ 7795 w 11927"/>
                <a:gd name="connsiteY82" fmla="*/ 9559 h 10378"/>
                <a:gd name="connsiteX83" fmla="*/ 7864 w 11927"/>
                <a:gd name="connsiteY83" fmla="*/ 9646 h 10378"/>
                <a:gd name="connsiteX84" fmla="*/ 7897 w 11927"/>
                <a:gd name="connsiteY84" fmla="*/ 9774 h 10378"/>
                <a:gd name="connsiteX85" fmla="*/ 7964 w 11927"/>
                <a:gd name="connsiteY85" fmla="*/ 9948 h 10378"/>
                <a:gd name="connsiteX86" fmla="*/ 7964 w 11927"/>
                <a:gd name="connsiteY86" fmla="*/ 10120 h 10378"/>
                <a:gd name="connsiteX87" fmla="*/ 7964 w 11927"/>
                <a:gd name="connsiteY87" fmla="*/ 10334 h 10378"/>
                <a:gd name="connsiteX88" fmla="*/ 8134 w 11927"/>
                <a:gd name="connsiteY88" fmla="*/ 10334 h 10378"/>
                <a:gd name="connsiteX89" fmla="*/ 8134 w 11927"/>
                <a:gd name="connsiteY89" fmla="*/ 9774 h 10378"/>
                <a:gd name="connsiteX90" fmla="*/ 8134 w 11927"/>
                <a:gd name="connsiteY90" fmla="*/ 9559 h 10378"/>
                <a:gd name="connsiteX91" fmla="*/ 8098 w 11927"/>
                <a:gd name="connsiteY91" fmla="*/ 9473 h 10378"/>
                <a:gd name="connsiteX92" fmla="*/ 8032 w 11927"/>
                <a:gd name="connsiteY92" fmla="*/ 9343 h 10378"/>
                <a:gd name="connsiteX93" fmla="*/ 7998 w 11927"/>
                <a:gd name="connsiteY93" fmla="*/ 9256 h 10378"/>
                <a:gd name="connsiteX94" fmla="*/ 7964 w 11927"/>
                <a:gd name="connsiteY94" fmla="*/ 9256 h 10378"/>
                <a:gd name="connsiteX95" fmla="*/ 7155 w 11927"/>
                <a:gd name="connsiteY95" fmla="*/ 8998 h 10378"/>
                <a:gd name="connsiteX96" fmla="*/ 7693 w 11927"/>
                <a:gd name="connsiteY96" fmla="*/ 8825 h 10378"/>
                <a:gd name="connsiteX97" fmla="*/ 7964 w 11927"/>
                <a:gd name="connsiteY97" fmla="*/ 8091 h 10378"/>
                <a:gd name="connsiteX98" fmla="*/ 7864 w 11927"/>
                <a:gd name="connsiteY98" fmla="*/ 8005 h 10378"/>
                <a:gd name="connsiteX99" fmla="*/ 7762 w 11927"/>
                <a:gd name="connsiteY99" fmla="*/ 7919 h 10378"/>
                <a:gd name="connsiteX100" fmla="*/ 7693 w 11927"/>
                <a:gd name="connsiteY100" fmla="*/ 7790 h 10378"/>
                <a:gd name="connsiteX101" fmla="*/ 7661 w 11927"/>
                <a:gd name="connsiteY101" fmla="*/ 7661 h 10378"/>
                <a:gd name="connsiteX102" fmla="*/ 7661 w 11927"/>
                <a:gd name="connsiteY102" fmla="*/ 7530 h 10378"/>
                <a:gd name="connsiteX103" fmla="*/ 7661 w 11927"/>
                <a:gd name="connsiteY103" fmla="*/ 7530 h 10378"/>
                <a:gd name="connsiteX104" fmla="*/ 7592 w 11927"/>
                <a:gd name="connsiteY104" fmla="*/ 7358 h 10378"/>
                <a:gd name="connsiteX105" fmla="*/ 7559 w 11927"/>
                <a:gd name="connsiteY105" fmla="*/ 6972 h 10378"/>
                <a:gd name="connsiteX106" fmla="*/ 7525 w 11927"/>
                <a:gd name="connsiteY106" fmla="*/ 6410 h 10378"/>
                <a:gd name="connsiteX107" fmla="*/ 7525 w 11927"/>
                <a:gd name="connsiteY107" fmla="*/ 5849 h 10378"/>
                <a:gd name="connsiteX108" fmla="*/ 7592 w 11927"/>
                <a:gd name="connsiteY108" fmla="*/ 5460 h 10378"/>
                <a:gd name="connsiteX109" fmla="*/ 7795 w 11927"/>
                <a:gd name="connsiteY109" fmla="*/ 5287 h 10378"/>
                <a:gd name="connsiteX110" fmla="*/ 8032 w 11927"/>
                <a:gd name="connsiteY110" fmla="*/ 5159 h 10378"/>
                <a:gd name="connsiteX111" fmla="*/ 8235 w 11927"/>
                <a:gd name="connsiteY111" fmla="*/ 5116 h 10378"/>
                <a:gd name="connsiteX112" fmla="*/ 8335 w 11927"/>
                <a:gd name="connsiteY112" fmla="*/ 5116 h 10378"/>
                <a:gd name="connsiteX113" fmla="*/ 8335 w 11927"/>
                <a:gd name="connsiteY113" fmla="*/ 5116 h 10378"/>
                <a:gd name="connsiteX114" fmla="*/ 8438 w 11927"/>
                <a:gd name="connsiteY114" fmla="*/ 5116 h 10378"/>
                <a:gd name="connsiteX115" fmla="*/ 8639 w 11927"/>
                <a:gd name="connsiteY115" fmla="*/ 5159 h 10378"/>
                <a:gd name="connsiteX116" fmla="*/ 8909 w 11927"/>
                <a:gd name="connsiteY116" fmla="*/ 5287 h 10378"/>
                <a:gd name="connsiteX117" fmla="*/ 9113 w 11927"/>
                <a:gd name="connsiteY117" fmla="*/ 5460 h 10378"/>
                <a:gd name="connsiteX118" fmla="*/ 9213 w 11927"/>
                <a:gd name="connsiteY118" fmla="*/ 5849 h 10378"/>
                <a:gd name="connsiteX119" fmla="*/ 9180 w 11927"/>
                <a:gd name="connsiteY119" fmla="*/ 6410 h 10378"/>
                <a:gd name="connsiteX120" fmla="*/ 9113 w 11927"/>
                <a:gd name="connsiteY120" fmla="*/ 6972 h 10378"/>
                <a:gd name="connsiteX121" fmla="*/ 9078 w 11927"/>
                <a:gd name="connsiteY121" fmla="*/ 7358 h 10378"/>
                <a:gd name="connsiteX122" fmla="*/ 9078 w 11927"/>
                <a:gd name="connsiteY122" fmla="*/ 7530 h 10378"/>
                <a:gd name="connsiteX123" fmla="*/ 9078 w 11927"/>
                <a:gd name="connsiteY123" fmla="*/ 7530 h 10378"/>
                <a:gd name="connsiteX124" fmla="*/ 9011 w 11927"/>
                <a:gd name="connsiteY124" fmla="*/ 7661 h 10378"/>
                <a:gd name="connsiteX125" fmla="*/ 8978 w 11927"/>
                <a:gd name="connsiteY125" fmla="*/ 7790 h 10378"/>
                <a:gd name="connsiteX126" fmla="*/ 8909 w 11927"/>
                <a:gd name="connsiteY126" fmla="*/ 7919 h 10378"/>
                <a:gd name="connsiteX127" fmla="*/ 8877 w 11927"/>
                <a:gd name="connsiteY127" fmla="*/ 8005 h 10378"/>
                <a:gd name="connsiteX128" fmla="*/ 8775 w 11927"/>
                <a:gd name="connsiteY128" fmla="*/ 8091 h 10378"/>
                <a:gd name="connsiteX129" fmla="*/ 8978 w 11927"/>
                <a:gd name="connsiteY129" fmla="*/ 8825 h 10378"/>
                <a:gd name="connsiteX130" fmla="*/ 9992 w 11927"/>
                <a:gd name="connsiteY130" fmla="*/ 9126 h 10378"/>
                <a:gd name="connsiteX131" fmla="*/ 9992 w 11927"/>
                <a:gd name="connsiteY131" fmla="*/ 9126 h 10378"/>
                <a:gd name="connsiteX132" fmla="*/ 10058 w 11927"/>
                <a:gd name="connsiteY132" fmla="*/ 9213 h 10378"/>
                <a:gd name="connsiteX133" fmla="*/ 10093 w 11927"/>
                <a:gd name="connsiteY133" fmla="*/ 9256 h 10378"/>
                <a:gd name="connsiteX134" fmla="*/ 10093 w 11927"/>
                <a:gd name="connsiteY134" fmla="*/ 9384 h 10378"/>
                <a:gd name="connsiteX135" fmla="*/ 10125 w 11927"/>
                <a:gd name="connsiteY135" fmla="*/ 9516 h 10378"/>
                <a:gd name="connsiteX136" fmla="*/ 10125 w 11927"/>
                <a:gd name="connsiteY13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13 w 11927"/>
                <a:gd name="connsiteY6" fmla="*/ 9213 h 10378"/>
                <a:gd name="connsiteX7" fmla="*/ 1582 w 11927"/>
                <a:gd name="connsiteY7" fmla="*/ 9126 h 10378"/>
                <a:gd name="connsiteX8" fmla="*/ 1582 w 11927"/>
                <a:gd name="connsiteY8" fmla="*/ 9126 h 10378"/>
                <a:gd name="connsiteX9" fmla="*/ 2595 w 11927"/>
                <a:gd name="connsiteY9" fmla="*/ 8825 h 10378"/>
                <a:gd name="connsiteX10" fmla="*/ 2797 w 11927"/>
                <a:gd name="connsiteY10" fmla="*/ 8091 h 10378"/>
                <a:gd name="connsiteX11" fmla="*/ 2696 w 11927"/>
                <a:gd name="connsiteY11" fmla="*/ 8005 h 10378"/>
                <a:gd name="connsiteX12" fmla="*/ 2629 w 11927"/>
                <a:gd name="connsiteY12" fmla="*/ 7919 h 10378"/>
                <a:gd name="connsiteX13" fmla="*/ 2595 w 11927"/>
                <a:gd name="connsiteY13" fmla="*/ 7790 h 10378"/>
                <a:gd name="connsiteX14" fmla="*/ 2526 w 11927"/>
                <a:gd name="connsiteY14" fmla="*/ 7661 h 10378"/>
                <a:gd name="connsiteX15" fmla="*/ 2493 w 11927"/>
                <a:gd name="connsiteY15" fmla="*/ 7575 h 10378"/>
                <a:gd name="connsiteX16" fmla="*/ 2493 w 11927"/>
                <a:gd name="connsiteY16" fmla="*/ 7530 h 10378"/>
                <a:gd name="connsiteX17" fmla="*/ 2493 w 11927"/>
                <a:gd name="connsiteY17" fmla="*/ 7358 h 10378"/>
                <a:gd name="connsiteX18" fmla="*/ 2460 w 11927"/>
                <a:gd name="connsiteY18" fmla="*/ 6972 h 10378"/>
                <a:gd name="connsiteX19" fmla="*/ 2392 w 11927"/>
                <a:gd name="connsiteY19" fmla="*/ 6410 h 10378"/>
                <a:gd name="connsiteX20" fmla="*/ 2357 w 11927"/>
                <a:gd name="connsiteY20" fmla="*/ 5849 h 10378"/>
                <a:gd name="connsiteX21" fmla="*/ 2460 w 11927"/>
                <a:gd name="connsiteY21" fmla="*/ 5460 h 10378"/>
                <a:gd name="connsiteX22" fmla="*/ 2696 w 11927"/>
                <a:gd name="connsiteY22" fmla="*/ 5287 h 10378"/>
                <a:gd name="connsiteX23" fmla="*/ 2932 w 11927"/>
                <a:gd name="connsiteY23" fmla="*/ 5159 h 10378"/>
                <a:gd name="connsiteX24" fmla="*/ 3135 w 11927"/>
                <a:gd name="connsiteY24" fmla="*/ 5116 h 10378"/>
                <a:gd name="connsiteX25" fmla="*/ 3235 w 11927"/>
                <a:gd name="connsiteY25" fmla="*/ 5116 h 10378"/>
                <a:gd name="connsiteX26" fmla="*/ 3235 w 11927"/>
                <a:gd name="connsiteY26" fmla="*/ 5116 h 10378"/>
                <a:gd name="connsiteX27" fmla="*/ 3304 w 11927"/>
                <a:gd name="connsiteY27" fmla="*/ 5116 h 10378"/>
                <a:gd name="connsiteX28" fmla="*/ 3506 w 11927"/>
                <a:gd name="connsiteY28" fmla="*/ 5159 h 10378"/>
                <a:gd name="connsiteX29" fmla="*/ 3743 w 11927"/>
                <a:gd name="connsiteY29" fmla="*/ 5287 h 10378"/>
                <a:gd name="connsiteX30" fmla="*/ 3944 w 11927"/>
                <a:gd name="connsiteY30" fmla="*/ 5460 h 10378"/>
                <a:gd name="connsiteX31" fmla="*/ 4046 w 11927"/>
                <a:gd name="connsiteY31" fmla="*/ 5849 h 10378"/>
                <a:gd name="connsiteX32" fmla="*/ 4046 w 11927"/>
                <a:gd name="connsiteY32" fmla="*/ 6410 h 10378"/>
                <a:gd name="connsiteX33" fmla="*/ 4013 w 11927"/>
                <a:gd name="connsiteY33" fmla="*/ 6972 h 10378"/>
                <a:gd name="connsiteX34" fmla="*/ 3944 w 11927"/>
                <a:gd name="connsiteY34" fmla="*/ 7358 h 10378"/>
                <a:gd name="connsiteX35" fmla="*/ 3910 w 11927"/>
                <a:gd name="connsiteY35" fmla="*/ 7530 h 10378"/>
                <a:gd name="connsiteX36" fmla="*/ 3910 w 11927"/>
                <a:gd name="connsiteY36" fmla="*/ 7575 h 10378"/>
                <a:gd name="connsiteX37" fmla="*/ 3910 w 11927"/>
                <a:gd name="connsiteY37" fmla="*/ 7661 h 10378"/>
                <a:gd name="connsiteX38" fmla="*/ 3844 w 11927"/>
                <a:gd name="connsiteY38" fmla="*/ 7790 h 10378"/>
                <a:gd name="connsiteX39" fmla="*/ 3809 w 11927"/>
                <a:gd name="connsiteY39" fmla="*/ 7919 h 10378"/>
                <a:gd name="connsiteX40" fmla="*/ 3709 w 11927"/>
                <a:gd name="connsiteY40" fmla="*/ 8005 h 10378"/>
                <a:gd name="connsiteX41" fmla="*/ 3676 w 11927"/>
                <a:gd name="connsiteY41" fmla="*/ 8091 h 10378"/>
                <a:gd name="connsiteX42" fmla="*/ 3844 w 11927"/>
                <a:gd name="connsiteY42" fmla="*/ 8825 h 10378"/>
                <a:gd name="connsiteX43" fmla="*/ 4384 w 11927"/>
                <a:gd name="connsiteY43" fmla="*/ 8998 h 10378"/>
                <a:gd name="connsiteX44" fmla="*/ 3608 w 11927"/>
                <a:gd name="connsiteY44" fmla="*/ 9256 h 10378"/>
                <a:gd name="connsiteX45" fmla="*/ 3574 w 11927"/>
                <a:gd name="connsiteY45" fmla="*/ 9256 h 10378"/>
                <a:gd name="connsiteX46" fmla="*/ 3506 w 11927"/>
                <a:gd name="connsiteY46" fmla="*/ 9343 h 10378"/>
                <a:gd name="connsiteX47" fmla="*/ 3472 w 11927"/>
                <a:gd name="connsiteY47" fmla="*/ 9473 h 10378"/>
                <a:gd name="connsiteX48" fmla="*/ 3406 w 11927"/>
                <a:gd name="connsiteY48" fmla="*/ 9559 h 10378"/>
                <a:gd name="connsiteX49" fmla="*/ 3406 w 11927"/>
                <a:gd name="connsiteY49" fmla="*/ 9774 h 10378"/>
                <a:gd name="connsiteX50" fmla="*/ 3406 w 11927"/>
                <a:gd name="connsiteY50" fmla="*/ 10378 h 10378"/>
                <a:gd name="connsiteX51" fmla="*/ 3676 w 11927"/>
                <a:gd name="connsiteY51" fmla="*/ 10378 h 10378"/>
                <a:gd name="connsiteX52" fmla="*/ 3676 w 11927"/>
                <a:gd name="connsiteY52" fmla="*/ 9948 h 10378"/>
                <a:gd name="connsiteX53" fmla="*/ 3676 w 11927"/>
                <a:gd name="connsiteY53" fmla="*/ 9774 h 10378"/>
                <a:gd name="connsiteX54" fmla="*/ 3709 w 11927"/>
                <a:gd name="connsiteY54" fmla="*/ 9646 h 10378"/>
                <a:gd name="connsiteX55" fmla="*/ 3743 w 11927"/>
                <a:gd name="connsiteY55" fmla="*/ 9559 h 10378"/>
                <a:gd name="connsiteX56" fmla="*/ 3809 w 11927"/>
                <a:gd name="connsiteY56" fmla="*/ 9516 h 10378"/>
                <a:gd name="connsiteX57" fmla="*/ 3809 w 11927"/>
                <a:gd name="connsiteY57" fmla="*/ 9473 h 10378"/>
                <a:gd name="connsiteX58" fmla="*/ 5025 w 11927"/>
                <a:gd name="connsiteY58" fmla="*/ 9084 h 10378"/>
                <a:gd name="connsiteX59" fmla="*/ 5263 w 11927"/>
                <a:gd name="connsiteY59" fmla="*/ 8221 h 10378"/>
                <a:gd name="connsiteX60" fmla="*/ 5161 w 11927"/>
                <a:gd name="connsiteY60" fmla="*/ 8091 h 10378"/>
                <a:gd name="connsiteX61" fmla="*/ 5060 w 11927"/>
                <a:gd name="connsiteY61" fmla="*/ 7962 h 10378"/>
                <a:gd name="connsiteX62" fmla="*/ 4993 w 11927"/>
                <a:gd name="connsiteY62" fmla="*/ 7661 h 10378"/>
                <a:gd name="connsiteX63" fmla="*/ 4924 w 11927"/>
                <a:gd name="connsiteY63" fmla="*/ 7575 h 10378"/>
                <a:gd name="connsiteX64" fmla="*/ 4924 w 11927"/>
                <a:gd name="connsiteY64" fmla="*/ 7401 h 10378"/>
                <a:gd name="connsiteX65" fmla="*/ 4790 w 11927"/>
                <a:gd name="connsiteY65" fmla="*/ 6022 h 10378"/>
                <a:gd name="connsiteX66" fmla="*/ 4823 w 11927"/>
                <a:gd name="connsiteY66" fmla="*/ 5159 h 10378"/>
                <a:gd name="connsiteX67" fmla="*/ 5025 w 11927"/>
                <a:gd name="connsiteY67" fmla="*/ 4856 h 10378"/>
                <a:gd name="connsiteX68" fmla="*/ 5263 w 11927"/>
                <a:gd name="connsiteY68" fmla="*/ 4727 h 10378"/>
                <a:gd name="connsiteX69" fmla="*/ 5701 w 11927"/>
                <a:gd name="connsiteY69" fmla="*/ 4598 h 10378"/>
                <a:gd name="connsiteX70" fmla="*/ 6544 w 11927"/>
                <a:gd name="connsiteY70" fmla="*/ 4856 h 10378"/>
                <a:gd name="connsiteX71" fmla="*/ 6714 w 11927"/>
                <a:gd name="connsiteY71" fmla="*/ 5159 h 10378"/>
                <a:gd name="connsiteX72" fmla="*/ 6816 w 11927"/>
                <a:gd name="connsiteY72" fmla="*/ 5547 h 10378"/>
                <a:gd name="connsiteX73" fmla="*/ 6648 w 11927"/>
                <a:gd name="connsiteY73" fmla="*/ 7530 h 10378"/>
                <a:gd name="connsiteX74" fmla="*/ 6579 w 11927"/>
                <a:gd name="connsiteY74" fmla="*/ 7833 h 10378"/>
                <a:gd name="connsiteX75" fmla="*/ 6478 w 11927"/>
                <a:gd name="connsiteY75" fmla="*/ 7962 h 10378"/>
                <a:gd name="connsiteX76" fmla="*/ 6444 w 11927"/>
                <a:gd name="connsiteY76" fmla="*/ 8091 h 10378"/>
                <a:gd name="connsiteX77" fmla="*/ 6275 w 11927"/>
                <a:gd name="connsiteY77" fmla="*/ 8221 h 10378"/>
                <a:gd name="connsiteX78" fmla="*/ 6544 w 11927"/>
                <a:gd name="connsiteY78" fmla="*/ 9084 h 10378"/>
                <a:gd name="connsiteX79" fmla="*/ 7762 w 11927"/>
                <a:gd name="connsiteY79" fmla="*/ 9473 h 10378"/>
                <a:gd name="connsiteX80" fmla="*/ 7762 w 11927"/>
                <a:gd name="connsiteY80" fmla="*/ 9516 h 10378"/>
                <a:gd name="connsiteX81" fmla="*/ 7795 w 11927"/>
                <a:gd name="connsiteY81" fmla="*/ 9559 h 10378"/>
                <a:gd name="connsiteX82" fmla="*/ 7864 w 11927"/>
                <a:gd name="connsiteY82" fmla="*/ 9646 h 10378"/>
                <a:gd name="connsiteX83" fmla="*/ 7897 w 11927"/>
                <a:gd name="connsiteY83" fmla="*/ 9774 h 10378"/>
                <a:gd name="connsiteX84" fmla="*/ 7964 w 11927"/>
                <a:gd name="connsiteY84" fmla="*/ 9948 h 10378"/>
                <a:gd name="connsiteX85" fmla="*/ 7964 w 11927"/>
                <a:gd name="connsiteY85" fmla="*/ 10120 h 10378"/>
                <a:gd name="connsiteX86" fmla="*/ 7964 w 11927"/>
                <a:gd name="connsiteY86" fmla="*/ 10334 h 10378"/>
                <a:gd name="connsiteX87" fmla="*/ 8134 w 11927"/>
                <a:gd name="connsiteY87" fmla="*/ 10334 h 10378"/>
                <a:gd name="connsiteX88" fmla="*/ 8134 w 11927"/>
                <a:gd name="connsiteY88" fmla="*/ 9774 h 10378"/>
                <a:gd name="connsiteX89" fmla="*/ 8134 w 11927"/>
                <a:gd name="connsiteY89" fmla="*/ 9559 h 10378"/>
                <a:gd name="connsiteX90" fmla="*/ 8098 w 11927"/>
                <a:gd name="connsiteY90" fmla="*/ 9473 h 10378"/>
                <a:gd name="connsiteX91" fmla="*/ 8032 w 11927"/>
                <a:gd name="connsiteY91" fmla="*/ 9343 h 10378"/>
                <a:gd name="connsiteX92" fmla="*/ 7998 w 11927"/>
                <a:gd name="connsiteY92" fmla="*/ 9256 h 10378"/>
                <a:gd name="connsiteX93" fmla="*/ 7964 w 11927"/>
                <a:gd name="connsiteY93" fmla="*/ 9256 h 10378"/>
                <a:gd name="connsiteX94" fmla="*/ 7155 w 11927"/>
                <a:gd name="connsiteY94" fmla="*/ 8998 h 10378"/>
                <a:gd name="connsiteX95" fmla="*/ 7693 w 11927"/>
                <a:gd name="connsiteY95" fmla="*/ 8825 h 10378"/>
                <a:gd name="connsiteX96" fmla="*/ 7964 w 11927"/>
                <a:gd name="connsiteY96" fmla="*/ 8091 h 10378"/>
                <a:gd name="connsiteX97" fmla="*/ 7864 w 11927"/>
                <a:gd name="connsiteY97" fmla="*/ 8005 h 10378"/>
                <a:gd name="connsiteX98" fmla="*/ 7762 w 11927"/>
                <a:gd name="connsiteY98" fmla="*/ 7919 h 10378"/>
                <a:gd name="connsiteX99" fmla="*/ 7693 w 11927"/>
                <a:gd name="connsiteY99" fmla="*/ 7790 h 10378"/>
                <a:gd name="connsiteX100" fmla="*/ 7661 w 11927"/>
                <a:gd name="connsiteY100" fmla="*/ 7661 h 10378"/>
                <a:gd name="connsiteX101" fmla="*/ 7661 w 11927"/>
                <a:gd name="connsiteY101" fmla="*/ 7530 h 10378"/>
                <a:gd name="connsiteX102" fmla="*/ 7661 w 11927"/>
                <a:gd name="connsiteY102" fmla="*/ 7530 h 10378"/>
                <a:gd name="connsiteX103" fmla="*/ 7592 w 11927"/>
                <a:gd name="connsiteY103" fmla="*/ 7358 h 10378"/>
                <a:gd name="connsiteX104" fmla="*/ 7559 w 11927"/>
                <a:gd name="connsiteY104" fmla="*/ 6972 h 10378"/>
                <a:gd name="connsiteX105" fmla="*/ 7525 w 11927"/>
                <a:gd name="connsiteY105" fmla="*/ 6410 h 10378"/>
                <a:gd name="connsiteX106" fmla="*/ 7525 w 11927"/>
                <a:gd name="connsiteY106" fmla="*/ 5849 h 10378"/>
                <a:gd name="connsiteX107" fmla="*/ 7592 w 11927"/>
                <a:gd name="connsiteY107" fmla="*/ 5460 h 10378"/>
                <a:gd name="connsiteX108" fmla="*/ 7795 w 11927"/>
                <a:gd name="connsiteY108" fmla="*/ 5287 h 10378"/>
                <a:gd name="connsiteX109" fmla="*/ 8032 w 11927"/>
                <a:gd name="connsiteY109" fmla="*/ 5159 h 10378"/>
                <a:gd name="connsiteX110" fmla="*/ 8235 w 11927"/>
                <a:gd name="connsiteY110" fmla="*/ 5116 h 10378"/>
                <a:gd name="connsiteX111" fmla="*/ 8335 w 11927"/>
                <a:gd name="connsiteY111" fmla="*/ 5116 h 10378"/>
                <a:gd name="connsiteX112" fmla="*/ 8335 w 11927"/>
                <a:gd name="connsiteY112" fmla="*/ 5116 h 10378"/>
                <a:gd name="connsiteX113" fmla="*/ 8438 w 11927"/>
                <a:gd name="connsiteY113" fmla="*/ 5116 h 10378"/>
                <a:gd name="connsiteX114" fmla="*/ 8639 w 11927"/>
                <a:gd name="connsiteY114" fmla="*/ 5159 h 10378"/>
                <a:gd name="connsiteX115" fmla="*/ 8909 w 11927"/>
                <a:gd name="connsiteY115" fmla="*/ 5287 h 10378"/>
                <a:gd name="connsiteX116" fmla="*/ 9113 w 11927"/>
                <a:gd name="connsiteY116" fmla="*/ 5460 h 10378"/>
                <a:gd name="connsiteX117" fmla="*/ 9213 w 11927"/>
                <a:gd name="connsiteY117" fmla="*/ 5849 h 10378"/>
                <a:gd name="connsiteX118" fmla="*/ 9180 w 11927"/>
                <a:gd name="connsiteY118" fmla="*/ 6410 h 10378"/>
                <a:gd name="connsiteX119" fmla="*/ 9113 w 11927"/>
                <a:gd name="connsiteY119" fmla="*/ 6972 h 10378"/>
                <a:gd name="connsiteX120" fmla="*/ 9078 w 11927"/>
                <a:gd name="connsiteY120" fmla="*/ 7358 h 10378"/>
                <a:gd name="connsiteX121" fmla="*/ 9078 w 11927"/>
                <a:gd name="connsiteY121" fmla="*/ 7530 h 10378"/>
                <a:gd name="connsiteX122" fmla="*/ 9078 w 11927"/>
                <a:gd name="connsiteY122" fmla="*/ 7530 h 10378"/>
                <a:gd name="connsiteX123" fmla="*/ 9011 w 11927"/>
                <a:gd name="connsiteY123" fmla="*/ 7661 h 10378"/>
                <a:gd name="connsiteX124" fmla="*/ 8978 w 11927"/>
                <a:gd name="connsiteY124" fmla="*/ 7790 h 10378"/>
                <a:gd name="connsiteX125" fmla="*/ 8909 w 11927"/>
                <a:gd name="connsiteY125" fmla="*/ 7919 h 10378"/>
                <a:gd name="connsiteX126" fmla="*/ 8877 w 11927"/>
                <a:gd name="connsiteY126" fmla="*/ 8005 h 10378"/>
                <a:gd name="connsiteX127" fmla="*/ 8775 w 11927"/>
                <a:gd name="connsiteY127" fmla="*/ 8091 h 10378"/>
                <a:gd name="connsiteX128" fmla="*/ 8978 w 11927"/>
                <a:gd name="connsiteY128" fmla="*/ 8825 h 10378"/>
                <a:gd name="connsiteX129" fmla="*/ 9992 w 11927"/>
                <a:gd name="connsiteY129" fmla="*/ 9126 h 10378"/>
                <a:gd name="connsiteX130" fmla="*/ 9992 w 11927"/>
                <a:gd name="connsiteY130" fmla="*/ 9126 h 10378"/>
                <a:gd name="connsiteX131" fmla="*/ 10058 w 11927"/>
                <a:gd name="connsiteY131" fmla="*/ 9213 h 10378"/>
                <a:gd name="connsiteX132" fmla="*/ 10093 w 11927"/>
                <a:gd name="connsiteY132" fmla="*/ 9256 h 10378"/>
                <a:gd name="connsiteX133" fmla="*/ 10093 w 11927"/>
                <a:gd name="connsiteY133" fmla="*/ 9384 h 10378"/>
                <a:gd name="connsiteX134" fmla="*/ 10125 w 11927"/>
                <a:gd name="connsiteY134" fmla="*/ 9516 h 10378"/>
                <a:gd name="connsiteX135" fmla="*/ 10125 w 11927"/>
                <a:gd name="connsiteY13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82 w 11927"/>
                <a:gd name="connsiteY6" fmla="*/ 9126 h 10378"/>
                <a:gd name="connsiteX7" fmla="*/ 1582 w 11927"/>
                <a:gd name="connsiteY7" fmla="*/ 9126 h 10378"/>
                <a:gd name="connsiteX8" fmla="*/ 2595 w 11927"/>
                <a:gd name="connsiteY8" fmla="*/ 8825 h 10378"/>
                <a:gd name="connsiteX9" fmla="*/ 2797 w 11927"/>
                <a:gd name="connsiteY9" fmla="*/ 8091 h 10378"/>
                <a:gd name="connsiteX10" fmla="*/ 2696 w 11927"/>
                <a:gd name="connsiteY10" fmla="*/ 8005 h 10378"/>
                <a:gd name="connsiteX11" fmla="*/ 2629 w 11927"/>
                <a:gd name="connsiteY11" fmla="*/ 7919 h 10378"/>
                <a:gd name="connsiteX12" fmla="*/ 2595 w 11927"/>
                <a:gd name="connsiteY12" fmla="*/ 7790 h 10378"/>
                <a:gd name="connsiteX13" fmla="*/ 2526 w 11927"/>
                <a:gd name="connsiteY13" fmla="*/ 7661 h 10378"/>
                <a:gd name="connsiteX14" fmla="*/ 2493 w 11927"/>
                <a:gd name="connsiteY14" fmla="*/ 7575 h 10378"/>
                <a:gd name="connsiteX15" fmla="*/ 2493 w 11927"/>
                <a:gd name="connsiteY15" fmla="*/ 7530 h 10378"/>
                <a:gd name="connsiteX16" fmla="*/ 2493 w 11927"/>
                <a:gd name="connsiteY16" fmla="*/ 7358 h 10378"/>
                <a:gd name="connsiteX17" fmla="*/ 2460 w 11927"/>
                <a:gd name="connsiteY17" fmla="*/ 6972 h 10378"/>
                <a:gd name="connsiteX18" fmla="*/ 2392 w 11927"/>
                <a:gd name="connsiteY18" fmla="*/ 6410 h 10378"/>
                <a:gd name="connsiteX19" fmla="*/ 2357 w 11927"/>
                <a:gd name="connsiteY19" fmla="*/ 5849 h 10378"/>
                <a:gd name="connsiteX20" fmla="*/ 2460 w 11927"/>
                <a:gd name="connsiteY20" fmla="*/ 5460 h 10378"/>
                <a:gd name="connsiteX21" fmla="*/ 2696 w 11927"/>
                <a:gd name="connsiteY21" fmla="*/ 5287 h 10378"/>
                <a:gd name="connsiteX22" fmla="*/ 2932 w 11927"/>
                <a:gd name="connsiteY22" fmla="*/ 5159 h 10378"/>
                <a:gd name="connsiteX23" fmla="*/ 3135 w 11927"/>
                <a:gd name="connsiteY23" fmla="*/ 5116 h 10378"/>
                <a:gd name="connsiteX24" fmla="*/ 3235 w 11927"/>
                <a:gd name="connsiteY24" fmla="*/ 5116 h 10378"/>
                <a:gd name="connsiteX25" fmla="*/ 3235 w 11927"/>
                <a:gd name="connsiteY25" fmla="*/ 5116 h 10378"/>
                <a:gd name="connsiteX26" fmla="*/ 3304 w 11927"/>
                <a:gd name="connsiteY26" fmla="*/ 5116 h 10378"/>
                <a:gd name="connsiteX27" fmla="*/ 3506 w 11927"/>
                <a:gd name="connsiteY27" fmla="*/ 5159 h 10378"/>
                <a:gd name="connsiteX28" fmla="*/ 3743 w 11927"/>
                <a:gd name="connsiteY28" fmla="*/ 5287 h 10378"/>
                <a:gd name="connsiteX29" fmla="*/ 3944 w 11927"/>
                <a:gd name="connsiteY29" fmla="*/ 5460 h 10378"/>
                <a:gd name="connsiteX30" fmla="*/ 4046 w 11927"/>
                <a:gd name="connsiteY30" fmla="*/ 5849 h 10378"/>
                <a:gd name="connsiteX31" fmla="*/ 4046 w 11927"/>
                <a:gd name="connsiteY31" fmla="*/ 6410 h 10378"/>
                <a:gd name="connsiteX32" fmla="*/ 4013 w 11927"/>
                <a:gd name="connsiteY32" fmla="*/ 6972 h 10378"/>
                <a:gd name="connsiteX33" fmla="*/ 3944 w 11927"/>
                <a:gd name="connsiteY33" fmla="*/ 7358 h 10378"/>
                <a:gd name="connsiteX34" fmla="*/ 3910 w 11927"/>
                <a:gd name="connsiteY34" fmla="*/ 7530 h 10378"/>
                <a:gd name="connsiteX35" fmla="*/ 3910 w 11927"/>
                <a:gd name="connsiteY35" fmla="*/ 7575 h 10378"/>
                <a:gd name="connsiteX36" fmla="*/ 3910 w 11927"/>
                <a:gd name="connsiteY36" fmla="*/ 7661 h 10378"/>
                <a:gd name="connsiteX37" fmla="*/ 3844 w 11927"/>
                <a:gd name="connsiteY37" fmla="*/ 7790 h 10378"/>
                <a:gd name="connsiteX38" fmla="*/ 3809 w 11927"/>
                <a:gd name="connsiteY38" fmla="*/ 7919 h 10378"/>
                <a:gd name="connsiteX39" fmla="*/ 3709 w 11927"/>
                <a:gd name="connsiteY39" fmla="*/ 8005 h 10378"/>
                <a:gd name="connsiteX40" fmla="*/ 3676 w 11927"/>
                <a:gd name="connsiteY40" fmla="*/ 8091 h 10378"/>
                <a:gd name="connsiteX41" fmla="*/ 3844 w 11927"/>
                <a:gd name="connsiteY41" fmla="*/ 8825 h 10378"/>
                <a:gd name="connsiteX42" fmla="*/ 4384 w 11927"/>
                <a:gd name="connsiteY42" fmla="*/ 8998 h 10378"/>
                <a:gd name="connsiteX43" fmla="*/ 3608 w 11927"/>
                <a:gd name="connsiteY43" fmla="*/ 9256 h 10378"/>
                <a:gd name="connsiteX44" fmla="*/ 3574 w 11927"/>
                <a:gd name="connsiteY44" fmla="*/ 9256 h 10378"/>
                <a:gd name="connsiteX45" fmla="*/ 3506 w 11927"/>
                <a:gd name="connsiteY45" fmla="*/ 9343 h 10378"/>
                <a:gd name="connsiteX46" fmla="*/ 3472 w 11927"/>
                <a:gd name="connsiteY46" fmla="*/ 9473 h 10378"/>
                <a:gd name="connsiteX47" fmla="*/ 3406 w 11927"/>
                <a:gd name="connsiteY47" fmla="*/ 9559 h 10378"/>
                <a:gd name="connsiteX48" fmla="*/ 3406 w 11927"/>
                <a:gd name="connsiteY48" fmla="*/ 9774 h 10378"/>
                <a:gd name="connsiteX49" fmla="*/ 3406 w 11927"/>
                <a:gd name="connsiteY49" fmla="*/ 10378 h 10378"/>
                <a:gd name="connsiteX50" fmla="*/ 3676 w 11927"/>
                <a:gd name="connsiteY50" fmla="*/ 10378 h 10378"/>
                <a:gd name="connsiteX51" fmla="*/ 3676 w 11927"/>
                <a:gd name="connsiteY51" fmla="*/ 9948 h 10378"/>
                <a:gd name="connsiteX52" fmla="*/ 3676 w 11927"/>
                <a:gd name="connsiteY52" fmla="*/ 9774 h 10378"/>
                <a:gd name="connsiteX53" fmla="*/ 3709 w 11927"/>
                <a:gd name="connsiteY53" fmla="*/ 9646 h 10378"/>
                <a:gd name="connsiteX54" fmla="*/ 3743 w 11927"/>
                <a:gd name="connsiteY54" fmla="*/ 9559 h 10378"/>
                <a:gd name="connsiteX55" fmla="*/ 3809 w 11927"/>
                <a:gd name="connsiteY55" fmla="*/ 9516 h 10378"/>
                <a:gd name="connsiteX56" fmla="*/ 3809 w 11927"/>
                <a:gd name="connsiteY56" fmla="*/ 9473 h 10378"/>
                <a:gd name="connsiteX57" fmla="*/ 5025 w 11927"/>
                <a:gd name="connsiteY57" fmla="*/ 9084 h 10378"/>
                <a:gd name="connsiteX58" fmla="*/ 5263 w 11927"/>
                <a:gd name="connsiteY58" fmla="*/ 8221 h 10378"/>
                <a:gd name="connsiteX59" fmla="*/ 5161 w 11927"/>
                <a:gd name="connsiteY59" fmla="*/ 8091 h 10378"/>
                <a:gd name="connsiteX60" fmla="*/ 5060 w 11927"/>
                <a:gd name="connsiteY60" fmla="*/ 7962 h 10378"/>
                <a:gd name="connsiteX61" fmla="*/ 4993 w 11927"/>
                <a:gd name="connsiteY61" fmla="*/ 7661 h 10378"/>
                <a:gd name="connsiteX62" fmla="*/ 4924 w 11927"/>
                <a:gd name="connsiteY62" fmla="*/ 7575 h 10378"/>
                <a:gd name="connsiteX63" fmla="*/ 4924 w 11927"/>
                <a:gd name="connsiteY63" fmla="*/ 7401 h 10378"/>
                <a:gd name="connsiteX64" fmla="*/ 4790 w 11927"/>
                <a:gd name="connsiteY64" fmla="*/ 6022 h 10378"/>
                <a:gd name="connsiteX65" fmla="*/ 4823 w 11927"/>
                <a:gd name="connsiteY65" fmla="*/ 5159 h 10378"/>
                <a:gd name="connsiteX66" fmla="*/ 5025 w 11927"/>
                <a:gd name="connsiteY66" fmla="*/ 4856 h 10378"/>
                <a:gd name="connsiteX67" fmla="*/ 5263 w 11927"/>
                <a:gd name="connsiteY67" fmla="*/ 4727 h 10378"/>
                <a:gd name="connsiteX68" fmla="*/ 5701 w 11927"/>
                <a:gd name="connsiteY68" fmla="*/ 4598 h 10378"/>
                <a:gd name="connsiteX69" fmla="*/ 6544 w 11927"/>
                <a:gd name="connsiteY69" fmla="*/ 4856 h 10378"/>
                <a:gd name="connsiteX70" fmla="*/ 6714 w 11927"/>
                <a:gd name="connsiteY70" fmla="*/ 5159 h 10378"/>
                <a:gd name="connsiteX71" fmla="*/ 6816 w 11927"/>
                <a:gd name="connsiteY71" fmla="*/ 5547 h 10378"/>
                <a:gd name="connsiteX72" fmla="*/ 6648 w 11927"/>
                <a:gd name="connsiteY72" fmla="*/ 7530 h 10378"/>
                <a:gd name="connsiteX73" fmla="*/ 6579 w 11927"/>
                <a:gd name="connsiteY73" fmla="*/ 7833 h 10378"/>
                <a:gd name="connsiteX74" fmla="*/ 6478 w 11927"/>
                <a:gd name="connsiteY74" fmla="*/ 7962 h 10378"/>
                <a:gd name="connsiteX75" fmla="*/ 6444 w 11927"/>
                <a:gd name="connsiteY75" fmla="*/ 8091 h 10378"/>
                <a:gd name="connsiteX76" fmla="*/ 6275 w 11927"/>
                <a:gd name="connsiteY76" fmla="*/ 8221 h 10378"/>
                <a:gd name="connsiteX77" fmla="*/ 6544 w 11927"/>
                <a:gd name="connsiteY77" fmla="*/ 9084 h 10378"/>
                <a:gd name="connsiteX78" fmla="*/ 7762 w 11927"/>
                <a:gd name="connsiteY78" fmla="*/ 9473 h 10378"/>
                <a:gd name="connsiteX79" fmla="*/ 7762 w 11927"/>
                <a:gd name="connsiteY79" fmla="*/ 9516 h 10378"/>
                <a:gd name="connsiteX80" fmla="*/ 7795 w 11927"/>
                <a:gd name="connsiteY80" fmla="*/ 9559 h 10378"/>
                <a:gd name="connsiteX81" fmla="*/ 7864 w 11927"/>
                <a:gd name="connsiteY81" fmla="*/ 9646 h 10378"/>
                <a:gd name="connsiteX82" fmla="*/ 7897 w 11927"/>
                <a:gd name="connsiteY82" fmla="*/ 9774 h 10378"/>
                <a:gd name="connsiteX83" fmla="*/ 7964 w 11927"/>
                <a:gd name="connsiteY83" fmla="*/ 9948 h 10378"/>
                <a:gd name="connsiteX84" fmla="*/ 7964 w 11927"/>
                <a:gd name="connsiteY84" fmla="*/ 10120 h 10378"/>
                <a:gd name="connsiteX85" fmla="*/ 7964 w 11927"/>
                <a:gd name="connsiteY85" fmla="*/ 10334 h 10378"/>
                <a:gd name="connsiteX86" fmla="*/ 8134 w 11927"/>
                <a:gd name="connsiteY86" fmla="*/ 10334 h 10378"/>
                <a:gd name="connsiteX87" fmla="*/ 8134 w 11927"/>
                <a:gd name="connsiteY87" fmla="*/ 9774 h 10378"/>
                <a:gd name="connsiteX88" fmla="*/ 8134 w 11927"/>
                <a:gd name="connsiteY88" fmla="*/ 9559 h 10378"/>
                <a:gd name="connsiteX89" fmla="*/ 8098 w 11927"/>
                <a:gd name="connsiteY89" fmla="*/ 9473 h 10378"/>
                <a:gd name="connsiteX90" fmla="*/ 8032 w 11927"/>
                <a:gd name="connsiteY90" fmla="*/ 9343 h 10378"/>
                <a:gd name="connsiteX91" fmla="*/ 7998 w 11927"/>
                <a:gd name="connsiteY91" fmla="*/ 9256 h 10378"/>
                <a:gd name="connsiteX92" fmla="*/ 7964 w 11927"/>
                <a:gd name="connsiteY92" fmla="*/ 9256 h 10378"/>
                <a:gd name="connsiteX93" fmla="*/ 7155 w 11927"/>
                <a:gd name="connsiteY93" fmla="*/ 8998 h 10378"/>
                <a:gd name="connsiteX94" fmla="*/ 7693 w 11927"/>
                <a:gd name="connsiteY94" fmla="*/ 8825 h 10378"/>
                <a:gd name="connsiteX95" fmla="*/ 7964 w 11927"/>
                <a:gd name="connsiteY95" fmla="*/ 8091 h 10378"/>
                <a:gd name="connsiteX96" fmla="*/ 7864 w 11927"/>
                <a:gd name="connsiteY96" fmla="*/ 8005 h 10378"/>
                <a:gd name="connsiteX97" fmla="*/ 7762 w 11927"/>
                <a:gd name="connsiteY97" fmla="*/ 7919 h 10378"/>
                <a:gd name="connsiteX98" fmla="*/ 7693 w 11927"/>
                <a:gd name="connsiteY98" fmla="*/ 7790 h 10378"/>
                <a:gd name="connsiteX99" fmla="*/ 7661 w 11927"/>
                <a:gd name="connsiteY99" fmla="*/ 7661 h 10378"/>
                <a:gd name="connsiteX100" fmla="*/ 7661 w 11927"/>
                <a:gd name="connsiteY100" fmla="*/ 7530 h 10378"/>
                <a:gd name="connsiteX101" fmla="*/ 7661 w 11927"/>
                <a:gd name="connsiteY101" fmla="*/ 7530 h 10378"/>
                <a:gd name="connsiteX102" fmla="*/ 7592 w 11927"/>
                <a:gd name="connsiteY102" fmla="*/ 7358 h 10378"/>
                <a:gd name="connsiteX103" fmla="*/ 7559 w 11927"/>
                <a:gd name="connsiteY103" fmla="*/ 6972 h 10378"/>
                <a:gd name="connsiteX104" fmla="*/ 7525 w 11927"/>
                <a:gd name="connsiteY104" fmla="*/ 6410 h 10378"/>
                <a:gd name="connsiteX105" fmla="*/ 7525 w 11927"/>
                <a:gd name="connsiteY105" fmla="*/ 5849 h 10378"/>
                <a:gd name="connsiteX106" fmla="*/ 7592 w 11927"/>
                <a:gd name="connsiteY106" fmla="*/ 5460 h 10378"/>
                <a:gd name="connsiteX107" fmla="*/ 7795 w 11927"/>
                <a:gd name="connsiteY107" fmla="*/ 5287 h 10378"/>
                <a:gd name="connsiteX108" fmla="*/ 8032 w 11927"/>
                <a:gd name="connsiteY108" fmla="*/ 5159 h 10378"/>
                <a:gd name="connsiteX109" fmla="*/ 8235 w 11927"/>
                <a:gd name="connsiteY109" fmla="*/ 5116 h 10378"/>
                <a:gd name="connsiteX110" fmla="*/ 8335 w 11927"/>
                <a:gd name="connsiteY110" fmla="*/ 5116 h 10378"/>
                <a:gd name="connsiteX111" fmla="*/ 8335 w 11927"/>
                <a:gd name="connsiteY111" fmla="*/ 5116 h 10378"/>
                <a:gd name="connsiteX112" fmla="*/ 8438 w 11927"/>
                <a:gd name="connsiteY112" fmla="*/ 5116 h 10378"/>
                <a:gd name="connsiteX113" fmla="*/ 8639 w 11927"/>
                <a:gd name="connsiteY113" fmla="*/ 5159 h 10378"/>
                <a:gd name="connsiteX114" fmla="*/ 8909 w 11927"/>
                <a:gd name="connsiteY114" fmla="*/ 5287 h 10378"/>
                <a:gd name="connsiteX115" fmla="*/ 9113 w 11927"/>
                <a:gd name="connsiteY115" fmla="*/ 5460 h 10378"/>
                <a:gd name="connsiteX116" fmla="*/ 9213 w 11927"/>
                <a:gd name="connsiteY116" fmla="*/ 5849 h 10378"/>
                <a:gd name="connsiteX117" fmla="*/ 9180 w 11927"/>
                <a:gd name="connsiteY117" fmla="*/ 6410 h 10378"/>
                <a:gd name="connsiteX118" fmla="*/ 9113 w 11927"/>
                <a:gd name="connsiteY118" fmla="*/ 6972 h 10378"/>
                <a:gd name="connsiteX119" fmla="*/ 9078 w 11927"/>
                <a:gd name="connsiteY119" fmla="*/ 7358 h 10378"/>
                <a:gd name="connsiteX120" fmla="*/ 9078 w 11927"/>
                <a:gd name="connsiteY120" fmla="*/ 7530 h 10378"/>
                <a:gd name="connsiteX121" fmla="*/ 9078 w 11927"/>
                <a:gd name="connsiteY121" fmla="*/ 7530 h 10378"/>
                <a:gd name="connsiteX122" fmla="*/ 9011 w 11927"/>
                <a:gd name="connsiteY122" fmla="*/ 7661 h 10378"/>
                <a:gd name="connsiteX123" fmla="*/ 8978 w 11927"/>
                <a:gd name="connsiteY123" fmla="*/ 7790 h 10378"/>
                <a:gd name="connsiteX124" fmla="*/ 8909 w 11927"/>
                <a:gd name="connsiteY124" fmla="*/ 7919 h 10378"/>
                <a:gd name="connsiteX125" fmla="*/ 8877 w 11927"/>
                <a:gd name="connsiteY125" fmla="*/ 8005 h 10378"/>
                <a:gd name="connsiteX126" fmla="*/ 8775 w 11927"/>
                <a:gd name="connsiteY126" fmla="*/ 8091 h 10378"/>
                <a:gd name="connsiteX127" fmla="*/ 8978 w 11927"/>
                <a:gd name="connsiteY127" fmla="*/ 8825 h 10378"/>
                <a:gd name="connsiteX128" fmla="*/ 9992 w 11927"/>
                <a:gd name="connsiteY128" fmla="*/ 9126 h 10378"/>
                <a:gd name="connsiteX129" fmla="*/ 9992 w 11927"/>
                <a:gd name="connsiteY129" fmla="*/ 9126 h 10378"/>
                <a:gd name="connsiteX130" fmla="*/ 10058 w 11927"/>
                <a:gd name="connsiteY130" fmla="*/ 9213 h 10378"/>
                <a:gd name="connsiteX131" fmla="*/ 10093 w 11927"/>
                <a:gd name="connsiteY131" fmla="*/ 9256 h 10378"/>
                <a:gd name="connsiteX132" fmla="*/ 10093 w 11927"/>
                <a:gd name="connsiteY132" fmla="*/ 9384 h 10378"/>
                <a:gd name="connsiteX133" fmla="*/ 10125 w 11927"/>
                <a:gd name="connsiteY133" fmla="*/ 9516 h 10378"/>
                <a:gd name="connsiteX134" fmla="*/ 10125 w 11927"/>
                <a:gd name="connsiteY13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559 h 10378"/>
                <a:gd name="connsiteX47" fmla="*/ 3406 w 11927"/>
                <a:gd name="connsiteY47" fmla="*/ 9774 h 10378"/>
                <a:gd name="connsiteX48" fmla="*/ 3406 w 11927"/>
                <a:gd name="connsiteY48" fmla="*/ 10378 h 10378"/>
                <a:gd name="connsiteX49" fmla="*/ 3676 w 11927"/>
                <a:gd name="connsiteY49" fmla="*/ 10378 h 10378"/>
                <a:gd name="connsiteX50" fmla="*/ 3676 w 11927"/>
                <a:gd name="connsiteY50" fmla="*/ 9948 h 10378"/>
                <a:gd name="connsiteX51" fmla="*/ 3676 w 11927"/>
                <a:gd name="connsiteY51" fmla="*/ 9774 h 10378"/>
                <a:gd name="connsiteX52" fmla="*/ 3709 w 11927"/>
                <a:gd name="connsiteY52" fmla="*/ 9646 h 10378"/>
                <a:gd name="connsiteX53" fmla="*/ 3743 w 11927"/>
                <a:gd name="connsiteY53" fmla="*/ 9559 h 10378"/>
                <a:gd name="connsiteX54" fmla="*/ 3809 w 11927"/>
                <a:gd name="connsiteY54" fmla="*/ 9516 h 10378"/>
                <a:gd name="connsiteX55" fmla="*/ 3809 w 11927"/>
                <a:gd name="connsiteY55" fmla="*/ 9473 h 10378"/>
                <a:gd name="connsiteX56" fmla="*/ 5025 w 11927"/>
                <a:gd name="connsiteY56" fmla="*/ 9084 h 10378"/>
                <a:gd name="connsiteX57" fmla="*/ 5263 w 11927"/>
                <a:gd name="connsiteY57" fmla="*/ 8221 h 10378"/>
                <a:gd name="connsiteX58" fmla="*/ 5161 w 11927"/>
                <a:gd name="connsiteY58" fmla="*/ 8091 h 10378"/>
                <a:gd name="connsiteX59" fmla="*/ 5060 w 11927"/>
                <a:gd name="connsiteY59" fmla="*/ 7962 h 10378"/>
                <a:gd name="connsiteX60" fmla="*/ 4993 w 11927"/>
                <a:gd name="connsiteY60" fmla="*/ 7661 h 10378"/>
                <a:gd name="connsiteX61" fmla="*/ 4924 w 11927"/>
                <a:gd name="connsiteY61" fmla="*/ 7575 h 10378"/>
                <a:gd name="connsiteX62" fmla="*/ 4924 w 11927"/>
                <a:gd name="connsiteY62" fmla="*/ 7401 h 10378"/>
                <a:gd name="connsiteX63" fmla="*/ 4790 w 11927"/>
                <a:gd name="connsiteY63" fmla="*/ 6022 h 10378"/>
                <a:gd name="connsiteX64" fmla="*/ 4823 w 11927"/>
                <a:gd name="connsiteY64" fmla="*/ 5159 h 10378"/>
                <a:gd name="connsiteX65" fmla="*/ 5025 w 11927"/>
                <a:gd name="connsiteY65" fmla="*/ 4856 h 10378"/>
                <a:gd name="connsiteX66" fmla="*/ 5263 w 11927"/>
                <a:gd name="connsiteY66" fmla="*/ 4727 h 10378"/>
                <a:gd name="connsiteX67" fmla="*/ 5701 w 11927"/>
                <a:gd name="connsiteY67" fmla="*/ 4598 h 10378"/>
                <a:gd name="connsiteX68" fmla="*/ 6544 w 11927"/>
                <a:gd name="connsiteY68" fmla="*/ 4856 h 10378"/>
                <a:gd name="connsiteX69" fmla="*/ 6714 w 11927"/>
                <a:gd name="connsiteY69" fmla="*/ 5159 h 10378"/>
                <a:gd name="connsiteX70" fmla="*/ 6816 w 11927"/>
                <a:gd name="connsiteY70" fmla="*/ 5547 h 10378"/>
                <a:gd name="connsiteX71" fmla="*/ 6648 w 11927"/>
                <a:gd name="connsiteY71" fmla="*/ 7530 h 10378"/>
                <a:gd name="connsiteX72" fmla="*/ 6579 w 11927"/>
                <a:gd name="connsiteY72" fmla="*/ 7833 h 10378"/>
                <a:gd name="connsiteX73" fmla="*/ 6478 w 11927"/>
                <a:gd name="connsiteY73" fmla="*/ 7962 h 10378"/>
                <a:gd name="connsiteX74" fmla="*/ 6444 w 11927"/>
                <a:gd name="connsiteY74" fmla="*/ 8091 h 10378"/>
                <a:gd name="connsiteX75" fmla="*/ 6275 w 11927"/>
                <a:gd name="connsiteY75" fmla="*/ 8221 h 10378"/>
                <a:gd name="connsiteX76" fmla="*/ 6544 w 11927"/>
                <a:gd name="connsiteY76" fmla="*/ 9084 h 10378"/>
                <a:gd name="connsiteX77" fmla="*/ 7762 w 11927"/>
                <a:gd name="connsiteY77" fmla="*/ 9473 h 10378"/>
                <a:gd name="connsiteX78" fmla="*/ 7762 w 11927"/>
                <a:gd name="connsiteY78" fmla="*/ 9516 h 10378"/>
                <a:gd name="connsiteX79" fmla="*/ 7795 w 11927"/>
                <a:gd name="connsiteY79" fmla="*/ 9559 h 10378"/>
                <a:gd name="connsiteX80" fmla="*/ 7864 w 11927"/>
                <a:gd name="connsiteY80" fmla="*/ 9646 h 10378"/>
                <a:gd name="connsiteX81" fmla="*/ 7897 w 11927"/>
                <a:gd name="connsiteY81" fmla="*/ 9774 h 10378"/>
                <a:gd name="connsiteX82" fmla="*/ 7964 w 11927"/>
                <a:gd name="connsiteY82" fmla="*/ 9948 h 10378"/>
                <a:gd name="connsiteX83" fmla="*/ 7964 w 11927"/>
                <a:gd name="connsiteY83" fmla="*/ 10120 h 10378"/>
                <a:gd name="connsiteX84" fmla="*/ 7964 w 11927"/>
                <a:gd name="connsiteY84" fmla="*/ 10334 h 10378"/>
                <a:gd name="connsiteX85" fmla="*/ 8134 w 11927"/>
                <a:gd name="connsiteY85" fmla="*/ 10334 h 10378"/>
                <a:gd name="connsiteX86" fmla="*/ 8134 w 11927"/>
                <a:gd name="connsiteY86" fmla="*/ 9774 h 10378"/>
                <a:gd name="connsiteX87" fmla="*/ 8134 w 11927"/>
                <a:gd name="connsiteY87" fmla="*/ 9559 h 10378"/>
                <a:gd name="connsiteX88" fmla="*/ 8098 w 11927"/>
                <a:gd name="connsiteY88" fmla="*/ 9473 h 10378"/>
                <a:gd name="connsiteX89" fmla="*/ 8032 w 11927"/>
                <a:gd name="connsiteY89" fmla="*/ 9343 h 10378"/>
                <a:gd name="connsiteX90" fmla="*/ 7998 w 11927"/>
                <a:gd name="connsiteY90" fmla="*/ 9256 h 10378"/>
                <a:gd name="connsiteX91" fmla="*/ 7964 w 11927"/>
                <a:gd name="connsiteY91" fmla="*/ 9256 h 10378"/>
                <a:gd name="connsiteX92" fmla="*/ 7155 w 11927"/>
                <a:gd name="connsiteY92" fmla="*/ 8998 h 10378"/>
                <a:gd name="connsiteX93" fmla="*/ 7693 w 11927"/>
                <a:gd name="connsiteY93" fmla="*/ 8825 h 10378"/>
                <a:gd name="connsiteX94" fmla="*/ 7964 w 11927"/>
                <a:gd name="connsiteY94" fmla="*/ 8091 h 10378"/>
                <a:gd name="connsiteX95" fmla="*/ 7864 w 11927"/>
                <a:gd name="connsiteY95" fmla="*/ 8005 h 10378"/>
                <a:gd name="connsiteX96" fmla="*/ 7762 w 11927"/>
                <a:gd name="connsiteY96" fmla="*/ 7919 h 10378"/>
                <a:gd name="connsiteX97" fmla="*/ 7693 w 11927"/>
                <a:gd name="connsiteY97" fmla="*/ 7790 h 10378"/>
                <a:gd name="connsiteX98" fmla="*/ 7661 w 11927"/>
                <a:gd name="connsiteY98" fmla="*/ 7661 h 10378"/>
                <a:gd name="connsiteX99" fmla="*/ 7661 w 11927"/>
                <a:gd name="connsiteY99" fmla="*/ 7530 h 10378"/>
                <a:gd name="connsiteX100" fmla="*/ 7661 w 11927"/>
                <a:gd name="connsiteY100" fmla="*/ 7530 h 10378"/>
                <a:gd name="connsiteX101" fmla="*/ 7592 w 11927"/>
                <a:gd name="connsiteY101" fmla="*/ 7358 h 10378"/>
                <a:gd name="connsiteX102" fmla="*/ 7559 w 11927"/>
                <a:gd name="connsiteY102" fmla="*/ 6972 h 10378"/>
                <a:gd name="connsiteX103" fmla="*/ 7525 w 11927"/>
                <a:gd name="connsiteY103" fmla="*/ 6410 h 10378"/>
                <a:gd name="connsiteX104" fmla="*/ 7525 w 11927"/>
                <a:gd name="connsiteY104" fmla="*/ 5849 h 10378"/>
                <a:gd name="connsiteX105" fmla="*/ 7592 w 11927"/>
                <a:gd name="connsiteY105" fmla="*/ 5460 h 10378"/>
                <a:gd name="connsiteX106" fmla="*/ 7795 w 11927"/>
                <a:gd name="connsiteY106" fmla="*/ 5287 h 10378"/>
                <a:gd name="connsiteX107" fmla="*/ 8032 w 11927"/>
                <a:gd name="connsiteY107" fmla="*/ 5159 h 10378"/>
                <a:gd name="connsiteX108" fmla="*/ 8235 w 11927"/>
                <a:gd name="connsiteY108" fmla="*/ 5116 h 10378"/>
                <a:gd name="connsiteX109" fmla="*/ 8335 w 11927"/>
                <a:gd name="connsiteY109" fmla="*/ 5116 h 10378"/>
                <a:gd name="connsiteX110" fmla="*/ 8335 w 11927"/>
                <a:gd name="connsiteY110" fmla="*/ 5116 h 10378"/>
                <a:gd name="connsiteX111" fmla="*/ 8438 w 11927"/>
                <a:gd name="connsiteY111" fmla="*/ 5116 h 10378"/>
                <a:gd name="connsiteX112" fmla="*/ 8639 w 11927"/>
                <a:gd name="connsiteY112" fmla="*/ 5159 h 10378"/>
                <a:gd name="connsiteX113" fmla="*/ 8909 w 11927"/>
                <a:gd name="connsiteY113" fmla="*/ 5287 h 10378"/>
                <a:gd name="connsiteX114" fmla="*/ 9113 w 11927"/>
                <a:gd name="connsiteY114" fmla="*/ 5460 h 10378"/>
                <a:gd name="connsiteX115" fmla="*/ 9213 w 11927"/>
                <a:gd name="connsiteY115" fmla="*/ 5849 h 10378"/>
                <a:gd name="connsiteX116" fmla="*/ 9180 w 11927"/>
                <a:gd name="connsiteY116" fmla="*/ 6410 h 10378"/>
                <a:gd name="connsiteX117" fmla="*/ 9113 w 11927"/>
                <a:gd name="connsiteY117" fmla="*/ 6972 h 10378"/>
                <a:gd name="connsiteX118" fmla="*/ 9078 w 11927"/>
                <a:gd name="connsiteY118" fmla="*/ 7358 h 10378"/>
                <a:gd name="connsiteX119" fmla="*/ 9078 w 11927"/>
                <a:gd name="connsiteY119" fmla="*/ 7530 h 10378"/>
                <a:gd name="connsiteX120" fmla="*/ 9078 w 11927"/>
                <a:gd name="connsiteY120" fmla="*/ 7530 h 10378"/>
                <a:gd name="connsiteX121" fmla="*/ 9011 w 11927"/>
                <a:gd name="connsiteY121" fmla="*/ 7661 h 10378"/>
                <a:gd name="connsiteX122" fmla="*/ 8978 w 11927"/>
                <a:gd name="connsiteY122" fmla="*/ 7790 h 10378"/>
                <a:gd name="connsiteX123" fmla="*/ 8909 w 11927"/>
                <a:gd name="connsiteY123" fmla="*/ 7919 h 10378"/>
                <a:gd name="connsiteX124" fmla="*/ 8877 w 11927"/>
                <a:gd name="connsiteY124" fmla="*/ 8005 h 10378"/>
                <a:gd name="connsiteX125" fmla="*/ 8775 w 11927"/>
                <a:gd name="connsiteY125" fmla="*/ 8091 h 10378"/>
                <a:gd name="connsiteX126" fmla="*/ 8978 w 11927"/>
                <a:gd name="connsiteY126" fmla="*/ 8825 h 10378"/>
                <a:gd name="connsiteX127" fmla="*/ 9992 w 11927"/>
                <a:gd name="connsiteY127" fmla="*/ 9126 h 10378"/>
                <a:gd name="connsiteX128" fmla="*/ 9992 w 11927"/>
                <a:gd name="connsiteY128" fmla="*/ 9126 h 10378"/>
                <a:gd name="connsiteX129" fmla="*/ 10058 w 11927"/>
                <a:gd name="connsiteY129" fmla="*/ 9213 h 10378"/>
                <a:gd name="connsiteX130" fmla="*/ 10093 w 11927"/>
                <a:gd name="connsiteY130" fmla="*/ 9256 h 10378"/>
                <a:gd name="connsiteX131" fmla="*/ 10093 w 11927"/>
                <a:gd name="connsiteY131" fmla="*/ 9384 h 10378"/>
                <a:gd name="connsiteX132" fmla="*/ 10125 w 11927"/>
                <a:gd name="connsiteY132" fmla="*/ 9516 h 10378"/>
                <a:gd name="connsiteX133" fmla="*/ 10125 w 11927"/>
                <a:gd name="connsiteY13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774 h 10378"/>
                <a:gd name="connsiteX47" fmla="*/ 3406 w 11927"/>
                <a:gd name="connsiteY47" fmla="*/ 10378 h 10378"/>
                <a:gd name="connsiteX48" fmla="*/ 3676 w 11927"/>
                <a:gd name="connsiteY48" fmla="*/ 10378 h 10378"/>
                <a:gd name="connsiteX49" fmla="*/ 3676 w 11927"/>
                <a:gd name="connsiteY49" fmla="*/ 9948 h 10378"/>
                <a:gd name="connsiteX50" fmla="*/ 3676 w 11927"/>
                <a:gd name="connsiteY50" fmla="*/ 9774 h 10378"/>
                <a:gd name="connsiteX51" fmla="*/ 3709 w 11927"/>
                <a:gd name="connsiteY51" fmla="*/ 9646 h 10378"/>
                <a:gd name="connsiteX52" fmla="*/ 3743 w 11927"/>
                <a:gd name="connsiteY52" fmla="*/ 9559 h 10378"/>
                <a:gd name="connsiteX53" fmla="*/ 3809 w 11927"/>
                <a:gd name="connsiteY53" fmla="*/ 9516 h 10378"/>
                <a:gd name="connsiteX54" fmla="*/ 3809 w 11927"/>
                <a:gd name="connsiteY54" fmla="*/ 9473 h 10378"/>
                <a:gd name="connsiteX55" fmla="*/ 5025 w 11927"/>
                <a:gd name="connsiteY55" fmla="*/ 9084 h 10378"/>
                <a:gd name="connsiteX56" fmla="*/ 5263 w 11927"/>
                <a:gd name="connsiteY56" fmla="*/ 8221 h 10378"/>
                <a:gd name="connsiteX57" fmla="*/ 5161 w 11927"/>
                <a:gd name="connsiteY57" fmla="*/ 8091 h 10378"/>
                <a:gd name="connsiteX58" fmla="*/ 5060 w 11927"/>
                <a:gd name="connsiteY58" fmla="*/ 7962 h 10378"/>
                <a:gd name="connsiteX59" fmla="*/ 4993 w 11927"/>
                <a:gd name="connsiteY59" fmla="*/ 7661 h 10378"/>
                <a:gd name="connsiteX60" fmla="*/ 4924 w 11927"/>
                <a:gd name="connsiteY60" fmla="*/ 7575 h 10378"/>
                <a:gd name="connsiteX61" fmla="*/ 4924 w 11927"/>
                <a:gd name="connsiteY61" fmla="*/ 7401 h 10378"/>
                <a:gd name="connsiteX62" fmla="*/ 4790 w 11927"/>
                <a:gd name="connsiteY62" fmla="*/ 6022 h 10378"/>
                <a:gd name="connsiteX63" fmla="*/ 4823 w 11927"/>
                <a:gd name="connsiteY63" fmla="*/ 5159 h 10378"/>
                <a:gd name="connsiteX64" fmla="*/ 5025 w 11927"/>
                <a:gd name="connsiteY64" fmla="*/ 4856 h 10378"/>
                <a:gd name="connsiteX65" fmla="*/ 5263 w 11927"/>
                <a:gd name="connsiteY65" fmla="*/ 4727 h 10378"/>
                <a:gd name="connsiteX66" fmla="*/ 5701 w 11927"/>
                <a:gd name="connsiteY66" fmla="*/ 4598 h 10378"/>
                <a:gd name="connsiteX67" fmla="*/ 6544 w 11927"/>
                <a:gd name="connsiteY67" fmla="*/ 4856 h 10378"/>
                <a:gd name="connsiteX68" fmla="*/ 6714 w 11927"/>
                <a:gd name="connsiteY68" fmla="*/ 5159 h 10378"/>
                <a:gd name="connsiteX69" fmla="*/ 6816 w 11927"/>
                <a:gd name="connsiteY69" fmla="*/ 5547 h 10378"/>
                <a:gd name="connsiteX70" fmla="*/ 6648 w 11927"/>
                <a:gd name="connsiteY70" fmla="*/ 7530 h 10378"/>
                <a:gd name="connsiteX71" fmla="*/ 6579 w 11927"/>
                <a:gd name="connsiteY71" fmla="*/ 7833 h 10378"/>
                <a:gd name="connsiteX72" fmla="*/ 6478 w 11927"/>
                <a:gd name="connsiteY72" fmla="*/ 7962 h 10378"/>
                <a:gd name="connsiteX73" fmla="*/ 6444 w 11927"/>
                <a:gd name="connsiteY73" fmla="*/ 8091 h 10378"/>
                <a:gd name="connsiteX74" fmla="*/ 6275 w 11927"/>
                <a:gd name="connsiteY74" fmla="*/ 8221 h 10378"/>
                <a:gd name="connsiteX75" fmla="*/ 6544 w 11927"/>
                <a:gd name="connsiteY75" fmla="*/ 9084 h 10378"/>
                <a:gd name="connsiteX76" fmla="*/ 7762 w 11927"/>
                <a:gd name="connsiteY76" fmla="*/ 9473 h 10378"/>
                <a:gd name="connsiteX77" fmla="*/ 7762 w 11927"/>
                <a:gd name="connsiteY77" fmla="*/ 9516 h 10378"/>
                <a:gd name="connsiteX78" fmla="*/ 7795 w 11927"/>
                <a:gd name="connsiteY78" fmla="*/ 9559 h 10378"/>
                <a:gd name="connsiteX79" fmla="*/ 7864 w 11927"/>
                <a:gd name="connsiteY79" fmla="*/ 9646 h 10378"/>
                <a:gd name="connsiteX80" fmla="*/ 7897 w 11927"/>
                <a:gd name="connsiteY80" fmla="*/ 9774 h 10378"/>
                <a:gd name="connsiteX81" fmla="*/ 7964 w 11927"/>
                <a:gd name="connsiteY81" fmla="*/ 9948 h 10378"/>
                <a:gd name="connsiteX82" fmla="*/ 7964 w 11927"/>
                <a:gd name="connsiteY82" fmla="*/ 10120 h 10378"/>
                <a:gd name="connsiteX83" fmla="*/ 7964 w 11927"/>
                <a:gd name="connsiteY83" fmla="*/ 10334 h 10378"/>
                <a:gd name="connsiteX84" fmla="*/ 8134 w 11927"/>
                <a:gd name="connsiteY84" fmla="*/ 10334 h 10378"/>
                <a:gd name="connsiteX85" fmla="*/ 8134 w 11927"/>
                <a:gd name="connsiteY85" fmla="*/ 9774 h 10378"/>
                <a:gd name="connsiteX86" fmla="*/ 8134 w 11927"/>
                <a:gd name="connsiteY86" fmla="*/ 9559 h 10378"/>
                <a:gd name="connsiteX87" fmla="*/ 8098 w 11927"/>
                <a:gd name="connsiteY87" fmla="*/ 9473 h 10378"/>
                <a:gd name="connsiteX88" fmla="*/ 8032 w 11927"/>
                <a:gd name="connsiteY88" fmla="*/ 9343 h 10378"/>
                <a:gd name="connsiteX89" fmla="*/ 7998 w 11927"/>
                <a:gd name="connsiteY89" fmla="*/ 9256 h 10378"/>
                <a:gd name="connsiteX90" fmla="*/ 7964 w 11927"/>
                <a:gd name="connsiteY90" fmla="*/ 9256 h 10378"/>
                <a:gd name="connsiteX91" fmla="*/ 7155 w 11927"/>
                <a:gd name="connsiteY91" fmla="*/ 8998 h 10378"/>
                <a:gd name="connsiteX92" fmla="*/ 7693 w 11927"/>
                <a:gd name="connsiteY92" fmla="*/ 8825 h 10378"/>
                <a:gd name="connsiteX93" fmla="*/ 7964 w 11927"/>
                <a:gd name="connsiteY93" fmla="*/ 8091 h 10378"/>
                <a:gd name="connsiteX94" fmla="*/ 7864 w 11927"/>
                <a:gd name="connsiteY94" fmla="*/ 8005 h 10378"/>
                <a:gd name="connsiteX95" fmla="*/ 7762 w 11927"/>
                <a:gd name="connsiteY95" fmla="*/ 7919 h 10378"/>
                <a:gd name="connsiteX96" fmla="*/ 7693 w 11927"/>
                <a:gd name="connsiteY96" fmla="*/ 7790 h 10378"/>
                <a:gd name="connsiteX97" fmla="*/ 7661 w 11927"/>
                <a:gd name="connsiteY97" fmla="*/ 7661 h 10378"/>
                <a:gd name="connsiteX98" fmla="*/ 7661 w 11927"/>
                <a:gd name="connsiteY98" fmla="*/ 7530 h 10378"/>
                <a:gd name="connsiteX99" fmla="*/ 7661 w 11927"/>
                <a:gd name="connsiteY99" fmla="*/ 7530 h 10378"/>
                <a:gd name="connsiteX100" fmla="*/ 7592 w 11927"/>
                <a:gd name="connsiteY100" fmla="*/ 7358 h 10378"/>
                <a:gd name="connsiteX101" fmla="*/ 7559 w 11927"/>
                <a:gd name="connsiteY101" fmla="*/ 6972 h 10378"/>
                <a:gd name="connsiteX102" fmla="*/ 7525 w 11927"/>
                <a:gd name="connsiteY102" fmla="*/ 6410 h 10378"/>
                <a:gd name="connsiteX103" fmla="*/ 7525 w 11927"/>
                <a:gd name="connsiteY103" fmla="*/ 5849 h 10378"/>
                <a:gd name="connsiteX104" fmla="*/ 7592 w 11927"/>
                <a:gd name="connsiteY104" fmla="*/ 5460 h 10378"/>
                <a:gd name="connsiteX105" fmla="*/ 7795 w 11927"/>
                <a:gd name="connsiteY105" fmla="*/ 5287 h 10378"/>
                <a:gd name="connsiteX106" fmla="*/ 8032 w 11927"/>
                <a:gd name="connsiteY106" fmla="*/ 5159 h 10378"/>
                <a:gd name="connsiteX107" fmla="*/ 8235 w 11927"/>
                <a:gd name="connsiteY107" fmla="*/ 5116 h 10378"/>
                <a:gd name="connsiteX108" fmla="*/ 8335 w 11927"/>
                <a:gd name="connsiteY108" fmla="*/ 5116 h 10378"/>
                <a:gd name="connsiteX109" fmla="*/ 8335 w 11927"/>
                <a:gd name="connsiteY109" fmla="*/ 5116 h 10378"/>
                <a:gd name="connsiteX110" fmla="*/ 8438 w 11927"/>
                <a:gd name="connsiteY110" fmla="*/ 5116 h 10378"/>
                <a:gd name="connsiteX111" fmla="*/ 8639 w 11927"/>
                <a:gd name="connsiteY111" fmla="*/ 5159 h 10378"/>
                <a:gd name="connsiteX112" fmla="*/ 8909 w 11927"/>
                <a:gd name="connsiteY112" fmla="*/ 5287 h 10378"/>
                <a:gd name="connsiteX113" fmla="*/ 9113 w 11927"/>
                <a:gd name="connsiteY113" fmla="*/ 5460 h 10378"/>
                <a:gd name="connsiteX114" fmla="*/ 9213 w 11927"/>
                <a:gd name="connsiteY114" fmla="*/ 5849 h 10378"/>
                <a:gd name="connsiteX115" fmla="*/ 9180 w 11927"/>
                <a:gd name="connsiteY115" fmla="*/ 6410 h 10378"/>
                <a:gd name="connsiteX116" fmla="*/ 9113 w 11927"/>
                <a:gd name="connsiteY116" fmla="*/ 6972 h 10378"/>
                <a:gd name="connsiteX117" fmla="*/ 9078 w 11927"/>
                <a:gd name="connsiteY117" fmla="*/ 7358 h 10378"/>
                <a:gd name="connsiteX118" fmla="*/ 9078 w 11927"/>
                <a:gd name="connsiteY118" fmla="*/ 7530 h 10378"/>
                <a:gd name="connsiteX119" fmla="*/ 9078 w 11927"/>
                <a:gd name="connsiteY119" fmla="*/ 7530 h 10378"/>
                <a:gd name="connsiteX120" fmla="*/ 9011 w 11927"/>
                <a:gd name="connsiteY120" fmla="*/ 7661 h 10378"/>
                <a:gd name="connsiteX121" fmla="*/ 8978 w 11927"/>
                <a:gd name="connsiteY121" fmla="*/ 7790 h 10378"/>
                <a:gd name="connsiteX122" fmla="*/ 8909 w 11927"/>
                <a:gd name="connsiteY122" fmla="*/ 7919 h 10378"/>
                <a:gd name="connsiteX123" fmla="*/ 8877 w 11927"/>
                <a:gd name="connsiteY123" fmla="*/ 8005 h 10378"/>
                <a:gd name="connsiteX124" fmla="*/ 8775 w 11927"/>
                <a:gd name="connsiteY124" fmla="*/ 8091 h 10378"/>
                <a:gd name="connsiteX125" fmla="*/ 8978 w 11927"/>
                <a:gd name="connsiteY125" fmla="*/ 8825 h 10378"/>
                <a:gd name="connsiteX126" fmla="*/ 9992 w 11927"/>
                <a:gd name="connsiteY126" fmla="*/ 9126 h 10378"/>
                <a:gd name="connsiteX127" fmla="*/ 9992 w 11927"/>
                <a:gd name="connsiteY127" fmla="*/ 9126 h 10378"/>
                <a:gd name="connsiteX128" fmla="*/ 10058 w 11927"/>
                <a:gd name="connsiteY128" fmla="*/ 9213 h 10378"/>
                <a:gd name="connsiteX129" fmla="*/ 10093 w 11927"/>
                <a:gd name="connsiteY129" fmla="*/ 9256 h 10378"/>
                <a:gd name="connsiteX130" fmla="*/ 10093 w 11927"/>
                <a:gd name="connsiteY130" fmla="*/ 9384 h 10378"/>
                <a:gd name="connsiteX131" fmla="*/ 10125 w 11927"/>
                <a:gd name="connsiteY131" fmla="*/ 9516 h 10378"/>
                <a:gd name="connsiteX132" fmla="*/ 10125 w 11927"/>
                <a:gd name="connsiteY13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06 w 11927"/>
                <a:gd name="connsiteY45" fmla="*/ 9774 h 10378"/>
                <a:gd name="connsiteX46" fmla="*/ 3406 w 11927"/>
                <a:gd name="connsiteY46" fmla="*/ 10378 h 10378"/>
                <a:gd name="connsiteX47" fmla="*/ 3676 w 11927"/>
                <a:gd name="connsiteY47" fmla="*/ 10378 h 10378"/>
                <a:gd name="connsiteX48" fmla="*/ 3676 w 11927"/>
                <a:gd name="connsiteY48" fmla="*/ 9948 h 10378"/>
                <a:gd name="connsiteX49" fmla="*/ 3676 w 11927"/>
                <a:gd name="connsiteY49" fmla="*/ 9774 h 10378"/>
                <a:gd name="connsiteX50" fmla="*/ 3709 w 11927"/>
                <a:gd name="connsiteY50" fmla="*/ 9646 h 10378"/>
                <a:gd name="connsiteX51" fmla="*/ 3743 w 11927"/>
                <a:gd name="connsiteY51" fmla="*/ 9559 h 10378"/>
                <a:gd name="connsiteX52" fmla="*/ 3809 w 11927"/>
                <a:gd name="connsiteY52" fmla="*/ 9516 h 10378"/>
                <a:gd name="connsiteX53" fmla="*/ 3809 w 11927"/>
                <a:gd name="connsiteY53" fmla="*/ 9473 h 10378"/>
                <a:gd name="connsiteX54" fmla="*/ 5025 w 11927"/>
                <a:gd name="connsiteY54" fmla="*/ 9084 h 10378"/>
                <a:gd name="connsiteX55" fmla="*/ 5263 w 11927"/>
                <a:gd name="connsiteY55" fmla="*/ 8221 h 10378"/>
                <a:gd name="connsiteX56" fmla="*/ 5161 w 11927"/>
                <a:gd name="connsiteY56" fmla="*/ 8091 h 10378"/>
                <a:gd name="connsiteX57" fmla="*/ 5060 w 11927"/>
                <a:gd name="connsiteY57" fmla="*/ 7962 h 10378"/>
                <a:gd name="connsiteX58" fmla="*/ 4993 w 11927"/>
                <a:gd name="connsiteY58" fmla="*/ 7661 h 10378"/>
                <a:gd name="connsiteX59" fmla="*/ 4924 w 11927"/>
                <a:gd name="connsiteY59" fmla="*/ 7575 h 10378"/>
                <a:gd name="connsiteX60" fmla="*/ 4924 w 11927"/>
                <a:gd name="connsiteY60" fmla="*/ 7401 h 10378"/>
                <a:gd name="connsiteX61" fmla="*/ 4790 w 11927"/>
                <a:gd name="connsiteY61" fmla="*/ 6022 h 10378"/>
                <a:gd name="connsiteX62" fmla="*/ 4823 w 11927"/>
                <a:gd name="connsiteY62" fmla="*/ 5159 h 10378"/>
                <a:gd name="connsiteX63" fmla="*/ 5025 w 11927"/>
                <a:gd name="connsiteY63" fmla="*/ 4856 h 10378"/>
                <a:gd name="connsiteX64" fmla="*/ 5263 w 11927"/>
                <a:gd name="connsiteY64" fmla="*/ 4727 h 10378"/>
                <a:gd name="connsiteX65" fmla="*/ 5701 w 11927"/>
                <a:gd name="connsiteY65" fmla="*/ 4598 h 10378"/>
                <a:gd name="connsiteX66" fmla="*/ 6544 w 11927"/>
                <a:gd name="connsiteY66" fmla="*/ 4856 h 10378"/>
                <a:gd name="connsiteX67" fmla="*/ 6714 w 11927"/>
                <a:gd name="connsiteY67" fmla="*/ 5159 h 10378"/>
                <a:gd name="connsiteX68" fmla="*/ 6816 w 11927"/>
                <a:gd name="connsiteY68" fmla="*/ 5547 h 10378"/>
                <a:gd name="connsiteX69" fmla="*/ 6648 w 11927"/>
                <a:gd name="connsiteY69" fmla="*/ 7530 h 10378"/>
                <a:gd name="connsiteX70" fmla="*/ 6579 w 11927"/>
                <a:gd name="connsiteY70" fmla="*/ 7833 h 10378"/>
                <a:gd name="connsiteX71" fmla="*/ 6478 w 11927"/>
                <a:gd name="connsiteY71" fmla="*/ 7962 h 10378"/>
                <a:gd name="connsiteX72" fmla="*/ 6444 w 11927"/>
                <a:gd name="connsiteY72" fmla="*/ 8091 h 10378"/>
                <a:gd name="connsiteX73" fmla="*/ 6275 w 11927"/>
                <a:gd name="connsiteY73" fmla="*/ 8221 h 10378"/>
                <a:gd name="connsiteX74" fmla="*/ 6544 w 11927"/>
                <a:gd name="connsiteY74" fmla="*/ 9084 h 10378"/>
                <a:gd name="connsiteX75" fmla="*/ 7762 w 11927"/>
                <a:gd name="connsiteY75" fmla="*/ 9473 h 10378"/>
                <a:gd name="connsiteX76" fmla="*/ 7762 w 11927"/>
                <a:gd name="connsiteY76" fmla="*/ 9516 h 10378"/>
                <a:gd name="connsiteX77" fmla="*/ 7795 w 11927"/>
                <a:gd name="connsiteY77" fmla="*/ 9559 h 10378"/>
                <a:gd name="connsiteX78" fmla="*/ 7864 w 11927"/>
                <a:gd name="connsiteY78" fmla="*/ 9646 h 10378"/>
                <a:gd name="connsiteX79" fmla="*/ 7897 w 11927"/>
                <a:gd name="connsiteY79" fmla="*/ 9774 h 10378"/>
                <a:gd name="connsiteX80" fmla="*/ 7964 w 11927"/>
                <a:gd name="connsiteY80" fmla="*/ 9948 h 10378"/>
                <a:gd name="connsiteX81" fmla="*/ 7964 w 11927"/>
                <a:gd name="connsiteY81" fmla="*/ 10120 h 10378"/>
                <a:gd name="connsiteX82" fmla="*/ 7964 w 11927"/>
                <a:gd name="connsiteY82" fmla="*/ 10334 h 10378"/>
                <a:gd name="connsiteX83" fmla="*/ 8134 w 11927"/>
                <a:gd name="connsiteY83" fmla="*/ 10334 h 10378"/>
                <a:gd name="connsiteX84" fmla="*/ 8134 w 11927"/>
                <a:gd name="connsiteY84" fmla="*/ 9774 h 10378"/>
                <a:gd name="connsiteX85" fmla="*/ 8134 w 11927"/>
                <a:gd name="connsiteY85" fmla="*/ 9559 h 10378"/>
                <a:gd name="connsiteX86" fmla="*/ 8098 w 11927"/>
                <a:gd name="connsiteY86" fmla="*/ 9473 h 10378"/>
                <a:gd name="connsiteX87" fmla="*/ 8032 w 11927"/>
                <a:gd name="connsiteY87" fmla="*/ 9343 h 10378"/>
                <a:gd name="connsiteX88" fmla="*/ 7998 w 11927"/>
                <a:gd name="connsiteY88" fmla="*/ 9256 h 10378"/>
                <a:gd name="connsiteX89" fmla="*/ 7964 w 11927"/>
                <a:gd name="connsiteY89" fmla="*/ 9256 h 10378"/>
                <a:gd name="connsiteX90" fmla="*/ 7155 w 11927"/>
                <a:gd name="connsiteY90" fmla="*/ 8998 h 10378"/>
                <a:gd name="connsiteX91" fmla="*/ 7693 w 11927"/>
                <a:gd name="connsiteY91" fmla="*/ 8825 h 10378"/>
                <a:gd name="connsiteX92" fmla="*/ 7964 w 11927"/>
                <a:gd name="connsiteY92" fmla="*/ 8091 h 10378"/>
                <a:gd name="connsiteX93" fmla="*/ 7864 w 11927"/>
                <a:gd name="connsiteY93" fmla="*/ 8005 h 10378"/>
                <a:gd name="connsiteX94" fmla="*/ 7762 w 11927"/>
                <a:gd name="connsiteY94" fmla="*/ 7919 h 10378"/>
                <a:gd name="connsiteX95" fmla="*/ 7693 w 11927"/>
                <a:gd name="connsiteY95" fmla="*/ 7790 h 10378"/>
                <a:gd name="connsiteX96" fmla="*/ 7661 w 11927"/>
                <a:gd name="connsiteY96" fmla="*/ 7661 h 10378"/>
                <a:gd name="connsiteX97" fmla="*/ 7661 w 11927"/>
                <a:gd name="connsiteY97" fmla="*/ 7530 h 10378"/>
                <a:gd name="connsiteX98" fmla="*/ 7661 w 11927"/>
                <a:gd name="connsiteY98" fmla="*/ 7530 h 10378"/>
                <a:gd name="connsiteX99" fmla="*/ 7592 w 11927"/>
                <a:gd name="connsiteY99" fmla="*/ 7358 h 10378"/>
                <a:gd name="connsiteX100" fmla="*/ 7559 w 11927"/>
                <a:gd name="connsiteY100" fmla="*/ 6972 h 10378"/>
                <a:gd name="connsiteX101" fmla="*/ 7525 w 11927"/>
                <a:gd name="connsiteY101" fmla="*/ 6410 h 10378"/>
                <a:gd name="connsiteX102" fmla="*/ 7525 w 11927"/>
                <a:gd name="connsiteY102" fmla="*/ 5849 h 10378"/>
                <a:gd name="connsiteX103" fmla="*/ 7592 w 11927"/>
                <a:gd name="connsiteY103" fmla="*/ 5460 h 10378"/>
                <a:gd name="connsiteX104" fmla="*/ 7795 w 11927"/>
                <a:gd name="connsiteY104" fmla="*/ 5287 h 10378"/>
                <a:gd name="connsiteX105" fmla="*/ 8032 w 11927"/>
                <a:gd name="connsiteY105" fmla="*/ 5159 h 10378"/>
                <a:gd name="connsiteX106" fmla="*/ 8235 w 11927"/>
                <a:gd name="connsiteY106" fmla="*/ 5116 h 10378"/>
                <a:gd name="connsiteX107" fmla="*/ 8335 w 11927"/>
                <a:gd name="connsiteY107" fmla="*/ 5116 h 10378"/>
                <a:gd name="connsiteX108" fmla="*/ 8335 w 11927"/>
                <a:gd name="connsiteY108" fmla="*/ 5116 h 10378"/>
                <a:gd name="connsiteX109" fmla="*/ 8438 w 11927"/>
                <a:gd name="connsiteY109" fmla="*/ 5116 h 10378"/>
                <a:gd name="connsiteX110" fmla="*/ 8639 w 11927"/>
                <a:gd name="connsiteY110" fmla="*/ 5159 h 10378"/>
                <a:gd name="connsiteX111" fmla="*/ 8909 w 11927"/>
                <a:gd name="connsiteY111" fmla="*/ 5287 h 10378"/>
                <a:gd name="connsiteX112" fmla="*/ 9113 w 11927"/>
                <a:gd name="connsiteY112" fmla="*/ 5460 h 10378"/>
                <a:gd name="connsiteX113" fmla="*/ 9213 w 11927"/>
                <a:gd name="connsiteY113" fmla="*/ 5849 h 10378"/>
                <a:gd name="connsiteX114" fmla="*/ 9180 w 11927"/>
                <a:gd name="connsiteY114" fmla="*/ 6410 h 10378"/>
                <a:gd name="connsiteX115" fmla="*/ 9113 w 11927"/>
                <a:gd name="connsiteY115" fmla="*/ 6972 h 10378"/>
                <a:gd name="connsiteX116" fmla="*/ 9078 w 11927"/>
                <a:gd name="connsiteY116" fmla="*/ 7358 h 10378"/>
                <a:gd name="connsiteX117" fmla="*/ 9078 w 11927"/>
                <a:gd name="connsiteY117" fmla="*/ 7530 h 10378"/>
                <a:gd name="connsiteX118" fmla="*/ 9078 w 11927"/>
                <a:gd name="connsiteY118" fmla="*/ 7530 h 10378"/>
                <a:gd name="connsiteX119" fmla="*/ 9011 w 11927"/>
                <a:gd name="connsiteY119" fmla="*/ 7661 h 10378"/>
                <a:gd name="connsiteX120" fmla="*/ 8978 w 11927"/>
                <a:gd name="connsiteY120" fmla="*/ 7790 h 10378"/>
                <a:gd name="connsiteX121" fmla="*/ 8909 w 11927"/>
                <a:gd name="connsiteY121" fmla="*/ 7919 h 10378"/>
                <a:gd name="connsiteX122" fmla="*/ 8877 w 11927"/>
                <a:gd name="connsiteY122" fmla="*/ 8005 h 10378"/>
                <a:gd name="connsiteX123" fmla="*/ 8775 w 11927"/>
                <a:gd name="connsiteY123" fmla="*/ 8091 h 10378"/>
                <a:gd name="connsiteX124" fmla="*/ 8978 w 11927"/>
                <a:gd name="connsiteY124" fmla="*/ 8825 h 10378"/>
                <a:gd name="connsiteX125" fmla="*/ 9992 w 11927"/>
                <a:gd name="connsiteY125" fmla="*/ 9126 h 10378"/>
                <a:gd name="connsiteX126" fmla="*/ 9992 w 11927"/>
                <a:gd name="connsiteY126" fmla="*/ 9126 h 10378"/>
                <a:gd name="connsiteX127" fmla="*/ 10058 w 11927"/>
                <a:gd name="connsiteY127" fmla="*/ 9213 h 10378"/>
                <a:gd name="connsiteX128" fmla="*/ 10093 w 11927"/>
                <a:gd name="connsiteY128" fmla="*/ 9256 h 10378"/>
                <a:gd name="connsiteX129" fmla="*/ 10093 w 11927"/>
                <a:gd name="connsiteY129" fmla="*/ 9384 h 10378"/>
                <a:gd name="connsiteX130" fmla="*/ 10125 w 11927"/>
                <a:gd name="connsiteY130" fmla="*/ 9516 h 10378"/>
                <a:gd name="connsiteX131" fmla="*/ 10125 w 11927"/>
                <a:gd name="connsiteY13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09 w 11927"/>
                <a:gd name="connsiteY49" fmla="*/ 9646 h 10378"/>
                <a:gd name="connsiteX50" fmla="*/ 3743 w 11927"/>
                <a:gd name="connsiteY50" fmla="*/ 9559 h 10378"/>
                <a:gd name="connsiteX51" fmla="*/ 3809 w 11927"/>
                <a:gd name="connsiteY51" fmla="*/ 9516 h 10378"/>
                <a:gd name="connsiteX52" fmla="*/ 3809 w 11927"/>
                <a:gd name="connsiteY52" fmla="*/ 9473 h 10378"/>
                <a:gd name="connsiteX53" fmla="*/ 5025 w 11927"/>
                <a:gd name="connsiteY53" fmla="*/ 9084 h 10378"/>
                <a:gd name="connsiteX54" fmla="*/ 5263 w 11927"/>
                <a:gd name="connsiteY54" fmla="*/ 8221 h 10378"/>
                <a:gd name="connsiteX55" fmla="*/ 5161 w 11927"/>
                <a:gd name="connsiteY55" fmla="*/ 8091 h 10378"/>
                <a:gd name="connsiteX56" fmla="*/ 5060 w 11927"/>
                <a:gd name="connsiteY56" fmla="*/ 7962 h 10378"/>
                <a:gd name="connsiteX57" fmla="*/ 4993 w 11927"/>
                <a:gd name="connsiteY57" fmla="*/ 7661 h 10378"/>
                <a:gd name="connsiteX58" fmla="*/ 4924 w 11927"/>
                <a:gd name="connsiteY58" fmla="*/ 7575 h 10378"/>
                <a:gd name="connsiteX59" fmla="*/ 4924 w 11927"/>
                <a:gd name="connsiteY59" fmla="*/ 7401 h 10378"/>
                <a:gd name="connsiteX60" fmla="*/ 4790 w 11927"/>
                <a:gd name="connsiteY60" fmla="*/ 6022 h 10378"/>
                <a:gd name="connsiteX61" fmla="*/ 4823 w 11927"/>
                <a:gd name="connsiteY61" fmla="*/ 5159 h 10378"/>
                <a:gd name="connsiteX62" fmla="*/ 5025 w 11927"/>
                <a:gd name="connsiteY62" fmla="*/ 4856 h 10378"/>
                <a:gd name="connsiteX63" fmla="*/ 5263 w 11927"/>
                <a:gd name="connsiteY63" fmla="*/ 4727 h 10378"/>
                <a:gd name="connsiteX64" fmla="*/ 5701 w 11927"/>
                <a:gd name="connsiteY64" fmla="*/ 4598 h 10378"/>
                <a:gd name="connsiteX65" fmla="*/ 6544 w 11927"/>
                <a:gd name="connsiteY65" fmla="*/ 4856 h 10378"/>
                <a:gd name="connsiteX66" fmla="*/ 6714 w 11927"/>
                <a:gd name="connsiteY66" fmla="*/ 5159 h 10378"/>
                <a:gd name="connsiteX67" fmla="*/ 6816 w 11927"/>
                <a:gd name="connsiteY67" fmla="*/ 5547 h 10378"/>
                <a:gd name="connsiteX68" fmla="*/ 6648 w 11927"/>
                <a:gd name="connsiteY68" fmla="*/ 7530 h 10378"/>
                <a:gd name="connsiteX69" fmla="*/ 6579 w 11927"/>
                <a:gd name="connsiteY69" fmla="*/ 7833 h 10378"/>
                <a:gd name="connsiteX70" fmla="*/ 6478 w 11927"/>
                <a:gd name="connsiteY70" fmla="*/ 7962 h 10378"/>
                <a:gd name="connsiteX71" fmla="*/ 6444 w 11927"/>
                <a:gd name="connsiteY71" fmla="*/ 8091 h 10378"/>
                <a:gd name="connsiteX72" fmla="*/ 6275 w 11927"/>
                <a:gd name="connsiteY72" fmla="*/ 8221 h 10378"/>
                <a:gd name="connsiteX73" fmla="*/ 6544 w 11927"/>
                <a:gd name="connsiteY73" fmla="*/ 9084 h 10378"/>
                <a:gd name="connsiteX74" fmla="*/ 7762 w 11927"/>
                <a:gd name="connsiteY74" fmla="*/ 9473 h 10378"/>
                <a:gd name="connsiteX75" fmla="*/ 7762 w 11927"/>
                <a:gd name="connsiteY75" fmla="*/ 9516 h 10378"/>
                <a:gd name="connsiteX76" fmla="*/ 7795 w 11927"/>
                <a:gd name="connsiteY76" fmla="*/ 9559 h 10378"/>
                <a:gd name="connsiteX77" fmla="*/ 7864 w 11927"/>
                <a:gd name="connsiteY77" fmla="*/ 9646 h 10378"/>
                <a:gd name="connsiteX78" fmla="*/ 7897 w 11927"/>
                <a:gd name="connsiteY78" fmla="*/ 9774 h 10378"/>
                <a:gd name="connsiteX79" fmla="*/ 7964 w 11927"/>
                <a:gd name="connsiteY79" fmla="*/ 9948 h 10378"/>
                <a:gd name="connsiteX80" fmla="*/ 7964 w 11927"/>
                <a:gd name="connsiteY80" fmla="*/ 10120 h 10378"/>
                <a:gd name="connsiteX81" fmla="*/ 7964 w 11927"/>
                <a:gd name="connsiteY81" fmla="*/ 10334 h 10378"/>
                <a:gd name="connsiteX82" fmla="*/ 8134 w 11927"/>
                <a:gd name="connsiteY82" fmla="*/ 10334 h 10378"/>
                <a:gd name="connsiteX83" fmla="*/ 8134 w 11927"/>
                <a:gd name="connsiteY83" fmla="*/ 9774 h 10378"/>
                <a:gd name="connsiteX84" fmla="*/ 8134 w 11927"/>
                <a:gd name="connsiteY84" fmla="*/ 9559 h 10378"/>
                <a:gd name="connsiteX85" fmla="*/ 8098 w 11927"/>
                <a:gd name="connsiteY85" fmla="*/ 9473 h 10378"/>
                <a:gd name="connsiteX86" fmla="*/ 8032 w 11927"/>
                <a:gd name="connsiteY86" fmla="*/ 9343 h 10378"/>
                <a:gd name="connsiteX87" fmla="*/ 7998 w 11927"/>
                <a:gd name="connsiteY87" fmla="*/ 9256 h 10378"/>
                <a:gd name="connsiteX88" fmla="*/ 7964 w 11927"/>
                <a:gd name="connsiteY88" fmla="*/ 9256 h 10378"/>
                <a:gd name="connsiteX89" fmla="*/ 7155 w 11927"/>
                <a:gd name="connsiteY89" fmla="*/ 8998 h 10378"/>
                <a:gd name="connsiteX90" fmla="*/ 7693 w 11927"/>
                <a:gd name="connsiteY90" fmla="*/ 8825 h 10378"/>
                <a:gd name="connsiteX91" fmla="*/ 7964 w 11927"/>
                <a:gd name="connsiteY91" fmla="*/ 8091 h 10378"/>
                <a:gd name="connsiteX92" fmla="*/ 7864 w 11927"/>
                <a:gd name="connsiteY92" fmla="*/ 8005 h 10378"/>
                <a:gd name="connsiteX93" fmla="*/ 7762 w 11927"/>
                <a:gd name="connsiteY93" fmla="*/ 7919 h 10378"/>
                <a:gd name="connsiteX94" fmla="*/ 7693 w 11927"/>
                <a:gd name="connsiteY94" fmla="*/ 7790 h 10378"/>
                <a:gd name="connsiteX95" fmla="*/ 7661 w 11927"/>
                <a:gd name="connsiteY95" fmla="*/ 7661 h 10378"/>
                <a:gd name="connsiteX96" fmla="*/ 7661 w 11927"/>
                <a:gd name="connsiteY96" fmla="*/ 7530 h 10378"/>
                <a:gd name="connsiteX97" fmla="*/ 7661 w 11927"/>
                <a:gd name="connsiteY97" fmla="*/ 7530 h 10378"/>
                <a:gd name="connsiteX98" fmla="*/ 7592 w 11927"/>
                <a:gd name="connsiteY98" fmla="*/ 7358 h 10378"/>
                <a:gd name="connsiteX99" fmla="*/ 7559 w 11927"/>
                <a:gd name="connsiteY99" fmla="*/ 6972 h 10378"/>
                <a:gd name="connsiteX100" fmla="*/ 7525 w 11927"/>
                <a:gd name="connsiteY100" fmla="*/ 6410 h 10378"/>
                <a:gd name="connsiteX101" fmla="*/ 7525 w 11927"/>
                <a:gd name="connsiteY101" fmla="*/ 5849 h 10378"/>
                <a:gd name="connsiteX102" fmla="*/ 7592 w 11927"/>
                <a:gd name="connsiteY102" fmla="*/ 5460 h 10378"/>
                <a:gd name="connsiteX103" fmla="*/ 7795 w 11927"/>
                <a:gd name="connsiteY103" fmla="*/ 5287 h 10378"/>
                <a:gd name="connsiteX104" fmla="*/ 8032 w 11927"/>
                <a:gd name="connsiteY104" fmla="*/ 5159 h 10378"/>
                <a:gd name="connsiteX105" fmla="*/ 8235 w 11927"/>
                <a:gd name="connsiteY105" fmla="*/ 5116 h 10378"/>
                <a:gd name="connsiteX106" fmla="*/ 8335 w 11927"/>
                <a:gd name="connsiteY106" fmla="*/ 5116 h 10378"/>
                <a:gd name="connsiteX107" fmla="*/ 8335 w 11927"/>
                <a:gd name="connsiteY107" fmla="*/ 5116 h 10378"/>
                <a:gd name="connsiteX108" fmla="*/ 8438 w 11927"/>
                <a:gd name="connsiteY108" fmla="*/ 5116 h 10378"/>
                <a:gd name="connsiteX109" fmla="*/ 8639 w 11927"/>
                <a:gd name="connsiteY109" fmla="*/ 5159 h 10378"/>
                <a:gd name="connsiteX110" fmla="*/ 8909 w 11927"/>
                <a:gd name="connsiteY110" fmla="*/ 5287 h 10378"/>
                <a:gd name="connsiteX111" fmla="*/ 9113 w 11927"/>
                <a:gd name="connsiteY111" fmla="*/ 5460 h 10378"/>
                <a:gd name="connsiteX112" fmla="*/ 9213 w 11927"/>
                <a:gd name="connsiteY112" fmla="*/ 5849 h 10378"/>
                <a:gd name="connsiteX113" fmla="*/ 9180 w 11927"/>
                <a:gd name="connsiteY113" fmla="*/ 6410 h 10378"/>
                <a:gd name="connsiteX114" fmla="*/ 9113 w 11927"/>
                <a:gd name="connsiteY114" fmla="*/ 6972 h 10378"/>
                <a:gd name="connsiteX115" fmla="*/ 9078 w 11927"/>
                <a:gd name="connsiteY115" fmla="*/ 7358 h 10378"/>
                <a:gd name="connsiteX116" fmla="*/ 9078 w 11927"/>
                <a:gd name="connsiteY116" fmla="*/ 7530 h 10378"/>
                <a:gd name="connsiteX117" fmla="*/ 9078 w 11927"/>
                <a:gd name="connsiteY117" fmla="*/ 7530 h 10378"/>
                <a:gd name="connsiteX118" fmla="*/ 9011 w 11927"/>
                <a:gd name="connsiteY118" fmla="*/ 7661 h 10378"/>
                <a:gd name="connsiteX119" fmla="*/ 8978 w 11927"/>
                <a:gd name="connsiteY119" fmla="*/ 7790 h 10378"/>
                <a:gd name="connsiteX120" fmla="*/ 8909 w 11927"/>
                <a:gd name="connsiteY120" fmla="*/ 7919 h 10378"/>
                <a:gd name="connsiteX121" fmla="*/ 8877 w 11927"/>
                <a:gd name="connsiteY121" fmla="*/ 8005 h 10378"/>
                <a:gd name="connsiteX122" fmla="*/ 8775 w 11927"/>
                <a:gd name="connsiteY122" fmla="*/ 8091 h 10378"/>
                <a:gd name="connsiteX123" fmla="*/ 8978 w 11927"/>
                <a:gd name="connsiteY123" fmla="*/ 8825 h 10378"/>
                <a:gd name="connsiteX124" fmla="*/ 9992 w 11927"/>
                <a:gd name="connsiteY124" fmla="*/ 9126 h 10378"/>
                <a:gd name="connsiteX125" fmla="*/ 9992 w 11927"/>
                <a:gd name="connsiteY125" fmla="*/ 9126 h 10378"/>
                <a:gd name="connsiteX126" fmla="*/ 10058 w 11927"/>
                <a:gd name="connsiteY126" fmla="*/ 9213 h 10378"/>
                <a:gd name="connsiteX127" fmla="*/ 10093 w 11927"/>
                <a:gd name="connsiteY127" fmla="*/ 9256 h 10378"/>
                <a:gd name="connsiteX128" fmla="*/ 10093 w 11927"/>
                <a:gd name="connsiteY128" fmla="*/ 9384 h 10378"/>
                <a:gd name="connsiteX129" fmla="*/ 10125 w 11927"/>
                <a:gd name="connsiteY129" fmla="*/ 9516 h 10378"/>
                <a:gd name="connsiteX130" fmla="*/ 10125 w 11927"/>
                <a:gd name="connsiteY13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43 w 11927"/>
                <a:gd name="connsiteY48" fmla="*/ 9559 h 10378"/>
                <a:gd name="connsiteX49" fmla="*/ 3809 w 11927"/>
                <a:gd name="connsiteY49" fmla="*/ 9516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809 w 11927"/>
                <a:gd name="connsiteY49" fmla="*/ 9473 h 10378"/>
                <a:gd name="connsiteX50" fmla="*/ 5025 w 11927"/>
                <a:gd name="connsiteY50" fmla="*/ 9084 h 10378"/>
                <a:gd name="connsiteX51" fmla="*/ 5263 w 11927"/>
                <a:gd name="connsiteY51" fmla="*/ 8221 h 10378"/>
                <a:gd name="connsiteX52" fmla="*/ 5161 w 11927"/>
                <a:gd name="connsiteY52" fmla="*/ 8091 h 10378"/>
                <a:gd name="connsiteX53" fmla="*/ 5060 w 11927"/>
                <a:gd name="connsiteY53" fmla="*/ 7962 h 10378"/>
                <a:gd name="connsiteX54" fmla="*/ 4993 w 11927"/>
                <a:gd name="connsiteY54" fmla="*/ 7661 h 10378"/>
                <a:gd name="connsiteX55" fmla="*/ 4924 w 11927"/>
                <a:gd name="connsiteY55" fmla="*/ 7575 h 10378"/>
                <a:gd name="connsiteX56" fmla="*/ 4924 w 11927"/>
                <a:gd name="connsiteY56" fmla="*/ 7401 h 10378"/>
                <a:gd name="connsiteX57" fmla="*/ 4790 w 11927"/>
                <a:gd name="connsiteY57" fmla="*/ 6022 h 10378"/>
                <a:gd name="connsiteX58" fmla="*/ 4823 w 11927"/>
                <a:gd name="connsiteY58" fmla="*/ 5159 h 10378"/>
                <a:gd name="connsiteX59" fmla="*/ 5025 w 11927"/>
                <a:gd name="connsiteY59" fmla="*/ 4856 h 10378"/>
                <a:gd name="connsiteX60" fmla="*/ 5263 w 11927"/>
                <a:gd name="connsiteY60" fmla="*/ 4727 h 10378"/>
                <a:gd name="connsiteX61" fmla="*/ 5701 w 11927"/>
                <a:gd name="connsiteY61" fmla="*/ 4598 h 10378"/>
                <a:gd name="connsiteX62" fmla="*/ 6544 w 11927"/>
                <a:gd name="connsiteY62" fmla="*/ 4856 h 10378"/>
                <a:gd name="connsiteX63" fmla="*/ 6714 w 11927"/>
                <a:gd name="connsiteY63" fmla="*/ 5159 h 10378"/>
                <a:gd name="connsiteX64" fmla="*/ 6816 w 11927"/>
                <a:gd name="connsiteY64" fmla="*/ 5547 h 10378"/>
                <a:gd name="connsiteX65" fmla="*/ 6648 w 11927"/>
                <a:gd name="connsiteY65" fmla="*/ 7530 h 10378"/>
                <a:gd name="connsiteX66" fmla="*/ 6579 w 11927"/>
                <a:gd name="connsiteY66" fmla="*/ 7833 h 10378"/>
                <a:gd name="connsiteX67" fmla="*/ 6478 w 11927"/>
                <a:gd name="connsiteY67" fmla="*/ 7962 h 10378"/>
                <a:gd name="connsiteX68" fmla="*/ 6444 w 11927"/>
                <a:gd name="connsiteY68" fmla="*/ 8091 h 10378"/>
                <a:gd name="connsiteX69" fmla="*/ 6275 w 11927"/>
                <a:gd name="connsiteY69" fmla="*/ 8221 h 10378"/>
                <a:gd name="connsiteX70" fmla="*/ 6544 w 11927"/>
                <a:gd name="connsiteY70" fmla="*/ 9084 h 10378"/>
                <a:gd name="connsiteX71" fmla="*/ 7762 w 11927"/>
                <a:gd name="connsiteY71" fmla="*/ 9473 h 10378"/>
                <a:gd name="connsiteX72" fmla="*/ 7762 w 11927"/>
                <a:gd name="connsiteY72" fmla="*/ 9516 h 10378"/>
                <a:gd name="connsiteX73" fmla="*/ 7795 w 11927"/>
                <a:gd name="connsiteY73" fmla="*/ 9559 h 10378"/>
                <a:gd name="connsiteX74" fmla="*/ 7864 w 11927"/>
                <a:gd name="connsiteY74" fmla="*/ 9646 h 10378"/>
                <a:gd name="connsiteX75" fmla="*/ 7897 w 11927"/>
                <a:gd name="connsiteY75" fmla="*/ 9774 h 10378"/>
                <a:gd name="connsiteX76" fmla="*/ 7964 w 11927"/>
                <a:gd name="connsiteY76" fmla="*/ 9948 h 10378"/>
                <a:gd name="connsiteX77" fmla="*/ 7964 w 11927"/>
                <a:gd name="connsiteY77" fmla="*/ 10120 h 10378"/>
                <a:gd name="connsiteX78" fmla="*/ 7964 w 11927"/>
                <a:gd name="connsiteY78" fmla="*/ 10334 h 10378"/>
                <a:gd name="connsiteX79" fmla="*/ 8134 w 11927"/>
                <a:gd name="connsiteY79" fmla="*/ 10334 h 10378"/>
                <a:gd name="connsiteX80" fmla="*/ 8134 w 11927"/>
                <a:gd name="connsiteY80" fmla="*/ 9774 h 10378"/>
                <a:gd name="connsiteX81" fmla="*/ 8134 w 11927"/>
                <a:gd name="connsiteY81" fmla="*/ 9559 h 10378"/>
                <a:gd name="connsiteX82" fmla="*/ 8098 w 11927"/>
                <a:gd name="connsiteY82" fmla="*/ 9473 h 10378"/>
                <a:gd name="connsiteX83" fmla="*/ 8032 w 11927"/>
                <a:gd name="connsiteY83" fmla="*/ 9343 h 10378"/>
                <a:gd name="connsiteX84" fmla="*/ 7998 w 11927"/>
                <a:gd name="connsiteY84" fmla="*/ 9256 h 10378"/>
                <a:gd name="connsiteX85" fmla="*/ 7964 w 11927"/>
                <a:gd name="connsiteY85" fmla="*/ 9256 h 10378"/>
                <a:gd name="connsiteX86" fmla="*/ 7155 w 11927"/>
                <a:gd name="connsiteY86" fmla="*/ 8998 h 10378"/>
                <a:gd name="connsiteX87" fmla="*/ 7693 w 11927"/>
                <a:gd name="connsiteY87" fmla="*/ 8825 h 10378"/>
                <a:gd name="connsiteX88" fmla="*/ 7964 w 11927"/>
                <a:gd name="connsiteY88" fmla="*/ 8091 h 10378"/>
                <a:gd name="connsiteX89" fmla="*/ 7864 w 11927"/>
                <a:gd name="connsiteY89" fmla="*/ 8005 h 10378"/>
                <a:gd name="connsiteX90" fmla="*/ 7762 w 11927"/>
                <a:gd name="connsiteY90" fmla="*/ 7919 h 10378"/>
                <a:gd name="connsiteX91" fmla="*/ 7693 w 11927"/>
                <a:gd name="connsiteY91" fmla="*/ 7790 h 10378"/>
                <a:gd name="connsiteX92" fmla="*/ 7661 w 11927"/>
                <a:gd name="connsiteY92" fmla="*/ 7661 h 10378"/>
                <a:gd name="connsiteX93" fmla="*/ 7661 w 11927"/>
                <a:gd name="connsiteY93" fmla="*/ 7530 h 10378"/>
                <a:gd name="connsiteX94" fmla="*/ 7661 w 11927"/>
                <a:gd name="connsiteY94" fmla="*/ 7530 h 10378"/>
                <a:gd name="connsiteX95" fmla="*/ 7592 w 11927"/>
                <a:gd name="connsiteY95" fmla="*/ 7358 h 10378"/>
                <a:gd name="connsiteX96" fmla="*/ 7559 w 11927"/>
                <a:gd name="connsiteY96" fmla="*/ 6972 h 10378"/>
                <a:gd name="connsiteX97" fmla="*/ 7525 w 11927"/>
                <a:gd name="connsiteY97" fmla="*/ 6410 h 10378"/>
                <a:gd name="connsiteX98" fmla="*/ 7525 w 11927"/>
                <a:gd name="connsiteY98" fmla="*/ 5849 h 10378"/>
                <a:gd name="connsiteX99" fmla="*/ 7592 w 11927"/>
                <a:gd name="connsiteY99" fmla="*/ 5460 h 10378"/>
                <a:gd name="connsiteX100" fmla="*/ 7795 w 11927"/>
                <a:gd name="connsiteY100" fmla="*/ 5287 h 10378"/>
                <a:gd name="connsiteX101" fmla="*/ 8032 w 11927"/>
                <a:gd name="connsiteY101" fmla="*/ 5159 h 10378"/>
                <a:gd name="connsiteX102" fmla="*/ 8235 w 11927"/>
                <a:gd name="connsiteY102" fmla="*/ 5116 h 10378"/>
                <a:gd name="connsiteX103" fmla="*/ 8335 w 11927"/>
                <a:gd name="connsiteY103" fmla="*/ 5116 h 10378"/>
                <a:gd name="connsiteX104" fmla="*/ 8335 w 11927"/>
                <a:gd name="connsiteY104" fmla="*/ 5116 h 10378"/>
                <a:gd name="connsiteX105" fmla="*/ 8438 w 11927"/>
                <a:gd name="connsiteY105" fmla="*/ 5116 h 10378"/>
                <a:gd name="connsiteX106" fmla="*/ 8639 w 11927"/>
                <a:gd name="connsiteY106" fmla="*/ 5159 h 10378"/>
                <a:gd name="connsiteX107" fmla="*/ 8909 w 11927"/>
                <a:gd name="connsiteY107" fmla="*/ 5287 h 10378"/>
                <a:gd name="connsiteX108" fmla="*/ 9113 w 11927"/>
                <a:gd name="connsiteY108" fmla="*/ 5460 h 10378"/>
                <a:gd name="connsiteX109" fmla="*/ 9213 w 11927"/>
                <a:gd name="connsiteY109" fmla="*/ 5849 h 10378"/>
                <a:gd name="connsiteX110" fmla="*/ 9180 w 11927"/>
                <a:gd name="connsiteY110" fmla="*/ 6410 h 10378"/>
                <a:gd name="connsiteX111" fmla="*/ 9113 w 11927"/>
                <a:gd name="connsiteY111" fmla="*/ 6972 h 10378"/>
                <a:gd name="connsiteX112" fmla="*/ 9078 w 11927"/>
                <a:gd name="connsiteY112" fmla="*/ 7358 h 10378"/>
                <a:gd name="connsiteX113" fmla="*/ 9078 w 11927"/>
                <a:gd name="connsiteY113" fmla="*/ 7530 h 10378"/>
                <a:gd name="connsiteX114" fmla="*/ 9078 w 11927"/>
                <a:gd name="connsiteY114" fmla="*/ 7530 h 10378"/>
                <a:gd name="connsiteX115" fmla="*/ 9011 w 11927"/>
                <a:gd name="connsiteY115" fmla="*/ 7661 h 10378"/>
                <a:gd name="connsiteX116" fmla="*/ 8978 w 11927"/>
                <a:gd name="connsiteY116" fmla="*/ 7790 h 10378"/>
                <a:gd name="connsiteX117" fmla="*/ 8909 w 11927"/>
                <a:gd name="connsiteY117" fmla="*/ 7919 h 10378"/>
                <a:gd name="connsiteX118" fmla="*/ 8877 w 11927"/>
                <a:gd name="connsiteY118" fmla="*/ 8005 h 10378"/>
                <a:gd name="connsiteX119" fmla="*/ 8775 w 11927"/>
                <a:gd name="connsiteY119" fmla="*/ 8091 h 10378"/>
                <a:gd name="connsiteX120" fmla="*/ 8978 w 11927"/>
                <a:gd name="connsiteY120" fmla="*/ 8825 h 10378"/>
                <a:gd name="connsiteX121" fmla="*/ 9992 w 11927"/>
                <a:gd name="connsiteY121" fmla="*/ 9126 h 10378"/>
                <a:gd name="connsiteX122" fmla="*/ 9992 w 11927"/>
                <a:gd name="connsiteY122" fmla="*/ 9126 h 10378"/>
                <a:gd name="connsiteX123" fmla="*/ 10058 w 11927"/>
                <a:gd name="connsiteY123" fmla="*/ 9213 h 10378"/>
                <a:gd name="connsiteX124" fmla="*/ 10093 w 11927"/>
                <a:gd name="connsiteY124" fmla="*/ 9256 h 10378"/>
                <a:gd name="connsiteX125" fmla="*/ 10093 w 11927"/>
                <a:gd name="connsiteY125" fmla="*/ 9384 h 10378"/>
                <a:gd name="connsiteX126" fmla="*/ 10125 w 11927"/>
                <a:gd name="connsiteY126" fmla="*/ 9516 h 10378"/>
                <a:gd name="connsiteX127" fmla="*/ 10125 w 11927"/>
                <a:gd name="connsiteY12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161 w 11927"/>
                <a:gd name="connsiteY51" fmla="*/ 8091 h 10378"/>
                <a:gd name="connsiteX52" fmla="*/ 5060 w 11927"/>
                <a:gd name="connsiteY52" fmla="*/ 7962 h 10378"/>
                <a:gd name="connsiteX53" fmla="*/ 4993 w 11927"/>
                <a:gd name="connsiteY53" fmla="*/ 7661 h 10378"/>
                <a:gd name="connsiteX54" fmla="*/ 4924 w 11927"/>
                <a:gd name="connsiteY54" fmla="*/ 7575 h 10378"/>
                <a:gd name="connsiteX55" fmla="*/ 4924 w 11927"/>
                <a:gd name="connsiteY55" fmla="*/ 7401 h 10378"/>
                <a:gd name="connsiteX56" fmla="*/ 4790 w 11927"/>
                <a:gd name="connsiteY56" fmla="*/ 6022 h 10378"/>
                <a:gd name="connsiteX57" fmla="*/ 4823 w 11927"/>
                <a:gd name="connsiteY57" fmla="*/ 5159 h 10378"/>
                <a:gd name="connsiteX58" fmla="*/ 5025 w 11927"/>
                <a:gd name="connsiteY58" fmla="*/ 4856 h 10378"/>
                <a:gd name="connsiteX59" fmla="*/ 5263 w 11927"/>
                <a:gd name="connsiteY59" fmla="*/ 4727 h 10378"/>
                <a:gd name="connsiteX60" fmla="*/ 5701 w 11927"/>
                <a:gd name="connsiteY60" fmla="*/ 4598 h 10378"/>
                <a:gd name="connsiteX61" fmla="*/ 6544 w 11927"/>
                <a:gd name="connsiteY61" fmla="*/ 4856 h 10378"/>
                <a:gd name="connsiteX62" fmla="*/ 6714 w 11927"/>
                <a:gd name="connsiteY62" fmla="*/ 5159 h 10378"/>
                <a:gd name="connsiteX63" fmla="*/ 6816 w 11927"/>
                <a:gd name="connsiteY63" fmla="*/ 5547 h 10378"/>
                <a:gd name="connsiteX64" fmla="*/ 6648 w 11927"/>
                <a:gd name="connsiteY64" fmla="*/ 7530 h 10378"/>
                <a:gd name="connsiteX65" fmla="*/ 6579 w 11927"/>
                <a:gd name="connsiteY65" fmla="*/ 7833 h 10378"/>
                <a:gd name="connsiteX66" fmla="*/ 6478 w 11927"/>
                <a:gd name="connsiteY66" fmla="*/ 7962 h 10378"/>
                <a:gd name="connsiteX67" fmla="*/ 6444 w 11927"/>
                <a:gd name="connsiteY67" fmla="*/ 8091 h 10378"/>
                <a:gd name="connsiteX68" fmla="*/ 6275 w 11927"/>
                <a:gd name="connsiteY68" fmla="*/ 8221 h 10378"/>
                <a:gd name="connsiteX69" fmla="*/ 6544 w 11927"/>
                <a:gd name="connsiteY69" fmla="*/ 9084 h 10378"/>
                <a:gd name="connsiteX70" fmla="*/ 7762 w 11927"/>
                <a:gd name="connsiteY70" fmla="*/ 9473 h 10378"/>
                <a:gd name="connsiteX71" fmla="*/ 7762 w 11927"/>
                <a:gd name="connsiteY71" fmla="*/ 9516 h 10378"/>
                <a:gd name="connsiteX72" fmla="*/ 7795 w 11927"/>
                <a:gd name="connsiteY72" fmla="*/ 9559 h 10378"/>
                <a:gd name="connsiteX73" fmla="*/ 7864 w 11927"/>
                <a:gd name="connsiteY73" fmla="*/ 9646 h 10378"/>
                <a:gd name="connsiteX74" fmla="*/ 7897 w 11927"/>
                <a:gd name="connsiteY74" fmla="*/ 9774 h 10378"/>
                <a:gd name="connsiteX75" fmla="*/ 7964 w 11927"/>
                <a:gd name="connsiteY75" fmla="*/ 9948 h 10378"/>
                <a:gd name="connsiteX76" fmla="*/ 7964 w 11927"/>
                <a:gd name="connsiteY76" fmla="*/ 10120 h 10378"/>
                <a:gd name="connsiteX77" fmla="*/ 7964 w 11927"/>
                <a:gd name="connsiteY77" fmla="*/ 10334 h 10378"/>
                <a:gd name="connsiteX78" fmla="*/ 8134 w 11927"/>
                <a:gd name="connsiteY78" fmla="*/ 10334 h 10378"/>
                <a:gd name="connsiteX79" fmla="*/ 8134 w 11927"/>
                <a:gd name="connsiteY79" fmla="*/ 9774 h 10378"/>
                <a:gd name="connsiteX80" fmla="*/ 8134 w 11927"/>
                <a:gd name="connsiteY80" fmla="*/ 9559 h 10378"/>
                <a:gd name="connsiteX81" fmla="*/ 8098 w 11927"/>
                <a:gd name="connsiteY81" fmla="*/ 9473 h 10378"/>
                <a:gd name="connsiteX82" fmla="*/ 8032 w 11927"/>
                <a:gd name="connsiteY82" fmla="*/ 9343 h 10378"/>
                <a:gd name="connsiteX83" fmla="*/ 7998 w 11927"/>
                <a:gd name="connsiteY83" fmla="*/ 9256 h 10378"/>
                <a:gd name="connsiteX84" fmla="*/ 7964 w 11927"/>
                <a:gd name="connsiteY84" fmla="*/ 9256 h 10378"/>
                <a:gd name="connsiteX85" fmla="*/ 7155 w 11927"/>
                <a:gd name="connsiteY85" fmla="*/ 8998 h 10378"/>
                <a:gd name="connsiteX86" fmla="*/ 7693 w 11927"/>
                <a:gd name="connsiteY86" fmla="*/ 8825 h 10378"/>
                <a:gd name="connsiteX87" fmla="*/ 7964 w 11927"/>
                <a:gd name="connsiteY87" fmla="*/ 8091 h 10378"/>
                <a:gd name="connsiteX88" fmla="*/ 7864 w 11927"/>
                <a:gd name="connsiteY88" fmla="*/ 8005 h 10378"/>
                <a:gd name="connsiteX89" fmla="*/ 7762 w 11927"/>
                <a:gd name="connsiteY89" fmla="*/ 7919 h 10378"/>
                <a:gd name="connsiteX90" fmla="*/ 7693 w 11927"/>
                <a:gd name="connsiteY90" fmla="*/ 7790 h 10378"/>
                <a:gd name="connsiteX91" fmla="*/ 7661 w 11927"/>
                <a:gd name="connsiteY91" fmla="*/ 7661 h 10378"/>
                <a:gd name="connsiteX92" fmla="*/ 7661 w 11927"/>
                <a:gd name="connsiteY92" fmla="*/ 7530 h 10378"/>
                <a:gd name="connsiteX93" fmla="*/ 7661 w 11927"/>
                <a:gd name="connsiteY93" fmla="*/ 7530 h 10378"/>
                <a:gd name="connsiteX94" fmla="*/ 7592 w 11927"/>
                <a:gd name="connsiteY94" fmla="*/ 7358 h 10378"/>
                <a:gd name="connsiteX95" fmla="*/ 7559 w 11927"/>
                <a:gd name="connsiteY95" fmla="*/ 6972 h 10378"/>
                <a:gd name="connsiteX96" fmla="*/ 7525 w 11927"/>
                <a:gd name="connsiteY96" fmla="*/ 6410 h 10378"/>
                <a:gd name="connsiteX97" fmla="*/ 7525 w 11927"/>
                <a:gd name="connsiteY97" fmla="*/ 5849 h 10378"/>
                <a:gd name="connsiteX98" fmla="*/ 7592 w 11927"/>
                <a:gd name="connsiteY98" fmla="*/ 5460 h 10378"/>
                <a:gd name="connsiteX99" fmla="*/ 7795 w 11927"/>
                <a:gd name="connsiteY99" fmla="*/ 5287 h 10378"/>
                <a:gd name="connsiteX100" fmla="*/ 8032 w 11927"/>
                <a:gd name="connsiteY100" fmla="*/ 5159 h 10378"/>
                <a:gd name="connsiteX101" fmla="*/ 8235 w 11927"/>
                <a:gd name="connsiteY101" fmla="*/ 5116 h 10378"/>
                <a:gd name="connsiteX102" fmla="*/ 8335 w 11927"/>
                <a:gd name="connsiteY102" fmla="*/ 5116 h 10378"/>
                <a:gd name="connsiteX103" fmla="*/ 8335 w 11927"/>
                <a:gd name="connsiteY103" fmla="*/ 5116 h 10378"/>
                <a:gd name="connsiteX104" fmla="*/ 8438 w 11927"/>
                <a:gd name="connsiteY104" fmla="*/ 5116 h 10378"/>
                <a:gd name="connsiteX105" fmla="*/ 8639 w 11927"/>
                <a:gd name="connsiteY105" fmla="*/ 5159 h 10378"/>
                <a:gd name="connsiteX106" fmla="*/ 8909 w 11927"/>
                <a:gd name="connsiteY106" fmla="*/ 5287 h 10378"/>
                <a:gd name="connsiteX107" fmla="*/ 9113 w 11927"/>
                <a:gd name="connsiteY107" fmla="*/ 5460 h 10378"/>
                <a:gd name="connsiteX108" fmla="*/ 9213 w 11927"/>
                <a:gd name="connsiteY108" fmla="*/ 5849 h 10378"/>
                <a:gd name="connsiteX109" fmla="*/ 9180 w 11927"/>
                <a:gd name="connsiteY109" fmla="*/ 6410 h 10378"/>
                <a:gd name="connsiteX110" fmla="*/ 9113 w 11927"/>
                <a:gd name="connsiteY110" fmla="*/ 6972 h 10378"/>
                <a:gd name="connsiteX111" fmla="*/ 9078 w 11927"/>
                <a:gd name="connsiteY111" fmla="*/ 7358 h 10378"/>
                <a:gd name="connsiteX112" fmla="*/ 9078 w 11927"/>
                <a:gd name="connsiteY112" fmla="*/ 7530 h 10378"/>
                <a:gd name="connsiteX113" fmla="*/ 9078 w 11927"/>
                <a:gd name="connsiteY113" fmla="*/ 7530 h 10378"/>
                <a:gd name="connsiteX114" fmla="*/ 9011 w 11927"/>
                <a:gd name="connsiteY114" fmla="*/ 7661 h 10378"/>
                <a:gd name="connsiteX115" fmla="*/ 8978 w 11927"/>
                <a:gd name="connsiteY115" fmla="*/ 7790 h 10378"/>
                <a:gd name="connsiteX116" fmla="*/ 8909 w 11927"/>
                <a:gd name="connsiteY116" fmla="*/ 7919 h 10378"/>
                <a:gd name="connsiteX117" fmla="*/ 8877 w 11927"/>
                <a:gd name="connsiteY117" fmla="*/ 8005 h 10378"/>
                <a:gd name="connsiteX118" fmla="*/ 8775 w 11927"/>
                <a:gd name="connsiteY118" fmla="*/ 8091 h 10378"/>
                <a:gd name="connsiteX119" fmla="*/ 8978 w 11927"/>
                <a:gd name="connsiteY119" fmla="*/ 8825 h 10378"/>
                <a:gd name="connsiteX120" fmla="*/ 9992 w 11927"/>
                <a:gd name="connsiteY120" fmla="*/ 9126 h 10378"/>
                <a:gd name="connsiteX121" fmla="*/ 9992 w 11927"/>
                <a:gd name="connsiteY121" fmla="*/ 9126 h 10378"/>
                <a:gd name="connsiteX122" fmla="*/ 10058 w 11927"/>
                <a:gd name="connsiteY122" fmla="*/ 9213 h 10378"/>
                <a:gd name="connsiteX123" fmla="*/ 10093 w 11927"/>
                <a:gd name="connsiteY123" fmla="*/ 9256 h 10378"/>
                <a:gd name="connsiteX124" fmla="*/ 10093 w 11927"/>
                <a:gd name="connsiteY124" fmla="*/ 9384 h 10378"/>
                <a:gd name="connsiteX125" fmla="*/ 10125 w 11927"/>
                <a:gd name="connsiteY125" fmla="*/ 9516 h 10378"/>
                <a:gd name="connsiteX126" fmla="*/ 10125 w 11927"/>
                <a:gd name="connsiteY12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575 h 10378"/>
                <a:gd name="connsiteX54" fmla="*/ 4924 w 11927"/>
                <a:gd name="connsiteY54" fmla="*/ 7401 h 10378"/>
                <a:gd name="connsiteX55" fmla="*/ 4790 w 11927"/>
                <a:gd name="connsiteY55" fmla="*/ 6022 h 10378"/>
                <a:gd name="connsiteX56" fmla="*/ 4823 w 11927"/>
                <a:gd name="connsiteY56" fmla="*/ 5159 h 10378"/>
                <a:gd name="connsiteX57" fmla="*/ 5025 w 11927"/>
                <a:gd name="connsiteY57" fmla="*/ 4856 h 10378"/>
                <a:gd name="connsiteX58" fmla="*/ 5263 w 11927"/>
                <a:gd name="connsiteY58" fmla="*/ 4727 h 10378"/>
                <a:gd name="connsiteX59" fmla="*/ 5701 w 11927"/>
                <a:gd name="connsiteY59" fmla="*/ 4598 h 10378"/>
                <a:gd name="connsiteX60" fmla="*/ 6544 w 11927"/>
                <a:gd name="connsiteY60" fmla="*/ 4856 h 10378"/>
                <a:gd name="connsiteX61" fmla="*/ 6714 w 11927"/>
                <a:gd name="connsiteY61" fmla="*/ 5159 h 10378"/>
                <a:gd name="connsiteX62" fmla="*/ 6816 w 11927"/>
                <a:gd name="connsiteY62" fmla="*/ 5547 h 10378"/>
                <a:gd name="connsiteX63" fmla="*/ 6648 w 11927"/>
                <a:gd name="connsiteY63" fmla="*/ 7530 h 10378"/>
                <a:gd name="connsiteX64" fmla="*/ 6579 w 11927"/>
                <a:gd name="connsiteY64" fmla="*/ 7833 h 10378"/>
                <a:gd name="connsiteX65" fmla="*/ 6478 w 11927"/>
                <a:gd name="connsiteY65" fmla="*/ 7962 h 10378"/>
                <a:gd name="connsiteX66" fmla="*/ 6444 w 11927"/>
                <a:gd name="connsiteY66" fmla="*/ 8091 h 10378"/>
                <a:gd name="connsiteX67" fmla="*/ 6275 w 11927"/>
                <a:gd name="connsiteY67" fmla="*/ 8221 h 10378"/>
                <a:gd name="connsiteX68" fmla="*/ 6544 w 11927"/>
                <a:gd name="connsiteY68" fmla="*/ 9084 h 10378"/>
                <a:gd name="connsiteX69" fmla="*/ 7762 w 11927"/>
                <a:gd name="connsiteY69" fmla="*/ 9473 h 10378"/>
                <a:gd name="connsiteX70" fmla="*/ 7762 w 11927"/>
                <a:gd name="connsiteY70" fmla="*/ 9516 h 10378"/>
                <a:gd name="connsiteX71" fmla="*/ 7795 w 11927"/>
                <a:gd name="connsiteY71" fmla="*/ 9559 h 10378"/>
                <a:gd name="connsiteX72" fmla="*/ 7864 w 11927"/>
                <a:gd name="connsiteY72" fmla="*/ 9646 h 10378"/>
                <a:gd name="connsiteX73" fmla="*/ 7897 w 11927"/>
                <a:gd name="connsiteY73" fmla="*/ 9774 h 10378"/>
                <a:gd name="connsiteX74" fmla="*/ 7964 w 11927"/>
                <a:gd name="connsiteY74" fmla="*/ 9948 h 10378"/>
                <a:gd name="connsiteX75" fmla="*/ 7964 w 11927"/>
                <a:gd name="connsiteY75" fmla="*/ 10120 h 10378"/>
                <a:gd name="connsiteX76" fmla="*/ 7964 w 11927"/>
                <a:gd name="connsiteY76" fmla="*/ 10334 h 10378"/>
                <a:gd name="connsiteX77" fmla="*/ 8134 w 11927"/>
                <a:gd name="connsiteY77" fmla="*/ 10334 h 10378"/>
                <a:gd name="connsiteX78" fmla="*/ 8134 w 11927"/>
                <a:gd name="connsiteY78" fmla="*/ 9774 h 10378"/>
                <a:gd name="connsiteX79" fmla="*/ 8134 w 11927"/>
                <a:gd name="connsiteY79" fmla="*/ 9559 h 10378"/>
                <a:gd name="connsiteX80" fmla="*/ 8098 w 11927"/>
                <a:gd name="connsiteY80" fmla="*/ 9473 h 10378"/>
                <a:gd name="connsiteX81" fmla="*/ 8032 w 11927"/>
                <a:gd name="connsiteY81" fmla="*/ 9343 h 10378"/>
                <a:gd name="connsiteX82" fmla="*/ 7998 w 11927"/>
                <a:gd name="connsiteY82" fmla="*/ 9256 h 10378"/>
                <a:gd name="connsiteX83" fmla="*/ 7964 w 11927"/>
                <a:gd name="connsiteY83" fmla="*/ 9256 h 10378"/>
                <a:gd name="connsiteX84" fmla="*/ 7155 w 11927"/>
                <a:gd name="connsiteY84" fmla="*/ 8998 h 10378"/>
                <a:gd name="connsiteX85" fmla="*/ 7693 w 11927"/>
                <a:gd name="connsiteY85" fmla="*/ 8825 h 10378"/>
                <a:gd name="connsiteX86" fmla="*/ 7964 w 11927"/>
                <a:gd name="connsiteY86" fmla="*/ 8091 h 10378"/>
                <a:gd name="connsiteX87" fmla="*/ 7864 w 11927"/>
                <a:gd name="connsiteY87" fmla="*/ 8005 h 10378"/>
                <a:gd name="connsiteX88" fmla="*/ 7762 w 11927"/>
                <a:gd name="connsiteY88" fmla="*/ 7919 h 10378"/>
                <a:gd name="connsiteX89" fmla="*/ 7693 w 11927"/>
                <a:gd name="connsiteY89" fmla="*/ 7790 h 10378"/>
                <a:gd name="connsiteX90" fmla="*/ 7661 w 11927"/>
                <a:gd name="connsiteY90" fmla="*/ 7661 h 10378"/>
                <a:gd name="connsiteX91" fmla="*/ 7661 w 11927"/>
                <a:gd name="connsiteY91" fmla="*/ 7530 h 10378"/>
                <a:gd name="connsiteX92" fmla="*/ 7661 w 11927"/>
                <a:gd name="connsiteY92" fmla="*/ 7530 h 10378"/>
                <a:gd name="connsiteX93" fmla="*/ 7592 w 11927"/>
                <a:gd name="connsiteY93" fmla="*/ 7358 h 10378"/>
                <a:gd name="connsiteX94" fmla="*/ 7559 w 11927"/>
                <a:gd name="connsiteY94" fmla="*/ 6972 h 10378"/>
                <a:gd name="connsiteX95" fmla="*/ 7525 w 11927"/>
                <a:gd name="connsiteY95" fmla="*/ 6410 h 10378"/>
                <a:gd name="connsiteX96" fmla="*/ 7525 w 11927"/>
                <a:gd name="connsiteY96" fmla="*/ 5849 h 10378"/>
                <a:gd name="connsiteX97" fmla="*/ 7592 w 11927"/>
                <a:gd name="connsiteY97" fmla="*/ 5460 h 10378"/>
                <a:gd name="connsiteX98" fmla="*/ 7795 w 11927"/>
                <a:gd name="connsiteY98" fmla="*/ 5287 h 10378"/>
                <a:gd name="connsiteX99" fmla="*/ 8032 w 11927"/>
                <a:gd name="connsiteY99" fmla="*/ 5159 h 10378"/>
                <a:gd name="connsiteX100" fmla="*/ 8235 w 11927"/>
                <a:gd name="connsiteY100" fmla="*/ 5116 h 10378"/>
                <a:gd name="connsiteX101" fmla="*/ 8335 w 11927"/>
                <a:gd name="connsiteY101" fmla="*/ 5116 h 10378"/>
                <a:gd name="connsiteX102" fmla="*/ 8335 w 11927"/>
                <a:gd name="connsiteY102" fmla="*/ 5116 h 10378"/>
                <a:gd name="connsiteX103" fmla="*/ 8438 w 11927"/>
                <a:gd name="connsiteY103" fmla="*/ 5116 h 10378"/>
                <a:gd name="connsiteX104" fmla="*/ 8639 w 11927"/>
                <a:gd name="connsiteY104" fmla="*/ 5159 h 10378"/>
                <a:gd name="connsiteX105" fmla="*/ 8909 w 11927"/>
                <a:gd name="connsiteY105" fmla="*/ 5287 h 10378"/>
                <a:gd name="connsiteX106" fmla="*/ 9113 w 11927"/>
                <a:gd name="connsiteY106" fmla="*/ 5460 h 10378"/>
                <a:gd name="connsiteX107" fmla="*/ 9213 w 11927"/>
                <a:gd name="connsiteY107" fmla="*/ 5849 h 10378"/>
                <a:gd name="connsiteX108" fmla="*/ 9180 w 11927"/>
                <a:gd name="connsiteY108" fmla="*/ 6410 h 10378"/>
                <a:gd name="connsiteX109" fmla="*/ 9113 w 11927"/>
                <a:gd name="connsiteY109" fmla="*/ 6972 h 10378"/>
                <a:gd name="connsiteX110" fmla="*/ 9078 w 11927"/>
                <a:gd name="connsiteY110" fmla="*/ 7358 h 10378"/>
                <a:gd name="connsiteX111" fmla="*/ 9078 w 11927"/>
                <a:gd name="connsiteY111" fmla="*/ 7530 h 10378"/>
                <a:gd name="connsiteX112" fmla="*/ 9078 w 11927"/>
                <a:gd name="connsiteY112" fmla="*/ 7530 h 10378"/>
                <a:gd name="connsiteX113" fmla="*/ 9011 w 11927"/>
                <a:gd name="connsiteY113" fmla="*/ 7661 h 10378"/>
                <a:gd name="connsiteX114" fmla="*/ 8978 w 11927"/>
                <a:gd name="connsiteY114" fmla="*/ 7790 h 10378"/>
                <a:gd name="connsiteX115" fmla="*/ 8909 w 11927"/>
                <a:gd name="connsiteY115" fmla="*/ 7919 h 10378"/>
                <a:gd name="connsiteX116" fmla="*/ 8877 w 11927"/>
                <a:gd name="connsiteY116" fmla="*/ 8005 h 10378"/>
                <a:gd name="connsiteX117" fmla="*/ 8775 w 11927"/>
                <a:gd name="connsiteY117" fmla="*/ 8091 h 10378"/>
                <a:gd name="connsiteX118" fmla="*/ 8978 w 11927"/>
                <a:gd name="connsiteY118" fmla="*/ 8825 h 10378"/>
                <a:gd name="connsiteX119" fmla="*/ 9992 w 11927"/>
                <a:gd name="connsiteY119" fmla="*/ 9126 h 10378"/>
                <a:gd name="connsiteX120" fmla="*/ 9992 w 11927"/>
                <a:gd name="connsiteY120" fmla="*/ 9126 h 10378"/>
                <a:gd name="connsiteX121" fmla="*/ 10058 w 11927"/>
                <a:gd name="connsiteY121" fmla="*/ 9213 h 10378"/>
                <a:gd name="connsiteX122" fmla="*/ 10093 w 11927"/>
                <a:gd name="connsiteY122" fmla="*/ 9256 h 10378"/>
                <a:gd name="connsiteX123" fmla="*/ 10093 w 11927"/>
                <a:gd name="connsiteY123" fmla="*/ 9384 h 10378"/>
                <a:gd name="connsiteX124" fmla="*/ 10125 w 11927"/>
                <a:gd name="connsiteY124" fmla="*/ 9516 h 10378"/>
                <a:gd name="connsiteX125" fmla="*/ 10125 w 11927"/>
                <a:gd name="connsiteY12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401 h 10378"/>
                <a:gd name="connsiteX54" fmla="*/ 4790 w 11927"/>
                <a:gd name="connsiteY54" fmla="*/ 6022 h 10378"/>
                <a:gd name="connsiteX55" fmla="*/ 4823 w 11927"/>
                <a:gd name="connsiteY55" fmla="*/ 5159 h 10378"/>
                <a:gd name="connsiteX56" fmla="*/ 5025 w 11927"/>
                <a:gd name="connsiteY56" fmla="*/ 4856 h 10378"/>
                <a:gd name="connsiteX57" fmla="*/ 5263 w 11927"/>
                <a:gd name="connsiteY57" fmla="*/ 4727 h 10378"/>
                <a:gd name="connsiteX58" fmla="*/ 5701 w 11927"/>
                <a:gd name="connsiteY58" fmla="*/ 4598 h 10378"/>
                <a:gd name="connsiteX59" fmla="*/ 6544 w 11927"/>
                <a:gd name="connsiteY59" fmla="*/ 4856 h 10378"/>
                <a:gd name="connsiteX60" fmla="*/ 6714 w 11927"/>
                <a:gd name="connsiteY60" fmla="*/ 5159 h 10378"/>
                <a:gd name="connsiteX61" fmla="*/ 6816 w 11927"/>
                <a:gd name="connsiteY61" fmla="*/ 5547 h 10378"/>
                <a:gd name="connsiteX62" fmla="*/ 6648 w 11927"/>
                <a:gd name="connsiteY62" fmla="*/ 7530 h 10378"/>
                <a:gd name="connsiteX63" fmla="*/ 6579 w 11927"/>
                <a:gd name="connsiteY63" fmla="*/ 7833 h 10378"/>
                <a:gd name="connsiteX64" fmla="*/ 6478 w 11927"/>
                <a:gd name="connsiteY64" fmla="*/ 7962 h 10378"/>
                <a:gd name="connsiteX65" fmla="*/ 6444 w 11927"/>
                <a:gd name="connsiteY65" fmla="*/ 8091 h 10378"/>
                <a:gd name="connsiteX66" fmla="*/ 6275 w 11927"/>
                <a:gd name="connsiteY66" fmla="*/ 8221 h 10378"/>
                <a:gd name="connsiteX67" fmla="*/ 6544 w 11927"/>
                <a:gd name="connsiteY67" fmla="*/ 9084 h 10378"/>
                <a:gd name="connsiteX68" fmla="*/ 7762 w 11927"/>
                <a:gd name="connsiteY68" fmla="*/ 9473 h 10378"/>
                <a:gd name="connsiteX69" fmla="*/ 7762 w 11927"/>
                <a:gd name="connsiteY69" fmla="*/ 9516 h 10378"/>
                <a:gd name="connsiteX70" fmla="*/ 7795 w 11927"/>
                <a:gd name="connsiteY70" fmla="*/ 9559 h 10378"/>
                <a:gd name="connsiteX71" fmla="*/ 7864 w 11927"/>
                <a:gd name="connsiteY71" fmla="*/ 9646 h 10378"/>
                <a:gd name="connsiteX72" fmla="*/ 7897 w 11927"/>
                <a:gd name="connsiteY72" fmla="*/ 9774 h 10378"/>
                <a:gd name="connsiteX73" fmla="*/ 7964 w 11927"/>
                <a:gd name="connsiteY73" fmla="*/ 9948 h 10378"/>
                <a:gd name="connsiteX74" fmla="*/ 7964 w 11927"/>
                <a:gd name="connsiteY74" fmla="*/ 10120 h 10378"/>
                <a:gd name="connsiteX75" fmla="*/ 7964 w 11927"/>
                <a:gd name="connsiteY75" fmla="*/ 10334 h 10378"/>
                <a:gd name="connsiteX76" fmla="*/ 8134 w 11927"/>
                <a:gd name="connsiteY76" fmla="*/ 10334 h 10378"/>
                <a:gd name="connsiteX77" fmla="*/ 8134 w 11927"/>
                <a:gd name="connsiteY77" fmla="*/ 9774 h 10378"/>
                <a:gd name="connsiteX78" fmla="*/ 8134 w 11927"/>
                <a:gd name="connsiteY78" fmla="*/ 9559 h 10378"/>
                <a:gd name="connsiteX79" fmla="*/ 8098 w 11927"/>
                <a:gd name="connsiteY79" fmla="*/ 9473 h 10378"/>
                <a:gd name="connsiteX80" fmla="*/ 8032 w 11927"/>
                <a:gd name="connsiteY80" fmla="*/ 9343 h 10378"/>
                <a:gd name="connsiteX81" fmla="*/ 7998 w 11927"/>
                <a:gd name="connsiteY81" fmla="*/ 9256 h 10378"/>
                <a:gd name="connsiteX82" fmla="*/ 7964 w 11927"/>
                <a:gd name="connsiteY82" fmla="*/ 9256 h 10378"/>
                <a:gd name="connsiteX83" fmla="*/ 7155 w 11927"/>
                <a:gd name="connsiteY83" fmla="*/ 8998 h 10378"/>
                <a:gd name="connsiteX84" fmla="*/ 7693 w 11927"/>
                <a:gd name="connsiteY84" fmla="*/ 8825 h 10378"/>
                <a:gd name="connsiteX85" fmla="*/ 7964 w 11927"/>
                <a:gd name="connsiteY85" fmla="*/ 8091 h 10378"/>
                <a:gd name="connsiteX86" fmla="*/ 7864 w 11927"/>
                <a:gd name="connsiteY86" fmla="*/ 8005 h 10378"/>
                <a:gd name="connsiteX87" fmla="*/ 7762 w 11927"/>
                <a:gd name="connsiteY87" fmla="*/ 7919 h 10378"/>
                <a:gd name="connsiteX88" fmla="*/ 7693 w 11927"/>
                <a:gd name="connsiteY88" fmla="*/ 7790 h 10378"/>
                <a:gd name="connsiteX89" fmla="*/ 7661 w 11927"/>
                <a:gd name="connsiteY89" fmla="*/ 7661 h 10378"/>
                <a:gd name="connsiteX90" fmla="*/ 7661 w 11927"/>
                <a:gd name="connsiteY90" fmla="*/ 7530 h 10378"/>
                <a:gd name="connsiteX91" fmla="*/ 7661 w 11927"/>
                <a:gd name="connsiteY91" fmla="*/ 7530 h 10378"/>
                <a:gd name="connsiteX92" fmla="*/ 7592 w 11927"/>
                <a:gd name="connsiteY92" fmla="*/ 7358 h 10378"/>
                <a:gd name="connsiteX93" fmla="*/ 7559 w 11927"/>
                <a:gd name="connsiteY93" fmla="*/ 6972 h 10378"/>
                <a:gd name="connsiteX94" fmla="*/ 7525 w 11927"/>
                <a:gd name="connsiteY94" fmla="*/ 6410 h 10378"/>
                <a:gd name="connsiteX95" fmla="*/ 7525 w 11927"/>
                <a:gd name="connsiteY95" fmla="*/ 5849 h 10378"/>
                <a:gd name="connsiteX96" fmla="*/ 7592 w 11927"/>
                <a:gd name="connsiteY96" fmla="*/ 5460 h 10378"/>
                <a:gd name="connsiteX97" fmla="*/ 7795 w 11927"/>
                <a:gd name="connsiteY97" fmla="*/ 5287 h 10378"/>
                <a:gd name="connsiteX98" fmla="*/ 8032 w 11927"/>
                <a:gd name="connsiteY98" fmla="*/ 5159 h 10378"/>
                <a:gd name="connsiteX99" fmla="*/ 8235 w 11927"/>
                <a:gd name="connsiteY99" fmla="*/ 5116 h 10378"/>
                <a:gd name="connsiteX100" fmla="*/ 8335 w 11927"/>
                <a:gd name="connsiteY100" fmla="*/ 5116 h 10378"/>
                <a:gd name="connsiteX101" fmla="*/ 8335 w 11927"/>
                <a:gd name="connsiteY101" fmla="*/ 5116 h 10378"/>
                <a:gd name="connsiteX102" fmla="*/ 8438 w 11927"/>
                <a:gd name="connsiteY102" fmla="*/ 5116 h 10378"/>
                <a:gd name="connsiteX103" fmla="*/ 8639 w 11927"/>
                <a:gd name="connsiteY103" fmla="*/ 5159 h 10378"/>
                <a:gd name="connsiteX104" fmla="*/ 8909 w 11927"/>
                <a:gd name="connsiteY104" fmla="*/ 5287 h 10378"/>
                <a:gd name="connsiteX105" fmla="*/ 9113 w 11927"/>
                <a:gd name="connsiteY105" fmla="*/ 5460 h 10378"/>
                <a:gd name="connsiteX106" fmla="*/ 9213 w 11927"/>
                <a:gd name="connsiteY106" fmla="*/ 5849 h 10378"/>
                <a:gd name="connsiteX107" fmla="*/ 9180 w 11927"/>
                <a:gd name="connsiteY107" fmla="*/ 6410 h 10378"/>
                <a:gd name="connsiteX108" fmla="*/ 9113 w 11927"/>
                <a:gd name="connsiteY108" fmla="*/ 6972 h 10378"/>
                <a:gd name="connsiteX109" fmla="*/ 9078 w 11927"/>
                <a:gd name="connsiteY109" fmla="*/ 7358 h 10378"/>
                <a:gd name="connsiteX110" fmla="*/ 9078 w 11927"/>
                <a:gd name="connsiteY110" fmla="*/ 7530 h 10378"/>
                <a:gd name="connsiteX111" fmla="*/ 9078 w 11927"/>
                <a:gd name="connsiteY111" fmla="*/ 7530 h 10378"/>
                <a:gd name="connsiteX112" fmla="*/ 9011 w 11927"/>
                <a:gd name="connsiteY112" fmla="*/ 7661 h 10378"/>
                <a:gd name="connsiteX113" fmla="*/ 8978 w 11927"/>
                <a:gd name="connsiteY113" fmla="*/ 7790 h 10378"/>
                <a:gd name="connsiteX114" fmla="*/ 8909 w 11927"/>
                <a:gd name="connsiteY114" fmla="*/ 7919 h 10378"/>
                <a:gd name="connsiteX115" fmla="*/ 8877 w 11927"/>
                <a:gd name="connsiteY115" fmla="*/ 8005 h 10378"/>
                <a:gd name="connsiteX116" fmla="*/ 8775 w 11927"/>
                <a:gd name="connsiteY116" fmla="*/ 8091 h 10378"/>
                <a:gd name="connsiteX117" fmla="*/ 8978 w 11927"/>
                <a:gd name="connsiteY117" fmla="*/ 8825 h 10378"/>
                <a:gd name="connsiteX118" fmla="*/ 9992 w 11927"/>
                <a:gd name="connsiteY118" fmla="*/ 9126 h 10378"/>
                <a:gd name="connsiteX119" fmla="*/ 9992 w 11927"/>
                <a:gd name="connsiteY119" fmla="*/ 9126 h 10378"/>
                <a:gd name="connsiteX120" fmla="*/ 10058 w 11927"/>
                <a:gd name="connsiteY120" fmla="*/ 9213 h 10378"/>
                <a:gd name="connsiteX121" fmla="*/ 10093 w 11927"/>
                <a:gd name="connsiteY121" fmla="*/ 9256 h 10378"/>
                <a:gd name="connsiteX122" fmla="*/ 10093 w 11927"/>
                <a:gd name="connsiteY122" fmla="*/ 9384 h 10378"/>
                <a:gd name="connsiteX123" fmla="*/ 10125 w 11927"/>
                <a:gd name="connsiteY123" fmla="*/ 9516 h 10378"/>
                <a:gd name="connsiteX124" fmla="*/ 10125 w 11927"/>
                <a:gd name="connsiteY12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790 w 11927"/>
                <a:gd name="connsiteY53" fmla="*/ 6022 h 10378"/>
                <a:gd name="connsiteX54" fmla="*/ 4823 w 11927"/>
                <a:gd name="connsiteY54" fmla="*/ 5159 h 10378"/>
                <a:gd name="connsiteX55" fmla="*/ 5025 w 11927"/>
                <a:gd name="connsiteY55" fmla="*/ 4856 h 10378"/>
                <a:gd name="connsiteX56" fmla="*/ 5263 w 11927"/>
                <a:gd name="connsiteY56" fmla="*/ 4727 h 10378"/>
                <a:gd name="connsiteX57" fmla="*/ 5701 w 11927"/>
                <a:gd name="connsiteY57" fmla="*/ 4598 h 10378"/>
                <a:gd name="connsiteX58" fmla="*/ 6544 w 11927"/>
                <a:gd name="connsiteY58" fmla="*/ 4856 h 10378"/>
                <a:gd name="connsiteX59" fmla="*/ 6714 w 11927"/>
                <a:gd name="connsiteY59" fmla="*/ 5159 h 10378"/>
                <a:gd name="connsiteX60" fmla="*/ 6816 w 11927"/>
                <a:gd name="connsiteY60" fmla="*/ 5547 h 10378"/>
                <a:gd name="connsiteX61" fmla="*/ 6648 w 11927"/>
                <a:gd name="connsiteY61" fmla="*/ 7530 h 10378"/>
                <a:gd name="connsiteX62" fmla="*/ 6579 w 11927"/>
                <a:gd name="connsiteY62" fmla="*/ 7833 h 10378"/>
                <a:gd name="connsiteX63" fmla="*/ 6478 w 11927"/>
                <a:gd name="connsiteY63" fmla="*/ 7962 h 10378"/>
                <a:gd name="connsiteX64" fmla="*/ 6444 w 11927"/>
                <a:gd name="connsiteY64" fmla="*/ 8091 h 10378"/>
                <a:gd name="connsiteX65" fmla="*/ 6275 w 11927"/>
                <a:gd name="connsiteY65" fmla="*/ 8221 h 10378"/>
                <a:gd name="connsiteX66" fmla="*/ 6544 w 11927"/>
                <a:gd name="connsiteY66" fmla="*/ 9084 h 10378"/>
                <a:gd name="connsiteX67" fmla="*/ 7762 w 11927"/>
                <a:gd name="connsiteY67" fmla="*/ 9473 h 10378"/>
                <a:gd name="connsiteX68" fmla="*/ 7762 w 11927"/>
                <a:gd name="connsiteY68" fmla="*/ 9516 h 10378"/>
                <a:gd name="connsiteX69" fmla="*/ 7795 w 11927"/>
                <a:gd name="connsiteY69" fmla="*/ 9559 h 10378"/>
                <a:gd name="connsiteX70" fmla="*/ 7864 w 11927"/>
                <a:gd name="connsiteY70" fmla="*/ 9646 h 10378"/>
                <a:gd name="connsiteX71" fmla="*/ 7897 w 11927"/>
                <a:gd name="connsiteY71" fmla="*/ 9774 h 10378"/>
                <a:gd name="connsiteX72" fmla="*/ 7964 w 11927"/>
                <a:gd name="connsiteY72" fmla="*/ 9948 h 10378"/>
                <a:gd name="connsiteX73" fmla="*/ 7964 w 11927"/>
                <a:gd name="connsiteY73" fmla="*/ 10120 h 10378"/>
                <a:gd name="connsiteX74" fmla="*/ 7964 w 11927"/>
                <a:gd name="connsiteY74" fmla="*/ 10334 h 10378"/>
                <a:gd name="connsiteX75" fmla="*/ 8134 w 11927"/>
                <a:gd name="connsiteY75" fmla="*/ 10334 h 10378"/>
                <a:gd name="connsiteX76" fmla="*/ 8134 w 11927"/>
                <a:gd name="connsiteY76" fmla="*/ 9774 h 10378"/>
                <a:gd name="connsiteX77" fmla="*/ 8134 w 11927"/>
                <a:gd name="connsiteY77" fmla="*/ 9559 h 10378"/>
                <a:gd name="connsiteX78" fmla="*/ 8098 w 11927"/>
                <a:gd name="connsiteY78" fmla="*/ 9473 h 10378"/>
                <a:gd name="connsiteX79" fmla="*/ 8032 w 11927"/>
                <a:gd name="connsiteY79" fmla="*/ 9343 h 10378"/>
                <a:gd name="connsiteX80" fmla="*/ 7998 w 11927"/>
                <a:gd name="connsiteY80" fmla="*/ 9256 h 10378"/>
                <a:gd name="connsiteX81" fmla="*/ 7964 w 11927"/>
                <a:gd name="connsiteY81" fmla="*/ 9256 h 10378"/>
                <a:gd name="connsiteX82" fmla="*/ 7155 w 11927"/>
                <a:gd name="connsiteY82" fmla="*/ 8998 h 10378"/>
                <a:gd name="connsiteX83" fmla="*/ 7693 w 11927"/>
                <a:gd name="connsiteY83" fmla="*/ 8825 h 10378"/>
                <a:gd name="connsiteX84" fmla="*/ 7964 w 11927"/>
                <a:gd name="connsiteY84" fmla="*/ 8091 h 10378"/>
                <a:gd name="connsiteX85" fmla="*/ 7864 w 11927"/>
                <a:gd name="connsiteY85" fmla="*/ 8005 h 10378"/>
                <a:gd name="connsiteX86" fmla="*/ 7762 w 11927"/>
                <a:gd name="connsiteY86" fmla="*/ 7919 h 10378"/>
                <a:gd name="connsiteX87" fmla="*/ 7693 w 11927"/>
                <a:gd name="connsiteY87" fmla="*/ 7790 h 10378"/>
                <a:gd name="connsiteX88" fmla="*/ 7661 w 11927"/>
                <a:gd name="connsiteY88" fmla="*/ 7661 h 10378"/>
                <a:gd name="connsiteX89" fmla="*/ 7661 w 11927"/>
                <a:gd name="connsiteY89" fmla="*/ 7530 h 10378"/>
                <a:gd name="connsiteX90" fmla="*/ 7661 w 11927"/>
                <a:gd name="connsiteY90" fmla="*/ 7530 h 10378"/>
                <a:gd name="connsiteX91" fmla="*/ 7592 w 11927"/>
                <a:gd name="connsiteY91" fmla="*/ 7358 h 10378"/>
                <a:gd name="connsiteX92" fmla="*/ 7559 w 11927"/>
                <a:gd name="connsiteY92" fmla="*/ 6972 h 10378"/>
                <a:gd name="connsiteX93" fmla="*/ 7525 w 11927"/>
                <a:gd name="connsiteY93" fmla="*/ 6410 h 10378"/>
                <a:gd name="connsiteX94" fmla="*/ 7525 w 11927"/>
                <a:gd name="connsiteY94" fmla="*/ 5849 h 10378"/>
                <a:gd name="connsiteX95" fmla="*/ 7592 w 11927"/>
                <a:gd name="connsiteY95" fmla="*/ 5460 h 10378"/>
                <a:gd name="connsiteX96" fmla="*/ 7795 w 11927"/>
                <a:gd name="connsiteY96" fmla="*/ 5287 h 10378"/>
                <a:gd name="connsiteX97" fmla="*/ 8032 w 11927"/>
                <a:gd name="connsiteY97" fmla="*/ 5159 h 10378"/>
                <a:gd name="connsiteX98" fmla="*/ 8235 w 11927"/>
                <a:gd name="connsiteY98" fmla="*/ 5116 h 10378"/>
                <a:gd name="connsiteX99" fmla="*/ 8335 w 11927"/>
                <a:gd name="connsiteY99" fmla="*/ 5116 h 10378"/>
                <a:gd name="connsiteX100" fmla="*/ 8335 w 11927"/>
                <a:gd name="connsiteY100" fmla="*/ 5116 h 10378"/>
                <a:gd name="connsiteX101" fmla="*/ 8438 w 11927"/>
                <a:gd name="connsiteY101" fmla="*/ 5116 h 10378"/>
                <a:gd name="connsiteX102" fmla="*/ 8639 w 11927"/>
                <a:gd name="connsiteY102" fmla="*/ 5159 h 10378"/>
                <a:gd name="connsiteX103" fmla="*/ 8909 w 11927"/>
                <a:gd name="connsiteY103" fmla="*/ 5287 h 10378"/>
                <a:gd name="connsiteX104" fmla="*/ 9113 w 11927"/>
                <a:gd name="connsiteY104" fmla="*/ 5460 h 10378"/>
                <a:gd name="connsiteX105" fmla="*/ 9213 w 11927"/>
                <a:gd name="connsiteY105" fmla="*/ 5849 h 10378"/>
                <a:gd name="connsiteX106" fmla="*/ 9180 w 11927"/>
                <a:gd name="connsiteY106" fmla="*/ 6410 h 10378"/>
                <a:gd name="connsiteX107" fmla="*/ 9113 w 11927"/>
                <a:gd name="connsiteY107" fmla="*/ 6972 h 10378"/>
                <a:gd name="connsiteX108" fmla="*/ 9078 w 11927"/>
                <a:gd name="connsiteY108" fmla="*/ 7358 h 10378"/>
                <a:gd name="connsiteX109" fmla="*/ 9078 w 11927"/>
                <a:gd name="connsiteY109" fmla="*/ 7530 h 10378"/>
                <a:gd name="connsiteX110" fmla="*/ 9078 w 11927"/>
                <a:gd name="connsiteY110" fmla="*/ 7530 h 10378"/>
                <a:gd name="connsiteX111" fmla="*/ 9011 w 11927"/>
                <a:gd name="connsiteY111" fmla="*/ 7661 h 10378"/>
                <a:gd name="connsiteX112" fmla="*/ 8978 w 11927"/>
                <a:gd name="connsiteY112" fmla="*/ 7790 h 10378"/>
                <a:gd name="connsiteX113" fmla="*/ 8909 w 11927"/>
                <a:gd name="connsiteY113" fmla="*/ 7919 h 10378"/>
                <a:gd name="connsiteX114" fmla="*/ 8877 w 11927"/>
                <a:gd name="connsiteY114" fmla="*/ 8005 h 10378"/>
                <a:gd name="connsiteX115" fmla="*/ 8775 w 11927"/>
                <a:gd name="connsiteY115" fmla="*/ 8091 h 10378"/>
                <a:gd name="connsiteX116" fmla="*/ 8978 w 11927"/>
                <a:gd name="connsiteY116" fmla="*/ 8825 h 10378"/>
                <a:gd name="connsiteX117" fmla="*/ 9992 w 11927"/>
                <a:gd name="connsiteY117" fmla="*/ 9126 h 10378"/>
                <a:gd name="connsiteX118" fmla="*/ 9992 w 11927"/>
                <a:gd name="connsiteY118" fmla="*/ 9126 h 10378"/>
                <a:gd name="connsiteX119" fmla="*/ 10058 w 11927"/>
                <a:gd name="connsiteY119" fmla="*/ 9213 h 10378"/>
                <a:gd name="connsiteX120" fmla="*/ 10093 w 11927"/>
                <a:gd name="connsiteY120" fmla="*/ 9256 h 10378"/>
                <a:gd name="connsiteX121" fmla="*/ 10093 w 11927"/>
                <a:gd name="connsiteY121" fmla="*/ 9384 h 10378"/>
                <a:gd name="connsiteX122" fmla="*/ 10125 w 11927"/>
                <a:gd name="connsiteY122" fmla="*/ 9516 h 10378"/>
                <a:gd name="connsiteX123" fmla="*/ 10125 w 11927"/>
                <a:gd name="connsiteY12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648 w 11927"/>
                <a:gd name="connsiteY60" fmla="*/ 7530 h 10378"/>
                <a:gd name="connsiteX61" fmla="*/ 6579 w 11927"/>
                <a:gd name="connsiteY61" fmla="*/ 7833 h 10378"/>
                <a:gd name="connsiteX62" fmla="*/ 6478 w 11927"/>
                <a:gd name="connsiteY62" fmla="*/ 7962 h 10378"/>
                <a:gd name="connsiteX63" fmla="*/ 6444 w 11927"/>
                <a:gd name="connsiteY63" fmla="*/ 8091 h 10378"/>
                <a:gd name="connsiteX64" fmla="*/ 6275 w 11927"/>
                <a:gd name="connsiteY64" fmla="*/ 8221 h 10378"/>
                <a:gd name="connsiteX65" fmla="*/ 6544 w 11927"/>
                <a:gd name="connsiteY65" fmla="*/ 9084 h 10378"/>
                <a:gd name="connsiteX66" fmla="*/ 7762 w 11927"/>
                <a:gd name="connsiteY66" fmla="*/ 9473 h 10378"/>
                <a:gd name="connsiteX67" fmla="*/ 7762 w 11927"/>
                <a:gd name="connsiteY67" fmla="*/ 9516 h 10378"/>
                <a:gd name="connsiteX68" fmla="*/ 7795 w 11927"/>
                <a:gd name="connsiteY68" fmla="*/ 9559 h 10378"/>
                <a:gd name="connsiteX69" fmla="*/ 7864 w 11927"/>
                <a:gd name="connsiteY69" fmla="*/ 9646 h 10378"/>
                <a:gd name="connsiteX70" fmla="*/ 7897 w 11927"/>
                <a:gd name="connsiteY70" fmla="*/ 9774 h 10378"/>
                <a:gd name="connsiteX71" fmla="*/ 7964 w 11927"/>
                <a:gd name="connsiteY71" fmla="*/ 9948 h 10378"/>
                <a:gd name="connsiteX72" fmla="*/ 7964 w 11927"/>
                <a:gd name="connsiteY72" fmla="*/ 10120 h 10378"/>
                <a:gd name="connsiteX73" fmla="*/ 7964 w 11927"/>
                <a:gd name="connsiteY73" fmla="*/ 10334 h 10378"/>
                <a:gd name="connsiteX74" fmla="*/ 8134 w 11927"/>
                <a:gd name="connsiteY74" fmla="*/ 10334 h 10378"/>
                <a:gd name="connsiteX75" fmla="*/ 8134 w 11927"/>
                <a:gd name="connsiteY75" fmla="*/ 9774 h 10378"/>
                <a:gd name="connsiteX76" fmla="*/ 8134 w 11927"/>
                <a:gd name="connsiteY76" fmla="*/ 9559 h 10378"/>
                <a:gd name="connsiteX77" fmla="*/ 8098 w 11927"/>
                <a:gd name="connsiteY77" fmla="*/ 9473 h 10378"/>
                <a:gd name="connsiteX78" fmla="*/ 8032 w 11927"/>
                <a:gd name="connsiteY78" fmla="*/ 9343 h 10378"/>
                <a:gd name="connsiteX79" fmla="*/ 7998 w 11927"/>
                <a:gd name="connsiteY79" fmla="*/ 9256 h 10378"/>
                <a:gd name="connsiteX80" fmla="*/ 7964 w 11927"/>
                <a:gd name="connsiteY80" fmla="*/ 9256 h 10378"/>
                <a:gd name="connsiteX81" fmla="*/ 7155 w 11927"/>
                <a:gd name="connsiteY81" fmla="*/ 8998 h 10378"/>
                <a:gd name="connsiteX82" fmla="*/ 7693 w 11927"/>
                <a:gd name="connsiteY82" fmla="*/ 8825 h 10378"/>
                <a:gd name="connsiteX83" fmla="*/ 7964 w 11927"/>
                <a:gd name="connsiteY83" fmla="*/ 8091 h 10378"/>
                <a:gd name="connsiteX84" fmla="*/ 7864 w 11927"/>
                <a:gd name="connsiteY84" fmla="*/ 8005 h 10378"/>
                <a:gd name="connsiteX85" fmla="*/ 7762 w 11927"/>
                <a:gd name="connsiteY85" fmla="*/ 7919 h 10378"/>
                <a:gd name="connsiteX86" fmla="*/ 7693 w 11927"/>
                <a:gd name="connsiteY86" fmla="*/ 7790 h 10378"/>
                <a:gd name="connsiteX87" fmla="*/ 7661 w 11927"/>
                <a:gd name="connsiteY87" fmla="*/ 7661 h 10378"/>
                <a:gd name="connsiteX88" fmla="*/ 7661 w 11927"/>
                <a:gd name="connsiteY88" fmla="*/ 7530 h 10378"/>
                <a:gd name="connsiteX89" fmla="*/ 7661 w 11927"/>
                <a:gd name="connsiteY89" fmla="*/ 7530 h 10378"/>
                <a:gd name="connsiteX90" fmla="*/ 7592 w 11927"/>
                <a:gd name="connsiteY90" fmla="*/ 7358 h 10378"/>
                <a:gd name="connsiteX91" fmla="*/ 7559 w 11927"/>
                <a:gd name="connsiteY91" fmla="*/ 6972 h 10378"/>
                <a:gd name="connsiteX92" fmla="*/ 7525 w 11927"/>
                <a:gd name="connsiteY92" fmla="*/ 6410 h 10378"/>
                <a:gd name="connsiteX93" fmla="*/ 7525 w 11927"/>
                <a:gd name="connsiteY93" fmla="*/ 5849 h 10378"/>
                <a:gd name="connsiteX94" fmla="*/ 7592 w 11927"/>
                <a:gd name="connsiteY94" fmla="*/ 5460 h 10378"/>
                <a:gd name="connsiteX95" fmla="*/ 7795 w 11927"/>
                <a:gd name="connsiteY95" fmla="*/ 5287 h 10378"/>
                <a:gd name="connsiteX96" fmla="*/ 8032 w 11927"/>
                <a:gd name="connsiteY96" fmla="*/ 5159 h 10378"/>
                <a:gd name="connsiteX97" fmla="*/ 8235 w 11927"/>
                <a:gd name="connsiteY97" fmla="*/ 5116 h 10378"/>
                <a:gd name="connsiteX98" fmla="*/ 8335 w 11927"/>
                <a:gd name="connsiteY98" fmla="*/ 5116 h 10378"/>
                <a:gd name="connsiteX99" fmla="*/ 8335 w 11927"/>
                <a:gd name="connsiteY99" fmla="*/ 5116 h 10378"/>
                <a:gd name="connsiteX100" fmla="*/ 8438 w 11927"/>
                <a:gd name="connsiteY100" fmla="*/ 5116 h 10378"/>
                <a:gd name="connsiteX101" fmla="*/ 8639 w 11927"/>
                <a:gd name="connsiteY101" fmla="*/ 5159 h 10378"/>
                <a:gd name="connsiteX102" fmla="*/ 8909 w 11927"/>
                <a:gd name="connsiteY102" fmla="*/ 5287 h 10378"/>
                <a:gd name="connsiteX103" fmla="*/ 9113 w 11927"/>
                <a:gd name="connsiteY103" fmla="*/ 5460 h 10378"/>
                <a:gd name="connsiteX104" fmla="*/ 9213 w 11927"/>
                <a:gd name="connsiteY104" fmla="*/ 5849 h 10378"/>
                <a:gd name="connsiteX105" fmla="*/ 9180 w 11927"/>
                <a:gd name="connsiteY105" fmla="*/ 6410 h 10378"/>
                <a:gd name="connsiteX106" fmla="*/ 9113 w 11927"/>
                <a:gd name="connsiteY106" fmla="*/ 6972 h 10378"/>
                <a:gd name="connsiteX107" fmla="*/ 9078 w 11927"/>
                <a:gd name="connsiteY107" fmla="*/ 7358 h 10378"/>
                <a:gd name="connsiteX108" fmla="*/ 9078 w 11927"/>
                <a:gd name="connsiteY108" fmla="*/ 7530 h 10378"/>
                <a:gd name="connsiteX109" fmla="*/ 9078 w 11927"/>
                <a:gd name="connsiteY109" fmla="*/ 7530 h 10378"/>
                <a:gd name="connsiteX110" fmla="*/ 9011 w 11927"/>
                <a:gd name="connsiteY110" fmla="*/ 7661 h 10378"/>
                <a:gd name="connsiteX111" fmla="*/ 8978 w 11927"/>
                <a:gd name="connsiteY111" fmla="*/ 7790 h 10378"/>
                <a:gd name="connsiteX112" fmla="*/ 8909 w 11927"/>
                <a:gd name="connsiteY112" fmla="*/ 7919 h 10378"/>
                <a:gd name="connsiteX113" fmla="*/ 8877 w 11927"/>
                <a:gd name="connsiteY113" fmla="*/ 8005 h 10378"/>
                <a:gd name="connsiteX114" fmla="*/ 8775 w 11927"/>
                <a:gd name="connsiteY114" fmla="*/ 8091 h 10378"/>
                <a:gd name="connsiteX115" fmla="*/ 8978 w 11927"/>
                <a:gd name="connsiteY115" fmla="*/ 8825 h 10378"/>
                <a:gd name="connsiteX116" fmla="*/ 9992 w 11927"/>
                <a:gd name="connsiteY116" fmla="*/ 9126 h 10378"/>
                <a:gd name="connsiteX117" fmla="*/ 9992 w 11927"/>
                <a:gd name="connsiteY117" fmla="*/ 9126 h 10378"/>
                <a:gd name="connsiteX118" fmla="*/ 10058 w 11927"/>
                <a:gd name="connsiteY118" fmla="*/ 9213 h 10378"/>
                <a:gd name="connsiteX119" fmla="*/ 10093 w 11927"/>
                <a:gd name="connsiteY119" fmla="*/ 9256 h 10378"/>
                <a:gd name="connsiteX120" fmla="*/ 10093 w 11927"/>
                <a:gd name="connsiteY120" fmla="*/ 9384 h 10378"/>
                <a:gd name="connsiteX121" fmla="*/ 10125 w 11927"/>
                <a:gd name="connsiteY121" fmla="*/ 9516 h 10378"/>
                <a:gd name="connsiteX122" fmla="*/ 10125 w 11927"/>
                <a:gd name="connsiteY12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579 w 11927"/>
                <a:gd name="connsiteY60" fmla="*/ 7833 h 10378"/>
                <a:gd name="connsiteX61" fmla="*/ 6478 w 11927"/>
                <a:gd name="connsiteY61" fmla="*/ 7962 h 10378"/>
                <a:gd name="connsiteX62" fmla="*/ 6444 w 11927"/>
                <a:gd name="connsiteY62" fmla="*/ 8091 h 10378"/>
                <a:gd name="connsiteX63" fmla="*/ 6275 w 11927"/>
                <a:gd name="connsiteY63" fmla="*/ 8221 h 10378"/>
                <a:gd name="connsiteX64" fmla="*/ 6544 w 11927"/>
                <a:gd name="connsiteY64" fmla="*/ 9084 h 10378"/>
                <a:gd name="connsiteX65" fmla="*/ 7762 w 11927"/>
                <a:gd name="connsiteY65" fmla="*/ 9473 h 10378"/>
                <a:gd name="connsiteX66" fmla="*/ 7762 w 11927"/>
                <a:gd name="connsiteY66" fmla="*/ 9516 h 10378"/>
                <a:gd name="connsiteX67" fmla="*/ 7795 w 11927"/>
                <a:gd name="connsiteY67" fmla="*/ 9559 h 10378"/>
                <a:gd name="connsiteX68" fmla="*/ 7864 w 11927"/>
                <a:gd name="connsiteY68" fmla="*/ 9646 h 10378"/>
                <a:gd name="connsiteX69" fmla="*/ 7897 w 11927"/>
                <a:gd name="connsiteY69" fmla="*/ 9774 h 10378"/>
                <a:gd name="connsiteX70" fmla="*/ 7964 w 11927"/>
                <a:gd name="connsiteY70" fmla="*/ 9948 h 10378"/>
                <a:gd name="connsiteX71" fmla="*/ 7964 w 11927"/>
                <a:gd name="connsiteY71" fmla="*/ 10120 h 10378"/>
                <a:gd name="connsiteX72" fmla="*/ 7964 w 11927"/>
                <a:gd name="connsiteY72" fmla="*/ 10334 h 10378"/>
                <a:gd name="connsiteX73" fmla="*/ 8134 w 11927"/>
                <a:gd name="connsiteY73" fmla="*/ 10334 h 10378"/>
                <a:gd name="connsiteX74" fmla="*/ 8134 w 11927"/>
                <a:gd name="connsiteY74" fmla="*/ 9774 h 10378"/>
                <a:gd name="connsiteX75" fmla="*/ 8134 w 11927"/>
                <a:gd name="connsiteY75" fmla="*/ 9559 h 10378"/>
                <a:gd name="connsiteX76" fmla="*/ 8098 w 11927"/>
                <a:gd name="connsiteY76" fmla="*/ 9473 h 10378"/>
                <a:gd name="connsiteX77" fmla="*/ 8032 w 11927"/>
                <a:gd name="connsiteY77" fmla="*/ 9343 h 10378"/>
                <a:gd name="connsiteX78" fmla="*/ 7998 w 11927"/>
                <a:gd name="connsiteY78" fmla="*/ 9256 h 10378"/>
                <a:gd name="connsiteX79" fmla="*/ 7964 w 11927"/>
                <a:gd name="connsiteY79" fmla="*/ 9256 h 10378"/>
                <a:gd name="connsiteX80" fmla="*/ 7155 w 11927"/>
                <a:gd name="connsiteY80" fmla="*/ 8998 h 10378"/>
                <a:gd name="connsiteX81" fmla="*/ 7693 w 11927"/>
                <a:gd name="connsiteY81" fmla="*/ 8825 h 10378"/>
                <a:gd name="connsiteX82" fmla="*/ 7964 w 11927"/>
                <a:gd name="connsiteY82" fmla="*/ 8091 h 10378"/>
                <a:gd name="connsiteX83" fmla="*/ 7864 w 11927"/>
                <a:gd name="connsiteY83" fmla="*/ 8005 h 10378"/>
                <a:gd name="connsiteX84" fmla="*/ 7762 w 11927"/>
                <a:gd name="connsiteY84" fmla="*/ 7919 h 10378"/>
                <a:gd name="connsiteX85" fmla="*/ 7693 w 11927"/>
                <a:gd name="connsiteY85" fmla="*/ 7790 h 10378"/>
                <a:gd name="connsiteX86" fmla="*/ 7661 w 11927"/>
                <a:gd name="connsiteY86" fmla="*/ 7661 h 10378"/>
                <a:gd name="connsiteX87" fmla="*/ 7661 w 11927"/>
                <a:gd name="connsiteY87" fmla="*/ 7530 h 10378"/>
                <a:gd name="connsiteX88" fmla="*/ 7661 w 11927"/>
                <a:gd name="connsiteY88" fmla="*/ 7530 h 10378"/>
                <a:gd name="connsiteX89" fmla="*/ 7592 w 11927"/>
                <a:gd name="connsiteY89" fmla="*/ 7358 h 10378"/>
                <a:gd name="connsiteX90" fmla="*/ 7559 w 11927"/>
                <a:gd name="connsiteY90" fmla="*/ 6972 h 10378"/>
                <a:gd name="connsiteX91" fmla="*/ 7525 w 11927"/>
                <a:gd name="connsiteY91" fmla="*/ 6410 h 10378"/>
                <a:gd name="connsiteX92" fmla="*/ 7525 w 11927"/>
                <a:gd name="connsiteY92" fmla="*/ 5849 h 10378"/>
                <a:gd name="connsiteX93" fmla="*/ 7592 w 11927"/>
                <a:gd name="connsiteY93" fmla="*/ 5460 h 10378"/>
                <a:gd name="connsiteX94" fmla="*/ 7795 w 11927"/>
                <a:gd name="connsiteY94" fmla="*/ 5287 h 10378"/>
                <a:gd name="connsiteX95" fmla="*/ 8032 w 11927"/>
                <a:gd name="connsiteY95" fmla="*/ 5159 h 10378"/>
                <a:gd name="connsiteX96" fmla="*/ 8235 w 11927"/>
                <a:gd name="connsiteY96" fmla="*/ 5116 h 10378"/>
                <a:gd name="connsiteX97" fmla="*/ 8335 w 11927"/>
                <a:gd name="connsiteY97" fmla="*/ 5116 h 10378"/>
                <a:gd name="connsiteX98" fmla="*/ 8335 w 11927"/>
                <a:gd name="connsiteY98" fmla="*/ 5116 h 10378"/>
                <a:gd name="connsiteX99" fmla="*/ 8438 w 11927"/>
                <a:gd name="connsiteY99" fmla="*/ 5116 h 10378"/>
                <a:gd name="connsiteX100" fmla="*/ 8639 w 11927"/>
                <a:gd name="connsiteY100" fmla="*/ 5159 h 10378"/>
                <a:gd name="connsiteX101" fmla="*/ 8909 w 11927"/>
                <a:gd name="connsiteY101" fmla="*/ 5287 h 10378"/>
                <a:gd name="connsiteX102" fmla="*/ 9113 w 11927"/>
                <a:gd name="connsiteY102" fmla="*/ 5460 h 10378"/>
                <a:gd name="connsiteX103" fmla="*/ 9213 w 11927"/>
                <a:gd name="connsiteY103" fmla="*/ 5849 h 10378"/>
                <a:gd name="connsiteX104" fmla="*/ 9180 w 11927"/>
                <a:gd name="connsiteY104" fmla="*/ 6410 h 10378"/>
                <a:gd name="connsiteX105" fmla="*/ 9113 w 11927"/>
                <a:gd name="connsiteY105" fmla="*/ 6972 h 10378"/>
                <a:gd name="connsiteX106" fmla="*/ 9078 w 11927"/>
                <a:gd name="connsiteY106" fmla="*/ 7358 h 10378"/>
                <a:gd name="connsiteX107" fmla="*/ 9078 w 11927"/>
                <a:gd name="connsiteY107" fmla="*/ 7530 h 10378"/>
                <a:gd name="connsiteX108" fmla="*/ 9078 w 11927"/>
                <a:gd name="connsiteY108" fmla="*/ 7530 h 10378"/>
                <a:gd name="connsiteX109" fmla="*/ 9011 w 11927"/>
                <a:gd name="connsiteY109" fmla="*/ 7661 h 10378"/>
                <a:gd name="connsiteX110" fmla="*/ 8978 w 11927"/>
                <a:gd name="connsiteY110" fmla="*/ 7790 h 10378"/>
                <a:gd name="connsiteX111" fmla="*/ 8909 w 11927"/>
                <a:gd name="connsiteY111" fmla="*/ 7919 h 10378"/>
                <a:gd name="connsiteX112" fmla="*/ 8877 w 11927"/>
                <a:gd name="connsiteY112" fmla="*/ 8005 h 10378"/>
                <a:gd name="connsiteX113" fmla="*/ 8775 w 11927"/>
                <a:gd name="connsiteY113" fmla="*/ 8091 h 10378"/>
                <a:gd name="connsiteX114" fmla="*/ 8978 w 11927"/>
                <a:gd name="connsiteY114" fmla="*/ 8825 h 10378"/>
                <a:gd name="connsiteX115" fmla="*/ 9992 w 11927"/>
                <a:gd name="connsiteY115" fmla="*/ 9126 h 10378"/>
                <a:gd name="connsiteX116" fmla="*/ 9992 w 11927"/>
                <a:gd name="connsiteY116" fmla="*/ 9126 h 10378"/>
                <a:gd name="connsiteX117" fmla="*/ 10058 w 11927"/>
                <a:gd name="connsiteY117" fmla="*/ 9213 h 10378"/>
                <a:gd name="connsiteX118" fmla="*/ 10093 w 11927"/>
                <a:gd name="connsiteY118" fmla="*/ 9256 h 10378"/>
                <a:gd name="connsiteX119" fmla="*/ 10093 w 11927"/>
                <a:gd name="connsiteY119" fmla="*/ 9384 h 10378"/>
                <a:gd name="connsiteX120" fmla="*/ 10125 w 11927"/>
                <a:gd name="connsiteY120" fmla="*/ 9516 h 10378"/>
                <a:gd name="connsiteX121" fmla="*/ 10125 w 11927"/>
                <a:gd name="connsiteY12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444 w 11927"/>
                <a:gd name="connsiteY61" fmla="*/ 8091 h 10378"/>
                <a:gd name="connsiteX62" fmla="*/ 6275 w 11927"/>
                <a:gd name="connsiteY62" fmla="*/ 8221 h 10378"/>
                <a:gd name="connsiteX63" fmla="*/ 6544 w 11927"/>
                <a:gd name="connsiteY63" fmla="*/ 9084 h 10378"/>
                <a:gd name="connsiteX64" fmla="*/ 7762 w 11927"/>
                <a:gd name="connsiteY64" fmla="*/ 9473 h 10378"/>
                <a:gd name="connsiteX65" fmla="*/ 7762 w 11927"/>
                <a:gd name="connsiteY65" fmla="*/ 9516 h 10378"/>
                <a:gd name="connsiteX66" fmla="*/ 7795 w 11927"/>
                <a:gd name="connsiteY66" fmla="*/ 9559 h 10378"/>
                <a:gd name="connsiteX67" fmla="*/ 7864 w 11927"/>
                <a:gd name="connsiteY67" fmla="*/ 9646 h 10378"/>
                <a:gd name="connsiteX68" fmla="*/ 7897 w 11927"/>
                <a:gd name="connsiteY68" fmla="*/ 9774 h 10378"/>
                <a:gd name="connsiteX69" fmla="*/ 7964 w 11927"/>
                <a:gd name="connsiteY69" fmla="*/ 9948 h 10378"/>
                <a:gd name="connsiteX70" fmla="*/ 7964 w 11927"/>
                <a:gd name="connsiteY70" fmla="*/ 10120 h 10378"/>
                <a:gd name="connsiteX71" fmla="*/ 7964 w 11927"/>
                <a:gd name="connsiteY71" fmla="*/ 10334 h 10378"/>
                <a:gd name="connsiteX72" fmla="*/ 8134 w 11927"/>
                <a:gd name="connsiteY72" fmla="*/ 10334 h 10378"/>
                <a:gd name="connsiteX73" fmla="*/ 8134 w 11927"/>
                <a:gd name="connsiteY73" fmla="*/ 9774 h 10378"/>
                <a:gd name="connsiteX74" fmla="*/ 8134 w 11927"/>
                <a:gd name="connsiteY74" fmla="*/ 9559 h 10378"/>
                <a:gd name="connsiteX75" fmla="*/ 8098 w 11927"/>
                <a:gd name="connsiteY75" fmla="*/ 9473 h 10378"/>
                <a:gd name="connsiteX76" fmla="*/ 8032 w 11927"/>
                <a:gd name="connsiteY76" fmla="*/ 9343 h 10378"/>
                <a:gd name="connsiteX77" fmla="*/ 7998 w 11927"/>
                <a:gd name="connsiteY77" fmla="*/ 9256 h 10378"/>
                <a:gd name="connsiteX78" fmla="*/ 7964 w 11927"/>
                <a:gd name="connsiteY78" fmla="*/ 9256 h 10378"/>
                <a:gd name="connsiteX79" fmla="*/ 7155 w 11927"/>
                <a:gd name="connsiteY79" fmla="*/ 8998 h 10378"/>
                <a:gd name="connsiteX80" fmla="*/ 7693 w 11927"/>
                <a:gd name="connsiteY80" fmla="*/ 8825 h 10378"/>
                <a:gd name="connsiteX81" fmla="*/ 7964 w 11927"/>
                <a:gd name="connsiteY81" fmla="*/ 8091 h 10378"/>
                <a:gd name="connsiteX82" fmla="*/ 7864 w 11927"/>
                <a:gd name="connsiteY82" fmla="*/ 8005 h 10378"/>
                <a:gd name="connsiteX83" fmla="*/ 7762 w 11927"/>
                <a:gd name="connsiteY83" fmla="*/ 7919 h 10378"/>
                <a:gd name="connsiteX84" fmla="*/ 7693 w 11927"/>
                <a:gd name="connsiteY84" fmla="*/ 7790 h 10378"/>
                <a:gd name="connsiteX85" fmla="*/ 7661 w 11927"/>
                <a:gd name="connsiteY85" fmla="*/ 7661 h 10378"/>
                <a:gd name="connsiteX86" fmla="*/ 7661 w 11927"/>
                <a:gd name="connsiteY86" fmla="*/ 7530 h 10378"/>
                <a:gd name="connsiteX87" fmla="*/ 7661 w 11927"/>
                <a:gd name="connsiteY87" fmla="*/ 7530 h 10378"/>
                <a:gd name="connsiteX88" fmla="*/ 7592 w 11927"/>
                <a:gd name="connsiteY88" fmla="*/ 7358 h 10378"/>
                <a:gd name="connsiteX89" fmla="*/ 7559 w 11927"/>
                <a:gd name="connsiteY89" fmla="*/ 6972 h 10378"/>
                <a:gd name="connsiteX90" fmla="*/ 7525 w 11927"/>
                <a:gd name="connsiteY90" fmla="*/ 6410 h 10378"/>
                <a:gd name="connsiteX91" fmla="*/ 7525 w 11927"/>
                <a:gd name="connsiteY91" fmla="*/ 5849 h 10378"/>
                <a:gd name="connsiteX92" fmla="*/ 7592 w 11927"/>
                <a:gd name="connsiteY92" fmla="*/ 5460 h 10378"/>
                <a:gd name="connsiteX93" fmla="*/ 7795 w 11927"/>
                <a:gd name="connsiteY93" fmla="*/ 5287 h 10378"/>
                <a:gd name="connsiteX94" fmla="*/ 8032 w 11927"/>
                <a:gd name="connsiteY94" fmla="*/ 5159 h 10378"/>
                <a:gd name="connsiteX95" fmla="*/ 8235 w 11927"/>
                <a:gd name="connsiteY95" fmla="*/ 5116 h 10378"/>
                <a:gd name="connsiteX96" fmla="*/ 8335 w 11927"/>
                <a:gd name="connsiteY96" fmla="*/ 5116 h 10378"/>
                <a:gd name="connsiteX97" fmla="*/ 8335 w 11927"/>
                <a:gd name="connsiteY97" fmla="*/ 5116 h 10378"/>
                <a:gd name="connsiteX98" fmla="*/ 8438 w 11927"/>
                <a:gd name="connsiteY98" fmla="*/ 5116 h 10378"/>
                <a:gd name="connsiteX99" fmla="*/ 8639 w 11927"/>
                <a:gd name="connsiteY99" fmla="*/ 5159 h 10378"/>
                <a:gd name="connsiteX100" fmla="*/ 8909 w 11927"/>
                <a:gd name="connsiteY100" fmla="*/ 5287 h 10378"/>
                <a:gd name="connsiteX101" fmla="*/ 9113 w 11927"/>
                <a:gd name="connsiteY101" fmla="*/ 5460 h 10378"/>
                <a:gd name="connsiteX102" fmla="*/ 9213 w 11927"/>
                <a:gd name="connsiteY102" fmla="*/ 5849 h 10378"/>
                <a:gd name="connsiteX103" fmla="*/ 9180 w 11927"/>
                <a:gd name="connsiteY103" fmla="*/ 6410 h 10378"/>
                <a:gd name="connsiteX104" fmla="*/ 9113 w 11927"/>
                <a:gd name="connsiteY104" fmla="*/ 6972 h 10378"/>
                <a:gd name="connsiteX105" fmla="*/ 9078 w 11927"/>
                <a:gd name="connsiteY105" fmla="*/ 7358 h 10378"/>
                <a:gd name="connsiteX106" fmla="*/ 9078 w 11927"/>
                <a:gd name="connsiteY106" fmla="*/ 7530 h 10378"/>
                <a:gd name="connsiteX107" fmla="*/ 9078 w 11927"/>
                <a:gd name="connsiteY107" fmla="*/ 7530 h 10378"/>
                <a:gd name="connsiteX108" fmla="*/ 9011 w 11927"/>
                <a:gd name="connsiteY108" fmla="*/ 7661 h 10378"/>
                <a:gd name="connsiteX109" fmla="*/ 8978 w 11927"/>
                <a:gd name="connsiteY109" fmla="*/ 7790 h 10378"/>
                <a:gd name="connsiteX110" fmla="*/ 8909 w 11927"/>
                <a:gd name="connsiteY110" fmla="*/ 7919 h 10378"/>
                <a:gd name="connsiteX111" fmla="*/ 8877 w 11927"/>
                <a:gd name="connsiteY111" fmla="*/ 8005 h 10378"/>
                <a:gd name="connsiteX112" fmla="*/ 8775 w 11927"/>
                <a:gd name="connsiteY112" fmla="*/ 8091 h 10378"/>
                <a:gd name="connsiteX113" fmla="*/ 8978 w 11927"/>
                <a:gd name="connsiteY113" fmla="*/ 8825 h 10378"/>
                <a:gd name="connsiteX114" fmla="*/ 9992 w 11927"/>
                <a:gd name="connsiteY114" fmla="*/ 9126 h 10378"/>
                <a:gd name="connsiteX115" fmla="*/ 9992 w 11927"/>
                <a:gd name="connsiteY115" fmla="*/ 9126 h 10378"/>
                <a:gd name="connsiteX116" fmla="*/ 10058 w 11927"/>
                <a:gd name="connsiteY116" fmla="*/ 9213 h 10378"/>
                <a:gd name="connsiteX117" fmla="*/ 10093 w 11927"/>
                <a:gd name="connsiteY117" fmla="*/ 9256 h 10378"/>
                <a:gd name="connsiteX118" fmla="*/ 10093 w 11927"/>
                <a:gd name="connsiteY118" fmla="*/ 9384 h 10378"/>
                <a:gd name="connsiteX119" fmla="*/ 10125 w 11927"/>
                <a:gd name="connsiteY119" fmla="*/ 9516 h 10378"/>
                <a:gd name="connsiteX120" fmla="*/ 10125 w 11927"/>
                <a:gd name="connsiteY12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275 w 11927"/>
                <a:gd name="connsiteY61" fmla="*/ 8221 h 10378"/>
                <a:gd name="connsiteX62" fmla="*/ 6544 w 11927"/>
                <a:gd name="connsiteY62" fmla="*/ 9084 h 10378"/>
                <a:gd name="connsiteX63" fmla="*/ 7762 w 11927"/>
                <a:gd name="connsiteY63" fmla="*/ 9473 h 10378"/>
                <a:gd name="connsiteX64" fmla="*/ 7762 w 11927"/>
                <a:gd name="connsiteY64" fmla="*/ 9516 h 10378"/>
                <a:gd name="connsiteX65" fmla="*/ 7795 w 11927"/>
                <a:gd name="connsiteY65" fmla="*/ 9559 h 10378"/>
                <a:gd name="connsiteX66" fmla="*/ 7864 w 11927"/>
                <a:gd name="connsiteY66" fmla="*/ 9646 h 10378"/>
                <a:gd name="connsiteX67" fmla="*/ 7897 w 11927"/>
                <a:gd name="connsiteY67" fmla="*/ 9774 h 10378"/>
                <a:gd name="connsiteX68" fmla="*/ 7964 w 11927"/>
                <a:gd name="connsiteY68" fmla="*/ 9948 h 10378"/>
                <a:gd name="connsiteX69" fmla="*/ 7964 w 11927"/>
                <a:gd name="connsiteY69" fmla="*/ 10120 h 10378"/>
                <a:gd name="connsiteX70" fmla="*/ 7964 w 11927"/>
                <a:gd name="connsiteY70" fmla="*/ 10334 h 10378"/>
                <a:gd name="connsiteX71" fmla="*/ 8134 w 11927"/>
                <a:gd name="connsiteY71" fmla="*/ 10334 h 10378"/>
                <a:gd name="connsiteX72" fmla="*/ 8134 w 11927"/>
                <a:gd name="connsiteY72" fmla="*/ 9774 h 10378"/>
                <a:gd name="connsiteX73" fmla="*/ 8134 w 11927"/>
                <a:gd name="connsiteY73" fmla="*/ 9559 h 10378"/>
                <a:gd name="connsiteX74" fmla="*/ 8098 w 11927"/>
                <a:gd name="connsiteY74" fmla="*/ 9473 h 10378"/>
                <a:gd name="connsiteX75" fmla="*/ 8032 w 11927"/>
                <a:gd name="connsiteY75" fmla="*/ 9343 h 10378"/>
                <a:gd name="connsiteX76" fmla="*/ 7998 w 11927"/>
                <a:gd name="connsiteY76" fmla="*/ 9256 h 10378"/>
                <a:gd name="connsiteX77" fmla="*/ 7964 w 11927"/>
                <a:gd name="connsiteY77" fmla="*/ 9256 h 10378"/>
                <a:gd name="connsiteX78" fmla="*/ 7155 w 11927"/>
                <a:gd name="connsiteY78" fmla="*/ 8998 h 10378"/>
                <a:gd name="connsiteX79" fmla="*/ 7693 w 11927"/>
                <a:gd name="connsiteY79" fmla="*/ 8825 h 10378"/>
                <a:gd name="connsiteX80" fmla="*/ 7964 w 11927"/>
                <a:gd name="connsiteY80" fmla="*/ 8091 h 10378"/>
                <a:gd name="connsiteX81" fmla="*/ 7864 w 11927"/>
                <a:gd name="connsiteY81" fmla="*/ 8005 h 10378"/>
                <a:gd name="connsiteX82" fmla="*/ 7762 w 11927"/>
                <a:gd name="connsiteY82" fmla="*/ 7919 h 10378"/>
                <a:gd name="connsiteX83" fmla="*/ 7693 w 11927"/>
                <a:gd name="connsiteY83" fmla="*/ 7790 h 10378"/>
                <a:gd name="connsiteX84" fmla="*/ 7661 w 11927"/>
                <a:gd name="connsiteY84" fmla="*/ 7661 h 10378"/>
                <a:gd name="connsiteX85" fmla="*/ 7661 w 11927"/>
                <a:gd name="connsiteY85" fmla="*/ 7530 h 10378"/>
                <a:gd name="connsiteX86" fmla="*/ 7661 w 11927"/>
                <a:gd name="connsiteY86" fmla="*/ 7530 h 10378"/>
                <a:gd name="connsiteX87" fmla="*/ 7592 w 11927"/>
                <a:gd name="connsiteY87" fmla="*/ 7358 h 10378"/>
                <a:gd name="connsiteX88" fmla="*/ 7559 w 11927"/>
                <a:gd name="connsiteY88" fmla="*/ 6972 h 10378"/>
                <a:gd name="connsiteX89" fmla="*/ 7525 w 11927"/>
                <a:gd name="connsiteY89" fmla="*/ 6410 h 10378"/>
                <a:gd name="connsiteX90" fmla="*/ 7525 w 11927"/>
                <a:gd name="connsiteY90" fmla="*/ 5849 h 10378"/>
                <a:gd name="connsiteX91" fmla="*/ 7592 w 11927"/>
                <a:gd name="connsiteY91" fmla="*/ 5460 h 10378"/>
                <a:gd name="connsiteX92" fmla="*/ 7795 w 11927"/>
                <a:gd name="connsiteY92" fmla="*/ 5287 h 10378"/>
                <a:gd name="connsiteX93" fmla="*/ 8032 w 11927"/>
                <a:gd name="connsiteY93" fmla="*/ 5159 h 10378"/>
                <a:gd name="connsiteX94" fmla="*/ 8235 w 11927"/>
                <a:gd name="connsiteY94" fmla="*/ 5116 h 10378"/>
                <a:gd name="connsiteX95" fmla="*/ 8335 w 11927"/>
                <a:gd name="connsiteY95" fmla="*/ 5116 h 10378"/>
                <a:gd name="connsiteX96" fmla="*/ 8335 w 11927"/>
                <a:gd name="connsiteY96" fmla="*/ 5116 h 10378"/>
                <a:gd name="connsiteX97" fmla="*/ 8438 w 11927"/>
                <a:gd name="connsiteY97" fmla="*/ 5116 h 10378"/>
                <a:gd name="connsiteX98" fmla="*/ 8639 w 11927"/>
                <a:gd name="connsiteY98" fmla="*/ 5159 h 10378"/>
                <a:gd name="connsiteX99" fmla="*/ 8909 w 11927"/>
                <a:gd name="connsiteY99" fmla="*/ 5287 h 10378"/>
                <a:gd name="connsiteX100" fmla="*/ 9113 w 11927"/>
                <a:gd name="connsiteY100" fmla="*/ 5460 h 10378"/>
                <a:gd name="connsiteX101" fmla="*/ 9213 w 11927"/>
                <a:gd name="connsiteY101" fmla="*/ 5849 h 10378"/>
                <a:gd name="connsiteX102" fmla="*/ 9180 w 11927"/>
                <a:gd name="connsiteY102" fmla="*/ 6410 h 10378"/>
                <a:gd name="connsiteX103" fmla="*/ 9113 w 11927"/>
                <a:gd name="connsiteY103" fmla="*/ 6972 h 10378"/>
                <a:gd name="connsiteX104" fmla="*/ 9078 w 11927"/>
                <a:gd name="connsiteY104" fmla="*/ 7358 h 10378"/>
                <a:gd name="connsiteX105" fmla="*/ 9078 w 11927"/>
                <a:gd name="connsiteY105" fmla="*/ 7530 h 10378"/>
                <a:gd name="connsiteX106" fmla="*/ 9078 w 11927"/>
                <a:gd name="connsiteY106" fmla="*/ 7530 h 10378"/>
                <a:gd name="connsiteX107" fmla="*/ 9011 w 11927"/>
                <a:gd name="connsiteY107" fmla="*/ 7661 h 10378"/>
                <a:gd name="connsiteX108" fmla="*/ 8978 w 11927"/>
                <a:gd name="connsiteY108" fmla="*/ 7790 h 10378"/>
                <a:gd name="connsiteX109" fmla="*/ 8909 w 11927"/>
                <a:gd name="connsiteY109" fmla="*/ 7919 h 10378"/>
                <a:gd name="connsiteX110" fmla="*/ 8877 w 11927"/>
                <a:gd name="connsiteY110" fmla="*/ 8005 h 10378"/>
                <a:gd name="connsiteX111" fmla="*/ 8775 w 11927"/>
                <a:gd name="connsiteY111" fmla="*/ 8091 h 10378"/>
                <a:gd name="connsiteX112" fmla="*/ 8978 w 11927"/>
                <a:gd name="connsiteY112" fmla="*/ 8825 h 10378"/>
                <a:gd name="connsiteX113" fmla="*/ 9992 w 11927"/>
                <a:gd name="connsiteY113" fmla="*/ 9126 h 10378"/>
                <a:gd name="connsiteX114" fmla="*/ 9992 w 11927"/>
                <a:gd name="connsiteY114" fmla="*/ 9126 h 10378"/>
                <a:gd name="connsiteX115" fmla="*/ 10058 w 11927"/>
                <a:gd name="connsiteY115" fmla="*/ 9213 h 10378"/>
                <a:gd name="connsiteX116" fmla="*/ 10093 w 11927"/>
                <a:gd name="connsiteY116" fmla="*/ 9256 h 10378"/>
                <a:gd name="connsiteX117" fmla="*/ 10093 w 11927"/>
                <a:gd name="connsiteY117" fmla="*/ 9384 h 10378"/>
                <a:gd name="connsiteX118" fmla="*/ 10125 w 11927"/>
                <a:gd name="connsiteY118" fmla="*/ 9516 h 10378"/>
                <a:gd name="connsiteX119" fmla="*/ 10125 w 11927"/>
                <a:gd name="connsiteY11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714 w 11927"/>
                <a:gd name="connsiteY57" fmla="*/ 5159 h 10378"/>
                <a:gd name="connsiteX58" fmla="*/ 6816 w 11927"/>
                <a:gd name="connsiteY58" fmla="*/ 5547 h 10378"/>
                <a:gd name="connsiteX59" fmla="*/ 6478 w 11927"/>
                <a:gd name="connsiteY59" fmla="*/ 7962 h 10378"/>
                <a:gd name="connsiteX60" fmla="*/ 6275 w 11927"/>
                <a:gd name="connsiteY60" fmla="*/ 8221 h 10378"/>
                <a:gd name="connsiteX61" fmla="*/ 6544 w 11927"/>
                <a:gd name="connsiteY61" fmla="*/ 9084 h 10378"/>
                <a:gd name="connsiteX62" fmla="*/ 7762 w 11927"/>
                <a:gd name="connsiteY62" fmla="*/ 9473 h 10378"/>
                <a:gd name="connsiteX63" fmla="*/ 7762 w 11927"/>
                <a:gd name="connsiteY63" fmla="*/ 9516 h 10378"/>
                <a:gd name="connsiteX64" fmla="*/ 7795 w 11927"/>
                <a:gd name="connsiteY64" fmla="*/ 9559 h 10378"/>
                <a:gd name="connsiteX65" fmla="*/ 7864 w 11927"/>
                <a:gd name="connsiteY65" fmla="*/ 9646 h 10378"/>
                <a:gd name="connsiteX66" fmla="*/ 7897 w 11927"/>
                <a:gd name="connsiteY66" fmla="*/ 9774 h 10378"/>
                <a:gd name="connsiteX67" fmla="*/ 7964 w 11927"/>
                <a:gd name="connsiteY67" fmla="*/ 9948 h 10378"/>
                <a:gd name="connsiteX68" fmla="*/ 7964 w 11927"/>
                <a:gd name="connsiteY68" fmla="*/ 10120 h 10378"/>
                <a:gd name="connsiteX69" fmla="*/ 7964 w 11927"/>
                <a:gd name="connsiteY69" fmla="*/ 10334 h 10378"/>
                <a:gd name="connsiteX70" fmla="*/ 8134 w 11927"/>
                <a:gd name="connsiteY70" fmla="*/ 10334 h 10378"/>
                <a:gd name="connsiteX71" fmla="*/ 8134 w 11927"/>
                <a:gd name="connsiteY71" fmla="*/ 9774 h 10378"/>
                <a:gd name="connsiteX72" fmla="*/ 8134 w 11927"/>
                <a:gd name="connsiteY72" fmla="*/ 9559 h 10378"/>
                <a:gd name="connsiteX73" fmla="*/ 8098 w 11927"/>
                <a:gd name="connsiteY73" fmla="*/ 9473 h 10378"/>
                <a:gd name="connsiteX74" fmla="*/ 8032 w 11927"/>
                <a:gd name="connsiteY74" fmla="*/ 9343 h 10378"/>
                <a:gd name="connsiteX75" fmla="*/ 7998 w 11927"/>
                <a:gd name="connsiteY75" fmla="*/ 9256 h 10378"/>
                <a:gd name="connsiteX76" fmla="*/ 7964 w 11927"/>
                <a:gd name="connsiteY76" fmla="*/ 9256 h 10378"/>
                <a:gd name="connsiteX77" fmla="*/ 7155 w 11927"/>
                <a:gd name="connsiteY77" fmla="*/ 8998 h 10378"/>
                <a:gd name="connsiteX78" fmla="*/ 7693 w 11927"/>
                <a:gd name="connsiteY78" fmla="*/ 8825 h 10378"/>
                <a:gd name="connsiteX79" fmla="*/ 7964 w 11927"/>
                <a:gd name="connsiteY79" fmla="*/ 8091 h 10378"/>
                <a:gd name="connsiteX80" fmla="*/ 7864 w 11927"/>
                <a:gd name="connsiteY80" fmla="*/ 8005 h 10378"/>
                <a:gd name="connsiteX81" fmla="*/ 7762 w 11927"/>
                <a:gd name="connsiteY81" fmla="*/ 7919 h 10378"/>
                <a:gd name="connsiteX82" fmla="*/ 7693 w 11927"/>
                <a:gd name="connsiteY82" fmla="*/ 7790 h 10378"/>
                <a:gd name="connsiteX83" fmla="*/ 7661 w 11927"/>
                <a:gd name="connsiteY83" fmla="*/ 7661 h 10378"/>
                <a:gd name="connsiteX84" fmla="*/ 7661 w 11927"/>
                <a:gd name="connsiteY84" fmla="*/ 7530 h 10378"/>
                <a:gd name="connsiteX85" fmla="*/ 7661 w 11927"/>
                <a:gd name="connsiteY85" fmla="*/ 7530 h 10378"/>
                <a:gd name="connsiteX86" fmla="*/ 7592 w 11927"/>
                <a:gd name="connsiteY86" fmla="*/ 7358 h 10378"/>
                <a:gd name="connsiteX87" fmla="*/ 7559 w 11927"/>
                <a:gd name="connsiteY87" fmla="*/ 6972 h 10378"/>
                <a:gd name="connsiteX88" fmla="*/ 7525 w 11927"/>
                <a:gd name="connsiteY88" fmla="*/ 6410 h 10378"/>
                <a:gd name="connsiteX89" fmla="*/ 7525 w 11927"/>
                <a:gd name="connsiteY89" fmla="*/ 5849 h 10378"/>
                <a:gd name="connsiteX90" fmla="*/ 7592 w 11927"/>
                <a:gd name="connsiteY90" fmla="*/ 5460 h 10378"/>
                <a:gd name="connsiteX91" fmla="*/ 7795 w 11927"/>
                <a:gd name="connsiteY91" fmla="*/ 5287 h 10378"/>
                <a:gd name="connsiteX92" fmla="*/ 8032 w 11927"/>
                <a:gd name="connsiteY92" fmla="*/ 5159 h 10378"/>
                <a:gd name="connsiteX93" fmla="*/ 8235 w 11927"/>
                <a:gd name="connsiteY93" fmla="*/ 5116 h 10378"/>
                <a:gd name="connsiteX94" fmla="*/ 8335 w 11927"/>
                <a:gd name="connsiteY94" fmla="*/ 5116 h 10378"/>
                <a:gd name="connsiteX95" fmla="*/ 8335 w 11927"/>
                <a:gd name="connsiteY95" fmla="*/ 5116 h 10378"/>
                <a:gd name="connsiteX96" fmla="*/ 8438 w 11927"/>
                <a:gd name="connsiteY96" fmla="*/ 5116 h 10378"/>
                <a:gd name="connsiteX97" fmla="*/ 8639 w 11927"/>
                <a:gd name="connsiteY97" fmla="*/ 5159 h 10378"/>
                <a:gd name="connsiteX98" fmla="*/ 8909 w 11927"/>
                <a:gd name="connsiteY98" fmla="*/ 5287 h 10378"/>
                <a:gd name="connsiteX99" fmla="*/ 9113 w 11927"/>
                <a:gd name="connsiteY99" fmla="*/ 5460 h 10378"/>
                <a:gd name="connsiteX100" fmla="*/ 9213 w 11927"/>
                <a:gd name="connsiteY100" fmla="*/ 5849 h 10378"/>
                <a:gd name="connsiteX101" fmla="*/ 9180 w 11927"/>
                <a:gd name="connsiteY101" fmla="*/ 6410 h 10378"/>
                <a:gd name="connsiteX102" fmla="*/ 9113 w 11927"/>
                <a:gd name="connsiteY102" fmla="*/ 6972 h 10378"/>
                <a:gd name="connsiteX103" fmla="*/ 9078 w 11927"/>
                <a:gd name="connsiteY103" fmla="*/ 7358 h 10378"/>
                <a:gd name="connsiteX104" fmla="*/ 9078 w 11927"/>
                <a:gd name="connsiteY104" fmla="*/ 7530 h 10378"/>
                <a:gd name="connsiteX105" fmla="*/ 9078 w 11927"/>
                <a:gd name="connsiteY105" fmla="*/ 7530 h 10378"/>
                <a:gd name="connsiteX106" fmla="*/ 9011 w 11927"/>
                <a:gd name="connsiteY106" fmla="*/ 7661 h 10378"/>
                <a:gd name="connsiteX107" fmla="*/ 8978 w 11927"/>
                <a:gd name="connsiteY107" fmla="*/ 7790 h 10378"/>
                <a:gd name="connsiteX108" fmla="*/ 8909 w 11927"/>
                <a:gd name="connsiteY108" fmla="*/ 7919 h 10378"/>
                <a:gd name="connsiteX109" fmla="*/ 8877 w 11927"/>
                <a:gd name="connsiteY109" fmla="*/ 8005 h 10378"/>
                <a:gd name="connsiteX110" fmla="*/ 8775 w 11927"/>
                <a:gd name="connsiteY110" fmla="*/ 8091 h 10378"/>
                <a:gd name="connsiteX111" fmla="*/ 8978 w 11927"/>
                <a:gd name="connsiteY111" fmla="*/ 8825 h 10378"/>
                <a:gd name="connsiteX112" fmla="*/ 9992 w 11927"/>
                <a:gd name="connsiteY112" fmla="*/ 9126 h 10378"/>
                <a:gd name="connsiteX113" fmla="*/ 9992 w 11927"/>
                <a:gd name="connsiteY113" fmla="*/ 9126 h 10378"/>
                <a:gd name="connsiteX114" fmla="*/ 10058 w 11927"/>
                <a:gd name="connsiteY114" fmla="*/ 9213 h 10378"/>
                <a:gd name="connsiteX115" fmla="*/ 10093 w 11927"/>
                <a:gd name="connsiteY115" fmla="*/ 9256 h 10378"/>
                <a:gd name="connsiteX116" fmla="*/ 10093 w 11927"/>
                <a:gd name="connsiteY116" fmla="*/ 9384 h 10378"/>
                <a:gd name="connsiteX117" fmla="*/ 10125 w 11927"/>
                <a:gd name="connsiteY117" fmla="*/ 9516 h 10378"/>
                <a:gd name="connsiteX118" fmla="*/ 10125 w 11927"/>
                <a:gd name="connsiteY11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701 w 11927"/>
                <a:gd name="connsiteY55" fmla="*/ 4598 h 10378"/>
                <a:gd name="connsiteX56" fmla="*/ 6714 w 11927"/>
                <a:gd name="connsiteY56" fmla="*/ 5159 h 10378"/>
                <a:gd name="connsiteX57" fmla="*/ 6816 w 11927"/>
                <a:gd name="connsiteY57" fmla="*/ 5547 h 10378"/>
                <a:gd name="connsiteX58" fmla="*/ 6478 w 11927"/>
                <a:gd name="connsiteY58" fmla="*/ 7962 h 10378"/>
                <a:gd name="connsiteX59" fmla="*/ 6275 w 11927"/>
                <a:gd name="connsiteY59" fmla="*/ 8221 h 10378"/>
                <a:gd name="connsiteX60" fmla="*/ 6544 w 11927"/>
                <a:gd name="connsiteY60" fmla="*/ 9084 h 10378"/>
                <a:gd name="connsiteX61" fmla="*/ 7762 w 11927"/>
                <a:gd name="connsiteY61" fmla="*/ 9473 h 10378"/>
                <a:gd name="connsiteX62" fmla="*/ 7762 w 11927"/>
                <a:gd name="connsiteY62" fmla="*/ 9516 h 10378"/>
                <a:gd name="connsiteX63" fmla="*/ 7795 w 11927"/>
                <a:gd name="connsiteY63" fmla="*/ 9559 h 10378"/>
                <a:gd name="connsiteX64" fmla="*/ 7864 w 11927"/>
                <a:gd name="connsiteY64" fmla="*/ 9646 h 10378"/>
                <a:gd name="connsiteX65" fmla="*/ 7897 w 11927"/>
                <a:gd name="connsiteY65" fmla="*/ 9774 h 10378"/>
                <a:gd name="connsiteX66" fmla="*/ 7964 w 11927"/>
                <a:gd name="connsiteY66" fmla="*/ 9948 h 10378"/>
                <a:gd name="connsiteX67" fmla="*/ 7964 w 11927"/>
                <a:gd name="connsiteY67" fmla="*/ 10120 h 10378"/>
                <a:gd name="connsiteX68" fmla="*/ 7964 w 11927"/>
                <a:gd name="connsiteY68" fmla="*/ 10334 h 10378"/>
                <a:gd name="connsiteX69" fmla="*/ 8134 w 11927"/>
                <a:gd name="connsiteY69" fmla="*/ 10334 h 10378"/>
                <a:gd name="connsiteX70" fmla="*/ 8134 w 11927"/>
                <a:gd name="connsiteY70" fmla="*/ 9774 h 10378"/>
                <a:gd name="connsiteX71" fmla="*/ 8134 w 11927"/>
                <a:gd name="connsiteY71" fmla="*/ 9559 h 10378"/>
                <a:gd name="connsiteX72" fmla="*/ 8098 w 11927"/>
                <a:gd name="connsiteY72" fmla="*/ 9473 h 10378"/>
                <a:gd name="connsiteX73" fmla="*/ 8032 w 11927"/>
                <a:gd name="connsiteY73" fmla="*/ 9343 h 10378"/>
                <a:gd name="connsiteX74" fmla="*/ 7998 w 11927"/>
                <a:gd name="connsiteY74" fmla="*/ 9256 h 10378"/>
                <a:gd name="connsiteX75" fmla="*/ 7964 w 11927"/>
                <a:gd name="connsiteY75" fmla="*/ 9256 h 10378"/>
                <a:gd name="connsiteX76" fmla="*/ 7155 w 11927"/>
                <a:gd name="connsiteY76" fmla="*/ 8998 h 10378"/>
                <a:gd name="connsiteX77" fmla="*/ 7693 w 11927"/>
                <a:gd name="connsiteY77" fmla="*/ 8825 h 10378"/>
                <a:gd name="connsiteX78" fmla="*/ 7964 w 11927"/>
                <a:gd name="connsiteY78" fmla="*/ 8091 h 10378"/>
                <a:gd name="connsiteX79" fmla="*/ 7864 w 11927"/>
                <a:gd name="connsiteY79" fmla="*/ 8005 h 10378"/>
                <a:gd name="connsiteX80" fmla="*/ 7762 w 11927"/>
                <a:gd name="connsiteY80" fmla="*/ 7919 h 10378"/>
                <a:gd name="connsiteX81" fmla="*/ 7693 w 11927"/>
                <a:gd name="connsiteY81" fmla="*/ 7790 h 10378"/>
                <a:gd name="connsiteX82" fmla="*/ 7661 w 11927"/>
                <a:gd name="connsiteY82" fmla="*/ 7661 h 10378"/>
                <a:gd name="connsiteX83" fmla="*/ 7661 w 11927"/>
                <a:gd name="connsiteY83" fmla="*/ 7530 h 10378"/>
                <a:gd name="connsiteX84" fmla="*/ 7661 w 11927"/>
                <a:gd name="connsiteY84" fmla="*/ 7530 h 10378"/>
                <a:gd name="connsiteX85" fmla="*/ 7592 w 11927"/>
                <a:gd name="connsiteY85" fmla="*/ 7358 h 10378"/>
                <a:gd name="connsiteX86" fmla="*/ 7559 w 11927"/>
                <a:gd name="connsiteY86" fmla="*/ 6972 h 10378"/>
                <a:gd name="connsiteX87" fmla="*/ 7525 w 11927"/>
                <a:gd name="connsiteY87" fmla="*/ 6410 h 10378"/>
                <a:gd name="connsiteX88" fmla="*/ 7525 w 11927"/>
                <a:gd name="connsiteY88" fmla="*/ 5849 h 10378"/>
                <a:gd name="connsiteX89" fmla="*/ 7592 w 11927"/>
                <a:gd name="connsiteY89" fmla="*/ 5460 h 10378"/>
                <a:gd name="connsiteX90" fmla="*/ 7795 w 11927"/>
                <a:gd name="connsiteY90" fmla="*/ 5287 h 10378"/>
                <a:gd name="connsiteX91" fmla="*/ 8032 w 11927"/>
                <a:gd name="connsiteY91" fmla="*/ 5159 h 10378"/>
                <a:gd name="connsiteX92" fmla="*/ 8235 w 11927"/>
                <a:gd name="connsiteY92" fmla="*/ 5116 h 10378"/>
                <a:gd name="connsiteX93" fmla="*/ 8335 w 11927"/>
                <a:gd name="connsiteY93" fmla="*/ 5116 h 10378"/>
                <a:gd name="connsiteX94" fmla="*/ 8335 w 11927"/>
                <a:gd name="connsiteY94" fmla="*/ 5116 h 10378"/>
                <a:gd name="connsiteX95" fmla="*/ 8438 w 11927"/>
                <a:gd name="connsiteY95" fmla="*/ 5116 h 10378"/>
                <a:gd name="connsiteX96" fmla="*/ 8639 w 11927"/>
                <a:gd name="connsiteY96" fmla="*/ 5159 h 10378"/>
                <a:gd name="connsiteX97" fmla="*/ 8909 w 11927"/>
                <a:gd name="connsiteY97" fmla="*/ 5287 h 10378"/>
                <a:gd name="connsiteX98" fmla="*/ 9113 w 11927"/>
                <a:gd name="connsiteY98" fmla="*/ 5460 h 10378"/>
                <a:gd name="connsiteX99" fmla="*/ 9213 w 11927"/>
                <a:gd name="connsiteY99" fmla="*/ 5849 h 10378"/>
                <a:gd name="connsiteX100" fmla="*/ 9180 w 11927"/>
                <a:gd name="connsiteY100" fmla="*/ 6410 h 10378"/>
                <a:gd name="connsiteX101" fmla="*/ 9113 w 11927"/>
                <a:gd name="connsiteY101" fmla="*/ 6972 h 10378"/>
                <a:gd name="connsiteX102" fmla="*/ 9078 w 11927"/>
                <a:gd name="connsiteY102" fmla="*/ 7358 h 10378"/>
                <a:gd name="connsiteX103" fmla="*/ 9078 w 11927"/>
                <a:gd name="connsiteY103" fmla="*/ 7530 h 10378"/>
                <a:gd name="connsiteX104" fmla="*/ 9078 w 11927"/>
                <a:gd name="connsiteY104" fmla="*/ 7530 h 10378"/>
                <a:gd name="connsiteX105" fmla="*/ 9011 w 11927"/>
                <a:gd name="connsiteY105" fmla="*/ 7661 h 10378"/>
                <a:gd name="connsiteX106" fmla="*/ 8978 w 11927"/>
                <a:gd name="connsiteY106" fmla="*/ 7790 h 10378"/>
                <a:gd name="connsiteX107" fmla="*/ 8909 w 11927"/>
                <a:gd name="connsiteY107" fmla="*/ 7919 h 10378"/>
                <a:gd name="connsiteX108" fmla="*/ 8877 w 11927"/>
                <a:gd name="connsiteY108" fmla="*/ 8005 h 10378"/>
                <a:gd name="connsiteX109" fmla="*/ 8775 w 11927"/>
                <a:gd name="connsiteY109" fmla="*/ 8091 h 10378"/>
                <a:gd name="connsiteX110" fmla="*/ 8978 w 11927"/>
                <a:gd name="connsiteY110" fmla="*/ 8825 h 10378"/>
                <a:gd name="connsiteX111" fmla="*/ 9992 w 11927"/>
                <a:gd name="connsiteY111" fmla="*/ 9126 h 10378"/>
                <a:gd name="connsiteX112" fmla="*/ 9992 w 11927"/>
                <a:gd name="connsiteY112" fmla="*/ 9126 h 10378"/>
                <a:gd name="connsiteX113" fmla="*/ 10058 w 11927"/>
                <a:gd name="connsiteY113" fmla="*/ 9213 h 10378"/>
                <a:gd name="connsiteX114" fmla="*/ 10093 w 11927"/>
                <a:gd name="connsiteY114" fmla="*/ 9256 h 10378"/>
                <a:gd name="connsiteX115" fmla="*/ 10093 w 11927"/>
                <a:gd name="connsiteY115" fmla="*/ 9384 h 10378"/>
                <a:gd name="connsiteX116" fmla="*/ 10125 w 11927"/>
                <a:gd name="connsiteY116" fmla="*/ 9516 h 10378"/>
                <a:gd name="connsiteX117" fmla="*/ 10125 w 11927"/>
                <a:gd name="connsiteY11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823 w 11927"/>
                <a:gd name="connsiteY52" fmla="*/ 5159 h 10378"/>
                <a:gd name="connsiteX53" fmla="*/ 5802 w 11927"/>
                <a:gd name="connsiteY53" fmla="*/ 4572 h 10378"/>
                <a:gd name="connsiteX54" fmla="*/ 6714 w 11927"/>
                <a:gd name="connsiteY54" fmla="*/ 5159 h 10378"/>
                <a:gd name="connsiteX55" fmla="*/ 6478 w 11927"/>
                <a:gd name="connsiteY55" fmla="*/ 7962 h 10378"/>
                <a:gd name="connsiteX56" fmla="*/ 6275 w 11927"/>
                <a:gd name="connsiteY56" fmla="*/ 8221 h 10378"/>
                <a:gd name="connsiteX57" fmla="*/ 6544 w 11927"/>
                <a:gd name="connsiteY57" fmla="*/ 9084 h 10378"/>
                <a:gd name="connsiteX58" fmla="*/ 7762 w 11927"/>
                <a:gd name="connsiteY58" fmla="*/ 9473 h 10378"/>
                <a:gd name="connsiteX59" fmla="*/ 7762 w 11927"/>
                <a:gd name="connsiteY59" fmla="*/ 9516 h 10378"/>
                <a:gd name="connsiteX60" fmla="*/ 7795 w 11927"/>
                <a:gd name="connsiteY60" fmla="*/ 9559 h 10378"/>
                <a:gd name="connsiteX61" fmla="*/ 7864 w 11927"/>
                <a:gd name="connsiteY61" fmla="*/ 9646 h 10378"/>
                <a:gd name="connsiteX62" fmla="*/ 7897 w 11927"/>
                <a:gd name="connsiteY62" fmla="*/ 9774 h 10378"/>
                <a:gd name="connsiteX63" fmla="*/ 7964 w 11927"/>
                <a:gd name="connsiteY63" fmla="*/ 9948 h 10378"/>
                <a:gd name="connsiteX64" fmla="*/ 7964 w 11927"/>
                <a:gd name="connsiteY64" fmla="*/ 10120 h 10378"/>
                <a:gd name="connsiteX65" fmla="*/ 7964 w 11927"/>
                <a:gd name="connsiteY65" fmla="*/ 10334 h 10378"/>
                <a:gd name="connsiteX66" fmla="*/ 8134 w 11927"/>
                <a:gd name="connsiteY66" fmla="*/ 10334 h 10378"/>
                <a:gd name="connsiteX67" fmla="*/ 8134 w 11927"/>
                <a:gd name="connsiteY67" fmla="*/ 9774 h 10378"/>
                <a:gd name="connsiteX68" fmla="*/ 8134 w 11927"/>
                <a:gd name="connsiteY68" fmla="*/ 9559 h 10378"/>
                <a:gd name="connsiteX69" fmla="*/ 8098 w 11927"/>
                <a:gd name="connsiteY69" fmla="*/ 9473 h 10378"/>
                <a:gd name="connsiteX70" fmla="*/ 8032 w 11927"/>
                <a:gd name="connsiteY70" fmla="*/ 9343 h 10378"/>
                <a:gd name="connsiteX71" fmla="*/ 7998 w 11927"/>
                <a:gd name="connsiteY71" fmla="*/ 9256 h 10378"/>
                <a:gd name="connsiteX72" fmla="*/ 7964 w 11927"/>
                <a:gd name="connsiteY72" fmla="*/ 9256 h 10378"/>
                <a:gd name="connsiteX73" fmla="*/ 7155 w 11927"/>
                <a:gd name="connsiteY73" fmla="*/ 8998 h 10378"/>
                <a:gd name="connsiteX74" fmla="*/ 7693 w 11927"/>
                <a:gd name="connsiteY74" fmla="*/ 8825 h 10378"/>
                <a:gd name="connsiteX75" fmla="*/ 7964 w 11927"/>
                <a:gd name="connsiteY75" fmla="*/ 8091 h 10378"/>
                <a:gd name="connsiteX76" fmla="*/ 7864 w 11927"/>
                <a:gd name="connsiteY76" fmla="*/ 8005 h 10378"/>
                <a:gd name="connsiteX77" fmla="*/ 7762 w 11927"/>
                <a:gd name="connsiteY77" fmla="*/ 7919 h 10378"/>
                <a:gd name="connsiteX78" fmla="*/ 7693 w 11927"/>
                <a:gd name="connsiteY78" fmla="*/ 7790 h 10378"/>
                <a:gd name="connsiteX79" fmla="*/ 7661 w 11927"/>
                <a:gd name="connsiteY79" fmla="*/ 7661 h 10378"/>
                <a:gd name="connsiteX80" fmla="*/ 7661 w 11927"/>
                <a:gd name="connsiteY80" fmla="*/ 7530 h 10378"/>
                <a:gd name="connsiteX81" fmla="*/ 7661 w 11927"/>
                <a:gd name="connsiteY81" fmla="*/ 7530 h 10378"/>
                <a:gd name="connsiteX82" fmla="*/ 7592 w 11927"/>
                <a:gd name="connsiteY82" fmla="*/ 7358 h 10378"/>
                <a:gd name="connsiteX83" fmla="*/ 7559 w 11927"/>
                <a:gd name="connsiteY83" fmla="*/ 6972 h 10378"/>
                <a:gd name="connsiteX84" fmla="*/ 7525 w 11927"/>
                <a:gd name="connsiteY84" fmla="*/ 6410 h 10378"/>
                <a:gd name="connsiteX85" fmla="*/ 7525 w 11927"/>
                <a:gd name="connsiteY85" fmla="*/ 5849 h 10378"/>
                <a:gd name="connsiteX86" fmla="*/ 7592 w 11927"/>
                <a:gd name="connsiteY86" fmla="*/ 5460 h 10378"/>
                <a:gd name="connsiteX87" fmla="*/ 7795 w 11927"/>
                <a:gd name="connsiteY87" fmla="*/ 5287 h 10378"/>
                <a:gd name="connsiteX88" fmla="*/ 8032 w 11927"/>
                <a:gd name="connsiteY88" fmla="*/ 5159 h 10378"/>
                <a:gd name="connsiteX89" fmla="*/ 8235 w 11927"/>
                <a:gd name="connsiteY89" fmla="*/ 5116 h 10378"/>
                <a:gd name="connsiteX90" fmla="*/ 8335 w 11927"/>
                <a:gd name="connsiteY90" fmla="*/ 5116 h 10378"/>
                <a:gd name="connsiteX91" fmla="*/ 8335 w 11927"/>
                <a:gd name="connsiteY91" fmla="*/ 5116 h 10378"/>
                <a:gd name="connsiteX92" fmla="*/ 8438 w 11927"/>
                <a:gd name="connsiteY92" fmla="*/ 5116 h 10378"/>
                <a:gd name="connsiteX93" fmla="*/ 8639 w 11927"/>
                <a:gd name="connsiteY93" fmla="*/ 5159 h 10378"/>
                <a:gd name="connsiteX94" fmla="*/ 8909 w 11927"/>
                <a:gd name="connsiteY94" fmla="*/ 5287 h 10378"/>
                <a:gd name="connsiteX95" fmla="*/ 9113 w 11927"/>
                <a:gd name="connsiteY95" fmla="*/ 5460 h 10378"/>
                <a:gd name="connsiteX96" fmla="*/ 9213 w 11927"/>
                <a:gd name="connsiteY96" fmla="*/ 5849 h 10378"/>
                <a:gd name="connsiteX97" fmla="*/ 9180 w 11927"/>
                <a:gd name="connsiteY97" fmla="*/ 6410 h 10378"/>
                <a:gd name="connsiteX98" fmla="*/ 9113 w 11927"/>
                <a:gd name="connsiteY98" fmla="*/ 6972 h 10378"/>
                <a:gd name="connsiteX99" fmla="*/ 9078 w 11927"/>
                <a:gd name="connsiteY99" fmla="*/ 7358 h 10378"/>
                <a:gd name="connsiteX100" fmla="*/ 9078 w 11927"/>
                <a:gd name="connsiteY100" fmla="*/ 7530 h 10378"/>
                <a:gd name="connsiteX101" fmla="*/ 9078 w 11927"/>
                <a:gd name="connsiteY101" fmla="*/ 7530 h 10378"/>
                <a:gd name="connsiteX102" fmla="*/ 9011 w 11927"/>
                <a:gd name="connsiteY102" fmla="*/ 7661 h 10378"/>
                <a:gd name="connsiteX103" fmla="*/ 8978 w 11927"/>
                <a:gd name="connsiteY103" fmla="*/ 7790 h 10378"/>
                <a:gd name="connsiteX104" fmla="*/ 8909 w 11927"/>
                <a:gd name="connsiteY104" fmla="*/ 7919 h 10378"/>
                <a:gd name="connsiteX105" fmla="*/ 8877 w 11927"/>
                <a:gd name="connsiteY105" fmla="*/ 8005 h 10378"/>
                <a:gd name="connsiteX106" fmla="*/ 8775 w 11927"/>
                <a:gd name="connsiteY106" fmla="*/ 8091 h 10378"/>
                <a:gd name="connsiteX107" fmla="*/ 8978 w 11927"/>
                <a:gd name="connsiteY107" fmla="*/ 8825 h 10378"/>
                <a:gd name="connsiteX108" fmla="*/ 9992 w 11927"/>
                <a:gd name="connsiteY108" fmla="*/ 9126 h 10378"/>
                <a:gd name="connsiteX109" fmla="*/ 9992 w 11927"/>
                <a:gd name="connsiteY109" fmla="*/ 9126 h 10378"/>
                <a:gd name="connsiteX110" fmla="*/ 10058 w 11927"/>
                <a:gd name="connsiteY110" fmla="*/ 9213 h 10378"/>
                <a:gd name="connsiteX111" fmla="*/ 10093 w 11927"/>
                <a:gd name="connsiteY111" fmla="*/ 9256 h 10378"/>
                <a:gd name="connsiteX112" fmla="*/ 10093 w 11927"/>
                <a:gd name="connsiteY112" fmla="*/ 9384 h 10378"/>
                <a:gd name="connsiteX113" fmla="*/ 10125 w 11927"/>
                <a:gd name="connsiteY113" fmla="*/ 9516 h 10378"/>
                <a:gd name="connsiteX114" fmla="*/ 10125 w 11927"/>
                <a:gd name="connsiteY11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676 w 11927"/>
                <a:gd name="connsiteY38" fmla="*/ 8091 h 10378"/>
                <a:gd name="connsiteX39" fmla="*/ 3844 w 11927"/>
                <a:gd name="connsiteY39" fmla="*/ 8825 h 10378"/>
                <a:gd name="connsiteX40" fmla="*/ 4384 w 11927"/>
                <a:gd name="connsiteY40" fmla="*/ 8998 h 10378"/>
                <a:gd name="connsiteX41" fmla="*/ 3608 w 11927"/>
                <a:gd name="connsiteY41" fmla="*/ 9256 h 10378"/>
                <a:gd name="connsiteX42" fmla="*/ 3574 w 11927"/>
                <a:gd name="connsiteY42" fmla="*/ 9256 h 10378"/>
                <a:gd name="connsiteX43" fmla="*/ 3406 w 11927"/>
                <a:gd name="connsiteY43" fmla="*/ 9774 h 10378"/>
                <a:gd name="connsiteX44" fmla="*/ 3406 w 11927"/>
                <a:gd name="connsiteY44" fmla="*/ 10378 h 10378"/>
                <a:gd name="connsiteX45" fmla="*/ 3676 w 11927"/>
                <a:gd name="connsiteY45" fmla="*/ 10378 h 10378"/>
                <a:gd name="connsiteX46" fmla="*/ 3676 w 11927"/>
                <a:gd name="connsiteY46" fmla="*/ 9948 h 10378"/>
                <a:gd name="connsiteX47" fmla="*/ 3809 w 11927"/>
                <a:gd name="connsiteY47" fmla="*/ 9473 h 10378"/>
                <a:gd name="connsiteX48" fmla="*/ 5025 w 11927"/>
                <a:gd name="connsiteY48" fmla="*/ 9084 h 10378"/>
                <a:gd name="connsiteX49" fmla="*/ 5263 w 11927"/>
                <a:gd name="connsiteY49" fmla="*/ 8221 h 10378"/>
                <a:gd name="connsiteX50" fmla="*/ 5060 w 11927"/>
                <a:gd name="connsiteY50" fmla="*/ 7962 h 10378"/>
                <a:gd name="connsiteX51" fmla="*/ 4823 w 11927"/>
                <a:gd name="connsiteY51" fmla="*/ 5159 h 10378"/>
                <a:gd name="connsiteX52" fmla="*/ 5802 w 11927"/>
                <a:gd name="connsiteY52" fmla="*/ 4572 h 10378"/>
                <a:gd name="connsiteX53" fmla="*/ 6714 w 11927"/>
                <a:gd name="connsiteY53" fmla="*/ 5159 h 10378"/>
                <a:gd name="connsiteX54" fmla="*/ 6478 w 11927"/>
                <a:gd name="connsiteY54" fmla="*/ 7962 h 10378"/>
                <a:gd name="connsiteX55" fmla="*/ 6275 w 11927"/>
                <a:gd name="connsiteY55" fmla="*/ 8221 h 10378"/>
                <a:gd name="connsiteX56" fmla="*/ 6544 w 11927"/>
                <a:gd name="connsiteY56" fmla="*/ 9084 h 10378"/>
                <a:gd name="connsiteX57" fmla="*/ 7762 w 11927"/>
                <a:gd name="connsiteY57" fmla="*/ 9473 h 10378"/>
                <a:gd name="connsiteX58" fmla="*/ 7762 w 11927"/>
                <a:gd name="connsiteY58" fmla="*/ 9516 h 10378"/>
                <a:gd name="connsiteX59" fmla="*/ 7795 w 11927"/>
                <a:gd name="connsiteY59" fmla="*/ 9559 h 10378"/>
                <a:gd name="connsiteX60" fmla="*/ 7864 w 11927"/>
                <a:gd name="connsiteY60" fmla="*/ 9646 h 10378"/>
                <a:gd name="connsiteX61" fmla="*/ 7897 w 11927"/>
                <a:gd name="connsiteY61" fmla="*/ 9774 h 10378"/>
                <a:gd name="connsiteX62" fmla="*/ 7964 w 11927"/>
                <a:gd name="connsiteY62" fmla="*/ 9948 h 10378"/>
                <a:gd name="connsiteX63" fmla="*/ 7964 w 11927"/>
                <a:gd name="connsiteY63" fmla="*/ 10120 h 10378"/>
                <a:gd name="connsiteX64" fmla="*/ 7964 w 11927"/>
                <a:gd name="connsiteY64" fmla="*/ 10334 h 10378"/>
                <a:gd name="connsiteX65" fmla="*/ 8134 w 11927"/>
                <a:gd name="connsiteY65" fmla="*/ 10334 h 10378"/>
                <a:gd name="connsiteX66" fmla="*/ 8134 w 11927"/>
                <a:gd name="connsiteY66" fmla="*/ 9774 h 10378"/>
                <a:gd name="connsiteX67" fmla="*/ 8134 w 11927"/>
                <a:gd name="connsiteY67" fmla="*/ 9559 h 10378"/>
                <a:gd name="connsiteX68" fmla="*/ 8098 w 11927"/>
                <a:gd name="connsiteY68" fmla="*/ 9473 h 10378"/>
                <a:gd name="connsiteX69" fmla="*/ 8032 w 11927"/>
                <a:gd name="connsiteY69" fmla="*/ 9343 h 10378"/>
                <a:gd name="connsiteX70" fmla="*/ 7998 w 11927"/>
                <a:gd name="connsiteY70" fmla="*/ 9256 h 10378"/>
                <a:gd name="connsiteX71" fmla="*/ 7964 w 11927"/>
                <a:gd name="connsiteY71" fmla="*/ 9256 h 10378"/>
                <a:gd name="connsiteX72" fmla="*/ 7155 w 11927"/>
                <a:gd name="connsiteY72" fmla="*/ 8998 h 10378"/>
                <a:gd name="connsiteX73" fmla="*/ 7693 w 11927"/>
                <a:gd name="connsiteY73" fmla="*/ 8825 h 10378"/>
                <a:gd name="connsiteX74" fmla="*/ 7964 w 11927"/>
                <a:gd name="connsiteY74" fmla="*/ 8091 h 10378"/>
                <a:gd name="connsiteX75" fmla="*/ 7864 w 11927"/>
                <a:gd name="connsiteY75" fmla="*/ 8005 h 10378"/>
                <a:gd name="connsiteX76" fmla="*/ 7762 w 11927"/>
                <a:gd name="connsiteY76" fmla="*/ 7919 h 10378"/>
                <a:gd name="connsiteX77" fmla="*/ 7693 w 11927"/>
                <a:gd name="connsiteY77" fmla="*/ 7790 h 10378"/>
                <a:gd name="connsiteX78" fmla="*/ 7661 w 11927"/>
                <a:gd name="connsiteY78" fmla="*/ 7661 h 10378"/>
                <a:gd name="connsiteX79" fmla="*/ 7661 w 11927"/>
                <a:gd name="connsiteY79" fmla="*/ 7530 h 10378"/>
                <a:gd name="connsiteX80" fmla="*/ 7661 w 11927"/>
                <a:gd name="connsiteY80" fmla="*/ 7530 h 10378"/>
                <a:gd name="connsiteX81" fmla="*/ 7592 w 11927"/>
                <a:gd name="connsiteY81" fmla="*/ 7358 h 10378"/>
                <a:gd name="connsiteX82" fmla="*/ 7559 w 11927"/>
                <a:gd name="connsiteY82" fmla="*/ 6972 h 10378"/>
                <a:gd name="connsiteX83" fmla="*/ 7525 w 11927"/>
                <a:gd name="connsiteY83" fmla="*/ 6410 h 10378"/>
                <a:gd name="connsiteX84" fmla="*/ 7525 w 11927"/>
                <a:gd name="connsiteY84" fmla="*/ 5849 h 10378"/>
                <a:gd name="connsiteX85" fmla="*/ 7592 w 11927"/>
                <a:gd name="connsiteY85" fmla="*/ 5460 h 10378"/>
                <a:gd name="connsiteX86" fmla="*/ 7795 w 11927"/>
                <a:gd name="connsiteY86" fmla="*/ 5287 h 10378"/>
                <a:gd name="connsiteX87" fmla="*/ 8032 w 11927"/>
                <a:gd name="connsiteY87" fmla="*/ 5159 h 10378"/>
                <a:gd name="connsiteX88" fmla="*/ 8235 w 11927"/>
                <a:gd name="connsiteY88" fmla="*/ 5116 h 10378"/>
                <a:gd name="connsiteX89" fmla="*/ 8335 w 11927"/>
                <a:gd name="connsiteY89" fmla="*/ 5116 h 10378"/>
                <a:gd name="connsiteX90" fmla="*/ 8335 w 11927"/>
                <a:gd name="connsiteY90" fmla="*/ 5116 h 10378"/>
                <a:gd name="connsiteX91" fmla="*/ 8438 w 11927"/>
                <a:gd name="connsiteY91" fmla="*/ 5116 h 10378"/>
                <a:gd name="connsiteX92" fmla="*/ 8639 w 11927"/>
                <a:gd name="connsiteY92" fmla="*/ 5159 h 10378"/>
                <a:gd name="connsiteX93" fmla="*/ 8909 w 11927"/>
                <a:gd name="connsiteY93" fmla="*/ 5287 h 10378"/>
                <a:gd name="connsiteX94" fmla="*/ 9113 w 11927"/>
                <a:gd name="connsiteY94" fmla="*/ 5460 h 10378"/>
                <a:gd name="connsiteX95" fmla="*/ 9213 w 11927"/>
                <a:gd name="connsiteY95" fmla="*/ 5849 h 10378"/>
                <a:gd name="connsiteX96" fmla="*/ 9180 w 11927"/>
                <a:gd name="connsiteY96" fmla="*/ 6410 h 10378"/>
                <a:gd name="connsiteX97" fmla="*/ 9113 w 11927"/>
                <a:gd name="connsiteY97" fmla="*/ 6972 h 10378"/>
                <a:gd name="connsiteX98" fmla="*/ 9078 w 11927"/>
                <a:gd name="connsiteY98" fmla="*/ 7358 h 10378"/>
                <a:gd name="connsiteX99" fmla="*/ 9078 w 11927"/>
                <a:gd name="connsiteY99" fmla="*/ 7530 h 10378"/>
                <a:gd name="connsiteX100" fmla="*/ 9078 w 11927"/>
                <a:gd name="connsiteY100" fmla="*/ 7530 h 10378"/>
                <a:gd name="connsiteX101" fmla="*/ 9011 w 11927"/>
                <a:gd name="connsiteY101" fmla="*/ 7661 h 10378"/>
                <a:gd name="connsiteX102" fmla="*/ 8978 w 11927"/>
                <a:gd name="connsiteY102" fmla="*/ 7790 h 10378"/>
                <a:gd name="connsiteX103" fmla="*/ 8909 w 11927"/>
                <a:gd name="connsiteY103" fmla="*/ 7919 h 10378"/>
                <a:gd name="connsiteX104" fmla="*/ 8877 w 11927"/>
                <a:gd name="connsiteY104" fmla="*/ 8005 h 10378"/>
                <a:gd name="connsiteX105" fmla="*/ 8775 w 11927"/>
                <a:gd name="connsiteY105" fmla="*/ 8091 h 10378"/>
                <a:gd name="connsiteX106" fmla="*/ 8978 w 11927"/>
                <a:gd name="connsiteY106" fmla="*/ 8825 h 10378"/>
                <a:gd name="connsiteX107" fmla="*/ 9992 w 11927"/>
                <a:gd name="connsiteY107" fmla="*/ 9126 h 10378"/>
                <a:gd name="connsiteX108" fmla="*/ 9992 w 11927"/>
                <a:gd name="connsiteY108" fmla="*/ 9126 h 10378"/>
                <a:gd name="connsiteX109" fmla="*/ 10058 w 11927"/>
                <a:gd name="connsiteY109" fmla="*/ 9213 h 10378"/>
                <a:gd name="connsiteX110" fmla="*/ 10093 w 11927"/>
                <a:gd name="connsiteY110" fmla="*/ 9256 h 10378"/>
                <a:gd name="connsiteX111" fmla="*/ 10093 w 11927"/>
                <a:gd name="connsiteY111" fmla="*/ 9384 h 10378"/>
                <a:gd name="connsiteX112" fmla="*/ 10125 w 11927"/>
                <a:gd name="connsiteY112" fmla="*/ 9516 h 10378"/>
                <a:gd name="connsiteX113" fmla="*/ 10125 w 11927"/>
                <a:gd name="connsiteY11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676 w 11927"/>
                <a:gd name="connsiteY37" fmla="*/ 8091 h 10378"/>
                <a:gd name="connsiteX38" fmla="*/ 3844 w 11927"/>
                <a:gd name="connsiteY38" fmla="*/ 8825 h 10378"/>
                <a:gd name="connsiteX39" fmla="*/ 4384 w 11927"/>
                <a:gd name="connsiteY39" fmla="*/ 8998 h 10378"/>
                <a:gd name="connsiteX40" fmla="*/ 3608 w 11927"/>
                <a:gd name="connsiteY40" fmla="*/ 9256 h 10378"/>
                <a:gd name="connsiteX41" fmla="*/ 3574 w 11927"/>
                <a:gd name="connsiteY41" fmla="*/ 9256 h 10378"/>
                <a:gd name="connsiteX42" fmla="*/ 3406 w 11927"/>
                <a:gd name="connsiteY42" fmla="*/ 9774 h 10378"/>
                <a:gd name="connsiteX43" fmla="*/ 3406 w 11927"/>
                <a:gd name="connsiteY43" fmla="*/ 10378 h 10378"/>
                <a:gd name="connsiteX44" fmla="*/ 3676 w 11927"/>
                <a:gd name="connsiteY44" fmla="*/ 10378 h 10378"/>
                <a:gd name="connsiteX45" fmla="*/ 3676 w 11927"/>
                <a:gd name="connsiteY45" fmla="*/ 9948 h 10378"/>
                <a:gd name="connsiteX46" fmla="*/ 3809 w 11927"/>
                <a:gd name="connsiteY46" fmla="*/ 9473 h 10378"/>
                <a:gd name="connsiteX47" fmla="*/ 5025 w 11927"/>
                <a:gd name="connsiteY47" fmla="*/ 9084 h 10378"/>
                <a:gd name="connsiteX48" fmla="*/ 5263 w 11927"/>
                <a:gd name="connsiteY48" fmla="*/ 8221 h 10378"/>
                <a:gd name="connsiteX49" fmla="*/ 5060 w 11927"/>
                <a:gd name="connsiteY49" fmla="*/ 7962 h 10378"/>
                <a:gd name="connsiteX50" fmla="*/ 4823 w 11927"/>
                <a:gd name="connsiteY50" fmla="*/ 5159 h 10378"/>
                <a:gd name="connsiteX51" fmla="*/ 5802 w 11927"/>
                <a:gd name="connsiteY51" fmla="*/ 4572 h 10378"/>
                <a:gd name="connsiteX52" fmla="*/ 6714 w 11927"/>
                <a:gd name="connsiteY52" fmla="*/ 5159 h 10378"/>
                <a:gd name="connsiteX53" fmla="*/ 6478 w 11927"/>
                <a:gd name="connsiteY53" fmla="*/ 7962 h 10378"/>
                <a:gd name="connsiteX54" fmla="*/ 6275 w 11927"/>
                <a:gd name="connsiteY54" fmla="*/ 8221 h 10378"/>
                <a:gd name="connsiteX55" fmla="*/ 6544 w 11927"/>
                <a:gd name="connsiteY55" fmla="*/ 9084 h 10378"/>
                <a:gd name="connsiteX56" fmla="*/ 7762 w 11927"/>
                <a:gd name="connsiteY56" fmla="*/ 9473 h 10378"/>
                <a:gd name="connsiteX57" fmla="*/ 7762 w 11927"/>
                <a:gd name="connsiteY57" fmla="*/ 9516 h 10378"/>
                <a:gd name="connsiteX58" fmla="*/ 7795 w 11927"/>
                <a:gd name="connsiteY58" fmla="*/ 9559 h 10378"/>
                <a:gd name="connsiteX59" fmla="*/ 7864 w 11927"/>
                <a:gd name="connsiteY59" fmla="*/ 9646 h 10378"/>
                <a:gd name="connsiteX60" fmla="*/ 7897 w 11927"/>
                <a:gd name="connsiteY60" fmla="*/ 9774 h 10378"/>
                <a:gd name="connsiteX61" fmla="*/ 7964 w 11927"/>
                <a:gd name="connsiteY61" fmla="*/ 9948 h 10378"/>
                <a:gd name="connsiteX62" fmla="*/ 7964 w 11927"/>
                <a:gd name="connsiteY62" fmla="*/ 10120 h 10378"/>
                <a:gd name="connsiteX63" fmla="*/ 7964 w 11927"/>
                <a:gd name="connsiteY63" fmla="*/ 10334 h 10378"/>
                <a:gd name="connsiteX64" fmla="*/ 8134 w 11927"/>
                <a:gd name="connsiteY64" fmla="*/ 10334 h 10378"/>
                <a:gd name="connsiteX65" fmla="*/ 8134 w 11927"/>
                <a:gd name="connsiteY65" fmla="*/ 9774 h 10378"/>
                <a:gd name="connsiteX66" fmla="*/ 8134 w 11927"/>
                <a:gd name="connsiteY66" fmla="*/ 9559 h 10378"/>
                <a:gd name="connsiteX67" fmla="*/ 8098 w 11927"/>
                <a:gd name="connsiteY67" fmla="*/ 9473 h 10378"/>
                <a:gd name="connsiteX68" fmla="*/ 8032 w 11927"/>
                <a:gd name="connsiteY68" fmla="*/ 9343 h 10378"/>
                <a:gd name="connsiteX69" fmla="*/ 7998 w 11927"/>
                <a:gd name="connsiteY69" fmla="*/ 9256 h 10378"/>
                <a:gd name="connsiteX70" fmla="*/ 7964 w 11927"/>
                <a:gd name="connsiteY70" fmla="*/ 9256 h 10378"/>
                <a:gd name="connsiteX71" fmla="*/ 7155 w 11927"/>
                <a:gd name="connsiteY71" fmla="*/ 8998 h 10378"/>
                <a:gd name="connsiteX72" fmla="*/ 7693 w 11927"/>
                <a:gd name="connsiteY72" fmla="*/ 8825 h 10378"/>
                <a:gd name="connsiteX73" fmla="*/ 7964 w 11927"/>
                <a:gd name="connsiteY73" fmla="*/ 8091 h 10378"/>
                <a:gd name="connsiteX74" fmla="*/ 7864 w 11927"/>
                <a:gd name="connsiteY74" fmla="*/ 8005 h 10378"/>
                <a:gd name="connsiteX75" fmla="*/ 7762 w 11927"/>
                <a:gd name="connsiteY75" fmla="*/ 7919 h 10378"/>
                <a:gd name="connsiteX76" fmla="*/ 7693 w 11927"/>
                <a:gd name="connsiteY76" fmla="*/ 7790 h 10378"/>
                <a:gd name="connsiteX77" fmla="*/ 7661 w 11927"/>
                <a:gd name="connsiteY77" fmla="*/ 7661 h 10378"/>
                <a:gd name="connsiteX78" fmla="*/ 7661 w 11927"/>
                <a:gd name="connsiteY78" fmla="*/ 7530 h 10378"/>
                <a:gd name="connsiteX79" fmla="*/ 7661 w 11927"/>
                <a:gd name="connsiteY79" fmla="*/ 7530 h 10378"/>
                <a:gd name="connsiteX80" fmla="*/ 7592 w 11927"/>
                <a:gd name="connsiteY80" fmla="*/ 7358 h 10378"/>
                <a:gd name="connsiteX81" fmla="*/ 7559 w 11927"/>
                <a:gd name="connsiteY81" fmla="*/ 6972 h 10378"/>
                <a:gd name="connsiteX82" fmla="*/ 7525 w 11927"/>
                <a:gd name="connsiteY82" fmla="*/ 6410 h 10378"/>
                <a:gd name="connsiteX83" fmla="*/ 7525 w 11927"/>
                <a:gd name="connsiteY83" fmla="*/ 5849 h 10378"/>
                <a:gd name="connsiteX84" fmla="*/ 7592 w 11927"/>
                <a:gd name="connsiteY84" fmla="*/ 5460 h 10378"/>
                <a:gd name="connsiteX85" fmla="*/ 7795 w 11927"/>
                <a:gd name="connsiteY85" fmla="*/ 5287 h 10378"/>
                <a:gd name="connsiteX86" fmla="*/ 8032 w 11927"/>
                <a:gd name="connsiteY86" fmla="*/ 5159 h 10378"/>
                <a:gd name="connsiteX87" fmla="*/ 8235 w 11927"/>
                <a:gd name="connsiteY87" fmla="*/ 5116 h 10378"/>
                <a:gd name="connsiteX88" fmla="*/ 8335 w 11927"/>
                <a:gd name="connsiteY88" fmla="*/ 5116 h 10378"/>
                <a:gd name="connsiteX89" fmla="*/ 8335 w 11927"/>
                <a:gd name="connsiteY89" fmla="*/ 5116 h 10378"/>
                <a:gd name="connsiteX90" fmla="*/ 8438 w 11927"/>
                <a:gd name="connsiteY90" fmla="*/ 5116 h 10378"/>
                <a:gd name="connsiteX91" fmla="*/ 8639 w 11927"/>
                <a:gd name="connsiteY91" fmla="*/ 5159 h 10378"/>
                <a:gd name="connsiteX92" fmla="*/ 8909 w 11927"/>
                <a:gd name="connsiteY92" fmla="*/ 5287 h 10378"/>
                <a:gd name="connsiteX93" fmla="*/ 9113 w 11927"/>
                <a:gd name="connsiteY93" fmla="*/ 5460 h 10378"/>
                <a:gd name="connsiteX94" fmla="*/ 9213 w 11927"/>
                <a:gd name="connsiteY94" fmla="*/ 5849 h 10378"/>
                <a:gd name="connsiteX95" fmla="*/ 9180 w 11927"/>
                <a:gd name="connsiteY95" fmla="*/ 6410 h 10378"/>
                <a:gd name="connsiteX96" fmla="*/ 9113 w 11927"/>
                <a:gd name="connsiteY96" fmla="*/ 6972 h 10378"/>
                <a:gd name="connsiteX97" fmla="*/ 9078 w 11927"/>
                <a:gd name="connsiteY97" fmla="*/ 7358 h 10378"/>
                <a:gd name="connsiteX98" fmla="*/ 9078 w 11927"/>
                <a:gd name="connsiteY98" fmla="*/ 7530 h 10378"/>
                <a:gd name="connsiteX99" fmla="*/ 9078 w 11927"/>
                <a:gd name="connsiteY99" fmla="*/ 7530 h 10378"/>
                <a:gd name="connsiteX100" fmla="*/ 9011 w 11927"/>
                <a:gd name="connsiteY100" fmla="*/ 7661 h 10378"/>
                <a:gd name="connsiteX101" fmla="*/ 8978 w 11927"/>
                <a:gd name="connsiteY101" fmla="*/ 7790 h 10378"/>
                <a:gd name="connsiteX102" fmla="*/ 8909 w 11927"/>
                <a:gd name="connsiteY102" fmla="*/ 7919 h 10378"/>
                <a:gd name="connsiteX103" fmla="*/ 8877 w 11927"/>
                <a:gd name="connsiteY103" fmla="*/ 8005 h 10378"/>
                <a:gd name="connsiteX104" fmla="*/ 8775 w 11927"/>
                <a:gd name="connsiteY104" fmla="*/ 8091 h 10378"/>
                <a:gd name="connsiteX105" fmla="*/ 8978 w 11927"/>
                <a:gd name="connsiteY105" fmla="*/ 8825 h 10378"/>
                <a:gd name="connsiteX106" fmla="*/ 9992 w 11927"/>
                <a:gd name="connsiteY106" fmla="*/ 9126 h 10378"/>
                <a:gd name="connsiteX107" fmla="*/ 9992 w 11927"/>
                <a:gd name="connsiteY107" fmla="*/ 9126 h 10378"/>
                <a:gd name="connsiteX108" fmla="*/ 10058 w 11927"/>
                <a:gd name="connsiteY108" fmla="*/ 9213 h 10378"/>
                <a:gd name="connsiteX109" fmla="*/ 10093 w 11927"/>
                <a:gd name="connsiteY109" fmla="*/ 9256 h 10378"/>
                <a:gd name="connsiteX110" fmla="*/ 10093 w 11927"/>
                <a:gd name="connsiteY110" fmla="*/ 9384 h 10378"/>
                <a:gd name="connsiteX111" fmla="*/ 10125 w 11927"/>
                <a:gd name="connsiteY111" fmla="*/ 9516 h 10378"/>
                <a:gd name="connsiteX112" fmla="*/ 10125 w 11927"/>
                <a:gd name="connsiteY11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676 w 11927"/>
                <a:gd name="connsiteY36" fmla="*/ 8091 h 10378"/>
                <a:gd name="connsiteX37" fmla="*/ 3844 w 11927"/>
                <a:gd name="connsiteY37" fmla="*/ 8825 h 10378"/>
                <a:gd name="connsiteX38" fmla="*/ 4384 w 11927"/>
                <a:gd name="connsiteY38" fmla="*/ 8998 h 10378"/>
                <a:gd name="connsiteX39" fmla="*/ 3608 w 11927"/>
                <a:gd name="connsiteY39" fmla="*/ 9256 h 10378"/>
                <a:gd name="connsiteX40" fmla="*/ 3574 w 11927"/>
                <a:gd name="connsiteY40" fmla="*/ 9256 h 10378"/>
                <a:gd name="connsiteX41" fmla="*/ 3406 w 11927"/>
                <a:gd name="connsiteY41" fmla="*/ 9774 h 10378"/>
                <a:gd name="connsiteX42" fmla="*/ 3406 w 11927"/>
                <a:gd name="connsiteY42" fmla="*/ 10378 h 10378"/>
                <a:gd name="connsiteX43" fmla="*/ 3676 w 11927"/>
                <a:gd name="connsiteY43" fmla="*/ 10378 h 10378"/>
                <a:gd name="connsiteX44" fmla="*/ 3676 w 11927"/>
                <a:gd name="connsiteY44" fmla="*/ 9948 h 10378"/>
                <a:gd name="connsiteX45" fmla="*/ 3809 w 11927"/>
                <a:gd name="connsiteY45" fmla="*/ 9473 h 10378"/>
                <a:gd name="connsiteX46" fmla="*/ 5025 w 11927"/>
                <a:gd name="connsiteY46" fmla="*/ 9084 h 10378"/>
                <a:gd name="connsiteX47" fmla="*/ 5263 w 11927"/>
                <a:gd name="connsiteY47" fmla="*/ 8221 h 10378"/>
                <a:gd name="connsiteX48" fmla="*/ 5060 w 11927"/>
                <a:gd name="connsiteY48" fmla="*/ 7962 h 10378"/>
                <a:gd name="connsiteX49" fmla="*/ 4823 w 11927"/>
                <a:gd name="connsiteY49" fmla="*/ 5159 h 10378"/>
                <a:gd name="connsiteX50" fmla="*/ 5802 w 11927"/>
                <a:gd name="connsiteY50" fmla="*/ 4572 h 10378"/>
                <a:gd name="connsiteX51" fmla="*/ 6714 w 11927"/>
                <a:gd name="connsiteY51" fmla="*/ 5159 h 10378"/>
                <a:gd name="connsiteX52" fmla="*/ 6478 w 11927"/>
                <a:gd name="connsiteY52" fmla="*/ 7962 h 10378"/>
                <a:gd name="connsiteX53" fmla="*/ 6275 w 11927"/>
                <a:gd name="connsiteY53" fmla="*/ 8221 h 10378"/>
                <a:gd name="connsiteX54" fmla="*/ 6544 w 11927"/>
                <a:gd name="connsiteY54" fmla="*/ 9084 h 10378"/>
                <a:gd name="connsiteX55" fmla="*/ 7762 w 11927"/>
                <a:gd name="connsiteY55" fmla="*/ 9473 h 10378"/>
                <a:gd name="connsiteX56" fmla="*/ 7762 w 11927"/>
                <a:gd name="connsiteY56" fmla="*/ 9516 h 10378"/>
                <a:gd name="connsiteX57" fmla="*/ 7795 w 11927"/>
                <a:gd name="connsiteY57" fmla="*/ 9559 h 10378"/>
                <a:gd name="connsiteX58" fmla="*/ 7864 w 11927"/>
                <a:gd name="connsiteY58" fmla="*/ 9646 h 10378"/>
                <a:gd name="connsiteX59" fmla="*/ 7897 w 11927"/>
                <a:gd name="connsiteY59" fmla="*/ 9774 h 10378"/>
                <a:gd name="connsiteX60" fmla="*/ 7964 w 11927"/>
                <a:gd name="connsiteY60" fmla="*/ 9948 h 10378"/>
                <a:gd name="connsiteX61" fmla="*/ 7964 w 11927"/>
                <a:gd name="connsiteY61" fmla="*/ 10120 h 10378"/>
                <a:gd name="connsiteX62" fmla="*/ 7964 w 11927"/>
                <a:gd name="connsiteY62" fmla="*/ 10334 h 10378"/>
                <a:gd name="connsiteX63" fmla="*/ 8134 w 11927"/>
                <a:gd name="connsiteY63" fmla="*/ 10334 h 10378"/>
                <a:gd name="connsiteX64" fmla="*/ 8134 w 11927"/>
                <a:gd name="connsiteY64" fmla="*/ 9774 h 10378"/>
                <a:gd name="connsiteX65" fmla="*/ 8134 w 11927"/>
                <a:gd name="connsiteY65" fmla="*/ 9559 h 10378"/>
                <a:gd name="connsiteX66" fmla="*/ 8098 w 11927"/>
                <a:gd name="connsiteY66" fmla="*/ 9473 h 10378"/>
                <a:gd name="connsiteX67" fmla="*/ 8032 w 11927"/>
                <a:gd name="connsiteY67" fmla="*/ 9343 h 10378"/>
                <a:gd name="connsiteX68" fmla="*/ 7998 w 11927"/>
                <a:gd name="connsiteY68" fmla="*/ 9256 h 10378"/>
                <a:gd name="connsiteX69" fmla="*/ 7964 w 11927"/>
                <a:gd name="connsiteY69" fmla="*/ 9256 h 10378"/>
                <a:gd name="connsiteX70" fmla="*/ 7155 w 11927"/>
                <a:gd name="connsiteY70" fmla="*/ 8998 h 10378"/>
                <a:gd name="connsiteX71" fmla="*/ 7693 w 11927"/>
                <a:gd name="connsiteY71" fmla="*/ 8825 h 10378"/>
                <a:gd name="connsiteX72" fmla="*/ 7964 w 11927"/>
                <a:gd name="connsiteY72" fmla="*/ 8091 h 10378"/>
                <a:gd name="connsiteX73" fmla="*/ 7864 w 11927"/>
                <a:gd name="connsiteY73" fmla="*/ 8005 h 10378"/>
                <a:gd name="connsiteX74" fmla="*/ 7762 w 11927"/>
                <a:gd name="connsiteY74" fmla="*/ 7919 h 10378"/>
                <a:gd name="connsiteX75" fmla="*/ 7693 w 11927"/>
                <a:gd name="connsiteY75" fmla="*/ 7790 h 10378"/>
                <a:gd name="connsiteX76" fmla="*/ 7661 w 11927"/>
                <a:gd name="connsiteY76" fmla="*/ 7661 h 10378"/>
                <a:gd name="connsiteX77" fmla="*/ 7661 w 11927"/>
                <a:gd name="connsiteY77" fmla="*/ 7530 h 10378"/>
                <a:gd name="connsiteX78" fmla="*/ 7661 w 11927"/>
                <a:gd name="connsiteY78" fmla="*/ 7530 h 10378"/>
                <a:gd name="connsiteX79" fmla="*/ 7592 w 11927"/>
                <a:gd name="connsiteY79" fmla="*/ 7358 h 10378"/>
                <a:gd name="connsiteX80" fmla="*/ 7559 w 11927"/>
                <a:gd name="connsiteY80" fmla="*/ 6972 h 10378"/>
                <a:gd name="connsiteX81" fmla="*/ 7525 w 11927"/>
                <a:gd name="connsiteY81" fmla="*/ 6410 h 10378"/>
                <a:gd name="connsiteX82" fmla="*/ 7525 w 11927"/>
                <a:gd name="connsiteY82" fmla="*/ 5849 h 10378"/>
                <a:gd name="connsiteX83" fmla="*/ 7592 w 11927"/>
                <a:gd name="connsiteY83" fmla="*/ 5460 h 10378"/>
                <a:gd name="connsiteX84" fmla="*/ 7795 w 11927"/>
                <a:gd name="connsiteY84" fmla="*/ 5287 h 10378"/>
                <a:gd name="connsiteX85" fmla="*/ 8032 w 11927"/>
                <a:gd name="connsiteY85" fmla="*/ 5159 h 10378"/>
                <a:gd name="connsiteX86" fmla="*/ 8235 w 11927"/>
                <a:gd name="connsiteY86" fmla="*/ 5116 h 10378"/>
                <a:gd name="connsiteX87" fmla="*/ 8335 w 11927"/>
                <a:gd name="connsiteY87" fmla="*/ 5116 h 10378"/>
                <a:gd name="connsiteX88" fmla="*/ 8335 w 11927"/>
                <a:gd name="connsiteY88" fmla="*/ 5116 h 10378"/>
                <a:gd name="connsiteX89" fmla="*/ 8438 w 11927"/>
                <a:gd name="connsiteY89" fmla="*/ 5116 h 10378"/>
                <a:gd name="connsiteX90" fmla="*/ 8639 w 11927"/>
                <a:gd name="connsiteY90" fmla="*/ 5159 h 10378"/>
                <a:gd name="connsiteX91" fmla="*/ 8909 w 11927"/>
                <a:gd name="connsiteY91" fmla="*/ 5287 h 10378"/>
                <a:gd name="connsiteX92" fmla="*/ 9113 w 11927"/>
                <a:gd name="connsiteY92" fmla="*/ 5460 h 10378"/>
                <a:gd name="connsiteX93" fmla="*/ 9213 w 11927"/>
                <a:gd name="connsiteY93" fmla="*/ 5849 h 10378"/>
                <a:gd name="connsiteX94" fmla="*/ 9180 w 11927"/>
                <a:gd name="connsiteY94" fmla="*/ 6410 h 10378"/>
                <a:gd name="connsiteX95" fmla="*/ 9113 w 11927"/>
                <a:gd name="connsiteY95" fmla="*/ 6972 h 10378"/>
                <a:gd name="connsiteX96" fmla="*/ 9078 w 11927"/>
                <a:gd name="connsiteY96" fmla="*/ 7358 h 10378"/>
                <a:gd name="connsiteX97" fmla="*/ 9078 w 11927"/>
                <a:gd name="connsiteY97" fmla="*/ 7530 h 10378"/>
                <a:gd name="connsiteX98" fmla="*/ 9078 w 11927"/>
                <a:gd name="connsiteY98" fmla="*/ 7530 h 10378"/>
                <a:gd name="connsiteX99" fmla="*/ 9011 w 11927"/>
                <a:gd name="connsiteY99" fmla="*/ 7661 h 10378"/>
                <a:gd name="connsiteX100" fmla="*/ 8978 w 11927"/>
                <a:gd name="connsiteY100" fmla="*/ 7790 h 10378"/>
                <a:gd name="connsiteX101" fmla="*/ 8909 w 11927"/>
                <a:gd name="connsiteY101" fmla="*/ 7919 h 10378"/>
                <a:gd name="connsiteX102" fmla="*/ 8877 w 11927"/>
                <a:gd name="connsiteY102" fmla="*/ 8005 h 10378"/>
                <a:gd name="connsiteX103" fmla="*/ 8775 w 11927"/>
                <a:gd name="connsiteY103" fmla="*/ 8091 h 10378"/>
                <a:gd name="connsiteX104" fmla="*/ 8978 w 11927"/>
                <a:gd name="connsiteY104" fmla="*/ 8825 h 10378"/>
                <a:gd name="connsiteX105" fmla="*/ 9992 w 11927"/>
                <a:gd name="connsiteY105" fmla="*/ 9126 h 10378"/>
                <a:gd name="connsiteX106" fmla="*/ 9992 w 11927"/>
                <a:gd name="connsiteY106" fmla="*/ 9126 h 10378"/>
                <a:gd name="connsiteX107" fmla="*/ 10058 w 11927"/>
                <a:gd name="connsiteY107" fmla="*/ 9213 h 10378"/>
                <a:gd name="connsiteX108" fmla="*/ 10093 w 11927"/>
                <a:gd name="connsiteY108" fmla="*/ 9256 h 10378"/>
                <a:gd name="connsiteX109" fmla="*/ 10093 w 11927"/>
                <a:gd name="connsiteY109" fmla="*/ 9384 h 10378"/>
                <a:gd name="connsiteX110" fmla="*/ 10125 w 11927"/>
                <a:gd name="connsiteY110" fmla="*/ 9516 h 10378"/>
                <a:gd name="connsiteX111" fmla="*/ 10125 w 11927"/>
                <a:gd name="connsiteY11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676 w 11927"/>
                <a:gd name="connsiteY35" fmla="*/ 8091 h 10378"/>
                <a:gd name="connsiteX36" fmla="*/ 3844 w 11927"/>
                <a:gd name="connsiteY36" fmla="*/ 8825 h 10378"/>
                <a:gd name="connsiteX37" fmla="*/ 4384 w 11927"/>
                <a:gd name="connsiteY37" fmla="*/ 8998 h 10378"/>
                <a:gd name="connsiteX38" fmla="*/ 3608 w 11927"/>
                <a:gd name="connsiteY38" fmla="*/ 9256 h 10378"/>
                <a:gd name="connsiteX39" fmla="*/ 3574 w 11927"/>
                <a:gd name="connsiteY39" fmla="*/ 9256 h 10378"/>
                <a:gd name="connsiteX40" fmla="*/ 3406 w 11927"/>
                <a:gd name="connsiteY40" fmla="*/ 9774 h 10378"/>
                <a:gd name="connsiteX41" fmla="*/ 3406 w 11927"/>
                <a:gd name="connsiteY41" fmla="*/ 10378 h 10378"/>
                <a:gd name="connsiteX42" fmla="*/ 3676 w 11927"/>
                <a:gd name="connsiteY42" fmla="*/ 10378 h 10378"/>
                <a:gd name="connsiteX43" fmla="*/ 3676 w 11927"/>
                <a:gd name="connsiteY43" fmla="*/ 9948 h 10378"/>
                <a:gd name="connsiteX44" fmla="*/ 3809 w 11927"/>
                <a:gd name="connsiteY44" fmla="*/ 9473 h 10378"/>
                <a:gd name="connsiteX45" fmla="*/ 5025 w 11927"/>
                <a:gd name="connsiteY45" fmla="*/ 9084 h 10378"/>
                <a:gd name="connsiteX46" fmla="*/ 5263 w 11927"/>
                <a:gd name="connsiteY46" fmla="*/ 8221 h 10378"/>
                <a:gd name="connsiteX47" fmla="*/ 5060 w 11927"/>
                <a:gd name="connsiteY47" fmla="*/ 7962 h 10378"/>
                <a:gd name="connsiteX48" fmla="*/ 4823 w 11927"/>
                <a:gd name="connsiteY48" fmla="*/ 5159 h 10378"/>
                <a:gd name="connsiteX49" fmla="*/ 5802 w 11927"/>
                <a:gd name="connsiteY49" fmla="*/ 4572 h 10378"/>
                <a:gd name="connsiteX50" fmla="*/ 6714 w 11927"/>
                <a:gd name="connsiteY50" fmla="*/ 5159 h 10378"/>
                <a:gd name="connsiteX51" fmla="*/ 6478 w 11927"/>
                <a:gd name="connsiteY51" fmla="*/ 7962 h 10378"/>
                <a:gd name="connsiteX52" fmla="*/ 6275 w 11927"/>
                <a:gd name="connsiteY52" fmla="*/ 8221 h 10378"/>
                <a:gd name="connsiteX53" fmla="*/ 6544 w 11927"/>
                <a:gd name="connsiteY53" fmla="*/ 9084 h 10378"/>
                <a:gd name="connsiteX54" fmla="*/ 7762 w 11927"/>
                <a:gd name="connsiteY54" fmla="*/ 9473 h 10378"/>
                <a:gd name="connsiteX55" fmla="*/ 7762 w 11927"/>
                <a:gd name="connsiteY55" fmla="*/ 9516 h 10378"/>
                <a:gd name="connsiteX56" fmla="*/ 7795 w 11927"/>
                <a:gd name="connsiteY56" fmla="*/ 9559 h 10378"/>
                <a:gd name="connsiteX57" fmla="*/ 7864 w 11927"/>
                <a:gd name="connsiteY57" fmla="*/ 9646 h 10378"/>
                <a:gd name="connsiteX58" fmla="*/ 7897 w 11927"/>
                <a:gd name="connsiteY58" fmla="*/ 9774 h 10378"/>
                <a:gd name="connsiteX59" fmla="*/ 7964 w 11927"/>
                <a:gd name="connsiteY59" fmla="*/ 9948 h 10378"/>
                <a:gd name="connsiteX60" fmla="*/ 7964 w 11927"/>
                <a:gd name="connsiteY60" fmla="*/ 10120 h 10378"/>
                <a:gd name="connsiteX61" fmla="*/ 7964 w 11927"/>
                <a:gd name="connsiteY61" fmla="*/ 10334 h 10378"/>
                <a:gd name="connsiteX62" fmla="*/ 8134 w 11927"/>
                <a:gd name="connsiteY62" fmla="*/ 10334 h 10378"/>
                <a:gd name="connsiteX63" fmla="*/ 8134 w 11927"/>
                <a:gd name="connsiteY63" fmla="*/ 9774 h 10378"/>
                <a:gd name="connsiteX64" fmla="*/ 8134 w 11927"/>
                <a:gd name="connsiteY64" fmla="*/ 9559 h 10378"/>
                <a:gd name="connsiteX65" fmla="*/ 8098 w 11927"/>
                <a:gd name="connsiteY65" fmla="*/ 9473 h 10378"/>
                <a:gd name="connsiteX66" fmla="*/ 8032 w 11927"/>
                <a:gd name="connsiteY66" fmla="*/ 9343 h 10378"/>
                <a:gd name="connsiteX67" fmla="*/ 7998 w 11927"/>
                <a:gd name="connsiteY67" fmla="*/ 9256 h 10378"/>
                <a:gd name="connsiteX68" fmla="*/ 7964 w 11927"/>
                <a:gd name="connsiteY68" fmla="*/ 9256 h 10378"/>
                <a:gd name="connsiteX69" fmla="*/ 7155 w 11927"/>
                <a:gd name="connsiteY69" fmla="*/ 8998 h 10378"/>
                <a:gd name="connsiteX70" fmla="*/ 7693 w 11927"/>
                <a:gd name="connsiteY70" fmla="*/ 8825 h 10378"/>
                <a:gd name="connsiteX71" fmla="*/ 7964 w 11927"/>
                <a:gd name="connsiteY71" fmla="*/ 8091 h 10378"/>
                <a:gd name="connsiteX72" fmla="*/ 7864 w 11927"/>
                <a:gd name="connsiteY72" fmla="*/ 8005 h 10378"/>
                <a:gd name="connsiteX73" fmla="*/ 7762 w 11927"/>
                <a:gd name="connsiteY73" fmla="*/ 7919 h 10378"/>
                <a:gd name="connsiteX74" fmla="*/ 7693 w 11927"/>
                <a:gd name="connsiteY74" fmla="*/ 7790 h 10378"/>
                <a:gd name="connsiteX75" fmla="*/ 7661 w 11927"/>
                <a:gd name="connsiteY75" fmla="*/ 7661 h 10378"/>
                <a:gd name="connsiteX76" fmla="*/ 7661 w 11927"/>
                <a:gd name="connsiteY76" fmla="*/ 7530 h 10378"/>
                <a:gd name="connsiteX77" fmla="*/ 7661 w 11927"/>
                <a:gd name="connsiteY77" fmla="*/ 7530 h 10378"/>
                <a:gd name="connsiteX78" fmla="*/ 7592 w 11927"/>
                <a:gd name="connsiteY78" fmla="*/ 7358 h 10378"/>
                <a:gd name="connsiteX79" fmla="*/ 7559 w 11927"/>
                <a:gd name="connsiteY79" fmla="*/ 6972 h 10378"/>
                <a:gd name="connsiteX80" fmla="*/ 7525 w 11927"/>
                <a:gd name="connsiteY80" fmla="*/ 6410 h 10378"/>
                <a:gd name="connsiteX81" fmla="*/ 7525 w 11927"/>
                <a:gd name="connsiteY81" fmla="*/ 5849 h 10378"/>
                <a:gd name="connsiteX82" fmla="*/ 7592 w 11927"/>
                <a:gd name="connsiteY82" fmla="*/ 5460 h 10378"/>
                <a:gd name="connsiteX83" fmla="*/ 7795 w 11927"/>
                <a:gd name="connsiteY83" fmla="*/ 5287 h 10378"/>
                <a:gd name="connsiteX84" fmla="*/ 8032 w 11927"/>
                <a:gd name="connsiteY84" fmla="*/ 5159 h 10378"/>
                <a:gd name="connsiteX85" fmla="*/ 8235 w 11927"/>
                <a:gd name="connsiteY85" fmla="*/ 5116 h 10378"/>
                <a:gd name="connsiteX86" fmla="*/ 8335 w 11927"/>
                <a:gd name="connsiteY86" fmla="*/ 5116 h 10378"/>
                <a:gd name="connsiteX87" fmla="*/ 8335 w 11927"/>
                <a:gd name="connsiteY87" fmla="*/ 5116 h 10378"/>
                <a:gd name="connsiteX88" fmla="*/ 8438 w 11927"/>
                <a:gd name="connsiteY88" fmla="*/ 5116 h 10378"/>
                <a:gd name="connsiteX89" fmla="*/ 8639 w 11927"/>
                <a:gd name="connsiteY89" fmla="*/ 5159 h 10378"/>
                <a:gd name="connsiteX90" fmla="*/ 8909 w 11927"/>
                <a:gd name="connsiteY90" fmla="*/ 5287 h 10378"/>
                <a:gd name="connsiteX91" fmla="*/ 9113 w 11927"/>
                <a:gd name="connsiteY91" fmla="*/ 5460 h 10378"/>
                <a:gd name="connsiteX92" fmla="*/ 9213 w 11927"/>
                <a:gd name="connsiteY92" fmla="*/ 5849 h 10378"/>
                <a:gd name="connsiteX93" fmla="*/ 9180 w 11927"/>
                <a:gd name="connsiteY93" fmla="*/ 6410 h 10378"/>
                <a:gd name="connsiteX94" fmla="*/ 9113 w 11927"/>
                <a:gd name="connsiteY94" fmla="*/ 6972 h 10378"/>
                <a:gd name="connsiteX95" fmla="*/ 9078 w 11927"/>
                <a:gd name="connsiteY95" fmla="*/ 7358 h 10378"/>
                <a:gd name="connsiteX96" fmla="*/ 9078 w 11927"/>
                <a:gd name="connsiteY96" fmla="*/ 7530 h 10378"/>
                <a:gd name="connsiteX97" fmla="*/ 9078 w 11927"/>
                <a:gd name="connsiteY97" fmla="*/ 7530 h 10378"/>
                <a:gd name="connsiteX98" fmla="*/ 9011 w 11927"/>
                <a:gd name="connsiteY98" fmla="*/ 7661 h 10378"/>
                <a:gd name="connsiteX99" fmla="*/ 8978 w 11927"/>
                <a:gd name="connsiteY99" fmla="*/ 7790 h 10378"/>
                <a:gd name="connsiteX100" fmla="*/ 8909 w 11927"/>
                <a:gd name="connsiteY100" fmla="*/ 7919 h 10378"/>
                <a:gd name="connsiteX101" fmla="*/ 8877 w 11927"/>
                <a:gd name="connsiteY101" fmla="*/ 8005 h 10378"/>
                <a:gd name="connsiteX102" fmla="*/ 8775 w 11927"/>
                <a:gd name="connsiteY102" fmla="*/ 8091 h 10378"/>
                <a:gd name="connsiteX103" fmla="*/ 8978 w 11927"/>
                <a:gd name="connsiteY103" fmla="*/ 8825 h 10378"/>
                <a:gd name="connsiteX104" fmla="*/ 9992 w 11927"/>
                <a:gd name="connsiteY104" fmla="*/ 9126 h 10378"/>
                <a:gd name="connsiteX105" fmla="*/ 9992 w 11927"/>
                <a:gd name="connsiteY105" fmla="*/ 9126 h 10378"/>
                <a:gd name="connsiteX106" fmla="*/ 10058 w 11927"/>
                <a:gd name="connsiteY106" fmla="*/ 9213 h 10378"/>
                <a:gd name="connsiteX107" fmla="*/ 10093 w 11927"/>
                <a:gd name="connsiteY107" fmla="*/ 9256 h 10378"/>
                <a:gd name="connsiteX108" fmla="*/ 10093 w 11927"/>
                <a:gd name="connsiteY108" fmla="*/ 9384 h 10378"/>
                <a:gd name="connsiteX109" fmla="*/ 10125 w 11927"/>
                <a:gd name="connsiteY109" fmla="*/ 9516 h 10378"/>
                <a:gd name="connsiteX110" fmla="*/ 10125 w 11927"/>
                <a:gd name="connsiteY11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75 h 10378"/>
                <a:gd name="connsiteX34" fmla="*/ 3676 w 11927"/>
                <a:gd name="connsiteY34" fmla="*/ 8091 h 10378"/>
                <a:gd name="connsiteX35" fmla="*/ 3844 w 11927"/>
                <a:gd name="connsiteY35" fmla="*/ 8825 h 10378"/>
                <a:gd name="connsiteX36" fmla="*/ 4384 w 11927"/>
                <a:gd name="connsiteY36" fmla="*/ 8998 h 10378"/>
                <a:gd name="connsiteX37" fmla="*/ 3608 w 11927"/>
                <a:gd name="connsiteY37" fmla="*/ 9256 h 10378"/>
                <a:gd name="connsiteX38" fmla="*/ 3574 w 11927"/>
                <a:gd name="connsiteY38" fmla="*/ 9256 h 10378"/>
                <a:gd name="connsiteX39" fmla="*/ 3406 w 11927"/>
                <a:gd name="connsiteY39" fmla="*/ 9774 h 10378"/>
                <a:gd name="connsiteX40" fmla="*/ 3406 w 11927"/>
                <a:gd name="connsiteY40" fmla="*/ 10378 h 10378"/>
                <a:gd name="connsiteX41" fmla="*/ 3676 w 11927"/>
                <a:gd name="connsiteY41" fmla="*/ 10378 h 10378"/>
                <a:gd name="connsiteX42" fmla="*/ 3676 w 11927"/>
                <a:gd name="connsiteY42" fmla="*/ 9948 h 10378"/>
                <a:gd name="connsiteX43" fmla="*/ 3809 w 11927"/>
                <a:gd name="connsiteY43" fmla="*/ 9473 h 10378"/>
                <a:gd name="connsiteX44" fmla="*/ 5025 w 11927"/>
                <a:gd name="connsiteY44" fmla="*/ 9084 h 10378"/>
                <a:gd name="connsiteX45" fmla="*/ 5263 w 11927"/>
                <a:gd name="connsiteY45" fmla="*/ 8221 h 10378"/>
                <a:gd name="connsiteX46" fmla="*/ 5060 w 11927"/>
                <a:gd name="connsiteY46" fmla="*/ 7962 h 10378"/>
                <a:gd name="connsiteX47" fmla="*/ 4823 w 11927"/>
                <a:gd name="connsiteY47" fmla="*/ 5159 h 10378"/>
                <a:gd name="connsiteX48" fmla="*/ 5802 w 11927"/>
                <a:gd name="connsiteY48" fmla="*/ 4572 h 10378"/>
                <a:gd name="connsiteX49" fmla="*/ 6714 w 11927"/>
                <a:gd name="connsiteY49" fmla="*/ 5159 h 10378"/>
                <a:gd name="connsiteX50" fmla="*/ 6478 w 11927"/>
                <a:gd name="connsiteY50" fmla="*/ 7962 h 10378"/>
                <a:gd name="connsiteX51" fmla="*/ 6275 w 11927"/>
                <a:gd name="connsiteY51" fmla="*/ 8221 h 10378"/>
                <a:gd name="connsiteX52" fmla="*/ 6544 w 11927"/>
                <a:gd name="connsiteY52" fmla="*/ 9084 h 10378"/>
                <a:gd name="connsiteX53" fmla="*/ 7762 w 11927"/>
                <a:gd name="connsiteY53" fmla="*/ 9473 h 10378"/>
                <a:gd name="connsiteX54" fmla="*/ 7762 w 11927"/>
                <a:gd name="connsiteY54" fmla="*/ 9516 h 10378"/>
                <a:gd name="connsiteX55" fmla="*/ 7795 w 11927"/>
                <a:gd name="connsiteY55" fmla="*/ 9559 h 10378"/>
                <a:gd name="connsiteX56" fmla="*/ 7864 w 11927"/>
                <a:gd name="connsiteY56" fmla="*/ 9646 h 10378"/>
                <a:gd name="connsiteX57" fmla="*/ 7897 w 11927"/>
                <a:gd name="connsiteY57" fmla="*/ 9774 h 10378"/>
                <a:gd name="connsiteX58" fmla="*/ 7964 w 11927"/>
                <a:gd name="connsiteY58" fmla="*/ 9948 h 10378"/>
                <a:gd name="connsiteX59" fmla="*/ 7964 w 11927"/>
                <a:gd name="connsiteY59" fmla="*/ 10120 h 10378"/>
                <a:gd name="connsiteX60" fmla="*/ 7964 w 11927"/>
                <a:gd name="connsiteY60" fmla="*/ 10334 h 10378"/>
                <a:gd name="connsiteX61" fmla="*/ 8134 w 11927"/>
                <a:gd name="connsiteY61" fmla="*/ 10334 h 10378"/>
                <a:gd name="connsiteX62" fmla="*/ 8134 w 11927"/>
                <a:gd name="connsiteY62" fmla="*/ 9774 h 10378"/>
                <a:gd name="connsiteX63" fmla="*/ 8134 w 11927"/>
                <a:gd name="connsiteY63" fmla="*/ 9559 h 10378"/>
                <a:gd name="connsiteX64" fmla="*/ 8098 w 11927"/>
                <a:gd name="connsiteY64" fmla="*/ 9473 h 10378"/>
                <a:gd name="connsiteX65" fmla="*/ 8032 w 11927"/>
                <a:gd name="connsiteY65" fmla="*/ 9343 h 10378"/>
                <a:gd name="connsiteX66" fmla="*/ 7998 w 11927"/>
                <a:gd name="connsiteY66" fmla="*/ 9256 h 10378"/>
                <a:gd name="connsiteX67" fmla="*/ 7964 w 11927"/>
                <a:gd name="connsiteY67" fmla="*/ 9256 h 10378"/>
                <a:gd name="connsiteX68" fmla="*/ 7155 w 11927"/>
                <a:gd name="connsiteY68" fmla="*/ 8998 h 10378"/>
                <a:gd name="connsiteX69" fmla="*/ 7693 w 11927"/>
                <a:gd name="connsiteY69" fmla="*/ 8825 h 10378"/>
                <a:gd name="connsiteX70" fmla="*/ 7964 w 11927"/>
                <a:gd name="connsiteY70" fmla="*/ 8091 h 10378"/>
                <a:gd name="connsiteX71" fmla="*/ 7864 w 11927"/>
                <a:gd name="connsiteY71" fmla="*/ 8005 h 10378"/>
                <a:gd name="connsiteX72" fmla="*/ 7762 w 11927"/>
                <a:gd name="connsiteY72" fmla="*/ 7919 h 10378"/>
                <a:gd name="connsiteX73" fmla="*/ 7693 w 11927"/>
                <a:gd name="connsiteY73" fmla="*/ 7790 h 10378"/>
                <a:gd name="connsiteX74" fmla="*/ 7661 w 11927"/>
                <a:gd name="connsiteY74" fmla="*/ 7661 h 10378"/>
                <a:gd name="connsiteX75" fmla="*/ 7661 w 11927"/>
                <a:gd name="connsiteY75" fmla="*/ 7530 h 10378"/>
                <a:gd name="connsiteX76" fmla="*/ 7661 w 11927"/>
                <a:gd name="connsiteY76" fmla="*/ 7530 h 10378"/>
                <a:gd name="connsiteX77" fmla="*/ 7592 w 11927"/>
                <a:gd name="connsiteY77" fmla="*/ 7358 h 10378"/>
                <a:gd name="connsiteX78" fmla="*/ 7559 w 11927"/>
                <a:gd name="connsiteY78" fmla="*/ 6972 h 10378"/>
                <a:gd name="connsiteX79" fmla="*/ 7525 w 11927"/>
                <a:gd name="connsiteY79" fmla="*/ 6410 h 10378"/>
                <a:gd name="connsiteX80" fmla="*/ 7525 w 11927"/>
                <a:gd name="connsiteY80" fmla="*/ 5849 h 10378"/>
                <a:gd name="connsiteX81" fmla="*/ 7592 w 11927"/>
                <a:gd name="connsiteY81" fmla="*/ 5460 h 10378"/>
                <a:gd name="connsiteX82" fmla="*/ 7795 w 11927"/>
                <a:gd name="connsiteY82" fmla="*/ 5287 h 10378"/>
                <a:gd name="connsiteX83" fmla="*/ 8032 w 11927"/>
                <a:gd name="connsiteY83" fmla="*/ 5159 h 10378"/>
                <a:gd name="connsiteX84" fmla="*/ 8235 w 11927"/>
                <a:gd name="connsiteY84" fmla="*/ 5116 h 10378"/>
                <a:gd name="connsiteX85" fmla="*/ 8335 w 11927"/>
                <a:gd name="connsiteY85" fmla="*/ 5116 h 10378"/>
                <a:gd name="connsiteX86" fmla="*/ 8335 w 11927"/>
                <a:gd name="connsiteY86" fmla="*/ 5116 h 10378"/>
                <a:gd name="connsiteX87" fmla="*/ 8438 w 11927"/>
                <a:gd name="connsiteY87" fmla="*/ 5116 h 10378"/>
                <a:gd name="connsiteX88" fmla="*/ 8639 w 11927"/>
                <a:gd name="connsiteY88" fmla="*/ 5159 h 10378"/>
                <a:gd name="connsiteX89" fmla="*/ 8909 w 11927"/>
                <a:gd name="connsiteY89" fmla="*/ 5287 h 10378"/>
                <a:gd name="connsiteX90" fmla="*/ 9113 w 11927"/>
                <a:gd name="connsiteY90" fmla="*/ 5460 h 10378"/>
                <a:gd name="connsiteX91" fmla="*/ 9213 w 11927"/>
                <a:gd name="connsiteY91" fmla="*/ 5849 h 10378"/>
                <a:gd name="connsiteX92" fmla="*/ 9180 w 11927"/>
                <a:gd name="connsiteY92" fmla="*/ 6410 h 10378"/>
                <a:gd name="connsiteX93" fmla="*/ 9113 w 11927"/>
                <a:gd name="connsiteY93" fmla="*/ 6972 h 10378"/>
                <a:gd name="connsiteX94" fmla="*/ 9078 w 11927"/>
                <a:gd name="connsiteY94" fmla="*/ 7358 h 10378"/>
                <a:gd name="connsiteX95" fmla="*/ 9078 w 11927"/>
                <a:gd name="connsiteY95" fmla="*/ 7530 h 10378"/>
                <a:gd name="connsiteX96" fmla="*/ 9078 w 11927"/>
                <a:gd name="connsiteY96" fmla="*/ 7530 h 10378"/>
                <a:gd name="connsiteX97" fmla="*/ 9011 w 11927"/>
                <a:gd name="connsiteY97" fmla="*/ 7661 h 10378"/>
                <a:gd name="connsiteX98" fmla="*/ 8978 w 11927"/>
                <a:gd name="connsiteY98" fmla="*/ 7790 h 10378"/>
                <a:gd name="connsiteX99" fmla="*/ 8909 w 11927"/>
                <a:gd name="connsiteY99" fmla="*/ 7919 h 10378"/>
                <a:gd name="connsiteX100" fmla="*/ 8877 w 11927"/>
                <a:gd name="connsiteY100" fmla="*/ 8005 h 10378"/>
                <a:gd name="connsiteX101" fmla="*/ 8775 w 11927"/>
                <a:gd name="connsiteY101" fmla="*/ 8091 h 10378"/>
                <a:gd name="connsiteX102" fmla="*/ 8978 w 11927"/>
                <a:gd name="connsiteY102" fmla="*/ 8825 h 10378"/>
                <a:gd name="connsiteX103" fmla="*/ 9992 w 11927"/>
                <a:gd name="connsiteY103" fmla="*/ 9126 h 10378"/>
                <a:gd name="connsiteX104" fmla="*/ 9992 w 11927"/>
                <a:gd name="connsiteY104" fmla="*/ 9126 h 10378"/>
                <a:gd name="connsiteX105" fmla="*/ 10058 w 11927"/>
                <a:gd name="connsiteY105" fmla="*/ 9213 h 10378"/>
                <a:gd name="connsiteX106" fmla="*/ 10093 w 11927"/>
                <a:gd name="connsiteY106" fmla="*/ 9256 h 10378"/>
                <a:gd name="connsiteX107" fmla="*/ 10093 w 11927"/>
                <a:gd name="connsiteY107" fmla="*/ 9384 h 10378"/>
                <a:gd name="connsiteX108" fmla="*/ 10125 w 11927"/>
                <a:gd name="connsiteY108" fmla="*/ 9516 h 10378"/>
                <a:gd name="connsiteX109" fmla="*/ 10125 w 11927"/>
                <a:gd name="connsiteY10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10 w 11927"/>
                <a:gd name="connsiteY32" fmla="*/ 7575 h 10378"/>
                <a:gd name="connsiteX33" fmla="*/ 3676 w 11927"/>
                <a:gd name="connsiteY33" fmla="*/ 8091 h 10378"/>
                <a:gd name="connsiteX34" fmla="*/ 3844 w 11927"/>
                <a:gd name="connsiteY34" fmla="*/ 8825 h 10378"/>
                <a:gd name="connsiteX35" fmla="*/ 4384 w 11927"/>
                <a:gd name="connsiteY35" fmla="*/ 8998 h 10378"/>
                <a:gd name="connsiteX36" fmla="*/ 3608 w 11927"/>
                <a:gd name="connsiteY36" fmla="*/ 9256 h 10378"/>
                <a:gd name="connsiteX37" fmla="*/ 3574 w 11927"/>
                <a:gd name="connsiteY37" fmla="*/ 9256 h 10378"/>
                <a:gd name="connsiteX38" fmla="*/ 3406 w 11927"/>
                <a:gd name="connsiteY38" fmla="*/ 9774 h 10378"/>
                <a:gd name="connsiteX39" fmla="*/ 3406 w 11927"/>
                <a:gd name="connsiteY39" fmla="*/ 10378 h 10378"/>
                <a:gd name="connsiteX40" fmla="*/ 3676 w 11927"/>
                <a:gd name="connsiteY40" fmla="*/ 10378 h 10378"/>
                <a:gd name="connsiteX41" fmla="*/ 3676 w 11927"/>
                <a:gd name="connsiteY41" fmla="*/ 9948 h 10378"/>
                <a:gd name="connsiteX42" fmla="*/ 3809 w 11927"/>
                <a:gd name="connsiteY42" fmla="*/ 9473 h 10378"/>
                <a:gd name="connsiteX43" fmla="*/ 5025 w 11927"/>
                <a:gd name="connsiteY43" fmla="*/ 9084 h 10378"/>
                <a:gd name="connsiteX44" fmla="*/ 5263 w 11927"/>
                <a:gd name="connsiteY44" fmla="*/ 8221 h 10378"/>
                <a:gd name="connsiteX45" fmla="*/ 5060 w 11927"/>
                <a:gd name="connsiteY45" fmla="*/ 7962 h 10378"/>
                <a:gd name="connsiteX46" fmla="*/ 4823 w 11927"/>
                <a:gd name="connsiteY46" fmla="*/ 5159 h 10378"/>
                <a:gd name="connsiteX47" fmla="*/ 5802 w 11927"/>
                <a:gd name="connsiteY47" fmla="*/ 4572 h 10378"/>
                <a:gd name="connsiteX48" fmla="*/ 6714 w 11927"/>
                <a:gd name="connsiteY48" fmla="*/ 5159 h 10378"/>
                <a:gd name="connsiteX49" fmla="*/ 6478 w 11927"/>
                <a:gd name="connsiteY49" fmla="*/ 7962 h 10378"/>
                <a:gd name="connsiteX50" fmla="*/ 6275 w 11927"/>
                <a:gd name="connsiteY50" fmla="*/ 8221 h 10378"/>
                <a:gd name="connsiteX51" fmla="*/ 6544 w 11927"/>
                <a:gd name="connsiteY51" fmla="*/ 9084 h 10378"/>
                <a:gd name="connsiteX52" fmla="*/ 7762 w 11927"/>
                <a:gd name="connsiteY52" fmla="*/ 9473 h 10378"/>
                <a:gd name="connsiteX53" fmla="*/ 7762 w 11927"/>
                <a:gd name="connsiteY53" fmla="*/ 9516 h 10378"/>
                <a:gd name="connsiteX54" fmla="*/ 7795 w 11927"/>
                <a:gd name="connsiteY54" fmla="*/ 9559 h 10378"/>
                <a:gd name="connsiteX55" fmla="*/ 7864 w 11927"/>
                <a:gd name="connsiteY55" fmla="*/ 9646 h 10378"/>
                <a:gd name="connsiteX56" fmla="*/ 7897 w 11927"/>
                <a:gd name="connsiteY56" fmla="*/ 9774 h 10378"/>
                <a:gd name="connsiteX57" fmla="*/ 7964 w 11927"/>
                <a:gd name="connsiteY57" fmla="*/ 9948 h 10378"/>
                <a:gd name="connsiteX58" fmla="*/ 7964 w 11927"/>
                <a:gd name="connsiteY58" fmla="*/ 10120 h 10378"/>
                <a:gd name="connsiteX59" fmla="*/ 7964 w 11927"/>
                <a:gd name="connsiteY59" fmla="*/ 10334 h 10378"/>
                <a:gd name="connsiteX60" fmla="*/ 8134 w 11927"/>
                <a:gd name="connsiteY60" fmla="*/ 10334 h 10378"/>
                <a:gd name="connsiteX61" fmla="*/ 8134 w 11927"/>
                <a:gd name="connsiteY61" fmla="*/ 9774 h 10378"/>
                <a:gd name="connsiteX62" fmla="*/ 8134 w 11927"/>
                <a:gd name="connsiteY62" fmla="*/ 9559 h 10378"/>
                <a:gd name="connsiteX63" fmla="*/ 8098 w 11927"/>
                <a:gd name="connsiteY63" fmla="*/ 9473 h 10378"/>
                <a:gd name="connsiteX64" fmla="*/ 8032 w 11927"/>
                <a:gd name="connsiteY64" fmla="*/ 9343 h 10378"/>
                <a:gd name="connsiteX65" fmla="*/ 7998 w 11927"/>
                <a:gd name="connsiteY65" fmla="*/ 9256 h 10378"/>
                <a:gd name="connsiteX66" fmla="*/ 7964 w 11927"/>
                <a:gd name="connsiteY66" fmla="*/ 9256 h 10378"/>
                <a:gd name="connsiteX67" fmla="*/ 7155 w 11927"/>
                <a:gd name="connsiteY67" fmla="*/ 8998 h 10378"/>
                <a:gd name="connsiteX68" fmla="*/ 7693 w 11927"/>
                <a:gd name="connsiteY68" fmla="*/ 8825 h 10378"/>
                <a:gd name="connsiteX69" fmla="*/ 7964 w 11927"/>
                <a:gd name="connsiteY69" fmla="*/ 8091 h 10378"/>
                <a:gd name="connsiteX70" fmla="*/ 7864 w 11927"/>
                <a:gd name="connsiteY70" fmla="*/ 8005 h 10378"/>
                <a:gd name="connsiteX71" fmla="*/ 7762 w 11927"/>
                <a:gd name="connsiteY71" fmla="*/ 7919 h 10378"/>
                <a:gd name="connsiteX72" fmla="*/ 7693 w 11927"/>
                <a:gd name="connsiteY72" fmla="*/ 7790 h 10378"/>
                <a:gd name="connsiteX73" fmla="*/ 7661 w 11927"/>
                <a:gd name="connsiteY73" fmla="*/ 7661 h 10378"/>
                <a:gd name="connsiteX74" fmla="*/ 7661 w 11927"/>
                <a:gd name="connsiteY74" fmla="*/ 7530 h 10378"/>
                <a:gd name="connsiteX75" fmla="*/ 7661 w 11927"/>
                <a:gd name="connsiteY75" fmla="*/ 7530 h 10378"/>
                <a:gd name="connsiteX76" fmla="*/ 7592 w 11927"/>
                <a:gd name="connsiteY76" fmla="*/ 7358 h 10378"/>
                <a:gd name="connsiteX77" fmla="*/ 7559 w 11927"/>
                <a:gd name="connsiteY77" fmla="*/ 6972 h 10378"/>
                <a:gd name="connsiteX78" fmla="*/ 7525 w 11927"/>
                <a:gd name="connsiteY78" fmla="*/ 6410 h 10378"/>
                <a:gd name="connsiteX79" fmla="*/ 7525 w 11927"/>
                <a:gd name="connsiteY79" fmla="*/ 5849 h 10378"/>
                <a:gd name="connsiteX80" fmla="*/ 7592 w 11927"/>
                <a:gd name="connsiteY80" fmla="*/ 5460 h 10378"/>
                <a:gd name="connsiteX81" fmla="*/ 7795 w 11927"/>
                <a:gd name="connsiteY81" fmla="*/ 5287 h 10378"/>
                <a:gd name="connsiteX82" fmla="*/ 8032 w 11927"/>
                <a:gd name="connsiteY82" fmla="*/ 5159 h 10378"/>
                <a:gd name="connsiteX83" fmla="*/ 8235 w 11927"/>
                <a:gd name="connsiteY83" fmla="*/ 5116 h 10378"/>
                <a:gd name="connsiteX84" fmla="*/ 8335 w 11927"/>
                <a:gd name="connsiteY84" fmla="*/ 5116 h 10378"/>
                <a:gd name="connsiteX85" fmla="*/ 8335 w 11927"/>
                <a:gd name="connsiteY85" fmla="*/ 5116 h 10378"/>
                <a:gd name="connsiteX86" fmla="*/ 8438 w 11927"/>
                <a:gd name="connsiteY86" fmla="*/ 5116 h 10378"/>
                <a:gd name="connsiteX87" fmla="*/ 8639 w 11927"/>
                <a:gd name="connsiteY87" fmla="*/ 5159 h 10378"/>
                <a:gd name="connsiteX88" fmla="*/ 8909 w 11927"/>
                <a:gd name="connsiteY88" fmla="*/ 5287 h 10378"/>
                <a:gd name="connsiteX89" fmla="*/ 9113 w 11927"/>
                <a:gd name="connsiteY89" fmla="*/ 5460 h 10378"/>
                <a:gd name="connsiteX90" fmla="*/ 9213 w 11927"/>
                <a:gd name="connsiteY90" fmla="*/ 5849 h 10378"/>
                <a:gd name="connsiteX91" fmla="*/ 9180 w 11927"/>
                <a:gd name="connsiteY91" fmla="*/ 6410 h 10378"/>
                <a:gd name="connsiteX92" fmla="*/ 9113 w 11927"/>
                <a:gd name="connsiteY92" fmla="*/ 6972 h 10378"/>
                <a:gd name="connsiteX93" fmla="*/ 9078 w 11927"/>
                <a:gd name="connsiteY93" fmla="*/ 7358 h 10378"/>
                <a:gd name="connsiteX94" fmla="*/ 9078 w 11927"/>
                <a:gd name="connsiteY94" fmla="*/ 7530 h 10378"/>
                <a:gd name="connsiteX95" fmla="*/ 9078 w 11927"/>
                <a:gd name="connsiteY95" fmla="*/ 7530 h 10378"/>
                <a:gd name="connsiteX96" fmla="*/ 9011 w 11927"/>
                <a:gd name="connsiteY96" fmla="*/ 7661 h 10378"/>
                <a:gd name="connsiteX97" fmla="*/ 8978 w 11927"/>
                <a:gd name="connsiteY97" fmla="*/ 7790 h 10378"/>
                <a:gd name="connsiteX98" fmla="*/ 8909 w 11927"/>
                <a:gd name="connsiteY98" fmla="*/ 7919 h 10378"/>
                <a:gd name="connsiteX99" fmla="*/ 8877 w 11927"/>
                <a:gd name="connsiteY99" fmla="*/ 8005 h 10378"/>
                <a:gd name="connsiteX100" fmla="*/ 8775 w 11927"/>
                <a:gd name="connsiteY100" fmla="*/ 8091 h 10378"/>
                <a:gd name="connsiteX101" fmla="*/ 8978 w 11927"/>
                <a:gd name="connsiteY101" fmla="*/ 8825 h 10378"/>
                <a:gd name="connsiteX102" fmla="*/ 9992 w 11927"/>
                <a:gd name="connsiteY102" fmla="*/ 9126 h 10378"/>
                <a:gd name="connsiteX103" fmla="*/ 9992 w 11927"/>
                <a:gd name="connsiteY103" fmla="*/ 9126 h 10378"/>
                <a:gd name="connsiteX104" fmla="*/ 10058 w 11927"/>
                <a:gd name="connsiteY104" fmla="*/ 9213 h 10378"/>
                <a:gd name="connsiteX105" fmla="*/ 10093 w 11927"/>
                <a:gd name="connsiteY105" fmla="*/ 9256 h 10378"/>
                <a:gd name="connsiteX106" fmla="*/ 10093 w 11927"/>
                <a:gd name="connsiteY106" fmla="*/ 9384 h 10378"/>
                <a:gd name="connsiteX107" fmla="*/ 10125 w 11927"/>
                <a:gd name="connsiteY107" fmla="*/ 9516 h 10378"/>
                <a:gd name="connsiteX108" fmla="*/ 10125 w 11927"/>
                <a:gd name="connsiteY10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595 w 11927"/>
                <a:gd name="connsiteY10" fmla="*/ 7790 h 10378"/>
                <a:gd name="connsiteX11" fmla="*/ 2526 w 11927"/>
                <a:gd name="connsiteY11" fmla="*/ 7661 h 10378"/>
                <a:gd name="connsiteX12" fmla="*/ 2493 w 11927"/>
                <a:gd name="connsiteY12" fmla="*/ 7575 h 10378"/>
                <a:gd name="connsiteX13" fmla="*/ 2493 w 11927"/>
                <a:gd name="connsiteY13" fmla="*/ 7530 h 10378"/>
                <a:gd name="connsiteX14" fmla="*/ 2493 w 11927"/>
                <a:gd name="connsiteY14" fmla="*/ 7358 h 10378"/>
                <a:gd name="connsiteX15" fmla="*/ 2460 w 11927"/>
                <a:gd name="connsiteY15" fmla="*/ 6972 h 10378"/>
                <a:gd name="connsiteX16" fmla="*/ 2392 w 11927"/>
                <a:gd name="connsiteY16" fmla="*/ 6410 h 10378"/>
                <a:gd name="connsiteX17" fmla="*/ 2357 w 11927"/>
                <a:gd name="connsiteY17" fmla="*/ 5849 h 10378"/>
                <a:gd name="connsiteX18" fmla="*/ 2460 w 11927"/>
                <a:gd name="connsiteY18" fmla="*/ 5460 h 10378"/>
                <a:gd name="connsiteX19" fmla="*/ 2696 w 11927"/>
                <a:gd name="connsiteY19" fmla="*/ 5287 h 10378"/>
                <a:gd name="connsiteX20" fmla="*/ 2932 w 11927"/>
                <a:gd name="connsiteY20" fmla="*/ 5159 h 10378"/>
                <a:gd name="connsiteX21" fmla="*/ 3135 w 11927"/>
                <a:gd name="connsiteY21" fmla="*/ 5116 h 10378"/>
                <a:gd name="connsiteX22" fmla="*/ 3235 w 11927"/>
                <a:gd name="connsiteY22" fmla="*/ 5116 h 10378"/>
                <a:gd name="connsiteX23" fmla="*/ 3235 w 11927"/>
                <a:gd name="connsiteY23" fmla="*/ 5116 h 10378"/>
                <a:gd name="connsiteX24" fmla="*/ 3304 w 11927"/>
                <a:gd name="connsiteY24" fmla="*/ 5116 h 10378"/>
                <a:gd name="connsiteX25" fmla="*/ 3506 w 11927"/>
                <a:gd name="connsiteY25" fmla="*/ 5159 h 10378"/>
                <a:gd name="connsiteX26" fmla="*/ 3743 w 11927"/>
                <a:gd name="connsiteY26" fmla="*/ 5287 h 10378"/>
                <a:gd name="connsiteX27" fmla="*/ 3944 w 11927"/>
                <a:gd name="connsiteY27" fmla="*/ 5460 h 10378"/>
                <a:gd name="connsiteX28" fmla="*/ 4046 w 11927"/>
                <a:gd name="connsiteY28" fmla="*/ 5849 h 10378"/>
                <a:gd name="connsiteX29" fmla="*/ 4046 w 11927"/>
                <a:gd name="connsiteY29" fmla="*/ 6410 h 10378"/>
                <a:gd name="connsiteX30" fmla="*/ 4013 w 11927"/>
                <a:gd name="connsiteY30" fmla="*/ 6972 h 10378"/>
                <a:gd name="connsiteX31" fmla="*/ 3910 w 11927"/>
                <a:gd name="connsiteY31" fmla="*/ 7575 h 10378"/>
                <a:gd name="connsiteX32" fmla="*/ 3676 w 11927"/>
                <a:gd name="connsiteY32" fmla="*/ 8091 h 10378"/>
                <a:gd name="connsiteX33" fmla="*/ 3844 w 11927"/>
                <a:gd name="connsiteY33" fmla="*/ 8825 h 10378"/>
                <a:gd name="connsiteX34" fmla="*/ 4384 w 11927"/>
                <a:gd name="connsiteY34" fmla="*/ 8998 h 10378"/>
                <a:gd name="connsiteX35" fmla="*/ 3608 w 11927"/>
                <a:gd name="connsiteY35" fmla="*/ 9256 h 10378"/>
                <a:gd name="connsiteX36" fmla="*/ 3574 w 11927"/>
                <a:gd name="connsiteY36" fmla="*/ 9256 h 10378"/>
                <a:gd name="connsiteX37" fmla="*/ 3406 w 11927"/>
                <a:gd name="connsiteY37" fmla="*/ 9774 h 10378"/>
                <a:gd name="connsiteX38" fmla="*/ 3406 w 11927"/>
                <a:gd name="connsiteY38" fmla="*/ 10378 h 10378"/>
                <a:gd name="connsiteX39" fmla="*/ 3676 w 11927"/>
                <a:gd name="connsiteY39" fmla="*/ 10378 h 10378"/>
                <a:gd name="connsiteX40" fmla="*/ 3676 w 11927"/>
                <a:gd name="connsiteY40" fmla="*/ 9948 h 10378"/>
                <a:gd name="connsiteX41" fmla="*/ 3809 w 11927"/>
                <a:gd name="connsiteY41" fmla="*/ 9473 h 10378"/>
                <a:gd name="connsiteX42" fmla="*/ 5025 w 11927"/>
                <a:gd name="connsiteY42" fmla="*/ 9084 h 10378"/>
                <a:gd name="connsiteX43" fmla="*/ 5263 w 11927"/>
                <a:gd name="connsiteY43" fmla="*/ 8221 h 10378"/>
                <a:gd name="connsiteX44" fmla="*/ 5060 w 11927"/>
                <a:gd name="connsiteY44" fmla="*/ 7962 h 10378"/>
                <a:gd name="connsiteX45" fmla="*/ 4823 w 11927"/>
                <a:gd name="connsiteY45" fmla="*/ 5159 h 10378"/>
                <a:gd name="connsiteX46" fmla="*/ 5802 w 11927"/>
                <a:gd name="connsiteY46" fmla="*/ 4572 h 10378"/>
                <a:gd name="connsiteX47" fmla="*/ 6714 w 11927"/>
                <a:gd name="connsiteY47" fmla="*/ 5159 h 10378"/>
                <a:gd name="connsiteX48" fmla="*/ 6478 w 11927"/>
                <a:gd name="connsiteY48" fmla="*/ 7962 h 10378"/>
                <a:gd name="connsiteX49" fmla="*/ 6275 w 11927"/>
                <a:gd name="connsiteY49" fmla="*/ 8221 h 10378"/>
                <a:gd name="connsiteX50" fmla="*/ 6544 w 11927"/>
                <a:gd name="connsiteY50" fmla="*/ 9084 h 10378"/>
                <a:gd name="connsiteX51" fmla="*/ 7762 w 11927"/>
                <a:gd name="connsiteY51" fmla="*/ 9473 h 10378"/>
                <a:gd name="connsiteX52" fmla="*/ 7762 w 11927"/>
                <a:gd name="connsiteY52" fmla="*/ 9516 h 10378"/>
                <a:gd name="connsiteX53" fmla="*/ 7795 w 11927"/>
                <a:gd name="connsiteY53" fmla="*/ 9559 h 10378"/>
                <a:gd name="connsiteX54" fmla="*/ 7864 w 11927"/>
                <a:gd name="connsiteY54" fmla="*/ 9646 h 10378"/>
                <a:gd name="connsiteX55" fmla="*/ 7897 w 11927"/>
                <a:gd name="connsiteY55" fmla="*/ 9774 h 10378"/>
                <a:gd name="connsiteX56" fmla="*/ 7964 w 11927"/>
                <a:gd name="connsiteY56" fmla="*/ 9948 h 10378"/>
                <a:gd name="connsiteX57" fmla="*/ 7964 w 11927"/>
                <a:gd name="connsiteY57" fmla="*/ 10120 h 10378"/>
                <a:gd name="connsiteX58" fmla="*/ 7964 w 11927"/>
                <a:gd name="connsiteY58" fmla="*/ 10334 h 10378"/>
                <a:gd name="connsiteX59" fmla="*/ 8134 w 11927"/>
                <a:gd name="connsiteY59" fmla="*/ 10334 h 10378"/>
                <a:gd name="connsiteX60" fmla="*/ 8134 w 11927"/>
                <a:gd name="connsiteY60" fmla="*/ 9774 h 10378"/>
                <a:gd name="connsiteX61" fmla="*/ 8134 w 11927"/>
                <a:gd name="connsiteY61" fmla="*/ 9559 h 10378"/>
                <a:gd name="connsiteX62" fmla="*/ 8098 w 11927"/>
                <a:gd name="connsiteY62" fmla="*/ 9473 h 10378"/>
                <a:gd name="connsiteX63" fmla="*/ 8032 w 11927"/>
                <a:gd name="connsiteY63" fmla="*/ 9343 h 10378"/>
                <a:gd name="connsiteX64" fmla="*/ 7998 w 11927"/>
                <a:gd name="connsiteY64" fmla="*/ 9256 h 10378"/>
                <a:gd name="connsiteX65" fmla="*/ 7964 w 11927"/>
                <a:gd name="connsiteY65" fmla="*/ 9256 h 10378"/>
                <a:gd name="connsiteX66" fmla="*/ 7155 w 11927"/>
                <a:gd name="connsiteY66" fmla="*/ 8998 h 10378"/>
                <a:gd name="connsiteX67" fmla="*/ 7693 w 11927"/>
                <a:gd name="connsiteY67" fmla="*/ 8825 h 10378"/>
                <a:gd name="connsiteX68" fmla="*/ 7964 w 11927"/>
                <a:gd name="connsiteY68" fmla="*/ 8091 h 10378"/>
                <a:gd name="connsiteX69" fmla="*/ 7864 w 11927"/>
                <a:gd name="connsiteY69" fmla="*/ 8005 h 10378"/>
                <a:gd name="connsiteX70" fmla="*/ 7762 w 11927"/>
                <a:gd name="connsiteY70" fmla="*/ 7919 h 10378"/>
                <a:gd name="connsiteX71" fmla="*/ 7693 w 11927"/>
                <a:gd name="connsiteY71" fmla="*/ 7790 h 10378"/>
                <a:gd name="connsiteX72" fmla="*/ 7661 w 11927"/>
                <a:gd name="connsiteY72" fmla="*/ 7661 h 10378"/>
                <a:gd name="connsiteX73" fmla="*/ 7661 w 11927"/>
                <a:gd name="connsiteY73" fmla="*/ 7530 h 10378"/>
                <a:gd name="connsiteX74" fmla="*/ 7661 w 11927"/>
                <a:gd name="connsiteY74" fmla="*/ 7530 h 10378"/>
                <a:gd name="connsiteX75" fmla="*/ 7592 w 11927"/>
                <a:gd name="connsiteY75" fmla="*/ 7358 h 10378"/>
                <a:gd name="connsiteX76" fmla="*/ 7559 w 11927"/>
                <a:gd name="connsiteY76" fmla="*/ 6972 h 10378"/>
                <a:gd name="connsiteX77" fmla="*/ 7525 w 11927"/>
                <a:gd name="connsiteY77" fmla="*/ 6410 h 10378"/>
                <a:gd name="connsiteX78" fmla="*/ 7525 w 11927"/>
                <a:gd name="connsiteY78" fmla="*/ 5849 h 10378"/>
                <a:gd name="connsiteX79" fmla="*/ 7592 w 11927"/>
                <a:gd name="connsiteY79" fmla="*/ 5460 h 10378"/>
                <a:gd name="connsiteX80" fmla="*/ 7795 w 11927"/>
                <a:gd name="connsiteY80" fmla="*/ 5287 h 10378"/>
                <a:gd name="connsiteX81" fmla="*/ 8032 w 11927"/>
                <a:gd name="connsiteY81" fmla="*/ 5159 h 10378"/>
                <a:gd name="connsiteX82" fmla="*/ 8235 w 11927"/>
                <a:gd name="connsiteY82" fmla="*/ 5116 h 10378"/>
                <a:gd name="connsiteX83" fmla="*/ 8335 w 11927"/>
                <a:gd name="connsiteY83" fmla="*/ 5116 h 10378"/>
                <a:gd name="connsiteX84" fmla="*/ 8335 w 11927"/>
                <a:gd name="connsiteY84" fmla="*/ 5116 h 10378"/>
                <a:gd name="connsiteX85" fmla="*/ 8438 w 11927"/>
                <a:gd name="connsiteY85" fmla="*/ 5116 h 10378"/>
                <a:gd name="connsiteX86" fmla="*/ 8639 w 11927"/>
                <a:gd name="connsiteY86" fmla="*/ 5159 h 10378"/>
                <a:gd name="connsiteX87" fmla="*/ 8909 w 11927"/>
                <a:gd name="connsiteY87" fmla="*/ 5287 h 10378"/>
                <a:gd name="connsiteX88" fmla="*/ 9113 w 11927"/>
                <a:gd name="connsiteY88" fmla="*/ 5460 h 10378"/>
                <a:gd name="connsiteX89" fmla="*/ 9213 w 11927"/>
                <a:gd name="connsiteY89" fmla="*/ 5849 h 10378"/>
                <a:gd name="connsiteX90" fmla="*/ 9180 w 11927"/>
                <a:gd name="connsiteY90" fmla="*/ 6410 h 10378"/>
                <a:gd name="connsiteX91" fmla="*/ 9113 w 11927"/>
                <a:gd name="connsiteY91" fmla="*/ 6972 h 10378"/>
                <a:gd name="connsiteX92" fmla="*/ 9078 w 11927"/>
                <a:gd name="connsiteY92" fmla="*/ 7358 h 10378"/>
                <a:gd name="connsiteX93" fmla="*/ 9078 w 11927"/>
                <a:gd name="connsiteY93" fmla="*/ 7530 h 10378"/>
                <a:gd name="connsiteX94" fmla="*/ 9078 w 11927"/>
                <a:gd name="connsiteY94" fmla="*/ 7530 h 10378"/>
                <a:gd name="connsiteX95" fmla="*/ 9011 w 11927"/>
                <a:gd name="connsiteY95" fmla="*/ 7661 h 10378"/>
                <a:gd name="connsiteX96" fmla="*/ 8978 w 11927"/>
                <a:gd name="connsiteY96" fmla="*/ 7790 h 10378"/>
                <a:gd name="connsiteX97" fmla="*/ 8909 w 11927"/>
                <a:gd name="connsiteY97" fmla="*/ 7919 h 10378"/>
                <a:gd name="connsiteX98" fmla="*/ 8877 w 11927"/>
                <a:gd name="connsiteY98" fmla="*/ 8005 h 10378"/>
                <a:gd name="connsiteX99" fmla="*/ 8775 w 11927"/>
                <a:gd name="connsiteY99" fmla="*/ 8091 h 10378"/>
                <a:gd name="connsiteX100" fmla="*/ 8978 w 11927"/>
                <a:gd name="connsiteY100" fmla="*/ 8825 h 10378"/>
                <a:gd name="connsiteX101" fmla="*/ 9992 w 11927"/>
                <a:gd name="connsiteY101" fmla="*/ 9126 h 10378"/>
                <a:gd name="connsiteX102" fmla="*/ 9992 w 11927"/>
                <a:gd name="connsiteY102" fmla="*/ 9126 h 10378"/>
                <a:gd name="connsiteX103" fmla="*/ 10058 w 11927"/>
                <a:gd name="connsiteY103" fmla="*/ 9213 h 10378"/>
                <a:gd name="connsiteX104" fmla="*/ 10093 w 11927"/>
                <a:gd name="connsiteY104" fmla="*/ 9256 h 10378"/>
                <a:gd name="connsiteX105" fmla="*/ 10093 w 11927"/>
                <a:gd name="connsiteY105" fmla="*/ 9384 h 10378"/>
                <a:gd name="connsiteX106" fmla="*/ 10125 w 11927"/>
                <a:gd name="connsiteY106" fmla="*/ 9516 h 10378"/>
                <a:gd name="connsiteX107" fmla="*/ 10125 w 11927"/>
                <a:gd name="connsiteY10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95 w 11927"/>
                <a:gd name="connsiteY9" fmla="*/ 7790 h 10378"/>
                <a:gd name="connsiteX10" fmla="*/ 2526 w 11927"/>
                <a:gd name="connsiteY10" fmla="*/ 7661 h 10378"/>
                <a:gd name="connsiteX11" fmla="*/ 2493 w 11927"/>
                <a:gd name="connsiteY11" fmla="*/ 7575 h 10378"/>
                <a:gd name="connsiteX12" fmla="*/ 2493 w 11927"/>
                <a:gd name="connsiteY12" fmla="*/ 7530 h 10378"/>
                <a:gd name="connsiteX13" fmla="*/ 2493 w 11927"/>
                <a:gd name="connsiteY13" fmla="*/ 7358 h 10378"/>
                <a:gd name="connsiteX14" fmla="*/ 2460 w 11927"/>
                <a:gd name="connsiteY14" fmla="*/ 6972 h 10378"/>
                <a:gd name="connsiteX15" fmla="*/ 2392 w 11927"/>
                <a:gd name="connsiteY15" fmla="*/ 6410 h 10378"/>
                <a:gd name="connsiteX16" fmla="*/ 2357 w 11927"/>
                <a:gd name="connsiteY16" fmla="*/ 5849 h 10378"/>
                <a:gd name="connsiteX17" fmla="*/ 2460 w 11927"/>
                <a:gd name="connsiteY17" fmla="*/ 5460 h 10378"/>
                <a:gd name="connsiteX18" fmla="*/ 2696 w 11927"/>
                <a:gd name="connsiteY18" fmla="*/ 5287 h 10378"/>
                <a:gd name="connsiteX19" fmla="*/ 2932 w 11927"/>
                <a:gd name="connsiteY19" fmla="*/ 5159 h 10378"/>
                <a:gd name="connsiteX20" fmla="*/ 3135 w 11927"/>
                <a:gd name="connsiteY20" fmla="*/ 5116 h 10378"/>
                <a:gd name="connsiteX21" fmla="*/ 3235 w 11927"/>
                <a:gd name="connsiteY21" fmla="*/ 5116 h 10378"/>
                <a:gd name="connsiteX22" fmla="*/ 3235 w 11927"/>
                <a:gd name="connsiteY22" fmla="*/ 5116 h 10378"/>
                <a:gd name="connsiteX23" fmla="*/ 3304 w 11927"/>
                <a:gd name="connsiteY23" fmla="*/ 5116 h 10378"/>
                <a:gd name="connsiteX24" fmla="*/ 3506 w 11927"/>
                <a:gd name="connsiteY24" fmla="*/ 5159 h 10378"/>
                <a:gd name="connsiteX25" fmla="*/ 3743 w 11927"/>
                <a:gd name="connsiteY25" fmla="*/ 5287 h 10378"/>
                <a:gd name="connsiteX26" fmla="*/ 3944 w 11927"/>
                <a:gd name="connsiteY26" fmla="*/ 5460 h 10378"/>
                <a:gd name="connsiteX27" fmla="*/ 4046 w 11927"/>
                <a:gd name="connsiteY27" fmla="*/ 5849 h 10378"/>
                <a:gd name="connsiteX28" fmla="*/ 4046 w 11927"/>
                <a:gd name="connsiteY28" fmla="*/ 6410 h 10378"/>
                <a:gd name="connsiteX29" fmla="*/ 4013 w 11927"/>
                <a:gd name="connsiteY29" fmla="*/ 6972 h 10378"/>
                <a:gd name="connsiteX30" fmla="*/ 3910 w 11927"/>
                <a:gd name="connsiteY30" fmla="*/ 7575 h 10378"/>
                <a:gd name="connsiteX31" fmla="*/ 3676 w 11927"/>
                <a:gd name="connsiteY31" fmla="*/ 8091 h 10378"/>
                <a:gd name="connsiteX32" fmla="*/ 3844 w 11927"/>
                <a:gd name="connsiteY32" fmla="*/ 8825 h 10378"/>
                <a:gd name="connsiteX33" fmla="*/ 4384 w 11927"/>
                <a:gd name="connsiteY33" fmla="*/ 8998 h 10378"/>
                <a:gd name="connsiteX34" fmla="*/ 3608 w 11927"/>
                <a:gd name="connsiteY34" fmla="*/ 9256 h 10378"/>
                <a:gd name="connsiteX35" fmla="*/ 3574 w 11927"/>
                <a:gd name="connsiteY35" fmla="*/ 9256 h 10378"/>
                <a:gd name="connsiteX36" fmla="*/ 3406 w 11927"/>
                <a:gd name="connsiteY36" fmla="*/ 9774 h 10378"/>
                <a:gd name="connsiteX37" fmla="*/ 3406 w 11927"/>
                <a:gd name="connsiteY37" fmla="*/ 10378 h 10378"/>
                <a:gd name="connsiteX38" fmla="*/ 3676 w 11927"/>
                <a:gd name="connsiteY38" fmla="*/ 10378 h 10378"/>
                <a:gd name="connsiteX39" fmla="*/ 3676 w 11927"/>
                <a:gd name="connsiteY39" fmla="*/ 9948 h 10378"/>
                <a:gd name="connsiteX40" fmla="*/ 3809 w 11927"/>
                <a:gd name="connsiteY40" fmla="*/ 9473 h 10378"/>
                <a:gd name="connsiteX41" fmla="*/ 5025 w 11927"/>
                <a:gd name="connsiteY41" fmla="*/ 9084 h 10378"/>
                <a:gd name="connsiteX42" fmla="*/ 5263 w 11927"/>
                <a:gd name="connsiteY42" fmla="*/ 8221 h 10378"/>
                <a:gd name="connsiteX43" fmla="*/ 5060 w 11927"/>
                <a:gd name="connsiteY43" fmla="*/ 7962 h 10378"/>
                <a:gd name="connsiteX44" fmla="*/ 4823 w 11927"/>
                <a:gd name="connsiteY44" fmla="*/ 5159 h 10378"/>
                <a:gd name="connsiteX45" fmla="*/ 5802 w 11927"/>
                <a:gd name="connsiteY45" fmla="*/ 4572 h 10378"/>
                <a:gd name="connsiteX46" fmla="*/ 6714 w 11927"/>
                <a:gd name="connsiteY46" fmla="*/ 5159 h 10378"/>
                <a:gd name="connsiteX47" fmla="*/ 6478 w 11927"/>
                <a:gd name="connsiteY47" fmla="*/ 7962 h 10378"/>
                <a:gd name="connsiteX48" fmla="*/ 6275 w 11927"/>
                <a:gd name="connsiteY48" fmla="*/ 8221 h 10378"/>
                <a:gd name="connsiteX49" fmla="*/ 6544 w 11927"/>
                <a:gd name="connsiteY49" fmla="*/ 9084 h 10378"/>
                <a:gd name="connsiteX50" fmla="*/ 7762 w 11927"/>
                <a:gd name="connsiteY50" fmla="*/ 9473 h 10378"/>
                <a:gd name="connsiteX51" fmla="*/ 7762 w 11927"/>
                <a:gd name="connsiteY51" fmla="*/ 9516 h 10378"/>
                <a:gd name="connsiteX52" fmla="*/ 7795 w 11927"/>
                <a:gd name="connsiteY52" fmla="*/ 9559 h 10378"/>
                <a:gd name="connsiteX53" fmla="*/ 7864 w 11927"/>
                <a:gd name="connsiteY53" fmla="*/ 9646 h 10378"/>
                <a:gd name="connsiteX54" fmla="*/ 7897 w 11927"/>
                <a:gd name="connsiteY54" fmla="*/ 9774 h 10378"/>
                <a:gd name="connsiteX55" fmla="*/ 7964 w 11927"/>
                <a:gd name="connsiteY55" fmla="*/ 9948 h 10378"/>
                <a:gd name="connsiteX56" fmla="*/ 7964 w 11927"/>
                <a:gd name="connsiteY56" fmla="*/ 10120 h 10378"/>
                <a:gd name="connsiteX57" fmla="*/ 7964 w 11927"/>
                <a:gd name="connsiteY57" fmla="*/ 10334 h 10378"/>
                <a:gd name="connsiteX58" fmla="*/ 8134 w 11927"/>
                <a:gd name="connsiteY58" fmla="*/ 10334 h 10378"/>
                <a:gd name="connsiteX59" fmla="*/ 8134 w 11927"/>
                <a:gd name="connsiteY59" fmla="*/ 9774 h 10378"/>
                <a:gd name="connsiteX60" fmla="*/ 8134 w 11927"/>
                <a:gd name="connsiteY60" fmla="*/ 9559 h 10378"/>
                <a:gd name="connsiteX61" fmla="*/ 8098 w 11927"/>
                <a:gd name="connsiteY61" fmla="*/ 9473 h 10378"/>
                <a:gd name="connsiteX62" fmla="*/ 8032 w 11927"/>
                <a:gd name="connsiteY62" fmla="*/ 9343 h 10378"/>
                <a:gd name="connsiteX63" fmla="*/ 7998 w 11927"/>
                <a:gd name="connsiteY63" fmla="*/ 9256 h 10378"/>
                <a:gd name="connsiteX64" fmla="*/ 7964 w 11927"/>
                <a:gd name="connsiteY64" fmla="*/ 9256 h 10378"/>
                <a:gd name="connsiteX65" fmla="*/ 7155 w 11927"/>
                <a:gd name="connsiteY65" fmla="*/ 8998 h 10378"/>
                <a:gd name="connsiteX66" fmla="*/ 7693 w 11927"/>
                <a:gd name="connsiteY66" fmla="*/ 8825 h 10378"/>
                <a:gd name="connsiteX67" fmla="*/ 7964 w 11927"/>
                <a:gd name="connsiteY67" fmla="*/ 8091 h 10378"/>
                <a:gd name="connsiteX68" fmla="*/ 7864 w 11927"/>
                <a:gd name="connsiteY68" fmla="*/ 8005 h 10378"/>
                <a:gd name="connsiteX69" fmla="*/ 7762 w 11927"/>
                <a:gd name="connsiteY69" fmla="*/ 7919 h 10378"/>
                <a:gd name="connsiteX70" fmla="*/ 7693 w 11927"/>
                <a:gd name="connsiteY70" fmla="*/ 7790 h 10378"/>
                <a:gd name="connsiteX71" fmla="*/ 7661 w 11927"/>
                <a:gd name="connsiteY71" fmla="*/ 7661 h 10378"/>
                <a:gd name="connsiteX72" fmla="*/ 7661 w 11927"/>
                <a:gd name="connsiteY72" fmla="*/ 7530 h 10378"/>
                <a:gd name="connsiteX73" fmla="*/ 7661 w 11927"/>
                <a:gd name="connsiteY73" fmla="*/ 7530 h 10378"/>
                <a:gd name="connsiteX74" fmla="*/ 7592 w 11927"/>
                <a:gd name="connsiteY74" fmla="*/ 7358 h 10378"/>
                <a:gd name="connsiteX75" fmla="*/ 7559 w 11927"/>
                <a:gd name="connsiteY75" fmla="*/ 6972 h 10378"/>
                <a:gd name="connsiteX76" fmla="*/ 7525 w 11927"/>
                <a:gd name="connsiteY76" fmla="*/ 6410 h 10378"/>
                <a:gd name="connsiteX77" fmla="*/ 7525 w 11927"/>
                <a:gd name="connsiteY77" fmla="*/ 5849 h 10378"/>
                <a:gd name="connsiteX78" fmla="*/ 7592 w 11927"/>
                <a:gd name="connsiteY78" fmla="*/ 5460 h 10378"/>
                <a:gd name="connsiteX79" fmla="*/ 7795 w 11927"/>
                <a:gd name="connsiteY79" fmla="*/ 5287 h 10378"/>
                <a:gd name="connsiteX80" fmla="*/ 8032 w 11927"/>
                <a:gd name="connsiteY80" fmla="*/ 5159 h 10378"/>
                <a:gd name="connsiteX81" fmla="*/ 8235 w 11927"/>
                <a:gd name="connsiteY81" fmla="*/ 5116 h 10378"/>
                <a:gd name="connsiteX82" fmla="*/ 8335 w 11927"/>
                <a:gd name="connsiteY82" fmla="*/ 5116 h 10378"/>
                <a:gd name="connsiteX83" fmla="*/ 8335 w 11927"/>
                <a:gd name="connsiteY83" fmla="*/ 5116 h 10378"/>
                <a:gd name="connsiteX84" fmla="*/ 8438 w 11927"/>
                <a:gd name="connsiteY84" fmla="*/ 5116 h 10378"/>
                <a:gd name="connsiteX85" fmla="*/ 8639 w 11927"/>
                <a:gd name="connsiteY85" fmla="*/ 5159 h 10378"/>
                <a:gd name="connsiteX86" fmla="*/ 8909 w 11927"/>
                <a:gd name="connsiteY86" fmla="*/ 5287 h 10378"/>
                <a:gd name="connsiteX87" fmla="*/ 9113 w 11927"/>
                <a:gd name="connsiteY87" fmla="*/ 5460 h 10378"/>
                <a:gd name="connsiteX88" fmla="*/ 9213 w 11927"/>
                <a:gd name="connsiteY88" fmla="*/ 5849 h 10378"/>
                <a:gd name="connsiteX89" fmla="*/ 9180 w 11927"/>
                <a:gd name="connsiteY89" fmla="*/ 6410 h 10378"/>
                <a:gd name="connsiteX90" fmla="*/ 9113 w 11927"/>
                <a:gd name="connsiteY90" fmla="*/ 6972 h 10378"/>
                <a:gd name="connsiteX91" fmla="*/ 9078 w 11927"/>
                <a:gd name="connsiteY91" fmla="*/ 7358 h 10378"/>
                <a:gd name="connsiteX92" fmla="*/ 9078 w 11927"/>
                <a:gd name="connsiteY92" fmla="*/ 7530 h 10378"/>
                <a:gd name="connsiteX93" fmla="*/ 9078 w 11927"/>
                <a:gd name="connsiteY93" fmla="*/ 7530 h 10378"/>
                <a:gd name="connsiteX94" fmla="*/ 9011 w 11927"/>
                <a:gd name="connsiteY94" fmla="*/ 7661 h 10378"/>
                <a:gd name="connsiteX95" fmla="*/ 8978 w 11927"/>
                <a:gd name="connsiteY95" fmla="*/ 7790 h 10378"/>
                <a:gd name="connsiteX96" fmla="*/ 8909 w 11927"/>
                <a:gd name="connsiteY96" fmla="*/ 7919 h 10378"/>
                <a:gd name="connsiteX97" fmla="*/ 8877 w 11927"/>
                <a:gd name="connsiteY97" fmla="*/ 8005 h 10378"/>
                <a:gd name="connsiteX98" fmla="*/ 8775 w 11927"/>
                <a:gd name="connsiteY98" fmla="*/ 8091 h 10378"/>
                <a:gd name="connsiteX99" fmla="*/ 8978 w 11927"/>
                <a:gd name="connsiteY99" fmla="*/ 8825 h 10378"/>
                <a:gd name="connsiteX100" fmla="*/ 9992 w 11927"/>
                <a:gd name="connsiteY100" fmla="*/ 9126 h 10378"/>
                <a:gd name="connsiteX101" fmla="*/ 9992 w 11927"/>
                <a:gd name="connsiteY101" fmla="*/ 9126 h 10378"/>
                <a:gd name="connsiteX102" fmla="*/ 10058 w 11927"/>
                <a:gd name="connsiteY102" fmla="*/ 9213 h 10378"/>
                <a:gd name="connsiteX103" fmla="*/ 10093 w 11927"/>
                <a:gd name="connsiteY103" fmla="*/ 9256 h 10378"/>
                <a:gd name="connsiteX104" fmla="*/ 10093 w 11927"/>
                <a:gd name="connsiteY104" fmla="*/ 9384 h 10378"/>
                <a:gd name="connsiteX105" fmla="*/ 10125 w 11927"/>
                <a:gd name="connsiteY105" fmla="*/ 9516 h 10378"/>
                <a:gd name="connsiteX106" fmla="*/ 10125 w 11927"/>
                <a:gd name="connsiteY10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530 h 10378"/>
                <a:gd name="connsiteX12" fmla="*/ 2493 w 11927"/>
                <a:gd name="connsiteY12" fmla="*/ 7358 h 10378"/>
                <a:gd name="connsiteX13" fmla="*/ 2460 w 11927"/>
                <a:gd name="connsiteY13" fmla="*/ 6972 h 10378"/>
                <a:gd name="connsiteX14" fmla="*/ 2392 w 11927"/>
                <a:gd name="connsiteY14" fmla="*/ 6410 h 10378"/>
                <a:gd name="connsiteX15" fmla="*/ 2357 w 11927"/>
                <a:gd name="connsiteY15" fmla="*/ 5849 h 10378"/>
                <a:gd name="connsiteX16" fmla="*/ 2460 w 11927"/>
                <a:gd name="connsiteY16" fmla="*/ 5460 h 10378"/>
                <a:gd name="connsiteX17" fmla="*/ 2696 w 11927"/>
                <a:gd name="connsiteY17" fmla="*/ 5287 h 10378"/>
                <a:gd name="connsiteX18" fmla="*/ 2932 w 11927"/>
                <a:gd name="connsiteY18" fmla="*/ 5159 h 10378"/>
                <a:gd name="connsiteX19" fmla="*/ 3135 w 11927"/>
                <a:gd name="connsiteY19" fmla="*/ 5116 h 10378"/>
                <a:gd name="connsiteX20" fmla="*/ 3235 w 11927"/>
                <a:gd name="connsiteY20" fmla="*/ 5116 h 10378"/>
                <a:gd name="connsiteX21" fmla="*/ 3235 w 11927"/>
                <a:gd name="connsiteY21" fmla="*/ 5116 h 10378"/>
                <a:gd name="connsiteX22" fmla="*/ 3304 w 11927"/>
                <a:gd name="connsiteY22" fmla="*/ 5116 h 10378"/>
                <a:gd name="connsiteX23" fmla="*/ 3506 w 11927"/>
                <a:gd name="connsiteY23" fmla="*/ 5159 h 10378"/>
                <a:gd name="connsiteX24" fmla="*/ 3743 w 11927"/>
                <a:gd name="connsiteY24" fmla="*/ 5287 h 10378"/>
                <a:gd name="connsiteX25" fmla="*/ 3944 w 11927"/>
                <a:gd name="connsiteY25" fmla="*/ 5460 h 10378"/>
                <a:gd name="connsiteX26" fmla="*/ 4046 w 11927"/>
                <a:gd name="connsiteY26" fmla="*/ 5849 h 10378"/>
                <a:gd name="connsiteX27" fmla="*/ 4046 w 11927"/>
                <a:gd name="connsiteY27" fmla="*/ 6410 h 10378"/>
                <a:gd name="connsiteX28" fmla="*/ 4013 w 11927"/>
                <a:gd name="connsiteY28" fmla="*/ 6972 h 10378"/>
                <a:gd name="connsiteX29" fmla="*/ 3910 w 11927"/>
                <a:gd name="connsiteY29" fmla="*/ 7575 h 10378"/>
                <a:gd name="connsiteX30" fmla="*/ 3676 w 11927"/>
                <a:gd name="connsiteY30" fmla="*/ 8091 h 10378"/>
                <a:gd name="connsiteX31" fmla="*/ 3844 w 11927"/>
                <a:gd name="connsiteY31" fmla="*/ 8825 h 10378"/>
                <a:gd name="connsiteX32" fmla="*/ 4384 w 11927"/>
                <a:gd name="connsiteY32" fmla="*/ 8998 h 10378"/>
                <a:gd name="connsiteX33" fmla="*/ 3608 w 11927"/>
                <a:gd name="connsiteY33" fmla="*/ 9256 h 10378"/>
                <a:gd name="connsiteX34" fmla="*/ 3574 w 11927"/>
                <a:gd name="connsiteY34" fmla="*/ 9256 h 10378"/>
                <a:gd name="connsiteX35" fmla="*/ 3406 w 11927"/>
                <a:gd name="connsiteY35" fmla="*/ 9774 h 10378"/>
                <a:gd name="connsiteX36" fmla="*/ 3406 w 11927"/>
                <a:gd name="connsiteY36" fmla="*/ 10378 h 10378"/>
                <a:gd name="connsiteX37" fmla="*/ 3676 w 11927"/>
                <a:gd name="connsiteY37" fmla="*/ 10378 h 10378"/>
                <a:gd name="connsiteX38" fmla="*/ 3676 w 11927"/>
                <a:gd name="connsiteY38" fmla="*/ 9948 h 10378"/>
                <a:gd name="connsiteX39" fmla="*/ 3809 w 11927"/>
                <a:gd name="connsiteY39" fmla="*/ 9473 h 10378"/>
                <a:gd name="connsiteX40" fmla="*/ 5025 w 11927"/>
                <a:gd name="connsiteY40" fmla="*/ 9084 h 10378"/>
                <a:gd name="connsiteX41" fmla="*/ 5263 w 11927"/>
                <a:gd name="connsiteY41" fmla="*/ 8221 h 10378"/>
                <a:gd name="connsiteX42" fmla="*/ 5060 w 11927"/>
                <a:gd name="connsiteY42" fmla="*/ 7962 h 10378"/>
                <a:gd name="connsiteX43" fmla="*/ 4823 w 11927"/>
                <a:gd name="connsiteY43" fmla="*/ 5159 h 10378"/>
                <a:gd name="connsiteX44" fmla="*/ 5802 w 11927"/>
                <a:gd name="connsiteY44" fmla="*/ 4572 h 10378"/>
                <a:gd name="connsiteX45" fmla="*/ 6714 w 11927"/>
                <a:gd name="connsiteY45" fmla="*/ 5159 h 10378"/>
                <a:gd name="connsiteX46" fmla="*/ 6478 w 11927"/>
                <a:gd name="connsiteY46" fmla="*/ 7962 h 10378"/>
                <a:gd name="connsiteX47" fmla="*/ 6275 w 11927"/>
                <a:gd name="connsiteY47" fmla="*/ 8221 h 10378"/>
                <a:gd name="connsiteX48" fmla="*/ 6544 w 11927"/>
                <a:gd name="connsiteY48" fmla="*/ 9084 h 10378"/>
                <a:gd name="connsiteX49" fmla="*/ 7762 w 11927"/>
                <a:gd name="connsiteY49" fmla="*/ 9473 h 10378"/>
                <a:gd name="connsiteX50" fmla="*/ 7762 w 11927"/>
                <a:gd name="connsiteY50" fmla="*/ 9516 h 10378"/>
                <a:gd name="connsiteX51" fmla="*/ 7795 w 11927"/>
                <a:gd name="connsiteY51" fmla="*/ 9559 h 10378"/>
                <a:gd name="connsiteX52" fmla="*/ 7864 w 11927"/>
                <a:gd name="connsiteY52" fmla="*/ 9646 h 10378"/>
                <a:gd name="connsiteX53" fmla="*/ 7897 w 11927"/>
                <a:gd name="connsiteY53" fmla="*/ 9774 h 10378"/>
                <a:gd name="connsiteX54" fmla="*/ 7964 w 11927"/>
                <a:gd name="connsiteY54" fmla="*/ 9948 h 10378"/>
                <a:gd name="connsiteX55" fmla="*/ 7964 w 11927"/>
                <a:gd name="connsiteY55" fmla="*/ 10120 h 10378"/>
                <a:gd name="connsiteX56" fmla="*/ 7964 w 11927"/>
                <a:gd name="connsiteY56" fmla="*/ 10334 h 10378"/>
                <a:gd name="connsiteX57" fmla="*/ 8134 w 11927"/>
                <a:gd name="connsiteY57" fmla="*/ 10334 h 10378"/>
                <a:gd name="connsiteX58" fmla="*/ 8134 w 11927"/>
                <a:gd name="connsiteY58" fmla="*/ 9774 h 10378"/>
                <a:gd name="connsiteX59" fmla="*/ 8134 w 11927"/>
                <a:gd name="connsiteY59" fmla="*/ 9559 h 10378"/>
                <a:gd name="connsiteX60" fmla="*/ 8098 w 11927"/>
                <a:gd name="connsiteY60" fmla="*/ 9473 h 10378"/>
                <a:gd name="connsiteX61" fmla="*/ 8032 w 11927"/>
                <a:gd name="connsiteY61" fmla="*/ 9343 h 10378"/>
                <a:gd name="connsiteX62" fmla="*/ 7998 w 11927"/>
                <a:gd name="connsiteY62" fmla="*/ 9256 h 10378"/>
                <a:gd name="connsiteX63" fmla="*/ 7964 w 11927"/>
                <a:gd name="connsiteY63" fmla="*/ 9256 h 10378"/>
                <a:gd name="connsiteX64" fmla="*/ 7155 w 11927"/>
                <a:gd name="connsiteY64" fmla="*/ 8998 h 10378"/>
                <a:gd name="connsiteX65" fmla="*/ 7693 w 11927"/>
                <a:gd name="connsiteY65" fmla="*/ 8825 h 10378"/>
                <a:gd name="connsiteX66" fmla="*/ 7964 w 11927"/>
                <a:gd name="connsiteY66" fmla="*/ 8091 h 10378"/>
                <a:gd name="connsiteX67" fmla="*/ 7864 w 11927"/>
                <a:gd name="connsiteY67" fmla="*/ 8005 h 10378"/>
                <a:gd name="connsiteX68" fmla="*/ 7762 w 11927"/>
                <a:gd name="connsiteY68" fmla="*/ 7919 h 10378"/>
                <a:gd name="connsiteX69" fmla="*/ 7693 w 11927"/>
                <a:gd name="connsiteY69" fmla="*/ 7790 h 10378"/>
                <a:gd name="connsiteX70" fmla="*/ 7661 w 11927"/>
                <a:gd name="connsiteY70" fmla="*/ 7661 h 10378"/>
                <a:gd name="connsiteX71" fmla="*/ 7661 w 11927"/>
                <a:gd name="connsiteY71" fmla="*/ 7530 h 10378"/>
                <a:gd name="connsiteX72" fmla="*/ 7661 w 11927"/>
                <a:gd name="connsiteY72" fmla="*/ 7530 h 10378"/>
                <a:gd name="connsiteX73" fmla="*/ 7592 w 11927"/>
                <a:gd name="connsiteY73" fmla="*/ 7358 h 10378"/>
                <a:gd name="connsiteX74" fmla="*/ 7559 w 11927"/>
                <a:gd name="connsiteY74" fmla="*/ 6972 h 10378"/>
                <a:gd name="connsiteX75" fmla="*/ 7525 w 11927"/>
                <a:gd name="connsiteY75" fmla="*/ 6410 h 10378"/>
                <a:gd name="connsiteX76" fmla="*/ 7525 w 11927"/>
                <a:gd name="connsiteY76" fmla="*/ 5849 h 10378"/>
                <a:gd name="connsiteX77" fmla="*/ 7592 w 11927"/>
                <a:gd name="connsiteY77" fmla="*/ 5460 h 10378"/>
                <a:gd name="connsiteX78" fmla="*/ 7795 w 11927"/>
                <a:gd name="connsiteY78" fmla="*/ 5287 h 10378"/>
                <a:gd name="connsiteX79" fmla="*/ 8032 w 11927"/>
                <a:gd name="connsiteY79" fmla="*/ 5159 h 10378"/>
                <a:gd name="connsiteX80" fmla="*/ 8235 w 11927"/>
                <a:gd name="connsiteY80" fmla="*/ 5116 h 10378"/>
                <a:gd name="connsiteX81" fmla="*/ 8335 w 11927"/>
                <a:gd name="connsiteY81" fmla="*/ 5116 h 10378"/>
                <a:gd name="connsiteX82" fmla="*/ 8335 w 11927"/>
                <a:gd name="connsiteY82" fmla="*/ 5116 h 10378"/>
                <a:gd name="connsiteX83" fmla="*/ 8438 w 11927"/>
                <a:gd name="connsiteY83" fmla="*/ 5116 h 10378"/>
                <a:gd name="connsiteX84" fmla="*/ 8639 w 11927"/>
                <a:gd name="connsiteY84" fmla="*/ 5159 h 10378"/>
                <a:gd name="connsiteX85" fmla="*/ 8909 w 11927"/>
                <a:gd name="connsiteY85" fmla="*/ 5287 h 10378"/>
                <a:gd name="connsiteX86" fmla="*/ 9113 w 11927"/>
                <a:gd name="connsiteY86" fmla="*/ 5460 h 10378"/>
                <a:gd name="connsiteX87" fmla="*/ 9213 w 11927"/>
                <a:gd name="connsiteY87" fmla="*/ 5849 h 10378"/>
                <a:gd name="connsiteX88" fmla="*/ 9180 w 11927"/>
                <a:gd name="connsiteY88" fmla="*/ 6410 h 10378"/>
                <a:gd name="connsiteX89" fmla="*/ 9113 w 11927"/>
                <a:gd name="connsiteY89" fmla="*/ 6972 h 10378"/>
                <a:gd name="connsiteX90" fmla="*/ 9078 w 11927"/>
                <a:gd name="connsiteY90" fmla="*/ 7358 h 10378"/>
                <a:gd name="connsiteX91" fmla="*/ 9078 w 11927"/>
                <a:gd name="connsiteY91" fmla="*/ 7530 h 10378"/>
                <a:gd name="connsiteX92" fmla="*/ 9078 w 11927"/>
                <a:gd name="connsiteY92" fmla="*/ 7530 h 10378"/>
                <a:gd name="connsiteX93" fmla="*/ 9011 w 11927"/>
                <a:gd name="connsiteY93" fmla="*/ 7661 h 10378"/>
                <a:gd name="connsiteX94" fmla="*/ 8978 w 11927"/>
                <a:gd name="connsiteY94" fmla="*/ 7790 h 10378"/>
                <a:gd name="connsiteX95" fmla="*/ 8909 w 11927"/>
                <a:gd name="connsiteY95" fmla="*/ 7919 h 10378"/>
                <a:gd name="connsiteX96" fmla="*/ 8877 w 11927"/>
                <a:gd name="connsiteY96" fmla="*/ 8005 h 10378"/>
                <a:gd name="connsiteX97" fmla="*/ 8775 w 11927"/>
                <a:gd name="connsiteY97" fmla="*/ 8091 h 10378"/>
                <a:gd name="connsiteX98" fmla="*/ 8978 w 11927"/>
                <a:gd name="connsiteY98" fmla="*/ 8825 h 10378"/>
                <a:gd name="connsiteX99" fmla="*/ 9992 w 11927"/>
                <a:gd name="connsiteY99" fmla="*/ 9126 h 10378"/>
                <a:gd name="connsiteX100" fmla="*/ 9992 w 11927"/>
                <a:gd name="connsiteY100" fmla="*/ 9126 h 10378"/>
                <a:gd name="connsiteX101" fmla="*/ 10058 w 11927"/>
                <a:gd name="connsiteY101" fmla="*/ 9213 h 10378"/>
                <a:gd name="connsiteX102" fmla="*/ 10093 w 11927"/>
                <a:gd name="connsiteY102" fmla="*/ 9256 h 10378"/>
                <a:gd name="connsiteX103" fmla="*/ 10093 w 11927"/>
                <a:gd name="connsiteY103" fmla="*/ 9384 h 10378"/>
                <a:gd name="connsiteX104" fmla="*/ 10125 w 11927"/>
                <a:gd name="connsiteY104" fmla="*/ 9516 h 10378"/>
                <a:gd name="connsiteX105" fmla="*/ 10125 w 11927"/>
                <a:gd name="connsiteY10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358 h 10378"/>
                <a:gd name="connsiteX12" fmla="*/ 2460 w 11927"/>
                <a:gd name="connsiteY12" fmla="*/ 6972 h 10378"/>
                <a:gd name="connsiteX13" fmla="*/ 2392 w 11927"/>
                <a:gd name="connsiteY13" fmla="*/ 6410 h 10378"/>
                <a:gd name="connsiteX14" fmla="*/ 2357 w 11927"/>
                <a:gd name="connsiteY14" fmla="*/ 5849 h 10378"/>
                <a:gd name="connsiteX15" fmla="*/ 2460 w 11927"/>
                <a:gd name="connsiteY15" fmla="*/ 5460 h 10378"/>
                <a:gd name="connsiteX16" fmla="*/ 2696 w 11927"/>
                <a:gd name="connsiteY16" fmla="*/ 5287 h 10378"/>
                <a:gd name="connsiteX17" fmla="*/ 2932 w 11927"/>
                <a:gd name="connsiteY17" fmla="*/ 5159 h 10378"/>
                <a:gd name="connsiteX18" fmla="*/ 3135 w 11927"/>
                <a:gd name="connsiteY18" fmla="*/ 5116 h 10378"/>
                <a:gd name="connsiteX19" fmla="*/ 3235 w 11927"/>
                <a:gd name="connsiteY19" fmla="*/ 5116 h 10378"/>
                <a:gd name="connsiteX20" fmla="*/ 3235 w 11927"/>
                <a:gd name="connsiteY20" fmla="*/ 5116 h 10378"/>
                <a:gd name="connsiteX21" fmla="*/ 3304 w 11927"/>
                <a:gd name="connsiteY21" fmla="*/ 5116 h 10378"/>
                <a:gd name="connsiteX22" fmla="*/ 3506 w 11927"/>
                <a:gd name="connsiteY22" fmla="*/ 5159 h 10378"/>
                <a:gd name="connsiteX23" fmla="*/ 3743 w 11927"/>
                <a:gd name="connsiteY23" fmla="*/ 5287 h 10378"/>
                <a:gd name="connsiteX24" fmla="*/ 3944 w 11927"/>
                <a:gd name="connsiteY24" fmla="*/ 5460 h 10378"/>
                <a:gd name="connsiteX25" fmla="*/ 4046 w 11927"/>
                <a:gd name="connsiteY25" fmla="*/ 5849 h 10378"/>
                <a:gd name="connsiteX26" fmla="*/ 4046 w 11927"/>
                <a:gd name="connsiteY26" fmla="*/ 6410 h 10378"/>
                <a:gd name="connsiteX27" fmla="*/ 4013 w 11927"/>
                <a:gd name="connsiteY27" fmla="*/ 6972 h 10378"/>
                <a:gd name="connsiteX28" fmla="*/ 3910 w 11927"/>
                <a:gd name="connsiteY28" fmla="*/ 7575 h 10378"/>
                <a:gd name="connsiteX29" fmla="*/ 3676 w 11927"/>
                <a:gd name="connsiteY29" fmla="*/ 8091 h 10378"/>
                <a:gd name="connsiteX30" fmla="*/ 3844 w 11927"/>
                <a:gd name="connsiteY30" fmla="*/ 8825 h 10378"/>
                <a:gd name="connsiteX31" fmla="*/ 4384 w 11927"/>
                <a:gd name="connsiteY31" fmla="*/ 8998 h 10378"/>
                <a:gd name="connsiteX32" fmla="*/ 3608 w 11927"/>
                <a:gd name="connsiteY32" fmla="*/ 9256 h 10378"/>
                <a:gd name="connsiteX33" fmla="*/ 3574 w 11927"/>
                <a:gd name="connsiteY33" fmla="*/ 9256 h 10378"/>
                <a:gd name="connsiteX34" fmla="*/ 3406 w 11927"/>
                <a:gd name="connsiteY34" fmla="*/ 9774 h 10378"/>
                <a:gd name="connsiteX35" fmla="*/ 3406 w 11927"/>
                <a:gd name="connsiteY35" fmla="*/ 10378 h 10378"/>
                <a:gd name="connsiteX36" fmla="*/ 3676 w 11927"/>
                <a:gd name="connsiteY36" fmla="*/ 10378 h 10378"/>
                <a:gd name="connsiteX37" fmla="*/ 3676 w 11927"/>
                <a:gd name="connsiteY37" fmla="*/ 9948 h 10378"/>
                <a:gd name="connsiteX38" fmla="*/ 3809 w 11927"/>
                <a:gd name="connsiteY38" fmla="*/ 9473 h 10378"/>
                <a:gd name="connsiteX39" fmla="*/ 5025 w 11927"/>
                <a:gd name="connsiteY39" fmla="*/ 9084 h 10378"/>
                <a:gd name="connsiteX40" fmla="*/ 5263 w 11927"/>
                <a:gd name="connsiteY40" fmla="*/ 8221 h 10378"/>
                <a:gd name="connsiteX41" fmla="*/ 5060 w 11927"/>
                <a:gd name="connsiteY41" fmla="*/ 7962 h 10378"/>
                <a:gd name="connsiteX42" fmla="*/ 4823 w 11927"/>
                <a:gd name="connsiteY42" fmla="*/ 5159 h 10378"/>
                <a:gd name="connsiteX43" fmla="*/ 5802 w 11927"/>
                <a:gd name="connsiteY43" fmla="*/ 4572 h 10378"/>
                <a:gd name="connsiteX44" fmla="*/ 6714 w 11927"/>
                <a:gd name="connsiteY44" fmla="*/ 5159 h 10378"/>
                <a:gd name="connsiteX45" fmla="*/ 6478 w 11927"/>
                <a:gd name="connsiteY45" fmla="*/ 7962 h 10378"/>
                <a:gd name="connsiteX46" fmla="*/ 6275 w 11927"/>
                <a:gd name="connsiteY46" fmla="*/ 8221 h 10378"/>
                <a:gd name="connsiteX47" fmla="*/ 6544 w 11927"/>
                <a:gd name="connsiteY47" fmla="*/ 9084 h 10378"/>
                <a:gd name="connsiteX48" fmla="*/ 7762 w 11927"/>
                <a:gd name="connsiteY48" fmla="*/ 9473 h 10378"/>
                <a:gd name="connsiteX49" fmla="*/ 7762 w 11927"/>
                <a:gd name="connsiteY49" fmla="*/ 9516 h 10378"/>
                <a:gd name="connsiteX50" fmla="*/ 7795 w 11927"/>
                <a:gd name="connsiteY50" fmla="*/ 9559 h 10378"/>
                <a:gd name="connsiteX51" fmla="*/ 7864 w 11927"/>
                <a:gd name="connsiteY51" fmla="*/ 9646 h 10378"/>
                <a:gd name="connsiteX52" fmla="*/ 7897 w 11927"/>
                <a:gd name="connsiteY52" fmla="*/ 9774 h 10378"/>
                <a:gd name="connsiteX53" fmla="*/ 7964 w 11927"/>
                <a:gd name="connsiteY53" fmla="*/ 9948 h 10378"/>
                <a:gd name="connsiteX54" fmla="*/ 7964 w 11927"/>
                <a:gd name="connsiteY54" fmla="*/ 10120 h 10378"/>
                <a:gd name="connsiteX55" fmla="*/ 7964 w 11927"/>
                <a:gd name="connsiteY55" fmla="*/ 10334 h 10378"/>
                <a:gd name="connsiteX56" fmla="*/ 8134 w 11927"/>
                <a:gd name="connsiteY56" fmla="*/ 10334 h 10378"/>
                <a:gd name="connsiteX57" fmla="*/ 8134 w 11927"/>
                <a:gd name="connsiteY57" fmla="*/ 9774 h 10378"/>
                <a:gd name="connsiteX58" fmla="*/ 8134 w 11927"/>
                <a:gd name="connsiteY58" fmla="*/ 9559 h 10378"/>
                <a:gd name="connsiteX59" fmla="*/ 8098 w 11927"/>
                <a:gd name="connsiteY59" fmla="*/ 9473 h 10378"/>
                <a:gd name="connsiteX60" fmla="*/ 8032 w 11927"/>
                <a:gd name="connsiteY60" fmla="*/ 9343 h 10378"/>
                <a:gd name="connsiteX61" fmla="*/ 7998 w 11927"/>
                <a:gd name="connsiteY61" fmla="*/ 9256 h 10378"/>
                <a:gd name="connsiteX62" fmla="*/ 7964 w 11927"/>
                <a:gd name="connsiteY62" fmla="*/ 9256 h 10378"/>
                <a:gd name="connsiteX63" fmla="*/ 7155 w 11927"/>
                <a:gd name="connsiteY63" fmla="*/ 8998 h 10378"/>
                <a:gd name="connsiteX64" fmla="*/ 7693 w 11927"/>
                <a:gd name="connsiteY64" fmla="*/ 8825 h 10378"/>
                <a:gd name="connsiteX65" fmla="*/ 7964 w 11927"/>
                <a:gd name="connsiteY65" fmla="*/ 8091 h 10378"/>
                <a:gd name="connsiteX66" fmla="*/ 7864 w 11927"/>
                <a:gd name="connsiteY66" fmla="*/ 8005 h 10378"/>
                <a:gd name="connsiteX67" fmla="*/ 7762 w 11927"/>
                <a:gd name="connsiteY67" fmla="*/ 7919 h 10378"/>
                <a:gd name="connsiteX68" fmla="*/ 7693 w 11927"/>
                <a:gd name="connsiteY68" fmla="*/ 7790 h 10378"/>
                <a:gd name="connsiteX69" fmla="*/ 7661 w 11927"/>
                <a:gd name="connsiteY69" fmla="*/ 7661 h 10378"/>
                <a:gd name="connsiteX70" fmla="*/ 7661 w 11927"/>
                <a:gd name="connsiteY70" fmla="*/ 7530 h 10378"/>
                <a:gd name="connsiteX71" fmla="*/ 7661 w 11927"/>
                <a:gd name="connsiteY71" fmla="*/ 7530 h 10378"/>
                <a:gd name="connsiteX72" fmla="*/ 7592 w 11927"/>
                <a:gd name="connsiteY72" fmla="*/ 7358 h 10378"/>
                <a:gd name="connsiteX73" fmla="*/ 7559 w 11927"/>
                <a:gd name="connsiteY73" fmla="*/ 6972 h 10378"/>
                <a:gd name="connsiteX74" fmla="*/ 7525 w 11927"/>
                <a:gd name="connsiteY74" fmla="*/ 6410 h 10378"/>
                <a:gd name="connsiteX75" fmla="*/ 7525 w 11927"/>
                <a:gd name="connsiteY75" fmla="*/ 5849 h 10378"/>
                <a:gd name="connsiteX76" fmla="*/ 7592 w 11927"/>
                <a:gd name="connsiteY76" fmla="*/ 5460 h 10378"/>
                <a:gd name="connsiteX77" fmla="*/ 7795 w 11927"/>
                <a:gd name="connsiteY77" fmla="*/ 5287 h 10378"/>
                <a:gd name="connsiteX78" fmla="*/ 8032 w 11927"/>
                <a:gd name="connsiteY78" fmla="*/ 5159 h 10378"/>
                <a:gd name="connsiteX79" fmla="*/ 8235 w 11927"/>
                <a:gd name="connsiteY79" fmla="*/ 5116 h 10378"/>
                <a:gd name="connsiteX80" fmla="*/ 8335 w 11927"/>
                <a:gd name="connsiteY80" fmla="*/ 5116 h 10378"/>
                <a:gd name="connsiteX81" fmla="*/ 8335 w 11927"/>
                <a:gd name="connsiteY81" fmla="*/ 5116 h 10378"/>
                <a:gd name="connsiteX82" fmla="*/ 8438 w 11927"/>
                <a:gd name="connsiteY82" fmla="*/ 5116 h 10378"/>
                <a:gd name="connsiteX83" fmla="*/ 8639 w 11927"/>
                <a:gd name="connsiteY83" fmla="*/ 5159 h 10378"/>
                <a:gd name="connsiteX84" fmla="*/ 8909 w 11927"/>
                <a:gd name="connsiteY84" fmla="*/ 5287 h 10378"/>
                <a:gd name="connsiteX85" fmla="*/ 9113 w 11927"/>
                <a:gd name="connsiteY85" fmla="*/ 5460 h 10378"/>
                <a:gd name="connsiteX86" fmla="*/ 9213 w 11927"/>
                <a:gd name="connsiteY86" fmla="*/ 5849 h 10378"/>
                <a:gd name="connsiteX87" fmla="*/ 9180 w 11927"/>
                <a:gd name="connsiteY87" fmla="*/ 6410 h 10378"/>
                <a:gd name="connsiteX88" fmla="*/ 9113 w 11927"/>
                <a:gd name="connsiteY88" fmla="*/ 6972 h 10378"/>
                <a:gd name="connsiteX89" fmla="*/ 9078 w 11927"/>
                <a:gd name="connsiteY89" fmla="*/ 7358 h 10378"/>
                <a:gd name="connsiteX90" fmla="*/ 9078 w 11927"/>
                <a:gd name="connsiteY90" fmla="*/ 7530 h 10378"/>
                <a:gd name="connsiteX91" fmla="*/ 9078 w 11927"/>
                <a:gd name="connsiteY91" fmla="*/ 7530 h 10378"/>
                <a:gd name="connsiteX92" fmla="*/ 9011 w 11927"/>
                <a:gd name="connsiteY92" fmla="*/ 7661 h 10378"/>
                <a:gd name="connsiteX93" fmla="*/ 8978 w 11927"/>
                <a:gd name="connsiteY93" fmla="*/ 7790 h 10378"/>
                <a:gd name="connsiteX94" fmla="*/ 8909 w 11927"/>
                <a:gd name="connsiteY94" fmla="*/ 7919 h 10378"/>
                <a:gd name="connsiteX95" fmla="*/ 8877 w 11927"/>
                <a:gd name="connsiteY95" fmla="*/ 8005 h 10378"/>
                <a:gd name="connsiteX96" fmla="*/ 8775 w 11927"/>
                <a:gd name="connsiteY96" fmla="*/ 8091 h 10378"/>
                <a:gd name="connsiteX97" fmla="*/ 8978 w 11927"/>
                <a:gd name="connsiteY97" fmla="*/ 8825 h 10378"/>
                <a:gd name="connsiteX98" fmla="*/ 9992 w 11927"/>
                <a:gd name="connsiteY98" fmla="*/ 9126 h 10378"/>
                <a:gd name="connsiteX99" fmla="*/ 9992 w 11927"/>
                <a:gd name="connsiteY99" fmla="*/ 9126 h 10378"/>
                <a:gd name="connsiteX100" fmla="*/ 10058 w 11927"/>
                <a:gd name="connsiteY100" fmla="*/ 9213 h 10378"/>
                <a:gd name="connsiteX101" fmla="*/ 10093 w 11927"/>
                <a:gd name="connsiteY101" fmla="*/ 9256 h 10378"/>
                <a:gd name="connsiteX102" fmla="*/ 10093 w 11927"/>
                <a:gd name="connsiteY102" fmla="*/ 9384 h 10378"/>
                <a:gd name="connsiteX103" fmla="*/ 10125 w 11927"/>
                <a:gd name="connsiteY103" fmla="*/ 9516 h 10378"/>
                <a:gd name="connsiteX104" fmla="*/ 10125 w 11927"/>
                <a:gd name="connsiteY10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358 h 10378"/>
                <a:gd name="connsiteX11" fmla="*/ 2460 w 11927"/>
                <a:gd name="connsiteY11" fmla="*/ 6972 h 10378"/>
                <a:gd name="connsiteX12" fmla="*/ 2392 w 11927"/>
                <a:gd name="connsiteY12" fmla="*/ 6410 h 10378"/>
                <a:gd name="connsiteX13" fmla="*/ 2357 w 11927"/>
                <a:gd name="connsiteY13" fmla="*/ 5849 h 10378"/>
                <a:gd name="connsiteX14" fmla="*/ 2460 w 11927"/>
                <a:gd name="connsiteY14" fmla="*/ 5460 h 10378"/>
                <a:gd name="connsiteX15" fmla="*/ 2696 w 11927"/>
                <a:gd name="connsiteY15" fmla="*/ 5287 h 10378"/>
                <a:gd name="connsiteX16" fmla="*/ 2932 w 11927"/>
                <a:gd name="connsiteY16" fmla="*/ 5159 h 10378"/>
                <a:gd name="connsiteX17" fmla="*/ 3135 w 11927"/>
                <a:gd name="connsiteY17" fmla="*/ 5116 h 10378"/>
                <a:gd name="connsiteX18" fmla="*/ 3235 w 11927"/>
                <a:gd name="connsiteY18" fmla="*/ 5116 h 10378"/>
                <a:gd name="connsiteX19" fmla="*/ 3235 w 11927"/>
                <a:gd name="connsiteY19" fmla="*/ 5116 h 10378"/>
                <a:gd name="connsiteX20" fmla="*/ 3304 w 11927"/>
                <a:gd name="connsiteY20" fmla="*/ 5116 h 10378"/>
                <a:gd name="connsiteX21" fmla="*/ 3506 w 11927"/>
                <a:gd name="connsiteY21" fmla="*/ 5159 h 10378"/>
                <a:gd name="connsiteX22" fmla="*/ 3743 w 11927"/>
                <a:gd name="connsiteY22" fmla="*/ 5287 h 10378"/>
                <a:gd name="connsiteX23" fmla="*/ 3944 w 11927"/>
                <a:gd name="connsiteY23" fmla="*/ 5460 h 10378"/>
                <a:gd name="connsiteX24" fmla="*/ 4046 w 11927"/>
                <a:gd name="connsiteY24" fmla="*/ 5849 h 10378"/>
                <a:gd name="connsiteX25" fmla="*/ 4046 w 11927"/>
                <a:gd name="connsiteY25" fmla="*/ 6410 h 10378"/>
                <a:gd name="connsiteX26" fmla="*/ 4013 w 11927"/>
                <a:gd name="connsiteY26" fmla="*/ 6972 h 10378"/>
                <a:gd name="connsiteX27" fmla="*/ 3910 w 11927"/>
                <a:gd name="connsiteY27" fmla="*/ 7575 h 10378"/>
                <a:gd name="connsiteX28" fmla="*/ 3676 w 11927"/>
                <a:gd name="connsiteY28" fmla="*/ 8091 h 10378"/>
                <a:gd name="connsiteX29" fmla="*/ 3844 w 11927"/>
                <a:gd name="connsiteY29" fmla="*/ 8825 h 10378"/>
                <a:gd name="connsiteX30" fmla="*/ 4384 w 11927"/>
                <a:gd name="connsiteY30" fmla="*/ 8998 h 10378"/>
                <a:gd name="connsiteX31" fmla="*/ 3608 w 11927"/>
                <a:gd name="connsiteY31" fmla="*/ 9256 h 10378"/>
                <a:gd name="connsiteX32" fmla="*/ 3574 w 11927"/>
                <a:gd name="connsiteY32" fmla="*/ 9256 h 10378"/>
                <a:gd name="connsiteX33" fmla="*/ 3406 w 11927"/>
                <a:gd name="connsiteY33" fmla="*/ 9774 h 10378"/>
                <a:gd name="connsiteX34" fmla="*/ 3406 w 11927"/>
                <a:gd name="connsiteY34" fmla="*/ 10378 h 10378"/>
                <a:gd name="connsiteX35" fmla="*/ 3676 w 11927"/>
                <a:gd name="connsiteY35" fmla="*/ 10378 h 10378"/>
                <a:gd name="connsiteX36" fmla="*/ 3676 w 11927"/>
                <a:gd name="connsiteY36" fmla="*/ 9948 h 10378"/>
                <a:gd name="connsiteX37" fmla="*/ 3809 w 11927"/>
                <a:gd name="connsiteY37" fmla="*/ 9473 h 10378"/>
                <a:gd name="connsiteX38" fmla="*/ 5025 w 11927"/>
                <a:gd name="connsiteY38" fmla="*/ 9084 h 10378"/>
                <a:gd name="connsiteX39" fmla="*/ 5263 w 11927"/>
                <a:gd name="connsiteY39" fmla="*/ 8221 h 10378"/>
                <a:gd name="connsiteX40" fmla="*/ 5060 w 11927"/>
                <a:gd name="connsiteY40" fmla="*/ 7962 h 10378"/>
                <a:gd name="connsiteX41" fmla="*/ 4823 w 11927"/>
                <a:gd name="connsiteY41" fmla="*/ 5159 h 10378"/>
                <a:gd name="connsiteX42" fmla="*/ 5802 w 11927"/>
                <a:gd name="connsiteY42" fmla="*/ 4572 h 10378"/>
                <a:gd name="connsiteX43" fmla="*/ 6714 w 11927"/>
                <a:gd name="connsiteY43" fmla="*/ 5159 h 10378"/>
                <a:gd name="connsiteX44" fmla="*/ 6478 w 11927"/>
                <a:gd name="connsiteY44" fmla="*/ 7962 h 10378"/>
                <a:gd name="connsiteX45" fmla="*/ 6275 w 11927"/>
                <a:gd name="connsiteY45" fmla="*/ 8221 h 10378"/>
                <a:gd name="connsiteX46" fmla="*/ 6544 w 11927"/>
                <a:gd name="connsiteY46" fmla="*/ 9084 h 10378"/>
                <a:gd name="connsiteX47" fmla="*/ 7762 w 11927"/>
                <a:gd name="connsiteY47" fmla="*/ 9473 h 10378"/>
                <a:gd name="connsiteX48" fmla="*/ 7762 w 11927"/>
                <a:gd name="connsiteY48" fmla="*/ 9516 h 10378"/>
                <a:gd name="connsiteX49" fmla="*/ 7795 w 11927"/>
                <a:gd name="connsiteY49" fmla="*/ 9559 h 10378"/>
                <a:gd name="connsiteX50" fmla="*/ 7864 w 11927"/>
                <a:gd name="connsiteY50" fmla="*/ 9646 h 10378"/>
                <a:gd name="connsiteX51" fmla="*/ 7897 w 11927"/>
                <a:gd name="connsiteY51" fmla="*/ 9774 h 10378"/>
                <a:gd name="connsiteX52" fmla="*/ 7964 w 11927"/>
                <a:gd name="connsiteY52" fmla="*/ 9948 h 10378"/>
                <a:gd name="connsiteX53" fmla="*/ 7964 w 11927"/>
                <a:gd name="connsiteY53" fmla="*/ 10120 h 10378"/>
                <a:gd name="connsiteX54" fmla="*/ 7964 w 11927"/>
                <a:gd name="connsiteY54" fmla="*/ 10334 h 10378"/>
                <a:gd name="connsiteX55" fmla="*/ 8134 w 11927"/>
                <a:gd name="connsiteY55" fmla="*/ 10334 h 10378"/>
                <a:gd name="connsiteX56" fmla="*/ 8134 w 11927"/>
                <a:gd name="connsiteY56" fmla="*/ 9774 h 10378"/>
                <a:gd name="connsiteX57" fmla="*/ 8134 w 11927"/>
                <a:gd name="connsiteY57" fmla="*/ 9559 h 10378"/>
                <a:gd name="connsiteX58" fmla="*/ 8098 w 11927"/>
                <a:gd name="connsiteY58" fmla="*/ 9473 h 10378"/>
                <a:gd name="connsiteX59" fmla="*/ 8032 w 11927"/>
                <a:gd name="connsiteY59" fmla="*/ 9343 h 10378"/>
                <a:gd name="connsiteX60" fmla="*/ 7998 w 11927"/>
                <a:gd name="connsiteY60" fmla="*/ 9256 h 10378"/>
                <a:gd name="connsiteX61" fmla="*/ 7964 w 11927"/>
                <a:gd name="connsiteY61" fmla="*/ 9256 h 10378"/>
                <a:gd name="connsiteX62" fmla="*/ 7155 w 11927"/>
                <a:gd name="connsiteY62" fmla="*/ 8998 h 10378"/>
                <a:gd name="connsiteX63" fmla="*/ 7693 w 11927"/>
                <a:gd name="connsiteY63" fmla="*/ 8825 h 10378"/>
                <a:gd name="connsiteX64" fmla="*/ 7964 w 11927"/>
                <a:gd name="connsiteY64" fmla="*/ 8091 h 10378"/>
                <a:gd name="connsiteX65" fmla="*/ 7864 w 11927"/>
                <a:gd name="connsiteY65" fmla="*/ 8005 h 10378"/>
                <a:gd name="connsiteX66" fmla="*/ 7762 w 11927"/>
                <a:gd name="connsiteY66" fmla="*/ 7919 h 10378"/>
                <a:gd name="connsiteX67" fmla="*/ 7693 w 11927"/>
                <a:gd name="connsiteY67" fmla="*/ 7790 h 10378"/>
                <a:gd name="connsiteX68" fmla="*/ 7661 w 11927"/>
                <a:gd name="connsiteY68" fmla="*/ 7661 h 10378"/>
                <a:gd name="connsiteX69" fmla="*/ 7661 w 11927"/>
                <a:gd name="connsiteY69" fmla="*/ 7530 h 10378"/>
                <a:gd name="connsiteX70" fmla="*/ 7661 w 11927"/>
                <a:gd name="connsiteY70" fmla="*/ 7530 h 10378"/>
                <a:gd name="connsiteX71" fmla="*/ 7592 w 11927"/>
                <a:gd name="connsiteY71" fmla="*/ 7358 h 10378"/>
                <a:gd name="connsiteX72" fmla="*/ 7559 w 11927"/>
                <a:gd name="connsiteY72" fmla="*/ 6972 h 10378"/>
                <a:gd name="connsiteX73" fmla="*/ 7525 w 11927"/>
                <a:gd name="connsiteY73" fmla="*/ 6410 h 10378"/>
                <a:gd name="connsiteX74" fmla="*/ 7525 w 11927"/>
                <a:gd name="connsiteY74" fmla="*/ 5849 h 10378"/>
                <a:gd name="connsiteX75" fmla="*/ 7592 w 11927"/>
                <a:gd name="connsiteY75" fmla="*/ 5460 h 10378"/>
                <a:gd name="connsiteX76" fmla="*/ 7795 w 11927"/>
                <a:gd name="connsiteY76" fmla="*/ 5287 h 10378"/>
                <a:gd name="connsiteX77" fmla="*/ 8032 w 11927"/>
                <a:gd name="connsiteY77" fmla="*/ 5159 h 10378"/>
                <a:gd name="connsiteX78" fmla="*/ 8235 w 11927"/>
                <a:gd name="connsiteY78" fmla="*/ 5116 h 10378"/>
                <a:gd name="connsiteX79" fmla="*/ 8335 w 11927"/>
                <a:gd name="connsiteY79" fmla="*/ 5116 h 10378"/>
                <a:gd name="connsiteX80" fmla="*/ 8335 w 11927"/>
                <a:gd name="connsiteY80" fmla="*/ 5116 h 10378"/>
                <a:gd name="connsiteX81" fmla="*/ 8438 w 11927"/>
                <a:gd name="connsiteY81" fmla="*/ 5116 h 10378"/>
                <a:gd name="connsiteX82" fmla="*/ 8639 w 11927"/>
                <a:gd name="connsiteY82" fmla="*/ 5159 h 10378"/>
                <a:gd name="connsiteX83" fmla="*/ 8909 w 11927"/>
                <a:gd name="connsiteY83" fmla="*/ 5287 h 10378"/>
                <a:gd name="connsiteX84" fmla="*/ 9113 w 11927"/>
                <a:gd name="connsiteY84" fmla="*/ 5460 h 10378"/>
                <a:gd name="connsiteX85" fmla="*/ 9213 w 11927"/>
                <a:gd name="connsiteY85" fmla="*/ 5849 h 10378"/>
                <a:gd name="connsiteX86" fmla="*/ 9180 w 11927"/>
                <a:gd name="connsiteY86" fmla="*/ 6410 h 10378"/>
                <a:gd name="connsiteX87" fmla="*/ 9113 w 11927"/>
                <a:gd name="connsiteY87" fmla="*/ 6972 h 10378"/>
                <a:gd name="connsiteX88" fmla="*/ 9078 w 11927"/>
                <a:gd name="connsiteY88" fmla="*/ 7358 h 10378"/>
                <a:gd name="connsiteX89" fmla="*/ 9078 w 11927"/>
                <a:gd name="connsiteY89" fmla="*/ 7530 h 10378"/>
                <a:gd name="connsiteX90" fmla="*/ 9078 w 11927"/>
                <a:gd name="connsiteY90" fmla="*/ 7530 h 10378"/>
                <a:gd name="connsiteX91" fmla="*/ 9011 w 11927"/>
                <a:gd name="connsiteY91" fmla="*/ 7661 h 10378"/>
                <a:gd name="connsiteX92" fmla="*/ 8978 w 11927"/>
                <a:gd name="connsiteY92" fmla="*/ 7790 h 10378"/>
                <a:gd name="connsiteX93" fmla="*/ 8909 w 11927"/>
                <a:gd name="connsiteY93" fmla="*/ 7919 h 10378"/>
                <a:gd name="connsiteX94" fmla="*/ 8877 w 11927"/>
                <a:gd name="connsiteY94" fmla="*/ 8005 h 10378"/>
                <a:gd name="connsiteX95" fmla="*/ 8775 w 11927"/>
                <a:gd name="connsiteY95" fmla="*/ 8091 h 10378"/>
                <a:gd name="connsiteX96" fmla="*/ 8978 w 11927"/>
                <a:gd name="connsiteY96" fmla="*/ 8825 h 10378"/>
                <a:gd name="connsiteX97" fmla="*/ 9992 w 11927"/>
                <a:gd name="connsiteY97" fmla="*/ 9126 h 10378"/>
                <a:gd name="connsiteX98" fmla="*/ 9992 w 11927"/>
                <a:gd name="connsiteY98" fmla="*/ 9126 h 10378"/>
                <a:gd name="connsiteX99" fmla="*/ 10058 w 11927"/>
                <a:gd name="connsiteY99" fmla="*/ 9213 h 10378"/>
                <a:gd name="connsiteX100" fmla="*/ 10093 w 11927"/>
                <a:gd name="connsiteY100" fmla="*/ 9256 h 10378"/>
                <a:gd name="connsiteX101" fmla="*/ 10093 w 11927"/>
                <a:gd name="connsiteY101" fmla="*/ 9384 h 10378"/>
                <a:gd name="connsiteX102" fmla="*/ 10125 w 11927"/>
                <a:gd name="connsiteY102" fmla="*/ 9516 h 10378"/>
                <a:gd name="connsiteX103" fmla="*/ 10125 w 11927"/>
                <a:gd name="connsiteY10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60 w 11927"/>
                <a:gd name="connsiteY10" fmla="*/ 6972 h 10378"/>
                <a:gd name="connsiteX11" fmla="*/ 2392 w 11927"/>
                <a:gd name="connsiteY11" fmla="*/ 6410 h 10378"/>
                <a:gd name="connsiteX12" fmla="*/ 2357 w 11927"/>
                <a:gd name="connsiteY12" fmla="*/ 5849 h 10378"/>
                <a:gd name="connsiteX13" fmla="*/ 2460 w 11927"/>
                <a:gd name="connsiteY13" fmla="*/ 5460 h 10378"/>
                <a:gd name="connsiteX14" fmla="*/ 2696 w 11927"/>
                <a:gd name="connsiteY14" fmla="*/ 5287 h 10378"/>
                <a:gd name="connsiteX15" fmla="*/ 2932 w 11927"/>
                <a:gd name="connsiteY15" fmla="*/ 5159 h 10378"/>
                <a:gd name="connsiteX16" fmla="*/ 3135 w 11927"/>
                <a:gd name="connsiteY16" fmla="*/ 5116 h 10378"/>
                <a:gd name="connsiteX17" fmla="*/ 3235 w 11927"/>
                <a:gd name="connsiteY17" fmla="*/ 5116 h 10378"/>
                <a:gd name="connsiteX18" fmla="*/ 3235 w 11927"/>
                <a:gd name="connsiteY18" fmla="*/ 5116 h 10378"/>
                <a:gd name="connsiteX19" fmla="*/ 3304 w 11927"/>
                <a:gd name="connsiteY19" fmla="*/ 5116 h 10378"/>
                <a:gd name="connsiteX20" fmla="*/ 3506 w 11927"/>
                <a:gd name="connsiteY20" fmla="*/ 5159 h 10378"/>
                <a:gd name="connsiteX21" fmla="*/ 3743 w 11927"/>
                <a:gd name="connsiteY21" fmla="*/ 5287 h 10378"/>
                <a:gd name="connsiteX22" fmla="*/ 3944 w 11927"/>
                <a:gd name="connsiteY22" fmla="*/ 5460 h 10378"/>
                <a:gd name="connsiteX23" fmla="*/ 4046 w 11927"/>
                <a:gd name="connsiteY23" fmla="*/ 5849 h 10378"/>
                <a:gd name="connsiteX24" fmla="*/ 4046 w 11927"/>
                <a:gd name="connsiteY24" fmla="*/ 6410 h 10378"/>
                <a:gd name="connsiteX25" fmla="*/ 4013 w 11927"/>
                <a:gd name="connsiteY25" fmla="*/ 6972 h 10378"/>
                <a:gd name="connsiteX26" fmla="*/ 3910 w 11927"/>
                <a:gd name="connsiteY26" fmla="*/ 7575 h 10378"/>
                <a:gd name="connsiteX27" fmla="*/ 3676 w 11927"/>
                <a:gd name="connsiteY27" fmla="*/ 8091 h 10378"/>
                <a:gd name="connsiteX28" fmla="*/ 3844 w 11927"/>
                <a:gd name="connsiteY28" fmla="*/ 8825 h 10378"/>
                <a:gd name="connsiteX29" fmla="*/ 4384 w 11927"/>
                <a:gd name="connsiteY29" fmla="*/ 8998 h 10378"/>
                <a:gd name="connsiteX30" fmla="*/ 3608 w 11927"/>
                <a:gd name="connsiteY30" fmla="*/ 9256 h 10378"/>
                <a:gd name="connsiteX31" fmla="*/ 3574 w 11927"/>
                <a:gd name="connsiteY31" fmla="*/ 9256 h 10378"/>
                <a:gd name="connsiteX32" fmla="*/ 3406 w 11927"/>
                <a:gd name="connsiteY32" fmla="*/ 9774 h 10378"/>
                <a:gd name="connsiteX33" fmla="*/ 3406 w 11927"/>
                <a:gd name="connsiteY33" fmla="*/ 10378 h 10378"/>
                <a:gd name="connsiteX34" fmla="*/ 3676 w 11927"/>
                <a:gd name="connsiteY34" fmla="*/ 10378 h 10378"/>
                <a:gd name="connsiteX35" fmla="*/ 3676 w 11927"/>
                <a:gd name="connsiteY35" fmla="*/ 9948 h 10378"/>
                <a:gd name="connsiteX36" fmla="*/ 3809 w 11927"/>
                <a:gd name="connsiteY36" fmla="*/ 9473 h 10378"/>
                <a:gd name="connsiteX37" fmla="*/ 5025 w 11927"/>
                <a:gd name="connsiteY37" fmla="*/ 9084 h 10378"/>
                <a:gd name="connsiteX38" fmla="*/ 5263 w 11927"/>
                <a:gd name="connsiteY38" fmla="*/ 8221 h 10378"/>
                <a:gd name="connsiteX39" fmla="*/ 5060 w 11927"/>
                <a:gd name="connsiteY39" fmla="*/ 7962 h 10378"/>
                <a:gd name="connsiteX40" fmla="*/ 4823 w 11927"/>
                <a:gd name="connsiteY40" fmla="*/ 5159 h 10378"/>
                <a:gd name="connsiteX41" fmla="*/ 5802 w 11927"/>
                <a:gd name="connsiteY41" fmla="*/ 4572 h 10378"/>
                <a:gd name="connsiteX42" fmla="*/ 6714 w 11927"/>
                <a:gd name="connsiteY42" fmla="*/ 5159 h 10378"/>
                <a:gd name="connsiteX43" fmla="*/ 6478 w 11927"/>
                <a:gd name="connsiteY43" fmla="*/ 7962 h 10378"/>
                <a:gd name="connsiteX44" fmla="*/ 6275 w 11927"/>
                <a:gd name="connsiteY44" fmla="*/ 8221 h 10378"/>
                <a:gd name="connsiteX45" fmla="*/ 6544 w 11927"/>
                <a:gd name="connsiteY45" fmla="*/ 9084 h 10378"/>
                <a:gd name="connsiteX46" fmla="*/ 7762 w 11927"/>
                <a:gd name="connsiteY46" fmla="*/ 9473 h 10378"/>
                <a:gd name="connsiteX47" fmla="*/ 7762 w 11927"/>
                <a:gd name="connsiteY47" fmla="*/ 9516 h 10378"/>
                <a:gd name="connsiteX48" fmla="*/ 7795 w 11927"/>
                <a:gd name="connsiteY48" fmla="*/ 9559 h 10378"/>
                <a:gd name="connsiteX49" fmla="*/ 7864 w 11927"/>
                <a:gd name="connsiteY49" fmla="*/ 9646 h 10378"/>
                <a:gd name="connsiteX50" fmla="*/ 7897 w 11927"/>
                <a:gd name="connsiteY50" fmla="*/ 9774 h 10378"/>
                <a:gd name="connsiteX51" fmla="*/ 7964 w 11927"/>
                <a:gd name="connsiteY51" fmla="*/ 9948 h 10378"/>
                <a:gd name="connsiteX52" fmla="*/ 7964 w 11927"/>
                <a:gd name="connsiteY52" fmla="*/ 10120 h 10378"/>
                <a:gd name="connsiteX53" fmla="*/ 7964 w 11927"/>
                <a:gd name="connsiteY53" fmla="*/ 10334 h 10378"/>
                <a:gd name="connsiteX54" fmla="*/ 8134 w 11927"/>
                <a:gd name="connsiteY54" fmla="*/ 10334 h 10378"/>
                <a:gd name="connsiteX55" fmla="*/ 8134 w 11927"/>
                <a:gd name="connsiteY55" fmla="*/ 9774 h 10378"/>
                <a:gd name="connsiteX56" fmla="*/ 8134 w 11927"/>
                <a:gd name="connsiteY56" fmla="*/ 9559 h 10378"/>
                <a:gd name="connsiteX57" fmla="*/ 8098 w 11927"/>
                <a:gd name="connsiteY57" fmla="*/ 9473 h 10378"/>
                <a:gd name="connsiteX58" fmla="*/ 8032 w 11927"/>
                <a:gd name="connsiteY58" fmla="*/ 9343 h 10378"/>
                <a:gd name="connsiteX59" fmla="*/ 7998 w 11927"/>
                <a:gd name="connsiteY59" fmla="*/ 9256 h 10378"/>
                <a:gd name="connsiteX60" fmla="*/ 7964 w 11927"/>
                <a:gd name="connsiteY60" fmla="*/ 9256 h 10378"/>
                <a:gd name="connsiteX61" fmla="*/ 7155 w 11927"/>
                <a:gd name="connsiteY61" fmla="*/ 8998 h 10378"/>
                <a:gd name="connsiteX62" fmla="*/ 7693 w 11927"/>
                <a:gd name="connsiteY62" fmla="*/ 8825 h 10378"/>
                <a:gd name="connsiteX63" fmla="*/ 7964 w 11927"/>
                <a:gd name="connsiteY63" fmla="*/ 8091 h 10378"/>
                <a:gd name="connsiteX64" fmla="*/ 7864 w 11927"/>
                <a:gd name="connsiteY64" fmla="*/ 8005 h 10378"/>
                <a:gd name="connsiteX65" fmla="*/ 7762 w 11927"/>
                <a:gd name="connsiteY65" fmla="*/ 7919 h 10378"/>
                <a:gd name="connsiteX66" fmla="*/ 7693 w 11927"/>
                <a:gd name="connsiteY66" fmla="*/ 7790 h 10378"/>
                <a:gd name="connsiteX67" fmla="*/ 7661 w 11927"/>
                <a:gd name="connsiteY67" fmla="*/ 7661 h 10378"/>
                <a:gd name="connsiteX68" fmla="*/ 7661 w 11927"/>
                <a:gd name="connsiteY68" fmla="*/ 7530 h 10378"/>
                <a:gd name="connsiteX69" fmla="*/ 7661 w 11927"/>
                <a:gd name="connsiteY69" fmla="*/ 7530 h 10378"/>
                <a:gd name="connsiteX70" fmla="*/ 7592 w 11927"/>
                <a:gd name="connsiteY70" fmla="*/ 7358 h 10378"/>
                <a:gd name="connsiteX71" fmla="*/ 7559 w 11927"/>
                <a:gd name="connsiteY71" fmla="*/ 6972 h 10378"/>
                <a:gd name="connsiteX72" fmla="*/ 7525 w 11927"/>
                <a:gd name="connsiteY72" fmla="*/ 6410 h 10378"/>
                <a:gd name="connsiteX73" fmla="*/ 7525 w 11927"/>
                <a:gd name="connsiteY73" fmla="*/ 5849 h 10378"/>
                <a:gd name="connsiteX74" fmla="*/ 7592 w 11927"/>
                <a:gd name="connsiteY74" fmla="*/ 5460 h 10378"/>
                <a:gd name="connsiteX75" fmla="*/ 7795 w 11927"/>
                <a:gd name="connsiteY75" fmla="*/ 5287 h 10378"/>
                <a:gd name="connsiteX76" fmla="*/ 8032 w 11927"/>
                <a:gd name="connsiteY76" fmla="*/ 5159 h 10378"/>
                <a:gd name="connsiteX77" fmla="*/ 8235 w 11927"/>
                <a:gd name="connsiteY77" fmla="*/ 5116 h 10378"/>
                <a:gd name="connsiteX78" fmla="*/ 8335 w 11927"/>
                <a:gd name="connsiteY78" fmla="*/ 5116 h 10378"/>
                <a:gd name="connsiteX79" fmla="*/ 8335 w 11927"/>
                <a:gd name="connsiteY79" fmla="*/ 5116 h 10378"/>
                <a:gd name="connsiteX80" fmla="*/ 8438 w 11927"/>
                <a:gd name="connsiteY80" fmla="*/ 5116 h 10378"/>
                <a:gd name="connsiteX81" fmla="*/ 8639 w 11927"/>
                <a:gd name="connsiteY81" fmla="*/ 5159 h 10378"/>
                <a:gd name="connsiteX82" fmla="*/ 8909 w 11927"/>
                <a:gd name="connsiteY82" fmla="*/ 5287 h 10378"/>
                <a:gd name="connsiteX83" fmla="*/ 9113 w 11927"/>
                <a:gd name="connsiteY83" fmla="*/ 5460 h 10378"/>
                <a:gd name="connsiteX84" fmla="*/ 9213 w 11927"/>
                <a:gd name="connsiteY84" fmla="*/ 5849 h 10378"/>
                <a:gd name="connsiteX85" fmla="*/ 9180 w 11927"/>
                <a:gd name="connsiteY85" fmla="*/ 6410 h 10378"/>
                <a:gd name="connsiteX86" fmla="*/ 9113 w 11927"/>
                <a:gd name="connsiteY86" fmla="*/ 6972 h 10378"/>
                <a:gd name="connsiteX87" fmla="*/ 9078 w 11927"/>
                <a:gd name="connsiteY87" fmla="*/ 7358 h 10378"/>
                <a:gd name="connsiteX88" fmla="*/ 9078 w 11927"/>
                <a:gd name="connsiteY88" fmla="*/ 7530 h 10378"/>
                <a:gd name="connsiteX89" fmla="*/ 9078 w 11927"/>
                <a:gd name="connsiteY89" fmla="*/ 7530 h 10378"/>
                <a:gd name="connsiteX90" fmla="*/ 9011 w 11927"/>
                <a:gd name="connsiteY90" fmla="*/ 7661 h 10378"/>
                <a:gd name="connsiteX91" fmla="*/ 8978 w 11927"/>
                <a:gd name="connsiteY91" fmla="*/ 7790 h 10378"/>
                <a:gd name="connsiteX92" fmla="*/ 8909 w 11927"/>
                <a:gd name="connsiteY92" fmla="*/ 7919 h 10378"/>
                <a:gd name="connsiteX93" fmla="*/ 8877 w 11927"/>
                <a:gd name="connsiteY93" fmla="*/ 8005 h 10378"/>
                <a:gd name="connsiteX94" fmla="*/ 8775 w 11927"/>
                <a:gd name="connsiteY94" fmla="*/ 8091 h 10378"/>
                <a:gd name="connsiteX95" fmla="*/ 8978 w 11927"/>
                <a:gd name="connsiteY95" fmla="*/ 8825 h 10378"/>
                <a:gd name="connsiteX96" fmla="*/ 9992 w 11927"/>
                <a:gd name="connsiteY96" fmla="*/ 9126 h 10378"/>
                <a:gd name="connsiteX97" fmla="*/ 9992 w 11927"/>
                <a:gd name="connsiteY97" fmla="*/ 9126 h 10378"/>
                <a:gd name="connsiteX98" fmla="*/ 10058 w 11927"/>
                <a:gd name="connsiteY98" fmla="*/ 9213 h 10378"/>
                <a:gd name="connsiteX99" fmla="*/ 10093 w 11927"/>
                <a:gd name="connsiteY99" fmla="*/ 9256 h 10378"/>
                <a:gd name="connsiteX100" fmla="*/ 10093 w 11927"/>
                <a:gd name="connsiteY100" fmla="*/ 9384 h 10378"/>
                <a:gd name="connsiteX101" fmla="*/ 10125 w 11927"/>
                <a:gd name="connsiteY101" fmla="*/ 9516 h 10378"/>
                <a:gd name="connsiteX102" fmla="*/ 10125 w 11927"/>
                <a:gd name="connsiteY10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92 w 11927"/>
                <a:gd name="connsiteY10" fmla="*/ 6410 h 10378"/>
                <a:gd name="connsiteX11" fmla="*/ 2357 w 11927"/>
                <a:gd name="connsiteY11" fmla="*/ 5849 h 10378"/>
                <a:gd name="connsiteX12" fmla="*/ 2460 w 11927"/>
                <a:gd name="connsiteY12" fmla="*/ 5460 h 10378"/>
                <a:gd name="connsiteX13" fmla="*/ 2696 w 11927"/>
                <a:gd name="connsiteY13" fmla="*/ 5287 h 10378"/>
                <a:gd name="connsiteX14" fmla="*/ 2932 w 11927"/>
                <a:gd name="connsiteY14" fmla="*/ 5159 h 10378"/>
                <a:gd name="connsiteX15" fmla="*/ 3135 w 11927"/>
                <a:gd name="connsiteY15" fmla="*/ 5116 h 10378"/>
                <a:gd name="connsiteX16" fmla="*/ 3235 w 11927"/>
                <a:gd name="connsiteY16" fmla="*/ 5116 h 10378"/>
                <a:gd name="connsiteX17" fmla="*/ 3235 w 11927"/>
                <a:gd name="connsiteY17" fmla="*/ 5116 h 10378"/>
                <a:gd name="connsiteX18" fmla="*/ 3304 w 11927"/>
                <a:gd name="connsiteY18" fmla="*/ 5116 h 10378"/>
                <a:gd name="connsiteX19" fmla="*/ 3506 w 11927"/>
                <a:gd name="connsiteY19" fmla="*/ 5159 h 10378"/>
                <a:gd name="connsiteX20" fmla="*/ 3743 w 11927"/>
                <a:gd name="connsiteY20" fmla="*/ 5287 h 10378"/>
                <a:gd name="connsiteX21" fmla="*/ 3944 w 11927"/>
                <a:gd name="connsiteY21" fmla="*/ 5460 h 10378"/>
                <a:gd name="connsiteX22" fmla="*/ 4046 w 11927"/>
                <a:gd name="connsiteY22" fmla="*/ 5849 h 10378"/>
                <a:gd name="connsiteX23" fmla="*/ 4046 w 11927"/>
                <a:gd name="connsiteY23" fmla="*/ 6410 h 10378"/>
                <a:gd name="connsiteX24" fmla="*/ 4013 w 11927"/>
                <a:gd name="connsiteY24" fmla="*/ 6972 h 10378"/>
                <a:gd name="connsiteX25" fmla="*/ 3910 w 11927"/>
                <a:gd name="connsiteY25" fmla="*/ 7575 h 10378"/>
                <a:gd name="connsiteX26" fmla="*/ 3676 w 11927"/>
                <a:gd name="connsiteY26" fmla="*/ 8091 h 10378"/>
                <a:gd name="connsiteX27" fmla="*/ 3844 w 11927"/>
                <a:gd name="connsiteY27" fmla="*/ 8825 h 10378"/>
                <a:gd name="connsiteX28" fmla="*/ 4384 w 11927"/>
                <a:gd name="connsiteY28" fmla="*/ 8998 h 10378"/>
                <a:gd name="connsiteX29" fmla="*/ 3608 w 11927"/>
                <a:gd name="connsiteY29" fmla="*/ 9256 h 10378"/>
                <a:gd name="connsiteX30" fmla="*/ 3574 w 11927"/>
                <a:gd name="connsiteY30" fmla="*/ 9256 h 10378"/>
                <a:gd name="connsiteX31" fmla="*/ 3406 w 11927"/>
                <a:gd name="connsiteY31" fmla="*/ 9774 h 10378"/>
                <a:gd name="connsiteX32" fmla="*/ 3406 w 11927"/>
                <a:gd name="connsiteY32" fmla="*/ 10378 h 10378"/>
                <a:gd name="connsiteX33" fmla="*/ 3676 w 11927"/>
                <a:gd name="connsiteY33" fmla="*/ 10378 h 10378"/>
                <a:gd name="connsiteX34" fmla="*/ 3676 w 11927"/>
                <a:gd name="connsiteY34" fmla="*/ 9948 h 10378"/>
                <a:gd name="connsiteX35" fmla="*/ 3809 w 11927"/>
                <a:gd name="connsiteY35" fmla="*/ 9473 h 10378"/>
                <a:gd name="connsiteX36" fmla="*/ 5025 w 11927"/>
                <a:gd name="connsiteY36" fmla="*/ 9084 h 10378"/>
                <a:gd name="connsiteX37" fmla="*/ 5263 w 11927"/>
                <a:gd name="connsiteY37" fmla="*/ 8221 h 10378"/>
                <a:gd name="connsiteX38" fmla="*/ 5060 w 11927"/>
                <a:gd name="connsiteY38" fmla="*/ 7962 h 10378"/>
                <a:gd name="connsiteX39" fmla="*/ 4823 w 11927"/>
                <a:gd name="connsiteY39" fmla="*/ 5159 h 10378"/>
                <a:gd name="connsiteX40" fmla="*/ 5802 w 11927"/>
                <a:gd name="connsiteY40" fmla="*/ 4572 h 10378"/>
                <a:gd name="connsiteX41" fmla="*/ 6714 w 11927"/>
                <a:gd name="connsiteY41" fmla="*/ 5159 h 10378"/>
                <a:gd name="connsiteX42" fmla="*/ 6478 w 11927"/>
                <a:gd name="connsiteY42" fmla="*/ 7962 h 10378"/>
                <a:gd name="connsiteX43" fmla="*/ 6275 w 11927"/>
                <a:gd name="connsiteY43" fmla="*/ 8221 h 10378"/>
                <a:gd name="connsiteX44" fmla="*/ 6544 w 11927"/>
                <a:gd name="connsiteY44" fmla="*/ 9084 h 10378"/>
                <a:gd name="connsiteX45" fmla="*/ 7762 w 11927"/>
                <a:gd name="connsiteY45" fmla="*/ 9473 h 10378"/>
                <a:gd name="connsiteX46" fmla="*/ 7762 w 11927"/>
                <a:gd name="connsiteY46" fmla="*/ 9516 h 10378"/>
                <a:gd name="connsiteX47" fmla="*/ 7795 w 11927"/>
                <a:gd name="connsiteY47" fmla="*/ 9559 h 10378"/>
                <a:gd name="connsiteX48" fmla="*/ 7864 w 11927"/>
                <a:gd name="connsiteY48" fmla="*/ 9646 h 10378"/>
                <a:gd name="connsiteX49" fmla="*/ 7897 w 11927"/>
                <a:gd name="connsiteY49" fmla="*/ 9774 h 10378"/>
                <a:gd name="connsiteX50" fmla="*/ 7964 w 11927"/>
                <a:gd name="connsiteY50" fmla="*/ 9948 h 10378"/>
                <a:gd name="connsiteX51" fmla="*/ 7964 w 11927"/>
                <a:gd name="connsiteY51" fmla="*/ 10120 h 10378"/>
                <a:gd name="connsiteX52" fmla="*/ 7964 w 11927"/>
                <a:gd name="connsiteY52" fmla="*/ 10334 h 10378"/>
                <a:gd name="connsiteX53" fmla="*/ 8134 w 11927"/>
                <a:gd name="connsiteY53" fmla="*/ 10334 h 10378"/>
                <a:gd name="connsiteX54" fmla="*/ 8134 w 11927"/>
                <a:gd name="connsiteY54" fmla="*/ 9774 h 10378"/>
                <a:gd name="connsiteX55" fmla="*/ 8134 w 11927"/>
                <a:gd name="connsiteY55" fmla="*/ 9559 h 10378"/>
                <a:gd name="connsiteX56" fmla="*/ 8098 w 11927"/>
                <a:gd name="connsiteY56" fmla="*/ 9473 h 10378"/>
                <a:gd name="connsiteX57" fmla="*/ 8032 w 11927"/>
                <a:gd name="connsiteY57" fmla="*/ 9343 h 10378"/>
                <a:gd name="connsiteX58" fmla="*/ 7998 w 11927"/>
                <a:gd name="connsiteY58" fmla="*/ 9256 h 10378"/>
                <a:gd name="connsiteX59" fmla="*/ 7964 w 11927"/>
                <a:gd name="connsiteY59" fmla="*/ 9256 h 10378"/>
                <a:gd name="connsiteX60" fmla="*/ 7155 w 11927"/>
                <a:gd name="connsiteY60" fmla="*/ 8998 h 10378"/>
                <a:gd name="connsiteX61" fmla="*/ 7693 w 11927"/>
                <a:gd name="connsiteY61" fmla="*/ 8825 h 10378"/>
                <a:gd name="connsiteX62" fmla="*/ 7964 w 11927"/>
                <a:gd name="connsiteY62" fmla="*/ 8091 h 10378"/>
                <a:gd name="connsiteX63" fmla="*/ 7864 w 11927"/>
                <a:gd name="connsiteY63" fmla="*/ 8005 h 10378"/>
                <a:gd name="connsiteX64" fmla="*/ 7762 w 11927"/>
                <a:gd name="connsiteY64" fmla="*/ 7919 h 10378"/>
                <a:gd name="connsiteX65" fmla="*/ 7693 w 11927"/>
                <a:gd name="connsiteY65" fmla="*/ 7790 h 10378"/>
                <a:gd name="connsiteX66" fmla="*/ 7661 w 11927"/>
                <a:gd name="connsiteY66" fmla="*/ 7661 h 10378"/>
                <a:gd name="connsiteX67" fmla="*/ 7661 w 11927"/>
                <a:gd name="connsiteY67" fmla="*/ 7530 h 10378"/>
                <a:gd name="connsiteX68" fmla="*/ 7661 w 11927"/>
                <a:gd name="connsiteY68" fmla="*/ 7530 h 10378"/>
                <a:gd name="connsiteX69" fmla="*/ 7592 w 11927"/>
                <a:gd name="connsiteY69" fmla="*/ 7358 h 10378"/>
                <a:gd name="connsiteX70" fmla="*/ 7559 w 11927"/>
                <a:gd name="connsiteY70" fmla="*/ 6972 h 10378"/>
                <a:gd name="connsiteX71" fmla="*/ 7525 w 11927"/>
                <a:gd name="connsiteY71" fmla="*/ 6410 h 10378"/>
                <a:gd name="connsiteX72" fmla="*/ 7525 w 11927"/>
                <a:gd name="connsiteY72" fmla="*/ 5849 h 10378"/>
                <a:gd name="connsiteX73" fmla="*/ 7592 w 11927"/>
                <a:gd name="connsiteY73" fmla="*/ 5460 h 10378"/>
                <a:gd name="connsiteX74" fmla="*/ 7795 w 11927"/>
                <a:gd name="connsiteY74" fmla="*/ 5287 h 10378"/>
                <a:gd name="connsiteX75" fmla="*/ 8032 w 11927"/>
                <a:gd name="connsiteY75" fmla="*/ 5159 h 10378"/>
                <a:gd name="connsiteX76" fmla="*/ 8235 w 11927"/>
                <a:gd name="connsiteY76" fmla="*/ 5116 h 10378"/>
                <a:gd name="connsiteX77" fmla="*/ 8335 w 11927"/>
                <a:gd name="connsiteY77" fmla="*/ 5116 h 10378"/>
                <a:gd name="connsiteX78" fmla="*/ 8335 w 11927"/>
                <a:gd name="connsiteY78" fmla="*/ 5116 h 10378"/>
                <a:gd name="connsiteX79" fmla="*/ 8438 w 11927"/>
                <a:gd name="connsiteY79" fmla="*/ 5116 h 10378"/>
                <a:gd name="connsiteX80" fmla="*/ 8639 w 11927"/>
                <a:gd name="connsiteY80" fmla="*/ 5159 h 10378"/>
                <a:gd name="connsiteX81" fmla="*/ 8909 w 11927"/>
                <a:gd name="connsiteY81" fmla="*/ 5287 h 10378"/>
                <a:gd name="connsiteX82" fmla="*/ 9113 w 11927"/>
                <a:gd name="connsiteY82" fmla="*/ 5460 h 10378"/>
                <a:gd name="connsiteX83" fmla="*/ 9213 w 11927"/>
                <a:gd name="connsiteY83" fmla="*/ 5849 h 10378"/>
                <a:gd name="connsiteX84" fmla="*/ 9180 w 11927"/>
                <a:gd name="connsiteY84" fmla="*/ 6410 h 10378"/>
                <a:gd name="connsiteX85" fmla="*/ 9113 w 11927"/>
                <a:gd name="connsiteY85" fmla="*/ 6972 h 10378"/>
                <a:gd name="connsiteX86" fmla="*/ 9078 w 11927"/>
                <a:gd name="connsiteY86" fmla="*/ 7358 h 10378"/>
                <a:gd name="connsiteX87" fmla="*/ 9078 w 11927"/>
                <a:gd name="connsiteY87" fmla="*/ 7530 h 10378"/>
                <a:gd name="connsiteX88" fmla="*/ 9078 w 11927"/>
                <a:gd name="connsiteY88" fmla="*/ 7530 h 10378"/>
                <a:gd name="connsiteX89" fmla="*/ 9011 w 11927"/>
                <a:gd name="connsiteY89" fmla="*/ 7661 h 10378"/>
                <a:gd name="connsiteX90" fmla="*/ 8978 w 11927"/>
                <a:gd name="connsiteY90" fmla="*/ 7790 h 10378"/>
                <a:gd name="connsiteX91" fmla="*/ 8909 w 11927"/>
                <a:gd name="connsiteY91" fmla="*/ 7919 h 10378"/>
                <a:gd name="connsiteX92" fmla="*/ 8877 w 11927"/>
                <a:gd name="connsiteY92" fmla="*/ 8005 h 10378"/>
                <a:gd name="connsiteX93" fmla="*/ 8775 w 11927"/>
                <a:gd name="connsiteY93" fmla="*/ 8091 h 10378"/>
                <a:gd name="connsiteX94" fmla="*/ 8978 w 11927"/>
                <a:gd name="connsiteY94" fmla="*/ 8825 h 10378"/>
                <a:gd name="connsiteX95" fmla="*/ 9992 w 11927"/>
                <a:gd name="connsiteY95" fmla="*/ 9126 h 10378"/>
                <a:gd name="connsiteX96" fmla="*/ 9992 w 11927"/>
                <a:gd name="connsiteY96" fmla="*/ 9126 h 10378"/>
                <a:gd name="connsiteX97" fmla="*/ 10058 w 11927"/>
                <a:gd name="connsiteY97" fmla="*/ 9213 h 10378"/>
                <a:gd name="connsiteX98" fmla="*/ 10093 w 11927"/>
                <a:gd name="connsiteY98" fmla="*/ 9256 h 10378"/>
                <a:gd name="connsiteX99" fmla="*/ 10093 w 11927"/>
                <a:gd name="connsiteY99" fmla="*/ 9384 h 10378"/>
                <a:gd name="connsiteX100" fmla="*/ 10125 w 11927"/>
                <a:gd name="connsiteY100" fmla="*/ 9516 h 10378"/>
                <a:gd name="connsiteX101" fmla="*/ 10125 w 11927"/>
                <a:gd name="connsiteY10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460 w 11927"/>
                <a:gd name="connsiteY11" fmla="*/ 5460 h 10378"/>
                <a:gd name="connsiteX12" fmla="*/ 2696 w 11927"/>
                <a:gd name="connsiteY12" fmla="*/ 5287 h 10378"/>
                <a:gd name="connsiteX13" fmla="*/ 2932 w 11927"/>
                <a:gd name="connsiteY13" fmla="*/ 5159 h 10378"/>
                <a:gd name="connsiteX14" fmla="*/ 3135 w 11927"/>
                <a:gd name="connsiteY14" fmla="*/ 5116 h 10378"/>
                <a:gd name="connsiteX15" fmla="*/ 3235 w 11927"/>
                <a:gd name="connsiteY15" fmla="*/ 5116 h 10378"/>
                <a:gd name="connsiteX16" fmla="*/ 3235 w 11927"/>
                <a:gd name="connsiteY16" fmla="*/ 5116 h 10378"/>
                <a:gd name="connsiteX17" fmla="*/ 3304 w 11927"/>
                <a:gd name="connsiteY17" fmla="*/ 5116 h 10378"/>
                <a:gd name="connsiteX18" fmla="*/ 3506 w 11927"/>
                <a:gd name="connsiteY18" fmla="*/ 5159 h 10378"/>
                <a:gd name="connsiteX19" fmla="*/ 3743 w 11927"/>
                <a:gd name="connsiteY19" fmla="*/ 5287 h 10378"/>
                <a:gd name="connsiteX20" fmla="*/ 3944 w 11927"/>
                <a:gd name="connsiteY20" fmla="*/ 5460 h 10378"/>
                <a:gd name="connsiteX21" fmla="*/ 4046 w 11927"/>
                <a:gd name="connsiteY21" fmla="*/ 5849 h 10378"/>
                <a:gd name="connsiteX22" fmla="*/ 4046 w 11927"/>
                <a:gd name="connsiteY22" fmla="*/ 6410 h 10378"/>
                <a:gd name="connsiteX23" fmla="*/ 4013 w 11927"/>
                <a:gd name="connsiteY23" fmla="*/ 6972 h 10378"/>
                <a:gd name="connsiteX24" fmla="*/ 3910 w 11927"/>
                <a:gd name="connsiteY24" fmla="*/ 7575 h 10378"/>
                <a:gd name="connsiteX25" fmla="*/ 3676 w 11927"/>
                <a:gd name="connsiteY25" fmla="*/ 8091 h 10378"/>
                <a:gd name="connsiteX26" fmla="*/ 3844 w 11927"/>
                <a:gd name="connsiteY26" fmla="*/ 8825 h 10378"/>
                <a:gd name="connsiteX27" fmla="*/ 4384 w 11927"/>
                <a:gd name="connsiteY27" fmla="*/ 8998 h 10378"/>
                <a:gd name="connsiteX28" fmla="*/ 3608 w 11927"/>
                <a:gd name="connsiteY28" fmla="*/ 9256 h 10378"/>
                <a:gd name="connsiteX29" fmla="*/ 3574 w 11927"/>
                <a:gd name="connsiteY29" fmla="*/ 9256 h 10378"/>
                <a:gd name="connsiteX30" fmla="*/ 3406 w 11927"/>
                <a:gd name="connsiteY30" fmla="*/ 9774 h 10378"/>
                <a:gd name="connsiteX31" fmla="*/ 3406 w 11927"/>
                <a:gd name="connsiteY31" fmla="*/ 10378 h 10378"/>
                <a:gd name="connsiteX32" fmla="*/ 3676 w 11927"/>
                <a:gd name="connsiteY32" fmla="*/ 10378 h 10378"/>
                <a:gd name="connsiteX33" fmla="*/ 3676 w 11927"/>
                <a:gd name="connsiteY33" fmla="*/ 9948 h 10378"/>
                <a:gd name="connsiteX34" fmla="*/ 3809 w 11927"/>
                <a:gd name="connsiteY34" fmla="*/ 9473 h 10378"/>
                <a:gd name="connsiteX35" fmla="*/ 5025 w 11927"/>
                <a:gd name="connsiteY35" fmla="*/ 9084 h 10378"/>
                <a:gd name="connsiteX36" fmla="*/ 5263 w 11927"/>
                <a:gd name="connsiteY36" fmla="*/ 8221 h 10378"/>
                <a:gd name="connsiteX37" fmla="*/ 5060 w 11927"/>
                <a:gd name="connsiteY37" fmla="*/ 7962 h 10378"/>
                <a:gd name="connsiteX38" fmla="*/ 4823 w 11927"/>
                <a:gd name="connsiteY38" fmla="*/ 5159 h 10378"/>
                <a:gd name="connsiteX39" fmla="*/ 5802 w 11927"/>
                <a:gd name="connsiteY39" fmla="*/ 4572 h 10378"/>
                <a:gd name="connsiteX40" fmla="*/ 6714 w 11927"/>
                <a:gd name="connsiteY40" fmla="*/ 5159 h 10378"/>
                <a:gd name="connsiteX41" fmla="*/ 6478 w 11927"/>
                <a:gd name="connsiteY41" fmla="*/ 7962 h 10378"/>
                <a:gd name="connsiteX42" fmla="*/ 6275 w 11927"/>
                <a:gd name="connsiteY42" fmla="*/ 8221 h 10378"/>
                <a:gd name="connsiteX43" fmla="*/ 6544 w 11927"/>
                <a:gd name="connsiteY43" fmla="*/ 9084 h 10378"/>
                <a:gd name="connsiteX44" fmla="*/ 7762 w 11927"/>
                <a:gd name="connsiteY44" fmla="*/ 9473 h 10378"/>
                <a:gd name="connsiteX45" fmla="*/ 7762 w 11927"/>
                <a:gd name="connsiteY45" fmla="*/ 9516 h 10378"/>
                <a:gd name="connsiteX46" fmla="*/ 7795 w 11927"/>
                <a:gd name="connsiteY46" fmla="*/ 9559 h 10378"/>
                <a:gd name="connsiteX47" fmla="*/ 7864 w 11927"/>
                <a:gd name="connsiteY47" fmla="*/ 9646 h 10378"/>
                <a:gd name="connsiteX48" fmla="*/ 7897 w 11927"/>
                <a:gd name="connsiteY48" fmla="*/ 9774 h 10378"/>
                <a:gd name="connsiteX49" fmla="*/ 7964 w 11927"/>
                <a:gd name="connsiteY49" fmla="*/ 9948 h 10378"/>
                <a:gd name="connsiteX50" fmla="*/ 7964 w 11927"/>
                <a:gd name="connsiteY50" fmla="*/ 10120 h 10378"/>
                <a:gd name="connsiteX51" fmla="*/ 7964 w 11927"/>
                <a:gd name="connsiteY51" fmla="*/ 10334 h 10378"/>
                <a:gd name="connsiteX52" fmla="*/ 8134 w 11927"/>
                <a:gd name="connsiteY52" fmla="*/ 10334 h 10378"/>
                <a:gd name="connsiteX53" fmla="*/ 8134 w 11927"/>
                <a:gd name="connsiteY53" fmla="*/ 9774 h 10378"/>
                <a:gd name="connsiteX54" fmla="*/ 8134 w 11927"/>
                <a:gd name="connsiteY54" fmla="*/ 9559 h 10378"/>
                <a:gd name="connsiteX55" fmla="*/ 8098 w 11927"/>
                <a:gd name="connsiteY55" fmla="*/ 9473 h 10378"/>
                <a:gd name="connsiteX56" fmla="*/ 8032 w 11927"/>
                <a:gd name="connsiteY56" fmla="*/ 9343 h 10378"/>
                <a:gd name="connsiteX57" fmla="*/ 7998 w 11927"/>
                <a:gd name="connsiteY57" fmla="*/ 9256 h 10378"/>
                <a:gd name="connsiteX58" fmla="*/ 7964 w 11927"/>
                <a:gd name="connsiteY58" fmla="*/ 9256 h 10378"/>
                <a:gd name="connsiteX59" fmla="*/ 7155 w 11927"/>
                <a:gd name="connsiteY59" fmla="*/ 8998 h 10378"/>
                <a:gd name="connsiteX60" fmla="*/ 7693 w 11927"/>
                <a:gd name="connsiteY60" fmla="*/ 8825 h 10378"/>
                <a:gd name="connsiteX61" fmla="*/ 7964 w 11927"/>
                <a:gd name="connsiteY61" fmla="*/ 8091 h 10378"/>
                <a:gd name="connsiteX62" fmla="*/ 7864 w 11927"/>
                <a:gd name="connsiteY62" fmla="*/ 8005 h 10378"/>
                <a:gd name="connsiteX63" fmla="*/ 7762 w 11927"/>
                <a:gd name="connsiteY63" fmla="*/ 7919 h 10378"/>
                <a:gd name="connsiteX64" fmla="*/ 7693 w 11927"/>
                <a:gd name="connsiteY64" fmla="*/ 7790 h 10378"/>
                <a:gd name="connsiteX65" fmla="*/ 7661 w 11927"/>
                <a:gd name="connsiteY65" fmla="*/ 7661 h 10378"/>
                <a:gd name="connsiteX66" fmla="*/ 7661 w 11927"/>
                <a:gd name="connsiteY66" fmla="*/ 7530 h 10378"/>
                <a:gd name="connsiteX67" fmla="*/ 7661 w 11927"/>
                <a:gd name="connsiteY67" fmla="*/ 7530 h 10378"/>
                <a:gd name="connsiteX68" fmla="*/ 7592 w 11927"/>
                <a:gd name="connsiteY68" fmla="*/ 7358 h 10378"/>
                <a:gd name="connsiteX69" fmla="*/ 7559 w 11927"/>
                <a:gd name="connsiteY69" fmla="*/ 6972 h 10378"/>
                <a:gd name="connsiteX70" fmla="*/ 7525 w 11927"/>
                <a:gd name="connsiteY70" fmla="*/ 6410 h 10378"/>
                <a:gd name="connsiteX71" fmla="*/ 7525 w 11927"/>
                <a:gd name="connsiteY71" fmla="*/ 5849 h 10378"/>
                <a:gd name="connsiteX72" fmla="*/ 7592 w 11927"/>
                <a:gd name="connsiteY72" fmla="*/ 5460 h 10378"/>
                <a:gd name="connsiteX73" fmla="*/ 7795 w 11927"/>
                <a:gd name="connsiteY73" fmla="*/ 5287 h 10378"/>
                <a:gd name="connsiteX74" fmla="*/ 8032 w 11927"/>
                <a:gd name="connsiteY74" fmla="*/ 5159 h 10378"/>
                <a:gd name="connsiteX75" fmla="*/ 8235 w 11927"/>
                <a:gd name="connsiteY75" fmla="*/ 5116 h 10378"/>
                <a:gd name="connsiteX76" fmla="*/ 8335 w 11927"/>
                <a:gd name="connsiteY76" fmla="*/ 5116 h 10378"/>
                <a:gd name="connsiteX77" fmla="*/ 8335 w 11927"/>
                <a:gd name="connsiteY77" fmla="*/ 5116 h 10378"/>
                <a:gd name="connsiteX78" fmla="*/ 8438 w 11927"/>
                <a:gd name="connsiteY78" fmla="*/ 5116 h 10378"/>
                <a:gd name="connsiteX79" fmla="*/ 8639 w 11927"/>
                <a:gd name="connsiteY79" fmla="*/ 5159 h 10378"/>
                <a:gd name="connsiteX80" fmla="*/ 8909 w 11927"/>
                <a:gd name="connsiteY80" fmla="*/ 5287 h 10378"/>
                <a:gd name="connsiteX81" fmla="*/ 9113 w 11927"/>
                <a:gd name="connsiteY81" fmla="*/ 5460 h 10378"/>
                <a:gd name="connsiteX82" fmla="*/ 9213 w 11927"/>
                <a:gd name="connsiteY82" fmla="*/ 5849 h 10378"/>
                <a:gd name="connsiteX83" fmla="*/ 9180 w 11927"/>
                <a:gd name="connsiteY83" fmla="*/ 6410 h 10378"/>
                <a:gd name="connsiteX84" fmla="*/ 9113 w 11927"/>
                <a:gd name="connsiteY84" fmla="*/ 6972 h 10378"/>
                <a:gd name="connsiteX85" fmla="*/ 9078 w 11927"/>
                <a:gd name="connsiteY85" fmla="*/ 7358 h 10378"/>
                <a:gd name="connsiteX86" fmla="*/ 9078 w 11927"/>
                <a:gd name="connsiteY86" fmla="*/ 7530 h 10378"/>
                <a:gd name="connsiteX87" fmla="*/ 9078 w 11927"/>
                <a:gd name="connsiteY87" fmla="*/ 7530 h 10378"/>
                <a:gd name="connsiteX88" fmla="*/ 9011 w 11927"/>
                <a:gd name="connsiteY88" fmla="*/ 7661 h 10378"/>
                <a:gd name="connsiteX89" fmla="*/ 8978 w 11927"/>
                <a:gd name="connsiteY89" fmla="*/ 7790 h 10378"/>
                <a:gd name="connsiteX90" fmla="*/ 8909 w 11927"/>
                <a:gd name="connsiteY90" fmla="*/ 7919 h 10378"/>
                <a:gd name="connsiteX91" fmla="*/ 8877 w 11927"/>
                <a:gd name="connsiteY91" fmla="*/ 8005 h 10378"/>
                <a:gd name="connsiteX92" fmla="*/ 8775 w 11927"/>
                <a:gd name="connsiteY92" fmla="*/ 8091 h 10378"/>
                <a:gd name="connsiteX93" fmla="*/ 8978 w 11927"/>
                <a:gd name="connsiteY93" fmla="*/ 8825 h 10378"/>
                <a:gd name="connsiteX94" fmla="*/ 9992 w 11927"/>
                <a:gd name="connsiteY94" fmla="*/ 9126 h 10378"/>
                <a:gd name="connsiteX95" fmla="*/ 9992 w 11927"/>
                <a:gd name="connsiteY95" fmla="*/ 9126 h 10378"/>
                <a:gd name="connsiteX96" fmla="*/ 10058 w 11927"/>
                <a:gd name="connsiteY96" fmla="*/ 9213 h 10378"/>
                <a:gd name="connsiteX97" fmla="*/ 10093 w 11927"/>
                <a:gd name="connsiteY97" fmla="*/ 9256 h 10378"/>
                <a:gd name="connsiteX98" fmla="*/ 10093 w 11927"/>
                <a:gd name="connsiteY98" fmla="*/ 9384 h 10378"/>
                <a:gd name="connsiteX99" fmla="*/ 10125 w 11927"/>
                <a:gd name="connsiteY99" fmla="*/ 9516 h 10378"/>
                <a:gd name="connsiteX100" fmla="*/ 10125 w 11927"/>
                <a:gd name="connsiteY10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2932 w 11927"/>
                <a:gd name="connsiteY12" fmla="*/ 5159 h 10378"/>
                <a:gd name="connsiteX13" fmla="*/ 3135 w 11927"/>
                <a:gd name="connsiteY13" fmla="*/ 5116 h 10378"/>
                <a:gd name="connsiteX14" fmla="*/ 3235 w 11927"/>
                <a:gd name="connsiteY14" fmla="*/ 5116 h 10378"/>
                <a:gd name="connsiteX15" fmla="*/ 3235 w 11927"/>
                <a:gd name="connsiteY15" fmla="*/ 5116 h 10378"/>
                <a:gd name="connsiteX16" fmla="*/ 3304 w 11927"/>
                <a:gd name="connsiteY16" fmla="*/ 5116 h 10378"/>
                <a:gd name="connsiteX17" fmla="*/ 3506 w 11927"/>
                <a:gd name="connsiteY17" fmla="*/ 5159 h 10378"/>
                <a:gd name="connsiteX18" fmla="*/ 3743 w 11927"/>
                <a:gd name="connsiteY18" fmla="*/ 5287 h 10378"/>
                <a:gd name="connsiteX19" fmla="*/ 3944 w 11927"/>
                <a:gd name="connsiteY19" fmla="*/ 5460 h 10378"/>
                <a:gd name="connsiteX20" fmla="*/ 4046 w 11927"/>
                <a:gd name="connsiteY20" fmla="*/ 5849 h 10378"/>
                <a:gd name="connsiteX21" fmla="*/ 4046 w 11927"/>
                <a:gd name="connsiteY21" fmla="*/ 6410 h 10378"/>
                <a:gd name="connsiteX22" fmla="*/ 4013 w 11927"/>
                <a:gd name="connsiteY22" fmla="*/ 6972 h 10378"/>
                <a:gd name="connsiteX23" fmla="*/ 3910 w 11927"/>
                <a:gd name="connsiteY23" fmla="*/ 7575 h 10378"/>
                <a:gd name="connsiteX24" fmla="*/ 3676 w 11927"/>
                <a:gd name="connsiteY24" fmla="*/ 8091 h 10378"/>
                <a:gd name="connsiteX25" fmla="*/ 3844 w 11927"/>
                <a:gd name="connsiteY25" fmla="*/ 8825 h 10378"/>
                <a:gd name="connsiteX26" fmla="*/ 4384 w 11927"/>
                <a:gd name="connsiteY26" fmla="*/ 8998 h 10378"/>
                <a:gd name="connsiteX27" fmla="*/ 3608 w 11927"/>
                <a:gd name="connsiteY27" fmla="*/ 9256 h 10378"/>
                <a:gd name="connsiteX28" fmla="*/ 3574 w 11927"/>
                <a:gd name="connsiteY28" fmla="*/ 9256 h 10378"/>
                <a:gd name="connsiteX29" fmla="*/ 3406 w 11927"/>
                <a:gd name="connsiteY29" fmla="*/ 9774 h 10378"/>
                <a:gd name="connsiteX30" fmla="*/ 3406 w 11927"/>
                <a:gd name="connsiteY30" fmla="*/ 10378 h 10378"/>
                <a:gd name="connsiteX31" fmla="*/ 3676 w 11927"/>
                <a:gd name="connsiteY31" fmla="*/ 10378 h 10378"/>
                <a:gd name="connsiteX32" fmla="*/ 3676 w 11927"/>
                <a:gd name="connsiteY32" fmla="*/ 9948 h 10378"/>
                <a:gd name="connsiteX33" fmla="*/ 3809 w 11927"/>
                <a:gd name="connsiteY33" fmla="*/ 9473 h 10378"/>
                <a:gd name="connsiteX34" fmla="*/ 5025 w 11927"/>
                <a:gd name="connsiteY34" fmla="*/ 9084 h 10378"/>
                <a:gd name="connsiteX35" fmla="*/ 5263 w 11927"/>
                <a:gd name="connsiteY35" fmla="*/ 8221 h 10378"/>
                <a:gd name="connsiteX36" fmla="*/ 5060 w 11927"/>
                <a:gd name="connsiteY36" fmla="*/ 7962 h 10378"/>
                <a:gd name="connsiteX37" fmla="*/ 4823 w 11927"/>
                <a:gd name="connsiteY37" fmla="*/ 5159 h 10378"/>
                <a:gd name="connsiteX38" fmla="*/ 5802 w 11927"/>
                <a:gd name="connsiteY38" fmla="*/ 4572 h 10378"/>
                <a:gd name="connsiteX39" fmla="*/ 6714 w 11927"/>
                <a:gd name="connsiteY39" fmla="*/ 5159 h 10378"/>
                <a:gd name="connsiteX40" fmla="*/ 6478 w 11927"/>
                <a:gd name="connsiteY40" fmla="*/ 7962 h 10378"/>
                <a:gd name="connsiteX41" fmla="*/ 6275 w 11927"/>
                <a:gd name="connsiteY41" fmla="*/ 8221 h 10378"/>
                <a:gd name="connsiteX42" fmla="*/ 6544 w 11927"/>
                <a:gd name="connsiteY42" fmla="*/ 9084 h 10378"/>
                <a:gd name="connsiteX43" fmla="*/ 7762 w 11927"/>
                <a:gd name="connsiteY43" fmla="*/ 9473 h 10378"/>
                <a:gd name="connsiteX44" fmla="*/ 7762 w 11927"/>
                <a:gd name="connsiteY44" fmla="*/ 9516 h 10378"/>
                <a:gd name="connsiteX45" fmla="*/ 7795 w 11927"/>
                <a:gd name="connsiteY45" fmla="*/ 9559 h 10378"/>
                <a:gd name="connsiteX46" fmla="*/ 7864 w 11927"/>
                <a:gd name="connsiteY46" fmla="*/ 9646 h 10378"/>
                <a:gd name="connsiteX47" fmla="*/ 7897 w 11927"/>
                <a:gd name="connsiteY47" fmla="*/ 9774 h 10378"/>
                <a:gd name="connsiteX48" fmla="*/ 7964 w 11927"/>
                <a:gd name="connsiteY48" fmla="*/ 9948 h 10378"/>
                <a:gd name="connsiteX49" fmla="*/ 7964 w 11927"/>
                <a:gd name="connsiteY49" fmla="*/ 10120 h 10378"/>
                <a:gd name="connsiteX50" fmla="*/ 7964 w 11927"/>
                <a:gd name="connsiteY50" fmla="*/ 10334 h 10378"/>
                <a:gd name="connsiteX51" fmla="*/ 8134 w 11927"/>
                <a:gd name="connsiteY51" fmla="*/ 10334 h 10378"/>
                <a:gd name="connsiteX52" fmla="*/ 8134 w 11927"/>
                <a:gd name="connsiteY52" fmla="*/ 9774 h 10378"/>
                <a:gd name="connsiteX53" fmla="*/ 8134 w 11927"/>
                <a:gd name="connsiteY53" fmla="*/ 9559 h 10378"/>
                <a:gd name="connsiteX54" fmla="*/ 8098 w 11927"/>
                <a:gd name="connsiteY54" fmla="*/ 9473 h 10378"/>
                <a:gd name="connsiteX55" fmla="*/ 8032 w 11927"/>
                <a:gd name="connsiteY55" fmla="*/ 9343 h 10378"/>
                <a:gd name="connsiteX56" fmla="*/ 7998 w 11927"/>
                <a:gd name="connsiteY56" fmla="*/ 9256 h 10378"/>
                <a:gd name="connsiteX57" fmla="*/ 7964 w 11927"/>
                <a:gd name="connsiteY57" fmla="*/ 9256 h 10378"/>
                <a:gd name="connsiteX58" fmla="*/ 7155 w 11927"/>
                <a:gd name="connsiteY58" fmla="*/ 8998 h 10378"/>
                <a:gd name="connsiteX59" fmla="*/ 7693 w 11927"/>
                <a:gd name="connsiteY59" fmla="*/ 8825 h 10378"/>
                <a:gd name="connsiteX60" fmla="*/ 7964 w 11927"/>
                <a:gd name="connsiteY60" fmla="*/ 8091 h 10378"/>
                <a:gd name="connsiteX61" fmla="*/ 7864 w 11927"/>
                <a:gd name="connsiteY61" fmla="*/ 8005 h 10378"/>
                <a:gd name="connsiteX62" fmla="*/ 7762 w 11927"/>
                <a:gd name="connsiteY62" fmla="*/ 7919 h 10378"/>
                <a:gd name="connsiteX63" fmla="*/ 7693 w 11927"/>
                <a:gd name="connsiteY63" fmla="*/ 7790 h 10378"/>
                <a:gd name="connsiteX64" fmla="*/ 7661 w 11927"/>
                <a:gd name="connsiteY64" fmla="*/ 7661 h 10378"/>
                <a:gd name="connsiteX65" fmla="*/ 7661 w 11927"/>
                <a:gd name="connsiteY65" fmla="*/ 7530 h 10378"/>
                <a:gd name="connsiteX66" fmla="*/ 7661 w 11927"/>
                <a:gd name="connsiteY66" fmla="*/ 7530 h 10378"/>
                <a:gd name="connsiteX67" fmla="*/ 7592 w 11927"/>
                <a:gd name="connsiteY67" fmla="*/ 7358 h 10378"/>
                <a:gd name="connsiteX68" fmla="*/ 7559 w 11927"/>
                <a:gd name="connsiteY68" fmla="*/ 6972 h 10378"/>
                <a:gd name="connsiteX69" fmla="*/ 7525 w 11927"/>
                <a:gd name="connsiteY69" fmla="*/ 6410 h 10378"/>
                <a:gd name="connsiteX70" fmla="*/ 7525 w 11927"/>
                <a:gd name="connsiteY70" fmla="*/ 5849 h 10378"/>
                <a:gd name="connsiteX71" fmla="*/ 7592 w 11927"/>
                <a:gd name="connsiteY71" fmla="*/ 5460 h 10378"/>
                <a:gd name="connsiteX72" fmla="*/ 7795 w 11927"/>
                <a:gd name="connsiteY72" fmla="*/ 5287 h 10378"/>
                <a:gd name="connsiteX73" fmla="*/ 8032 w 11927"/>
                <a:gd name="connsiteY73" fmla="*/ 5159 h 10378"/>
                <a:gd name="connsiteX74" fmla="*/ 8235 w 11927"/>
                <a:gd name="connsiteY74" fmla="*/ 5116 h 10378"/>
                <a:gd name="connsiteX75" fmla="*/ 8335 w 11927"/>
                <a:gd name="connsiteY75" fmla="*/ 5116 h 10378"/>
                <a:gd name="connsiteX76" fmla="*/ 8335 w 11927"/>
                <a:gd name="connsiteY76" fmla="*/ 5116 h 10378"/>
                <a:gd name="connsiteX77" fmla="*/ 8438 w 11927"/>
                <a:gd name="connsiteY77" fmla="*/ 5116 h 10378"/>
                <a:gd name="connsiteX78" fmla="*/ 8639 w 11927"/>
                <a:gd name="connsiteY78" fmla="*/ 5159 h 10378"/>
                <a:gd name="connsiteX79" fmla="*/ 8909 w 11927"/>
                <a:gd name="connsiteY79" fmla="*/ 5287 h 10378"/>
                <a:gd name="connsiteX80" fmla="*/ 9113 w 11927"/>
                <a:gd name="connsiteY80" fmla="*/ 5460 h 10378"/>
                <a:gd name="connsiteX81" fmla="*/ 9213 w 11927"/>
                <a:gd name="connsiteY81" fmla="*/ 5849 h 10378"/>
                <a:gd name="connsiteX82" fmla="*/ 9180 w 11927"/>
                <a:gd name="connsiteY82" fmla="*/ 6410 h 10378"/>
                <a:gd name="connsiteX83" fmla="*/ 9113 w 11927"/>
                <a:gd name="connsiteY83" fmla="*/ 6972 h 10378"/>
                <a:gd name="connsiteX84" fmla="*/ 9078 w 11927"/>
                <a:gd name="connsiteY84" fmla="*/ 7358 h 10378"/>
                <a:gd name="connsiteX85" fmla="*/ 9078 w 11927"/>
                <a:gd name="connsiteY85" fmla="*/ 7530 h 10378"/>
                <a:gd name="connsiteX86" fmla="*/ 9078 w 11927"/>
                <a:gd name="connsiteY86" fmla="*/ 7530 h 10378"/>
                <a:gd name="connsiteX87" fmla="*/ 9011 w 11927"/>
                <a:gd name="connsiteY87" fmla="*/ 7661 h 10378"/>
                <a:gd name="connsiteX88" fmla="*/ 8978 w 11927"/>
                <a:gd name="connsiteY88" fmla="*/ 7790 h 10378"/>
                <a:gd name="connsiteX89" fmla="*/ 8909 w 11927"/>
                <a:gd name="connsiteY89" fmla="*/ 7919 h 10378"/>
                <a:gd name="connsiteX90" fmla="*/ 8877 w 11927"/>
                <a:gd name="connsiteY90" fmla="*/ 8005 h 10378"/>
                <a:gd name="connsiteX91" fmla="*/ 8775 w 11927"/>
                <a:gd name="connsiteY91" fmla="*/ 8091 h 10378"/>
                <a:gd name="connsiteX92" fmla="*/ 8978 w 11927"/>
                <a:gd name="connsiteY92" fmla="*/ 8825 h 10378"/>
                <a:gd name="connsiteX93" fmla="*/ 9992 w 11927"/>
                <a:gd name="connsiteY93" fmla="*/ 9126 h 10378"/>
                <a:gd name="connsiteX94" fmla="*/ 9992 w 11927"/>
                <a:gd name="connsiteY94" fmla="*/ 9126 h 10378"/>
                <a:gd name="connsiteX95" fmla="*/ 10058 w 11927"/>
                <a:gd name="connsiteY95" fmla="*/ 9213 h 10378"/>
                <a:gd name="connsiteX96" fmla="*/ 10093 w 11927"/>
                <a:gd name="connsiteY96" fmla="*/ 9256 h 10378"/>
                <a:gd name="connsiteX97" fmla="*/ 10093 w 11927"/>
                <a:gd name="connsiteY97" fmla="*/ 9384 h 10378"/>
                <a:gd name="connsiteX98" fmla="*/ 10125 w 11927"/>
                <a:gd name="connsiteY98" fmla="*/ 9516 h 10378"/>
                <a:gd name="connsiteX99" fmla="*/ 10125 w 11927"/>
                <a:gd name="connsiteY9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304 w 11927"/>
                <a:gd name="connsiteY15" fmla="*/ 5116 h 10378"/>
                <a:gd name="connsiteX16" fmla="*/ 3506 w 11927"/>
                <a:gd name="connsiteY16" fmla="*/ 5159 h 10378"/>
                <a:gd name="connsiteX17" fmla="*/ 3743 w 11927"/>
                <a:gd name="connsiteY17" fmla="*/ 5287 h 10378"/>
                <a:gd name="connsiteX18" fmla="*/ 3944 w 11927"/>
                <a:gd name="connsiteY18" fmla="*/ 5460 h 10378"/>
                <a:gd name="connsiteX19" fmla="*/ 4046 w 11927"/>
                <a:gd name="connsiteY19" fmla="*/ 5849 h 10378"/>
                <a:gd name="connsiteX20" fmla="*/ 4046 w 11927"/>
                <a:gd name="connsiteY20" fmla="*/ 6410 h 10378"/>
                <a:gd name="connsiteX21" fmla="*/ 4013 w 11927"/>
                <a:gd name="connsiteY21" fmla="*/ 6972 h 10378"/>
                <a:gd name="connsiteX22" fmla="*/ 3910 w 11927"/>
                <a:gd name="connsiteY22" fmla="*/ 7575 h 10378"/>
                <a:gd name="connsiteX23" fmla="*/ 3676 w 11927"/>
                <a:gd name="connsiteY23" fmla="*/ 8091 h 10378"/>
                <a:gd name="connsiteX24" fmla="*/ 3844 w 11927"/>
                <a:gd name="connsiteY24" fmla="*/ 8825 h 10378"/>
                <a:gd name="connsiteX25" fmla="*/ 4384 w 11927"/>
                <a:gd name="connsiteY25" fmla="*/ 8998 h 10378"/>
                <a:gd name="connsiteX26" fmla="*/ 3608 w 11927"/>
                <a:gd name="connsiteY26" fmla="*/ 9256 h 10378"/>
                <a:gd name="connsiteX27" fmla="*/ 3574 w 11927"/>
                <a:gd name="connsiteY27" fmla="*/ 9256 h 10378"/>
                <a:gd name="connsiteX28" fmla="*/ 3406 w 11927"/>
                <a:gd name="connsiteY28" fmla="*/ 9774 h 10378"/>
                <a:gd name="connsiteX29" fmla="*/ 3406 w 11927"/>
                <a:gd name="connsiteY29" fmla="*/ 10378 h 10378"/>
                <a:gd name="connsiteX30" fmla="*/ 3676 w 11927"/>
                <a:gd name="connsiteY30" fmla="*/ 10378 h 10378"/>
                <a:gd name="connsiteX31" fmla="*/ 3676 w 11927"/>
                <a:gd name="connsiteY31" fmla="*/ 9948 h 10378"/>
                <a:gd name="connsiteX32" fmla="*/ 3809 w 11927"/>
                <a:gd name="connsiteY32" fmla="*/ 9473 h 10378"/>
                <a:gd name="connsiteX33" fmla="*/ 5025 w 11927"/>
                <a:gd name="connsiteY33" fmla="*/ 9084 h 10378"/>
                <a:gd name="connsiteX34" fmla="*/ 5263 w 11927"/>
                <a:gd name="connsiteY34" fmla="*/ 8221 h 10378"/>
                <a:gd name="connsiteX35" fmla="*/ 5060 w 11927"/>
                <a:gd name="connsiteY35" fmla="*/ 7962 h 10378"/>
                <a:gd name="connsiteX36" fmla="*/ 4823 w 11927"/>
                <a:gd name="connsiteY36" fmla="*/ 5159 h 10378"/>
                <a:gd name="connsiteX37" fmla="*/ 5802 w 11927"/>
                <a:gd name="connsiteY37" fmla="*/ 4572 h 10378"/>
                <a:gd name="connsiteX38" fmla="*/ 6714 w 11927"/>
                <a:gd name="connsiteY38" fmla="*/ 5159 h 10378"/>
                <a:gd name="connsiteX39" fmla="*/ 6478 w 11927"/>
                <a:gd name="connsiteY39" fmla="*/ 7962 h 10378"/>
                <a:gd name="connsiteX40" fmla="*/ 6275 w 11927"/>
                <a:gd name="connsiteY40" fmla="*/ 8221 h 10378"/>
                <a:gd name="connsiteX41" fmla="*/ 6544 w 11927"/>
                <a:gd name="connsiteY41" fmla="*/ 9084 h 10378"/>
                <a:gd name="connsiteX42" fmla="*/ 7762 w 11927"/>
                <a:gd name="connsiteY42" fmla="*/ 9473 h 10378"/>
                <a:gd name="connsiteX43" fmla="*/ 7762 w 11927"/>
                <a:gd name="connsiteY43" fmla="*/ 9516 h 10378"/>
                <a:gd name="connsiteX44" fmla="*/ 7795 w 11927"/>
                <a:gd name="connsiteY44" fmla="*/ 9559 h 10378"/>
                <a:gd name="connsiteX45" fmla="*/ 7864 w 11927"/>
                <a:gd name="connsiteY45" fmla="*/ 9646 h 10378"/>
                <a:gd name="connsiteX46" fmla="*/ 7897 w 11927"/>
                <a:gd name="connsiteY46" fmla="*/ 9774 h 10378"/>
                <a:gd name="connsiteX47" fmla="*/ 7964 w 11927"/>
                <a:gd name="connsiteY47" fmla="*/ 9948 h 10378"/>
                <a:gd name="connsiteX48" fmla="*/ 7964 w 11927"/>
                <a:gd name="connsiteY48" fmla="*/ 10120 h 10378"/>
                <a:gd name="connsiteX49" fmla="*/ 7964 w 11927"/>
                <a:gd name="connsiteY49" fmla="*/ 10334 h 10378"/>
                <a:gd name="connsiteX50" fmla="*/ 8134 w 11927"/>
                <a:gd name="connsiteY50" fmla="*/ 10334 h 10378"/>
                <a:gd name="connsiteX51" fmla="*/ 8134 w 11927"/>
                <a:gd name="connsiteY51" fmla="*/ 9774 h 10378"/>
                <a:gd name="connsiteX52" fmla="*/ 8134 w 11927"/>
                <a:gd name="connsiteY52" fmla="*/ 9559 h 10378"/>
                <a:gd name="connsiteX53" fmla="*/ 8098 w 11927"/>
                <a:gd name="connsiteY53" fmla="*/ 9473 h 10378"/>
                <a:gd name="connsiteX54" fmla="*/ 8032 w 11927"/>
                <a:gd name="connsiteY54" fmla="*/ 9343 h 10378"/>
                <a:gd name="connsiteX55" fmla="*/ 7998 w 11927"/>
                <a:gd name="connsiteY55" fmla="*/ 9256 h 10378"/>
                <a:gd name="connsiteX56" fmla="*/ 7964 w 11927"/>
                <a:gd name="connsiteY56" fmla="*/ 9256 h 10378"/>
                <a:gd name="connsiteX57" fmla="*/ 7155 w 11927"/>
                <a:gd name="connsiteY57" fmla="*/ 8998 h 10378"/>
                <a:gd name="connsiteX58" fmla="*/ 7693 w 11927"/>
                <a:gd name="connsiteY58" fmla="*/ 8825 h 10378"/>
                <a:gd name="connsiteX59" fmla="*/ 7964 w 11927"/>
                <a:gd name="connsiteY59" fmla="*/ 8091 h 10378"/>
                <a:gd name="connsiteX60" fmla="*/ 7864 w 11927"/>
                <a:gd name="connsiteY60" fmla="*/ 8005 h 10378"/>
                <a:gd name="connsiteX61" fmla="*/ 7762 w 11927"/>
                <a:gd name="connsiteY61" fmla="*/ 7919 h 10378"/>
                <a:gd name="connsiteX62" fmla="*/ 7693 w 11927"/>
                <a:gd name="connsiteY62" fmla="*/ 7790 h 10378"/>
                <a:gd name="connsiteX63" fmla="*/ 7661 w 11927"/>
                <a:gd name="connsiteY63" fmla="*/ 7661 h 10378"/>
                <a:gd name="connsiteX64" fmla="*/ 7661 w 11927"/>
                <a:gd name="connsiteY64" fmla="*/ 7530 h 10378"/>
                <a:gd name="connsiteX65" fmla="*/ 7661 w 11927"/>
                <a:gd name="connsiteY65" fmla="*/ 7530 h 10378"/>
                <a:gd name="connsiteX66" fmla="*/ 7592 w 11927"/>
                <a:gd name="connsiteY66" fmla="*/ 7358 h 10378"/>
                <a:gd name="connsiteX67" fmla="*/ 7559 w 11927"/>
                <a:gd name="connsiteY67" fmla="*/ 6972 h 10378"/>
                <a:gd name="connsiteX68" fmla="*/ 7525 w 11927"/>
                <a:gd name="connsiteY68" fmla="*/ 6410 h 10378"/>
                <a:gd name="connsiteX69" fmla="*/ 7525 w 11927"/>
                <a:gd name="connsiteY69" fmla="*/ 5849 h 10378"/>
                <a:gd name="connsiteX70" fmla="*/ 7592 w 11927"/>
                <a:gd name="connsiteY70" fmla="*/ 5460 h 10378"/>
                <a:gd name="connsiteX71" fmla="*/ 7795 w 11927"/>
                <a:gd name="connsiteY71" fmla="*/ 5287 h 10378"/>
                <a:gd name="connsiteX72" fmla="*/ 8032 w 11927"/>
                <a:gd name="connsiteY72" fmla="*/ 5159 h 10378"/>
                <a:gd name="connsiteX73" fmla="*/ 8235 w 11927"/>
                <a:gd name="connsiteY73" fmla="*/ 5116 h 10378"/>
                <a:gd name="connsiteX74" fmla="*/ 8335 w 11927"/>
                <a:gd name="connsiteY74" fmla="*/ 5116 h 10378"/>
                <a:gd name="connsiteX75" fmla="*/ 8335 w 11927"/>
                <a:gd name="connsiteY75" fmla="*/ 5116 h 10378"/>
                <a:gd name="connsiteX76" fmla="*/ 8438 w 11927"/>
                <a:gd name="connsiteY76" fmla="*/ 5116 h 10378"/>
                <a:gd name="connsiteX77" fmla="*/ 8639 w 11927"/>
                <a:gd name="connsiteY77" fmla="*/ 5159 h 10378"/>
                <a:gd name="connsiteX78" fmla="*/ 8909 w 11927"/>
                <a:gd name="connsiteY78" fmla="*/ 5287 h 10378"/>
                <a:gd name="connsiteX79" fmla="*/ 9113 w 11927"/>
                <a:gd name="connsiteY79" fmla="*/ 5460 h 10378"/>
                <a:gd name="connsiteX80" fmla="*/ 9213 w 11927"/>
                <a:gd name="connsiteY80" fmla="*/ 5849 h 10378"/>
                <a:gd name="connsiteX81" fmla="*/ 9180 w 11927"/>
                <a:gd name="connsiteY81" fmla="*/ 6410 h 10378"/>
                <a:gd name="connsiteX82" fmla="*/ 9113 w 11927"/>
                <a:gd name="connsiteY82" fmla="*/ 6972 h 10378"/>
                <a:gd name="connsiteX83" fmla="*/ 9078 w 11927"/>
                <a:gd name="connsiteY83" fmla="*/ 7358 h 10378"/>
                <a:gd name="connsiteX84" fmla="*/ 9078 w 11927"/>
                <a:gd name="connsiteY84" fmla="*/ 7530 h 10378"/>
                <a:gd name="connsiteX85" fmla="*/ 9078 w 11927"/>
                <a:gd name="connsiteY85" fmla="*/ 7530 h 10378"/>
                <a:gd name="connsiteX86" fmla="*/ 9011 w 11927"/>
                <a:gd name="connsiteY86" fmla="*/ 7661 h 10378"/>
                <a:gd name="connsiteX87" fmla="*/ 8978 w 11927"/>
                <a:gd name="connsiteY87" fmla="*/ 7790 h 10378"/>
                <a:gd name="connsiteX88" fmla="*/ 8909 w 11927"/>
                <a:gd name="connsiteY88" fmla="*/ 7919 h 10378"/>
                <a:gd name="connsiteX89" fmla="*/ 8877 w 11927"/>
                <a:gd name="connsiteY89" fmla="*/ 8005 h 10378"/>
                <a:gd name="connsiteX90" fmla="*/ 8775 w 11927"/>
                <a:gd name="connsiteY90" fmla="*/ 8091 h 10378"/>
                <a:gd name="connsiteX91" fmla="*/ 8978 w 11927"/>
                <a:gd name="connsiteY91" fmla="*/ 8825 h 10378"/>
                <a:gd name="connsiteX92" fmla="*/ 9992 w 11927"/>
                <a:gd name="connsiteY92" fmla="*/ 9126 h 10378"/>
                <a:gd name="connsiteX93" fmla="*/ 9992 w 11927"/>
                <a:gd name="connsiteY93" fmla="*/ 9126 h 10378"/>
                <a:gd name="connsiteX94" fmla="*/ 10058 w 11927"/>
                <a:gd name="connsiteY94" fmla="*/ 9213 h 10378"/>
                <a:gd name="connsiteX95" fmla="*/ 10093 w 11927"/>
                <a:gd name="connsiteY95" fmla="*/ 9256 h 10378"/>
                <a:gd name="connsiteX96" fmla="*/ 10093 w 11927"/>
                <a:gd name="connsiteY96" fmla="*/ 9384 h 10378"/>
                <a:gd name="connsiteX97" fmla="*/ 10125 w 11927"/>
                <a:gd name="connsiteY97" fmla="*/ 9516 h 10378"/>
                <a:gd name="connsiteX98" fmla="*/ 10125 w 11927"/>
                <a:gd name="connsiteY9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506 w 11927"/>
                <a:gd name="connsiteY15" fmla="*/ 5159 h 10378"/>
                <a:gd name="connsiteX16" fmla="*/ 3743 w 11927"/>
                <a:gd name="connsiteY16" fmla="*/ 5287 h 10378"/>
                <a:gd name="connsiteX17" fmla="*/ 3944 w 11927"/>
                <a:gd name="connsiteY17" fmla="*/ 5460 h 10378"/>
                <a:gd name="connsiteX18" fmla="*/ 4046 w 11927"/>
                <a:gd name="connsiteY18" fmla="*/ 5849 h 10378"/>
                <a:gd name="connsiteX19" fmla="*/ 4046 w 11927"/>
                <a:gd name="connsiteY19" fmla="*/ 6410 h 10378"/>
                <a:gd name="connsiteX20" fmla="*/ 4013 w 11927"/>
                <a:gd name="connsiteY20" fmla="*/ 6972 h 10378"/>
                <a:gd name="connsiteX21" fmla="*/ 3910 w 11927"/>
                <a:gd name="connsiteY21" fmla="*/ 7575 h 10378"/>
                <a:gd name="connsiteX22" fmla="*/ 3676 w 11927"/>
                <a:gd name="connsiteY22" fmla="*/ 8091 h 10378"/>
                <a:gd name="connsiteX23" fmla="*/ 3844 w 11927"/>
                <a:gd name="connsiteY23" fmla="*/ 8825 h 10378"/>
                <a:gd name="connsiteX24" fmla="*/ 4384 w 11927"/>
                <a:gd name="connsiteY24" fmla="*/ 8998 h 10378"/>
                <a:gd name="connsiteX25" fmla="*/ 3608 w 11927"/>
                <a:gd name="connsiteY25" fmla="*/ 9256 h 10378"/>
                <a:gd name="connsiteX26" fmla="*/ 3574 w 11927"/>
                <a:gd name="connsiteY26" fmla="*/ 9256 h 10378"/>
                <a:gd name="connsiteX27" fmla="*/ 3406 w 11927"/>
                <a:gd name="connsiteY27" fmla="*/ 9774 h 10378"/>
                <a:gd name="connsiteX28" fmla="*/ 3406 w 11927"/>
                <a:gd name="connsiteY28" fmla="*/ 10378 h 10378"/>
                <a:gd name="connsiteX29" fmla="*/ 3676 w 11927"/>
                <a:gd name="connsiteY29" fmla="*/ 10378 h 10378"/>
                <a:gd name="connsiteX30" fmla="*/ 3676 w 11927"/>
                <a:gd name="connsiteY30" fmla="*/ 9948 h 10378"/>
                <a:gd name="connsiteX31" fmla="*/ 3809 w 11927"/>
                <a:gd name="connsiteY31" fmla="*/ 9473 h 10378"/>
                <a:gd name="connsiteX32" fmla="*/ 5025 w 11927"/>
                <a:gd name="connsiteY32" fmla="*/ 9084 h 10378"/>
                <a:gd name="connsiteX33" fmla="*/ 5263 w 11927"/>
                <a:gd name="connsiteY33" fmla="*/ 8221 h 10378"/>
                <a:gd name="connsiteX34" fmla="*/ 5060 w 11927"/>
                <a:gd name="connsiteY34" fmla="*/ 7962 h 10378"/>
                <a:gd name="connsiteX35" fmla="*/ 4823 w 11927"/>
                <a:gd name="connsiteY35" fmla="*/ 5159 h 10378"/>
                <a:gd name="connsiteX36" fmla="*/ 5802 w 11927"/>
                <a:gd name="connsiteY36" fmla="*/ 4572 h 10378"/>
                <a:gd name="connsiteX37" fmla="*/ 6714 w 11927"/>
                <a:gd name="connsiteY37" fmla="*/ 5159 h 10378"/>
                <a:gd name="connsiteX38" fmla="*/ 6478 w 11927"/>
                <a:gd name="connsiteY38" fmla="*/ 7962 h 10378"/>
                <a:gd name="connsiteX39" fmla="*/ 6275 w 11927"/>
                <a:gd name="connsiteY39" fmla="*/ 8221 h 10378"/>
                <a:gd name="connsiteX40" fmla="*/ 6544 w 11927"/>
                <a:gd name="connsiteY40" fmla="*/ 9084 h 10378"/>
                <a:gd name="connsiteX41" fmla="*/ 7762 w 11927"/>
                <a:gd name="connsiteY41" fmla="*/ 9473 h 10378"/>
                <a:gd name="connsiteX42" fmla="*/ 7762 w 11927"/>
                <a:gd name="connsiteY42" fmla="*/ 9516 h 10378"/>
                <a:gd name="connsiteX43" fmla="*/ 7795 w 11927"/>
                <a:gd name="connsiteY43" fmla="*/ 9559 h 10378"/>
                <a:gd name="connsiteX44" fmla="*/ 7864 w 11927"/>
                <a:gd name="connsiteY44" fmla="*/ 9646 h 10378"/>
                <a:gd name="connsiteX45" fmla="*/ 7897 w 11927"/>
                <a:gd name="connsiteY45" fmla="*/ 9774 h 10378"/>
                <a:gd name="connsiteX46" fmla="*/ 7964 w 11927"/>
                <a:gd name="connsiteY46" fmla="*/ 9948 h 10378"/>
                <a:gd name="connsiteX47" fmla="*/ 7964 w 11927"/>
                <a:gd name="connsiteY47" fmla="*/ 10120 h 10378"/>
                <a:gd name="connsiteX48" fmla="*/ 7964 w 11927"/>
                <a:gd name="connsiteY48" fmla="*/ 10334 h 10378"/>
                <a:gd name="connsiteX49" fmla="*/ 8134 w 11927"/>
                <a:gd name="connsiteY49" fmla="*/ 10334 h 10378"/>
                <a:gd name="connsiteX50" fmla="*/ 8134 w 11927"/>
                <a:gd name="connsiteY50" fmla="*/ 9774 h 10378"/>
                <a:gd name="connsiteX51" fmla="*/ 8134 w 11927"/>
                <a:gd name="connsiteY51" fmla="*/ 9559 h 10378"/>
                <a:gd name="connsiteX52" fmla="*/ 8098 w 11927"/>
                <a:gd name="connsiteY52" fmla="*/ 9473 h 10378"/>
                <a:gd name="connsiteX53" fmla="*/ 8032 w 11927"/>
                <a:gd name="connsiteY53" fmla="*/ 9343 h 10378"/>
                <a:gd name="connsiteX54" fmla="*/ 7998 w 11927"/>
                <a:gd name="connsiteY54" fmla="*/ 9256 h 10378"/>
                <a:gd name="connsiteX55" fmla="*/ 7964 w 11927"/>
                <a:gd name="connsiteY55" fmla="*/ 9256 h 10378"/>
                <a:gd name="connsiteX56" fmla="*/ 7155 w 11927"/>
                <a:gd name="connsiteY56" fmla="*/ 8998 h 10378"/>
                <a:gd name="connsiteX57" fmla="*/ 7693 w 11927"/>
                <a:gd name="connsiteY57" fmla="*/ 8825 h 10378"/>
                <a:gd name="connsiteX58" fmla="*/ 7964 w 11927"/>
                <a:gd name="connsiteY58" fmla="*/ 8091 h 10378"/>
                <a:gd name="connsiteX59" fmla="*/ 7864 w 11927"/>
                <a:gd name="connsiteY59" fmla="*/ 8005 h 10378"/>
                <a:gd name="connsiteX60" fmla="*/ 7762 w 11927"/>
                <a:gd name="connsiteY60" fmla="*/ 7919 h 10378"/>
                <a:gd name="connsiteX61" fmla="*/ 7693 w 11927"/>
                <a:gd name="connsiteY61" fmla="*/ 7790 h 10378"/>
                <a:gd name="connsiteX62" fmla="*/ 7661 w 11927"/>
                <a:gd name="connsiteY62" fmla="*/ 7661 h 10378"/>
                <a:gd name="connsiteX63" fmla="*/ 7661 w 11927"/>
                <a:gd name="connsiteY63" fmla="*/ 7530 h 10378"/>
                <a:gd name="connsiteX64" fmla="*/ 7661 w 11927"/>
                <a:gd name="connsiteY64" fmla="*/ 7530 h 10378"/>
                <a:gd name="connsiteX65" fmla="*/ 7592 w 11927"/>
                <a:gd name="connsiteY65" fmla="*/ 7358 h 10378"/>
                <a:gd name="connsiteX66" fmla="*/ 7559 w 11927"/>
                <a:gd name="connsiteY66" fmla="*/ 6972 h 10378"/>
                <a:gd name="connsiteX67" fmla="*/ 7525 w 11927"/>
                <a:gd name="connsiteY67" fmla="*/ 6410 h 10378"/>
                <a:gd name="connsiteX68" fmla="*/ 7525 w 11927"/>
                <a:gd name="connsiteY68" fmla="*/ 5849 h 10378"/>
                <a:gd name="connsiteX69" fmla="*/ 7592 w 11927"/>
                <a:gd name="connsiteY69" fmla="*/ 5460 h 10378"/>
                <a:gd name="connsiteX70" fmla="*/ 7795 w 11927"/>
                <a:gd name="connsiteY70" fmla="*/ 5287 h 10378"/>
                <a:gd name="connsiteX71" fmla="*/ 8032 w 11927"/>
                <a:gd name="connsiteY71" fmla="*/ 5159 h 10378"/>
                <a:gd name="connsiteX72" fmla="*/ 8235 w 11927"/>
                <a:gd name="connsiteY72" fmla="*/ 5116 h 10378"/>
                <a:gd name="connsiteX73" fmla="*/ 8335 w 11927"/>
                <a:gd name="connsiteY73" fmla="*/ 5116 h 10378"/>
                <a:gd name="connsiteX74" fmla="*/ 8335 w 11927"/>
                <a:gd name="connsiteY74" fmla="*/ 5116 h 10378"/>
                <a:gd name="connsiteX75" fmla="*/ 8438 w 11927"/>
                <a:gd name="connsiteY75" fmla="*/ 5116 h 10378"/>
                <a:gd name="connsiteX76" fmla="*/ 8639 w 11927"/>
                <a:gd name="connsiteY76" fmla="*/ 5159 h 10378"/>
                <a:gd name="connsiteX77" fmla="*/ 8909 w 11927"/>
                <a:gd name="connsiteY77" fmla="*/ 5287 h 10378"/>
                <a:gd name="connsiteX78" fmla="*/ 9113 w 11927"/>
                <a:gd name="connsiteY78" fmla="*/ 5460 h 10378"/>
                <a:gd name="connsiteX79" fmla="*/ 9213 w 11927"/>
                <a:gd name="connsiteY79" fmla="*/ 5849 h 10378"/>
                <a:gd name="connsiteX80" fmla="*/ 9180 w 11927"/>
                <a:gd name="connsiteY80" fmla="*/ 6410 h 10378"/>
                <a:gd name="connsiteX81" fmla="*/ 9113 w 11927"/>
                <a:gd name="connsiteY81" fmla="*/ 6972 h 10378"/>
                <a:gd name="connsiteX82" fmla="*/ 9078 w 11927"/>
                <a:gd name="connsiteY82" fmla="*/ 7358 h 10378"/>
                <a:gd name="connsiteX83" fmla="*/ 9078 w 11927"/>
                <a:gd name="connsiteY83" fmla="*/ 7530 h 10378"/>
                <a:gd name="connsiteX84" fmla="*/ 9078 w 11927"/>
                <a:gd name="connsiteY84" fmla="*/ 7530 h 10378"/>
                <a:gd name="connsiteX85" fmla="*/ 9011 w 11927"/>
                <a:gd name="connsiteY85" fmla="*/ 7661 h 10378"/>
                <a:gd name="connsiteX86" fmla="*/ 8978 w 11927"/>
                <a:gd name="connsiteY86" fmla="*/ 7790 h 10378"/>
                <a:gd name="connsiteX87" fmla="*/ 8909 w 11927"/>
                <a:gd name="connsiteY87" fmla="*/ 7919 h 10378"/>
                <a:gd name="connsiteX88" fmla="*/ 8877 w 11927"/>
                <a:gd name="connsiteY88" fmla="*/ 8005 h 10378"/>
                <a:gd name="connsiteX89" fmla="*/ 8775 w 11927"/>
                <a:gd name="connsiteY89" fmla="*/ 8091 h 10378"/>
                <a:gd name="connsiteX90" fmla="*/ 8978 w 11927"/>
                <a:gd name="connsiteY90" fmla="*/ 8825 h 10378"/>
                <a:gd name="connsiteX91" fmla="*/ 9992 w 11927"/>
                <a:gd name="connsiteY91" fmla="*/ 9126 h 10378"/>
                <a:gd name="connsiteX92" fmla="*/ 9992 w 11927"/>
                <a:gd name="connsiteY92" fmla="*/ 9126 h 10378"/>
                <a:gd name="connsiteX93" fmla="*/ 10058 w 11927"/>
                <a:gd name="connsiteY93" fmla="*/ 9213 h 10378"/>
                <a:gd name="connsiteX94" fmla="*/ 10093 w 11927"/>
                <a:gd name="connsiteY94" fmla="*/ 9256 h 10378"/>
                <a:gd name="connsiteX95" fmla="*/ 10093 w 11927"/>
                <a:gd name="connsiteY95" fmla="*/ 9384 h 10378"/>
                <a:gd name="connsiteX96" fmla="*/ 10125 w 11927"/>
                <a:gd name="connsiteY96" fmla="*/ 9516 h 10378"/>
                <a:gd name="connsiteX97" fmla="*/ 10125 w 11927"/>
                <a:gd name="connsiteY9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506 w 11927"/>
                <a:gd name="connsiteY14" fmla="*/ 5159 h 10378"/>
                <a:gd name="connsiteX15" fmla="*/ 3743 w 11927"/>
                <a:gd name="connsiteY15" fmla="*/ 5287 h 10378"/>
                <a:gd name="connsiteX16" fmla="*/ 3944 w 11927"/>
                <a:gd name="connsiteY16" fmla="*/ 5460 h 10378"/>
                <a:gd name="connsiteX17" fmla="*/ 4046 w 11927"/>
                <a:gd name="connsiteY17" fmla="*/ 5849 h 10378"/>
                <a:gd name="connsiteX18" fmla="*/ 4046 w 11927"/>
                <a:gd name="connsiteY18" fmla="*/ 6410 h 10378"/>
                <a:gd name="connsiteX19" fmla="*/ 4013 w 11927"/>
                <a:gd name="connsiteY19" fmla="*/ 6972 h 10378"/>
                <a:gd name="connsiteX20" fmla="*/ 3910 w 11927"/>
                <a:gd name="connsiteY20" fmla="*/ 7575 h 10378"/>
                <a:gd name="connsiteX21" fmla="*/ 3676 w 11927"/>
                <a:gd name="connsiteY21" fmla="*/ 8091 h 10378"/>
                <a:gd name="connsiteX22" fmla="*/ 3844 w 11927"/>
                <a:gd name="connsiteY22" fmla="*/ 8825 h 10378"/>
                <a:gd name="connsiteX23" fmla="*/ 4384 w 11927"/>
                <a:gd name="connsiteY23" fmla="*/ 8998 h 10378"/>
                <a:gd name="connsiteX24" fmla="*/ 3608 w 11927"/>
                <a:gd name="connsiteY24" fmla="*/ 9256 h 10378"/>
                <a:gd name="connsiteX25" fmla="*/ 3574 w 11927"/>
                <a:gd name="connsiteY25" fmla="*/ 9256 h 10378"/>
                <a:gd name="connsiteX26" fmla="*/ 3406 w 11927"/>
                <a:gd name="connsiteY26" fmla="*/ 9774 h 10378"/>
                <a:gd name="connsiteX27" fmla="*/ 3406 w 11927"/>
                <a:gd name="connsiteY27" fmla="*/ 10378 h 10378"/>
                <a:gd name="connsiteX28" fmla="*/ 3676 w 11927"/>
                <a:gd name="connsiteY28" fmla="*/ 10378 h 10378"/>
                <a:gd name="connsiteX29" fmla="*/ 3676 w 11927"/>
                <a:gd name="connsiteY29" fmla="*/ 9948 h 10378"/>
                <a:gd name="connsiteX30" fmla="*/ 3809 w 11927"/>
                <a:gd name="connsiteY30" fmla="*/ 9473 h 10378"/>
                <a:gd name="connsiteX31" fmla="*/ 5025 w 11927"/>
                <a:gd name="connsiteY31" fmla="*/ 9084 h 10378"/>
                <a:gd name="connsiteX32" fmla="*/ 5263 w 11927"/>
                <a:gd name="connsiteY32" fmla="*/ 8221 h 10378"/>
                <a:gd name="connsiteX33" fmla="*/ 5060 w 11927"/>
                <a:gd name="connsiteY33" fmla="*/ 7962 h 10378"/>
                <a:gd name="connsiteX34" fmla="*/ 4823 w 11927"/>
                <a:gd name="connsiteY34" fmla="*/ 5159 h 10378"/>
                <a:gd name="connsiteX35" fmla="*/ 5802 w 11927"/>
                <a:gd name="connsiteY35" fmla="*/ 4572 h 10378"/>
                <a:gd name="connsiteX36" fmla="*/ 6714 w 11927"/>
                <a:gd name="connsiteY36" fmla="*/ 5159 h 10378"/>
                <a:gd name="connsiteX37" fmla="*/ 6478 w 11927"/>
                <a:gd name="connsiteY37" fmla="*/ 7962 h 10378"/>
                <a:gd name="connsiteX38" fmla="*/ 6275 w 11927"/>
                <a:gd name="connsiteY38" fmla="*/ 8221 h 10378"/>
                <a:gd name="connsiteX39" fmla="*/ 6544 w 11927"/>
                <a:gd name="connsiteY39" fmla="*/ 9084 h 10378"/>
                <a:gd name="connsiteX40" fmla="*/ 7762 w 11927"/>
                <a:gd name="connsiteY40" fmla="*/ 9473 h 10378"/>
                <a:gd name="connsiteX41" fmla="*/ 7762 w 11927"/>
                <a:gd name="connsiteY41" fmla="*/ 9516 h 10378"/>
                <a:gd name="connsiteX42" fmla="*/ 7795 w 11927"/>
                <a:gd name="connsiteY42" fmla="*/ 9559 h 10378"/>
                <a:gd name="connsiteX43" fmla="*/ 7864 w 11927"/>
                <a:gd name="connsiteY43" fmla="*/ 9646 h 10378"/>
                <a:gd name="connsiteX44" fmla="*/ 7897 w 11927"/>
                <a:gd name="connsiteY44" fmla="*/ 9774 h 10378"/>
                <a:gd name="connsiteX45" fmla="*/ 7964 w 11927"/>
                <a:gd name="connsiteY45" fmla="*/ 9948 h 10378"/>
                <a:gd name="connsiteX46" fmla="*/ 7964 w 11927"/>
                <a:gd name="connsiteY46" fmla="*/ 10120 h 10378"/>
                <a:gd name="connsiteX47" fmla="*/ 7964 w 11927"/>
                <a:gd name="connsiteY47" fmla="*/ 10334 h 10378"/>
                <a:gd name="connsiteX48" fmla="*/ 8134 w 11927"/>
                <a:gd name="connsiteY48" fmla="*/ 10334 h 10378"/>
                <a:gd name="connsiteX49" fmla="*/ 8134 w 11927"/>
                <a:gd name="connsiteY49" fmla="*/ 9774 h 10378"/>
                <a:gd name="connsiteX50" fmla="*/ 8134 w 11927"/>
                <a:gd name="connsiteY50" fmla="*/ 9559 h 10378"/>
                <a:gd name="connsiteX51" fmla="*/ 8098 w 11927"/>
                <a:gd name="connsiteY51" fmla="*/ 9473 h 10378"/>
                <a:gd name="connsiteX52" fmla="*/ 8032 w 11927"/>
                <a:gd name="connsiteY52" fmla="*/ 9343 h 10378"/>
                <a:gd name="connsiteX53" fmla="*/ 7998 w 11927"/>
                <a:gd name="connsiteY53" fmla="*/ 9256 h 10378"/>
                <a:gd name="connsiteX54" fmla="*/ 7964 w 11927"/>
                <a:gd name="connsiteY54" fmla="*/ 9256 h 10378"/>
                <a:gd name="connsiteX55" fmla="*/ 7155 w 11927"/>
                <a:gd name="connsiteY55" fmla="*/ 8998 h 10378"/>
                <a:gd name="connsiteX56" fmla="*/ 7693 w 11927"/>
                <a:gd name="connsiteY56" fmla="*/ 8825 h 10378"/>
                <a:gd name="connsiteX57" fmla="*/ 7964 w 11927"/>
                <a:gd name="connsiteY57" fmla="*/ 8091 h 10378"/>
                <a:gd name="connsiteX58" fmla="*/ 7864 w 11927"/>
                <a:gd name="connsiteY58" fmla="*/ 8005 h 10378"/>
                <a:gd name="connsiteX59" fmla="*/ 7762 w 11927"/>
                <a:gd name="connsiteY59" fmla="*/ 7919 h 10378"/>
                <a:gd name="connsiteX60" fmla="*/ 7693 w 11927"/>
                <a:gd name="connsiteY60" fmla="*/ 7790 h 10378"/>
                <a:gd name="connsiteX61" fmla="*/ 7661 w 11927"/>
                <a:gd name="connsiteY61" fmla="*/ 7661 h 10378"/>
                <a:gd name="connsiteX62" fmla="*/ 7661 w 11927"/>
                <a:gd name="connsiteY62" fmla="*/ 7530 h 10378"/>
                <a:gd name="connsiteX63" fmla="*/ 7661 w 11927"/>
                <a:gd name="connsiteY63" fmla="*/ 7530 h 10378"/>
                <a:gd name="connsiteX64" fmla="*/ 7592 w 11927"/>
                <a:gd name="connsiteY64" fmla="*/ 7358 h 10378"/>
                <a:gd name="connsiteX65" fmla="*/ 7559 w 11927"/>
                <a:gd name="connsiteY65" fmla="*/ 6972 h 10378"/>
                <a:gd name="connsiteX66" fmla="*/ 7525 w 11927"/>
                <a:gd name="connsiteY66" fmla="*/ 6410 h 10378"/>
                <a:gd name="connsiteX67" fmla="*/ 7525 w 11927"/>
                <a:gd name="connsiteY67" fmla="*/ 5849 h 10378"/>
                <a:gd name="connsiteX68" fmla="*/ 7592 w 11927"/>
                <a:gd name="connsiteY68" fmla="*/ 5460 h 10378"/>
                <a:gd name="connsiteX69" fmla="*/ 7795 w 11927"/>
                <a:gd name="connsiteY69" fmla="*/ 5287 h 10378"/>
                <a:gd name="connsiteX70" fmla="*/ 8032 w 11927"/>
                <a:gd name="connsiteY70" fmla="*/ 5159 h 10378"/>
                <a:gd name="connsiteX71" fmla="*/ 8235 w 11927"/>
                <a:gd name="connsiteY71" fmla="*/ 5116 h 10378"/>
                <a:gd name="connsiteX72" fmla="*/ 8335 w 11927"/>
                <a:gd name="connsiteY72" fmla="*/ 5116 h 10378"/>
                <a:gd name="connsiteX73" fmla="*/ 8335 w 11927"/>
                <a:gd name="connsiteY73" fmla="*/ 5116 h 10378"/>
                <a:gd name="connsiteX74" fmla="*/ 8438 w 11927"/>
                <a:gd name="connsiteY74" fmla="*/ 5116 h 10378"/>
                <a:gd name="connsiteX75" fmla="*/ 8639 w 11927"/>
                <a:gd name="connsiteY75" fmla="*/ 5159 h 10378"/>
                <a:gd name="connsiteX76" fmla="*/ 8909 w 11927"/>
                <a:gd name="connsiteY76" fmla="*/ 5287 h 10378"/>
                <a:gd name="connsiteX77" fmla="*/ 9113 w 11927"/>
                <a:gd name="connsiteY77" fmla="*/ 5460 h 10378"/>
                <a:gd name="connsiteX78" fmla="*/ 9213 w 11927"/>
                <a:gd name="connsiteY78" fmla="*/ 5849 h 10378"/>
                <a:gd name="connsiteX79" fmla="*/ 9180 w 11927"/>
                <a:gd name="connsiteY79" fmla="*/ 6410 h 10378"/>
                <a:gd name="connsiteX80" fmla="*/ 9113 w 11927"/>
                <a:gd name="connsiteY80" fmla="*/ 6972 h 10378"/>
                <a:gd name="connsiteX81" fmla="*/ 9078 w 11927"/>
                <a:gd name="connsiteY81" fmla="*/ 7358 h 10378"/>
                <a:gd name="connsiteX82" fmla="*/ 9078 w 11927"/>
                <a:gd name="connsiteY82" fmla="*/ 7530 h 10378"/>
                <a:gd name="connsiteX83" fmla="*/ 9078 w 11927"/>
                <a:gd name="connsiteY83" fmla="*/ 7530 h 10378"/>
                <a:gd name="connsiteX84" fmla="*/ 9011 w 11927"/>
                <a:gd name="connsiteY84" fmla="*/ 7661 h 10378"/>
                <a:gd name="connsiteX85" fmla="*/ 8978 w 11927"/>
                <a:gd name="connsiteY85" fmla="*/ 7790 h 10378"/>
                <a:gd name="connsiteX86" fmla="*/ 8909 w 11927"/>
                <a:gd name="connsiteY86" fmla="*/ 7919 h 10378"/>
                <a:gd name="connsiteX87" fmla="*/ 8877 w 11927"/>
                <a:gd name="connsiteY87" fmla="*/ 8005 h 10378"/>
                <a:gd name="connsiteX88" fmla="*/ 8775 w 11927"/>
                <a:gd name="connsiteY88" fmla="*/ 8091 h 10378"/>
                <a:gd name="connsiteX89" fmla="*/ 8978 w 11927"/>
                <a:gd name="connsiteY89" fmla="*/ 8825 h 10378"/>
                <a:gd name="connsiteX90" fmla="*/ 9992 w 11927"/>
                <a:gd name="connsiteY90" fmla="*/ 9126 h 10378"/>
                <a:gd name="connsiteX91" fmla="*/ 9992 w 11927"/>
                <a:gd name="connsiteY91" fmla="*/ 9126 h 10378"/>
                <a:gd name="connsiteX92" fmla="*/ 10058 w 11927"/>
                <a:gd name="connsiteY92" fmla="*/ 9213 h 10378"/>
                <a:gd name="connsiteX93" fmla="*/ 10093 w 11927"/>
                <a:gd name="connsiteY93" fmla="*/ 9256 h 10378"/>
                <a:gd name="connsiteX94" fmla="*/ 10093 w 11927"/>
                <a:gd name="connsiteY94" fmla="*/ 9384 h 10378"/>
                <a:gd name="connsiteX95" fmla="*/ 10125 w 11927"/>
                <a:gd name="connsiteY95" fmla="*/ 9516 h 10378"/>
                <a:gd name="connsiteX96" fmla="*/ 10125 w 11927"/>
                <a:gd name="connsiteY9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506 w 11927"/>
                <a:gd name="connsiteY13" fmla="*/ 5159 h 10378"/>
                <a:gd name="connsiteX14" fmla="*/ 3743 w 11927"/>
                <a:gd name="connsiteY14" fmla="*/ 5287 h 10378"/>
                <a:gd name="connsiteX15" fmla="*/ 3944 w 11927"/>
                <a:gd name="connsiteY15" fmla="*/ 5460 h 10378"/>
                <a:gd name="connsiteX16" fmla="*/ 4046 w 11927"/>
                <a:gd name="connsiteY16" fmla="*/ 5849 h 10378"/>
                <a:gd name="connsiteX17" fmla="*/ 4046 w 11927"/>
                <a:gd name="connsiteY17" fmla="*/ 6410 h 10378"/>
                <a:gd name="connsiteX18" fmla="*/ 4013 w 11927"/>
                <a:gd name="connsiteY18" fmla="*/ 6972 h 10378"/>
                <a:gd name="connsiteX19" fmla="*/ 3910 w 11927"/>
                <a:gd name="connsiteY19" fmla="*/ 7575 h 10378"/>
                <a:gd name="connsiteX20" fmla="*/ 3676 w 11927"/>
                <a:gd name="connsiteY20" fmla="*/ 8091 h 10378"/>
                <a:gd name="connsiteX21" fmla="*/ 3844 w 11927"/>
                <a:gd name="connsiteY21" fmla="*/ 8825 h 10378"/>
                <a:gd name="connsiteX22" fmla="*/ 4384 w 11927"/>
                <a:gd name="connsiteY22" fmla="*/ 8998 h 10378"/>
                <a:gd name="connsiteX23" fmla="*/ 3608 w 11927"/>
                <a:gd name="connsiteY23" fmla="*/ 9256 h 10378"/>
                <a:gd name="connsiteX24" fmla="*/ 3574 w 11927"/>
                <a:gd name="connsiteY24" fmla="*/ 9256 h 10378"/>
                <a:gd name="connsiteX25" fmla="*/ 3406 w 11927"/>
                <a:gd name="connsiteY25" fmla="*/ 9774 h 10378"/>
                <a:gd name="connsiteX26" fmla="*/ 3406 w 11927"/>
                <a:gd name="connsiteY26" fmla="*/ 10378 h 10378"/>
                <a:gd name="connsiteX27" fmla="*/ 3676 w 11927"/>
                <a:gd name="connsiteY27" fmla="*/ 10378 h 10378"/>
                <a:gd name="connsiteX28" fmla="*/ 3676 w 11927"/>
                <a:gd name="connsiteY28" fmla="*/ 9948 h 10378"/>
                <a:gd name="connsiteX29" fmla="*/ 3809 w 11927"/>
                <a:gd name="connsiteY29" fmla="*/ 9473 h 10378"/>
                <a:gd name="connsiteX30" fmla="*/ 5025 w 11927"/>
                <a:gd name="connsiteY30" fmla="*/ 9084 h 10378"/>
                <a:gd name="connsiteX31" fmla="*/ 5263 w 11927"/>
                <a:gd name="connsiteY31" fmla="*/ 8221 h 10378"/>
                <a:gd name="connsiteX32" fmla="*/ 5060 w 11927"/>
                <a:gd name="connsiteY32" fmla="*/ 7962 h 10378"/>
                <a:gd name="connsiteX33" fmla="*/ 4823 w 11927"/>
                <a:gd name="connsiteY33" fmla="*/ 5159 h 10378"/>
                <a:gd name="connsiteX34" fmla="*/ 5802 w 11927"/>
                <a:gd name="connsiteY34" fmla="*/ 4572 h 10378"/>
                <a:gd name="connsiteX35" fmla="*/ 6714 w 11927"/>
                <a:gd name="connsiteY35" fmla="*/ 5159 h 10378"/>
                <a:gd name="connsiteX36" fmla="*/ 6478 w 11927"/>
                <a:gd name="connsiteY36" fmla="*/ 7962 h 10378"/>
                <a:gd name="connsiteX37" fmla="*/ 6275 w 11927"/>
                <a:gd name="connsiteY37" fmla="*/ 8221 h 10378"/>
                <a:gd name="connsiteX38" fmla="*/ 6544 w 11927"/>
                <a:gd name="connsiteY38" fmla="*/ 9084 h 10378"/>
                <a:gd name="connsiteX39" fmla="*/ 7762 w 11927"/>
                <a:gd name="connsiteY39" fmla="*/ 9473 h 10378"/>
                <a:gd name="connsiteX40" fmla="*/ 7762 w 11927"/>
                <a:gd name="connsiteY40" fmla="*/ 9516 h 10378"/>
                <a:gd name="connsiteX41" fmla="*/ 7795 w 11927"/>
                <a:gd name="connsiteY41" fmla="*/ 9559 h 10378"/>
                <a:gd name="connsiteX42" fmla="*/ 7864 w 11927"/>
                <a:gd name="connsiteY42" fmla="*/ 9646 h 10378"/>
                <a:gd name="connsiteX43" fmla="*/ 7897 w 11927"/>
                <a:gd name="connsiteY43" fmla="*/ 9774 h 10378"/>
                <a:gd name="connsiteX44" fmla="*/ 7964 w 11927"/>
                <a:gd name="connsiteY44" fmla="*/ 9948 h 10378"/>
                <a:gd name="connsiteX45" fmla="*/ 7964 w 11927"/>
                <a:gd name="connsiteY45" fmla="*/ 10120 h 10378"/>
                <a:gd name="connsiteX46" fmla="*/ 7964 w 11927"/>
                <a:gd name="connsiteY46" fmla="*/ 10334 h 10378"/>
                <a:gd name="connsiteX47" fmla="*/ 8134 w 11927"/>
                <a:gd name="connsiteY47" fmla="*/ 10334 h 10378"/>
                <a:gd name="connsiteX48" fmla="*/ 8134 w 11927"/>
                <a:gd name="connsiteY48" fmla="*/ 9774 h 10378"/>
                <a:gd name="connsiteX49" fmla="*/ 8134 w 11927"/>
                <a:gd name="connsiteY49" fmla="*/ 9559 h 10378"/>
                <a:gd name="connsiteX50" fmla="*/ 8098 w 11927"/>
                <a:gd name="connsiteY50" fmla="*/ 9473 h 10378"/>
                <a:gd name="connsiteX51" fmla="*/ 8032 w 11927"/>
                <a:gd name="connsiteY51" fmla="*/ 9343 h 10378"/>
                <a:gd name="connsiteX52" fmla="*/ 7998 w 11927"/>
                <a:gd name="connsiteY52" fmla="*/ 9256 h 10378"/>
                <a:gd name="connsiteX53" fmla="*/ 7964 w 11927"/>
                <a:gd name="connsiteY53" fmla="*/ 9256 h 10378"/>
                <a:gd name="connsiteX54" fmla="*/ 7155 w 11927"/>
                <a:gd name="connsiteY54" fmla="*/ 8998 h 10378"/>
                <a:gd name="connsiteX55" fmla="*/ 7693 w 11927"/>
                <a:gd name="connsiteY55" fmla="*/ 8825 h 10378"/>
                <a:gd name="connsiteX56" fmla="*/ 7964 w 11927"/>
                <a:gd name="connsiteY56" fmla="*/ 8091 h 10378"/>
                <a:gd name="connsiteX57" fmla="*/ 7864 w 11927"/>
                <a:gd name="connsiteY57" fmla="*/ 8005 h 10378"/>
                <a:gd name="connsiteX58" fmla="*/ 7762 w 11927"/>
                <a:gd name="connsiteY58" fmla="*/ 7919 h 10378"/>
                <a:gd name="connsiteX59" fmla="*/ 7693 w 11927"/>
                <a:gd name="connsiteY59" fmla="*/ 7790 h 10378"/>
                <a:gd name="connsiteX60" fmla="*/ 7661 w 11927"/>
                <a:gd name="connsiteY60" fmla="*/ 7661 h 10378"/>
                <a:gd name="connsiteX61" fmla="*/ 7661 w 11927"/>
                <a:gd name="connsiteY61" fmla="*/ 7530 h 10378"/>
                <a:gd name="connsiteX62" fmla="*/ 7661 w 11927"/>
                <a:gd name="connsiteY62" fmla="*/ 7530 h 10378"/>
                <a:gd name="connsiteX63" fmla="*/ 7592 w 11927"/>
                <a:gd name="connsiteY63" fmla="*/ 7358 h 10378"/>
                <a:gd name="connsiteX64" fmla="*/ 7559 w 11927"/>
                <a:gd name="connsiteY64" fmla="*/ 6972 h 10378"/>
                <a:gd name="connsiteX65" fmla="*/ 7525 w 11927"/>
                <a:gd name="connsiteY65" fmla="*/ 6410 h 10378"/>
                <a:gd name="connsiteX66" fmla="*/ 7525 w 11927"/>
                <a:gd name="connsiteY66" fmla="*/ 5849 h 10378"/>
                <a:gd name="connsiteX67" fmla="*/ 7592 w 11927"/>
                <a:gd name="connsiteY67" fmla="*/ 5460 h 10378"/>
                <a:gd name="connsiteX68" fmla="*/ 7795 w 11927"/>
                <a:gd name="connsiteY68" fmla="*/ 5287 h 10378"/>
                <a:gd name="connsiteX69" fmla="*/ 8032 w 11927"/>
                <a:gd name="connsiteY69" fmla="*/ 5159 h 10378"/>
                <a:gd name="connsiteX70" fmla="*/ 8235 w 11927"/>
                <a:gd name="connsiteY70" fmla="*/ 5116 h 10378"/>
                <a:gd name="connsiteX71" fmla="*/ 8335 w 11927"/>
                <a:gd name="connsiteY71" fmla="*/ 5116 h 10378"/>
                <a:gd name="connsiteX72" fmla="*/ 8335 w 11927"/>
                <a:gd name="connsiteY72" fmla="*/ 5116 h 10378"/>
                <a:gd name="connsiteX73" fmla="*/ 8438 w 11927"/>
                <a:gd name="connsiteY73" fmla="*/ 5116 h 10378"/>
                <a:gd name="connsiteX74" fmla="*/ 8639 w 11927"/>
                <a:gd name="connsiteY74" fmla="*/ 5159 h 10378"/>
                <a:gd name="connsiteX75" fmla="*/ 8909 w 11927"/>
                <a:gd name="connsiteY75" fmla="*/ 5287 h 10378"/>
                <a:gd name="connsiteX76" fmla="*/ 9113 w 11927"/>
                <a:gd name="connsiteY76" fmla="*/ 5460 h 10378"/>
                <a:gd name="connsiteX77" fmla="*/ 9213 w 11927"/>
                <a:gd name="connsiteY77" fmla="*/ 5849 h 10378"/>
                <a:gd name="connsiteX78" fmla="*/ 9180 w 11927"/>
                <a:gd name="connsiteY78" fmla="*/ 6410 h 10378"/>
                <a:gd name="connsiteX79" fmla="*/ 9113 w 11927"/>
                <a:gd name="connsiteY79" fmla="*/ 6972 h 10378"/>
                <a:gd name="connsiteX80" fmla="*/ 9078 w 11927"/>
                <a:gd name="connsiteY80" fmla="*/ 7358 h 10378"/>
                <a:gd name="connsiteX81" fmla="*/ 9078 w 11927"/>
                <a:gd name="connsiteY81" fmla="*/ 7530 h 10378"/>
                <a:gd name="connsiteX82" fmla="*/ 9078 w 11927"/>
                <a:gd name="connsiteY82" fmla="*/ 7530 h 10378"/>
                <a:gd name="connsiteX83" fmla="*/ 9011 w 11927"/>
                <a:gd name="connsiteY83" fmla="*/ 7661 h 10378"/>
                <a:gd name="connsiteX84" fmla="*/ 8978 w 11927"/>
                <a:gd name="connsiteY84" fmla="*/ 7790 h 10378"/>
                <a:gd name="connsiteX85" fmla="*/ 8909 w 11927"/>
                <a:gd name="connsiteY85" fmla="*/ 7919 h 10378"/>
                <a:gd name="connsiteX86" fmla="*/ 8877 w 11927"/>
                <a:gd name="connsiteY86" fmla="*/ 8005 h 10378"/>
                <a:gd name="connsiteX87" fmla="*/ 8775 w 11927"/>
                <a:gd name="connsiteY87" fmla="*/ 8091 h 10378"/>
                <a:gd name="connsiteX88" fmla="*/ 8978 w 11927"/>
                <a:gd name="connsiteY88" fmla="*/ 8825 h 10378"/>
                <a:gd name="connsiteX89" fmla="*/ 9992 w 11927"/>
                <a:gd name="connsiteY89" fmla="*/ 9126 h 10378"/>
                <a:gd name="connsiteX90" fmla="*/ 9992 w 11927"/>
                <a:gd name="connsiteY90" fmla="*/ 9126 h 10378"/>
                <a:gd name="connsiteX91" fmla="*/ 10058 w 11927"/>
                <a:gd name="connsiteY91" fmla="*/ 9213 h 10378"/>
                <a:gd name="connsiteX92" fmla="*/ 10093 w 11927"/>
                <a:gd name="connsiteY92" fmla="*/ 9256 h 10378"/>
                <a:gd name="connsiteX93" fmla="*/ 10093 w 11927"/>
                <a:gd name="connsiteY93" fmla="*/ 9384 h 10378"/>
                <a:gd name="connsiteX94" fmla="*/ 10125 w 11927"/>
                <a:gd name="connsiteY94" fmla="*/ 9516 h 10378"/>
                <a:gd name="connsiteX95" fmla="*/ 10125 w 11927"/>
                <a:gd name="connsiteY9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3944 w 11927"/>
                <a:gd name="connsiteY14" fmla="*/ 5460 h 10378"/>
                <a:gd name="connsiteX15" fmla="*/ 4046 w 11927"/>
                <a:gd name="connsiteY15" fmla="*/ 5849 h 10378"/>
                <a:gd name="connsiteX16" fmla="*/ 4046 w 11927"/>
                <a:gd name="connsiteY16" fmla="*/ 6410 h 10378"/>
                <a:gd name="connsiteX17" fmla="*/ 4013 w 11927"/>
                <a:gd name="connsiteY17" fmla="*/ 6972 h 10378"/>
                <a:gd name="connsiteX18" fmla="*/ 3910 w 11927"/>
                <a:gd name="connsiteY18" fmla="*/ 7575 h 10378"/>
                <a:gd name="connsiteX19" fmla="*/ 3676 w 11927"/>
                <a:gd name="connsiteY19" fmla="*/ 8091 h 10378"/>
                <a:gd name="connsiteX20" fmla="*/ 3844 w 11927"/>
                <a:gd name="connsiteY20" fmla="*/ 8825 h 10378"/>
                <a:gd name="connsiteX21" fmla="*/ 4384 w 11927"/>
                <a:gd name="connsiteY21" fmla="*/ 8998 h 10378"/>
                <a:gd name="connsiteX22" fmla="*/ 3608 w 11927"/>
                <a:gd name="connsiteY22" fmla="*/ 9256 h 10378"/>
                <a:gd name="connsiteX23" fmla="*/ 3574 w 11927"/>
                <a:gd name="connsiteY23" fmla="*/ 9256 h 10378"/>
                <a:gd name="connsiteX24" fmla="*/ 3406 w 11927"/>
                <a:gd name="connsiteY24" fmla="*/ 9774 h 10378"/>
                <a:gd name="connsiteX25" fmla="*/ 3406 w 11927"/>
                <a:gd name="connsiteY25" fmla="*/ 10378 h 10378"/>
                <a:gd name="connsiteX26" fmla="*/ 3676 w 11927"/>
                <a:gd name="connsiteY26" fmla="*/ 10378 h 10378"/>
                <a:gd name="connsiteX27" fmla="*/ 3676 w 11927"/>
                <a:gd name="connsiteY27" fmla="*/ 9948 h 10378"/>
                <a:gd name="connsiteX28" fmla="*/ 3809 w 11927"/>
                <a:gd name="connsiteY28" fmla="*/ 9473 h 10378"/>
                <a:gd name="connsiteX29" fmla="*/ 5025 w 11927"/>
                <a:gd name="connsiteY29" fmla="*/ 9084 h 10378"/>
                <a:gd name="connsiteX30" fmla="*/ 5263 w 11927"/>
                <a:gd name="connsiteY30" fmla="*/ 8221 h 10378"/>
                <a:gd name="connsiteX31" fmla="*/ 5060 w 11927"/>
                <a:gd name="connsiteY31" fmla="*/ 7962 h 10378"/>
                <a:gd name="connsiteX32" fmla="*/ 4823 w 11927"/>
                <a:gd name="connsiteY32" fmla="*/ 5159 h 10378"/>
                <a:gd name="connsiteX33" fmla="*/ 5802 w 11927"/>
                <a:gd name="connsiteY33" fmla="*/ 4572 h 10378"/>
                <a:gd name="connsiteX34" fmla="*/ 6714 w 11927"/>
                <a:gd name="connsiteY34" fmla="*/ 5159 h 10378"/>
                <a:gd name="connsiteX35" fmla="*/ 6478 w 11927"/>
                <a:gd name="connsiteY35" fmla="*/ 7962 h 10378"/>
                <a:gd name="connsiteX36" fmla="*/ 6275 w 11927"/>
                <a:gd name="connsiteY36" fmla="*/ 8221 h 10378"/>
                <a:gd name="connsiteX37" fmla="*/ 6544 w 11927"/>
                <a:gd name="connsiteY37" fmla="*/ 9084 h 10378"/>
                <a:gd name="connsiteX38" fmla="*/ 7762 w 11927"/>
                <a:gd name="connsiteY38" fmla="*/ 9473 h 10378"/>
                <a:gd name="connsiteX39" fmla="*/ 7762 w 11927"/>
                <a:gd name="connsiteY39" fmla="*/ 9516 h 10378"/>
                <a:gd name="connsiteX40" fmla="*/ 7795 w 11927"/>
                <a:gd name="connsiteY40" fmla="*/ 9559 h 10378"/>
                <a:gd name="connsiteX41" fmla="*/ 7864 w 11927"/>
                <a:gd name="connsiteY41" fmla="*/ 9646 h 10378"/>
                <a:gd name="connsiteX42" fmla="*/ 7897 w 11927"/>
                <a:gd name="connsiteY42" fmla="*/ 9774 h 10378"/>
                <a:gd name="connsiteX43" fmla="*/ 7964 w 11927"/>
                <a:gd name="connsiteY43" fmla="*/ 9948 h 10378"/>
                <a:gd name="connsiteX44" fmla="*/ 7964 w 11927"/>
                <a:gd name="connsiteY44" fmla="*/ 10120 h 10378"/>
                <a:gd name="connsiteX45" fmla="*/ 7964 w 11927"/>
                <a:gd name="connsiteY45" fmla="*/ 10334 h 10378"/>
                <a:gd name="connsiteX46" fmla="*/ 8134 w 11927"/>
                <a:gd name="connsiteY46" fmla="*/ 10334 h 10378"/>
                <a:gd name="connsiteX47" fmla="*/ 8134 w 11927"/>
                <a:gd name="connsiteY47" fmla="*/ 9774 h 10378"/>
                <a:gd name="connsiteX48" fmla="*/ 8134 w 11927"/>
                <a:gd name="connsiteY48" fmla="*/ 9559 h 10378"/>
                <a:gd name="connsiteX49" fmla="*/ 8098 w 11927"/>
                <a:gd name="connsiteY49" fmla="*/ 9473 h 10378"/>
                <a:gd name="connsiteX50" fmla="*/ 8032 w 11927"/>
                <a:gd name="connsiteY50" fmla="*/ 9343 h 10378"/>
                <a:gd name="connsiteX51" fmla="*/ 7998 w 11927"/>
                <a:gd name="connsiteY51" fmla="*/ 9256 h 10378"/>
                <a:gd name="connsiteX52" fmla="*/ 7964 w 11927"/>
                <a:gd name="connsiteY52" fmla="*/ 9256 h 10378"/>
                <a:gd name="connsiteX53" fmla="*/ 7155 w 11927"/>
                <a:gd name="connsiteY53" fmla="*/ 8998 h 10378"/>
                <a:gd name="connsiteX54" fmla="*/ 7693 w 11927"/>
                <a:gd name="connsiteY54" fmla="*/ 8825 h 10378"/>
                <a:gd name="connsiteX55" fmla="*/ 7964 w 11927"/>
                <a:gd name="connsiteY55" fmla="*/ 8091 h 10378"/>
                <a:gd name="connsiteX56" fmla="*/ 7864 w 11927"/>
                <a:gd name="connsiteY56" fmla="*/ 8005 h 10378"/>
                <a:gd name="connsiteX57" fmla="*/ 7762 w 11927"/>
                <a:gd name="connsiteY57" fmla="*/ 7919 h 10378"/>
                <a:gd name="connsiteX58" fmla="*/ 7693 w 11927"/>
                <a:gd name="connsiteY58" fmla="*/ 7790 h 10378"/>
                <a:gd name="connsiteX59" fmla="*/ 7661 w 11927"/>
                <a:gd name="connsiteY59" fmla="*/ 7661 h 10378"/>
                <a:gd name="connsiteX60" fmla="*/ 7661 w 11927"/>
                <a:gd name="connsiteY60" fmla="*/ 7530 h 10378"/>
                <a:gd name="connsiteX61" fmla="*/ 7661 w 11927"/>
                <a:gd name="connsiteY61" fmla="*/ 7530 h 10378"/>
                <a:gd name="connsiteX62" fmla="*/ 7592 w 11927"/>
                <a:gd name="connsiteY62" fmla="*/ 7358 h 10378"/>
                <a:gd name="connsiteX63" fmla="*/ 7559 w 11927"/>
                <a:gd name="connsiteY63" fmla="*/ 6972 h 10378"/>
                <a:gd name="connsiteX64" fmla="*/ 7525 w 11927"/>
                <a:gd name="connsiteY64" fmla="*/ 6410 h 10378"/>
                <a:gd name="connsiteX65" fmla="*/ 7525 w 11927"/>
                <a:gd name="connsiteY65" fmla="*/ 5849 h 10378"/>
                <a:gd name="connsiteX66" fmla="*/ 7592 w 11927"/>
                <a:gd name="connsiteY66" fmla="*/ 5460 h 10378"/>
                <a:gd name="connsiteX67" fmla="*/ 7795 w 11927"/>
                <a:gd name="connsiteY67" fmla="*/ 5287 h 10378"/>
                <a:gd name="connsiteX68" fmla="*/ 8032 w 11927"/>
                <a:gd name="connsiteY68" fmla="*/ 5159 h 10378"/>
                <a:gd name="connsiteX69" fmla="*/ 8235 w 11927"/>
                <a:gd name="connsiteY69" fmla="*/ 5116 h 10378"/>
                <a:gd name="connsiteX70" fmla="*/ 8335 w 11927"/>
                <a:gd name="connsiteY70" fmla="*/ 5116 h 10378"/>
                <a:gd name="connsiteX71" fmla="*/ 8335 w 11927"/>
                <a:gd name="connsiteY71" fmla="*/ 5116 h 10378"/>
                <a:gd name="connsiteX72" fmla="*/ 8438 w 11927"/>
                <a:gd name="connsiteY72" fmla="*/ 5116 h 10378"/>
                <a:gd name="connsiteX73" fmla="*/ 8639 w 11927"/>
                <a:gd name="connsiteY73" fmla="*/ 5159 h 10378"/>
                <a:gd name="connsiteX74" fmla="*/ 8909 w 11927"/>
                <a:gd name="connsiteY74" fmla="*/ 5287 h 10378"/>
                <a:gd name="connsiteX75" fmla="*/ 9113 w 11927"/>
                <a:gd name="connsiteY75" fmla="*/ 5460 h 10378"/>
                <a:gd name="connsiteX76" fmla="*/ 9213 w 11927"/>
                <a:gd name="connsiteY76" fmla="*/ 5849 h 10378"/>
                <a:gd name="connsiteX77" fmla="*/ 9180 w 11927"/>
                <a:gd name="connsiteY77" fmla="*/ 6410 h 10378"/>
                <a:gd name="connsiteX78" fmla="*/ 9113 w 11927"/>
                <a:gd name="connsiteY78" fmla="*/ 6972 h 10378"/>
                <a:gd name="connsiteX79" fmla="*/ 9078 w 11927"/>
                <a:gd name="connsiteY79" fmla="*/ 7358 h 10378"/>
                <a:gd name="connsiteX80" fmla="*/ 9078 w 11927"/>
                <a:gd name="connsiteY80" fmla="*/ 7530 h 10378"/>
                <a:gd name="connsiteX81" fmla="*/ 9078 w 11927"/>
                <a:gd name="connsiteY81" fmla="*/ 7530 h 10378"/>
                <a:gd name="connsiteX82" fmla="*/ 9011 w 11927"/>
                <a:gd name="connsiteY82" fmla="*/ 7661 h 10378"/>
                <a:gd name="connsiteX83" fmla="*/ 8978 w 11927"/>
                <a:gd name="connsiteY83" fmla="*/ 7790 h 10378"/>
                <a:gd name="connsiteX84" fmla="*/ 8909 w 11927"/>
                <a:gd name="connsiteY84" fmla="*/ 7919 h 10378"/>
                <a:gd name="connsiteX85" fmla="*/ 8877 w 11927"/>
                <a:gd name="connsiteY85" fmla="*/ 8005 h 10378"/>
                <a:gd name="connsiteX86" fmla="*/ 8775 w 11927"/>
                <a:gd name="connsiteY86" fmla="*/ 8091 h 10378"/>
                <a:gd name="connsiteX87" fmla="*/ 8978 w 11927"/>
                <a:gd name="connsiteY87" fmla="*/ 8825 h 10378"/>
                <a:gd name="connsiteX88" fmla="*/ 9992 w 11927"/>
                <a:gd name="connsiteY88" fmla="*/ 9126 h 10378"/>
                <a:gd name="connsiteX89" fmla="*/ 9992 w 11927"/>
                <a:gd name="connsiteY89" fmla="*/ 9126 h 10378"/>
                <a:gd name="connsiteX90" fmla="*/ 10058 w 11927"/>
                <a:gd name="connsiteY90" fmla="*/ 9213 h 10378"/>
                <a:gd name="connsiteX91" fmla="*/ 10093 w 11927"/>
                <a:gd name="connsiteY91" fmla="*/ 9256 h 10378"/>
                <a:gd name="connsiteX92" fmla="*/ 10093 w 11927"/>
                <a:gd name="connsiteY92" fmla="*/ 9384 h 10378"/>
                <a:gd name="connsiteX93" fmla="*/ 10125 w 11927"/>
                <a:gd name="connsiteY93" fmla="*/ 9516 h 10378"/>
                <a:gd name="connsiteX94" fmla="*/ 10125 w 11927"/>
                <a:gd name="connsiteY9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46 w 11927"/>
                <a:gd name="connsiteY15" fmla="*/ 6410 h 10378"/>
                <a:gd name="connsiteX16" fmla="*/ 4013 w 11927"/>
                <a:gd name="connsiteY16" fmla="*/ 6972 h 10378"/>
                <a:gd name="connsiteX17" fmla="*/ 3910 w 11927"/>
                <a:gd name="connsiteY17" fmla="*/ 7575 h 10378"/>
                <a:gd name="connsiteX18" fmla="*/ 3676 w 11927"/>
                <a:gd name="connsiteY18" fmla="*/ 8091 h 10378"/>
                <a:gd name="connsiteX19" fmla="*/ 3844 w 11927"/>
                <a:gd name="connsiteY19" fmla="*/ 8825 h 10378"/>
                <a:gd name="connsiteX20" fmla="*/ 4384 w 11927"/>
                <a:gd name="connsiteY20" fmla="*/ 8998 h 10378"/>
                <a:gd name="connsiteX21" fmla="*/ 3608 w 11927"/>
                <a:gd name="connsiteY21" fmla="*/ 9256 h 10378"/>
                <a:gd name="connsiteX22" fmla="*/ 3574 w 11927"/>
                <a:gd name="connsiteY22" fmla="*/ 9256 h 10378"/>
                <a:gd name="connsiteX23" fmla="*/ 3406 w 11927"/>
                <a:gd name="connsiteY23" fmla="*/ 9774 h 10378"/>
                <a:gd name="connsiteX24" fmla="*/ 3406 w 11927"/>
                <a:gd name="connsiteY24" fmla="*/ 10378 h 10378"/>
                <a:gd name="connsiteX25" fmla="*/ 3676 w 11927"/>
                <a:gd name="connsiteY25" fmla="*/ 10378 h 10378"/>
                <a:gd name="connsiteX26" fmla="*/ 3676 w 11927"/>
                <a:gd name="connsiteY26" fmla="*/ 9948 h 10378"/>
                <a:gd name="connsiteX27" fmla="*/ 3809 w 11927"/>
                <a:gd name="connsiteY27" fmla="*/ 9473 h 10378"/>
                <a:gd name="connsiteX28" fmla="*/ 5025 w 11927"/>
                <a:gd name="connsiteY28" fmla="*/ 9084 h 10378"/>
                <a:gd name="connsiteX29" fmla="*/ 5263 w 11927"/>
                <a:gd name="connsiteY29" fmla="*/ 8221 h 10378"/>
                <a:gd name="connsiteX30" fmla="*/ 5060 w 11927"/>
                <a:gd name="connsiteY30" fmla="*/ 7962 h 10378"/>
                <a:gd name="connsiteX31" fmla="*/ 4823 w 11927"/>
                <a:gd name="connsiteY31" fmla="*/ 5159 h 10378"/>
                <a:gd name="connsiteX32" fmla="*/ 5802 w 11927"/>
                <a:gd name="connsiteY32" fmla="*/ 4572 h 10378"/>
                <a:gd name="connsiteX33" fmla="*/ 6714 w 11927"/>
                <a:gd name="connsiteY33" fmla="*/ 5159 h 10378"/>
                <a:gd name="connsiteX34" fmla="*/ 6478 w 11927"/>
                <a:gd name="connsiteY34" fmla="*/ 7962 h 10378"/>
                <a:gd name="connsiteX35" fmla="*/ 6275 w 11927"/>
                <a:gd name="connsiteY35" fmla="*/ 8221 h 10378"/>
                <a:gd name="connsiteX36" fmla="*/ 6544 w 11927"/>
                <a:gd name="connsiteY36" fmla="*/ 9084 h 10378"/>
                <a:gd name="connsiteX37" fmla="*/ 7762 w 11927"/>
                <a:gd name="connsiteY37" fmla="*/ 9473 h 10378"/>
                <a:gd name="connsiteX38" fmla="*/ 7762 w 11927"/>
                <a:gd name="connsiteY38" fmla="*/ 9516 h 10378"/>
                <a:gd name="connsiteX39" fmla="*/ 7795 w 11927"/>
                <a:gd name="connsiteY39" fmla="*/ 9559 h 10378"/>
                <a:gd name="connsiteX40" fmla="*/ 7864 w 11927"/>
                <a:gd name="connsiteY40" fmla="*/ 9646 h 10378"/>
                <a:gd name="connsiteX41" fmla="*/ 7897 w 11927"/>
                <a:gd name="connsiteY41" fmla="*/ 9774 h 10378"/>
                <a:gd name="connsiteX42" fmla="*/ 7964 w 11927"/>
                <a:gd name="connsiteY42" fmla="*/ 9948 h 10378"/>
                <a:gd name="connsiteX43" fmla="*/ 7964 w 11927"/>
                <a:gd name="connsiteY43" fmla="*/ 10120 h 10378"/>
                <a:gd name="connsiteX44" fmla="*/ 7964 w 11927"/>
                <a:gd name="connsiteY44" fmla="*/ 10334 h 10378"/>
                <a:gd name="connsiteX45" fmla="*/ 8134 w 11927"/>
                <a:gd name="connsiteY45" fmla="*/ 10334 h 10378"/>
                <a:gd name="connsiteX46" fmla="*/ 8134 w 11927"/>
                <a:gd name="connsiteY46" fmla="*/ 9774 h 10378"/>
                <a:gd name="connsiteX47" fmla="*/ 8134 w 11927"/>
                <a:gd name="connsiteY47" fmla="*/ 9559 h 10378"/>
                <a:gd name="connsiteX48" fmla="*/ 8098 w 11927"/>
                <a:gd name="connsiteY48" fmla="*/ 9473 h 10378"/>
                <a:gd name="connsiteX49" fmla="*/ 8032 w 11927"/>
                <a:gd name="connsiteY49" fmla="*/ 9343 h 10378"/>
                <a:gd name="connsiteX50" fmla="*/ 7998 w 11927"/>
                <a:gd name="connsiteY50" fmla="*/ 9256 h 10378"/>
                <a:gd name="connsiteX51" fmla="*/ 7964 w 11927"/>
                <a:gd name="connsiteY51" fmla="*/ 9256 h 10378"/>
                <a:gd name="connsiteX52" fmla="*/ 7155 w 11927"/>
                <a:gd name="connsiteY52" fmla="*/ 8998 h 10378"/>
                <a:gd name="connsiteX53" fmla="*/ 7693 w 11927"/>
                <a:gd name="connsiteY53" fmla="*/ 8825 h 10378"/>
                <a:gd name="connsiteX54" fmla="*/ 7964 w 11927"/>
                <a:gd name="connsiteY54" fmla="*/ 8091 h 10378"/>
                <a:gd name="connsiteX55" fmla="*/ 7864 w 11927"/>
                <a:gd name="connsiteY55" fmla="*/ 8005 h 10378"/>
                <a:gd name="connsiteX56" fmla="*/ 7762 w 11927"/>
                <a:gd name="connsiteY56" fmla="*/ 7919 h 10378"/>
                <a:gd name="connsiteX57" fmla="*/ 7693 w 11927"/>
                <a:gd name="connsiteY57" fmla="*/ 7790 h 10378"/>
                <a:gd name="connsiteX58" fmla="*/ 7661 w 11927"/>
                <a:gd name="connsiteY58" fmla="*/ 7661 h 10378"/>
                <a:gd name="connsiteX59" fmla="*/ 7661 w 11927"/>
                <a:gd name="connsiteY59" fmla="*/ 7530 h 10378"/>
                <a:gd name="connsiteX60" fmla="*/ 7661 w 11927"/>
                <a:gd name="connsiteY60" fmla="*/ 7530 h 10378"/>
                <a:gd name="connsiteX61" fmla="*/ 7592 w 11927"/>
                <a:gd name="connsiteY61" fmla="*/ 7358 h 10378"/>
                <a:gd name="connsiteX62" fmla="*/ 7559 w 11927"/>
                <a:gd name="connsiteY62" fmla="*/ 6972 h 10378"/>
                <a:gd name="connsiteX63" fmla="*/ 7525 w 11927"/>
                <a:gd name="connsiteY63" fmla="*/ 6410 h 10378"/>
                <a:gd name="connsiteX64" fmla="*/ 7525 w 11927"/>
                <a:gd name="connsiteY64" fmla="*/ 5849 h 10378"/>
                <a:gd name="connsiteX65" fmla="*/ 7592 w 11927"/>
                <a:gd name="connsiteY65" fmla="*/ 5460 h 10378"/>
                <a:gd name="connsiteX66" fmla="*/ 7795 w 11927"/>
                <a:gd name="connsiteY66" fmla="*/ 5287 h 10378"/>
                <a:gd name="connsiteX67" fmla="*/ 8032 w 11927"/>
                <a:gd name="connsiteY67" fmla="*/ 5159 h 10378"/>
                <a:gd name="connsiteX68" fmla="*/ 8235 w 11927"/>
                <a:gd name="connsiteY68" fmla="*/ 5116 h 10378"/>
                <a:gd name="connsiteX69" fmla="*/ 8335 w 11927"/>
                <a:gd name="connsiteY69" fmla="*/ 5116 h 10378"/>
                <a:gd name="connsiteX70" fmla="*/ 8335 w 11927"/>
                <a:gd name="connsiteY70" fmla="*/ 5116 h 10378"/>
                <a:gd name="connsiteX71" fmla="*/ 8438 w 11927"/>
                <a:gd name="connsiteY71" fmla="*/ 5116 h 10378"/>
                <a:gd name="connsiteX72" fmla="*/ 8639 w 11927"/>
                <a:gd name="connsiteY72" fmla="*/ 5159 h 10378"/>
                <a:gd name="connsiteX73" fmla="*/ 8909 w 11927"/>
                <a:gd name="connsiteY73" fmla="*/ 5287 h 10378"/>
                <a:gd name="connsiteX74" fmla="*/ 9113 w 11927"/>
                <a:gd name="connsiteY74" fmla="*/ 5460 h 10378"/>
                <a:gd name="connsiteX75" fmla="*/ 9213 w 11927"/>
                <a:gd name="connsiteY75" fmla="*/ 5849 h 10378"/>
                <a:gd name="connsiteX76" fmla="*/ 9180 w 11927"/>
                <a:gd name="connsiteY76" fmla="*/ 6410 h 10378"/>
                <a:gd name="connsiteX77" fmla="*/ 9113 w 11927"/>
                <a:gd name="connsiteY77" fmla="*/ 6972 h 10378"/>
                <a:gd name="connsiteX78" fmla="*/ 9078 w 11927"/>
                <a:gd name="connsiteY78" fmla="*/ 7358 h 10378"/>
                <a:gd name="connsiteX79" fmla="*/ 9078 w 11927"/>
                <a:gd name="connsiteY79" fmla="*/ 7530 h 10378"/>
                <a:gd name="connsiteX80" fmla="*/ 9078 w 11927"/>
                <a:gd name="connsiteY80" fmla="*/ 7530 h 10378"/>
                <a:gd name="connsiteX81" fmla="*/ 9011 w 11927"/>
                <a:gd name="connsiteY81" fmla="*/ 7661 h 10378"/>
                <a:gd name="connsiteX82" fmla="*/ 8978 w 11927"/>
                <a:gd name="connsiteY82" fmla="*/ 7790 h 10378"/>
                <a:gd name="connsiteX83" fmla="*/ 8909 w 11927"/>
                <a:gd name="connsiteY83" fmla="*/ 7919 h 10378"/>
                <a:gd name="connsiteX84" fmla="*/ 8877 w 11927"/>
                <a:gd name="connsiteY84" fmla="*/ 8005 h 10378"/>
                <a:gd name="connsiteX85" fmla="*/ 8775 w 11927"/>
                <a:gd name="connsiteY85" fmla="*/ 8091 h 10378"/>
                <a:gd name="connsiteX86" fmla="*/ 8978 w 11927"/>
                <a:gd name="connsiteY86" fmla="*/ 8825 h 10378"/>
                <a:gd name="connsiteX87" fmla="*/ 9992 w 11927"/>
                <a:gd name="connsiteY87" fmla="*/ 9126 h 10378"/>
                <a:gd name="connsiteX88" fmla="*/ 9992 w 11927"/>
                <a:gd name="connsiteY88" fmla="*/ 9126 h 10378"/>
                <a:gd name="connsiteX89" fmla="*/ 10058 w 11927"/>
                <a:gd name="connsiteY89" fmla="*/ 9213 h 10378"/>
                <a:gd name="connsiteX90" fmla="*/ 10093 w 11927"/>
                <a:gd name="connsiteY90" fmla="*/ 9256 h 10378"/>
                <a:gd name="connsiteX91" fmla="*/ 10093 w 11927"/>
                <a:gd name="connsiteY91" fmla="*/ 9384 h 10378"/>
                <a:gd name="connsiteX92" fmla="*/ 10125 w 11927"/>
                <a:gd name="connsiteY92" fmla="*/ 9516 h 10378"/>
                <a:gd name="connsiteX93" fmla="*/ 10125 w 11927"/>
                <a:gd name="connsiteY9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13 w 11927"/>
                <a:gd name="connsiteY15" fmla="*/ 6972 h 10378"/>
                <a:gd name="connsiteX16" fmla="*/ 3910 w 11927"/>
                <a:gd name="connsiteY16" fmla="*/ 7575 h 10378"/>
                <a:gd name="connsiteX17" fmla="*/ 3676 w 11927"/>
                <a:gd name="connsiteY17" fmla="*/ 8091 h 10378"/>
                <a:gd name="connsiteX18" fmla="*/ 3844 w 11927"/>
                <a:gd name="connsiteY18" fmla="*/ 8825 h 10378"/>
                <a:gd name="connsiteX19" fmla="*/ 4384 w 11927"/>
                <a:gd name="connsiteY19" fmla="*/ 8998 h 10378"/>
                <a:gd name="connsiteX20" fmla="*/ 3608 w 11927"/>
                <a:gd name="connsiteY20" fmla="*/ 9256 h 10378"/>
                <a:gd name="connsiteX21" fmla="*/ 3574 w 11927"/>
                <a:gd name="connsiteY21" fmla="*/ 9256 h 10378"/>
                <a:gd name="connsiteX22" fmla="*/ 3406 w 11927"/>
                <a:gd name="connsiteY22" fmla="*/ 9774 h 10378"/>
                <a:gd name="connsiteX23" fmla="*/ 3406 w 11927"/>
                <a:gd name="connsiteY23" fmla="*/ 10378 h 10378"/>
                <a:gd name="connsiteX24" fmla="*/ 3676 w 11927"/>
                <a:gd name="connsiteY24" fmla="*/ 10378 h 10378"/>
                <a:gd name="connsiteX25" fmla="*/ 3676 w 11927"/>
                <a:gd name="connsiteY25" fmla="*/ 9948 h 10378"/>
                <a:gd name="connsiteX26" fmla="*/ 3809 w 11927"/>
                <a:gd name="connsiteY26" fmla="*/ 9473 h 10378"/>
                <a:gd name="connsiteX27" fmla="*/ 5025 w 11927"/>
                <a:gd name="connsiteY27" fmla="*/ 9084 h 10378"/>
                <a:gd name="connsiteX28" fmla="*/ 5263 w 11927"/>
                <a:gd name="connsiteY28" fmla="*/ 8221 h 10378"/>
                <a:gd name="connsiteX29" fmla="*/ 5060 w 11927"/>
                <a:gd name="connsiteY29" fmla="*/ 7962 h 10378"/>
                <a:gd name="connsiteX30" fmla="*/ 4823 w 11927"/>
                <a:gd name="connsiteY30" fmla="*/ 5159 h 10378"/>
                <a:gd name="connsiteX31" fmla="*/ 5802 w 11927"/>
                <a:gd name="connsiteY31" fmla="*/ 4572 h 10378"/>
                <a:gd name="connsiteX32" fmla="*/ 6714 w 11927"/>
                <a:gd name="connsiteY32" fmla="*/ 5159 h 10378"/>
                <a:gd name="connsiteX33" fmla="*/ 6478 w 11927"/>
                <a:gd name="connsiteY33" fmla="*/ 7962 h 10378"/>
                <a:gd name="connsiteX34" fmla="*/ 6275 w 11927"/>
                <a:gd name="connsiteY34" fmla="*/ 8221 h 10378"/>
                <a:gd name="connsiteX35" fmla="*/ 6544 w 11927"/>
                <a:gd name="connsiteY35" fmla="*/ 9084 h 10378"/>
                <a:gd name="connsiteX36" fmla="*/ 7762 w 11927"/>
                <a:gd name="connsiteY36" fmla="*/ 9473 h 10378"/>
                <a:gd name="connsiteX37" fmla="*/ 7762 w 11927"/>
                <a:gd name="connsiteY37" fmla="*/ 9516 h 10378"/>
                <a:gd name="connsiteX38" fmla="*/ 7795 w 11927"/>
                <a:gd name="connsiteY38" fmla="*/ 9559 h 10378"/>
                <a:gd name="connsiteX39" fmla="*/ 7864 w 11927"/>
                <a:gd name="connsiteY39" fmla="*/ 9646 h 10378"/>
                <a:gd name="connsiteX40" fmla="*/ 7897 w 11927"/>
                <a:gd name="connsiteY40" fmla="*/ 9774 h 10378"/>
                <a:gd name="connsiteX41" fmla="*/ 7964 w 11927"/>
                <a:gd name="connsiteY41" fmla="*/ 9948 h 10378"/>
                <a:gd name="connsiteX42" fmla="*/ 7964 w 11927"/>
                <a:gd name="connsiteY42" fmla="*/ 10120 h 10378"/>
                <a:gd name="connsiteX43" fmla="*/ 7964 w 11927"/>
                <a:gd name="connsiteY43" fmla="*/ 10334 h 10378"/>
                <a:gd name="connsiteX44" fmla="*/ 8134 w 11927"/>
                <a:gd name="connsiteY44" fmla="*/ 10334 h 10378"/>
                <a:gd name="connsiteX45" fmla="*/ 8134 w 11927"/>
                <a:gd name="connsiteY45" fmla="*/ 9774 h 10378"/>
                <a:gd name="connsiteX46" fmla="*/ 8134 w 11927"/>
                <a:gd name="connsiteY46" fmla="*/ 9559 h 10378"/>
                <a:gd name="connsiteX47" fmla="*/ 8098 w 11927"/>
                <a:gd name="connsiteY47" fmla="*/ 9473 h 10378"/>
                <a:gd name="connsiteX48" fmla="*/ 8032 w 11927"/>
                <a:gd name="connsiteY48" fmla="*/ 9343 h 10378"/>
                <a:gd name="connsiteX49" fmla="*/ 7998 w 11927"/>
                <a:gd name="connsiteY49" fmla="*/ 9256 h 10378"/>
                <a:gd name="connsiteX50" fmla="*/ 7964 w 11927"/>
                <a:gd name="connsiteY50" fmla="*/ 9256 h 10378"/>
                <a:gd name="connsiteX51" fmla="*/ 7155 w 11927"/>
                <a:gd name="connsiteY51" fmla="*/ 8998 h 10378"/>
                <a:gd name="connsiteX52" fmla="*/ 7693 w 11927"/>
                <a:gd name="connsiteY52" fmla="*/ 8825 h 10378"/>
                <a:gd name="connsiteX53" fmla="*/ 7964 w 11927"/>
                <a:gd name="connsiteY53" fmla="*/ 8091 h 10378"/>
                <a:gd name="connsiteX54" fmla="*/ 7864 w 11927"/>
                <a:gd name="connsiteY54" fmla="*/ 8005 h 10378"/>
                <a:gd name="connsiteX55" fmla="*/ 7762 w 11927"/>
                <a:gd name="connsiteY55" fmla="*/ 7919 h 10378"/>
                <a:gd name="connsiteX56" fmla="*/ 7693 w 11927"/>
                <a:gd name="connsiteY56" fmla="*/ 7790 h 10378"/>
                <a:gd name="connsiteX57" fmla="*/ 7661 w 11927"/>
                <a:gd name="connsiteY57" fmla="*/ 7661 h 10378"/>
                <a:gd name="connsiteX58" fmla="*/ 7661 w 11927"/>
                <a:gd name="connsiteY58" fmla="*/ 7530 h 10378"/>
                <a:gd name="connsiteX59" fmla="*/ 7661 w 11927"/>
                <a:gd name="connsiteY59" fmla="*/ 7530 h 10378"/>
                <a:gd name="connsiteX60" fmla="*/ 7592 w 11927"/>
                <a:gd name="connsiteY60" fmla="*/ 7358 h 10378"/>
                <a:gd name="connsiteX61" fmla="*/ 7559 w 11927"/>
                <a:gd name="connsiteY61" fmla="*/ 6972 h 10378"/>
                <a:gd name="connsiteX62" fmla="*/ 7525 w 11927"/>
                <a:gd name="connsiteY62" fmla="*/ 6410 h 10378"/>
                <a:gd name="connsiteX63" fmla="*/ 7525 w 11927"/>
                <a:gd name="connsiteY63" fmla="*/ 5849 h 10378"/>
                <a:gd name="connsiteX64" fmla="*/ 7592 w 11927"/>
                <a:gd name="connsiteY64" fmla="*/ 5460 h 10378"/>
                <a:gd name="connsiteX65" fmla="*/ 7795 w 11927"/>
                <a:gd name="connsiteY65" fmla="*/ 5287 h 10378"/>
                <a:gd name="connsiteX66" fmla="*/ 8032 w 11927"/>
                <a:gd name="connsiteY66" fmla="*/ 5159 h 10378"/>
                <a:gd name="connsiteX67" fmla="*/ 8235 w 11927"/>
                <a:gd name="connsiteY67" fmla="*/ 5116 h 10378"/>
                <a:gd name="connsiteX68" fmla="*/ 8335 w 11927"/>
                <a:gd name="connsiteY68" fmla="*/ 5116 h 10378"/>
                <a:gd name="connsiteX69" fmla="*/ 8335 w 11927"/>
                <a:gd name="connsiteY69" fmla="*/ 5116 h 10378"/>
                <a:gd name="connsiteX70" fmla="*/ 8438 w 11927"/>
                <a:gd name="connsiteY70" fmla="*/ 5116 h 10378"/>
                <a:gd name="connsiteX71" fmla="*/ 8639 w 11927"/>
                <a:gd name="connsiteY71" fmla="*/ 5159 h 10378"/>
                <a:gd name="connsiteX72" fmla="*/ 8909 w 11927"/>
                <a:gd name="connsiteY72" fmla="*/ 5287 h 10378"/>
                <a:gd name="connsiteX73" fmla="*/ 9113 w 11927"/>
                <a:gd name="connsiteY73" fmla="*/ 5460 h 10378"/>
                <a:gd name="connsiteX74" fmla="*/ 9213 w 11927"/>
                <a:gd name="connsiteY74" fmla="*/ 5849 h 10378"/>
                <a:gd name="connsiteX75" fmla="*/ 9180 w 11927"/>
                <a:gd name="connsiteY75" fmla="*/ 6410 h 10378"/>
                <a:gd name="connsiteX76" fmla="*/ 9113 w 11927"/>
                <a:gd name="connsiteY76" fmla="*/ 6972 h 10378"/>
                <a:gd name="connsiteX77" fmla="*/ 9078 w 11927"/>
                <a:gd name="connsiteY77" fmla="*/ 7358 h 10378"/>
                <a:gd name="connsiteX78" fmla="*/ 9078 w 11927"/>
                <a:gd name="connsiteY78" fmla="*/ 7530 h 10378"/>
                <a:gd name="connsiteX79" fmla="*/ 9078 w 11927"/>
                <a:gd name="connsiteY79" fmla="*/ 7530 h 10378"/>
                <a:gd name="connsiteX80" fmla="*/ 9011 w 11927"/>
                <a:gd name="connsiteY80" fmla="*/ 7661 h 10378"/>
                <a:gd name="connsiteX81" fmla="*/ 8978 w 11927"/>
                <a:gd name="connsiteY81" fmla="*/ 7790 h 10378"/>
                <a:gd name="connsiteX82" fmla="*/ 8909 w 11927"/>
                <a:gd name="connsiteY82" fmla="*/ 7919 h 10378"/>
                <a:gd name="connsiteX83" fmla="*/ 8877 w 11927"/>
                <a:gd name="connsiteY83" fmla="*/ 8005 h 10378"/>
                <a:gd name="connsiteX84" fmla="*/ 8775 w 11927"/>
                <a:gd name="connsiteY84" fmla="*/ 8091 h 10378"/>
                <a:gd name="connsiteX85" fmla="*/ 8978 w 11927"/>
                <a:gd name="connsiteY85" fmla="*/ 8825 h 10378"/>
                <a:gd name="connsiteX86" fmla="*/ 9992 w 11927"/>
                <a:gd name="connsiteY86" fmla="*/ 9126 h 10378"/>
                <a:gd name="connsiteX87" fmla="*/ 9992 w 11927"/>
                <a:gd name="connsiteY87" fmla="*/ 9126 h 10378"/>
                <a:gd name="connsiteX88" fmla="*/ 10058 w 11927"/>
                <a:gd name="connsiteY88" fmla="*/ 9213 h 10378"/>
                <a:gd name="connsiteX89" fmla="*/ 10093 w 11927"/>
                <a:gd name="connsiteY89" fmla="*/ 9256 h 10378"/>
                <a:gd name="connsiteX90" fmla="*/ 10093 w 11927"/>
                <a:gd name="connsiteY90" fmla="*/ 9384 h 10378"/>
                <a:gd name="connsiteX91" fmla="*/ 10125 w 11927"/>
                <a:gd name="connsiteY91" fmla="*/ 9516 h 10378"/>
                <a:gd name="connsiteX92" fmla="*/ 10125 w 11927"/>
                <a:gd name="connsiteY9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8032 w 11927"/>
                <a:gd name="connsiteY47" fmla="*/ 9343 h 10378"/>
                <a:gd name="connsiteX48" fmla="*/ 7998 w 11927"/>
                <a:gd name="connsiteY48" fmla="*/ 9256 h 10378"/>
                <a:gd name="connsiteX49" fmla="*/ 7964 w 11927"/>
                <a:gd name="connsiteY49" fmla="*/ 9256 h 10378"/>
                <a:gd name="connsiteX50" fmla="*/ 7155 w 11927"/>
                <a:gd name="connsiteY50" fmla="*/ 8998 h 10378"/>
                <a:gd name="connsiteX51" fmla="*/ 7693 w 11927"/>
                <a:gd name="connsiteY51" fmla="*/ 8825 h 10378"/>
                <a:gd name="connsiteX52" fmla="*/ 7964 w 11927"/>
                <a:gd name="connsiteY52" fmla="*/ 8091 h 10378"/>
                <a:gd name="connsiteX53" fmla="*/ 7864 w 11927"/>
                <a:gd name="connsiteY53" fmla="*/ 8005 h 10378"/>
                <a:gd name="connsiteX54" fmla="*/ 7762 w 11927"/>
                <a:gd name="connsiteY54" fmla="*/ 7919 h 10378"/>
                <a:gd name="connsiteX55" fmla="*/ 7693 w 11927"/>
                <a:gd name="connsiteY55" fmla="*/ 7790 h 10378"/>
                <a:gd name="connsiteX56" fmla="*/ 7661 w 11927"/>
                <a:gd name="connsiteY56" fmla="*/ 7661 h 10378"/>
                <a:gd name="connsiteX57" fmla="*/ 7661 w 11927"/>
                <a:gd name="connsiteY57" fmla="*/ 7530 h 10378"/>
                <a:gd name="connsiteX58" fmla="*/ 7661 w 11927"/>
                <a:gd name="connsiteY58" fmla="*/ 7530 h 10378"/>
                <a:gd name="connsiteX59" fmla="*/ 7592 w 11927"/>
                <a:gd name="connsiteY59" fmla="*/ 7358 h 10378"/>
                <a:gd name="connsiteX60" fmla="*/ 7559 w 11927"/>
                <a:gd name="connsiteY60" fmla="*/ 6972 h 10378"/>
                <a:gd name="connsiteX61" fmla="*/ 7525 w 11927"/>
                <a:gd name="connsiteY61" fmla="*/ 6410 h 10378"/>
                <a:gd name="connsiteX62" fmla="*/ 7525 w 11927"/>
                <a:gd name="connsiteY62" fmla="*/ 5849 h 10378"/>
                <a:gd name="connsiteX63" fmla="*/ 7592 w 11927"/>
                <a:gd name="connsiteY63" fmla="*/ 5460 h 10378"/>
                <a:gd name="connsiteX64" fmla="*/ 7795 w 11927"/>
                <a:gd name="connsiteY64" fmla="*/ 5287 h 10378"/>
                <a:gd name="connsiteX65" fmla="*/ 8032 w 11927"/>
                <a:gd name="connsiteY65" fmla="*/ 5159 h 10378"/>
                <a:gd name="connsiteX66" fmla="*/ 8235 w 11927"/>
                <a:gd name="connsiteY66" fmla="*/ 5116 h 10378"/>
                <a:gd name="connsiteX67" fmla="*/ 8335 w 11927"/>
                <a:gd name="connsiteY67" fmla="*/ 5116 h 10378"/>
                <a:gd name="connsiteX68" fmla="*/ 8335 w 11927"/>
                <a:gd name="connsiteY68" fmla="*/ 5116 h 10378"/>
                <a:gd name="connsiteX69" fmla="*/ 8438 w 11927"/>
                <a:gd name="connsiteY69" fmla="*/ 5116 h 10378"/>
                <a:gd name="connsiteX70" fmla="*/ 8639 w 11927"/>
                <a:gd name="connsiteY70" fmla="*/ 5159 h 10378"/>
                <a:gd name="connsiteX71" fmla="*/ 8909 w 11927"/>
                <a:gd name="connsiteY71" fmla="*/ 5287 h 10378"/>
                <a:gd name="connsiteX72" fmla="*/ 9113 w 11927"/>
                <a:gd name="connsiteY72" fmla="*/ 5460 h 10378"/>
                <a:gd name="connsiteX73" fmla="*/ 9213 w 11927"/>
                <a:gd name="connsiteY73" fmla="*/ 5849 h 10378"/>
                <a:gd name="connsiteX74" fmla="*/ 9180 w 11927"/>
                <a:gd name="connsiteY74" fmla="*/ 6410 h 10378"/>
                <a:gd name="connsiteX75" fmla="*/ 9113 w 11927"/>
                <a:gd name="connsiteY75" fmla="*/ 6972 h 10378"/>
                <a:gd name="connsiteX76" fmla="*/ 9078 w 11927"/>
                <a:gd name="connsiteY76" fmla="*/ 7358 h 10378"/>
                <a:gd name="connsiteX77" fmla="*/ 9078 w 11927"/>
                <a:gd name="connsiteY77" fmla="*/ 7530 h 10378"/>
                <a:gd name="connsiteX78" fmla="*/ 9078 w 11927"/>
                <a:gd name="connsiteY78" fmla="*/ 7530 h 10378"/>
                <a:gd name="connsiteX79" fmla="*/ 9011 w 11927"/>
                <a:gd name="connsiteY79" fmla="*/ 7661 h 10378"/>
                <a:gd name="connsiteX80" fmla="*/ 8978 w 11927"/>
                <a:gd name="connsiteY80" fmla="*/ 7790 h 10378"/>
                <a:gd name="connsiteX81" fmla="*/ 8909 w 11927"/>
                <a:gd name="connsiteY81" fmla="*/ 7919 h 10378"/>
                <a:gd name="connsiteX82" fmla="*/ 8877 w 11927"/>
                <a:gd name="connsiteY82" fmla="*/ 8005 h 10378"/>
                <a:gd name="connsiteX83" fmla="*/ 8775 w 11927"/>
                <a:gd name="connsiteY83" fmla="*/ 8091 h 10378"/>
                <a:gd name="connsiteX84" fmla="*/ 8978 w 11927"/>
                <a:gd name="connsiteY84" fmla="*/ 8825 h 10378"/>
                <a:gd name="connsiteX85" fmla="*/ 9992 w 11927"/>
                <a:gd name="connsiteY85" fmla="*/ 9126 h 10378"/>
                <a:gd name="connsiteX86" fmla="*/ 9992 w 11927"/>
                <a:gd name="connsiteY86" fmla="*/ 9126 h 10378"/>
                <a:gd name="connsiteX87" fmla="*/ 10058 w 11927"/>
                <a:gd name="connsiteY87" fmla="*/ 9213 h 10378"/>
                <a:gd name="connsiteX88" fmla="*/ 10093 w 11927"/>
                <a:gd name="connsiteY88" fmla="*/ 9256 h 10378"/>
                <a:gd name="connsiteX89" fmla="*/ 10093 w 11927"/>
                <a:gd name="connsiteY89" fmla="*/ 9384 h 10378"/>
                <a:gd name="connsiteX90" fmla="*/ 10125 w 11927"/>
                <a:gd name="connsiteY90" fmla="*/ 9516 h 10378"/>
                <a:gd name="connsiteX91" fmla="*/ 10125 w 11927"/>
                <a:gd name="connsiteY9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7998 w 11927"/>
                <a:gd name="connsiteY47" fmla="*/ 9256 h 10378"/>
                <a:gd name="connsiteX48" fmla="*/ 7964 w 11927"/>
                <a:gd name="connsiteY48" fmla="*/ 9256 h 10378"/>
                <a:gd name="connsiteX49" fmla="*/ 7155 w 11927"/>
                <a:gd name="connsiteY49" fmla="*/ 8998 h 10378"/>
                <a:gd name="connsiteX50" fmla="*/ 7693 w 11927"/>
                <a:gd name="connsiteY50" fmla="*/ 8825 h 10378"/>
                <a:gd name="connsiteX51" fmla="*/ 7964 w 11927"/>
                <a:gd name="connsiteY51" fmla="*/ 8091 h 10378"/>
                <a:gd name="connsiteX52" fmla="*/ 7864 w 11927"/>
                <a:gd name="connsiteY52" fmla="*/ 8005 h 10378"/>
                <a:gd name="connsiteX53" fmla="*/ 7762 w 11927"/>
                <a:gd name="connsiteY53" fmla="*/ 7919 h 10378"/>
                <a:gd name="connsiteX54" fmla="*/ 7693 w 11927"/>
                <a:gd name="connsiteY54" fmla="*/ 7790 h 10378"/>
                <a:gd name="connsiteX55" fmla="*/ 7661 w 11927"/>
                <a:gd name="connsiteY55" fmla="*/ 7661 h 10378"/>
                <a:gd name="connsiteX56" fmla="*/ 7661 w 11927"/>
                <a:gd name="connsiteY56" fmla="*/ 7530 h 10378"/>
                <a:gd name="connsiteX57" fmla="*/ 7661 w 11927"/>
                <a:gd name="connsiteY57" fmla="*/ 7530 h 10378"/>
                <a:gd name="connsiteX58" fmla="*/ 7592 w 11927"/>
                <a:gd name="connsiteY58" fmla="*/ 7358 h 10378"/>
                <a:gd name="connsiteX59" fmla="*/ 7559 w 11927"/>
                <a:gd name="connsiteY59" fmla="*/ 6972 h 10378"/>
                <a:gd name="connsiteX60" fmla="*/ 7525 w 11927"/>
                <a:gd name="connsiteY60" fmla="*/ 6410 h 10378"/>
                <a:gd name="connsiteX61" fmla="*/ 7525 w 11927"/>
                <a:gd name="connsiteY61" fmla="*/ 5849 h 10378"/>
                <a:gd name="connsiteX62" fmla="*/ 7592 w 11927"/>
                <a:gd name="connsiteY62" fmla="*/ 5460 h 10378"/>
                <a:gd name="connsiteX63" fmla="*/ 7795 w 11927"/>
                <a:gd name="connsiteY63" fmla="*/ 5287 h 10378"/>
                <a:gd name="connsiteX64" fmla="*/ 8032 w 11927"/>
                <a:gd name="connsiteY64" fmla="*/ 5159 h 10378"/>
                <a:gd name="connsiteX65" fmla="*/ 8235 w 11927"/>
                <a:gd name="connsiteY65" fmla="*/ 5116 h 10378"/>
                <a:gd name="connsiteX66" fmla="*/ 8335 w 11927"/>
                <a:gd name="connsiteY66" fmla="*/ 5116 h 10378"/>
                <a:gd name="connsiteX67" fmla="*/ 8335 w 11927"/>
                <a:gd name="connsiteY67" fmla="*/ 5116 h 10378"/>
                <a:gd name="connsiteX68" fmla="*/ 8438 w 11927"/>
                <a:gd name="connsiteY68" fmla="*/ 5116 h 10378"/>
                <a:gd name="connsiteX69" fmla="*/ 8639 w 11927"/>
                <a:gd name="connsiteY69" fmla="*/ 5159 h 10378"/>
                <a:gd name="connsiteX70" fmla="*/ 8909 w 11927"/>
                <a:gd name="connsiteY70" fmla="*/ 5287 h 10378"/>
                <a:gd name="connsiteX71" fmla="*/ 9113 w 11927"/>
                <a:gd name="connsiteY71" fmla="*/ 5460 h 10378"/>
                <a:gd name="connsiteX72" fmla="*/ 9213 w 11927"/>
                <a:gd name="connsiteY72" fmla="*/ 5849 h 10378"/>
                <a:gd name="connsiteX73" fmla="*/ 9180 w 11927"/>
                <a:gd name="connsiteY73" fmla="*/ 6410 h 10378"/>
                <a:gd name="connsiteX74" fmla="*/ 9113 w 11927"/>
                <a:gd name="connsiteY74" fmla="*/ 6972 h 10378"/>
                <a:gd name="connsiteX75" fmla="*/ 9078 w 11927"/>
                <a:gd name="connsiteY75" fmla="*/ 7358 h 10378"/>
                <a:gd name="connsiteX76" fmla="*/ 9078 w 11927"/>
                <a:gd name="connsiteY76" fmla="*/ 7530 h 10378"/>
                <a:gd name="connsiteX77" fmla="*/ 9078 w 11927"/>
                <a:gd name="connsiteY77" fmla="*/ 7530 h 10378"/>
                <a:gd name="connsiteX78" fmla="*/ 9011 w 11927"/>
                <a:gd name="connsiteY78" fmla="*/ 7661 h 10378"/>
                <a:gd name="connsiteX79" fmla="*/ 8978 w 11927"/>
                <a:gd name="connsiteY79" fmla="*/ 7790 h 10378"/>
                <a:gd name="connsiteX80" fmla="*/ 8909 w 11927"/>
                <a:gd name="connsiteY80" fmla="*/ 7919 h 10378"/>
                <a:gd name="connsiteX81" fmla="*/ 8877 w 11927"/>
                <a:gd name="connsiteY81" fmla="*/ 8005 h 10378"/>
                <a:gd name="connsiteX82" fmla="*/ 8775 w 11927"/>
                <a:gd name="connsiteY82" fmla="*/ 8091 h 10378"/>
                <a:gd name="connsiteX83" fmla="*/ 8978 w 11927"/>
                <a:gd name="connsiteY83" fmla="*/ 8825 h 10378"/>
                <a:gd name="connsiteX84" fmla="*/ 9992 w 11927"/>
                <a:gd name="connsiteY84" fmla="*/ 9126 h 10378"/>
                <a:gd name="connsiteX85" fmla="*/ 9992 w 11927"/>
                <a:gd name="connsiteY85" fmla="*/ 9126 h 10378"/>
                <a:gd name="connsiteX86" fmla="*/ 10058 w 11927"/>
                <a:gd name="connsiteY86" fmla="*/ 9213 h 10378"/>
                <a:gd name="connsiteX87" fmla="*/ 10093 w 11927"/>
                <a:gd name="connsiteY87" fmla="*/ 9256 h 10378"/>
                <a:gd name="connsiteX88" fmla="*/ 10093 w 11927"/>
                <a:gd name="connsiteY88" fmla="*/ 9384 h 10378"/>
                <a:gd name="connsiteX89" fmla="*/ 10125 w 11927"/>
                <a:gd name="connsiteY89" fmla="*/ 9516 h 10378"/>
                <a:gd name="connsiteX90" fmla="*/ 10125 w 11927"/>
                <a:gd name="connsiteY9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7998 w 11927"/>
                <a:gd name="connsiteY46" fmla="*/ 9256 h 10378"/>
                <a:gd name="connsiteX47" fmla="*/ 7964 w 11927"/>
                <a:gd name="connsiteY47" fmla="*/ 9256 h 10378"/>
                <a:gd name="connsiteX48" fmla="*/ 7155 w 11927"/>
                <a:gd name="connsiteY48" fmla="*/ 8998 h 10378"/>
                <a:gd name="connsiteX49" fmla="*/ 7693 w 11927"/>
                <a:gd name="connsiteY49" fmla="*/ 8825 h 10378"/>
                <a:gd name="connsiteX50" fmla="*/ 7964 w 11927"/>
                <a:gd name="connsiteY50" fmla="*/ 8091 h 10378"/>
                <a:gd name="connsiteX51" fmla="*/ 7864 w 11927"/>
                <a:gd name="connsiteY51" fmla="*/ 8005 h 10378"/>
                <a:gd name="connsiteX52" fmla="*/ 7762 w 11927"/>
                <a:gd name="connsiteY52" fmla="*/ 7919 h 10378"/>
                <a:gd name="connsiteX53" fmla="*/ 7693 w 11927"/>
                <a:gd name="connsiteY53" fmla="*/ 7790 h 10378"/>
                <a:gd name="connsiteX54" fmla="*/ 7661 w 11927"/>
                <a:gd name="connsiteY54" fmla="*/ 7661 h 10378"/>
                <a:gd name="connsiteX55" fmla="*/ 7661 w 11927"/>
                <a:gd name="connsiteY55" fmla="*/ 7530 h 10378"/>
                <a:gd name="connsiteX56" fmla="*/ 7661 w 11927"/>
                <a:gd name="connsiteY56" fmla="*/ 7530 h 10378"/>
                <a:gd name="connsiteX57" fmla="*/ 7592 w 11927"/>
                <a:gd name="connsiteY57" fmla="*/ 7358 h 10378"/>
                <a:gd name="connsiteX58" fmla="*/ 7559 w 11927"/>
                <a:gd name="connsiteY58" fmla="*/ 6972 h 10378"/>
                <a:gd name="connsiteX59" fmla="*/ 7525 w 11927"/>
                <a:gd name="connsiteY59" fmla="*/ 6410 h 10378"/>
                <a:gd name="connsiteX60" fmla="*/ 7525 w 11927"/>
                <a:gd name="connsiteY60" fmla="*/ 5849 h 10378"/>
                <a:gd name="connsiteX61" fmla="*/ 7592 w 11927"/>
                <a:gd name="connsiteY61" fmla="*/ 5460 h 10378"/>
                <a:gd name="connsiteX62" fmla="*/ 7795 w 11927"/>
                <a:gd name="connsiteY62" fmla="*/ 5287 h 10378"/>
                <a:gd name="connsiteX63" fmla="*/ 8032 w 11927"/>
                <a:gd name="connsiteY63" fmla="*/ 5159 h 10378"/>
                <a:gd name="connsiteX64" fmla="*/ 8235 w 11927"/>
                <a:gd name="connsiteY64" fmla="*/ 5116 h 10378"/>
                <a:gd name="connsiteX65" fmla="*/ 8335 w 11927"/>
                <a:gd name="connsiteY65" fmla="*/ 5116 h 10378"/>
                <a:gd name="connsiteX66" fmla="*/ 8335 w 11927"/>
                <a:gd name="connsiteY66" fmla="*/ 5116 h 10378"/>
                <a:gd name="connsiteX67" fmla="*/ 8438 w 11927"/>
                <a:gd name="connsiteY67" fmla="*/ 5116 h 10378"/>
                <a:gd name="connsiteX68" fmla="*/ 8639 w 11927"/>
                <a:gd name="connsiteY68" fmla="*/ 5159 h 10378"/>
                <a:gd name="connsiteX69" fmla="*/ 8909 w 11927"/>
                <a:gd name="connsiteY69" fmla="*/ 5287 h 10378"/>
                <a:gd name="connsiteX70" fmla="*/ 9113 w 11927"/>
                <a:gd name="connsiteY70" fmla="*/ 5460 h 10378"/>
                <a:gd name="connsiteX71" fmla="*/ 9213 w 11927"/>
                <a:gd name="connsiteY71" fmla="*/ 5849 h 10378"/>
                <a:gd name="connsiteX72" fmla="*/ 9180 w 11927"/>
                <a:gd name="connsiteY72" fmla="*/ 6410 h 10378"/>
                <a:gd name="connsiteX73" fmla="*/ 9113 w 11927"/>
                <a:gd name="connsiteY73" fmla="*/ 6972 h 10378"/>
                <a:gd name="connsiteX74" fmla="*/ 9078 w 11927"/>
                <a:gd name="connsiteY74" fmla="*/ 7358 h 10378"/>
                <a:gd name="connsiteX75" fmla="*/ 9078 w 11927"/>
                <a:gd name="connsiteY75" fmla="*/ 7530 h 10378"/>
                <a:gd name="connsiteX76" fmla="*/ 9078 w 11927"/>
                <a:gd name="connsiteY76" fmla="*/ 7530 h 10378"/>
                <a:gd name="connsiteX77" fmla="*/ 9011 w 11927"/>
                <a:gd name="connsiteY77" fmla="*/ 7661 h 10378"/>
                <a:gd name="connsiteX78" fmla="*/ 8978 w 11927"/>
                <a:gd name="connsiteY78" fmla="*/ 7790 h 10378"/>
                <a:gd name="connsiteX79" fmla="*/ 8909 w 11927"/>
                <a:gd name="connsiteY79" fmla="*/ 7919 h 10378"/>
                <a:gd name="connsiteX80" fmla="*/ 8877 w 11927"/>
                <a:gd name="connsiteY80" fmla="*/ 8005 h 10378"/>
                <a:gd name="connsiteX81" fmla="*/ 8775 w 11927"/>
                <a:gd name="connsiteY81" fmla="*/ 8091 h 10378"/>
                <a:gd name="connsiteX82" fmla="*/ 8978 w 11927"/>
                <a:gd name="connsiteY82" fmla="*/ 8825 h 10378"/>
                <a:gd name="connsiteX83" fmla="*/ 9992 w 11927"/>
                <a:gd name="connsiteY83" fmla="*/ 9126 h 10378"/>
                <a:gd name="connsiteX84" fmla="*/ 9992 w 11927"/>
                <a:gd name="connsiteY84" fmla="*/ 9126 h 10378"/>
                <a:gd name="connsiteX85" fmla="*/ 10058 w 11927"/>
                <a:gd name="connsiteY85" fmla="*/ 9213 h 10378"/>
                <a:gd name="connsiteX86" fmla="*/ 10093 w 11927"/>
                <a:gd name="connsiteY86" fmla="*/ 9256 h 10378"/>
                <a:gd name="connsiteX87" fmla="*/ 10093 w 11927"/>
                <a:gd name="connsiteY87" fmla="*/ 9384 h 10378"/>
                <a:gd name="connsiteX88" fmla="*/ 10125 w 11927"/>
                <a:gd name="connsiteY88" fmla="*/ 9516 h 10378"/>
                <a:gd name="connsiteX89" fmla="*/ 10125 w 11927"/>
                <a:gd name="connsiteY8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964 w 11927"/>
                <a:gd name="connsiteY46" fmla="*/ 9256 h 10378"/>
                <a:gd name="connsiteX47" fmla="*/ 7155 w 11927"/>
                <a:gd name="connsiteY47" fmla="*/ 8998 h 10378"/>
                <a:gd name="connsiteX48" fmla="*/ 7693 w 11927"/>
                <a:gd name="connsiteY48" fmla="*/ 8825 h 10378"/>
                <a:gd name="connsiteX49" fmla="*/ 7964 w 11927"/>
                <a:gd name="connsiteY49" fmla="*/ 8091 h 10378"/>
                <a:gd name="connsiteX50" fmla="*/ 7864 w 11927"/>
                <a:gd name="connsiteY50" fmla="*/ 8005 h 10378"/>
                <a:gd name="connsiteX51" fmla="*/ 7762 w 11927"/>
                <a:gd name="connsiteY51" fmla="*/ 7919 h 10378"/>
                <a:gd name="connsiteX52" fmla="*/ 7693 w 11927"/>
                <a:gd name="connsiteY52" fmla="*/ 7790 h 10378"/>
                <a:gd name="connsiteX53" fmla="*/ 7661 w 11927"/>
                <a:gd name="connsiteY53" fmla="*/ 7661 h 10378"/>
                <a:gd name="connsiteX54" fmla="*/ 7661 w 11927"/>
                <a:gd name="connsiteY54" fmla="*/ 7530 h 10378"/>
                <a:gd name="connsiteX55" fmla="*/ 7661 w 11927"/>
                <a:gd name="connsiteY55" fmla="*/ 7530 h 10378"/>
                <a:gd name="connsiteX56" fmla="*/ 7592 w 11927"/>
                <a:gd name="connsiteY56" fmla="*/ 7358 h 10378"/>
                <a:gd name="connsiteX57" fmla="*/ 7559 w 11927"/>
                <a:gd name="connsiteY57" fmla="*/ 6972 h 10378"/>
                <a:gd name="connsiteX58" fmla="*/ 7525 w 11927"/>
                <a:gd name="connsiteY58" fmla="*/ 6410 h 10378"/>
                <a:gd name="connsiteX59" fmla="*/ 7525 w 11927"/>
                <a:gd name="connsiteY59" fmla="*/ 5849 h 10378"/>
                <a:gd name="connsiteX60" fmla="*/ 7592 w 11927"/>
                <a:gd name="connsiteY60" fmla="*/ 5460 h 10378"/>
                <a:gd name="connsiteX61" fmla="*/ 7795 w 11927"/>
                <a:gd name="connsiteY61" fmla="*/ 5287 h 10378"/>
                <a:gd name="connsiteX62" fmla="*/ 8032 w 11927"/>
                <a:gd name="connsiteY62" fmla="*/ 5159 h 10378"/>
                <a:gd name="connsiteX63" fmla="*/ 8235 w 11927"/>
                <a:gd name="connsiteY63" fmla="*/ 5116 h 10378"/>
                <a:gd name="connsiteX64" fmla="*/ 8335 w 11927"/>
                <a:gd name="connsiteY64" fmla="*/ 5116 h 10378"/>
                <a:gd name="connsiteX65" fmla="*/ 8335 w 11927"/>
                <a:gd name="connsiteY65" fmla="*/ 5116 h 10378"/>
                <a:gd name="connsiteX66" fmla="*/ 8438 w 11927"/>
                <a:gd name="connsiteY66" fmla="*/ 5116 h 10378"/>
                <a:gd name="connsiteX67" fmla="*/ 8639 w 11927"/>
                <a:gd name="connsiteY67" fmla="*/ 5159 h 10378"/>
                <a:gd name="connsiteX68" fmla="*/ 8909 w 11927"/>
                <a:gd name="connsiteY68" fmla="*/ 5287 h 10378"/>
                <a:gd name="connsiteX69" fmla="*/ 9113 w 11927"/>
                <a:gd name="connsiteY69" fmla="*/ 5460 h 10378"/>
                <a:gd name="connsiteX70" fmla="*/ 9213 w 11927"/>
                <a:gd name="connsiteY70" fmla="*/ 5849 h 10378"/>
                <a:gd name="connsiteX71" fmla="*/ 9180 w 11927"/>
                <a:gd name="connsiteY71" fmla="*/ 6410 h 10378"/>
                <a:gd name="connsiteX72" fmla="*/ 9113 w 11927"/>
                <a:gd name="connsiteY72" fmla="*/ 6972 h 10378"/>
                <a:gd name="connsiteX73" fmla="*/ 9078 w 11927"/>
                <a:gd name="connsiteY73" fmla="*/ 7358 h 10378"/>
                <a:gd name="connsiteX74" fmla="*/ 9078 w 11927"/>
                <a:gd name="connsiteY74" fmla="*/ 7530 h 10378"/>
                <a:gd name="connsiteX75" fmla="*/ 9078 w 11927"/>
                <a:gd name="connsiteY75" fmla="*/ 7530 h 10378"/>
                <a:gd name="connsiteX76" fmla="*/ 9011 w 11927"/>
                <a:gd name="connsiteY76" fmla="*/ 7661 h 10378"/>
                <a:gd name="connsiteX77" fmla="*/ 8978 w 11927"/>
                <a:gd name="connsiteY77" fmla="*/ 7790 h 10378"/>
                <a:gd name="connsiteX78" fmla="*/ 8909 w 11927"/>
                <a:gd name="connsiteY78" fmla="*/ 7919 h 10378"/>
                <a:gd name="connsiteX79" fmla="*/ 8877 w 11927"/>
                <a:gd name="connsiteY79" fmla="*/ 8005 h 10378"/>
                <a:gd name="connsiteX80" fmla="*/ 8775 w 11927"/>
                <a:gd name="connsiteY80" fmla="*/ 8091 h 10378"/>
                <a:gd name="connsiteX81" fmla="*/ 8978 w 11927"/>
                <a:gd name="connsiteY81" fmla="*/ 8825 h 10378"/>
                <a:gd name="connsiteX82" fmla="*/ 9992 w 11927"/>
                <a:gd name="connsiteY82" fmla="*/ 9126 h 10378"/>
                <a:gd name="connsiteX83" fmla="*/ 9992 w 11927"/>
                <a:gd name="connsiteY83" fmla="*/ 9126 h 10378"/>
                <a:gd name="connsiteX84" fmla="*/ 10058 w 11927"/>
                <a:gd name="connsiteY84" fmla="*/ 9213 h 10378"/>
                <a:gd name="connsiteX85" fmla="*/ 10093 w 11927"/>
                <a:gd name="connsiteY85" fmla="*/ 9256 h 10378"/>
                <a:gd name="connsiteX86" fmla="*/ 10093 w 11927"/>
                <a:gd name="connsiteY86" fmla="*/ 9384 h 10378"/>
                <a:gd name="connsiteX87" fmla="*/ 10125 w 11927"/>
                <a:gd name="connsiteY87" fmla="*/ 9516 h 10378"/>
                <a:gd name="connsiteX88" fmla="*/ 10125 w 11927"/>
                <a:gd name="connsiteY8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093 w 11927"/>
                <a:gd name="connsiteY85" fmla="*/ 9384 h 10378"/>
                <a:gd name="connsiteX86" fmla="*/ 10125 w 11927"/>
                <a:gd name="connsiteY86" fmla="*/ 9516 h 10378"/>
                <a:gd name="connsiteX87" fmla="*/ 10125 w 11927"/>
                <a:gd name="connsiteY87" fmla="*/ 10075 h 10378"/>
                <a:gd name="connsiteX0" fmla="*/ 10125 w 11927"/>
                <a:gd name="connsiteY0" fmla="*/ 10075 h 10468"/>
                <a:gd name="connsiteX1" fmla="*/ 8006 w 11927"/>
                <a:gd name="connsiteY1" fmla="*/ 2522 h 10468"/>
                <a:gd name="connsiteX2" fmla="*/ 2629 w 11927"/>
                <a:gd name="connsiteY2" fmla="*/ 3304 h 10468"/>
                <a:gd name="connsiteX3" fmla="*/ 1412 w 11927"/>
                <a:gd name="connsiteY3" fmla="*/ 9817 h 10468"/>
                <a:gd name="connsiteX4" fmla="*/ 1412 w 11927"/>
                <a:gd name="connsiteY4" fmla="*/ 9516 h 10468"/>
                <a:gd name="connsiteX5" fmla="*/ 1582 w 11927"/>
                <a:gd name="connsiteY5" fmla="*/ 9126 h 10468"/>
                <a:gd name="connsiteX6" fmla="*/ 1582 w 11927"/>
                <a:gd name="connsiteY6" fmla="*/ 9126 h 10468"/>
                <a:gd name="connsiteX7" fmla="*/ 2595 w 11927"/>
                <a:gd name="connsiteY7" fmla="*/ 8825 h 10468"/>
                <a:gd name="connsiteX8" fmla="*/ 2797 w 11927"/>
                <a:gd name="connsiteY8" fmla="*/ 8091 h 10468"/>
                <a:gd name="connsiteX9" fmla="*/ 2526 w 11927"/>
                <a:gd name="connsiteY9" fmla="*/ 7661 h 10468"/>
                <a:gd name="connsiteX10" fmla="*/ 2357 w 11927"/>
                <a:gd name="connsiteY10" fmla="*/ 5849 h 10468"/>
                <a:gd name="connsiteX11" fmla="*/ 2696 w 11927"/>
                <a:gd name="connsiteY11" fmla="*/ 5287 h 10468"/>
                <a:gd name="connsiteX12" fmla="*/ 3135 w 11927"/>
                <a:gd name="connsiteY12" fmla="*/ 5116 h 10468"/>
                <a:gd name="connsiteX13" fmla="*/ 3743 w 11927"/>
                <a:gd name="connsiteY13" fmla="*/ 5287 h 10468"/>
                <a:gd name="connsiteX14" fmla="*/ 4046 w 11927"/>
                <a:gd name="connsiteY14" fmla="*/ 5849 h 10468"/>
                <a:gd name="connsiteX15" fmla="*/ 3910 w 11927"/>
                <a:gd name="connsiteY15" fmla="*/ 7575 h 10468"/>
                <a:gd name="connsiteX16" fmla="*/ 3676 w 11927"/>
                <a:gd name="connsiteY16" fmla="*/ 8091 h 10468"/>
                <a:gd name="connsiteX17" fmla="*/ 3844 w 11927"/>
                <a:gd name="connsiteY17" fmla="*/ 8825 h 10468"/>
                <a:gd name="connsiteX18" fmla="*/ 4384 w 11927"/>
                <a:gd name="connsiteY18" fmla="*/ 8998 h 10468"/>
                <a:gd name="connsiteX19" fmla="*/ 3608 w 11927"/>
                <a:gd name="connsiteY19" fmla="*/ 9256 h 10468"/>
                <a:gd name="connsiteX20" fmla="*/ 3574 w 11927"/>
                <a:gd name="connsiteY20" fmla="*/ 9256 h 10468"/>
                <a:gd name="connsiteX21" fmla="*/ 3406 w 11927"/>
                <a:gd name="connsiteY21" fmla="*/ 9774 h 10468"/>
                <a:gd name="connsiteX22" fmla="*/ 3406 w 11927"/>
                <a:gd name="connsiteY22" fmla="*/ 10378 h 10468"/>
                <a:gd name="connsiteX23" fmla="*/ 3676 w 11927"/>
                <a:gd name="connsiteY23" fmla="*/ 10378 h 10468"/>
                <a:gd name="connsiteX24" fmla="*/ 3676 w 11927"/>
                <a:gd name="connsiteY24" fmla="*/ 9948 h 10468"/>
                <a:gd name="connsiteX25" fmla="*/ 3809 w 11927"/>
                <a:gd name="connsiteY25" fmla="*/ 9473 h 10468"/>
                <a:gd name="connsiteX26" fmla="*/ 5025 w 11927"/>
                <a:gd name="connsiteY26" fmla="*/ 9084 h 10468"/>
                <a:gd name="connsiteX27" fmla="*/ 5263 w 11927"/>
                <a:gd name="connsiteY27" fmla="*/ 8221 h 10468"/>
                <a:gd name="connsiteX28" fmla="*/ 5060 w 11927"/>
                <a:gd name="connsiteY28" fmla="*/ 7962 h 10468"/>
                <a:gd name="connsiteX29" fmla="*/ 4823 w 11927"/>
                <a:gd name="connsiteY29" fmla="*/ 5159 h 10468"/>
                <a:gd name="connsiteX30" fmla="*/ 5802 w 11927"/>
                <a:gd name="connsiteY30" fmla="*/ 4572 h 10468"/>
                <a:gd name="connsiteX31" fmla="*/ 6714 w 11927"/>
                <a:gd name="connsiteY31" fmla="*/ 5159 h 10468"/>
                <a:gd name="connsiteX32" fmla="*/ 6478 w 11927"/>
                <a:gd name="connsiteY32" fmla="*/ 7962 h 10468"/>
                <a:gd name="connsiteX33" fmla="*/ 6275 w 11927"/>
                <a:gd name="connsiteY33" fmla="*/ 8221 h 10468"/>
                <a:gd name="connsiteX34" fmla="*/ 6544 w 11927"/>
                <a:gd name="connsiteY34" fmla="*/ 9084 h 10468"/>
                <a:gd name="connsiteX35" fmla="*/ 7762 w 11927"/>
                <a:gd name="connsiteY35" fmla="*/ 9473 h 10468"/>
                <a:gd name="connsiteX36" fmla="*/ 7762 w 11927"/>
                <a:gd name="connsiteY36" fmla="*/ 9516 h 10468"/>
                <a:gd name="connsiteX37" fmla="*/ 7795 w 11927"/>
                <a:gd name="connsiteY37" fmla="*/ 9559 h 10468"/>
                <a:gd name="connsiteX38" fmla="*/ 7864 w 11927"/>
                <a:gd name="connsiteY38" fmla="*/ 9646 h 10468"/>
                <a:gd name="connsiteX39" fmla="*/ 7897 w 11927"/>
                <a:gd name="connsiteY39" fmla="*/ 9774 h 10468"/>
                <a:gd name="connsiteX40" fmla="*/ 7964 w 11927"/>
                <a:gd name="connsiteY40" fmla="*/ 9948 h 10468"/>
                <a:gd name="connsiteX41" fmla="*/ 7964 w 11927"/>
                <a:gd name="connsiteY41" fmla="*/ 10120 h 10468"/>
                <a:gd name="connsiteX42" fmla="*/ 7964 w 11927"/>
                <a:gd name="connsiteY42" fmla="*/ 10334 h 10468"/>
                <a:gd name="connsiteX43" fmla="*/ 8134 w 11927"/>
                <a:gd name="connsiteY43" fmla="*/ 10334 h 10468"/>
                <a:gd name="connsiteX44" fmla="*/ 8134 w 11927"/>
                <a:gd name="connsiteY44" fmla="*/ 9774 h 10468"/>
                <a:gd name="connsiteX45" fmla="*/ 7998 w 11927"/>
                <a:gd name="connsiteY45" fmla="*/ 9256 h 10468"/>
                <a:gd name="connsiteX46" fmla="*/ 7155 w 11927"/>
                <a:gd name="connsiteY46" fmla="*/ 8998 h 10468"/>
                <a:gd name="connsiteX47" fmla="*/ 7693 w 11927"/>
                <a:gd name="connsiteY47" fmla="*/ 8825 h 10468"/>
                <a:gd name="connsiteX48" fmla="*/ 7964 w 11927"/>
                <a:gd name="connsiteY48" fmla="*/ 8091 h 10468"/>
                <a:gd name="connsiteX49" fmla="*/ 7864 w 11927"/>
                <a:gd name="connsiteY49" fmla="*/ 8005 h 10468"/>
                <a:gd name="connsiteX50" fmla="*/ 7762 w 11927"/>
                <a:gd name="connsiteY50" fmla="*/ 7919 h 10468"/>
                <a:gd name="connsiteX51" fmla="*/ 7693 w 11927"/>
                <a:gd name="connsiteY51" fmla="*/ 7790 h 10468"/>
                <a:gd name="connsiteX52" fmla="*/ 7661 w 11927"/>
                <a:gd name="connsiteY52" fmla="*/ 7661 h 10468"/>
                <a:gd name="connsiteX53" fmla="*/ 7661 w 11927"/>
                <a:gd name="connsiteY53" fmla="*/ 7530 h 10468"/>
                <a:gd name="connsiteX54" fmla="*/ 7661 w 11927"/>
                <a:gd name="connsiteY54" fmla="*/ 7530 h 10468"/>
                <a:gd name="connsiteX55" fmla="*/ 7592 w 11927"/>
                <a:gd name="connsiteY55" fmla="*/ 7358 h 10468"/>
                <a:gd name="connsiteX56" fmla="*/ 7559 w 11927"/>
                <a:gd name="connsiteY56" fmla="*/ 6972 h 10468"/>
                <a:gd name="connsiteX57" fmla="*/ 7525 w 11927"/>
                <a:gd name="connsiteY57" fmla="*/ 6410 h 10468"/>
                <a:gd name="connsiteX58" fmla="*/ 7525 w 11927"/>
                <a:gd name="connsiteY58" fmla="*/ 5849 h 10468"/>
                <a:gd name="connsiteX59" fmla="*/ 7592 w 11927"/>
                <a:gd name="connsiteY59" fmla="*/ 5460 h 10468"/>
                <a:gd name="connsiteX60" fmla="*/ 7795 w 11927"/>
                <a:gd name="connsiteY60" fmla="*/ 5287 h 10468"/>
                <a:gd name="connsiteX61" fmla="*/ 8032 w 11927"/>
                <a:gd name="connsiteY61" fmla="*/ 5159 h 10468"/>
                <a:gd name="connsiteX62" fmla="*/ 8235 w 11927"/>
                <a:gd name="connsiteY62" fmla="*/ 5116 h 10468"/>
                <a:gd name="connsiteX63" fmla="*/ 8335 w 11927"/>
                <a:gd name="connsiteY63" fmla="*/ 5116 h 10468"/>
                <a:gd name="connsiteX64" fmla="*/ 8335 w 11927"/>
                <a:gd name="connsiteY64" fmla="*/ 5116 h 10468"/>
                <a:gd name="connsiteX65" fmla="*/ 8438 w 11927"/>
                <a:gd name="connsiteY65" fmla="*/ 5116 h 10468"/>
                <a:gd name="connsiteX66" fmla="*/ 8639 w 11927"/>
                <a:gd name="connsiteY66" fmla="*/ 5159 h 10468"/>
                <a:gd name="connsiteX67" fmla="*/ 8909 w 11927"/>
                <a:gd name="connsiteY67" fmla="*/ 5287 h 10468"/>
                <a:gd name="connsiteX68" fmla="*/ 9113 w 11927"/>
                <a:gd name="connsiteY68" fmla="*/ 5460 h 10468"/>
                <a:gd name="connsiteX69" fmla="*/ 9213 w 11927"/>
                <a:gd name="connsiteY69" fmla="*/ 5849 h 10468"/>
                <a:gd name="connsiteX70" fmla="*/ 9180 w 11927"/>
                <a:gd name="connsiteY70" fmla="*/ 6410 h 10468"/>
                <a:gd name="connsiteX71" fmla="*/ 9113 w 11927"/>
                <a:gd name="connsiteY71" fmla="*/ 6972 h 10468"/>
                <a:gd name="connsiteX72" fmla="*/ 9078 w 11927"/>
                <a:gd name="connsiteY72" fmla="*/ 7358 h 10468"/>
                <a:gd name="connsiteX73" fmla="*/ 9078 w 11927"/>
                <a:gd name="connsiteY73" fmla="*/ 7530 h 10468"/>
                <a:gd name="connsiteX74" fmla="*/ 9078 w 11927"/>
                <a:gd name="connsiteY74" fmla="*/ 7530 h 10468"/>
                <a:gd name="connsiteX75" fmla="*/ 9011 w 11927"/>
                <a:gd name="connsiteY75" fmla="*/ 7661 h 10468"/>
                <a:gd name="connsiteX76" fmla="*/ 8978 w 11927"/>
                <a:gd name="connsiteY76" fmla="*/ 7790 h 10468"/>
                <a:gd name="connsiteX77" fmla="*/ 8909 w 11927"/>
                <a:gd name="connsiteY77" fmla="*/ 7919 h 10468"/>
                <a:gd name="connsiteX78" fmla="*/ 8877 w 11927"/>
                <a:gd name="connsiteY78" fmla="*/ 8005 h 10468"/>
                <a:gd name="connsiteX79" fmla="*/ 8775 w 11927"/>
                <a:gd name="connsiteY79" fmla="*/ 8091 h 10468"/>
                <a:gd name="connsiteX80" fmla="*/ 8978 w 11927"/>
                <a:gd name="connsiteY80" fmla="*/ 8825 h 10468"/>
                <a:gd name="connsiteX81" fmla="*/ 9992 w 11927"/>
                <a:gd name="connsiteY81" fmla="*/ 9126 h 10468"/>
                <a:gd name="connsiteX82" fmla="*/ 9992 w 11927"/>
                <a:gd name="connsiteY82" fmla="*/ 9126 h 10468"/>
                <a:gd name="connsiteX83" fmla="*/ 10058 w 11927"/>
                <a:gd name="connsiteY83" fmla="*/ 9213 h 10468"/>
                <a:gd name="connsiteX84" fmla="*/ 10093 w 11927"/>
                <a:gd name="connsiteY84" fmla="*/ 9256 h 10468"/>
                <a:gd name="connsiteX85" fmla="*/ 10093 w 11927"/>
                <a:gd name="connsiteY85" fmla="*/ 9384 h 10468"/>
                <a:gd name="connsiteX86" fmla="*/ 10125 w 11927"/>
                <a:gd name="connsiteY86" fmla="*/ 10075 h 1046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125 w 11927"/>
                <a:gd name="connsiteY8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775 w 11927"/>
                <a:gd name="connsiteY78" fmla="*/ 8091 h 10378"/>
                <a:gd name="connsiteX79" fmla="*/ 8978 w 11927"/>
                <a:gd name="connsiteY79" fmla="*/ 8825 h 10378"/>
                <a:gd name="connsiteX80" fmla="*/ 9992 w 11927"/>
                <a:gd name="connsiteY80" fmla="*/ 9126 h 10378"/>
                <a:gd name="connsiteX81" fmla="*/ 9992 w 11927"/>
                <a:gd name="connsiteY81" fmla="*/ 9126 h 10378"/>
                <a:gd name="connsiteX82" fmla="*/ 10058 w 11927"/>
                <a:gd name="connsiteY82" fmla="*/ 9213 h 10378"/>
                <a:gd name="connsiteX83" fmla="*/ 10093 w 11927"/>
                <a:gd name="connsiteY83" fmla="*/ 9256 h 10378"/>
                <a:gd name="connsiteX84" fmla="*/ 10125 w 11927"/>
                <a:gd name="connsiteY8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775 w 11927"/>
                <a:gd name="connsiteY77" fmla="*/ 8091 h 10378"/>
                <a:gd name="connsiteX78" fmla="*/ 8978 w 11927"/>
                <a:gd name="connsiteY78" fmla="*/ 8825 h 10378"/>
                <a:gd name="connsiteX79" fmla="*/ 9992 w 11927"/>
                <a:gd name="connsiteY79" fmla="*/ 9126 h 10378"/>
                <a:gd name="connsiteX80" fmla="*/ 9992 w 11927"/>
                <a:gd name="connsiteY80" fmla="*/ 9126 h 10378"/>
                <a:gd name="connsiteX81" fmla="*/ 10058 w 11927"/>
                <a:gd name="connsiteY81" fmla="*/ 9213 h 10378"/>
                <a:gd name="connsiteX82" fmla="*/ 10093 w 11927"/>
                <a:gd name="connsiteY82" fmla="*/ 9256 h 10378"/>
                <a:gd name="connsiteX83" fmla="*/ 10125 w 11927"/>
                <a:gd name="connsiteY8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8978 w 11927"/>
                <a:gd name="connsiteY75" fmla="*/ 7790 h 10378"/>
                <a:gd name="connsiteX76" fmla="*/ 8775 w 11927"/>
                <a:gd name="connsiteY76" fmla="*/ 8091 h 10378"/>
                <a:gd name="connsiteX77" fmla="*/ 8978 w 11927"/>
                <a:gd name="connsiteY77" fmla="*/ 8825 h 10378"/>
                <a:gd name="connsiteX78" fmla="*/ 9992 w 11927"/>
                <a:gd name="connsiteY78" fmla="*/ 9126 h 10378"/>
                <a:gd name="connsiteX79" fmla="*/ 9992 w 11927"/>
                <a:gd name="connsiteY79" fmla="*/ 9126 h 10378"/>
                <a:gd name="connsiteX80" fmla="*/ 10058 w 11927"/>
                <a:gd name="connsiteY80" fmla="*/ 9213 h 10378"/>
                <a:gd name="connsiteX81" fmla="*/ 10093 w 11927"/>
                <a:gd name="connsiteY81" fmla="*/ 9256 h 10378"/>
                <a:gd name="connsiteX82" fmla="*/ 10125 w 11927"/>
                <a:gd name="connsiteY8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8978 w 11927"/>
                <a:gd name="connsiteY74" fmla="*/ 7790 h 10378"/>
                <a:gd name="connsiteX75" fmla="*/ 8775 w 11927"/>
                <a:gd name="connsiteY75" fmla="*/ 8091 h 10378"/>
                <a:gd name="connsiteX76" fmla="*/ 8978 w 11927"/>
                <a:gd name="connsiteY76" fmla="*/ 8825 h 10378"/>
                <a:gd name="connsiteX77" fmla="*/ 9992 w 11927"/>
                <a:gd name="connsiteY77" fmla="*/ 9126 h 10378"/>
                <a:gd name="connsiteX78" fmla="*/ 9992 w 11927"/>
                <a:gd name="connsiteY78" fmla="*/ 9126 h 10378"/>
                <a:gd name="connsiteX79" fmla="*/ 10058 w 11927"/>
                <a:gd name="connsiteY79" fmla="*/ 9213 h 10378"/>
                <a:gd name="connsiteX80" fmla="*/ 10093 w 11927"/>
                <a:gd name="connsiteY80" fmla="*/ 9256 h 10378"/>
                <a:gd name="connsiteX81" fmla="*/ 10125 w 11927"/>
                <a:gd name="connsiteY8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8978 w 11927"/>
                <a:gd name="connsiteY73" fmla="*/ 7790 h 10378"/>
                <a:gd name="connsiteX74" fmla="*/ 8775 w 11927"/>
                <a:gd name="connsiteY74" fmla="*/ 8091 h 10378"/>
                <a:gd name="connsiteX75" fmla="*/ 8978 w 11927"/>
                <a:gd name="connsiteY75" fmla="*/ 8825 h 10378"/>
                <a:gd name="connsiteX76" fmla="*/ 9992 w 11927"/>
                <a:gd name="connsiteY76" fmla="*/ 9126 h 10378"/>
                <a:gd name="connsiteX77" fmla="*/ 9992 w 11927"/>
                <a:gd name="connsiteY77" fmla="*/ 9126 h 10378"/>
                <a:gd name="connsiteX78" fmla="*/ 10058 w 11927"/>
                <a:gd name="connsiteY78" fmla="*/ 9213 h 10378"/>
                <a:gd name="connsiteX79" fmla="*/ 10093 w 11927"/>
                <a:gd name="connsiteY79" fmla="*/ 9256 h 10378"/>
                <a:gd name="connsiteX80" fmla="*/ 10125 w 11927"/>
                <a:gd name="connsiteY8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8978 w 11927"/>
                <a:gd name="connsiteY72" fmla="*/ 7790 h 10378"/>
                <a:gd name="connsiteX73" fmla="*/ 8775 w 11927"/>
                <a:gd name="connsiteY73" fmla="*/ 8091 h 10378"/>
                <a:gd name="connsiteX74" fmla="*/ 8978 w 11927"/>
                <a:gd name="connsiteY74" fmla="*/ 8825 h 10378"/>
                <a:gd name="connsiteX75" fmla="*/ 9992 w 11927"/>
                <a:gd name="connsiteY75" fmla="*/ 9126 h 10378"/>
                <a:gd name="connsiteX76" fmla="*/ 9992 w 11927"/>
                <a:gd name="connsiteY76" fmla="*/ 9126 h 10378"/>
                <a:gd name="connsiteX77" fmla="*/ 10058 w 11927"/>
                <a:gd name="connsiteY77" fmla="*/ 9213 h 10378"/>
                <a:gd name="connsiteX78" fmla="*/ 10093 w 11927"/>
                <a:gd name="connsiteY78" fmla="*/ 9256 h 10378"/>
                <a:gd name="connsiteX79" fmla="*/ 10125 w 11927"/>
                <a:gd name="connsiteY7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8978 w 11927"/>
                <a:gd name="connsiteY71" fmla="*/ 7790 h 10378"/>
                <a:gd name="connsiteX72" fmla="*/ 8775 w 11927"/>
                <a:gd name="connsiteY72" fmla="*/ 8091 h 10378"/>
                <a:gd name="connsiteX73" fmla="*/ 8978 w 11927"/>
                <a:gd name="connsiteY73" fmla="*/ 8825 h 10378"/>
                <a:gd name="connsiteX74" fmla="*/ 9992 w 11927"/>
                <a:gd name="connsiteY74" fmla="*/ 9126 h 10378"/>
                <a:gd name="connsiteX75" fmla="*/ 9992 w 11927"/>
                <a:gd name="connsiteY75" fmla="*/ 9126 h 10378"/>
                <a:gd name="connsiteX76" fmla="*/ 10058 w 11927"/>
                <a:gd name="connsiteY76" fmla="*/ 9213 h 10378"/>
                <a:gd name="connsiteX77" fmla="*/ 10093 w 11927"/>
                <a:gd name="connsiteY77" fmla="*/ 9256 h 10378"/>
                <a:gd name="connsiteX78" fmla="*/ 10125 w 11927"/>
                <a:gd name="connsiteY7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8978 w 11927"/>
                <a:gd name="connsiteY70" fmla="*/ 7790 h 10378"/>
                <a:gd name="connsiteX71" fmla="*/ 8775 w 11927"/>
                <a:gd name="connsiteY71" fmla="*/ 8091 h 10378"/>
                <a:gd name="connsiteX72" fmla="*/ 8978 w 11927"/>
                <a:gd name="connsiteY72" fmla="*/ 8825 h 10378"/>
                <a:gd name="connsiteX73" fmla="*/ 9992 w 11927"/>
                <a:gd name="connsiteY73" fmla="*/ 9126 h 10378"/>
                <a:gd name="connsiteX74" fmla="*/ 9992 w 11927"/>
                <a:gd name="connsiteY74" fmla="*/ 9126 h 10378"/>
                <a:gd name="connsiteX75" fmla="*/ 10058 w 11927"/>
                <a:gd name="connsiteY75" fmla="*/ 9213 h 10378"/>
                <a:gd name="connsiteX76" fmla="*/ 10093 w 11927"/>
                <a:gd name="connsiteY76" fmla="*/ 9256 h 10378"/>
                <a:gd name="connsiteX77" fmla="*/ 10125 w 11927"/>
                <a:gd name="connsiteY7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693 w 11927"/>
                <a:gd name="connsiteY50" fmla="*/ 7790 h 10378"/>
                <a:gd name="connsiteX51" fmla="*/ 7661 w 11927"/>
                <a:gd name="connsiteY51" fmla="*/ 7661 h 10378"/>
                <a:gd name="connsiteX52" fmla="*/ 7661 w 11927"/>
                <a:gd name="connsiteY52" fmla="*/ 7530 h 10378"/>
                <a:gd name="connsiteX53" fmla="*/ 7661 w 11927"/>
                <a:gd name="connsiteY53" fmla="*/ 7530 h 10378"/>
                <a:gd name="connsiteX54" fmla="*/ 7592 w 11927"/>
                <a:gd name="connsiteY54" fmla="*/ 7358 h 10378"/>
                <a:gd name="connsiteX55" fmla="*/ 7559 w 11927"/>
                <a:gd name="connsiteY55" fmla="*/ 6972 h 10378"/>
                <a:gd name="connsiteX56" fmla="*/ 7525 w 11927"/>
                <a:gd name="connsiteY56" fmla="*/ 6410 h 10378"/>
                <a:gd name="connsiteX57" fmla="*/ 7525 w 11927"/>
                <a:gd name="connsiteY57" fmla="*/ 5849 h 10378"/>
                <a:gd name="connsiteX58" fmla="*/ 7592 w 11927"/>
                <a:gd name="connsiteY58" fmla="*/ 5460 h 10378"/>
                <a:gd name="connsiteX59" fmla="*/ 7795 w 11927"/>
                <a:gd name="connsiteY59" fmla="*/ 5287 h 10378"/>
                <a:gd name="connsiteX60" fmla="*/ 8032 w 11927"/>
                <a:gd name="connsiteY60" fmla="*/ 5159 h 10378"/>
                <a:gd name="connsiteX61" fmla="*/ 8235 w 11927"/>
                <a:gd name="connsiteY61" fmla="*/ 5116 h 10378"/>
                <a:gd name="connsiteX62" fmla="*/ 8335 w 11927"/>
                <a:gd name="connsiteY62" fmla="*/ 5116 h 10378"/>
                <a:gd name="connsiteX63" fmla="*/ 8335 w 11927"/>
                <a:gd name="connsiteY63" fmla="*/ 5116 h 10378"/>
                <a:gd name="connsiteX64" fmla="*/ 8438 w 11927"/>
                <a:gd name="connsiteY64" fmla="*/ 5116 h 10378"/>
                <a:gd name="connsiteX65" fmla="*/ 8639 w 11927"/>
                <a:gd name="connsiteY65" fmla="*/ 5159 h 10378"/>
                <a:gd name="connsiteX66" fmla="*/ 8909 w 11927"/>
                <a:gd name="connsiteY66" fmla="*/ 5287 h 10378"/>
                <a:gd name="connsiteX67" fmla="*/ 9113 w 11927"/>
                <a:gd name="connsiteY67" fmla="*/ 5460 h 10378"/>
                <a:gd name="connsiteX68" fmla="*/ 9213 w 11927"/>
                <a:gd name="connsiteY68" fmla="*/ 5849 h 10378"/>
                <a:gd name="connsiteX69" fmla="*/ 8978 w 11927"/>
                <a:gd name="connsiteY69" fmla="*/ 7790 h 10378"/>
                <a:gd name="connsiteX70" fmla="*/ 8775 w 11927"/>
                <a:gd name="connsiteY70" fmla="*/ 8091 h 10378"/>
                <a:gd name="connsiteX71" fmla="*/ 8978 w 11927"/>
                <a:gd name="connsiteY71" fmla="*/ 8825 h 10378"/>
                <a:gd name="connsiteX72" fmla="*/ 9992 w 11927"/>
                <a:gd name="connsiteY72" fmla="*/ 9126 h 10378"/>
                <a:gd name="connsiteX73" fmla="*/ 9992 w 11927"/>
                <a:gd name="connsiteY73" fmla="*/ 9126 h 10378"/>
                <a:gd name="connsiteX74" fmla="*/ 10058 w 11927"/>
                <a:gd name="connsiteY74" fmla="*/ 9213 h 10378"/>
                <a:gd name="connsiteX75" fmla="*/ 10093 w 11927"/>
                <a:gd name="connsiteY75" fmla="*/ 9256 h 10378"/>
                <a:gd name="connsiteX76" fmla="*/ 10125 w 11927"/>
                <a:gd name="connsiteY7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661 h 10378"/>
                <a:gd name="connsiteX51" fmla="*/ 7661 w 11927"/>
                <a:gd name="connsiteY51" fmla="*/ 7530 h 10378"/>
                <a:gd name="connsiteX52" fmla="*/ 7661 w 11927"/>
                <a:gd name="connsiteY52" fmla="*/ 7530 h 10378"/>
                <a:gd name="connsiteX53" fmla="*/ 7592 w 11927"/>
                <a:gd name="connsiteY53" fmla="*/ 7358 h 10378"/>
                <a:gd name="connsiteX54" fmla="*/ 7559 w 11927"/>
                <a:gd name="connsiteY54" fmla="*/ 6972 h 10378"/>
                <a:gd name="connsiteX55" fmla="*/ 7525 w 11927"/>
                <a:gd name="connsiteY55" fmla="*/ 6410 h 10378"/>
                <a:gd name="connsiteX56" fmla="*/ 7525 w 11927"/>
                <a:gd name="connsiteY56" fmla="*/ 5849 h 10378"/>
                <a:gd name="connsiteX57" fmla="*/ 7592 w 11927"/>
                <a:gd name="connsiteY57" fmla="*/ 5460 h 10378"/>
                <a:gd name="connsiteX58" fmla="*/ 7795 w 11927"/>
                <a:gd name="connsiteY58" fmla="*/ 5287 h 10378"/>
                <a:gd name="connsiteX59" fmla="*/ 8032 w 11927"/>
                <a:gd name="connsiteY59" fmla="*/ 5159 h 10378"/>
                <a:gd name="connsiteX60" fmla="*/ 8235 w 11927"/>
                <a:gd name="connsiteY60" fmla="*/ 5116 h 10378"/>
                <a:gd name="connsiteX61" fmla="*/ 8335 w 11927"/>
                <a:gd name="connsiteY61" fmla="*/ 5116 h 10378"/>
                <a:gd name="connsiteX62" fmla="*/ 8335 w 11927"/>
                <a:gd name="connsiteY62" fmla="*/ 5116 h 10378"/>
                <a:gd name="connsiteX63" fmla="*/ 8438 w 11927"/>
                <a:gd name="connsiteY63" fmla="*/ 5116 h 10378"/>
                <a:gd name="connsiteX64" fmla="*/ 8639 w 11927"/>
                <a:gd name="connsiteY64" fmla="*/ 5159 h 10378"/>
                <a:gd name="connsiteX65" fmla="*/ 8909 w 11927"/>
                <a:gd name="connsiteY65" fmla="*/ 5287 h 10378"/>
                <a:gd name="connsiteX66" fmla="*/ 9113 w 11927"/>
                <a:gd name="connsiteY66" fmla="*/ 5460 h 10378"/>
                <a:gd name="connsiteX67" fmla="*/ 9213 w 11927"/>
                <a:gd name="connsiteY67" fmla="*/ 5849 h 10378"/>
                <a:gd name="connsiteX68" fmla="*/ 8978 w 11927"/>
                <a:gd name="connsiteY68" fmla="*/ 7790 h 10378"/>
                <a:gd name="connsiteX69" fmla="*/ 8775 w 11927"/>
                <a:gd name="connsiteY69" fmla="*/ 8091 h 10378"/>
                <a:gd name="connsiteX70" fmla="*/ 8978 w 11927"/>
                <a:gd name="connsiteY70" fmla="*/ 8825 h 10378"/>
                <a:gd name="connsiteX71" fmla="*/ 9992 w 11927"/>
                <a:gd name="connsiteY71" fmla="*/ 9126 h 10378"/>
                <a:gd name="connsiteX72" fmla="*/ 9992 w 11927"/>
                <a:gd name="connsiteY72" fmla="*/ 9126 h 10378"/>
                <a:gd name="connsiteX73" fmla="*/ 10058 w 11927"/>
                <a:gd name="connsiteY73" fmla="*/ 9213 h 10378"/>
                <a:gd name="connsiteX74" fmla="*/ 10093 w 11927"/>
                <a:gd name="connsiteY74" fmla="*/ 9256 h 10378"/>
                <a:gd name="connsiteX75" fmla="*/ 10125 w 11927"/>
                <a:gd name="connsiteY7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661 w 11927"/>
                <a:gd name="connsiteY51" fmla="*/ 7530 h 10378"/>
                <a:gd name="connsiteX52" fmla="*/ 7592 w 11927"/>
                <a:gd name="connsiteY52" fmla="*/ 7358 h 10378"/>
                <a:gd name="connsiteX53" fmla="*/ 7559 w 11927"/>
                <a:gd name="connsiteY53" fmla="*/ 6972 h 10378"/>
                <a:gd name="connsiteX54" fmla="*/ 7525 w 11927"/>
                <a:gd name="connsiteY54" fmla="*/ 6410 h 10378"/>
                <a:gd name="connsiteX55" fmla="*/ 7525 w 11927"/>
                <a:gd name="connsiteY55" fmla="*/ 5849 h 10378"/>
                <a:gd name="connsiteX56" fmla="*/ 7592 w 11927"/>
                <a:gd name="connsiteY56" fmla="*/ 5460 h 10378"/>
                <a:gd name="connsiteX57" fmla="*/ 7795 w 11927"/>
                <a:gd name="connsiteY57" fmla="*/ 5287 h 10378"/>
                <a:gd name="connsiteX58" fmla="*/ 8032 w 11927"/>
                <a:gd name="connsiteY58" fmla="*/ 5159 h 10378"/>
                <a:gd name="connsiteX59" fmla="*/ 8235 w 11927"/>
                <a:gd name="connsiteY59" fmla="*/ 5116 h 10378"/>
                <a:gd name="connsiteX60" fmla="*/ 8335 w 11927"/>
                <a:gd name="connsiteY60" fmla="*/ 5116 h 10378"/>
                <a:gd name="connsiteX61" fmla="*/ 8335 w 11927"/>
                <a:gd name="connsiteY61" fmla="*/ 5116 h 10378"/>
                <a:gd name="connsiteX62" fmla="*/ 8438 w 11927"/>
                <a:gd name="connsiteY62" fmla="*/ 5116 h 10378"/>
                <a:gd name="connsiteX63" fmla="*/ 8639 w 11927"/>
                <a:gd name="connsiteY63" fmla="*/ 5159 h 10378"/>
                <a:gd name="connsiteX64" fmla="*/ 8909 w 11927"/>
                <a:gd name="connsiteY64" fmla="*/ 5287 h 10378"/>
                <a:gd name="connsiteX65" fmla="*/ 9113 w 11927"/>
                <a:gd name="connsiteY65" fmla="*/ 5460 h 10378"/>
                <a:gd name="connsiteX66" fmla="*/ 9213 w 11927"/>
                <a:gd name="connsiteY66" fmla="*/ 5849 h 10378"/>
                <a:gd name="connsiteX67" fmla="*/ 8978 w 11927"/>
                <a:gd name="connsiteY67" fmla="*/ 7790 h 10378"/>
                <a:gd name="connsiteX68" fmla="*/ 8775 w 11927"/>
                <a:gd name="connsiteY68" fmla="*/ 8091 h 10378"/>
                <a:gd name="connsiteX69" fmla="*/ 8978 w 11927"/>
                <a:gd name="connsiteY69" fmla="*/ 8825 h 10378"/>
                <a:gd name="connsiteX70" fmla="*/ 9992 w 11927"/>
                <a:gd name="connsiteY70" fmla="*/ 9126 h 10378"/>
                <a:gd name="connsiteX71" fmla="*/ 9992 w 11927"/>
                <a:gd name="connsiteY71" fmla="*/ 9126 h 10378"/>
                <a:gd name="connsiteX72" fmla="*/ 10058 w 11927"/>
                <a:gd name="connsiteY72" fmla="*/ 9213 h 10378"/>
                <a:gd name="connsiteX73" fmla="*/ 10093 w 11927"/>
                <a:gd name="connsiteY73" fmla="*/ 9256 h 10378"/>
                <a:gd name="connsiteX74" fmla="*/ 10125 w 11927"/>
                <a:gd name="connsiteY7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92 w 11927"/>
                <a:gd name="connsiteY51" fmla="*/ 7358 h 10378"/>
                <a:gd name="connsiteX52" fmla="*/ 7559 w 11927"/>
                <a:gd name="connsiteY52" fmla="*/ 6972 h 10378"/>
                <a:gd name="connsiteX53" fmla="*/ 7525 w 11927"/>
                <a:gd name="connsiteY53" fmla="*/ 6410 h 10378"/>
                <a:gd name="connsiteX54" fmla="*/ 7525 w 11927"/>
                <a:gd name="connsiteY54" fmla="*/ 5849 h 10378"/>
                <a:gd name="connsiteX55" fmla="*/ 7592 w 11927"/>
                <a:gd name="connsiteY55" fmla="*/ 5460 h 10378"/>
                <a:gd name="connsiteX56" fmla="*/ 7795 w 11927"/>
                <a:gd name="connsiteY56" fmla="*/ 5287 h 10378"/>
                <a:gd name="connsiteX57" fmla="*/ 8032 w 11927"/>
                <a:gd name="connsiteY57" fmla="*/ 5159 h 10378"/>
                <a:gd name="connsiteX58" fmla="*/ 8235 w 11927"/>
                <a:gd name="connsiteY58" fmla="*/ 5116 h 10378"/>
                <a:gd name="connsiteX59" fmla="*/ 8335 w 11927"/>
                <a:gd name="connsiteY59" fmla="*/ 5116 h 10378"/>
                <a:gd name="connsiteX60" fmla="*/ 8335 w 11927"/>
                <a:gd name="connsiteY60" fmla="*/ 5116 h 10378"/>
                <a:gd name="connsiteX61" fmla="*/ 8438 w 11927"/>
                <a:gd name="connsiteY61" fmla="*/ 5116 h 10378"/>
                <a:gd name="connsiteX62" fmla="*/ 8639 w 11927"/>
                <a:gd name="connsiteY62" fmla="*/ 5159 h 10378"/>
                <a:gd name="connsiteX63" fmla="*/ 8909 w 11927"/>
                <a:gd name="connsiteY63" fmla="*/ 5287 h 10378"/>
                <a:gd name="connsiteX64" fmla="*/ 9113 w 11927"/>
                <a:gd name="connsiteY64" fmla="*/ 5460 h 10378"/>
                <a:gd name="connsiteX65" fmla="*/ 9213 w 11927"/>
                <a:gd name="connsiteY65" fmla="*/ 5849 h 10378"/>
                <a:gd name="connsiteX66" fmla="*/ 8978 w 11927"/>
                <a:gd name="connsiteY66" fmla="*/ 7790 h 10378"/>
                <a:gd name="connsiteX67" fmla="*/ 8775 w 11927"/>
                <a:gd name="connsiteY67" fmla="*/ 8091 h 10378"/>
                <a:gd name="connsiteX68" fmla="*/ 8978 w 11927"/>
                <a:gd name="connsiteY68" fmla="*/ 8825 h 10378"/>
                <a:gd name="connsiteX69" fmla="*/ 9992 w 11927"/>
                <a:gd name="connsiteY69" fmla="*/ 9126 h 10378"/>
                <a:gd name="connsiteX70" fmla="*/ 9992 w 11927"/>
                <a:gd name="connsiteY70" fmla="*/ 9126 h 10378"/>
                <a:gd name="connsiteX71" fmla="*/ 10058 w 11927"/>
                <a:gd name="connsiteY71" fmla="*/ 9213 h 10378"/>
                <a:gd name="connsiteX72" fmla="*/ 10093 w 11927"/>
                <a:gd name="connsiteY72" fmla="*/ 9256 h 10378"/>
                <a:gd name="connsiteX73" fmla="*/ 10125 w 11927"/>
                <a:gd name="connsiteY7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59 w 11927"/>
                <a:gd name="connsiteY51" fmla="*/ 6972 h 10378"/>
                <a:gd name="connsiteX52" fmla="*/ 7525 w 11927"/>
                <a:gd name="connsiteY52" fmla="*/ 6410 h 10378"/>
                <a:gd name="connsiteX53" fmla="*/ 7525 w 11927"/>
                <a:gd name="connsiteY53" fmla="*/ 5849 h 10378"/>
                <a:gd name="connsiteX54" fmla="*/ 7592 w 11927"/>
                <a:gd name="connsiteY54" fmla="*/ 5460 h 10378"/>
                <a:gd name="connsiteX55" fmla="*/ 7795 w 11927"/>
                <a:gd name="connsiteY55" fmla="*/ 5287 h 10378"/>
                <a:gd name="connsiteX56" fmla="*/ 8032 w 11927"/>
                <a:gd name="connsiteY56" fmla="*/ 5159 h 10378"/>
                <a:gd name="connsiteX57" fmla="*/ 8235 w 11927"/>
                <a:gd name="connsiteY57" fmla="*/ 5116 h 10378"/>
                <a:gd name="connsiteX58" fmla="*/ 8335 w 11927"/>
                <a:gd name="connsiteY58" fmla="*/ 5116 h 10378"/>
                <a:gd name="connsiteX59" fmla="*/ 8335 w 11927"/>
                <a:gd name="connsiteY59" fmla="*/ 5116 h 10378"/>
                <a:gd name="connsiteX60" fmla="*/ 8438 w 11927"/>
                <a:gd name="connsiteY60" fmla="*/ 5116 h 10378"/>
                <a:gd name="connsiteX61" fmla="*/ 8639 w 11927"/>
                <a:gd name="connsiteY61" fmla="*/ 5159 h 10378"/>
                <a:gd name="connsiteX62" fmla="*/ 8909 w 11927"/>
                <a:gd name="connsiteY62" fmla="*/ 5287 h 10378"/>
                <a:gd name="connsiteX63" fmla="*/ 9113 w 11927"/>
                <a:gd name="connsiteY63" fmla="*/ 5460 h 10378"/>
                <a:gd name="connsiteX64" fmla="*/ 9213 w 11927"/>
                <a:gd name="connsiteY64" fmla="*/ 5849 h 10378"/>
                <a:gd name="connsiteX65" fmla="*/ 8978 w 11927"/>
                <a:gd name="connsiteY65" fmla="*/ 7790 h 10378"/>
                <a:gd name="connsiteX66" fmla="*/ 8775 w 11927"/>
                <a:gd name="connsiteY66" fmla="*/ 8091 h 10378"/>
                <a:gd name="connsiteX67" fmla="*/ 8978 w 11927"/>
                <a:gd name="connsiteY67" fmla="*/ 8825 h 10378"/>
                <a:gd name="connsiteX68" fmla="*/ 9992 w 11927"/>
                <a:gd name="connsiteY68" fmla="*/ 9126 h 10378"/>
                <a:gd name="connsiteX69" fmla="*/ 9992 w 11927"/>
                <a:gd name="connsiteY69" fmla="*/ 9126 h 10378"/>
                <a:gd name="connsiteX70" fmla="*/ 10058 w 11927"/>
                <a:gd name="connsiteY70" fmla="*/ 9213 h 10378"/>
                <a:gd name="connsiteX71" fmla="*/ 10093 w 11927"/>
                <a:gd name="connsiteY71" fmla="*/ 9256 h 10378"/>
                <a:gd name="connsiteX72" fmla="*/ 10125 w 11927"/>
                <a:gd name="connsiteY7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59 w 11927"/>
                <a:gd name="connsiteY50" fmla="*/ 6972 h 10378"/>
                <a:gd name="connsiteX51" fmla="*/ 7525 w 11927"/>
                <a:gd name="connsiteY51" fmla="*/ 6410 h 10378"/>
                <a:gd name="connsiteX52" fmla="*/ 7525 w 11927"/>
                <a:gd name="connsiteY52" fmla="*/ 5849 h 10378"/>
                <a:gd name="connsiteX53" fmla="*/ 7592 w 11927"/>
                <a:gd name="connsiteY53" fmla="*/ 5460 h 10378"/>
                <a:gd name="connsiteX54" fmla="*/ 7795 w 11927"/>
                <a:gd name="connsiteY54" fmla="*/ 5287 h 10378"/>
                <a:gd name="connsiteX55" fmla="*/ 8032 w 11927"/>
                <a:gd name="connsiteY55" fmla="*/ 5159 h 10378"/>
                <a:gd name="connsiteX56" fmla="*/ 8235 w 11927"/>
                <a:gd name="connsiteY56" fmla="*/ 5116 h 10378"/>
                <a:gd name="connsiteX57" fmla="*/ 8335 w 11927"/>
                <a:gd name="connsiteY57" fmla="*/ 5116 h 10378"/>
                <a:gd name="connsiteX58" fmla="*/ 8335 w 11927"/>
                <a:gd name="connsiteY58" fmla="*/ 5116 h 10378"/>
                <a:gd name="connsiteX59" fmla="*/ 8438 w 11927"/>
                <a:gd name="connsiteY59" fmla="*/ 5116 h 10378"/>
                <a:gd name="connsiteX60" fmla="*/ 8639 w 11927"/>
                <a:gd name="connsiteY60" fmla="*/ 5159 h 10378"/>
                <a:gd name="connsiteX61" fmla="*/ 8909 w 11927"/>
                <a:gd name="connsiteY61" fmla="*/ 5287 h 10378"/>
                <a:gd name="connsiteX62" fmla="*/ 9113 w 11927"/>
                <a:gd name="connsiteY62" fmla="*/ 5460 h 10378"/>
                <a:gd name="connsiteX63" fmla="*/ 9213 w 11927"/>
                <a:gd name="connsiteY63" fmla="*/ 5849 h 10378"/>
                <a:gd name="connsiteX64" fmla="*/ 8978 w 11927"/>
                <a:gd name="connsiteY64" fmla="*/ 7790 h 10378"/>
                <a:gd name="connsiteX65" fmla="*/ 8775 w 11927"/>
                <a:gd name="connsiteY65" fmla="*/ 8091 h 10378"/>
                <a:gd name="connsiteX66" fmla="*/ 8978 w 11927"/>
                <a:gd name="connsiteY66" fmla="*/ 8825 h 10378"/>
                <a:gd name="connsiteX67" fmla="*/ 9992 w 11927"/>
                <a:gd name="connsiteY67" fmla="*/ 9126 h 10378"/>
                <a:gd name="connsiteX68" fmla="*/ 9992 w 11927"/>
                <a:gd name="connsiteY68" fmla="*/ 9126 h 10378"/>
                <a:gd name="connsiteX69" fmla="*/ 10058 w 11927"/>
                <a:gd name="connsiteY69" fmla="*/ 9213 h 10378"/>
                <a:gd name="connsiteX70" fmla="*/ 10093 w 11927"/>
                <a:gd name="connsiteY70" fmla="*/ 9256 h 10378"/>
                <a:gd name="connsiteX71" fmla="*/ 10125 w 11927"/>
                <a:gd name="connsiteY7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6410 h 10378"/>
                <a:gd name="connsiteX51" fmla="*/ 7525 w 11927"/>
                <a:gd name="connsiteY51" fmla="*/ 5849 h 10378"/>
                <a:gd name="connsiteX52" fmla="*/ 7592 w 11927"/>
                <a:gd name="connsiteY52" fmla="*/ 5460 h 10378"/>
                <a:gd name="connsiteX53" fmla="*/ 7795 w 11927"/>
                <a:gd name="connsiteY53" fmla="*/ 5287 h 10378"/>
                <a:gd name="connsiteX54" fmla="*/ 8032 w 11927"/>
                <a:gd name="connsiteY54" fmla="*/ 5159 h 10378"/>
                <a:gd name="connsiteX55" fmla="*/ 8235 w 11927"/>
                <a:gd name="connsiteY55" fmla="*/ 5116 h 10378"/>
                <a:gd name="connsiteX56" fmla="*/ 8335 w 11927"/>
                <a:gd name="connsiteY56" fmla="*/ 5116 h 10378"/>
                <a:gd name="connsiteX57" fmla="*/ 8335 w 11927"/>
                <a:gd name="connsiteY57" fmla="*/ 5116 h 10378"/>
                <a:gd name="connsiteX58" fmla="*/ 8438 w 11927"/>
                <a:gd name="connsiteY58" fmla="*/ 5116 h 10378"/>
                <a:gd name="connsiteX59" fmla="*/ 8639 w 11927"/>
                <a:gd name="connsiteY59" fmla="*/ 5159 h 10378"/>
                <a:gd name="connsiteX60" fmla="*/ 8909 w 11927"/>
                <a:gd name="connsiteY60" fmla="*/ 5287 h 10378"/>
                <a:gd name="connsiteX61" fmla="*/ 9113 w 11927"/>
                <a:gd name="connsiteY61" fmla="*/ 5460 h 10378"/>
                <a:gd name="connsiteX62" fmla="*/ 9213 w 11927"/>
                <a:gd name="connsiteY62" fmla="*/ 5849 h 10378"/>
                <a:gd name="connsiteX63" fmla="*/ 8978 w 11927"/>
                <a:gd name="connsiteY63" fmla="*/ 7790 h 10378"/>
                <a:gd name="connsiteX64" fmla="*/ 8775 w 11927"/>
                <a:gd name="connsiteY64" fmla="*/ 8091 h 10378"/>
                <a:gd name="connsiteX65" fmla="*/ 8978 w 11927"/>
                <a:gd name="connsiteY65" fmla="*/ 8825 h 10378"/>
                <a:gd name="connsiteX66" fmla="*/ 9992 w 11927"/>
                <a:gd name="connsiteY66" fmla="*/ 9126 h 10378"/>
                <a:gd name="connsiteX67" fmla="*/ 9992 w 11927"/>
                <a:gd name="connsiteY67" fmla="*/ 9126 h 10378"/>
                <a:gd name="connsiteX68" fmla="*/ 10058 w 11927"/>
                <a:gd name="connsiteY68" fmla="*/ 9213 h 10378"/>
                <a:gd name="connsiteX69" fmla="*/ 10093 w 11927"/>
                <a:gd name="connsiteY69" fmla="*/ 9256 h 10378"/>
                <a:gd name="connsiteX70" fmla="*/ 10125 w 11927"/>
                <a:gd name="connsiteY7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7795 w 11927"/>
                <a:gd name="connsiteY52" fmla="*/ 5287 h 10378"/>
                <a:gd name="connsiteX53" fmla="*/ 8032 w 11927"/>
                <a:gd name="connsiteY53" fmla="*/ 5159 h 10378"/>
                <a:gd name="connsiteX54" fmla="*/ 8235 w 11927"/>
                <a:gd name="connsiteY54" fmla="*/ 5116 h 10378"/>
                <a:gd name="connsiteX55" fmla="*/ 8335 w 11927"/>
                <a:gd name="connsiteY55" fmla="*/ 5116 h 10378"/>
                <a:gd name="connsiteX56" fmla="*/ 8335 w 11927"/>
                <a:gd name="connsiteY56" fmla="*/ 5116 h 10378"/>
                <a:gd name="connsiteX57" fmla="*/ 8438 w 11927"/>
                <a:gd name="connsiteY57" fmla="*/ 5116 h 10378"/>
                <a:gd name="connsiteX58" fmla="*/ 8639 w 11927"/>
                <a:gd name="connsiteY58" fmla="*/ 5159 h 10378"/>
                <a:gd name="connsiteX59" fmla="*/ 8909 w 11927"/>
                <a:gd name="connsiteY59" fmla="*/ 5287 h 10378"/>
                <a:gd name="connsiteX60" fmla="*/ 9113 w 11927"/>
                <a:gd name="connsiteY60" fmla="*/ 5460 h 10378"/>
                <a:gd name="connsiteX61" fmla="*/ 9213 w 11927"/>
                <a:gd name="connsiteY61" fmla="*/ 5849 h 10378"/>
                <a:gd name="connsiteX62" fmla="*/ 8978 w 11927"/>
                <a:gd name="connsiteY62" fmla="*/ 7790 h 10378"/>
                <a:gd name="connsiteX63" fmla="*/ 8775 w 11927"/>
                <a:gd name="connsiteY63" fmla="*/ 8091 h 10378"/>
                <a:gd name="connsiteX64" fmla="*/ 8978 w 11927"/>
                <a:gd name="connsiteY64" fmla="*/ 8825 h 10378"/>
                <a:gd name="connsiteX65" fmla="*/ 9992 w 11927"/>
                <a:gd name="connsiteY65" fmla="*/ 9126 h 10378"/>
                <a:gd name="connsiteX66" fmla="*/ 9992 w 11927"/>
                <a:gd name="connsiteY66" fmla="*/ 9126 h 10378"/>
                <a:gd name="connsiteX67" fmla="*/ 10058 w 11927"/>
                <a:gd name="connsiteY67" fmla="*/ 9213 h 10378"/>
                <a:gd name="connsiteX68" fmla="*/ 10093 w 11927"/>
                <a:gd name="connsiteY68" fmla="*/ 9256 h 10378"/>
                <a:gd name="connsiteX69" fmla="*/ 10125 w 11927"/>
                <a:gd name="connsiteY6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032 w 11927"/>
                <a:gd name="connsiteY52" fmla="*/ 5159 h 10378"/>
                <a:gd name="connsiteX53" fmla="*/ 8235 w 11927"/>
                <a:gd name="connsiteY53" fmla="*/ 5116 h 10378"/>
                <a:gd name="connsiteX54" fmla="*/ 8335 w 11927"/>
                <a:gd name="connsiteY54" fmla="*/ 5116 h 10378"/>
                <a:gd name="connsiteX55" fmla="*/ 8335 w 11927"/>
                <a:gd name="connsiteY55" fmla="*/ 5116 h 10378"/>
                <a:gd name="connsiteX56" fmla="*/ 8438 w 11927"/>
                <a:gd name="connsiteY56" fmla="*/ 5116 h 10378"/>
                <a:gd name="connsiteX57" fmla="*/ 8639 w 11927"/>
                <a:gd name="connsiteY57" fmla="*/ 5159 h 10378"/>
                <a:gd name="connsiteX58" fmla="*/ 8909 w 11927"/>
                <a:gd name="connsiteY58" fmla="*/ 5287 h 10378"/>
                <a:gd name="connsiteX59" fmla="*/ 9113 w 11927"/>
                <a:gd name="connsiteY59" fmla="*/ 5460 h 10378"/>
                <a:gd name="connsiteX60" fmla="*/ 9213 w 11927"/>
                <a:gd name="connsiteY60" fmla="*/ 5849 h 10378"/>
                <a:gd name="connsiteX61" fmla="*/ 8978 w 11927"/>
                <a:gd name="connsiteY61" fmla="*/ 7790 h 10378"/>
                <a:gd name="connsiteX62" fmla="*/ 8775 w 11927"/>
                <a:gd name="connsiteY62" fmla="*/ 8091 h 10378"/>
                <a:gd name="connsiteX63" fmla="*/ 8978 w 11927"/>
                <a:gd name="connsiteY63" fmla="*/ 8825 h 10378"/>
                <a:gd name="connsiteX64" fmla="*/ 9992 w 11927"/>
                <a:gd name="connsiteY64" fmla="*/ 9126 h 10378"/>
                <a:gd name="connsiteX65" fmla="*/ 9992 w 11927"/>
                <a:gd name="connsiteY65" fmla="*/ 9126 h 10378"/>
                <a:gd name="connsiteX66" fmla="*/ 10058 w 11927"/>
                <a:gd name="connsiteY66" fmla="*/ 9213 h 10378"/>
                <a:gd name="connsiteX67" fmla="*/ 10093 w 11927"/>
                <a:gd name="connsiteY67" fmla="*/ 9256 h 10378"/>
                <a:gd name="connsiteX68" fmla="*/ 10125 w 11927"/>
                <a:gd name="connsiteY6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639 w 11927"/>
                <a:gd name="connsiteY56" fmla="*/ 5159 h 10378"/>
                <a:gd name="connsiteX57" fmla="*/ 8909 w 11927"/>
                <a:gd name="connsiteY57" fmla="*/ 5287 h 10378"/>
                <a:gd name="connsiteX58" fmla="*/ 9113 w 11927"/>
                <a:gd name="connsiteY58" fmla="*/ 5460 h 10378"/>
                <a:gd name="connsiteX59" fmla="*/ 9213 w 11927"/>
                <a:gd name="connsiteY59" fmla="*/ 5849 h 10378"/>
                <a:gd name="connsiteX60" fmla="*/ 8978 w 11927"/>
                <a:gd name="connsiteY60" fmla="*/ 7790 h 10378"/>
                <a:gd name="connsiteX61" fmla="*/ 8775 w 11927"/>
                <a:gd name="connsiteY61" fmla="*/ 8091 h 10378"/>
                <a:gd name="connsiteX62" fmla="*/ 8978 w 11927"/>
                <a:gd name="connsiteY62" fmla="*/ 8825 h 10378"/>
                <a:gd name="connsiteX63" fmla="*/ 9992 w 11927"/>
                <a:gd name="connsiteY63" fmla="*/ 9126 h 10378"/>
                <a:gd name="connsiteX64" fmla="*/ 9992 w 11927"/>
                <a:gd name="connsiteY64" fmla="*/ 9126 h 10378"/>
                <a:gd name="connsiteX65" fmla="*/ 10058 w 11927"/>
                <a:gd name="connsiteY65" fmla="*/ 9213 h 10378"/>
                <a:gd name="connsiteX66" fmla="*/ 10093 w 11927"/>
                <a:gd name="connsiteY66" fmla="*/ 9256 h 10378"/>
                <a:gd name="connsiteX67" fmla="*/ 10125 w 11927"/>
                <a:gd name="connsiteY6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909 w 11927"/>
                <a:gd name="connsiteY56" fmla="*/ 5287 h 10378"/>
                <a:gd name="connsiteX57" fmla="*/ 9113 w 11927"/>
                <a:gd name="connsiteY57" fmla="*/ 5460 h 10378"/>
                <a:gd name="connsiteX58" fmla="*/ 9213 w 11927"/>
                <a:gd name="connsiteY58" fmla="*/ 5849 h 10378"/>
                <a:gd name="connsiteX59" fmla="*/ 8978 w 11927"/>
                <a:gd name="connsiteY59" fmla="*/ 7790 h 10378"/>
                <a:gd name="connsiteX60" fmla="*/ 8775 w 11927"/>
                <a:gd name="connsiteY60" fmla="*/ 8091 h 10378"/>
                <a:gd name="connsiteX61" fmla="*/ 8978 w 11927"/>
                <a:gd name="connsiteY61" fmla="*/ 8825 h 10378"/>
                <a:gd name="connsiteX62" fmla="*/ 9992 w 11927"/>
                <a:gd name="connsiteY62" fmla="*/ 9126 h 10378"/>
                <a:gd name="connsiteX63" fmla="*/ 9992 w 11927"/>
                <a:gd name="connsiteY63" fmla="*/ 9126 h 10378"/>
                <a:gd name="connsiteX64" fmla="*/ 10058 w 11927"/>
                <a:gd name="connsiteY64" fmla="*/ 9213 h 10378"/>
                <a:gd name="connsiteX65" fmla="*/ 10093 w 11927"/>
                <a:gd name="connsiteY65" fmla="*/ 9256 h 10378"/>
                <a:gd name="connsiteX66" fmla="*/ 10125 w 11927"/>
                <a:gd name="connsiteY6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9113 w 11927"/>
                <a:gd name="connsiteY56" fmla="*/ 5460 h 10378"/>
                <a:gd name="connsiteX57" fmla="*/ 9213 w 11927"/>
                <a:gd name="connsiteY57" fmla="*/ 5849 h 10378"/>
                <a:gd name="connsiteX58" fmla="*/ 8978 w 11927"/>
                <a:gd name="connsiteY58" fmla="*/ 7790 h 10378"/>
                <a:gd name="connsiteX59" fmla="*/ 8775 w 11927"/>
                <a:gd name="connsiteY59" fmla="*/ 8091 h 10378"/>
                <a:gd name="connsiteX60" fmla="*/ 8978 w 11927"/>
                <a:gd name="connsiteY60" fmla="*/ 8825 h 10378"/>
                <a:gd name="connsiteX61" fmla="*/ 9992 w 11927"/>
                <a:gd name="connsiteY61" fmla="*/ 9126 h 10378"/>
                <a:gd name="connsiteX62" fmla="*/ 9992 w 11927"/>
                <a:gd name="connsiteY62" fmla="*/ 9126 h 10378"/>
                <a:gd name="connsiteX63" fmla="*/ 10058 w 11927"/>
                <a:gd name="connsiteY63" fmla="*/ 9213 h 10378"/>
                <a:gd name="connsiteX64" fmla="*/ 10093 w 11927"/>
                <a:gd name="connsiteY64" fmla="*/ 9256 h 10378"/>
                <a:gd name="connsiteX65" fmla="*/ 10125 w 11927"/>
                <a:gd name="connsiteY6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9113 w 11927"/>
                <a:gd name="connsiteY55" fmla="*/ 5460 h 10378"/>
                <a:gd name="connsiteX56" fmla="*/ 9213 w 11927"/>
                <a:gd name="connsiteY56" fmla="*/ 5849 h 10378"/>
                <a:gd name="connsiteX57" fmla="*/ 8978 w 11927"/>
                <a:gd name="connsiteY57" fmla="*/ 7790 h 10378"/>
                <a:gd name="connsiteX58" fmla="*/ 8775 w 11927"/>
                <a:gd name="connsiteY58" fmla="*/ 8091 h 10378"/>
                <a:gd name="connsiteX59" fmla="*/ 8978 w 11927"/>
                <a:gd name="connsiteY59" fmla="*/ 8825 h 10378"/>
                <a:gd name="connsiteX60" fmla="*/ 9992 w 11927"/>
                <a:gd name="connsiteY60" fmla="*/ 9126 h 10378"/>
                <a:gd name="connsiteX61" fmla="*/ 9992 w 11927"/>
                <a:gd name="connsiteY61" fmla="*/ 9126 h 10378"/>
                <a:gd name="connsiteX62" fmla="*/ 10058 w 11927"/>
                <a:gd name="connsiteY62" fmla="*/ 9213 h 10378"/>
                <a:gd name="connsiteX63" fmla="*/ 10093 w 11927"/>
                <a:gd name="connsiteY63" fmla="*/ 9256 h 10378"/>
                <a:gd name="connsiteX64" fmla="*/ 10125 w 11927"/>
                <a:gd name="connsiteY6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9113 w 11927"/>
                <a:gd name="connsiteY54" fmla="*/ 5460 h 10378"/>
                <a:gd name="connsiteX55" fmla="*/ 9213 w 11927"/>
                <a:gd name="connsiteY55" fmla="*/ 5849 h 10378"/>
                <a:gd name="connsiteX56" fmla="*/ 8978 w 11927"/>
                <a:gd name="connsiteY56" fmla="*/ 7790 h 10378"/>
                <a:gd name="connsiteX57" fmla="*/ 8775 w 11927"/>
                <a:gd name="connsiteY57" fmla="*/ 8091 h 10378"/>
                <a:gd name="connsiteX58" fmla="*/ 8978 w 11927"/>
                <a:gd name="connsiteY58" fmla="*/ 8825 h 10378"/>
                <a:gd name="connsiteX59" fmla="*/ 9992 w 11927"/>
                <a:gd name="connsiteY59" fmla="*/ 9126 h 10378"/>
                <a:gd name="connsiteX60" fmla="*/ 9992 w 11927"/>
                <a:gd name="connsiteY60" fmla="*/ 9126 h 10378"/>
                <a:gd name="connsiteX61" fmla="*/ 10058 w 11927"/>
                <a:gd name="connsiteY61" fmla="*/ 9213 h 10378"/>
                <a:gd name="connsiteX62" fmla="*/ 10093 w 11927"/>
                <a:gd name="connsiteY62" fmla="*/ 9256 h 10378"/>
                <a:gd name="connsiteX63" fmla="*/ 10125 w 11927"/>
                <a:gd name="connsiteY6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334 h 10378"/>
                <a:gd name="connsiteX42" fmla="*/ 8134 w 11927"/>
                <a:gd name="connsiteY42" fmla="*/ 10334 h 10378"/>
                <a:gd name="connsiteX43" fmla="*/ 8134 w 11927"/>
                <a:gd name="connsiteY43" fmla="*/ 9774 h 10378"/>
                <a:gd name="connsiteX44" fmla="*/ 7998 w 11927"/>
                <a:gd name="connsiteY44" fmla="*/ 9256 h 10378"/>
                <a:gd name="connsiteX45" fmla="*/ 7155 w 11927"/>
                <a:gd name="connsiteY45" fmla="*/ 8998 h 10378"/>
                <a:gd name="connsiteX46" fmla="*/ 7693 w 11927"/>
                <a:gd name="connsiteY46" fmla="*/ 8825 h 10378"/>
                <a:gd name="connsiteX47" fmla="*/ 7964 w 11927"/>
                <a:gd name="connsiteY47" fmla="*/ 8091 h 10378"/>
                <a:gd name="connsiteX48" fmla="*/ 7693 w 11927"/>
                <a:gd name="connsiteY48" fmla="*/ 7790 h 10378"/>
                <a:gd name="connsiteX49" fmla="*/ 7525 w 11927"/>
                <a:gd name="connsiteY49" fmla="*/ 5849 h 10378"/>
                <a:gd name="connsiteX50" fmla="*/ 7592 w 11927"/>
                <a:gd name="connsiteY50" fmla="*/ 5460 h 10378"/>
                <a:gd name="connsiteX51" fmla="*/ 8335 w 11927"/>
                <a:gd name="connsiteY51" fmla="*/ 5116 h 10378"/>
                <a:gd name="connsiteX52" fmla="*/ 9113 w 11927"/>
                <a:gd name="connsiteY52" fmla="*/ 5460 h 10378"/>
                <a:gd name="connsiteX53" fmla="*/ 9213 w 11927"/>
                <a:gd name="connsiteY53" fmla="*/ 5849 h 10378"/>
                <a:gd name="connsiteX54" fmla="*/ 8978 w 11927"/>
                <a:gd name="connsiteY54" fmla="*/ 7790 h 10378"/>
                <a:gd name="connsiteX55" fmla="*/ 8775 w 11927"/>
                <a:gd name="connsiteY55" fmla="*/ 8091 h 10378"/>
                <a:gd name="connsiteX56" fmla="*/ 8978 w 11927"/>
                <a:gd name="connsiteY56" fmla="*/ 8825 h 10378"/>
                <a:gd name="connsiteX57" fmla="*/ 9992 w 11927"/>
                <a:gd name="connsiteY57" fmla="*/ 9126 h 10378"/>
                <a:gd name="connsiteX58" fmla="*/ 9992 w 11927"/>
                <a:gd name="connsiteY58" fmla="*/ 9126 h 10378"/>
                <a:gd name="connsiteX59" fmla="*/ 10058 w 11927"/>
                <a:gd name="connsiteY59" fmla="*/ 9213 h 10378"/>
                <a:gd name="connsiteX60" fmla="*/ 10093 w 11927"/>
                <a:gd name="connsiteY60" fmla="*/ 9256 h 10378"/>
                <a:gd name="connsiteX61" fmla="*/ 10125 w 11927"/>
                <a:gd name="connsiteY6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10334 h 10378"/>
                <a:gd name="connsiteX41" fmla="*/ 8134 w 11927"/>
                <a:gd name="connsiteY41" fmla="*/ 10334 h 10378"/>
                <a:gd name="connsiteX42" fmla="*/ 8134 w 11927"/>
                <a:gd name="connsiteY42" fmla="*/ 9774 h 10378"/>
                <a:gd name="connsiteX43" fmla="*/ 7998 w 11927"/>
                <a:gd name="connsiteY43" fmla="*/ 9256 h 10378"/>
                <a:gd name="connsiteX44" fmla="*/ 7155 w 11927"/>
                <a:gd name="connsiteY44" fmla="*/ 8998 h 10378"/>
                <a:gd name="connsiteX45" fmla="*/ 7693 w 11927"/>
                <a:gd name="connsiteY45" fmla="*/ 8825 h 10378"/>
                <a:gd name="connsiteX46" fmla="*/ 7964 w 11927"/>
                <a:gd name="connsiteY46" fmla="*/ 8091 h 10378"/>
                <a:gd name="connsiteX47" fmla="*/ 7693 w 11927"/>
                <a:gd name="connsiteY47" fmla="*/ 7790 h 10378"/>
                <a:gd name="connsiteX48" fmla="*/ 7525 w 11927"/>
                <a:gd name="connsiteY48" fmla="*/ 5849 h 10378"/>
                <a:gd name="connsiteX49" fmla="*/ 7592 w 11927"/>
                <a:gd name="connsiteY49" fmla="*/ 5460 h 10378"/>
                <a:gd name="connsiteX50" fmla="*/ 8335 w 11927"/>
                <a:gd name="connsiteY50" fmla="*/ 5116 h 10378"/>
                <a:gd name="connsiteX51" fmla="*/ 9113 w 11927"/>
                <a:gd name="connsiteY51" fmla="*/ 5460 h 10378"/>
                <a:gd name="connsiteX52" fmla="*/ 9213 w 11927"/>
                <a:gd name="connsiteY52" fmla="*/ 5849 h 10378"/>
                <a:gd name="connsiteX53" fmla="*/ 8978 w 11927"/>
                <a:gd name="connsiteY53" fmla="*/ 7790 h 10378"/>
                <a:gd name="connsiteX54" fmla="*/ 8775 w 11927"/>
                <a:gd name="connsiteY54" fmla="*/ 8091 h 10378"/>
                <a:gd name="connsiteX55" fmla="*/ 8978 w 11927"/>
                <a:gd name="connsiteY55" fmla="*/ 8825 h 10378"/>
                <a:gd name="connsiteX56" fmla="*/ 9992 w 11927"/>
                <a:gd name="connsiteY56" fmla="*/ 9126 h 10378"/>
                <a:gd name="connsiteX57" fmla="*/ 9992 w 11927"/>
                <a:gd name="connsiteY57" fmla="*/ 9126 h 10378"/>
                <a:gd name="connsiteX58" fmla="*/ 10058 w 11927"/>
                <a:gd name="connsiteY58" fmla="*/ 9213 h 10378"/>
                <a:gd name="connsiteX59" fmla="*/ 10093 w 11927"/>
                <a:gd name="connsiteY59" fmla="*/ 9256 h 10378"/>
                <a:gd name="connsiteX60" fmla="*/ 10125 w 11927"/>
                <a:gd name="connsiteY6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97 w 11927"/>
                <a:gd name="connsiteY38" fmla="*/ 9774 h 10378"/>
                <a:gd name="connsiteX39" fmla="*/ 7964 w 11927"/>
                <a:gd name="connsiteY39" fmla="*/ 10334 h 10378"/>
                <a:gd name="connsiteX40" fmla="*/ 8134 w 11927"/>
                <a:gd name="connsiteY40" fmla="*/ 10334 h 10378"/>
                <a:gd name="connsiteX41" fmla="*/ 8134 w 11927"/>
                <a:gd name="connsiteY41" fmla="*/ 9774 h 10378"/>
                <a:gd name="connsiteX42" fmla="*/ 7998 w 11927"/>
                <a:gd name="connsiteY42" fmla="*/ 9256 h 10378"/>
                <a:gd name="connsiteX43" fmla="*/ 7155 w 11927"/>
                <a:gd name="connsiteY43" fmla="*/ 8998 h 10378"/>
                <a:gd name="connsiteX44" fmla="*/ 7693 w 11927"/>
                <a:gd name="connsiteY44" fmla="*/ 8825 h 10378"/>
                <a:gd name="connsiteX45" fmla="*/ 7964 w 11927"/>
                <a:gd name="connsiteY45" fmla="*/ 8091 h 10378"/>
                <a:gd name="connsiteX46" fmla="*/ 7693 w 11927"/>
                <a:gd name="connsiteY46" fmla="*/ 7790 h 10378"/>
                <a:gd name="connsiteX47" fmla="*/ 7525 w 11927"/>
                <a:gd name="connsiteY47" fmla="*/ 5849 h 10378"/>
                <a:gd name="connsiteX48" fmla="*/ 7592 w 11927"/>
                <a:gd name="connsiteY48" fmla="*/ 5460 h 10378"/>
                <a:gd name="connsiteX49" fmla="*/ 8335 w 11927"/>
                <a:gd name="connsiteY49" fmla="*/ 5116 h 10378"/>
                <a:gd name="connsiteX50" fmla="*/ 9113 w 11927"/>
                <a:gd name="connsiteY50" fmla="*/ 5460 h 10378"/>
                <a:gd name="connsiteX51" fmla="*/ 9213 w 11927"/>
                <a:gd name="connsiteY51" fmla="*/ 5849 h 10378"/>
                <a:gd name="connsiteX52" fmla="*/ 8978 w 11927"/>
                <a:gd name="connsiteY52" fmla="*/ 7790 h 10378"/>
                <a:gd name="connsiteX53" fmla="*/ 8775 w 11927"/>
                <a:gd name="connsiteY53" fmla="*/ 8091 h 10378"/>
                <a:gd name="connsiteX54" fmla="*/ 8978 w 11927"/>
                <a:gd name="connsiteY54" fmla="*/ 8825 h 10378"/>
                <a:gd name="connsiteX55" fmla="*/ 9992 w 11927"/>
                <a:gd name="connsiteY55" fmla="*/ 9126 h 10378"/>
                <a:gd name="connsiteX56" fmla="*/ 9992 w 11927"/>
                <a:gd name="connsiteY56" fmla="*/ 9126 h 10378"/>
                <a:gd name="connsiteX57" fmla="*/ 10058 w 11927"/>
                <a:gd name="connsiteY57" fmla="*/ 9213 h 10378"/>
                <a:gd name="connsiteX58" fmla="*/ 10093 w 11927"/>
                <a:gd name="connsiteY58" fmla="*/ 9256 h 10378"/>
                <a:gd name="connsiteX59" fmla="*/ 10125 w 11927"/>
                <a:gd name="connsiteY5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897 w 11927"/>
                <a:gd name="connsiteY37" fmla="*/ 9774 h 10378"/>
                <a:gd name="connsiteX38" fmla="*/ 7964 w 11927"/>
                <a:gd name="connsiteY38" fmla="*/ 10334 h 10378"/>
                <a:gd name="connsiteX39" fmla="*/ 8134 w 11927"/>
                <a:gd name="connsiteY39" fmla="*/ 10334 h 10378"/>
                <a:gd name="connsiteX40" fmla="*/ 8134 w 11927"/>
                <a:gd name="connsiteY40" fmla="*/ 9774 h 10378"/>
                <a:gd name="connsiteX41" fmla="*/ 7998 w 11927"/>
                <a:gd name="connsiteY41" fmla="*/ 9256 h 10378"/>
                <a:gd name="connsiteX42" fmla="*/ 7155 w 11927"/>
                <a:gd name="connsiteY42" fmla="*/ 8998 h 10378"/>
                <a:gd name="connsiteX43" fmla="*/ 7693 w 11927"/>
                <a:gd name="connsiteY43" fmla="*/ 8825 h 10378"/>
                <a:gd name="connsiteX44" fmla="*/ 7964 w 11927"/>
                <a:gd name="connsiteY44" fmla="*/ 8091 h 10378"/>
                <a:gd name="connsiteX45" fmla="*/ 7693 w 11927"/>
                <a:gd name="connsiteY45" fmla="*/ 7790 h 10378"/>
                <a:gd name="connsiteX46" fmla="*/ 7525 w 11927"/>
                <a:gd name="connsiteY46" fmla="*/ 5849 h 10378"/>
                <a:gd name="connsiteX47" fmla="*/ 7592 w 11927"/>
                <a:gd name="connsiteY47" fmla="*/ 5460 h 10378"/>
                <a:gd name="connsiteX48" fmla="*/ 8335 w 11927"/>
                <a:gd name="connsiteY48" fmla="*/ 5116 h 10378"/>
                <a:gd name="connsiteX49" fmla="*/ 9113 w 11927"/>
                <a:gd name="connsiteY49" fmla="*/ 5460 h 10378"/>
                <a:gd name="connsiteX50" fmla="*/ 9213 w 11927"/>
                <a:gd name="connsiteY50" fmla="*/ 5849 h 10378"/>
                <a:gd name="connsiteX51" fmla="*/ 8978 w 11927"/>
                <a:gd name="connsiteY51" fmla="*/ 7790 h 10378"/>
                <a:gd name="connsiteX52" fmla="*/ 8775 w 11927"/>
                <a:gd name="connsiteY52" fmla="*/ 8091 h 10378"/>
                <a:gd name="connsiteX53" fmla="*/ 8978 w 11927"/>
                <a:gd name="connsiteY53" fmla="*/ 8825 h 10378"/>
                <a:gd name="connsiteX54" fmla="*/ 9992 w 11927"/>
                <a:gd name="connsiteY54" fmla="*/ 9126 h 10378"/>
                <a:gd name="connsiteX55" fmla="*/ 9992 w 11927"/>
                <a:gd name="connsiteY55" fmla="*/ 9126 h 10378"/>
                <a:gd name="connsiteX56" fmla="*/ 10058 w 11927"/>
                <a:gd name="connsiteY56" fmla="*/ 9213 h 10378"/>
                <a:gd name="connsiteX57" fmla="*/ 10093 w 11927"/>
                <a:gd name="connsiteY57" fmla="*/ 9256 h 10378"/>
                <a:gd name="connsiteX58" fmla="*/ 10125 w 11927"/>
                <a:gd name="connsiteY5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3743 w 11927"/>
                <a:gd name="connsiteY12" fmla="*/ 5287 h 10378"/>
                <a:gd name="connsiteX13" fmla="*/ 4046 w 11927"/>
                <a:gd name="connsiteY13" fmla="*/ 5849 h 10378"/>
                <a:gd name="connsiteX14" fmla="*/ 3910 w 11927"/>
                <a:gd name="connsiteY14" fmla="*/ 7575 h 10378"/>
                <a:gd name="connsiteX15" fmla="*/ 3676 w 11927"/>
                <a:gd name="connsiteY15" fmla="*/ 8091 h 10378"/>
                <a:gd name="connsiteX16" fmla="*/ 3844 w 11927"/>
                <a:gd name="connsiteY16" fmla="*/ 8825 h 10378"/>
                <a:gd name="connsiteX17" fmla="*/ 4384 w 11927"/>
                <a:gd name="connsiteY17" fmla="*/ 8998 h 10378"/>
                <a:gd name="connsiteX18" fmla="*/ 3608 w 11927"/>
                <a:gd name="connsiteY18" fmla="*/ 9256 h 10378"/>
                <a:gd name="connsiteX19" fmla="*/ 3574 w 11927"/>
                <a:gd name="connsiteY19" fmla="*/ 9256 h 10378"/>
                <a:gd name="connsiteX20" fmla="*/ 3406 w 11927"/>
                <a:gd name="connsiteY20" fmla="*/ 9774 h 10378"/>
                <a:gd name="connsiteX21" fmla="*/ 3406 w 11927"/>
                <a:gd name="connsiteY21" fmla="*/ 10378 h 10378"/>
                <a:gd name="connsiteX22" fmla="*/ 3676 w 11927"/>
                <a:gd name="connsiteY22" fmla="*/ 10378 h 10378"/>
                <a:gd name="connsiteX23" fmla="*/ 3676 w 11927"/>
                <a:gd name="connsiteY23" fmla="*/ 9948 h 10378"/>
                <a:gd name="connsiteX24" fmla="*/ 3809 w 11927"/>
                <a:gd name="connsiteY24" fmla="*/ 9473 h 10378"/>
                <a:gd name="connsiteX25" fmla="*/ 5025 w 11927"/>
                <a:gd name="connsiteY25" fmla="*/ 9084 h 10378"/>
                <a:gd name="connsiteX26" fmla="*/ 5263 w 11927"/>
                <a:gd name="connsiteY26" fmla="*/ 8221 h 10378"/>
                <a:gd name="connsiteX27" fmla="*/ 5060 w 11927"/>
                <a:gd name="connsiteY27" fmla="*/ 7962 h 10378"/>
                <a:gd name="connsiteX28" fmla="*/ 4823 w 11927"/>
                <a:gd name="connsiteY28" fmla="*/ 5159 h 10378"/>
                <a:gd name="connsiteX29" fmla="*/ 5802 w 11927"/>
                <a:gd name="connsiteY29" fmla="*/ 4572 h 10378"/>
                <a:gd name="connsiteX30" fmla="*/ 6714 w 11927"/>
                <a:gd name="connsiteY30" fmla="*/ 5159 h 10378"/>
                <a:gd name="connsiteX31" fmla="*/ 6478 w 11927"/>
                <a:gd name="connsiteY31" fmla="*/ 7962 h 10378"/>
                <a:gd name="connsiteX32" fmla="*/ 6275 w 11927"/>
                <a:gd name="connsiteY32" fmla="*/ 8221 h 10378"/>
                <a:gd name="connsiteX33" fmla="*/ 6544 w 11927"/>
                <a:gd name="connsiteY33" fmla="*/ 9084 h 10378"/>
                <a:gd name="connsiteX34" fmla="*/ 7762 w 11927"/>
                <a:gd name="connsiteY34" fmla="*/ 9473 h 10378"/>
                <a:gd name="connsiteX35" fmla="*/ 7762 w 11927"/>
                <a:gd name="connsiteY35" fmla="*/ 9516 h 10378"/>
                <a:gd name="connsiteX36" fmla="*/ 7897 w 11927"/>
                <a:gd name="connsiteY36" fmla="*/ 9774 h 10378"/>
                <a:gd name="connsiteX37" fmla="*/ 7964 w 11927"/>
                <a:gd name="connsiteY37" fmla="*/ 10334 h 10378"/>
                <a:gd name="connsiteX38" fmla="*/ 8134 w 11927"/>
                <a:gd name="connsiteY38" fmla="*/ 10334 h 10378"/>
                <a:gd name="connsiteX39" fmla="*/ 8134 w 11927"/>
                <a:gd name="connsiteY39" fmla="*/ 9774 h 10378"/>
                <a:gd name="connsiteX40" fmla="*/ 7998 w 11927"/>
                <a:gd name="connsiteY40" fmla="*/ 9256 h 10378"/>
                <a:gd name="connsiteX41" fmla="*/ 7155 w 11927"/>
                <a:gd name="connsiteY41" fmla="*/ 8998 h 10378"/>
                <a:gd name="connsiteX42" fmla="*/ 7693 w 11927"/>
                <a:gd name="connsiteY42" fmla="*/ 8825 h 10378"/>
                <a:gd name="connsiteX43" fmla="*/ 7964 w 11927"/>
                <a:gd name="connsiteY43" fmla="*/ 8091 h 10378"/>
                <a:gd name="connsiteX44" fmla="*/ 7693 w 11927"/>
                <a:gd name="connsiteY44" fmla="*/ 7790 h 10378"/>
                <a:gd name="connsiteX45" fmla="*/ 7525 w 11927"/>
                <a:gd name="connsiteY45" fmla="*/ 5849 h 10378"/>
                <a:gd name="connsiteX46" fmla="*/ 7592 w 11927"/>
                <a:gd name="connsiteY46" fmla="*/ 5460 h 10378"/>
                <a:gd name="connsiteX47" fmla="*/ 8335 w 11927"/>
                <a:gd name="connsiteY47" fmla="*/ 5116 h 10378"/>
                <a:gd name="connsiteX48" fmla="*/ 9113 w 11927"/>
                <a:gd name="connsiteY48" fmla="*/ 5460 h 10378"/>
                <a:gd name="connsiteX49" fmla="*/ 9213 w 11927"/>
                <a:gd name="connsiteY49" fmla="*/ 5849 h 10378"/>
                <a:gd name="connsiteX50" fmla="*/ 8978 w 11927"/>
                <a:gd name="connsiteY50" fmla="*/ 7790 h 10378"/>
                <a:gd name="connsiteX51" fmla="*/ 8775 w 11927"/>
                <a:gd name="connsiteY51" fmla="*/ 8091 h 10378"/>
                <a:gd name="connsiteX52" fmla="*/ 8978 w 11927"/>
                <a:gd name="connsiteY52" fmla="*/ 8825 h 10378"/>
                <a:gd name="connsiteX53" fmla="*/ 9992 w 11927"/>
                <a:gd name="connsiteY53" fmla="*/ 9126 h 10378"/>
                <a:gd name="connsiteX54" fmla="*/ 9992 w 11927"/>
                <a:gd name="connsiteY54" fmla="*/ 9126 h 10378"/>
                <a:gd name="connsiteX55" fmla="*/ 10058 w 11927"/>
                <a:gd name="connsiteY55" fmla="*/ 9213 h 10378"/>
                <a:gd name="connsiteX56" fmla="*/ 10093 w 11927"/>
                <a:gd name="connsiteY56" fmla="*/ 9256 h 10378"/>
                <a:gd name="connsiteX57" fmla="*/ 10125 w 11927"/>
                <a:gd name="connsiteY5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213 w 11927"/>
                <a:gd name="connsiteY47" fmla="*/ 5849 h 10378"/>
                <a:gd name="connsiteX48" fmla="*/ 8978 w 11927"/>
                <a:gd name="connsiteY48" fmla="*/ 7790 h 10378"/>
                <a:gd name="connsiteX49" fmla="*/ 8775 w 11927"/>
                <a:gd name="connsiteY49" fmla="*/ 8091 h 10378"/>
                <a:gd name="connsiteX50" fmla="*/ 8978 w 11927"/>
                <a:gd name="connsiteY50" fmla="*/ 8825 h 10378"/>
                <a:gd name="connsiteX51" fmla="*/ 9992 w 11927"/>
                <a:gd name="connsiteY51" fmla="*/ 9126 h 10378"/>
                <a:gd name="connsiteX52" fmla="*/ 9992 w 11927"/>
                <a:gd name="connsiteY52" fmla="*/ 9126 h 10378"/>
                <a:gd name="connsiteX53" fmla="*/ 10058 w 11927"/>
                <a:gd name="connsiteY53" fmla="*/ 9213 h 10378"/>
                <a:gd name="connsiteX54" fmla="*/ 10093 w 11927"/>
                <a:gd name="connsiteY54" fmla="*/ 9256 h 10378"/>
                <a:gd name="connsiteX55" fmla="*/ 10125 w 11927"/>
                <a:gd name="connsiteY5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39 w 11927"/>
                <a:gd name="connsiteY34" fmla="*/ 10366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22 w 11927"/>
                <a:gd name="connsiteY34" fmla="*/ 10323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6 w 11927"/>
                <a:gd name="connsiteY34" fmla="*/ 10347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859 w 11927"/>
                <a:gd name="connsiteY49" fmla="*/ 908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59 w 11927"/>
                <a:gd name="connsiteY48" fmla="*/ 9086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927" h="10378">
                  <a:moveTo>
                    <a:pt x="10125" y="10075"/>
                  </a:moveTo>
                  <a:cubicBezTo>
                    <a:pt x="14195" y="5525"/>
                    <a:pt x="10435" y="2213"/>
                    <a:pt x="8006" y="2522"/>
                  </a:cubicBezTo>
                  <a:cubicBezTo>
                    <a:pt x="7595" y="-641"/>
                    <a:pt x="3111" y="-1301"/>
                    <a:pt x="2629" y="3304"/>
                  </a:cubicBezTo>
                  <a:cubicBezTo>
                    <a:pt x="-730" y="3828"/>
                    <a:pt x="-567" y="8571"/>
                    <a:pt x="1412" y="9817"/>
                  </a:cubicBezTo>
                  <a:lnTo>
                    <a:pt x="1412" y="9516"/>
                  </a:lnTo>
                  <a:cubicBezTo>
                    <a:pt x="1406" y="9358"/>
                    <a:pt x="1495" y="9191"/>
                    <a:pt x="1582" y="9126"/>
                  </a:cubicBezTo>
                  <a:lnTo>
                    <a:pt x="1582" y="9126"/>
                  </a:lnTo>
                  <a:lnTo>
                    <a:pt x="2595" y="8825"/>
                  </a:lnTo>
                  <a:cubicBezTo>
                    <a:pt x="2663" y="8580"/>
                    <a:pt x="2730" y="8336"/>
                    <a:pt x="2797" y="8091"/>
                  </a:cubicBezTo>
                  <a:cubicBezTo>
                    <a:pt x="2702" y="7962"/>
                    <a:pt x="2585" y="7833"/>
                    <a:pt x="2526" y="7661"/>
                  </a:cubicBezTo>
                  <a:cubicBezTo>
                    <a:pt x="2453" y="7287"/>
                    <a:pt x="2368" y="6216"/>
                    <a:pt x="2357" y="5849"/>
                  </a:cubicBezTo>
                  <a:cubicBezTo>
                    <a:pt x="2383" y="5481"/>
                    <a:pt x="2740" y="5126"/>
                    <a:pt x="3236" y="5116"/>
                  </a:cubicBezTo>
                  <a:cubicBezTo>
                    <a:pt x="3724" y="5132"/>
                    <a:pt x="4019" y="5573"/>
                    <a:pt x="4046" y="5849"/>
                  </a:cubicBezTo>
                  <a:cubicBezTo>
                    <a:pt x="4074" y="6230"/>
                    <a:pt x="3972" y="7201"/>
                    <a:pt x="3910" y="7575"/>
                  </a:cubicBezTo>
                  <a:cubicBezTo>
                    <a:pt x="3883" y="7790"/>
                    <a:pt x="3771" y="7919"/>
                    <a:pt x="3676" y="8091"/>
                  </a:cubicBezTo>
                  <a:cubicBezTo>
                    <a:pt x="3731" y="8336"/>
                    <a:pt x="3788" y="8580"/>
                    <a:pt x="3844" y="8825"/>
                  </a:cubicBezTo>
                  <a:lnTo>
                    <a:pt x="4384" y="8998"/>
                  </a:lnTo>
                  <a:lnTo>
                    <a:pt x="3608" y="9256"/>
                  </a:lnTo>
                  <a:cubicBezTo>
                    <a:pt x="3491" y="9354"/>
                    <a:pt x="3422" y="9569"/>
                    <a:pt x="3406" y="9774"/>
                  </a:cubicBezTo>
                  <a:lnTo>
                    <a:pt x="3406" y="10378"/>
                  </a:lnTo>
                  <a:lnTo>
                    <a:pt x="3676" y="10378"/>
                  </a:lnTo>
                  <a:lnTo>
                    <a:pt x="3676" y="9948"/>
                  </a:lnTo>
                  <a:cubicBezTo>
                    <a:pt x="3690" y="9711"/>
                    <a:pt x="3685" y="9531"/>
                    <a:pt x="3893" y="9451"/>
                  </a:cubicBezTo>
                  <a:lnTo>
                    <a:pt x="5025" y="9084"/>
                  </a:lnTo>
                  <a:cubicBezTo>
                    <a:pt x="5104" y="8796"/>
                    <a:pt x="5185" y="8509"/>
                    <a:pt x="5263" y="8221"/>
                  </a:cubicBezTo>
                  <a:cubicBezTo>
                    <a:pt x="5142" y="8056"/>
                    <a:pt x="5012" y="7956"/>
                    <a:pt x="4959" y="7755"/>
                  </a:cubicBezTo>
                  <a:cubicBezTo>
                    <a:pt x="4886" y="7245"/>
                    <a:pt x="4699" y="5724"/>
                    <a:pt x="4823" y="5159"/>
                  </a:cubicBezTo>
                  <a:cubicBezTo>
                    <a:pt x="4881" y="4859"/>
                    <a:pt x="5286" y="4552"/>
                    <a:pt x="5802" y="4572"/>
                  </a:cubicBezTo>
                  <a:cubicBezTo>
                    <a:pt x="6282" y="4578"/>
                    <a:pt x="6617" y="4843"/>
                    <a:pt x="6714" y="5159"/>
                  </a:cubicBezTo>
                  <a:cubicBezTo>
                    <a:pt x="6827" y="5724"/>
                    <a:pt x="6612" y="7115"/>
                    <a:pt x="6539" y="7625"/>
                  </a:cubicBezTo>
                  <a:cubicBezTo>
                    <a:pt x="6525" y="7845"/>
                    <a:pt x="6382" y="8023"/>
                    <a:pt x="6275" y="8221"/>
                  </a:cubicBezTo>
                  <a:cubicBezTo>
                    <a:pt x="6365" y="8508"/>
                    <a:pt x="6456" y="8796"/>
                    <a:pt x="6544" y="9084"/>
                  </a:cubicBezTo>
                  <a:lnTo>
                    <a:pt x="7644" y="9430"/>
                  </a:lnTo>
                  <a:cubicBezTo>
                    <a:pt x="7812" y="9491"/>
                    <a:pt x="7872" y="9627"/>
                    <a:pt x="7897" y="9774"/>
                  </a:cubicBezTo>
                  <a:cubicBezTo>
                    <a:pt x="7914" y="9889"/>
                    <a:pt x="7909" y="10189"/>
                    <a:pt x="7910" y="10331"/>
                  </a:cubicBezTo>
                  <a:lnTo>
                    <a:pt x="8134" y="10334"/>
                  </a:lnTo>
                  <a:lnTo>
                    <a:pt x="8134" y="9774"/>
                  </a:lnTo>
                  <a:cubicBezTo>
                    <a:pt x="8123" y="9536"/>
                    <a:pt x="8102" y="9332"/>
                    <a:pt x="7998" y="9256"/>
                  </a:cubicBezTo>
                  <a:lnTo>
                    <a:pt x="7155" y="8998"/>
                  </a:lnTo>
                  <a:lnTo>
                    <a:pt x="7693" y="8825"/>
                  </a:lnTo>
                  <a:cubicBezTo>
                    <a:pt x="7785" y="8581"/>
                    <a:pt x="7873" y="8335"/>
                    <a:pt x="7964" y="8091"/>
                  </a:cubicBezTo>
                  <a:cubicBezTo>
                    <a:pt x="7846" y="7973"/>
                    <a:pt x="7776" y="7980"/>
                    <a:pt x="7693" y="7790"/>
                  </a:cubicBezTo>
                  <a:cubicBezTo>
                    <a:pt x="7620" y="7416"/>
                    <a:pt x="7542" y="6237"/>
                    <a:pt x="7525" y="5849"/>
                  </a:cubicBezTo>
                  <a:cubicBezTo>
                    <a:pt x="7537" y="5419"/>
                    <a:pt x="7943" y="5121"/>
                    <a:pt x="8335" y="5116"/>
                  </a:cubicBezTo>
                  <a:cubicBezTo>
                    <a:pt x="8688" y="5113"/>
                    <a:pt x="9214" y="5444"/>
                    <a:pt x="9213" y="5849"/>
                  </a:cubicBezTo>
                  <a:cubicBezTo>
                    <a:pt x="9191" y="6237"/>
                    <a:pt x="9059" y="7362"/>
                    <a:pt x="8986" y="7736"/>
                  </a:cubicBezTo>
                  <a:cubicBezTo>
                    <a:pt x="8930" y="7894"/>
                    <a:pt x="8893" y="7962"/>
                    <a:pt x="8775" y="8091"/>
                  </a:cubicBezTo>
                  <a:cubicBezTo>
                    <a:pt x="8843" y="8336"/>
                    <a:pt x="8909" y="8580"/>
                    <a:pt x="8978" y="8825"/>
                  </a:cubicBezTo>
                  <a:lnTo>
                    <a:pt x="9821" y="9078"/>
                  </a:lnTo>
                  <a:cubicBezTo>
                    <a:pt x="9971" y="9124"/>
                    <a:pt x="10084" y="9147"/>
                    <a:pt x="10106" y="9337"/>
                  </a:cubicBezTo>
                  <a:cubicBezTo>
                    <a:pt x="10117" y="9610"/>
                    <a:pt x="10114" y="9802"/>
                    <a:pt x="10125" y="10075"/>
                  </a:cubicBezTo>
                  <a:close/>
                </a:path>
              </a:pathLst>
            </a:custGeom>
            <a:solidFill>
              <a:schemeClr val="tx1">
                <a:lumMod val="75000"/>
                <a:lumOff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1462">
              <a:extLst>
                <a:ext uri="{FF2B5EF4-FFF2-40B4-BE49-F238E27FC236}">
                  <a16:creationId xmlns:a16="http://schemas.microsoft.com/office/drawing/2014/main" id="{F4C4BC4F-8C80-E4E5-D67D-55858DBA7A7B}"/>
                </a:ext>
              </a:extLst>
            </p:cNvPr>
            <p:cNvSpPr>
              <a:spLocks/>
            </p:cNvSpPr>
            <p:nvPr/>
          </p:nvSpPr>
          <p:spPr bwMode="auto">
            <a:xfrm flipH="1">
              <a:off x="4495820" y="2426417"/>
              <a:ext cx="360770" cy="245770"/>
            </a:xfrm>
            <a:custGeom>
              <a:avLst/>
              <a:gdLst>
                <a:gd name="T0" fmla="*/ 233 w 353"/>
                <a:gd name="T1" fmla="*/ 60 h 236"/>
                <a:gd name="T2" fmla="*/ 196 w 353"/>
                <a:gd name="T3" fmla="*/ 11 h 236"/>
                <a:gd name="T4" fmla="*/ 130 w 353"/>
                <a:gd name="T5" fmla="*/ 3 h 236"/>
                <a:gd name="T6" fmla="*/ 79 w 353"/>
                <a:gd name="T7" fmla="*/ 49 h 236"/>
                <a:gd name="T8" fmla="*/ 30 w 353"/>
                <a:gd name="T9" fmla="*/ 91 h 236"/>
                <a:gd name="T10" fmla="*/ 0 w 353"/>
                <a:gd name="T11" fmla="*/ 154 h 236"/>
                <a:gd name="T12" fmla="*/ 23 w 353"/>
                <a:gd name="T13" fmla="*/ 210 h 236"/>
                <a:gd name="T14" fmla="*/ 39 w 353"/>
                <a:gd name="T15" fmla="*/ 213 h 236"/>
                <a:gd name="T16" fmla="*/ 42 w 353"/>
                <a:gd name="T17" fmla="*/ 207 h 236"/>
                <a:gd name="T18" fmla="*/ 78 w 353"/>
                <a:gd name="T19" fmla="*/ 183 h 236"/>
                <a:gd name="T20" fmla="*/ 72 w 353"/>
                <a:gd name="T21" fmla="*/ 176 h 236"/>
                <a:gd name="T22" fmla="*/ 69 w 353"/>
                <a:gd name="T23" fmla="*/ 170 h 236"/>
                <a:gd name="T24" fmla="*/ 66 w 353"/>
                <a:gd name="T25" fmla="*/ 144 h 236"/>
                <a:gd name="T26" fmla="*/ 75 w 353"/>
                <a:gd name="T27" fmla="*/ 118 h 236"/>
                <a:gd name="T28" fmla="*/ 91 w 353"/>
                <a:gd name="T29" fmla="*/ 114 h 236"/>
                <a:gd name="T30" fmla="*/ 99 w 353"/>
                <a:gd name="T31" fmla="*/ 115 h 236"/>
                <a:gd name="T32" fmla="*/ 115 w 353"/>
                <a:gd name="T33" fmla="*/ 131 h 236"/>
                <a:gd name="T34" fmla="*/ 112 w 353"/>
                <a:gd name="T35" fmla="*/ 166 h 236"/>
                <a:gd name="T36" fmla="*/ 111 w 353"/>
                <a:gd name="T37" fmla="*/ 173 h 236"/>
                <a:gd name="T38" fmla="*/ 105 w 353"/>
                <a:gd name="T39" fmla="*/ 181 h 236"/>
                <a:gd name="T40" fmla="*/ 125 w 353"/>
                <a:gd name="T41" fmla="*/ 204 h 236"/>
                <a:gd name="T42" fmla="*/ 99 w 353"/>
                <a:gd name="T43" fmla="*/ 212 h 236"/>
                <a:gd name="T44" fmla="*/ 96 w 353"/>
                <a:gd name="T45" fmla="*/ 222 h 236"/>
                <a:gd name="T46" fmla="*/ 104 w 353"/>
                <a:gd name="T47" fmla="*/ 226 h 236"/>
                <a:gd name="T48" fmla="*/ 106 w 353"/>
                <a:gd name="T49" fmla="*/ 217 h 236"/>
                <a:gd name="T50" fmla="*/ 144 w 353"/>
                <a:gd name="T51" fmla="*/ 206 h 236"/>
                <a:gd name="T52" fmla="*/ 145 w 353"/>
                <a:gd name="T53" fmla="*/ 180 h 236"/>
                <a:gd name="T54" fmla="*/ 141 w 353"/>
                <a:gd name="T55" fmla="*/ 171 h 236"/>
                <a:gd name="T56" fmla="*/ 140 w 353"/>
                <a:gd name="T57" fmla="*/ 160 h 236"/>
                <a:gd name="T58" fmla="*/ 137 w 353"/>
                <a:gd name="T59" fmla="*/ 124 h 236"/>
                <a:gd name="T60" fmla="*/ 151 w 353"/>
                <a:gd name="T61" fmla="*/ 105 h 236"/>
                <a:gd name="T62" fmla="*/ 167 w 353"/>
                <a:gd name="T63" fmla="*/ 102 h 236"/>
                <a:gd name="T64" fmla="*/ 174 w 353"/>
                <a:gd name="T65" fmla="*/ 102 h 236"/>
                <a:gd name="T66" fmla="*/ 194 w 353"/>
                <a:gd name="T67" fmla="*/ 115 h 236"/>
                <a:gd name="T68" fmla="*/ 196 w 353"/>
                <a:gd name="T69" fmla="*/ 148 h 236"/>
                <a:gd name="T70" fmla="*/ 192 w 353"/>
                <a:gd name="T71" fmla="*/ 170 h 236"/>
                <a:gd name="T72" fmla="*/ 190 w 353"/>
                <a:gd name="T73" fmla="*/ 177 h 236"/>
                <a:gd name="T74" fmla="*/ 181 w 353"/>
                <a:gd name="T75" fmla="*/ 186 h 236"/>
                <a:gd name="T76" fmla="*/ 225 w 353"/>
                <a:gd name="T77" fmla="*/ 216 h 236"/>
                <a:gd name="T78" fmla="*/ 229 w 353"/>
                <a:gd name="T79" fmla="*/ 222 h 236"/>
                <a:gd name="T80" fmla="*/ 231 w 353"/>
                <a:gd name="T81" fmla="*/ 235 h 236"/>
                <a:gd name="T82" fmla="*/ 236 w 353"/>
                <a:gd name="T83" fmla="*/ 217 h 236"/>
                <a:gd name="T84" fmla="*/ 232 w 353"/>
                <a:gd name="T85" fmla="*/ 210 h 236"/>
                <a:gd name="T86" fmla="*/ 223 w 353"/>
                <a:gd name="T87" fmla="*/ 200 h 236"/>
                <a:gd name="T88" fmla="*/ 225 w 353"/>
                <a:gd name="T89" fmla="*/ 179 h 236"/>
                <a:gd name="T90" fmla="*/ 222 w 353"/>
                <a:gd name="T91" fmla="*/ 170 h 236"/>
                <a:gd name="T92" fmla="*/ 219 w 353"/>
                <a:gd name="T93" fmla="*/ 157 h 236"/>
                <a:gd name="T94" fmla="*/ 220 w 353"/>
                <a:gd name="T95" fmla="*/ 122 h 236"/>
                <a:gd name="T96" fmla="*/ 239 w 353"/>
                <a:gd name="T97" fmla="*/ 114 h 236"/>
                <a:gd name="T98" fmla="*/ 245 w 353"/>
                <a:gd name="T99" fmla="*/ 114 h 236"/>
                <a:gd name="T100" fmla="*/ 265 w 353"/>
                <a:gd name="T101" fmla="*/ 122 h 236"/>
                <a:gd name="T102" fmla="*/ 265 w 353"/>
                <a:gd name="T103" fmla="*/ 157 h 236"/>
                <a:gd name="T104" fmla="*/ 264 w 353"/>
                <a:gd name="T105" fmla="*/ 170 h 236"/>
                <a:gd name="T106" fmla="*/ 259 w 353"/>
                <a:gd name="T107" fmla="*/ 179 h 236"/>
                <a:gd name="T108" fmla="*/ 261 w 353"/>
                <a:gd name="T109" fmla="*/ 200 h 236"/>
                <a:gd name="T110" fmla="*/ 293 w 353"/>
                <a:gd name="T111" fmla="*/ 209 h 236"/>
                <a:gd name="T112" fmla="*/ 295 w 353"/>
                <a:gd name="T113" fmla="*/ 216 h 236"/>
                <a:gd name="T114" fmla="*/ 337 w 353"/>
                <a:gd name="T115" fmla="*/ 197 h 236"/>
                <a:gd name="T116" fmla="*/ 350 w 353"/>
                <a:gd name="T117" fmla="*/ 121 h 236"/>
                <a:gd name="T118" fmla="*/ 310 w 353"/>
                <a:gd name="T119" fmla="*/ 67 h 236"/>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606 w 10000"/>
                <a:gd name="connsiteY10" fmla="*/ 1229 h 10000"/>
                <a:gd name="connsiteX11" fmla="*/ 2068 w 10000"/>
                <a:gd name="connsiteY11" fmla="*/ 3051 h 10000"/>
                <a:gd name="connsiteX12" fmla="*/ 1416 w 10000"/>
                <a:gd name="connsiteY12" fmla="*/ 3305 h 10000"/>
                <a:gd name="connsiteX13" fmla="*/ 850 w 10000"/>
                <a:gd name="connsiteY13" fmla="*/ 3856 h 10000"/>
                <a:gd name="connsiteX14" fmla="*/ 397 w 10000"/>
                <a:gd name="connsiteY14" fmla="*/ 4576 h 10000"/>
                <a:gd name="connsiteX15" fmla="*/ 113 w 10000"/>
                <a:gd name="connsiteY15" fmla="*/ 5466 h 10000"/>
                <a:gd name="connsiteX16" fmla="*/ 0 w 10000"/>
                <a:gd name="connsiteY16" fmla="*/ 6525 h 10000"/>
                <a:gd name="connsiteX17" fmla="*/ 85 w 10000"/>
                <a:gd name="connsiteY17" fmla="*/ 7373 h 10000"/>
                <a:gd name="connsiteX18" fmla="*/ 283 w 10000"/>
                <a:gd name="connsiteY18" fmla="*/ 8220 h 10000"/>
                <a:gd name="connsiteX19" fmla="*/ 652 w 10000"/>
                <a:gd name="connsiteY19" fmla="*/ 8898 h 10000"/>
                <a:gd name="connsiteX20" fmla="*/ 1048 w 10000"/>
                <a:gd name="connsiteY20" fmla="*/ 9449 h 10000"/>
                <a:gd name="connsiteX21" fmla="*/ 1048 w 10000"/>
                <a:gd name="connsiteY21" fmla="*/ 9153 h 10000"/>
                <a:gd name="connsiteX22" fmla="*/ 1105 w 10000"/>
                <a:gd name="connsiteY22" fmla="*/ 9025 h 10000"/>
                <a:gd name="connsiteX23" fmla="*/ 1105 w 10000"/>
                <a:gd name="connsiteY23" fmla="*/ 8898 h 10000"/>
                <a:gd name="connsiteX24" fmla="*/ 1133 w 10000"/>
                <a:gd name="connsiteY24" fmla="*/ 8856 h 10000"/>
                <a:gd name="connsiteX25" fmla="*/ 1190 w 10000"/>
                <a:gd name="connsiteY25" fmla="*/ 8771 h 10000"/>
                <a:gd name="connsiteX26" fmla="*/ 1190 w 10000"/>
                <a:gd name="connsiteY26" fmla="*/ 8771 h 10000"/>
                <a:gd name="connsiteX27" fmla="*/ 2040 w 10000"/>
                <a:gd name="connsiteY27" fmla="*/ 8475 h 10000"/>
                <a:gd name="connsiteX28" fmla="*/ 2210 w 10000"/>
                <a:gd name="connsiteY28" fmla="*/ 7754 h 10000"/>
                <a:gd name="connsiteX29" fmla="*/ 2125 w 10000"/>
                <a:gd name="connsiteY29" fmla="*/ 7669 h 10000"/>
                <a:gd name="connsiteX30" fmla="*/ 2068 w 10000"/>
                <a:gd name="connsiteY30" fmla="*/ 7585 h 10000"/>
                <a:gd name="connsiteX31" fmla="*/ 2040 w 10000"/>
                <a:gd name="connsiteY31" fmla="*/ 7458 h 10000"/>
                <a:gd name="connsiteX32" fmla="*/ 1983 w 10000"/>
                <a:gd name="connsiteY32" fmla="*/ 7331 h 10000"/>
                <a:gd name="connsiteX33" fmla="*/ 1955 w 10000"/>
                <a:gd name="connsiteY33" fmla="*/ 7246 h 10000"/>
                <a:gd name="connsiteX34" fmla="*/ 1955 w 10000"/>
                <a:gd name="connsiteY34" fmla="*/ 7203 h 10000"/>
                <a:gd name="connsiteX35" fmla="*/ 1955 w 10000"/>
                <a:gd name="connsiteY35" fmla="*/ 7034 h 10000"/>
                <a:gd name="connsiteX36" fmla="*/ 1926 w 10000"/>
                <a:gd name="connsiteY36" fmla="*/ 6653 h 10000"/>
                <a:gd name="connsiteX37" fmla="*/ 1870 w 10000"/>
                <a:gd name="connsiteY37" fmla="*/ 6102 h 10000"/>
                <a:gd name="connsiteX38" fmla="*/ 1841 w 10000"/>
                <a:gd name="connsiteY38" fmla="*/ 5551 h 10000"/>
                <a:gd name="connsiteX39" fmla="*/ 1926 w 10000"/>
                <a:gd name="connsiteY39" fmla="*/ 5169 h 10000"/>
                <a:gd name="connsiteX40" fmla="*/ 2125 w 10000"/>
                <a:gd name="connsiteY40" fmla="*/ 5000 h 10000"/>
                <a:gd name="connsiteX41" fmla="*/ 2323 w 10000"/>
                <a:gd name="connsiteY41" fmla="*/ 4873 h 10000"/>
                <a:gd name="connsiteX42" fmla="*/ 2493 w 10000"/>
                <a:gd name="connsiteY42" fmla="*/ 4831 h 10000"/>
                <a:gd name="connsiteX43" fmla="*/ 2578 w 10000"/>
                <a:gd name="connsiteY43" fmla="*/ 4831 h 10000"/>
                <a:gd name="connsiteX44" fmla="*/ 2578 w 10000"/>
                <a:gd name="connsiteY44" fmla="*/ 4831 h 10000"/>
                <a:gd name="connsiteX45" fmla="*/ 2635 w 10000"/>
                <a:gd name="connsiteY45" fmla="*/ 4831 h 10000"/>
                <a:gd name="connsiteX46" fmla="*/ 2805 w 10000"/>
                <a:gd name="connsiteY46" fmla="*/ 4873 h 10000"/>
                <a:gd name="connsiteX47" fmla="*/ 3003 w 10000"/>
                <a:gd name="connsiteY47" fmla="*/ 5000 h 10000"/>
                <a:gd name="connsiteX48" fmla="*/ 3173 w 10000"/>
                <a:gd name="connsiteY48" fmla="*/ 5169 h 10000"/>
                <a:gd name="connsiteX49" fmla="*/ 3258 w 10000"/>
                <a:gd name="connsiteY49" fmla="*/ 5551 h 10000"/>
                <a:gd name="connsiteX50" fmla="*/ 3258 w 10000"/>
                <a:gd name="connsiteY50" fmla="*/ 6102 h 10000"/>
                <a:gd name="connsiteX51" fmla="*/ 3229 w 10000"/>
                <a:gd name="connsiteY51" fmla="*/ 6653 h 10000"/>
                <a:gd name="connsiteX52" fmla="*/ 3173 w 10000"/>
                <a:gd name="connsiteY52" fmla="*/ 7034 h 10000"/>
                <a:gd name="connsiteX53" fmla="*/ 3144 w 10000"/>
                <a:gd name="connsiteY53" fmla="*/ 7203 h 10000"/>
                <a:gd name="connsiteX54" fmla="*/ 3144 w 10000"/>
                <a:gd name="connsiteY54" fmla="*/ 7246 h 10000"/>
                <a:gd name="connsiteX55" fmla="*/ 3144 w 10000"/>
                <a:gd name="connsiteY55" fmla="*/ 7331 h 10000"/>
                <a:gd name="connsiteX56" fmla="*/ 3088 w 10000"/>
                <a:gd name="connsiteY56" fmla="*/ 7458 h 10000"/>
                <a:gd name="connsiteX57" fmla="*/ 3059 w 10000"/>
                <a:gd name="connsiteY57" fmla="*/ 7585 h 10000"/>
                <a:gd name="connsiteX58" fmla="*/ 2975 w 10000"/>
                <a:gd name="connsiteY58" fmla="*/ 7669 h 10000"/>
                <a:gd name="connsiteX59" fmla="*/ 2946 w 10000"/>
                <a:gd name="connsiteY59" fmla="*/ 7754 h 10000"/>
                <a:gd name="connsiteX60" fmla="*/ 3088 w 10000"/>
                <a:gd name="connsiteY60" fmla="*/ 8475 h 10000"/>
                <a:gd name="connsiteX61" fmla="*/ 3541 w 10000"/>
                <a:gd name="connsiteY61" fmla="*/ 8644 h 10000"/>
                <a:gd name="connsiteX62" fmla="*/ 2890 w 10000"/>
                <a:gd name="connsiteY62" fmla="*/ 8898 h 10000"/>
                <a:gd name="connsiteX63" fmla="*/ 2861 w 10000"/>
                <a:gd name="connsiteY63" fmla="*/ 8898 h 10000"/>
                <a:gd name="connsiteX64" fmla="*/ 2805 w 10000"/>
                <a:gd name="connsiteY64" fmla="*/ 8983 h 10000"/>
                <a:gd name="connsiteX65" fmla="*/ 2776 w 10000"/>
                <a:gd name="connsiteY65" fmla="*/ 9110 h 10000"/>
                <a:gd name="connsiteX66" fmla="*/ 2720 w 10000"/>
                <a:gd name="connsiteY66" fmla="*/ 9195 h 10000"/>
                <a:gd name="connsiteX67" fmla="*/ 2720 w 10000"/>
                <a:gd name="connsiteY67" fmla="*/ 9407 h 10000"/>
                <a:gd name="connsiteX68" fmla="*/ 2720 w 10000"/>
                <a:gd name="connsiteY68" fmla="*/ 10000 h 10000"/>
                <a:gd name="connsiteX69" fmla="*/ 2946 w 10000"/>
                <a:gd name="connsiteY69" fmla="*/ 10000 h 10000"/>
                <a:gd name="connsiteX70" fmla="*/ 2946 w 10000"/>
                <a:gd name="connsiteY70" fmla="*/ 9576 h 10000"/>
                <a:gd name="connsiteX71" fmla="*/ 2946 w 10000"/>
                <a:gd name="connsiteY71" fmla="*/ 9407 h 10000"/>
                <a:gd name="connsiteX72" fmla="*/ 2975 w 10000"/>
                <a:gd name="connsiteY72" fmla="*/ 9280 h 10000"/>
                <a:gd name="connsiteX73" fmla="*/ 3003 w 10000"/>
                <a:gd name="connsiteY73" fmla="*/ 9195 h 10000"/>
                <a:gd name="connsiteX74" fmla="*/ 3059 w 10000"/>
                <a:gd name="connsiteY74" fmla="*/ 9153 h 10000"/>
                <a:gd name="connsiteX75" fmla="*/ 3059 w 10000"/>
                <a:gd name="connsiteY75" fmla="*/ 9110 h 10000"/>
                <a:gd name="connsiteX76" fmla="*/ 4079 w 10000"/>
                <a:gd name="connsiteY76" fmla="*/ 8729 h 10000"/>
                <a:gd name="connsiteX77" fmla="*/ 4278 w 10000"/>
                <a:gd name="connsiteY77" fmla="*/ 7881 h 10000"/>
                <a:gd name="connsiteX78" fmla="*/ 4193 w 10000"/>
                <a:gd name="connsiteY78" fmla="*/ 7754 h 10000"/>
                <a:gd name="connsiteX79" fmla="*/ 4108 w 10000"/>
                <a:gd name="connsiteY79" fmla="*/ 7627 h 10000"/>
                <a:gd name="connsiteX80" fmla="*/ 4079 w 10000"/>
                <a:gd name="connsiteY80" fmla="*/ 7500 h 10000"/>
                <a:gd name="connsiteX81" fmla="*/ 4051 w 10000"/>
                <a:gd name="connsiteY81" fmla="*/ 7331 h 10000"/>
                <a:gd name="connsiteX82" fmla="*/ 3994 w 10000"/>
                <a:gd name="connsiteY82" fmla="*/ 7246 h 10000"/>
                <a:gd name="connsiteX83" fmla="*/ 3994 w 10000"/>
                <a:gd name="connsiteY83" fmla="*/ 7203 h 10000"/>
                <a:gd name="connsiteX84" fmla="*/ 3994 w 10000"/>
                <a:gd name="connsiteY84" fmla="*/ 7076 h 10000"/>
                <a:gd name="connsiteX85" fmla="*/ 3966 w 10000"/>
                <a:gd name="connsiteY85" fmla="*/ 6780 h 10000"/>
                <a:gd name="connsiteX86" fmla="*/ 3909 w 10000"/>
                <a:gd name="connsiteY86" fmla="*/ 6271 h 10000"/>
                <a:gd name="connsiteX87" fmla="*/ 3881 w 10000"/>
                <a:gd name="connsiteY87" fmla="*/ 5720 h 10000"/>
                <a:gd name="connsiteX88" fmla="*/ 3881 w 10000"/>
                <a:gd name="connsiteY88" fmla="*/ 5254 h 10000"/>
                <a:gd name="connsiteX89" fmla="*/ 3909 w 10000"/>
                <a:gd name="connsiteY89" fmla="*/ 4873 h 10000"/>
                <a:gd name="connsiteX90" fmla="*/ 4079 w 10000"/>
                <a:gd name="connsiteY90" fmla="*/ 4576 h 10000"/>
                <a:gd name="connsiteX91" fmla="*/ 4278 w 10000"/>
                <a:gd name="connsiteY91" fmla="*/ 4449 h 10000"/>
                <a:gd name="connsiteX92" fmla="*/ 4476 w 10000"/>
                <a:gd name="connsiteY92" fmla="*/ 4322 h 10000"/>
                <a:gd name="connsiteX93" fmla="*/ 4646 w 10000"/>
                <a:gd name="connsiteY93" fmla="*/ 4322 h 10000"/>
                <a:gd name="connsiteX94" fmla="*/ 4731 w 10000"/>
                <a:gd name="connsiteY94" fmla="*/ 4322 h 10000"/>
                <a:gd name="connsiteX95" fmla="*/ 4731 w 10000"/>
                <a:gd name="connsiteY95" fmla="*/ 4322 h 10000"/>
                <a:gd name="connsiteX96" fmla="*/ 4788 w 10000"/>
                <a:gd name="connsiteY96" fmla="*/ 4322 h 10000"/>
                <a:gd name="connsiteX97" fmla="*/ 4929 w 10000"/>
                <a:gd name="connsiteY97" fmla="*/ 4322 h 10000"/>
                <a:gd name="connsiteX98" fmla="*/ 5127 w 10000"/>
                <a:gd name="connsiteY98" fmla="*/ 4449 h 10000"/>
                <a:gd name="connsiteX99" fmla="*/ 5354 w 10000"/>
                <a:gd name="connsiteY99" fmla="*/ 4576 h 10000"/>
                <a:gd name="connsiteX100" fmla="*/ 5496 w 10000"/>
                <a:gd name="connsiteY100" fmla="*/ 4873 h 10000"/>
                <a:gd name="connsiteX101" fmla="*/ 5581 w 10000"/>
                <a:gd name="connsiteY101" fmla="*/ 5254 h 10000"/>
                <a:gd name="connsiteX102" fmla="*/ 5552 w 10000"/>
                <a:gd name="connsiteY102" fmla="*/ 5720 h 10000"/>
                <a:gd name="connsiteX103" fmla="*/ 5552 w 10000"/>
                <a:gd name="connsiteY103" fmla="*/ 6271 h 10000"/>
                <a:gd name="connsiteX104" fmla="*/ 5467 w 10000"/>
                <a:gd name="connsiteY104" fmla="*/ 6780 h 10000"/>
                <a:gd name="connsiteX105" fmla="*/ 5467 w 10000"/>
                <a:gd name="connsiteY105" fmla="*/ 7076 h 10000"/>
                <a:gd name="connsiteX106" fmla="*/ 5439 w 10000"/>
                <a:gd name="connsiteY106" fmla="*/ 7203 h 10000"/>
                <a:gd name="connsiteX107" fmla="*/ 5439 w 10000"/>
                <a:gd name="connsiteY107" fmla="*/ 7246 h 10000"/>
                <a:gd name="connsiteX108" fmla="*/ 5439 w 10000"/>
                <a:gd name="connsiteY108" fmla="*/ 7331 h 10000"/>
                <a:gd name="connsiteX109" fmla="*/ 5382 w 10000"/>
                <a:gd name="connsiteY109" fmla="*/ 7500 h 10000"/>
                <a:gd name="connsiteX110" fmla="*/ 5297 w 10000"/>
                <a:gd name="connsiteY110" fmla="*/ 7627 h 10000"/>
                <a:gd name="connsiteX111" fmla="*/ 5269 w 10000"/>
                <a:gd name="connsiteY111" fmla="*/ 7754 h 10000"/>
                <a:gd name="connsiteX112" fmla="*/ 5127 w 10000"/>
                <a:gd name="connsiteY112" fmla="*/ 7881 h 10000"/>
                <a:gd name="connsiteX113" fmla="*/ 5354 w 10000"/>
                <a:gd name="connsiteY113" fmla="*/ 8729 h 10000"/>
                <a:gd name="connsiteX114" fmla="*/ 6374 w 10000"/>
                <a:gd name="connsiteY114" fmla="*/ 9110 h 10000"/>
                <a:gd name="connsiteX115" fmla="*/ 6374 w 10000"/>
                <a:gd name="connsiteY115" fmla="*/ 9153 h 10000"/>
                <a:gd name="connsiteX116" fmla="*/ 6402 w 10000"/>
                <a:gd name="connsiteY116" fmla="*/ 9195 h 10000"/>
                <a:gd name="connsiteX117" fmla="*/ 6459 w 10000"/>
                <a:gd name="connsiteY117" fmla="*/ 9280 h 10000"/>
                <a:gd name="connsiteX118" fmla="*/ 6487 w 10000"/>
                <a:gd name="connsiteY118" fmla="*/ 9407 h 10000"/>
                <a:gd name="connsiteX119" fmla="*/ 6544 w 10000"/>
                <a:gd name="connsiteY119" fmla="*/ 9576 h 10000"/>
                <a:gd name="connsiteX120" fmla="*/ 6544 w 10000"/>
                <a:gd name="connsiteY120" fmla="*/ 9746 h 10000"/>
                <a:gd name="connsiteX121" fmla="*/ 6544 w 10000"/>
                <a:gd name="connsiteY121" fmla="*/ 9958 h 10000"/>
                <a:gd name="connsiteX122" fmla="*/ 6686 w 10000"/>
                <a:gd name="connsiteY122" fmla="*/ 9958 h 10000"/>
                <a:gd name="connsiteX123" fmla="*/ 6686 w 10000"/>
                <a:gd name="connsiteY123" fmla="*/ 9407 h 10000"/>
                <a:gd name="connsiteX124" fmla="*/ 6686 w 10000"/>
                <a:gd name="connsiteY124" fmla="*/ 9195 h 10000"/>
                <a:gd name="connsiteX125" fmla="*/ 6657 w 10000"/>
                <a:gd name="connsiteY125" fmla="*/ 9110 h 10000"/>
                <a:gd name="connsiteX126" fmla="*/ 6601 w 10000"/>
                <a:gd name="connsiteY126" fmla="*/ 8983 h 10000"/>
                <a:gd name="connsiteX127" fmla="*/ 6572 w 10000"/>
                <a:gd name="connsiteY127" fmla="*/ 8898 h 10000"/>
                <a:gd name="connsiteX128" fmla="*/ 6544 w 10000"/>
                <a:gd name="connsiteY128" fmla="*/ 8898 h 10000"/>
                <a:gd name="connsiteX129" fmla="*/ 5864 w 10000"/>
                <a:gd name="connsiteY129" fmla="*/ 8644 h 10000"/>
                <a:gd name="connsiteX130" fmla="*/ 6317 w 10000"/>
                <a:gd name="connsiteY130" fmla="*/ 8475 h 10000"/>
                <a:gd name="connsiteX131" fmla="*/ 6544 w 10000"/>
                <a:gd name="connsiteY131" fmla="*/ 7754 h 10000"/>
                <a:gd name="connsiteX132" fmla="*/ 6459 w 10000"/>
                <a:gd name="connsiteY132" fmla="*/ 7669 h 10000"/>
                <a:gd name="connsiteX133" fmla="*/ 6374 w 10000"/>
                <a:gd name="connsiteY133" fmla="*/ 7585 h 10000"/>
                <a:gd name="connsiteX134" fmla="*/ 6317 w 10000"/>
                <a:gd name="connsiteY134" fmla="*/ 7458 h 10000"/>
                <a:gd name="connsiteX135" fmla="*/ 6289 w 10000"/>
                <a:gd name="connsiteY135" fmla="*/ 7331 h 10000"/>
                <a:gd name="connsiteX136" fmla="*/ 6289 w 10000"/>
                <a:gd name="connsiteY136" fmla="*/ 7203 h 10000"/>
                <a:gd name="connsiteX137" fmla="*/ 6289 w 10000"/>
                <a:gd name="connsiteY137" fmla="*/ 7203 h 10000"/>
                <a:gd name="connsiteX138" fmla="*/ 6232 w 10000"/>
                <a:gd name="connsiteY138" fmla="*/ 7034 h 10000"/>
                <a:gd name="connsiteX139" fmla="*/ 6204 w 10000"/>
                <a:gd name="connsiteY139" fmla="*/ 6653 h 10000"/>
                <a:gd name="connsiteX140" fmla="*/ 6176 w 10000"/>
                <a:gd name="connsiteY140" fmla="*/ 6102 h 10000"/>
                <a:gd name="connsiteX141" fmla="*/ 6176 w 10000"/>
                <a:gd name="connsiteY141" fmla="*/ 5551 h 10000"/>
                <a:gd name="connsiteX142" fmla="*/ 6232 w 10000"/>
                <a:gd name="connsiteY142" fmla="*/ 5169 h 10000"/>
                <a:gd name="connsiteX143" fmla="*/ 6402 w 10000"/>
                <a:gd name="connsiteY143" fmla="*/ 5000 h 10000"/>
                <a:gd name="connsiteX144" fmla="*/ 6601 w 10000"/>
                <a:gd name="connsiteY144" fmla="*/ 4873 h 10000"/>
                <a:gd name="connsiteX145" fmla="*/ 6771 w 10000"/>
                <a:gd name="connsiteY145" fmla="*/ 4831 h 10000"/>
                <a:gd name="connsiteX146" fmla="*/ 6856 w 10000"/>
                <a:gd name="connsiteY146" fmla="*/ 4831 h 10000"/>
                <a:gd name="connsiteX147" fmla="*/ 6856 w 10000"/>
                <a:gd name="connsiteY147" fmla="*/ 4831 h 10000"/>
                <a:gd name="connsiteX148" fmla="*/ 6941 w 10000"/>
                <a:gd name="connsiteY148" fmla="*/ 4831 h 10000"/>
                <a:gd name="connsiteX149" fmla="*/ 7110 w 10000"/>
                <a:gd name="connsiteY149" fmla="*/ 4873 h 10000"/>
                <a:gd name="connsiteX150" fmla="*/ 7337 w 10000"/>
                <a:gd name="connsiteY150" fmla="*/ 5000 h 10000"/>
                <a:gd name="connsiteX151" fmla="*/ 7507 w 10000"/>
                <a:gd name="connsiteY151" fmla="*/ 5169 h 10000"/>
                <a:gd name="connsiteX152" fmla="*/ 7592 w 10000"/>
                <a:gd name="connsiteY152" fmla="*/ 5551 h 10000"/>
                <a:gd name="connsiteX153" fmla="*/ 7564 w 10000"/>
                <a:gd name="connsiteY153" fmla="*/ 6102 h 10000"/>
                <a:gd name="connsiteX154" fmla="*/ 7507 w 10000"/>
                <a:gd name="connsiteY154" fmla="*/ 6653 h 10000"/>
                <a:gd name="connsiteX155" fmla="*/ 7479 w 10000"/>
                <a:gd name="connsiteY155" fmla="*/ 7034 h 10000"/>
                <a:gd name="connsiteX156" fmla="*/ 7479 w 10000"/>
                <a:gd name="connsiteY156" fmla="*/ 7203 h 10000"/>
                <a:gd name="connsiteX157" fmla="*/ 7479 w 10000"/>
                <a:gd name="connsiteY157" fmla="*/ 7203 h 10000"/>
                <a:gd name="connsiteX158" fmla="*/ 7422 w 10000"/>
                <a:gd name="connsiteY158" fmla="*/ 7331 h 10000"/>
                <a:gd name="connsiteX159" fmla="*/ 7394 w 10000"/>
                <a:gd name="connsiteY159" fmla="*/ 7458 h 10000"/>
                <a:gd name="connsiteX160" fmla="*/ 7337 w 10000"/>
                <a:gd name="connsiteY160" fmla="*/ 7585 h 10000"/>
                <a:gd name="connsiteX161" fmla="*/ 7309 w 10000"/>
                <a:gd name="connsiteY161" fmla="*/ 7669 h 10000"/>
                <a:gd name="connsiteX162" fmla="*/ 7224 w 10000"/>
                <a:gd name="connsiteY162" fmla="*/ 7754 h 10000"/>
                <a:gd name="connsiteX163" fmla="*/ 7394 w 10000"/>
                <a:gd name="connsiteY163" fmla="*/ 8475 h 10000"/>
                <a:gd name="connsiteX164" fmla="*/ 8244 w 10000"/>
                <a:gd name="connsiteY164" fmla="*/ 8771 h 10000"/>
                <a:gd name="connsiteX165" fmla="*/ 8244 w 10000"/>
                <a:gd name="connsiteY165" fmla="*/ 8771 h 10000"/>
                <a:gd name="connsiteX166" fmla="*/ 8300 w 10000"/>
                <a:gd name="connsiteY166" fmla="*/ 8856 h 10000"/>
                <a:gd name="connsiteX167" fmla="*/ 8329 w 10000"/>
                <a:gd name="connsiteY167" fmla="*/ 8898 h 10000"/>
                <a:gd name="connsiteX168" fmla="*/ 8329 w 10000"/>
                <a:gd name="connsiteY168" fmla="*/ 9025 h 10000"/>
                <a:gd name="connsiteX169" fmla="*/ 8357 w 10000"/>
                <a:gd name="connsiteY169" fmla="*/ 9153 h 10000"/>
                <a:gd name="connsiteX170" fmla="*/ 8357 w 10000"/>
                <a:gd name="connsiteY170" fmla="*/ 9703 h 10000"/>
                <a:gd name="connsiteX171" fmla="*/ 9037 w 10000"/>
                <a:gd name="connsiteY171" fmla="*/ 9153 h 10000"/>
                <a:gd name="connsiteX172" fmla="*/ 9547 w 10000"/>
                <a:gd name="connsiteY172" fmla="*/ 8347 h 10000"/>
                <a:gd name="connsiteX173" fmla="*/ 9887 w 10000"/>
                <a:gd name="connsiteY173" fmla="*/ 7331 h 10000"/>
                <a:gd name="connsiteX174" fmla="*/ 10000 w 10000"/>
                <a:gd name="connsiteY174" fmla="*/ 6144 h 10000"/>
                <a:gd name="connsiteX175" fmla="*/ 9915 w 10000"/>
                <a:gd name="connsiteY175" fmla="*/ 5127 h 10000"/>
                <a:gd name="connsiteX176" fmla="*/ 9688 w 10000"/>
                <a:gd name="connsiteY176" fmla="*/ 4195 h 10000"/>
                <a:gd name="connsiteX177" fmla="*/ 9263 w 10000"/>
                <a:gd name="connsiteY177" fmla="*/ 3475 h 10000"/>
                <a:gd name="connsiteX178" fmla="*/ 8782 w 10000"/>
                <a:gd name="connsiteY178" fmla="*/ 2839 h 10000"/>
                <a:gd name="connsiteX179" fmla="*/ 8159 w 10000"/>
                <a:gd name="connsiteY179" fmla="*/ 2500 h 10000"/>
                <a:gd name="connsiteX180" fmla="*/ 7479 w 10000"/>
                <a:gd name="connsiteY180"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068 w 10000"/>
                <a:gd name="connsiteY10" fmla="*/ 3051 h 10000"/>
                <a:gd name="connsiteX11" fmla="*/ 1416 w 10000"/>
                <a:gd name="connsiteY11" fmla="*/ 3305 h 10000"/>
                <a:gd name="connsiteX12" fmla="*/ 850 w 10000"/>
                <a:gd name="connsiteY12" fmla="*/ 3856 h 10000"/>
                <a:gd name="connsiteX13" fmla="*/ 397 w 10000"/>
                <a:gd name="connsiteY13" fmla="*/ 4576 h 10000"/>
                <a:gd name="connsiteX14" fmla="*/ 113 w 10000"/>
                <a:gd name="connsiteY14" fmla="*/ 5466 h 10000"/>
                <a:gd name="connsiteX15" fmla="*/ 0 w 10000"/>
                <a:gd name="connsiteY15" fmla="*/ 6525 h 10000"/>
                <a:gd name="connsiteX16" fmla="*/ 85 w 10000"/>
                <a:gd name="connsiteY16" fmla="*/ 7373 h 10000"/>
                <a:gd name="connsiteX17" fmla="*/ 283 w 10000"/>
                <a:gd name="connsiteY17" fmla="*/ 8220 h 10000"/>
                <a:gd name="connsiteX18" fmla="*/ 652 w 10000"/>
                <a:gd name="connsiteY18" fmla="*/ 8898 h 10000"/>
                <a:gd name="connsiteX19" fmla="*/ 1048 w 10000"/>
                <a:gd name="connsiteY19" fmla="*/ 9449 h 10000"/>
                <a:gd name="connsiteX20" fmla="*/ 1048 w 10000"/>
                <a:gd name="connsiteY20" fmla="*/ 9153 h 10000"/>
                <a:gd name="connsiteX21" fmla="*/ 1105 w 10000"/>
                <a:gd name="connsiteY21" fmla="*/ 9025 h 10000"/>
                <a:gd name="connsiteX22" fmla="*/ 1105 w 10000"/>
                <a:gd name="connsiteY22" fmla="*/ 8898 h 10000"/>
                <a:gd name="connsiteX23" fmla="*/ 1133 w 10000"/>
                <a:gd name="connsiteY23" fmla="*/ 8856 h 10000"/>
                <a:gd name="connsiteX24" fmla="*/ 1190 w 10000"/>
                <a:gd name="connsiteY24" fmla="*/ 8771 h 10000"/>
                <a:gd name="connsiteX25" fmla="*/ 1190 w 10000"/>
                <a:gd name="connsiteY25" fmla="*/ 8771 h 10000"/>
                <a:gd name="connsiteX26" fmla="*/ 2040 w 10000"/>
                <a:gd name="connsiteY26" fmla="*/ 8475 h 10000"/>
                <a:gd name="connsiteX27" fmla="*/ 2210 w 10000"/>
                <a:gd name="connsiteY27" fmla="*/ 7754 h 10000"/>
                <a:gd name="connsiteX28" fmla="*/ 2125 w 10000"/>
                <a:gd name="connsiteY28" fmla="*/ 7669 h 10000"/>
                <a:gd name="connsiteX29" fmla="*/ 2068 w 10000"/>
                <a:gd name="connsiteY29" fmla="*/ 7585 h 10000"/>
                <a:gd name="connsiteX30" fmla="*/ 2040 w 10000"/>
                <a:gd name="connsiteY30" fmla="*/ 7458 h 10000"/>
                <a:gd name="connsiteX31" fmla="*/ 1983 w 10000"/>
                <a:gd name="connsiteY31" fmla="*/ 7331 h 10000"/>
                <a:gd name="connsiteX32" fmla="*/ 1955 w 10000"/>
                <a:gd name="connsiteY32" fmla="*/ 7246 h 10000"/>
                <a:gd name="connsiteX33" fmla="*/ 1955 w 10000"/>
                <a:gd name="connsiteY33" fmla="*/ 7203 h 10000"/>
                <a:gd name="connsiteX34" fmla="*/ 1955 w 10000"/>
                <a:gd name="connsiteY34" fmla="*/ 7034 h 10000"/>
                <a:gd name="connsiteX35" fmla="*/ 1926 w 10000"/>
                <a:gd name="connsiteY35" fmla="*/ 6653 h 10000"/>
                <a:gd name="connsiteX36" fmla="*/ 1870 w 10000"/>
                <a:gd name="connsiteY36" fmla="*/ 6102 h 10000"/>
                <a:gd name="connsiteX37" fmla="*/ 1841 w 10000"/>
                <a:gd name="connsiteY37" fmla="*/ 5551 h 10000"/>
                <a:gd name="connsiteX38" fmla="*/ 1926 w 10000"/>
                <a:gd name="connsiteY38" fmla="*/ 5169 h 10000"/>
                <a:gd name="connsiteX39" fmla="*/ 2125 w 10000"/>
                <a:gd name="connsiteY39" fmla="*/ 5000 h 10000"/>
                <a:gd name="connsiteX40" fmla="*/ 2323 w 10000"/>
                <a:gd name="connsiteY40" fmla="*/ 4873 h 10000"/>
                <a:gd name="connsiteX41" fmla="*/ 2493 w 10000"/>
                <a:gd name="connsiteY41" fmla="*/ 4831 h 10000"/>
                <a:gd name="connsiteX42" fmla="*/ 2578 w 10000"/>
                <a:gd name="connsiteY42" fmla="*/ 4831 h 10000"/>
                <a:gd name="connsiteX43" fmla="*/ 2578 w 10000"/>
                <a:gd name="connsiteY43" fmla="*/ 4831 h 10000"/>
                <a:gd name="connsiteX44" fmla="*/ 2635 w 10000"/>
                <a:gd name="connsiteY44" fmla="*/ 4831 h 10000"/>
                <a:gd name="connsiteX45" fmla="*/ 2805 w 10000"/>
                <a:gd name="connsiteY45" fmla="*/ 4873 h 10000"/>
                <a:gd name="connsiteX46" fmla="*/ 3003 w 10000"/>
                <a:gd name="connsiteY46" fmla="*/ 5000 h 10000"/>
                <a:gd name="connsiteX47" fmla="*/ 3173 w 10000"/>
                <a:gd name="connsiteY47" fmla="*/ 5169 h 10000"/>
                <a:gd name="connsiteX48" fmla="*/ 3258 w 10000"/>
                <a:gd name="connsiteY48" fmla="*/ 5551 h 10000"/>
                <a:gd name="connsiteX49" fmla="*/ 3258 w 10000"/>
                <a:gd name="connsiteY49" fmla="*/ 6102 h 10000"/>
                <a:gd name="connsiteX50" fmla="*/ 3229 w 10000"/>
                <a:gd name="connsiteY50" fmla="*/ 6653 h 10000"/>
                <a:gd name="connsiteX51" fmla="*/ 3173 w 10000"/>
                <a:gd name="connsiteY51" fmla="*/ 7034 h 10000"/>
                <a:gd name="connsiteX52" fmla="*/ 3144 w 10000"/>
                <a:gd name="connsiteY52" fmla="*/ 7203 h 10000"/>
                <a:gd name="connsiteX53" fmla="*/ 3144 w 10000"/>
                <a:gd name="connsiteY53" fmla="*/ 7246 h 10000"/>
                <a:gd name="connsiteX54" fmla="*/ 3144 w 10000"/>
                <a:gd name="connsiteY54" fmla="*/ 7331 h 10000"/>
                <a:gd name="connsiteX55" fmla="*/ 3088 w 10000"/>
                <a:gd name="connsiteY55" fmla="*/ 7458 h 10000"/>
                <a:gd name="connsiteX56" fmla="*/ 3059 w 10000"/>
                <a:gd name="connsiteY56" fmla="*/ 7585 h 10000"/>
                <a:gd name="connsiteX57" fmla="*/ 2975 w 10000"/>
                <a:gd name="connsiteY57" fmla="*/ 7669 h 10000"/>
                <a:gd name="connsiteX58" fmla="*/ 2946 w 10000"/>
                <a:gd name="connsiteY58" fmla="*/ 7754 h 10000"/>
                <a:gd name="connsiteX59" fmla="*/ 3088 w 10000"/>
                <a:gd name="connsiteY59" fmla="*/ 8475 h 10000"/>
                <a:gd name="connsiteX60" fmla="*/ 3541 w 10000"/>
                <a:gd name="connsiteY60" fmla="*/ 8644 h 10000"/>
                <a:gd name="connsiteX61" fmla="*/ 2890 w 10000"/>
                <a:gd name="connsiteY61" fmla="*/ 8898 h 10000"/>
                <a:gd name="connsiteX62" fmla="*/ 2861 w 10000"/>
                <a:gd name="connsiteY62" fmla="*/ 8898 h 10000"/>
                <a:gd name="connsiteX63" fmla="*/ 2805 w 10000"/>
                <a:gd name="connsiteY63" fmla="*/ 8983 h 10000"/>
                <a:gd name="connsiteX64" fmla="*/ 2776 w 10000"/>
                <a:gd name="connsiteY64" fmla="*/ 9110 h 10000"/>
                <a:gd name="connsiteX65" fmla="*/ 2720 w 10000"/>
                <a:gd name="connsiteY65" fmla="*/ 9195 h 10000"/>
                <a:gd name="connsiteX66" fmla="*/ 2720 w 10000"/>
                <a:gd name="connsiteY66" fmla="*/ 9407 h 10000"/>
                <a:gd name="connsiteX67" fmla="*/ 2720 w 10000"/>
                <a:gd name="connsiteY67" fmla="*/ 10000 h 10000"/>
                <a:gd name="connsiteX68" fmla="*/ 2946 w 10000"/>
                <a:gd name="connsiteY68" fmla="*/ 10000 h 10000"/>
                <a:gd name="connsiteX69" fmla="*/ 2946 w 10000"/>
                <a:gd name="connsiteY69" fmla="*/ 9576 h 10000"/>
                <a:gd name="connsiteX70" fmla="*/ 2946 w 10000"/>
                <a:gd name="connsiteY70" fmla="*/ 9407 h 10000"/>
                <a:gd name="connsiteX71" fmla="*/ 2975 w 10000"/>
                <a:gd name="connsiteY71" fmla="*/ 9280 h 10000"/>
                <a:gd name="connsiteX72" fmla="*/ 3003 w 10000"/>
                <a:gd name="connsiteY72" fmla="*/ 9195 h 10000"/>
                <a:gd name="connsiteX73" fmla="*/ 3059 w 10000"/>
                <a:gd name="connsiteY73" fmla="*/ 9153 h 10000"/>
                <a:gd name="connsiteX74" fmla="*/ 3059 w 10000"/>
                <a:gd name="connsiteY74" fmla="*/ 9110 h 10000"/>
                <a:gd name="connsiteX75" fmla="*/ 4079 w 10000"/>
                <a:gd name="connsiteY75" fmla="*/ 8729 h 10000"/>
                <a:gd name="connsiteX76" fmla="*/ 4278 w 10000"/>
                <a:gd name="connsiteY76" fmla="*/ 7881 h 10000"/>
                <a:gd name="connsiteX77" fmla="*/ 4193 w 10000"/>
                <a:gd name="connsiteY77" fmla="*/ 7754 h 10000"/>
                <a:gd name="connsiteX78" fmla="*/ 4108 w 10000"/>
                <a:gd name="connsiteY78" fmla="*/ 7627 h 10000"/>
                <a:gd name="connsiteX79" fmla="*/ 4079 w 10000"/>
                <a:gd name="connsiteY79" fmla="*/ 7500 h 10000"/>
                <a:gd name="connsiteX80" fmla="*/ 4051 w 10000"/>
                <a:gd name="connsiteY80" fmla="*/ 7331 h 10000"/>
                <a:gd name="connsiteX81" fmla="*/ 3994 w 10000"/>
                <a:gd name="connsiteY81" fmla="*/ 7246 h 10000"/>
                <a:gd name="connsiteX82" fmla="*/ 3994 w 10000"/>
                <a:gd name="connsiteY82" fmla="*/ 7203 h 10000"/>
                <a:gd name="connsiteX83" fmla="*/ 3994 w 10000"/>
                <a:gd name="connsiteY83" fmla="*/ 7076 h 10000"/>
                <a:gd name="connsiteX84" fmla="*/ 3966 w 10000"/>
                <a:gd name="connsiteY84" fmla="*/ 6780 h 10000"/>
                <a:gd name="connsiteX85" fmla="*/ 3909 w 10000"/>
                <a:gd name="connsiteY85" fmla="*/ 6271 h 10000"/>
                <a:gd name="connsiteX86" fmla="*/ 3881 w 10000"/>
                <a:gd name="connsiteY86" fmla="*/ 5720 h 10000"/>
                <a:gd name="connsiteX87" fmla="*/ 3881 w 10000"/>
                <a:gd name="connsiteY87" fmla="*/ 5254 h 10000"/>
                <a:gd name="connsiteX88" fmla="*/ 3909 w 10000"/>
                <a:gd name="connsiteY88" fmla="*/ 4873 h 10000"/>
                <a:gd name="connsiteX89" fmla="*/ 4079 w 10000"/>
                <a:gd name="connsiteY89" fmla="*/ 4576 h 10000"/>
                <a:gd name="connsiteX90" fmla="*/ 4278 w 10000"/>
                <a:gd name="connsiteY90" fmla="*/ 4449 h 10000"/>
                <a:gd name="connsiteX91" fmla="*/ 4476 w 10000"/>
                <a:gd name="connsiteY91" fmla="*/ 4322 h 10000"/>
                <a:gd name="connsiteX92" fmla="*/ 4646 w 10000"/>
                <a:gd name="connsiteY92" fmla="*/ 4322 h 10000"/>
                <a:gd name="connsiteX93" fmla="*/ 4731 w 10000"/>
                <a:gd name="connsiteY93" fmla="*/ 4322 h 10000"/>
                <a:gd name="connsiteX94" fmla="*/ 4731 w 10000"/>
                <a:gd name="connsiteY94" fmla="*/ 4322 h 10000"/>
                <a:gd name="connsiteX95" fmla="*/ 4788 w 10000"/>
                <a:gd name="connsiteY95" fmla="*/ 4322 h 10000"/>
                <a:gd name="connsiteX96" fmla="*/ 4929 w 10000"/>
                <a:gd name="connsiteY96" fmla="*/ 4322 h 10000"/>
                <a:gd name="connsiteX97" fmla="*/ 5127 w 10000"/>
                <a:gd name="connsiteY97" fmla="*/ 4449 h 10000"/>
                <a:gd name="connsiteX98" fmla="*/ 5354 w 10000"/>
                <a:gd name="connsiteY98" fmla="*/ 4576 h 10000"/>
                <a:gd name="connsiteX99" fmla="*/ 5496 w 10000"/>
                <a:gd name="connsiteY99" fmla="*/ 4873 h 10000"/>
                <a:gd name="connsiteX100" fmla="*/ 5581 w 10000"/>
                <a:gd name="connsiteY100" fmla="*/ 5254 h 10000"/>
                <a:gd name="connsiteX101" fmla="*/ 5552 w 10000"/>
                <a:gd name="connsiteY101" fmla="*/ 5720 h 10000"/>
                <a:gd name="connsiteX102" fmla="*/ 5552 w 10000"/>
                <a:gd name="connsiteY102" fmla="*/ 6271 h 10000"/>
                <a:gd name="connsiteX103" fmla="*/ 5467 w 10000"/>
                <a:gd name="connsiteY103" fmla="*/ 6780 h 10000"/>
                <a:gd name="connsiteX104" fmla="*/ 5467 w 10000"/>
                <a:gd name="connsiteY104" fmla="*/ 7076 h 10000"/>
                <a:gd name="connsiteX105" fmla="*/ 5439 w 10000"/>
                <a:gd name="connsiteY105" fmla="*/ 7203 h 10000"/>
                <a:gd name="connsiteX106" fmla="*/ 5439 w 10000"/>
                <a:gd name="connsiteY106" fmla="*/ 7246 h 10000"/>
                <a:gd name="connsiteX107" fmla="*/ 5439 w 10000"/>
                <a:gd name="connsiteY107" fmla="*/ 7331 h 10000"/>
                <a:gd name="connsiteX108" fmla="*/ 5382 w 10000"/>
                <a:gd name="connsiteY108" fmla="*/ 7500 h 10000"/>
                <a:gd name="connsiteX109" fmla="*/ 5297 w 10000"/>
                <a:gd name="connsiteY109" fmla="*/ 7627 h 10000"/>
                <a:gd name="connsiteX110" fmla="*/ 5269 w 10000"/>
                <a:gd name="connsiteY110" fmla="*/ 7754 h 10000"/>
                <a:gd name="connsiteX111" fmla="*/ 5127 w 10000"/>
                <a:gd name="connsiteY111" fmla="*/ 7881 h 10000"/>
                <a:gd name="connsiteX112" fmla="*/ 5354 w 10000"/>
                <a:gd name="connsiteY112" fmla="*/ 8729 h 10000"/>
                <a:gd name="connsiteX113" fmla="*/ 6374 w 10000"/>
                <a:gd name="connsiteY113" fmla="*/ 9110 h 10000"/>
                <a:gd name="connsiteX114" fmla="*/ 6374 w 10000"/>
                <a:gd name="connsiteY114" fmla="*/ 9153 h 10000"/>
                <a:gd name="connsiteX115" fmla="*/ 6402 w 10000"/>
                <a:gd name="connsiteY115" fmla="*/ 9195 h 10000"/>
                <a:gd name="connsiteX116" fmla="*/ 6459 w 10000"/>
                <a:gd name="connsiteY116" fmla="*/ 9280 h 10000"/>
                <a:gd name="connsiteX117" fmla="*/ 6487 w 10000"/>
                <a:gd name="connsiteY117" fmla="*/ 9407 h 10000"/>
                <a:gd name="connsiteX118" fmla="*/ 6544 w 10000"/>
                <a:gd name="connsiteY118" fmla="*/ 9576 h 10000"/>
                <a:gd name="connsiteX119" fmla="*/ 6544 w 10000"/>
                <a:gd name="connsiteY119" fmla="*/ 9746 h 10000"/>
                <a:gd name="connsiteX120" fmla="*/ 6544 w 10000"/>
                <a:gd name="connsiteY120" fmla="*/ 9958 h 10000"/>
                <a:gd name="connsiteX121" fmla="*/ 6686 w 10000"/>
                <a:gd name="connsiteY121" fmla="*/ 9958 h 10000"/>
                <a:gd name="connsiteX122" fmla="*/ 6686 w 10000"/>
                <a:gd name="connsiteY122" fmla="*/ 9407 h 10000"/>
                <a:gd name="connsiteX123" fmla="*/ 6686 w 10000"/>
                <a:gd name="connsiteY123" fmla="*/ 9195 h 10000"/>
                <a:gd name="connsiteX124" fmla="*/ 6657 w 10000"/>
                <a:gd name="connsiteY124" fmla="*/ 9110 h 10000"/>
                <a:gd name="connsiteX125" fmla="*/ 6601 w 10000"/>
                <a:gd name="connsiteY125" fmla="*/ 8983 h 10000"/>
                <a:gd name="connsiteX126" fmla="*/ 6572 w 10000"/>
                <a:gd name="connsiteY126" fmla="*/ 8898 h 10000"/>
                <a:gd name="connsiteX127" fmla="*/ 6544 w 10000"/>
                <a:gd name="connsiteY127" fmla="*/ 8898 h 10000"/>
                <a:gd name="connsiteX128" fmla="*/ 5864 w 10000"/>
                <a:gd name="connsiteY128" fmla="*/ 8644 h 10000"/>
                <a:gd name="connsiteX129" fmla="*/ 6317 w 10000"/>
                <a:gd name="connsiteY129" fmla="*/ 8475 h 10000"/>
                <a:gd name="connsiteX130" fmla="*/ 6544 w 10000"/>
                <a:gd name="connsiteY130" fmla="*/ 7754 h 10000"/>
                <a:gd name="connsiteX131" fmla="*/ 6459 w 10000"/>
                <a:gd name="connsiteY131" fmla="*/ 7669 h 10000"/>
                <a:gd name="connsiteX132" fmla="*/ 6374 w 10000"/>
                <a:gd name="connsiteY132" fmla="*/ 7585 h 10000"/>
                <a:gd name="connsiteX133" fmla="*/ 6317 w 10000"/>
                <a:gd name="connsiteY133" fmla="*/ 7458 h 10000"/>
                <a:gd name="connsiteX134" fmla="*/ 6289 w 10000"/>
                <a:gd name="connsiteY134" fmla="*/ 7331 h 10000"/>
                <a:gd name="connsiteX135" fmla="*/ 6289 w 10000"/>
                <a:gd name="connsiteY135" fmla="*/ 7203 h 10000"/>
                <a:gd name="connsiteX136" fmla="*/ 6289 w 10000"/>
                <a:gd name="connsiteY136" fmla="*/ 7203 h 10000"/>
                <a:gd name="connsiteX137" fmla="*/ 6232 w 10000"/>
                <a:gd name="connsiteY137" fmla="*/ 7034 h 10000"/>
                <a:gd name="connsiteX138" fmla="*/ 6204 w 10000"/>
                <a:gd name="connsiteY138" fmla="*/ 6653 h 10000"/>
                <a:gd name="connsiteX139" fmla="*/ 6176 w 10000"/>
                <a:gd name="connsiteY139" fmla="*/ 6102 h 10000"/>
                <a:gd name="connsiteX140" fmla="*/ 6176 w 10000"/>
                <a:gd name="connsiteY140" fmla="*/ 5551 h 10000"/>
                <a:gd name="connsiteX141" fmla="*/ 6232 w 10000"/>
                <a:gd name="connsiteY141" fmla="*/ 5169 h 10000"/>
                <a:gd name="connsiteX142" fmla="*/ 6402 w 10000"/>
                <a:gd name="connsiteY142" fmla="*/ 5000 h 10000"/>
                <a:gd name="connsiteX143" fmla="*/ 6601 w 10000"/>
                <a:gd name="connsiteY143" fmla="*/ 4873 h 10000"/>
                <a:gd name="connsiteX144" fmla="*/ 6771 w 10000"/>
                <a:gd name="connsiteY144" fmla="*/ 4831 h 10000"/>
                <a:gd name="connsiteX145" fmla="*/ 6856 w 10000"/>
                <a:gd name="connsiteY145" fmla="*/ 4831 h 10000"/>
                <a:gd name="connsiteX146" fmla="*/ 6856 w 10000"/>
                <a:gd name="connsiteY146" fmla="*/ 4831 h 10000"/>
                <a:gd name="connsiteX147" fmla="*/ 6941 w 10000"/>
                <a:gd name="connsiteY147" fmla="*/ 4831 h 10000"/>
                <a:gd name="connsiteX148" fmla="*/ 7110 w 10000"/>
                <a:gd name="connsiteY148" fmla="*/ 4873 h 10000"/>
                <a:gd name="connsiteX149" fmla="*/ 7337 w 10000"/>
                <a:gd name="connsiteY149" fmla="*/ 5000 h 10000"/>
                <a:gd name="connsiteX150" fmla="*/ 7507 w 10000"/>
                <a:gd name="connsiteY150" fmla="*/ 5169 h 10000"/>
                <a:gd name="connsiteX151" fmla="*/ 7592 w 10000"/>
                <a:gd name="connsiteY151" fmla="*/ 5551 h 10000"/>
                <a:gd name="connsiteX152" fmla="*/ 7564 w 10000"/>
                <a:gd name="connsiteY152" fmla="*/ 6102 h 10000"/>
                <a:gd name="connsiteX153" fmla="*/ 7507 w 10000"/>
                <a:gd name="connsiteY153" fmla="*/ 6653 h 10000"/>
                <a:gd name="connsiteX154" fmla="*/ 7479 w 10000"/>
                <a:gd name="connsiteY154" fmla="*/ 7034 h 10000"/>
                <a:gd name="connsiteX155" fmla="*/ 7479 w 10000"/>
                <a:gd name="connsiteY155" fmla="*/ 7203 h 10000"/>
                <a:gd name="connsiteX156" fmla="*/ 7479 w 10000"/>
                <a:gd name="connsiteY156" fmla="*/ 7203 h 10000"/>
                <a:gd name="connsiteX157" fmla="*/ 7422 w 10000"/>
                <a:gd name="connsiteY157" fmla="*/ 7331 h 10000"/>
                <a:gd name="connsiteX158" fmla="*/ 7394 w 10000"/>
                <a:gd name="connsiteY158" fmla="*/ 7458 h 10000"/>
                <a:gd name="connsiteX159" fmla="*/ 7337 w 10000"/>
                <a:gd name="connsiteY159" fmla="*/ 7585 h 10000"/>
                <a:gd name="connsiteX160" fmla="*/ 7309 w 10000"/>
                <a:gd name="connsiteY160" fmla="*/ 7669 h 10000"/>
                <a:gd name="connsiteX161" fmla="*/ 7224 w 10000"/>
                <a:gd name="connsiteY161" fmla="*/ 7754 h 10000"/>
                <a:gd name="connsiteX162" fmla="*/ 7394 w 10000"/>
                <a:gd name="connsiteY162" fmla="*/ 8475 h 10000"/>
                <a:gd name="connsiteX163" fmla="*/ 8244 w 10000"/>
                <a:gd name="connsiteY163" fmla="*/ 8771 h 10000"/>
                <a:gd name="connsiteX164" fmla="*/ 8244 w 10000"/>
                <a:gd name="connsiteY164" fmla="*/ 8771 h 10000"/>
                <a:gd name="connsiteX165" fmla="*/ 8300 w 10000"/>
                <a:gd name="connsiteY165" fmla="*/ 8856 h 10000"/>
                <a:gd name="connsiteX166" fmla="*/ 8329 w 10000"/>
                <a:gd name="connsiteY166" fmla="*/ 8898 h 10000"/>
                <a:gd name="connsiteX167" fmla="*/ 8329 w 10000"/>
                <a:gd name="connsiteY167" fmla="*/ 9025 h 10000"/>
                <a:gd name="connsiteX168" fmla="*/ 8357 w 10000"/>
                <a:gd name="connsiteY168" fmla="*/ 9153 h 10000"/>
                <a:gd name="connsiteX169" fmla="*/ 8357 w 10000"/>
                <a:gd name="connsiteY169" fmla="*/ 9703 h 10000"/>
                <a:gd name="connsiteX170" fmla="*/ 9037 w 10000"/>
                <a:gd name="connsiteY170" fmla="*/ 9153 h 10000"/>
                <a:gd name="connsiteX171" fmla="*/ 9547 w 10000"/>
                <a:gd name="connsiteY171" fmla="*/ 8347 h 10000"/>
                <a:gd name="connsiteX172" fmla="*/ 9887 w 10000"/>
                <a:gd name="connsiteY172" fmla="*/ 7331 h 10000"/>
                <a:gd name="connsiteX173" fmla="*/ 10000 w 10000"/>
                <a:gd name="connsiteY173" fmla="*/ 6144 h 10000"/>
                <a:gd name="connsiteX174" fmla="*/ 9915 w 10000"/>
                <a:gd name="connsiteY174" fmla="*/ 5127 h 10000"/>
                <a:gd name="connsiteX175" fmla="*/ 9688 w 10000"/>
                <a:gd name="connsiteY175" fmla="*/ 4195 h 10000"/>
                <a:gd name="connsiteX176" fmla="*/ 9263 w 10000"/>
                <a:gd name="connsiteY176" fmla="*/ 3475 h 10000"/>
                <a:gd name="connsiteX177" fmla="*/ 8782 w 10000"/>
                <a:gd name="connsiteY177" fmla="*/ 2839 h 10000"/>
                <a:gd name="connsiteX178" fmla="*/ 8159 w 10000"/>
                <a:gd name="connsiteY178" fmla="*/ 2500 h 10000"/>
                <a:gd name="connsiteX179" fmla="*/ 7479 w 10000"/>
                <a:gd name="connsiteY179"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2068 w 10000"/>
                <a:gd name="connsiteY9" fmla="*/ 3051 h 10000"/>
                <a:gd name="connsiteX10" fmla="*/ 1416 w 10000"/>
                <a:gd name="connsiteY10" fmla="*/ 3305 h 10000"/>
                <a:gd name="connsiteX11" fmla="*/ 850 w 10000"/>
                <a:gd name="connsiteY11" fmla="*/ 3856 h 10000"/>
                <a:gd name="connsiteX12" fmla="*/ 397 w 10000"/>
                <a:gd name="connsiteY12" fmla="*/ 4576 h 10000"/>
                <a:gd name="connsiteX13" fmla="*/ 113 w 10000"/>
                <a:gd name="connsiteY13" fmla="*/ 5466 h 10000"/>
                <a:gd name="connsiteX14" fmla="*/ 0 w 10000"/>
                <a:gd name="connsiteY14" fmla="*/ 6525 h 10000"/>
                <a:gd name="connsiteX15" fmla="*/ 85 w 10000"/>
                <a:gd name="connsiteY15" fmla="*/ 7373 h 10000"/>
                <a:gd name="connsiteX16" fmla="*/ 283 w 10000"/>
                <a:gd name="connsiteY16" fmla="*/ 8220 h 10000"/>
                <a:gd name="connsiteX17" fmla="*/ 652 w 10000"/>
                <a:gd name="connsiteY17" fmla="*/ 8898 h 10000"/>
                <a:gd name="connsiteX18" fmla="*/ 1048 w 10000"/>
                <a:gd name="connsiteY18" fmla="*/ 9449 h 10000"/>
                <a:gd name="connsiteX19" fmla="*/ 1048 w 10000"/>
                <a:gd name="connsiteY19" fmla="*/ 9153 h 10000"/>
                <a:gd name="connsiteX20" fmla="*/ 1105 w 10000"/>
                <a:gd name="connsiteY20" fmla="*/ 9025 h 10000"/>
                <a:gd name="connsiteX21" fmla="*/ 1105 w 10000"/>
                <a:gd name="connsiteY21" fmla="*/ 8898 h 10000"/>
                <a:gd name="connsiteX22" fmla="*/ 1133 w 10000"/>
                <a:gd name="connsiteY22" fmla="*/ 8856 h 10000"/>
                <a:gd name="connsiteX23" fmla="*/ 1190 w 10000"/>
                <a:gd name="connsiteY23" fmla="*/ 8771 h 10000"/>
                <a:gd name="connsiteX24" fmla="*/ 1190 w 10000"/>
                <a:gd name="connsiteY24" fmla="*/ 8771 h 10000"/>
                <a:gd name="connsiteX25" fmla="*/ 2040 w 10000"/>
                <a:gd name="connsiteY25" fmla="*/ 8475 h 10000"/>
                <a:gd name="connsiteX26" fmla="*/ 2210 w 10000"/>
                <a:gd name="connsiteY26" fmla="*/ 7754 h 10000"/>
                <a:gd name="connsiteX27" fmla="*/ 2125 w 10000"/>
                <a:gd name="connsiteY27" fmla="*/ 7669 h 10000"/>
                <a:gd name="connsiteX28" fmla="*/ 2068 w 10000"/>
                <a:gd name="connsiteY28" fmla="*/ 7585 h 10000"/>
                <a:gd name="connsiteX29" fmla="*/ 2040 w 10000"/>
                <a:gd name="connsiteY29" fmla="*/ 7458 h 10000"/>
                <a:gd name="connsiteX30" fmla="*/ 1983 w 10000"/>
                <a:gd name="connsiteY30" fmla="*/ 7331 h 10000"/>
                <a:gd name="connsiteX31" fmla="*/ 1955 w 10000"/>
                <a:gd name="connsiteY31" fmla="*/ 7246 h 10000"/>
                <a:gd name="connsiteX32" fmla="*/ 1955 w 10000"/>
                <a:gd name="connsiteY32" fmla="*/ 7203 h 10000"/>
                <a:gd name="connsiteX33" fmla="*/ 1955 w 10000"/>
                <a:gd name="connsiteY33" fmla="*/ 7034 h 10000"/>
                <a:gd name="connsiteX34" fmla="*/ 1926 w 10000"/>
                <a:gd name="connsiteY34" fmla="*/ 6653 h 10000"/>
                <a:gd name="connsiteX35" fmla="*/ 1870 w 10000"/>
                <a:gd name="connsiteY35" fmla="*/ 6102 h 10000"/>
                <a:gd name="connsiteX36" fmla="*/ 1841 w 10000"/>
                <a:gd name="connsiteY36" fmla="*/ 5551 h 10000"/>
                <a:gd name="connsiteX37" fmla="*/ 1926 w 10000"/>
                <a:gd name="connsiteY37" fmla="*/ 5169 h 10000"/>
                <a:gd name="connsiteX38" fmla="*/ 2125 w 10000"/>
                <a:gd name="connsiteY38" fmla="*/ 5000 h 10000"/>
                <a:gd name="connsiteX39" fmla="*/ 2323 w 10000"/>
                <a:gd name="connsiteY39" fmla="*/ 4873 h 10000"/>
                <a:gd name="connsiteX40" fmla="*/ 2493 w 10000"/>
                <a:gd name="connsiteY40" fmla="*/ 4831 h 10000"/>
                <a:gd name="connsiteX41" fmla="*/ 2578 w 10000"/>
                <a:gd name="connsiteY41" fmla="*/ 4831 h 10000"/>
                <a:gd name="connsiteX42" fmla="*/ 2578 w 10000"/>
                <a:gd name="connsiteY42" fmla="*/ 4831 h 10000"/>
                <a:gd name="connsiteX43" fmla="*/ 2635 w 10000"/>
                <a:gd name="connsiteY43" fmla="*/ 4831 h 10000"/>
                <a:gd name="connsiteX44" fmla="*/ 2805 w 10000"/>
                <a:gd name="connsiteY44" fmla="*/ 4873 h 10000"/>
                <a:gd name="connsiteX45" fmla="*/ 3003 w 10000"/>
                <a:gd name="connsiteY45" fmla="*/ 5000 h 10000"/>
                <a:gd name="connsiteX46" fmla="*/ 3173 w 10000"/>
                <a:gd name="connsiteY46" fmla="*/ 5169 h 10000"/>
                <a:gd name="connsiteX47" fmla="*/ 3258 w 10000"/>
                <a:gd name="connsiteY47" fmla="*/ 5551 h 10000"/>
                <a:gd name="connsiteX48" fmla="*/ 3258 w 10000"/>
                <a:gd name="connsiteY48" fmla="*/ 6102 h 10000"/>
                <a:gd name="connsiteX49" fmla="*/ 3229 w 10000"/>
                <a:gd name="connsiteY49" fmla="*/ 6653 h 10000"/>
                <a:gd name="connsiteX50" fmla="*/ 3173 w 10000"/>
                <a:gd name="connsiteY50" fmla="*/ 7034 h 10000"/>
                <a:gd name="connsiteX51" fmla="*/ 3144 w 10000"/>
                <a:gd name="connsiteY51" fmla="*/ 7203 h 10000"/>
                <a:gd name="connsiteX52" fmla="*/ 3144 w 10000"/>
                <a:gd name="connsiteY52" fmla="*/ 7246 h 10000"/>
                <a:gd name="connsiteX53" fmla="*/ 3144 w 10000"/>
                <a:gd name="connsiteY53" fmla="*/ 7331 h 10000"/>
                <a:gd name="connsiteX54" fmla="*/ 3088 w 10000"/>
                <a:gd name="connsiteY54" fmla="*/ 7458 h 10000"/>
                <a:gd name="connsiteX55" fmla="*/ 3059 w 10000"/>
                <a:gd name="connsiteY55" fmla="*/ 7585 h 10000"/>
                <a:gd name="connsiteX56" fmla="*/ 2975 w 10000"/>
                <a:gd name="connsiteY56" fmla="*/ 7669 h 10000"/>
                <a:gd name="connsiteX57" fmla="*/ 2946 w 10000"/>
                <a:gd name="connsiteY57" fmla="*/ 7754 h 10000"/>
                <a:gd name="connsiteX58" fmla="*/ 3088 w 10000"/>
                <a:gd name="connsiteY58" fmla="*/ 8475 h 10000"/>
                <a:gd name="connsiteX59" fmla="*/ 3541 w 10000"/>
                <a:gd name="connsiteY59" fmla="*/ 8644 h 10000"/>
                <a:gd name="connsiteX60" fmla="*/ 2890 w 10000"/>
                <a:gd name="connsiteY60" fmla="*/ 8898 h 10000"/>
                <a:gd name="connsiteX61" fmla="*/ 2861 w 10000"/>
                <a:gd name="connsiteY61" fmla="*/ 8898 h 10000"/>
                <a:gd name="connsiteX62" fmla="*/ 2805 w 10000"/>
                <a:gd name="connsiteY62" fmla="*/ 8983 h 10000"/>
                <a:gd name="connsiteX63" fmla="*/ 2776 w 10000"/>
                <a:gd name="connsiteY63" fmla="*/ 9110 h 10000"/>
                <a:gd name="connsiteX64" fmla="*/ 2720 w 10000"/>
                <a:gd name="connsiteY64" fmla="*/ 9195 h 10000"/>
                <a:gd name="connsiteX65" fmla="*/ 2720 w 10000"/>
                <a:gd name="connsiteY65" fmla="*/ 9407 h 10000"/>
                <a:gd name="connsiteX66" fmla="*/ 2720 w 10000"/>
                <a:gd name="connsiteY66" fmla="*/ 10000 h 10000"/>
                <a:gd name="connsiteX67" fmla="*/ 2946 w 10000"/>
                <a:gd name="connsiteY67" fmla="*/ 10000 h 10000"/>
                <a:gd name="connsiteX68" fmla="*/ 2946 w 10000"/>
                <a:gd name="connsiteY68" fmla="*/ 9576 h 10000"/>
                <a:gd name="connsiteX69" fmla="*/ 2946 w 10000"/>
                <a:gd name="connsiteY69" fmla="*/ 9407 h 10000"/>
                <a:gd name="connsiteX70" fmla="*/ 2975 w 10000"/>
                <a:gd name="connsiteY70" fmla="*/ 9280 h 10000"/>
                <a:gd name="connsiteX71" fmla="*/ 3003 w 10000"/>
                <a:gd name="connsiteY71" fmla="*/ 9195 h 10000"/>
                <a:gd name="connsiteX72" fmla="*/ 3059 w 10000"/>
                <a:gd name="connsiteY72" fmla="*/ 9153 h 10000"/>
                <a:gd name="connsiteX73" fmla="*/ 3059 w 10000"/>
                <a:gd name="connsiteY73" fmla="*/ 9110 h 10000"/>
                <a:gd name="connsiteX74" fmla="*/ 4079 w 10000"/>
                <a:gd name="connsiteY74" fmla="*/ 8729 h 10000"/>
                <a:gd name="connsiteX75" fmla="*/ 4278 w 10000"/>
                <a:gd name="connsiteY75" fmla="*/ 7881 h 10000"/>
                <a:gd name="connsiteX76" fmla="*/ 4193 w 10000"/>
                <a:gd name="connsiteY76" fmla="*/ 7754 h 10000"/>
                <a:gd name="connsiteX77" fmla="*/ 4108 w 10000"/>
                <a:gd name="connsiteY77" fmla="*/ 7627 h 10000"/>
                <a:gd name="connsiteX78" fmla="*/ 4079 w 10000"/>
                <a:gd name="connsiteY78" fmla="*/ 7500 h 10000"/>
                <a:gd name="connsiteX79" fmla="*/ 4051 w 10000"/>
                <a:gd name="connsiteY79" fmla="*/ 7331 h 10000"/>
                <a:gd name="connsiteX80" fmla="*/ 3994 w 10000"/>
                <a:gd name="connsiteY80" fmla="*/ 7246 h 10000"/>
                <a:gd name="connsiteX81" fmla="*/ 3994 w 10000"/>
                <a:gd name="connsiteY81" fmla="*/ 7203 h 10000"/>
                <a:gd name="connsiteX82" fmla="*/ 3994 w 10000"/>
                <a:gd name="connsiteY82" fmla="*/ 7076 h 10000"/>
                <a:gd name="connsiteX83" fmla="*/ 3966 w 10000"/>
                <a:gd name="connsiteY83" fmla="*/ 6780 h 10000"/>
                <a:gd name="connsiteX84" fmla="*/ 3909 w 10000"/>
                <a:gd name="connsiteY84" fmla="*/ 6271 h 10000"/>
                <a:gd name="connsiteX85" fmla="*/ 3881 w 10000"/>
                <a:gd name="connsiteY85" fmla="*/ 5720 h 10000"/>
                <a:gd name="connsiteX86" fmla="*/ 3881 w 10000"/>
                <a:gd name="connsiteY86" fmla="*/ 5254 h 10000"/>
                <a:gd name="connsiteX87" fmla="*/ 3909 w 10000"/>
                <a:gd name="connsiteY87" fmla="*/ 4873 h 10000"/>
                <a:gd name="connsiteX88" fmla="*/ 4079 w 10000"/>
                <a:gd name="connsiteY88" fmla="*/ 4576 h 10000"/>
                <a:gd name="connsiteX89" fmla="*/ 4278 w 10000"/>
                <a:gd name="connsiteY89" fmla="*/ 4449 h 10000"/>
                <a:gd name="connsiteX90" fmla="*/ 4476 w 10000"/>
                <a:gd name="connsiteY90" fmla="*/ 4322 h 10000"/>
                <a:gd name="connsiteX91" fmla="*/ 4646 w 10000"/>
                <a:gd name="connsiteY91" fmla="*/ 4322 h 10000"/>
                <a:gd name="connsiteX92" fmla="*/ 4731 w 10000"/>
                <a:gd name="connsiteY92" fmla="*/ 4322 h 10000"/>
                <a:gd name="connsiteX93" fmla="*/ 4731 w 10000"/>
                <a:gd name="connsiteY93" fmla="*/ 4322 h 10000"/>
                <a:gd name="connsiteX94" fmla="*/ 4788 w 10000"/>
                <a:gd name="connsiteY94" fmla="*/ 4322 h 10000"/>
                <a:gd name="connsiteX95" fmla="*/ 4929 w 10000"/>
                <a:gd name="connsiteY95" fmla="*/ 4322 h 10000"/>
                <a:gd name="connsiteX96" fmla="*/ 5127 w 10000"/>
                <a:gd name="connsiteY96" fmla="*/ 4449 h 10000"/>
                <a:gd name="connsiteX97" fmla="*/ 5354 w 10000"/>
                <a:gd name="connsiteY97" fmla="*/ 4576 h 10000"/>
                <a:gd name="connsiteX98" fmla="*/ 5496 w 10000"/>
                <a:gd name="connsiteY98" fmla="*/ 4873 h 10000"/>
                <a:gd name="connsiteX99" fmla="*/ 5581 w 10000"/>
                <a:gd name="connsiteY99" fmla="*/ 5254 h 10000"/>
                <a:gd name="connsiteX100" fmla="*/ 5552 w 10000"/>
                <a:gd name="connsiteY100" fmla="*/ 5720 h 10000"/>
                <a:gd name="connsiteX101" fmla="*/ 5552 w 10000"/>
                <a:gd name="connsiteY101" fmla="*/ 6271 h 10000"/>
                <a:gd name="connsiteX102" fmla="*/ 5467 w 10000"/>
                <a:gd name="connsiteY102" fmla="*/ 6780 h 10000"/>
                <a:gd name="connsiteX103" fmla="*/ 5467 w 10000"/>
                <a:gd name="connsiteY103" fmla="*/ 7076 h 10000"/>
                <a:gd name="connsiteX104" fmla="*/ 5439 w 10000"/>
                <a:gd name="connsiteY104" fmla="*/ 7203 h 10000"/>
                <a:gd name="connsiteX105" fmla="*/ 5439 w 10000"/>
                <a:gd name="connsiteY105" fmla="*/ 7246 h 10000"/>
                <a:gd name="connsiteX106" fmla="*/ 5439 w 10000"/>
                <a:gd name="connsiteY106" fmla="*/ 7331 h 10000"/>
                <a:gd name="connsiteX107" fmla="*/ 5382 w 10000"/>
                <a:gd name="connsiteY107" fmla="*/ 7500 h 10000"/>
                <a:gd name="connsiteX108" fmla="*/ 5297 w 10000"/>
                <a:gd name="connsiteY108" fmla="*/ 7627 h 10000"/>
                <a:gd name="connsiteX109" fmla="*/ 5269 w 10000"/>
                <a:gd name="connsiteY109" fmla="*/ 7754 h 10000"/>
                <a:gd name="connsiteX110" fmla="*/ 5127 w 10000"/>
                <a:gd name="connsiteY110" fmla="*/ 7881 h 10000"/>
                <a:gd name="connsiteX111" fmla="*/ 5354 w 10000"/>
                <a:gd name="connsiteY111" fmla="*/ 8729 h 10000"/>
                <a:gd name="connsiteX112" fmla="*/ 6374 w 10000"/>
                <a:gd name="connsiteY112" fmla="*/ 9110 h 10000"/>
                <a:gd name="connsiteX113" fmla="*/ 6374 w 10000"/>
                <a:gd name="connsiteY113" fmla="*/ 9153 h 10000"/>
                <a:gd name="connsiteX114" fmla="*/ 6402 w 10000"/>
                <a:gd name="connsiteY114" fmla="*/ 9195 h 10000"/>
                <a:gd name="connsiteX115" fmla="*/ 6459 w 10000"/>
                <a:gd name="connsiteY115" fmla="*/ 9280 h 10000"/>
                <a:gd name="connsiteX116" fmla="*/ 6487 w 10000"/>
                <a:gd name="connsiteY116" fmla="*/ 9407 h 10000"/>
                <a:gd name="connsiteX117" fmla="*/ 6544 w 10000"/>
                <a:gd name="connsiteY117" fmla="*/ 9576 h 10000"/>
                <a:gd name="connsiteX118" fmla="*/ 6544 w 10000"/>
                <a:gd name="connsiteY118" fmla="*/ 9746 h 10000"/>
                <a:gd name="connsiteX119" fmla="*/ 6544 w 10000"/>
                <a:gd name="connsiteY119" fmla="*/ 9958 h 10000"/>
                <a:gd name="connsiteX120" fmla="*/ 6686 w 10000"/>
                <a:gd name="connsiteY120" fmla="*/ 9958 h 10000"/>
                <a:gd name="connsiteX121" fmla="*/ 6686 w 10000"/>
                <a:gd name="connsiteY121" fmla="*/ 9407 h 10000"/>
                <a:gd name="connsiteX122" fmla="*/ 6686 w 10000"/>
                <a:gd name="connsiteY122" fmla="*/ 9195 h 10000"/>
                <a:gd name="connsiteX123" fmla="*/ 6657 w 10000"/>
                <a:gd name="connsiteY123" fmla="*/ 9110 h 10000"/>
                <a:gd name="connsiteX124" fmla="*/ 6601 w 10000"/>
                <a:gd name="connsiteY124" fmla="*/ 8983 h 10000"/>
                <a:gd name="connsiteX125" fmla="*/ 6572 w 10000"/>
                <a:gd name="connsiteY125" fmla="*/ 8898 h 10000"/>
                <a:gd name="connsiteX126" fmla="*/ 6544 w 10000"/>
                <a:gd name="connsiteY126" fmla="*/ 8898 h 10000"/>
                <a:gd name="connsiteX127" fmla="*/ 5864 w 10000"/>
                <a:gd name="connsiteY127" fmla="*/ 8644 h 10000"/>
                <a:gd name="connsiteX128" fmla="*/ 6317 w 10000"/>
                <a:gd name="connsiteY128" fmla="*/ 8475 h 10000"/>
                <a:gd name="connsiteX129" fmla="*/ 6544 w 10000"/>
                <a:gd name="connsiteY129" fmla="*/ 7754 h 10000"/>
                <a:gd name="connsiteX130" fmla="*/ 6459 w 10000"/>
                <a:gd name="connsiteY130" fmla="*/ 7669 h 10000"/>
                <a:gd name="connsiteX131" fmla="*/ 6374 w 10000"/>
                <a:gd name="connsiteY131" fmla="*/ 7585 h 10000"/>
                <a:gd name="connsiteX132" fmla="*/ 6317 w 10000"/>
                <a:gd name="connsiteY132" fmla="*/ 7458 h 10000"/>
                <a:gd name="connsiteX133" fmla="*/ 6289 w 10000"/>
                <a:gd name="connsiteY133" fmla="*/ 7331 h 10000"/>
                <a:gd name="connsiteX134" fmla="*/ 6289 w 10000"/>
                <a:gd name="connsiteY134" fmla="*/ 7203 h 10000"/>
                <a:gd name="connsiteX135" fmla="*/ 6289 w 10000"/>
                <a:gd name="connsiteY135" fmla="*/ 7203 h 10000"/>
                <a:gd name="connsiteX136" fmla="*/ 6232 w 10000"/>
                <a:gd name="connsiteY136" fmla="*/ 7034 h 10000"/>
                <a:gd name="connsiteX137" fmla="*/ 6204 w 10000"/>
                <a:gd name="connsiteY137" fmla="*/ 6653 h 10000"/>
                <a:gd name="connsiteX138" fmla="*/ 6176 w 10000"/>
                <a:gd name="connsiteY138" fmla="*/ 6102 h 10000"/>
                <a:gd name="connsiteX139" fmla="*/ 6176 w 10000"/>
                <a:gd name="connsiteY139" fmla="*/ 5551 h 10000"/>
                <a:gd name="connsiteX140" fmla="*/ 6232 w 10000"/>
                <a:gd name="connsiteY140" fmla="*/ 5169 h 10000"/>
                <a:gd name="connsiteX141" fmla="*/ 6402 w 10000"/>
                <a:gd name="connsiteY141" fmla="*/ 5000 h 10000"/>
                <a:gd name="connsiteX142" fmla="*/ 6601 w 10000"/>
                <a:gd name="connsiteY142" fmla="*/ 4873 h 10000"/>
                <a:gd name="connsiteX143" fmla="*/ 6771 w 10000"/>
                <a:gd name="connsiteY143" fmla="*/ 4831 h 10000"/>
                <a:gd name="connsiteX144" fmla="*/ 6856 w 10000"/>
                <a:gd name="connsiteY144" fmla="*/ 4831 h 10000"/>
                <a:gd name="connsiteX145" fmla="*/ 6856 w 10000"/>
                <a:gd name="connsiteY145" fmla="*/ 4831 h 10000"/>
                <a:gd name="connsiteX146" fmla="*/ 6941 w 10000"/>
                <a:gd name="connsiteY146" fmla="*/ 4831 h 10000"/>
                <a:gd name="connsiteX147" fmla="*/ 7110 w 10000"/>
                <a:gd name="connsiteY147" fmla="*/ 4873 h 10000"/>
                <a:gd name="connsiteX148" fmla="*/ 7337 w 10000"/>
                <a:gd name="connsiteY148" fmla="*/ 5000 h 10000"/>
                <a:gd name="connsiteX149" fmla="*/ 7507 w 10000"/>
                <a:gd name="connsiteY149" fmla="*/ 5169 h 10000"/>
                <a:gd name="connsiteX150" fmla="*/ 7592 w 10000"/>
                <a:gd name="connsiteY150" fmla="*/ 5551 h 10000"/>
                <a:gd name="connsiteX151" fmla="*/ 7564 w 10000"/>
                <a:gd name="connsiteY151" fmla="*/ 6102 h 10000"/>
                <a:gd name="connsiteX152" fmla="*/ 7507 w 10000"/>
                <a:gd name="connsiteY152" fmla="*/ 6653 h 10000"/>
                <a:gd name="connsiteX153" fmla="*/ 7479 w 10000"/>
                <a:gd name="connsiteY153" fmla="*/ 7034 h 10000"/>
                <a:gd name="connsiteX154" fmla="*/ 7479 w 10000"/>
                <a:gd name="connsiteY154" fmla="*/ 7203 h 10000"/>
                <a:gd name="connsiteX155" fmla="*/ 7479 w 10000"/>
                <a:gd name="connsiteY155" fmla="*/ 7203 h 10000"/>
                <a:gd name="connsiteX156" fmla="*/ 7422 w 10000"/>
                <a:gd name="connsiteY156" fmla="*/ 7331 h 10000"/>
                <a:gd name="connsiteX157" fmla="*/ 7394 w 10000"/>
                <a:gd name="connsiteY157" fmla="*/ 7458 h 10000"/>
                <a:gd name="connsiteX158" fmla="*/ 7337 w 10000"/>
                <a:gd name="connsiteY158" fmla="*/ 7585 h 10000"/>
                <a:gd name="connsiteX159" fmla="*/ 7309 w 10000"/>
                <a:gd name="connsiteY159" fmla="*/ 7669 h 10000"/>
                <a:gd name="connsiteX160" fmla="*/ 7224 w 10000"/>
                <a:gd name="connsiteY160" fmla="*/ 7754 h 10000"/>
                <a:gd name="connsiteX161" fmla="*/ 7394 w 10000"/>
                <a:gd name="connsiteY161" fmla="*/ 8475 h 10000"/>
                <a:gd name="connsiteX162" fmla="*/ 8244 w 10000"/>
                <a:gd name="connsiteY162" fmla="*/ 8771 h 10000"/>
                <a:gd name="connsiteX163" fmla="*/ 8244 w 10000"/>
                <a:gd name="connsiteY163" fmla="*/ 8771 h 10000"/>
                <a:gd name="connsiteX164" fmla="*/ 8300 w 10000"/>
                <a:gd name="connsiteY164" fmla="*/ 8856 h 10000"/>
                <a:gd name="connsiteX165" fmla="*/ 8329 w 10000"/>
                <a:gd name="connsiteY165" fmla="*/ 8898 h 10000"/>
                <a:gd name="connsiteX166" fmla="*/ 8329 w 10000"/>
                <a:gd name="connsiteY166" fmla="*/ 9025 h 10000"/>
                <a:gd name="connsiteX167" fmla="*/ 8357 w 10000"/>
                <a:gd name="connsiteY167" fmla="*/ 9153 h 10000"/>
                <a:gd name="connsiteX168" fmla="*/ 8357 w 10000"/>
                <a:gd name="connsiteY168" fmla="*/ 9703 h 10000"/>
                <a:gd name="connsiteX169" fmla="*/ 9037 w 10000"/>
                <a:gd name="connsiteY169" fmla="*/ 9153 h 10000"/>
                <a:gd name="connsiteX170" fmla="*/ 9547 w 10000"/>
                <a:gd name="connsiteY170" fmla="*/ 8347 h 10000"/>
                <a:gd name="connsiteX171" fmla="*/ 9887 w 10000"/>
                <a:gd name="connsiteY171" fmla="*/ 7331 h 10000"/>
                <a:gd name="connsiteX172" fmla="*/ 10000 w 10000"/>
                <a:gd name="connsiteY172" fmla="*/ 6144 h 10000"/>
                <a:gd name="connsiteX173" fmla="*/ 9915 w 10000"/>
                <a:gd name="connsiteY173" fmla="*/ 5127 h 10000"/>
                <a:gd name="connsiteX174" fmla="*/ 9688 w 10000"/>
                <a:gd name="connsiteY174" fmla="*/ 4195 h 10000"/>
                <a:gd name="connsiteX175" fmla="*/ 9263 w 10000"/>
                <a:gd name="connsiteY175" fmla="*/ 3475 h 10000"/>
                <a:gd name="connsiteX176" fmla="*/ 8782 w 10000"/>
                <a:gd name="connsiteY176" fmla="*/ 2839 h 10000"/>
                <a:gd name="connsiteX177" fmla="*/ 8159 w 10000"/>
                <a:gd name="connsiteY177" fmla="*/ 2500 h 10000"/>
                <a:gd name="connsiteX178" fmla="*/ 7479 w 10000"/>
                <a:gd name="connsiteY178"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2068 w 10000"/>
                <a:gd name="connsiteY8" fmla="*/ 3051 h 10000"/>
                <a:gd name="connsiteX9" fmla="*/ 1416 w 10000"/>
                <a:gd name="connsiteY9" fmla="*/ 3305 h 10000"/>
                <a:gd name="connsiteX10" fmla="*/ 850 w 10000"/>
                <a:gd name="connsiteY10" fmla="*/ 3856 h 10000"/>
                <a:gd name="connsiteX11" fmla="*/ 397 w 10000"/>
                <a:gd name="connsiteY11" fmla="*/ 4576 h 10000"/>
                <a:gd name="connsiteX12" fmla="*/ 113 w 10000"/>
                <a:gd name="connsiteY12" fmla="*/ 5466 h 10000"/>
                <a:gd name="connsiteX13" fmla="*/ 0 w 10000"/>
                <a:gd name="connsiteY13" fmla="*/ 6525 h 10000"/>
                <a:gd name="connsiteX14" fmla="*/ 85 w 10000"/>
                <a:gd name="connsiteY14" fmla="*/ 7373 h 10000"/>
                <a:gd name="connsiteX15" fmla="*/ 283 w 10000"/>
                <a:gd name="connsiteY15" fmla="*/ 8220 h 10000"/>
                <a:gd name="connsiteX16" fmla="*/ 652 w 10000"/>
                <a:gd name="connsiteY16" fmla="*/ 8898 h 10000"/>
                <a:gd name="connsiteX17" fmla="*/ 1048 w 10000"/>
                <a:gd name="connsiteY17" fmla="*/ 9449 h 10000"/>
                <a:gd name="connsiteX18" fmla="*/ 1048 w 10000"/>
                <a:gd name="connsiteY18" fmla="*/ 9153 h 10000"/>
                <a:gd name="connsiteX19" fmla="*/ 1105 w 10000"/>
                <a:gd name="connsiteY19" fmla="*/ 9025 h 10000"/>
                <a:gd name="connsiteX20" fmla="*/ 1105 w 10000"/>
                <a:gd name="connsiteY20" fmla="*/ 8898 h 10000"/>
                <a:gd name="connsiteX21" fmla="*/ 1133 w 10000"/>
                <a:gd name="connsiteY21" fmla="*/ 8856 h 10000"/>
                <a:gd name="connsiteX22" fmla="*/ 1190 w 10000"/>
                <a:gd name="connsiteY22" fmla="*/ 8771 h 10000"/>
                <a:gd name="connsiteX23" fmla="*/ 1190 w 10000"/>
                <a:gd name="connsiteY23" fmla="*/ 8771 h 10000"/>
                <a:gd name="connsiteX24" fmla="*/ 2040 w 10000"/>
                <a:gd name="connsiteY24" fmla="*/ 8475 h 10000"/>
                <a:gd name="connsiteX25" fmla="*/ 2210 w 10000"/>
                <a:gd name="connsiteY25" fmla="*/ 7754 h 10000"/>
                <a:gd name="connsiteX26" fmla="*/ 2125 w 10000"/>
                <a:gd name="connsiteY26" fmla="*/ 7669 h 10000"/>
                <a:gd name="connsiteX27" fmla="*/ 2068 w 10000"/>
                <a:gd name="connsiteY27" fmla="*/ 7585 h 10000"/>
                <a:gd name="connsiteX28" fmla="*/ 2040 w 10000"/>
                <a:gd name="connsiteY28" fmla="*/ 7458 h 10000"/>
                <a:gd name="connsiteX29" fmla="*/ 1983 w 10000"/>
                <a:gd name="connsiteY29" fmla="*/ 7331 h 10000"/>
                <a:gd name="connsiteX30" fmla="*/ 1955 w 10000"/>
                <a:gd name="connsiteY30" fmla="*/ 7246 h 10000"/>
                <a:gd name="connsiteX31" fmla="*/ 1955 w 10000"/>
                <a:gd name="connsiteY31" fmla="*/ 7203 h 10000"/>
                <a:gd name="connsiteX32" fmla="*/ 1955 w 10000"/>
                <a:gd name="connsiteY32" fmla="*/ 7034 h 10000"/>
                <a:gd name="connsiteX33" fmla="*/ 1926 w 10000"/>
                <a:gd name="connsiteY33" fmla="*/ 6653 h 10000"/>
                <a:gd name="connsiteX34" fmla="*/ 1870 w 10000"/>
                <a:gd name="connsiteY34" fmla="*/ 6102 h 10000"/>
                <a:gd name="connsiteX35" fmla="*/ 1841 w 10000"/>
                <a:gd name="connsiteY35" fmla="*/ 5551 h 10000"/>
                <a:gd name="connsiteX36" fmla="*/ 1926 w 10000"/>
                <a:gd name="connsiteY36" fmla="*/ 5169 h 10000"/>
                <a:gd name="connsiteX37" fmla="*/ 2125 w 10000"/>
                <a:gd name="connsiteY37" fmla="*/ 5000 h 10000"/>
                <a:gd name="connsiteX38" fmla="*/ 2323 w 10000"/>
                <a:gd name="connsiteY38" fmla="*/ 4873 h 10000"/>
                <a:gd name="connsiteX39" fmla="*/ 2493 w 10000"/>
                <a:gd name="connsiteY39" fmla="*/ 4831 h 10000"/>
                <a:gd name="connsiteX40" fmla="*/ 2578 w 10000"/>
                <a:gd name="connsiteY40" fmla="*/ 4831 h 10000"/>
                <a:gd name="connsiteX41" fmla="*/ 2578 w 10000"/>
                <a:gd name="connsiteY41" fmla="*/ 4831 h 10000"/>
                <a:gd name="connsiteX42" fmla="*/ 2635 w 10000"/>
                <a:gd name="connsiteY42" fmla="*/ 4831 h 10000"/>
                <a:gd name="connsiteX43" fmla="*/ 2805 w 10000"/>
                <a:gd name="connsiteY43" fmla="*/ 4873 h 10000"/>
                <a:gd name="connsiteX44" fmla="*/ 3003 w 10000"/>
                <a:gd name="connsiteY44" fmla="*/ 5000 h 10000"/>
                <a:gd name="connsiteX45" fmla="*/ 3173 w 10000"/>
                <a:gd name="connsiteY45" fmla="*/ 5169 h 10000"/>
                <a:gd name="connsiteX46" fmla="*/ 3258 w 10000"/>
                <a:gd name="connsiteY46" fmla="*/ 5551 h 10000"/>
                <a:gd name="connsiteX47" fmla="*/ 3258 w 10000"/>
                <a:gd name="connsiteY47" fmla="*/ 6102 h 10000"/>
                <a:gd name="connsiteX48" fmla="*/ 3229 w 10000"/>
                <a:gd name="connsiteY48" fmla="*/ 6653 h 10000"/>
                <a:gd name="connsiteX49" fmla="*/ 3173 w 10000"/>
                <a:gd name="connsiteY49" fmla="*/ 7034 h 10000"/>
                <a:gd name="connsiteX50" fmla="*/ 3144 w 10000"/>
                <a:gd name="connsiteY50" fmla="*/ 7203 h 10000"/>
                <a:gd name="connsiteX51" fmla="*/ 3144 w 10000"/>
                <a:gd name="connsiteY51" fmla="*/ 7246 h 10000"/>
                <a:gd name="connsiteX52" fmla="*/ 3144 w 10000"/>
                <a:gd name="connsiteY52" fmla="*/ 7331 h 10000"/>
                <a:gd name="connsiteX53" fmla="*/ 3088 w 10000"/>
                <a:gd name="connsiteY53" fmla="*/ 7458 h 10000"/>
                <a:gd name="connsiteX54" fmla="*/ 3059 w 10000"/>
                <a:gd name="connsiteY54" fmla="*/ 7585 h 10000"/>
                <a:gd name="connsiteX55" fmla="*/ 2975 w 10000"/>
                <a:gd name="connsiteY55" fmla="*/ 7669 h 10000"/>
                <a:gd name="connsiteX56" fmla="*/ 2946 w 10000"/>
                <a:gd name="connsiteY56" fmla="*/ 7754 h 10000"/>
                <a:gd name="connsiteX57" fmla="*/ 3088 w 10000"/>
                <a:gd name="connsiteY57" fmla="*/ 8475 h 10000"/>
                <a:gd name="connsiteX58" fmla="*/ 3541 w 10000"/>
                <a:gd name="connsiteY58" fmla="*/ 8644 h 10000"/>
                <a:gd name="connsiteX59" fmla="*/ 2890 w 10000"/>
                <a:gd name="connsiteY59" fmla="*/ 8898 h 10000"/>
                <a:gd name="connsiteX60" fmla="*/ 2861 w 10000"/>
                <a:gd name="connsiteY60" fmla="*/ 8898 h 10000"/>
                <a:gd name="connsiteX61" fmla="*/ 2805 w 10000"/>
                <a:gd name="connsiteY61" fmla="*/ 8983 h 10000"/>
                <a:gd name="connsiteX62" fmla="*/ 2776 w 10000"/>
                <a:gd name="connsiteY62" fmla="*/ 9110 h 10000"/>
                <a:gd name="connsiteX63" fmla="*/ 2720 w 10000"/>
                <a:gd name="connsiteY63" fmla="*/ 9195 h 10000"/>
                <a:gd name="connsiteX64" fmla="*/ 2720 w 10000"/>
                <a:gd name="connsiteY64" fmla="*/ 9407 h 10000"/>
                <a:gd name="connsiteX65" fmla="*/ 2720 w 10000"/>
                <a:gd name="connsiteY65" fmla="*/ 10000 h 10000"/>
                <a:gd name="connsiteX66" fmla="*/ 2946 w 10000"/>
                <a:gd name="connsiteY66" fmla="*/ 10000 h 10000"/>
                <a:gd name="connsiteX67" fmla="*/ 2946 w 10000"/>
                <a:gd name="connsiteY67" fmla="*/ 9576 h 10000"/>
                <a:gd name="connsiteX68" fmla="*/ 2946 w 10000"/>
                <a:gd name="connsiteY68" fmla="*/ 9407 h 10000"/>
                <a:gd name="connsiteX69" fmla="*/ 2975 w 10000"/>
                <a:gd name="connsiteY69" fmla="*/ 9280 h 10000"/>
                <a:gd name="connsiteX70" fmla="*/ 3003 w 10000"/>
                <a:gd name="connsiteY70" fmla="*/ 9195 h 10000"/>
                <a:gd name="connsiteX71" fmla="*/ 3059 w 10000"/>
                <a:gd name="connsiteY71" fmla="*/ 9153 h 10000"/>
                <a:gd name="connsiteX72" fmla="*/ 3059 w 10000"/>
                <a:gd name="connsiteY72" fmla="*/ 9110 h 10000"/>
                <a:gd name="connsiteX73" fmla="*/ 4079 w 10000"/>
                <a:gd name="connsiteY73" fmla="*/ 8729 h 10000"/>
                <a:gd name="connsiteX74" fmla="*/ 4278 w 10000"/>
                <a:gd name="connsiteY74" fmla="*/ 7881 h 10000"/>
                <a:gd name="connsiteX75" fmla="*/ 4193 w 10000"/>
                <a:gd name="connsiteY75" fmla="*/ 7754 h 10000"/>
                <a:gd name="connsiteX76" fmla="*/ 4108 w 10000"/>
                <a:gd name="connsiteY76" fmla="*/ 7627 h 10000"/>
                <a:gd name="connsiteX77" fmla="*/ 4079 w 10000"/>
                <a:gd name="connsiteY77" fmla="*/ 7500 h 10000"/>
                <a:gd name="connsiteX78" fmla="*/ 4051 w 10000"/>
                <a:gd name="connsiteY78" fmla="*/ 7331 h 10000"/>
                <a:gd name="connsiteX79" fmla="*/ 3994 w 10000"/>
                <a:gd name="connsiteY79" fmla="*/ 7246 h 10000"/>
                <a:gd name="connsiteX80" fmla="*/ 3994 w 10000"/>
                <a:gd name="connsiteY80" fmla="*/ 7203 h 10000"/>
                <a:gd name="connsiteX81" fmla="*/ 3994 w 10000"/>
                <a:gd name="connsiteY81" fmla="*/ 7076 h 10000"/>
                <a:gd name="connsiteX82" fmla="*/ 3966 w 10000"/>
                <a:gd name="connsiteY82" fmla="*/ 6780 h 10000"/>
                <a:gd name="connsiteX83" fmla="*/ 3909 w 10000"/>
                <a:gd name="connsiteY83" fmla="*/ 6271 h 10000"/>
                <a:gd name="connsiteX84" fmla="*/ 3881 w 10000"/>
                <a:gd name="connsiteY84" fmla="*/ 5720 h 10000"/>
                <a:gd name="connsiteX85" fmla="*/ 3881 w 10000"/>
                <a:gd name="connsiteY85" fmla="*/ 5254 h 10000"/>
                <a:gd name="connsiteX86" fmla="*/ 3909 w 10000"/>
                <a:gd name="connsiteY86" fmla="*/ 4873 h 10000"/>
                <a:gd name="connsiteX87" fmla="*/ 4079 w 10000"/>
                <a:gd name="connsiteY87" fmla="*/ 4576 h 10000"/>
                <a:gd name="connsiteX88" fmla="*/ 4278 w 10000"/>
                <a:gd name="connsiteY88" fmla="*/ 4449 h 10000"/>
                <a:gd name="connsiteX89" fmla="*/ 4476 w 10000"/>
                <a:gd name="connsiteY89" fmla="*/ 4322 h 10000"/>
                <a:gd name="connsiteX90" fmla="*/ 4646 w 10000"/>
                <a:gd name="connsiteY90" fmla="*/ 4322 h 10000"/>
                <a:gd name="connsiteX91" fmla="*/ 4731 w 10000"/>
                <a:gd name="connsiteY91" fmla="*/ 4322 h 10000"/>
                <a:gd name="connsiteX92" fmla="*/ 4731 w 10000"/>
                <a:gd name="connsiteY92" fmla="*/ 4322 h 10000"/>
                <a:gd name="connsiteX93" fmla="*/ 4788 w 10000"/>
                <a:gd name="connsiteY93" fmla="*/ 4322 h 10000"/>
                <a:gd name="connsiteX94" fmla="*/ 4929 w 10000"/>
                <a:gd name="connsiteY94" fmla="*/ 4322 h 10000"/>
                <a:gd name="connsiteX95" fmla="*/ 5127 w 10000"/>
                <a:gd name="connsiteY95" fmla="*/ 4449 h 10000"/>
                <a:gd name="connsiteX96" fmla="*/ 5354 w 10000"/>
                <a:gd name="connsiteY96" fmla="*/ 4576 h 10000"/>
                <a:gd name="connsiteX97" fmla="*/ 5496 w 10000"/>
                <a:gd name="connsiteY97" fmla="*/ 4873 h 10000"/>
                <a:gd name="connsiteX98" fmla="*/ 5581 w 10000"/>
                <a:gd name="connsiteY98" fmla="*/ 5254 h 10000"/>
                <a:gd name="connsiteX99" fmla="*/ 5552 w 10000"/>
                <a:gd name="connsiteY99" fmla="*/ 5720 h 10000"/>
                <a:gd name="connsiteX100" fmla="*/ 5552 w 10000"/>
                <a:gd name="connsiteY100" fmla="*/ 6271 h 10000"/>
                <a:gd name="connsiteX101" fmla="*/ 5467 w 10000"/>
                <a:gd name="connsiteY101" fmla="*/ 6780 h 10000"/>
                <a:gd name="connsiteX102" fmla="*/ 5467 w 10000"/>
                <a:gd name="connsiteY102" fmla="*/ 7076 h 10000"/>
                <a:gd name="connsiteX103" fmla="*/ 5439 w 10000"/>
                <a:gd name="connsiteY103" fmla="*/ 7203 h 10000"/>
                <a:gd name="connsiteX104" fmla="*/ 5439 w 10000"/>
                <a:gd name="connsiteY104" fmla="*/ 7246 h 10000"/>
                <a:gd name="connsiteX105" fmla="*/ 5439 w 10000"/>
                <a:gd name="connsiteY105" fmla="*/ 7331 h 10000"/>
                <a:gd name="connsiteX106" fmla="*/ 5382 w 10000"/>
                <a:gd name="connsiteY106" fmla="*/ 7500 h 10000"/>
                <a:gd name="connsiteX107" fmla="*/ 5297 w 10000"/>
                <a:gd name="connsiteY107" fmla="*/ 7627 h 10000"/>
                <a:gd name="connsiteX108" fmla="*/ 5269 w 10000"/>
                <a:gd name="connsiteY108" fmla="*/ 7754 h 10000"/>
                <a:gd name="connsiteX109" fmla="*/ 5127 w 10000"/>
                <a:gd name="connsiteY109" fmla="*/ 7881 h 10000"/>
                <a:gd name="connsiteX110" fmla="*/ 5354 w 10000"/>
                <a:gd name="connsiteY110" fmla="*/ 8729 h 10000"/>
                <a:gd name="connsiteX111" fmla="*/ 6374 w 10000"/>
                <a:gd name="connsiteY111" fmla="*/ 9110 h 10000"/>
                <a:gd name="connsiteX112" fmla="*/ 6374 w 10000"/>
                <a:gd name="connsiteY112" fmla="*/ 9153 h 10000"/>
                <a:gd name="connsiteX113" fmla="*/ 6402 w 10000"/>
                <a:gd name="connsiteY113" fmla="*/ 9195 h 10000"/>
                <a:gd name="connsiteX114" fmla="*/ 6459 w 10000"/>
                <a:gd name="connsiteY114" fmla="*/ 9280 h 10000"/>
                <a:gd name="connsiteX115" fmla="*/ 6487 w 10000"/>
                <a:gd name="connsiteY115" fmla="*/ 9407 h 10000"/>
                <a:gd name="connsiteX116" fmla="*/ 6544 w 10000"/>
                <a:gd name="connsiteY116" fmla="*/ 9576 h 10000"/>
                <a:gd name="connsiteX117" fmla="*/ 6544 w 10000"/>
                <a:gd name="connsiteY117" fmla="*/ 9746 h 10000"/>
                <a:gd name="connsiteX118" fmla="*/ 6544 w 10000"/>
                <a:gd name="connsiteY118" fmla="*/ 9958 h 10000"/>
                <a:gd name="connsiteX119" fmla="*/ 6686 w 10000"/>
                <a:gd name="connsiteY119" fmla="*/ 9958 h 10000"/>
                <a:gd name="connsiteX120" fmla="*/ 6686 w 10000"/>
                <a:gd name="connsiteY120" fmla="*/ 9407 h 10000"/>
                <a:gd name="connsiteX121" fmla="*/ 6686 w 10000"/>
                <a:gd name="connsiteY121" fmla="*/ 9195 h 10000"/>
                <a:gd name="connsiteX122" fmla="*/ 6657 w 10000"/>
                <a:gd name="connsiteY122" fmla="*/ 9110 h 10000"/>
                <a:gd name="connsiteX123" fmla="*/ 6601 w 10000"/>
                <a:gd name="connsiteY123" fmla="*/ 8983 h 10000"/>
                <a:gd name="connsiteX124" fmla="*/ 6572 w 10000"/>
                <a:gd name="connsiteY124" fmla="*/ 8898 h 10000"/>
                <a:gd name="connsiteX125" fmla="*/ 6544 w 10000"/>
                <a:gd name="connsiteY125" fmla="*/ 8898 h 10000"/>
                <a:gd name="connsiteX126" fmla="*/ 5864 w 10000"/>
                <a:gd name="connsiteY126" fmla="*/ 8644 h 10000"/>
                <a:gd name="connsiteX127" fmla="*/ 6317 w 10000"/>
                <a:gd name="connsiteY127" fmla="*/ 8475 h 10000"/>
                <a:gd name="connsiteX128" fmla="*/ 6544 w 10000"/>
                <a:gd name="connsiteY128" fmla="*/ 7754 h 10000"/>
                <a:gd name="connsiteX129" fmla="*/ 6459 w 10000"/>
                <a:gd name="connsiteY129" fmla="*/ 7669 h 10000"/>
                <a:gd name="connsiteX130" fmla="*/ 6374 w 10000"/>
                <a:gd name="connsiteY130" fmla="*/ 7585 h 10000"/>
                <a:gd name="connsiteX131" fmla="*/ 6317 w 10000"/>
                <a:gd name="connsiteY131" fmla="*/ 7458 h 10000"/>
                <a:gd name="connsiteX132" fmla="*/ 6289 w 10000"/>
                <a:gd name="connsiteY132" fmla="*/ 7331 h 10000"/>
                <a:gd name="connsiteX133" fmla="*/ 6289 w 10000"/>
                <a:gd name="connsiteY133" fmla="*/ 7203 h 10000"/>
                <a:gd name="connsiteX134" fmla="*/ 6289 w 10000"/>
                <a:gd name="connsiteY134" fmla="*/ 7203 h 10000"/>
                <a:gd name="connsiteX135" fmla="*/ 6232 w 10000"/>
                <a:gd name="connsiteY135" fmla="*/ 7034 h 10000"/>
                <a:gd name="connsiteX136" fmla="*/ 6204 w 10000"/>
                <a:gd name="connsiteY136" fmla="*/ 6653 h 10000"/>
                <a:gd name="connsiteX137" fmla="*/ 6176 w 10000"/>
                <a:gd name="connsiteY137" fmla="*/ 6102 h 10000"/>
                <a:gd name="connsiteX138" fmla="*/ 6176 w 10000"/>
                <a:gd name="connsiteY138" fmla="*/ 5551 h 10000"/>
                <a:gd name="connsiteX139" fmla="*/ 6232 w 10000"/>
                <a:gd name="connsiteY139" fmla="*/ 5169 h 10000"/>
                <a:gd name="connsiteX140" fmla="*/ 6402 w 10000"/>
                <a:gd name="connsiteY140" fmla="*/ 5000 h 10000"/>
                <a:gd name="connsiteX141" fmla="*/ 6601 w 10000"/>
                <a:gd name="connsiteY141" fmla="*/ 4873 h 10000"/>
                <a:gd name="connsiteX142" fmla="*/ 6771 w 10000"/>
                <a:gd name="connsiteY142" fmla="*/ 4831 h 10000"/>
                <a:gd name="connsiteX143" fmla="*/ 6856 w 10000"/>
                <a:gd name="connsiteY143" fmla="*/ 4831 h 10000"/>
                <a:gd name="connsiteX144" fmla="*/ 6856 w 10000"/>
                <a:gd name="connsiteY144" fmla="*/ 4831 h 10000"/>
                <a:gd name="connsiteX145" fmla="*/ 6941 w 10000"/>
                <a:gd name="connsiteY145" fmla="*/ 4831 h 10000"/>
                <a:gd name="connsiteX146" fmla="*/ 7110 w 10000"/>
                <a:gd name="connsiteY146" fmla="*/ 4873 h 10000"/>
                <a:gd name="connsiteX147" fmla="*/ 7337 w 10000"/>
                <a:gd name="connsiteY147" fmla="*/ 5000 h 10000"/>
                <a:gd name="connsiteX148" fmla="*/ 7507 w 10000"/>
                <a:gd name="connsiteY148" fmla="*/ 5169 h 10000"/>
                <a:gd name="connsiteX149" fmla="*/ 7592 w 10000"/>
                <a:gd name="connsiteY149" fmla="*/ 5551 h 10000"/>
                <a:gd name="connsiteX150" fmla="*/ 7564 w 10000"/>
                <a:gd name="connsiteY150" fmla="*/ 6102 h 10000"/>
                <a:gd name="connsiteX151" fmla="*/ 7507 w 10000"/>
                <a:gd name="connsiteY151" fmla="*/ 6653 h 10000"/>
                <a:gd name="connsiteX152" fmla="*/ 7479 w 10000"/>
                <a:gd name="connsiteY152" fmla="*/ 7034 h 10000"/>
                <a:gd name="connsiteX153" fmla="*/ 7479 w 10000"/>
                <a:gd name="connsiteY153" fmla="*/ 7203 h 10000"/>
                <a:gd name="connsiteX154" fmla="*/ 7479 w 10000"/>
                <a:gd name="connsiteY154" fmla="*/ 7203 h 10000"/>
                <a:gd name="connsiteX155" fmla="*/ 7422 w 10000"/>
                <a:gd name="connsiteY155" fmla="*/ 7331 h 10000"/>
                <a:gd name="connsiteX156" fmla="*/ 7394 w 10000"/>
                <a:gd name="connsiteY156" fmla="*/ 7458 h 10000"/>
                <a:gd name="connsiteX157" fmla="*/ 7337 w 10000"/>
                <a:gd name="connsiteY157" fmla="*/ 7585 h 10000"/>
                <a:gd name="connsiteX158" fmla="*/ 7309 w 10000"/>
                <a:gd name="connsiteY158" fmla="*/ 7669 h 10000"/>
                <a:gd name="connsiteX159" fmla="*/ 7224 w 10000"/>
                <a:gd name="connsiteY159" fmla="*/ 7754 h 10000"/>
                <a:gd name="connsiteX160" fmla="*/ 7394 w 10000"/>
                <a:gd name="connsiteY160" fmla="*/ 8475 h 10000"/>
                <a:gd name="connsiteX161" fmla="*/ 8244 w 10000"/>
                <a:gd name="connsiteY161" fmla="*/ 8771 h 10000"/>
                <a:gd name="connsiteX162" fmla="*/ 8244 w 10000"/>
                <a:gd name="connsiteY162" fmla="*/ 8771 h 10000"/>
                <a:gd name="connsiteX163" fmla="*/ 8300 w 10000"/>
                <a:gd name="connsiteY163" fmla="*/ 8856 h 10000"/>
                <a:gd name="connsiteX164" fmla="*/ 8329 w 10000"/>
                <a:gd name="connsiteY164" fmla="*/ 8898 h 10000"/>
                <a:gd name="connsiteX165" fmla="*/ 8329 w 10000"/>
                <a:gd name="connsiteY165" fmla="*/ 9025 h 10000"/>
                <a:gd name="connsiteX166" fmla="*/ 8357 w 10000"/>
                <a:gd name="connsiteY166" fmla="*/ 9153 h 10000"/>
                <a:gd name="connsiteX167" fmla="*/ 8357 w 10000"/>
                <a:gd name="connsiteY167" fmla="*/ 9703 h 10000"/>
                <a:gd name="connsiteX168" fmla="*/ 9037 w 10000"/>
                <a:gd name="connsiteY168" fmla="*/ 9153 h 10000"/>
                <a:gd name="connsiteX169" fmla="*/ 9547 w 10000"/>
                <a:gd name="connsiteY169" fmla="*/ 8347 h 10000"/>
                <a:gd name="connsiteX170" fmla="*/ 9887 w 10000"/>
                <a:gd name="connsiteY170" fmla="*/ 7331 h 10000"/>
                <a:gd name="connsiteX171" fmla="*/ 10000 w 10000"/>
                <a:gd name="connsiteY171" fmla="*/ 6144 h 10000"/>
                <a:gd name="connsiteX172" fmla="*/ 9915 w 10000"/>
                <a:gd name="connsiteY172" fmla="*/ 5127 h 10000"/>
                <a:gd name="connsiteX173" fmla="*/ 9688 w 10000"/>
                <a:gd name="connsiteY173" fmla="*/ 4195 h 10000"/>
                <a:gd name="connsiteX174" fmla="*/ 9263 w 10000"/>
                <a:gd name="connsiteY174" fmla="*/ 3475 h 10000"/>
                <a:gd name="connsiteX175" fmla="*/ 8782 w 10000"/>
                <a:gd name="connsiteY175" fmla="*/ 2839 h 10000"/>
                <a:gd name="connsiteX176" fmla="*/ 8159 w 10000"/>
                <a:gd name="connsiteY176" fmla="*/ 2500 h 10000"/>
                <a:gd name="connsiteX177" fmla="*/ 7479 w 10000"/>
                <a:gd name="connsiteY177" fmla="*/ 2373 h 10000"/>
                <a:gd name="connsiteX0" fmla="*/ 7479 w 10000"/>
                <a:gd name="connsiteY0" fmla="*/ 2246 h 9873"/>
                <a:gd name="connsiteX1" fmla="*/ 7025 w 10000"/>
                <a:gd name="connsiteY1" fmla="*/ 2246 h 9873"/>
                <a:gd name="connsiteX2" fmla="*/ 6601 w 10000"/>
                <a:gd name="connsiteY2" fmla="*/ 2415 h 9873"/>
                <a:gd name="connsiteX3" fmla="*/ 6402 w 10000"/>
                <a:gd name="connsiteY3" fmla="*/ 1568 h 9873"/>
                <a:gd name="connsiteX4" fmla="*/ 6034 w 10000"/>
                <a:gd name="connsiteY4" fmla="*/ 890 h 9873"/>
                <a:gd name="connsiteX5" fmla="*/ 5552 w 10000"/>
                <a:gd name="connsiteY5" fmla="*/ 339 h 9873"/>
                <a:gd name="connsiteX6" fmla="*/ 4986 w 10000"/>
                <a:gd name="connsiteY6" fmla="*/ 0 h 9873"/>
                <a:gd name="connsiteX7" fmla="*/ 2068 w 10000"/>
                <a:gd name="connsiteY7" fmla="*/ 2924 h 9873"/>
                <a:gd name="connsiteX8" fmla="*/ 1416 w 10000"/>
                <a:gd name="connsiteY8" fmla="*/ 3178 h 9873"/>
                <a:gd name="connsiteX9" fmla="*/ 850 w 10000"/>
                <a:gd name="connsiteY9" fmla="*/ 3729 h 9873"/>
                <a:gd name="connsiteX10" fmla="*/ 397 w 10000"/>
                <a:gd name="connsiteY10" fmla="*/ 4449 h 9873"/>
                <a:gd name="connsiteX11" fmla="*/ 113 w 10000"/>
                <a:gd name="connsiteY11" fmla="*/ 5339 h 9873"/>
                <a:gd name="connsiteX12" fmla="*/ 0 w 10000"/>
                <a:gd name="connsiteY12" fmla="*/ 6398 h 9873"/>
                <a:gd name="connsiteX13" fmla="*/ 85 w 10000"/>
                <a:gd name="connsiteY13" fmla="*/ 7246 h 9873"/>
                <a:gd name="connsiteX14" fmla="*/ 283 w 10000"/>
                <a:gd name="connsiteY14" fmla="*/ 8093 h 9873"/>
                <a:gd name="connsiteX15" fmla="*/ 652 w 10000"/>
                <a:gd name="connsiteY15" fmla="*/ 8771 h 9873"/>
                <a:gd name="connsiteX16" fmla="*/ 1048 w 10000"/>
                <a:gd name="connsiteY16" fmla="*/ 9322 h 9873"/>
                <a:gd name="connsiteX17" fmla="*/ 1048 w 10000"/>
                <a:gd name="connsiteY17" fmla="*/ 9026 h 9873"/>
                <a:gd name="connsiteX18" fmla="*/ 1105 w 10000"/>
                <a:gd name="connsiteY18" fmla="*/ 8898 h 9873"/>
                <a:gd name="connsiteX19" fmla="*/ 1105 w 10000"/>
                <a:gd name="connsiteY19" fmla="*/ 8771 h 9873"/>
                <a:gd name="connsiteX20" fmla="*/ 1133 w 10000"/>
                <a:gd name="connsiteY20" fmla="*/ 8729 h 9873"/>
                <a:gd name="connsiteX21" fmla="*/ 1190 w 10000"/>
                <a:gd name="connsiteY21" fmla="*/ 8644 h 9873"/>
                <a:gd name="connsiteX22" fmla="*/ 1190 w 10000"/>
                <a:gd name="connsiteY22" fmla="*/ 8644 h 9873"/>
                <a:gd name="connsiteX23" fmla="*/ 2040 w 10000"/>
                <a:gd name="connsiteY23" fmla="*/ 8348 h 9873"/>
                <a:gd name="connsiteX24" fmla="*/ 2210 w 10000"/>
                <a:gd name="connsiteY24" fmla="*/ 7627 h 9873"/>
                <a:gd name="connsiteX25" fmla="*/ 2125 w 10000"/>
                <a:gd name="connsiteY25" fmla="*/ 7542 h 9873"/>
                <a:gd name="connsiteX26" fmla="*/ 2068 w 10000"/>
                <a:gd name="connsiteY26" fmla="*/ 7458 h 9873"/>
                <a:gd name="connsiteX27" fmla="*/ 2040 w 10000"/>
                <a:gd name="connsiteY27" fmla="*/ 7331 h 9873"/>
                <a:gd name="connsiteX28" fmla="*/ 1983 w 10000"/>
                <a:gd name="connsiteY28" fmla="*/ 7204 h 9873"/>
                <a:gd name="connsiteX29" fmla="*/ 1955 w 10000"/>
                <a:gd name="connsiteY29" fmla="*/ 7119 h 9873"/>
                <a:gd name="connsiteX30" fmla="*/ 1955 w 10000"/>
                <a:gd name="connsiteY30" fmla="*/ 7076 h 9873"/>
                <a:gd name="connsiteX31" fmla="*/ 1955 w 10000"/>
                <a:gd name="connsiteY31" fmla="*/ 6907 h 9873"/>
                <a:gd name="connsiteX32" fmla="*/ 1926 w 10000"/>
                <a:gd name="connsiteY32" fmla="*/ 6526 h 9873"/>
                <a:gd name="connsiteX33" fmla="*/ 1870 w 10000"/>
                <a:gd name="connsiteY33" fmla="*/ 5975 h 9873"/>
                <a:gd name="connsiteX34" fmla="*/ 1841 w 10000"/>
                <a:gd name="connsiteY34" fmla="*/ 5424 h 9873"/>
                <a:gd name="connsiteX35" fmla="*/ 1926 w 10000"/>
                <a:gd name="connsiteY35" fmla="*/ 5042 h 9873"/>
                <a:gd name="connsiteX36" fmla="*/ 2125 w 10000"/>
                <a:gd name="connsiteY36" fmla="*/ 4873 h 9873"/>
                <a:gd name="connsiteX37" fmla="*/ 2323 w 10000"/>
                <a:gd name="connsiteY37" fmla="*/ 4746 h 9873"/>
                <a:gd name="connsiteX38" fmla="*/ 2493 w 10000"/>
                <a:gd name="connsiteY38" fmla="*/ 4704 h 9873"/>
                <a:gd name="connsiteX39" fmla="*/ 2578 w 10000"/>
                <a:gd name="connsiteY39" fmla="*/ 4704 h 9873"/>
                <a:gd name="connsiteX40" fmla="*/ 2578 w 10000"/>
                <a:gd name="connsiteY40" fmla="*/ 4704 h 9873"/>
                <a:gd name="connsiteX41" fmla="*/ 2635 w 10000"/>
                <a:gd name="connsiteY41" fmla="*/ 4704 h 9873"/>
                <a:gd name="connsiteX42" fmla="*/ 2805 w 10000"/>
                <a:gd name="connsiteY42" fmla="*/ 4746 h 9873"/>
                <a:gd name="connsiteX43" fmla="*/ 3003 w 10000"/>
                <a:gd name="connsiteY43" fmla="*/ 4873 h 9873"/>
                <a:gd name="connsiteX44" fmla="*/ 3173 w 10000"/>
                <a:gd name="connsiteY44" fmla="*/ 5042 h 9873"/>
                <a:gd name="connsiteX45" fmla="*/ 3258 w 10000"/>
                <a:gd name="connsiteY45" fmla="*/ 5424 h 9873"/>
                <a:gd name="connsiteX46" fmla="*/ 3258 w 10000"/>
                <a:gd name="connsiteY46" fmla="*/ 5975 h 9873"/>
                <a:gd name="connsiteX47" fmla="*/ 3229 w 10000"/>
                <a:gd name="connsiteY47" fmla="*/ 6526 h 9873"/>
                <a:gd name="connsiteX48" fmla="*/ 3173 w 10000"/>
                <a:gd name="connsiteY48" fmla="*/ 6907 h 9873"/>
                <a:gd name="connsiteX49" fmla="*/ 3144 w 10000"/>
                <a:gd name="connsiteY49" fmla="*/ 7076 h 9873"/>
                <a:gd name="connsiteX50" fmla="*/ 3144 w 10000"/>
                <a:gd name="connsiteY50" fmla="*/ 7119 h 9873"/>
                <a:gd name="connsiteX51" fmla="*/ 3144 w 10000"/>
                <a:gd name="connsiteY51" fmla="*/ 7204 h 9873"/>
                <a:gd name="connsiteX52" fmla="*/ 3088 w 10000"/>
                <a:gd name="connsiteY52" fmla="*/ 7331 h 9873"/>
                <a:gd name="connsiteX53" fmla="*/ 3059 w 10000"/>
                <a:gd name="connsiteY53" fmla="*/ 7458 h 9873"/>
                <a:gd name="connsiteX54" fmla="*/ 2975 w 10000"/>
                <a:gd name="connsiteY54" fmla="*/ 7542 h 9873"/>
                <a:gd name="connsiteX55" fmla="*/ 2946 w 10000"/>
                <a:gd name="connsiteY55" fmla="*/ 7627 h 9873"/>
                <a:gd name="connsiteX56" fmla="*/ 3088 w 10000"/>
                <a:gd name="connsiteY56" fmla="*/ 8348 h 9873"/>
                <a:gd name="connsiteX57" fmla="*/ 3541 w 10000"/>
                <a:gd name="connsiteY57" fmla="*/ 8517 h 9873"/>
                <a:gd name="connsiteX58" fmla="*/ 2890 w 10000"/>
                <a:gd name="connsiteY58" fmla="*/ 8771 h 9873"/>
                <a:gd name="connsiteX59" fmla="*/ 2861 w 10000"/>
                <a:gd name="connsiteY59" fmla="*/ 8771 h 9873"/>
                <a:gd name="connsiteX60" fmla="*/ 2805 w 10000"/>
                <a:gd name="connsiteY60" fmla="*/ 8856 h 9873"/>
                <a:gd name="connsiteX61" fmla="*/ 2776 w 10000"/>
                <a:gd name="connsiteY61" fmla="*/ 8983 h 9873"/>
                <a:gd name="connsiteX62" fmla="*/ 2720 w 10000"/>
                <a:gd name="connsiteY62" fmla="*/ 9068 h 9873"/>
                <a:gd name="connsiteX63" fmla="*/ 2720 w 10000"/>
                <a:gd name="connsiteY63" fmla="*/ 9280 h 9873"/>
                <a:gd name="connsiteX64" fmla="*/ 2720 w 10000"/>
                <a:gd name="connsiteY64" fmla="*/ 9873 h 9873"/>
                <a:gd name="connsiteX65" fmla="*/ 2946 w 10000"/>
                <a:gd name="connsiteY65" fmla="*/ 9873 h 9873"/>
                <a:gd name="connsiteX66" fmla="*/ 2946 w 10000"/>
                <a:gd name="connsiteY66" fmla="*/ 9449 h 9873"/>
                <a:gd name="connsiteX67" fmla="*/ 2946 w 10000"/>
                <a:gd name="connsiteY67" fmla="*/ 9280 h 9873"/>
                <a:gd name="connsiteX68" fmla="*/ 2975 w 10000"/>
                <a:gd name="connsiteY68" fmla="*/ 9153 h 9873"/>
                <a:gd name="connsiteX69" fmla="*/ 3003 w 10000"/>
                <a:gd name="connsiteY69" fmla="*/ 9068 h 9873"/>
                <a:gd name="connsiteX70" fmla="*/ 3059 w 10000"/>
                <a:gd name="connsiteY70" fmla="*/ 9026 h 9873"/>
                <a:gd name="connsiteX71" fmla="*/ 3059 w 10000"/>
                <a:gd name="connsiteY71" fmla="*/ 8983 h 9873"/>
                <a:gd name="connsiteX72" fmla="*/ 4079 w 10000"/>
                <a:gd name="connsiteY72" fmla="*/ 8602 h 9873"/>
                <a:gd name="connsiteX73" fmla="*/ 4278 w 10000"/>
                <a:gd name="connsiteY73" fmla="*/ 7754 h 9873"/>
                <a:gd name="connsiteX74" fmla="*/ 4193 w 10000"/>
                <a:gd name="connsiteY74" fmla="*/ 7627 h 9873"/>
                <a:gd name="connsiteX75" fmla="*/ 4108 w 10000"/>
                <a:gd name="connsiteY75" fmla="*/ 7500 h 9873"/>
                <a:gd name="connsiteX76" fmla="*/ 4079 w 10000"/>
                <a:gd name="connsiteY76" fmla="*/ 7373 h 9873"/>
                <a:gd name="connsiteX77" fmla="*/ 4051 w 10000"/>
                <a:gd name="connsiteY77" fmla="*/ 7204 h 9873"/>
                <a:gd name="connsiteX78" fmla="*/ 3994 w 10000"/>
                <a:gd name="connsiteY78" fmla="*/ 7119 h 9873"/>
                <a:gd name="connsiteX79" fmla="*/ 3994 w 10000"/>
                <a:gd name="connsiteY79" fmla="*/ 7076 h 9873"/>
                <a:gd name="connsiteX80" fmla="*/ 3994 w 10000"/>
                <a:gd name="connsiteY80" fmla="*/ 6949 h 9873"/>
                <a:gd name="connsiteX81" fmla="*/ 3966 w 10000"/>
                <a:gd name="connsiteY81" fmla="*/ 6653 h 9873"/>
                <a:gd name="connsiteX82" fmla="*/ 3909 w 10000"/>
                <a:gd name="connsiteY82" fmla="*/ 6144 h 9873"/>
                <a:gd name="connsiteX83" fmla="*/ 3881 w 10000"/>
                <a:gd name="connsiteY83" fmla="*/ 5593 h 9873"/>
                <a:gd name="connsiteX84" fmla="*/ 3881 w 10000"/>
                <a:gd name="connsiteY84" fmla="*/ 5127 h 9873"/>
                <a:gd name="connsiteX85" fmla="*/ 3909 w 10000"/>
                <a:gd name="connsiteY85" fmla="*/ 4746 h 9873"/>
                <a:gd name="connsiteX86" fmla="*/ 4079 w 10000"/>
                <a:gd name="connsiteY86" fmla="*/ 4449 h 9873"/>
                <a:gd name="connsiteX87" fmla="*/ 4278 w 10000"/>
                <a:gd name="connsiteY87" fmla="*/ 4322 h 9873"/>
                <a:gd name="connsiteX88" fmla="*/ 4476 w 10000"/>
                <a:gd name="connsiteY88" fmla="*/ 4195 h 9873"/>
                <a:gd name="connsiteX89" fmla="*/ 4646 w 10000"/>
                <a:gd name="connsiteY89" fmla="*/ 4195 h 9873"/>
                <a:gd name="connsiteX90" fmla="*/ 4731 w 10000"/>
                <a:gd name="connsiteY90" fmla="*/ 4195 h 9873"/>
                <a:gd name="connsiteX91" fmla="*/ 4731 w 10000"/>
                <a:gd name="connsiteY91" fmla="*/ 4195 h 9873"/>
                <a:gd name="connsiteX92" fmla="*/ 4788 w 10000"/>
                <a:gd name="connsiteY92" fmla="*/ 4195 h 9873"/>
                <a:gd name="connsiteX93" fmla="*/ 4929 w 10000"/>
                <a:gd name="connsiteY93" fmla="*/ 4195 h 9873"/>
                <a:gd name="connsiteX94" fmla="*/ 5127 w 10000"/>
                <a:gd name="connsiteY94" fmla="*/ 4322 h 9873"/>
                <a:gd name="connsiteX95" fmla="*/ 5354 w 10000"/>
                <a:gd name="connsiteY95" fmla="*/ 4449 h 9873"/>
                <a:gd name="connsiteX96" fmla="*/ 5496 w 10000"/>
                <a:gd name="connsiteY96" fmla="*/ 4746 h 9873"/>
                <a:gd name="connsiteX97" fmla="*/ 5581 w 10000"/>
                <a:gd name="connsiteY97" fmla="*/ 5127 h 9873"/>
                <a:gd name="connsiteX98" fmla="*/ 5552 w 10000"/>
                <a:gd name="connsiteY98" fmla="*/ 5593 h 9873"/>
                <a:gd name="connsiteX99" fmla="*/ 5552 w 10000"/>
                <a:gd name="connsiteY99" fmla="*/ 6144 h 9873"/>
                <a:gd name="connsiteX100" fmla="*/ 5467 w 10000"/>
                <a:gd name="connsiteY100" fmla="*/ 6653 h 9873"/>
                <a:gd name="connsiteX101" fmla="*/ 5467 w 10000"/>
                <a:gd name="connsiteY101" fmla="*/ 6949 h 9873"/>
                <a:gd name="connsiteX102" fmla="*/ 5439 w 10000"/>
                <a:gd name="connsiteY102" fmla="*/ 7076 h 9873"/>
                <a:gd name="connsiteX103" fmla="*/ 5439 w 10000"/>
                <a:gd name="connsiteY103" fmla="*/ 7119 h 9873"/>
                <a:gd name="connsiteX104" fmla="*/ 5439 w 10000"/>
                <a:gd name="connsiteY104" fmla="*/ 7204 h 9873"/>
                <a:gd name="connsiteX105" fmla="*/ 5382 w 10000"/>
                <a:gd name="connsiteY105" fmla="*/ 7373 h 9873"/>
                <a:gd name="connsiteX106" fmla="*/ 5297 w 10000"/>
                <a:gd name="connsiteY106" fmla="*/ 7500 h 9873"/>
                <a:gd name="connsiteX107" fmla="*/ 5269 w 10000"/>
                <a:gd name="connsiteY107" fmla="*/ 7627 h 9873"/>
                <a:gd name="connsiteX108" fmla="*/ 5127 w 10000"/>
                <a:gd name="connsiteY108" fmla="*/ 7754 h 9873"/>
                <a:gd name="connsiteX109" fmla="*/ 5354 w 10000"/>
                <a:gd name="connsiteY109" fmla="*/ 8602 h 9873"/>
                <a:gd name="connsiteX110" fmla="*/ 6374 w 10000"/>
                <a:gd name="connsiteY110" fmla="*/ 8983 h 9873"/>
                <a:gd name="connsiteX111" fmla="*/ 6374 w 10000"/>
                <a:gd name="connsiteY111" fmla="*/ 9026 h 9873"/>
                <a:gd name="connsiteX112" fmla="*/ 6402 w 10000"/>
                <a:gd name="connsiteY112" fmla="*/ 9068 h 9873"/>
                <a:gd name="connsiteX113" fmla="*/ 6459 w 10000"/>
                <a:gd name="connsiteY113" fmla="*/ 9153 h 9873"/>
                <a:gd name="connsiteX114" fmla="*/ 6487 w 10000"/>
                <a:gd name="connsiteY114" fmla="*/ 9280 h 9873"/>
                <a:gd name="connsiteX115" fmla="*/ 6544 w 10000"/>
                <a:gd name="connsiteY115" fmla="*/ 9449 h 9873"/>
                <a:gd name="connsiteX116" fmla="*/ 6544 w 10000"/>
                <a:gd name="connsiteY116" fmla="*/ 9619 h 9873"/>
                <a:gd name="connsiteX117" fmla="*/ 6544 w 10000"/>
                <a:gd name="connsiteY117" fmla="*/ 9831 h 9873"/>
                <a:gd name="connsiteX118" fmla="*/ 6686 w 10000"/>
                <a:gd name="connsiteY118" fmla="*/ 9831 h 9873"/>
                <a:gd name="connsiteX119" fmla="*/ 6686 w 10000"/>
                <a:gd name="connsiteY119" fmla="*/ 9280 h 9873"/>
                <a:gd name="connsiteX120" fmla="*/ 6686 w 10000"/>
                <a:gd name="connsiteY120" fmla="*/ 9068 h 9873"/>
                <a:gd name="connsiteX121" fmla="*/ 6657 w 10000"/>
                <a:gd name="connsiteY121" fmla="*/ 8983 h 9873"/>
                <a:gd name="connsiteX122" fmla="*/ 6601 w 10000"/>
                <a:gd name="connsiteY122" fmla="*/ 8856 h 9873"/>
                <a:gd name="connsiteX123" fmla="*/ 6572 w 10000"/>
                <a:gd name="connsiteY123" fmla="*/ 8771 h 9873"/>
                <a:gd name="connsiteX124" fmla="*/ 6544 w 10000"/>
                <a:gd name="connsiteY124" fmla="*/ 8771 h 9873"/>
                <a:gd name="connsiteX125" fmla="*/ 5864 w 10000"/>
                <a:gd name="connsiteY125" fmla="*/ 8517 h 9873"/>
                <a:gd name="connsiteX126" fmla="*/ 6317 w 10000"/>
                <a:gd name="connsiteY126" fmla="*/ 8348 h 9873"/>
                <a:gd name="connsiteX127" fmla="*/ 6544 w 10000"/>
                <a:gd name="connsiteY127" fmla="*/ 7627 h 9873"/>
                <a:gd name="connsiteX128" fmla="*/ 6459 w 10000"/>
                <a:gd name="connsiteY128" fmla="*/ 7542 h 9873"/>
                <a:gd name="connsiteX129" fmla="*/ 6374 w 10000"/>
                <a:gd name="connsiteY129" fmla="*/ 7458 h 9873"/>
                <a:gd name="connsiteX130" fmla="*/ 6317 w 10000"/>
                <a:gd name="connsiteY130" fmla="*/ 7331 h 9873"/>
                <a:gd name="connsiteX131" fmla="*/ 6289 w 10000"/>
                <a:gd name="connsiteY131" fmla="*/ 7204 h 9873"/>
                <a:gd name="connsiteX132" fmla="*/ 6289 w 10000"/>
                <a:gd name="connsiteY132" fmla="*/ 7076 h 9873"/>
                <a:gd name="connsiteX133" fmla="*/ 6289 w 10000"/>
                <a:gd name="connsiteY133" fmla="*/ 7076 h 9873"/>
                <a:gd name="connsiteX134" fmla="*/ 6232 w 10000"/>
                <a:gd name="connsiteY134" fmla="*/ 6907 h 9873"/>
                <a:gd name="connsiteX135" fmla="*/ 6204 w 10000"/>
                <a:gd name="connsiteY135" fmla="*/ 6526 h 9873"/>
                <a:gd name="connsiteX136" fmla="*/ 6176 w 10000"/>
                <a:gd name="connsiteY136" fmla="*/ 5975 h 9873"/>
                <a:gd name="connsiteX137" fmla="*/ 6176 w 10000"/>
                <a:gd name="connsiteY137" fmla="*/ 5424 h 9873"/>
                <a:gd name="connsiteX138" fmla="*/ 6232 w 10000"/>
                <a:gd name="connsiteY138" fmla="*/ 5042 h 9873"/>
                <a:gd name="connsiteX139" fmla="*/ 6402 w 10000"/>
                <a:gd name="connsiteY139" fmla="*/ 4873 h 9873"/>
                <a:gd name="connsiteX140" fmla="*/ 6601 w 10000"/>
                <a:gd name="connsiteY140" fmla="*/ 4746 h 9873"/>
                <a:gd name="connsiteX141" fmla="*/ 6771 w 10000"/>
                <a:gd name="connsiteY141" fmla="*/ 4704 h 9873"/>
                <a:gd name="connsiteX142" fmla="*/ 6856 w 10000"/>
                <a:gd name="connsiteY142" fmla="*/ 4704 h 9873"/>
                <a:gd name="connsiteX143" fmla="*/ 6856 w 10000"/>
                <a:gd name="connsiteY143" fmla="*/ 4704 h 9873"/>
                <a:gd name="connsiteX144" fmla="*/ 6941 w 10000"/>
                <a:gd name="connsiteY144" fmla="*/ 4704 h 9873"/>
                <a:gd name="connsiteX145" fmla="*/ 7110 w 10000"/>
                <a:gd name="connsiteY145" fmla="*/ 4746 h 9873"/>
                <a:gd name="connsiteX146" fmla="*/ 7337 w 10000"/>
                <a:gd name="connsiteY146" fmla="*/ 4873 h 9873"/>
                <a:gd name="connsiteX147" fmla="*/ 7507 w 10000"/>
                <a:gd name="connsiteY147" fmla="*/ 5042 h 9873"/>
                <a:gd name="connsiteX148" fmla="*/ 7592 w 10000"/>
                <a:gd name="connsiteY148" fmla="*/ 5424 h 9873"/>
                <a:gd name="connsiteX149" fmla="*/ 7564 w 10000"/>
                <a:gd name="connsiteY149" fmla="*/ 5975 h 9873"/>
                <a:gd name="connsiteX150" fmla="*/ 7507 w 10000"/>
                <a:gd name="connsiteY150" fmla="*/ 6526 h 9873"/>
                <a:gd name="connsiteX151" fmla="*/ 7479 w 10000"/>
                <a:gd name="connsiteY151" fmla="*/ 6907 h 9873"/>
                <a:gd name="connsiteX152" fmla="*/ 7479 w 10000"/>
                <a:gd name="connsiteY152" fmla="*/ 7076 h 9873"/>
                <a:gd name="connsiteX153" fmla="*/ 7479 w 10000"/>
                <a:gd name="connsiteY153" fmla="*/ 7076 h 9873"/>
                <a:gd name="connsiteX154" fmla="*/ 7422 w 10000"/>
                <a:gd name="connsiteY154" fmla="*/ 7204 h 9873"/>
                <a:gd name="connsiteX155" fmla="*/ 7394 w 10000"/>
                <a:gd name="connsiteY155" fmla="*/ 7331 h 9873"/>
                <a:gd name="connsiteX156" fmla="*/ 7337 w 10000"/>
                <a:gd name="connsiteY156" fmla="*/ 7458 h 9873"/>
                <a:gd name="connsiteX157" fmla="*/ 7309 w 10000"/>
                <a:gd name="connsiteY157" fmla="*/ 7542 h 9873"/>
                <a:gd name="connsiteX158" fmla="*/ 7224 w 10000"/>
                <a:gd name="connsiteY158" fmla="*/ 7627 h 9873"/>
                <a:gd name="connsiteX159" fmla="*/ 7394 w 10000"/>
                <a:gd name="connsiteY159" fmla="*/ 8348 h 9873"/>
                <a:gd name="connsiteX160" fmla="*/ 8244 w 10000"/>
                <a:gd name="connsiteY160" fmla="*/ 8644 h 9873"/>
                <a:gd name="connsiteX161" fmla="*/ 8244 w 10000"/>
                <a:gd name="connsiteY161" fmla="*/ 8644 h 9873"/>
                <a:gd name="connsiteX162" fmla="*/ 8300 w 10000"/>
                <a:gd name="connsiteY162" fmla="*/ 8729 h 9873"/>
                <a:gd name="connsiteX163" fmla="*/ 8329 w 10000"/>
                <a:gd name="connsiteY163" fmla="*/ 8771 h 9873"/>
                <a:gd name="connsiteX164" fmla="*/ 8329 w 10000"/>
                <a:gd name="connsiteY164" fmla="*/ 8898 h 9873"/>
                <a:gd name="connsiteX165" fmla="*/ 8357 w 10000"/>
                <a:gd name="connsiteY165" fmla="*/ 9026 h 9873"/>
                <a:gd name="connsiteX166" fmla="*/ 8357 w 10000"/>
                <a:gd name="connsiteY166" fmla="*/ 9576 h 9873"/>
                <a:gd name="connsiteX167" fmla="*/ 9037 w 10000"/>
                <a:gd name="connsiteY167" fmla="*/ 9026 h 9873"/>
                <a:gd name="connsiteX168" fmla="*/ 9547 w 10000"/>
                <a:gd name="connsiteY168" fmla="*/ 8220 h 9873"/>
                <a:gd name="connsiteX169" fmla="*/ 9887 w 10000"/>
                <a:gd name="connsiteY169" fmla="*/ 7204 h 9873"/>
                <a:gd name="connsiteX170" fmla="*/ 10000 w 10000"/>
                <a:gd name="connsiteY170" fmla="*/ 6017 h 9873"/>
                <a:gd name="connsiteX171" fmla="*/ 9915 w 10000"/>
                <a:gd name="connsiteY171" fmla="*/ 5000 h 9873"/>
                <a:gd name="connsiteX172" fmla="*/ 9688 w 10000"/>
                <a:gd name="connsiteY172" fmla="*/ 4068 h 9873"/>
                <a:gd name="connsiteX173" fmla="*/ 9263 w 10000"/>
                <a:gd name="connsiteY173" fmla="*/ 3348 h 9873"/>
                <a:gd name="connsiteX174" fmla="*/ 8782 w 10000"/>
                <a:gd name="connsiteY174" fmla="*/ 2712 h 9873"/>
                <a:gd name="connsiteX175" fmla="*/ 8159 w 10000"/>
                <a:gd name="connsiteY175" fmla="*/ 2373 h 9873"/>
                <a:gd name="connsiteX176" fmla="*/ 7479 w 10000"/>
                <a:gd name="connsiteY176" fmla="*/ 2246 h 9873"/>
                <a:gd name="connsiteX0" fmla="*/ 7479 w 10000"/>
                <a:gd name="connsiteY0" fmla="*/ 1932 h 9657"/>
                <a:gd name="connsiteX1" fmla="*/ 7025 w 10000"/>
                <a:gd name="connsiteY1" fmla="*/ 1932 h 9657"/>
                <a:gd name="connsiteX2" fmla="*/ 6601 w 10000"/>
                <a:gd name="connsiteY2" fmla="*/ 2103 h 9657"/>
                <a:gd name="connsiteX3" fmla="*/ 6402 w 10000"/>
                <a:gd name="connsiteY3" fmla="*/ 1245 h 9657"/>
                <a:gd name="connsiteX4" fmla="*/ 6034 w 10000"/>
                <a:gd name="connsiteY4" fmla="*/ 558 h 9657"/>
                <a:gd name="connsiteX5" fmla="*/ 5552 w 10000"/>
                <a:gd name="connsiteY5" fmla="*/ 0 h 9657"/>
                <a:gd name="connsiteX6" fmla="*/ 2068 w 10000"/>
                <a:gd name="connsiteY6" fmla="*/ 2619 h 9657"/>
                <a:gd name="connsiteX7" fmla="*/ 1416 w 10000"/>
                <a:gd name="connsiteY7" fmla="*/ 2876 h 9657"/>
                <a:gd name="connsiteX8" fmla="*/ 850 w 10000"/>
                <a:gd name="connsiteY8" fmla="*/ 3434 h 9657"/>
                <a:gd name="connsiteX9" fmla="*/ 397 w 10000"/>
                <a:gd name="connsiteY9" fmla="*/ 4163 h 9657"/>
                <a:gd name="connsiteX10" fmla="*/ 113 w 10000"/>
                <a:gd name="connsiteY10" fmla="*/ 5065 h 9657"/>
                <a:gd name="connsiteX11" fmla="*/ 0 w 10000"/>
                <a:gd name="connsiteY11" fmla="*/ 6137 h 9657"/>
                <a:gd name="connsiteX12" fmla="*/ 85 w 10000"/>
                <a:gd name="connsiteY12" fmla="*/ 6996 h 9657"/>
                <a:gd name="connsiteX13" fmla="*/ 283 w 10000"/>
                <a:gd name="connsiteY13" fmla="*/ 7854 h 9657"/>
                <a:gd name="connsiteX14" fmla="*/ 652 w 10000"/>
                <a:gd name="connsiteY14" fmla="*/ 8541 h 9657"/>
                <a:gd name="connsiteX15" fmla="*/ 1048 w 10000"/>
                <a:gd name="connsiteY15" fmla="*/ 9099 h 9657"/>
                <a:gd name="connsiteX16" fmla="*/ 1048 w 10000"/>
                <a:gd name="connsiteY16" fmla="*/ 8799 h 9657"/>
                <a:gd name="connsiteX17" fmla="*/ 1105 w 10000"/>
                <a:gd name="connsiteY17" fmla="*/ 8669 h 9657"/>
                <a:gd name="connsiteX18" fmla="*/ 1105 w 10000"/>
                <a:gd name="connsiteY18" fmla="*/ 8541 h 9657"/>
                <a:gd name="connsiteX19" fmla="*/ 1133 w 10000"/>
                <a:gd name="connsiteY19" fmla="*/ 8498 h 9657"/>
                <a:gd name="connsiteX20" fmla="*/ 1190 w 10000"/>
                <a:gd name="connsiteY20" fmla="*/ 8412 h 9657"/>
                <a:gd name="connsiteX21" fmla="*/ 1190 w 10000"/>
                <a:gd name="connsiteY21" fmla="*/ 8412 h 9657"/>
                <a:gd name="connsiteX22" fmla="*/ 2040 w 10000"/>
                <a:gd name="connsiteY22" fmla="*/ 8112 h 9657"/>
                <a:gd name="connsiteX23" fmla="*/ 2210 w 10000"/>
                <a:gd name="connsiteY23" fmla="*/ 7382 h 9657"/>
                <a:gd name="connsiteX24" fmla="*/ 2125 w 10000"/>
                <a:gd name="connsiteY24" fmla="*/ 7296 h 9657"/>
                <a:gd name="connsiteX25" fmla="*/ 2068 w 10000"/>
                <a:gd name="connsiteY25" fmla="*/ 7211 h 9657"/>
                <a:gd name="connsiteX26" fmla="*/ 2040 w 10000"/>
                <a:gd name="connsiteY26" fmla="*/ 7082 h 9657"/>
                <a:gd name="connsiteX27" fmla="*/ 1983 w 10000"/>
                <a:gd name="connsiteY27" fmla="*/ 6954 h 9657"/>
                <a:gd name="connsiteX28" fmla="*/ 1955 w 10000"/>
                <a:gd name="connsiteY28" fmla="*/ 6868 h 9657"/>
                <a:gd name="connsiteX29" fmla="*/ 1955 w 10000"/>
                <a:gd name="connsiteY29" fmla="*/ 6824 h 9657"/>
                <a:gd name="connsiteX30" fmla="*/ 1955 w 10000"/>
                <a:gd name="connsiteY30" fmla="*/ 6653 h 9657"/>
                <a:gd name="connsiteX31" fmla="*/ 1926 w 10000"/>
                <a:gd name="connsiteY31" fmla="*/ 6267 h 9657"/>
                <a:gd name="connsiteX32" fmla="*/ 1870 w 10000"/>
                <a:gd name="connsiteY32" fmla="*/ 5709 h 9657"/>
                <a:gd name="connsiteX33" fmla="*/ 1841 w 10000"/>
                <a:gd name="connsiteY33" fmla="*/ 5151 h 9657"/>
                <a:gd name="connsiteX34" fmla="*/ 1926 w 10000"/>
                <a:gd name="connsiteY34" fmla="*/ 4764 h 9657"/>
                <a:gd name="connsiteX35" fmla="*/ 2125 w 10000"/>
                <a:gd name="connsiteY35" fmla="*/ 4593 h 9657"/>
                <a:gd name="connsiteX36" fmla="*/ 2323 w 10000"/>
                <a:gd name="connsiteY36" fmla="*/ 4464 h 9657"/>
                <a:gd name="connsiteX37" fmla="*/ 2493 w 10000"/>
                <a:gd name="connsiteY37" fmla="*/ 4422 h 9657"/>
                <a:gd name="connsiteX38" fmla="*/ 2578 w 10000"/>
                <a:gd name="connsiteY38" fmla="*/ 4422 h 9657"/>
                <a:gd name="connsiteX39" fmla="*/ 2578 w 10000"/>
                <a:gd name="connsiteY39" fmla="*/ 4422 h 9657"/>
                <a:gd name="connsiteX40" fmla="*/ 2635 w 10000"/>
                <a:gd name="connsiteY40" fmla="*/ 4422 h 9657"/>
                <a:gd name="connsiteX41" fmla="*/ 2805 w 10000"/>
                <a:gd name="connsiteY41" fmla="*/ 4464 h 9657"/>
                <a:gd name="connsiteX42" fmla="*/ 3003 w 10000"/>
                <a:gd name="connsiteY42" fmla="*/ 4593 h 9657"/>
                <a:gd name="connsiteX43" fmla="*/ 3173 w 10000"/>
                <a:gd name="connsiteY43" fmla="*/ 4764 h 9657"/>
                <a:gd name="connsiteX44" fmla="*/ 3258 w 10000"/>
                <a:gd name="connsiteY44" fmla="*/ 5151 h 9657"/>
                <a:gd name="connsiteX45" fmla="*/ 3258 w 10000"/>
                <a:gd name="connsiteY45" fmla="*/ 5709 h 9657"/>
                <a:gd name="connsiteX46" fmla="*/ 3229 w 10000"/>
                <a:gd name="connsiteY46" fmla="*/ 6267 h 9657"/>
                <a:gd name="connsiteX47" fmla="*/ 3173 w 10000"/>
                <a:gd name="connsiteY47" fmla="*/ 6653 h 9657"/>
                <a:gd name="connsiteX48" fmla="*/ 3144 w 10000"/>
                <a:gd name="connsiteY48" fmla="*/ 6824 h 9657"/>
                <a:gd name="connsiteX49" fmla="*/ 3144 w 10000"/>
                <a:gd name="connsiteY49" fmla="*/ 6868 h 9657"/>
                <a:gd name="connsiteX50" fmla="*/ 3144 w 10000"/>
                <a:gd name="connsiteY50" fmla="*/ 6954 h 9657"/>
                <a:gd name="connsiteX51" fmla="*/ 3088 w 10000"/>
                <a:gd name="connsiteY51" fmla="*/ 7082 h 9657"/>
                <a:gd name="connsiteX52" fmla="*/ 3059 w 10000"/>
                <a:gd name="connsiteY52" fmla="*/ 7211 h 9657"/>
                <a:gd name="connsiteX53" fmla="*/ 2975 w 10000"/>
                <a:gd name="connsiteY53" fmla="*/ 7296 h 9657"/>
                <a:gd name="connsiteX54" fmla="*/ 2946 w 10000"/>
                <a:gd name="connsiteY54" fmla="*/ 7382 h 9657"/>
                <a:gd name="connsiteX55" fmla="*/ 3088 w 10000"/>
                <a:gd name="connsiteY55" fmla="*/ 8112 h 9657"/>
                <a:gd name="connsiteX56" fmla="*/ 3541 w 10000"/>
                <a:gd name="connsiteY56" fmla="*/ 8284 h 9657"/>
                <a:gd name="connsiteX57" fmla="*/ 2890 w 10000"/>
                <a:gd name="connsiteY57" fmla="*/ 8541 h 9657"/>
                <a:gd name="connsiteX58" fmla="*/ 2861 w 10000"/>
                <a:gd name="connsiteY58" fmla="*/ 8541 h 9657"/>
                <a:gd name="connsiteX59" fmla="*/ 2805 w 10000"/>
                <a:gd name="connsiteY59" fmla="*/ 8627 h 9657"/>
                <a:gd name="connsiteX60" fmla="*/ 2776 w 10000"/>
                <a:gd name="connsiteY60" fmla="*/ 8756 h 9657"/>
                <a:gd name="connsiteX61" fmla="*/ 2720 w 10000"/>
                <a:gd name="connsiteY61" fmla="*/ 8842 h 9657"/>
                <a:gd name="connsiteX62" fmla="*/ 2720 w 10000"/>
                <a:gd name="connsiteY62" fmla="*/ 9056 h 9657"/>
                <a:gd name="connsiteX63" fmla="*/ 2720 w 10000"/>
                <a:gd name="connsiteY63" fmla="*/ 9657 h 9657"/>
                <a:gd name="connsiteX64" fmla="*/ 2946 w 10000"/>
                <a:gd name="connsiteY64" fmla="*/ 9657 h 9657"/>
                <a:gd name="connsiteX65" fmla="*/ 2946 w 10000"/>
                <a:gd name="connsiteY65" fmla="*/ 9228 h 9657"/>
                <a:gd name="connsiteX66" fmla="*/ 2946 w 10000"/>
                <a:gd name="connsiteY66" fmla="*/ 9056 h 9657"/>
                <a:gd name="connsiteX67" fmla="*/ 2975 w 10000"/>
                <a:gd name="connsiteY67" fmla="*/ 8928 h 9657"/>
                <a:gd name="connsiteX68" fmla="*/ 3003 w 10000"/>
                <a:gd name="connsiteY68" fmla="*/ 8842 h 9657"/>
                <a:gd name="connsiteX69" fmla="*/ 3059 w 10000"/>
                <a:gd name="connsiteY69" fmla="*/ 8799 h 9657"/>
                <a:gd name="connsiteX70" fmla="*/ 3059 w 10000"/>
                <a:gd name="connsiteY70" fmla="*/ 8756 h 9657"/>
                <a:gd name="connsiteX71" fmla="*/ 4079 w 10000"/>
                <a:gd name="connsiteY71" fmla="*/ 8370 h 9657"/>
                <a:gd name="connsiteX72" fmla="*/ 4278 w 10000"/>
                <a:gd name="connsiteY72" fmla="*/ 7511 h 9657"/>
                <a:gd name="connsiteX73" fmla="*/ 4193 w 10000"/>
                <a:gd name="connsiteY73" fmla="*/ 7382 h 9657"/>
                <a:gd name="connsiteX74" fmla="*/ 4108 w 10000"/>
                <a:gd name="connsiteY74" fmla="*/ 7253 h 9657"/>
                <a:gd name="connsiteX75" fmla="*/ 4079 w 10000"/>
                <a:gd name="connsiteY75" fmla="*/ 7125 h 9657"/>
                <a:gd name="connsiteX76" fmla="*/ 4051 w 10000"/>
                <a:gd name="connsiteY76" fmla="*/ 6954 h 9657"/>
                <a:gd name="connsiteX77" fmla="*/ 3994 w 10000"/>
                <a:gd name="connsiteY77" fmla="*/ 6868 h 9657"/>
                <a:gd name="connsiteX78" fmla="*/ 3994 w 10000"/>
                <a:gd name="connsiteY78" fmla="*/ 6824 h 9657"/>
                <a:gd name="connsiteX79" fmla="*/ 3994 w 10000"/>
                <a:gd name="connsiteY79" fmla="*/ 6695 h 9657"/>
                <a:gd name="connsiteX80" fmla="*/ 3966 w 10000"/>
                <a:gd name="connsiteY80" fmla="*/ 6396 h 9657"/>
                <a:gd name="connsiteX81" fmla="*/ 3909 w 10000"/>
                <a:gd name="connsiteY81" fmla="*/ 5880 h 9657"/>
                <a:gd name="connsiteX82" fmla="*/ 3881 w 10000"/>
                <a:gd name="connsiteY82" fmla="*/ 5322 h 9657"/>
                <a:gd name="connsiteX83" fmla="*/ 3881 w 10000"/>
                <a:gd name="connsiteY83" fmla="*/ 4850 h 9657"/>
                <a:gd name="connsiteX84" fmla="*/ 3909 w 10000"/>
                <a:gd name="connsiteY84" fmla="*/ 4464 h 9657"/>
                <a:gd name="connsiteX85" fmla="*/ 4079 w 10000"/>
                <a:gd name="connsiteY85" fmla="*/ 4163 h 9657"/>
                <a:gd name="connsiteX86" fmla="*/ 4278 w 10000"/>
                <a:gd name="connsiteY86" fmla="*/ 4035 h 9657"/>
                <a:gd name="connsiteX87" fmla="*/ 4476 w 10000"/>
                <a:gd name="connsiteY87" fmla="*/ 3906 h 9657"/>
                <a:gd name="connsiteX88" fmla="*/ 4646 w 10000"/>
                <a:gd name="connsiteY88" fmla="*/ 3906 h 9657"/>
                <a:gd name="connsiteX89" fmla="*/ 4731 w 10000"/>
                <a:gd name="connsiteY89" fmla="*/ 3906 h 9657"/>
                <a:gd name="connsiteX90" fmla="*/ 4731 w 10000"/>
                <a:gd name="connsiteY90" fmla="*/ 3906 h 9657"/>
                <a:gd name="connsiteX91" fmla="*/ 4788 w 10000"/>
                <a:gd name="connsiteY91" fmla="*/ 3906 h 9657"/>
                <a:gd name="connsiteX92" fmla="*/ 4929 w 10000"/>
                <a:gd name="connsiteY92" fmla="*/ 3906 h 9657"/>
                <a:gd name="connsiteX93" fmla="*/ 5127 w 10000"/>
                <a:gd name="connsiteY93" fmla="*/ 4035 h 9657"/>
                <a:gd name="connsiteX94" fmla="*/ 5354 w 10000"/>
                <a:gd name="connsiteY94" fmla="*/ 4163 h 9657"/>
                <a:gd name="connsiteX95" fmla="*/ 5496 w 10000"/>
                <a:gd name="connsiteY95" fmla="*/ 4464 h 9657"/>
                <a:gd name="connsiteX96" fmla="*/ 5581 w 10000"/>
                <a:gd name="connsiteY96" fmla="*/ 4850 h 9657"/>
                <a:gd name="connsiteX97" fmla="*/ 5552 w 10000"/>
                <a:gd name="connsiteY97" fmla="*/ 5322 h 9657"/>
                <a:gd name="connsiteX98" fmla="*/ 5552 w 10000"/>
                <a:gd name="connsiteY98" fmla="*/ 5880 h 9657"/>
                <a:gd name="connsiteX99" fmla="*/ 5467 w 10000"/>
                <a:gd name="connsiteY99" fmla="*/ 6396 h 9657"/>
                <a:gd name="connsiteX100" fmla="*/ 5467 w 10000"/>
                <a:gd name="connsiteY100" fmla="*/ 6695 h 9657"/>
                <a:gd name="connsiteX101" fmla="*/ 5439 w 10000"/>
                <a:gd name="connsiteY101" fmla="*/ 6824 h 9657"/>
                <a:gd name="connsiteX102" fmla="*/ 5439 w 10000"/>
                <a:gd name="connsiteY102" fmla="*/ 6868 h 9657"/>
                <a:gd name="connsiteX103" fmla="*/ 5439 w 10000"/>
                <a:gd name="connsiteY103" fmla="*/ 6954 h 9657"/>
                <a:gd name="connsiteX104" fmla="*/ 5382 w 10000"/>
                <a:gd name="connsiteY104" fmla="*/ 7125 h 9657"/>
                <a:gd name="connsiteX105" fmla="*/ 5297 w 10000"/>
                <a:gd name="connsiteY105" fmla="*/ 7253 h 9657"/>
                <a:gd name="connsiteX106" fmla="*/ 5269 w 10000"/>
                <a:gd name="connsiteY106" fmla="*/ 7382 h 9657"/>
                <a:gd name="connsiteX107" fmla="*/ 5127 w 10000"/>
                <a:gd name="connsiteY107" fmla="*/ 7511 h 9657"/>
                <a:gd name="connsiteX108" fmla="*/ 5354 w 10000"/>
                <a:gd name="connsiteY108" fmla="*/ 8370 h 9657"/>
                <a:gd name="connsiteX109" fmla="*/ 6374 w 10000"/>
                <a:gd name="connsiteY109" fmla="*/ 8756 h 9657"/>
                <a:gd name="connsiteX110" fmla="*/ 6374 w 10000"/>
                <a:gd name="connsiteY110" fmla="*/ 8799 h 9657"/>
                <a:gd name="connsiteX111" fmla="*/ 6402 w 10000"/>
                <a:gd name="connsiteY111" fmla="*/ 8842 h 9657"/>
                <a:gd name="connsiteX112" fmla="*/ 6459 w 10000"/>
                <a:gd name="connsiteY112" fmla="*/ 8928 h 9657"/>
                <a:gd name="connsiteX113" fmla="*/ 6487 w 10000"/>
                <a:gd name="connsiteY113" fmla="*/ 9056 h 9657"/>
                <a:gd name="connsiteX114" fmla="*/ 6544 w 10000"/>
                <a:gd name="connsiteY114" fmla="*/ 9228 h 9657"/>
                <a:gd name="connsiteX115" fmla="*/ 6544 w 10000"/>
                <a:gd name="connsiteY115" fmla="*/ 9400 h 9657"/>
                <a:gd name="connsiteX116" fmla="*/ 6544 w 10000"/>
                <a:gd name="connsiteY116" fmla="*/ 9614 h 9657"/>
                <a:gd name="connsiteX117" fmla="*/ 6686 w 10000"/>
                <a:gd name="connsiteY117" fmla="*/ 9614 h 9657"/>
                <a:gd name="connsiteX118" fmla="*/ 6686 w 10000"/>
                <a:gd name="connsiteY118" fmla="*/ 9056 h 9657"/>
                <a:gd name="connsiteX119" fmla="*/ 6686 w 10000"/>
                <a:gd name="connsiteY119" fmla="*/ 8842 h 9657"/>
                <a:gd name="connsiteX120" fmla="*/ 6657 w 10000"/>
                <a:gd name="connsiteY120" fmla="*/ 8756 h 9657"/>
                <a:gd name="connsiteX121" fmla="*/ 6601 w 10000"/>
                <a:gd name="connsiteY121" fmla="*/ 8627 h 9657"/>
                <a:gd name="connsiteX122" fmla="*/ 6572 w 10000"/>
                <a:gd name="connsiteY122" fmla="*/ 8541 h 9657"/>
                <a:gd name="connsiteX123" fmla="*/ 6544 w 10000"/>
                <a:gd name="connsiteY123" fmla="*/ 8541 h 9657"/>
                <a:gd name="connsiteX124" fmla="*/ 5864 w 10000"/>
                <a:gd name="connsiteY124" fmla="*/ 8284 h 9657"/>
                <a:gd name="connsiteX125" fmla="*/ 6317 w 10000"/>
                <a:gd name="connsiteY125" fmla="*/ 8112 h 9657"/>
                <a:gd name="connsiteX126" fmla="*/ 6544 w 10000"/>
                <a:gd name="connsiteY126" fmla="*/ 7382 h 9657"/>
                <a:gd name="connsiteX127" fmla="*/ 6459 w 10000"/>
                <a:gd name="connsiteY127" fmla="*/ 7296 h 9657"/>
                <a:gd name="connsiteX128" fmla="*/ 6374 w 10000"/>
                <a:gd name="connsiteY128" fmla="*/ 7211 h 9657"/>
                <a:gd name="connsiteX129" fmla="*/ 6317 w 10000"/>
                <a:gd name="connsiteY129" fmla="*/ 7082 h 9657"/>
                <a:gd name="connsiteX130" fmla="*/ 6289 w 10000"/>
                <a:gd name="connsiteY130" fmla="*/ 6954 h 9657"/>
                <a:gd name="connsiteX131" fmla="*/ 6289 w 10000"/>
                <a:gd name="connsiteY131" fmla="*/ 6824 h 9657"/>
                <a:gd name="connsiteX132" fmla="*/ 6289 w 10000"/>
                <a:gd name="connsiteY132" fmla="*/ 6824 h 9657"/>
                <a:gd name="connsiteX133" fmla="*/ 6232 w 10000"/>
                <a:gd name="connsiteY133" fmla="*/ 6653 h 9657"/>
                <a:gd name="connsiteX134" fmla="*/ 6204 w 10000"/>
                <a:gd name="connsiteY134" fmla="*/ 6267 h 9657"/>
                <a:gd name="connsiteX135" fmla="*/ 6176 w 10000"/>
                <a:gd name="connsiteY135" fmla="*/ 5709 h 9657"/>
                <a:gd name="connsiteX136" fmla="*/ 6176 w 10000"/>
                <a:gd name="connsiteY136" fmla="*/ 5151 h 9657"/>
                <a:gd name="connsiteX137" fmla="*/ 6232 w 10000"/>
                <a:gd name="connsiteY137" fmla="*/ 4764 h 9657"/>
                <a:gd name="connsiteX138" fmla="*/ 6402 w 10000"/>
                <a:gd name="connsiteY138" fmla="*/ 4593 h 9657"/>
                <a:gd name="connsiteX139" fmla="*/ 6601 w 10000"/>
                <a:gd name="connsiteY139" fmla="*/ 4464 h 9657"/>
                <a:gd name="connsiteX140" fmla="*/ 6771 w 10000"/>
                <a:gd name="connsiteY140" fmla="*/ 4422 h 9657"/>
                <a:gd name="connsiteX141" fmla="*/ 6856 w 10000"/>
                <a:gd name="connsiteY141" fmla="*/ 4422 h 9657"/>
                <a:gd name="connsiteX142" fmla="*/ 6856 w 10000"/>
                <a:gd name="connsiteY142" fmla="*/ 4422 h 9657"/>
                <a:gd name="connsiteX143" fmla="*/ 6941 w 10000"/>
                <a:gd name="connsiteY143" fmla="*/ 4422 h 9657"/>
                <a:gd name="connsiteX144" fmla="*/ 7110 w 10000"/>
                <a:gd name="connsiteY144" fmla="*/ 4464 h 9657"/>
                <a:gd name="connsiteX145" fmla="*/ 7337 w 10000"/>
                <a:gd name="connsiteY145" fmla="*/ 4593 h 9657"/>
                <a:gd name="connsiteX146" fmla="*/ 7507 w 10000"/>
                <a:gd name="connsiteY146" fmla="*/ 4764 h 9657"/>
                <a:gd name="connsiteX147" fmla="*/ 7592 w 10000"/>
                <a:gd name="connsiteY147" fmla="*/ 5151 h 9657"/>
                <a:gd name="connsiteX148" fmla="*/ 7564 w 10000"/>
                <a:gd name="connsiteY148" fmla="*/ 5709 h 9657"/>
                <a:gd name="connsiteX149" fmla="*/ 7507 w 10000"/>
                <a:gd name="connsiteY149" fmla="*/ 6267 h 9657"/>
                <a:gd name="connsiteX150" fmla="*/ 7479 w 10000"/>
                <a:gd name="connsiteY150" fmla="*/ 6653 h 9657"/>
                <a:gd name="connsiteX151" fmla="*/ 7479 w 10000"/>
                <a:gd name="connsiteY151" fmla="*/ 6824 h 9657"/>
                <a:gd name="connsiteX152" fmla="*/ 7479 w 10000"/>
                <a:gd name="connsiteY152" fmla="*/ 6824 h 9657"/>
                <a:gd name="connsiteX153" fmla="*/ 7422 w 10000"/>
                <a:gd name="connsiteY153" fmla="*/ 6954 h 9657"/>
                <a:gd name="connsiteX154" fmla="*/ 7394 w 10000"/>
                <a:gd name="connsiteY154" fmla="*/ 7082 h 9657"/>
                <a:gd name="connsiteX155" fmla="*/ 7337 w 10000"/>
                <a:gd name="connsiteY155" fmla="*/ 7211 h 9657"/>
                <a:gd name="connsiteX156" fmla="*/ 7309 w 10000"/>
                <a:gd name="connsiteY156" fmla="*/ 7296 h 9657"/>
                <a:gd name="connsiteX157" fmla="*/ 7224 w 10000"/>
                <a:gd name="connsiteY157" fmla="*/ 7382 h 9657"/>
                <a:gd name="connsiteX158" fmla="*/ 7394 w 10000"/>
                <a:gd name="connsiteY158" fmla="*/ 8112 h 9657"/>
                <a:gd name="connsiteX159" fmla="*/ 8244 w 10000"/>
                <a:gd name="connsiteY159" fmla="*/ 8412 h 9657"/>
                <a:gd name="connsiteX160" fmla="*/ 8244 w 10000"/>
                <a:gd name="connsiteY160" fmla="*/ 8412 h 9657"/>
                <a:gd name="connsiteX161" fmla="*/ 8300 w 10000"/>
                <a:gd name="connsiteY161" fmla="*/ 8498 h 9657"/>
                <a:gd name="connsiteX162" fmla="*/ 8329 w 10000"/>
                <a:gd name="connsiteY162" fmla="*/ 8541 h 9657"/>
                <a:gd name="connsiteX163" fmla="*/ 8329 w 10000"/>
                <a:gd name="connsiteY163" fmla="*/ 8669 h 9657"/>
                <a:gd name="connsiteX164" fmla="*/ 8357 w 10000"/>
                <a:gd name="connsiteY164" fmla="*/ 8799 h 9657"/>
                <a:gd name="connsiteX165" fmla="*/ 8357 w 10000"/>
                <a:gd name="connsiteY165" fmla="*/ 9356 h 9657"/>
                <a:gd name="connsiteX166" fmla="*/ 9037 w 10000"/>
                <a:gd name="connsiteY166" fmla="*/ 8799 h 9657"/>
                <a:gd name="connsiteX167" fmla="*/ 9547 w 10000"/>
                <a:gd name="connsiteY167" fmla="*/ 7983 h 9657"/>
                <a:gd name="connsiteX168" fmla="*/ 9887 w 10000"/>
                <a:gd name="connsiteY168" fmla="*/ 6954 h 9657"/>
                <a:gd name="connsiteX169" fmla="*/ 10000 w 10000"/>
                <a:gd name="connsiteY169" fmla="*/ 5751 h 9657"/>
                <a:gd name="connsiteX170" fmla="*/ 9915 w 10000"/>
                <a:gd name="connsiteY170" fmla="*/ 4721 h 9657"/>
                <a:gd name="connsiteX171" fmla="*/ 9688 w 10000"/>
                <a:gd name="connsiteY171" fmla="*/ 3777 h 9657"/>
                <a:gd name="connsiteX172" fmla="*/ 9263 w 10000"/>
                <a:gd name="connsiteY172" fmla="*/ 3048 h 9657"/>
                <a:gd name="connsiteX173" fmla="*/ 8782 w 10000"/>
                <a:gd name="connsiteY173" fmla="*/ 2404 h 9657"/>
                <a:gd name="connsiteX174" fmla="*/ 8159 w 10000"/>
                <a:gd name="connsiteY174" fmla="*/ 2061 h 9657"/>
                <a:gd name="connsiteX175" fmla="*/ 7479 w 10000"/>
                <a:gd name="connsiteY175" fmla="*/ 1932 h 9657"/>
                <a:gd name="connsiteX0" fmla="*/ 7479 w 10000"/>
                <a:gd name="connsiteY0" fmla="*/ 1423 h 9422"/>
                <a:gd name="connsiteX1" fmla="*/ 7025 w 10000"/>
                <a:gd name="connsiteY1" fmla="*/ 1423 h 9422"/>
                <a:gd name="connsiteX2" fmla="*/ 6601 w 10000"/>
                <a:gd name="connsiteY2" fmla="*/ 1600 h 9422"/>
                <a:gd name="connsiteX3" fmla="*/ 6402 w 10000"/>
                <a:gd name="connsiteY3" fmla="*/ 711 h 9422"/>
                <a:gd name="connsiteX4" fmla="*/ 6034 w 10000"/>
                <a:gd name="connsiteY4" fmla="*/ 0 h 9422"/>
                <a:gd name="connsiteX5" fmla="*/ 2068 w 10000"/>
                <a:gd name="connsiteY5" fmla="*/ 2134 h 9422"/>
                <a:gd name="connsiteX6" fmla="*/ 1416 w 10000"/>
                <a:gd name="connsiteY6" fmla="*/ 2400 h 9422"/>
                <a:gd name="connsiteX7" fmla="*/ 850 w 10000"/>
                <a:gd name="connsiteY7" fmla="*/ 2978 h 9422"/>
                <a:gd name="connsiteX8" fmla="*/ 397 w 10000"/>
                <a:gd name="connsiteY8" fmla="*/ 3733 h 9422"/>
                <a:gd name="connsiteX9" fmla="*/ 113 w 10000"/>
                <a:gd name="connsiteY9" fmla="*/ 4667 h 9422"/>
                <a:gd name="connsiteX10" fmla="*/ 0 w 10000"/>
                <a:gd name="connsiteY10" fmla="*/ 5777 h 9422"/>
                <a:gd name="connsiteX11" fmla="*/ 85 w 10000"/>
                <a:gd name="connsiteY11" fmla="*/ 6666 h 9422"/>
                <a:gd name="connsiteX12" fmla="*/ 283 w 10000"/>
                <a:gd name="connsiteY12" fmla="*/ 7555 h 9422"/>
                <a:gd name="connsiteX13" fmla="*/ 652 w 10000"/>
                <a:gd name="connsiteY13" fmla="*/ 8266 h 9422"/>
                <a:gd name="connsiteX14" fmla="*/ 1048 w 10000"/>
                <a:gd name="connsiteY14" fmla="*/ 8844 h 9422"/>
                <a:gd name="connsiteX15" fmla="*/ 1048 w 10000"/>
                <a:gd name="connsiteY15" fmla="*/ 8534 h 9422"/>
                <a:gd name="connsiteX16" fmla="*/ 1105 w 10000"/>
                <a:gd name="connsiteY16" fmla="*/ 8399 h 9422"/>
                <a:gd name="connsiteX17" fmla="*/ 1105 w 10000"/>
                <a:gd name="connsiteY17" fmla="*/ 8266 h 9422"/>
                <a:gd name="connsiteX18" fmla="*/ 1133 w 10000"/>
                <a:gd name="connsiteY18" fmla="*/ 8222 h 9422"/>
                <a:gd name="connsiteX19" fmla="*/ 1190 w 10000"/>
                <a:gd name="connsiteY19" fmla="*/ 8133 h 9422"/>
                <a:gd name="connsiteX20" fmla="*/ 1190 w 10000"/>
                <a:gd name="connsiteY20" fmla="*/ 8133 h 9422"/>
                <a:gd name="connsiteX21" fmla="*/ 2040 w 10000"/>
                <a:gd name="connsiteY21" fmla="*/ 7822 h 9422"/>
                <a:gd name="connsiteX22" fmla="*/ 2210 w 10000"/>
                <a:gd name="connsiteY22" fmla="*/ 7066 h 9422"/>
                <a:gd name="connsiteX23" fmla="*/ 2125 w 10000"/>
                <a:gd name="connsiteY23" fmla="*/ 6977 h 9422"/>
                <a:gd name="connsiteX24" fmla="*/ 2068 w 10000"/>
                <a:gd name="connsiteY24" fmla="*/ 6889 h 9422"/>
                <a:gd name="connsiteX25" fmla="*/ 2040 w 10000"/>
                <a:gd name="connsiteY25" fmla="*/ 6756 h 9422"/>
                <a:gd name="connsiteX26" fmla="*/ 1983 w 10000"/>
                <a:gd name="connsiteY26" fmla="*/ 6623 h 9422"/>
                <a:gd name="connsiteX27" fmla="*/ 1955 w 10000"/>
                <a:gd name="connsiteY27" fmla="*/ 6534 h 9422"/>
                <a:gd name="connsiteX28" fmla="*/ 1955 w 10000"/>
                <a:gd name="connsiteY28" fmla="*/ 6488 h 9422"/>
                <a:gd name="connsiteX29" fmla="*/ 1955 w 10000"/>
                <a:gd name="connsiteY29" fmla="*/ 6311 h 9422"/>
                <a:gd name="connsiteX30" fmla="*/ 1926 w 10000"/>
                <a:gd name="connsiteY30" fmla="*/ 5912 h 9422"/>
                <a:gd name="connsiteX31" fmla="*/ 1870 w 10000"/>
                <a:gd name="connsiteY31" fmla="*/ 5334 h 9422"/>
                <a:gd name="connsiteX32" fmla="*/ 1841 w 10000"/>
                <a:gd name="connsiteY32" fmla="*/ 4756 h 9422"/>
                <a:gd name="connsiteX33" fmla="*/ 1926 w 10000"/>
                <a:gd name="connsiteY33" fmla="*/ 4355 h 9422"/>
                <a:gd name="connsiteX34" fmla="*/ 2125 w 10000"/>
                <a:gd name="connsiteY34" fmla="*/ 4178 h 9422"/>
                <a:gd name="connsiteX35" fmla="*/ 2323 w 10000"/>
                <a:gd name="connsiteY35" fmla="*/ 4045 h 9422"/>
                <a:gd name="connsiteX36" fmla="*/ 2493 w 10000"/>
                <a:gd name="connsiteY36" fmla="*/ 4001 h 9422"/>
                <a:gd name="connsiteX37" fmla="*/ 2578 w 10000"/>
                <a:gd name="connsiteY37" fmla="*/ 4001 h 9422"/>
                <a:gd name="connsiteX38" fmla="*/ 2578 w 10000"/>
                <a:gd name="connsiteY38" fmla="*/ 4001 h 9422"/>
                <a:gd name="connsiteX39" fmla="*/ 2635 w 10000"/>
                <a:gd name="connsiteY39" fmla="*/ 4001 h 9422"/>
                <a:gd name="connsiteX40" fmla="*/ 2805 w 10000"/>
                <a:gd name="connsiteY40" fmla="*/ 4045 h 9422"/>
                <a:gd name="connsiteX41" fmla="*/ 3003 w 10000"/>
                <a:gd name="connsiteY41" fmla="*/ 4178 h 9422"/>
                <a:gd name="connsiteX42" fmla="*/ 3173 w 10000"/>
                <a:gd name="connsiteY42" fmla="*/ 4355 h 9422"/>
                <a:gd name="connsiteX43" fmla="*/ 3258 w 10000"/>
                <a:gd name="connsiteY43" fmla="*/ 4756 h 9422"/>
                <a:gd name="connsiteX44" fmla="*/ 3258 w 10000"/>
                <a:gd name="connsiteY44" fmla="*/ 5334 h 9422"/>
                <a:gd name="connsiteX45" fmla="*/ 3229 w 10000"/>
                <a:gd name="connsiteY45" fmla="*/ 5912 h 9422"/>
                <a:gd name="connsiteX46" fmla="*/ 3173 w 10000"/>
                <a:gd name="connsiteY46" fmla="*/ 6311 h 9422"/>
                <a:gd name="connsiteX47" fmla="*/ 3144 w 10000"/>
                <a:gd name="connsiteY47" fmla="*/ 6488 h 9422"/>
                <a:gd name="connsiteX48" fmla="*/ 3144 w 10000"/>
                <a:gd name="connsiteY48" fmla="*/ 6534 h 9422"/>
                <a:gd name="connsiteX49" fmla="*/ 3144 w 10000"/>
                <a:gd name="connsiteY49" fmla="*/ 6623 h 9422"/>
                <a:gd name="connsiteX50" fmla="*/ 3088 w 10000"/>
                <a:gd name="connsiteY50" fmla="*/ 6756 h 9422"/>
                <a:gd name="connsiteX51" fmla="*/ 3059 w 10000"/>
                <a:gd name="connsiteY51" fmla="*/ 6889 h 9422"/>
                <a:gd name="connsiteX52" fmla="*/ 2975 w 10000"/>
                <a:gd name="connsiteY52" fmla="*/ 6977 h 9422"/>
                <a:gd name="connsiteX53" fmla="*/ 2946 w 10000"/>
                <a:gd name="connsiteY53" fmla="*/ 7066 h 9422"/>
                <a:gd name="connsiteX54" fmla="*/ 3088 w 10000"/>
                <a:gd name="connsiteY54" fmla="*/ 7822 h 9422"/>
                <a:gd name="connsiteX55" fmla="*/ 3541 w 10000"/>
                <a:gd name="connsiteY55" fmla="*/ 8000 h 9422"/>
                <a:gd name="connsiteX56" fmla="*/ 2890 w 10000"/>
                <a:gd name="connsiteY56" fmla="*/ 8266 h 9422"/>
                <a:gd name="connsiteX57" fmla="*/ 2861 w 10000"/>
                <a:gd name="connsiteY57" fmla="*/ 8266 h 9422"/>
                <a:gd name="connsiteX58" fmla="*/ 2805 w 10000"/>
                <a:gd name="connsiteY58" fmla="*/ 8355 h 9422"/>
                <a:gd name="connsiteX59" fmla="*/ 2776 w 10000"/>
                <a:gd name="connsiteY59" fmla="*/ 8489 h 9422"/>
                <a:gd name="connsiteX60" fmla="*/ 2720 w 10000"/>
                <a:gd name="connsiteY60" fmla="*/ 8578 h 9422"/>
                <a:gd name="connsiteX61" fmla="*/ 2720 w 10000"/>
                <a:gd name="connsiteY61" fmla="*/ 8800 h 9422"/>
                <a:gd name="connsiteX62" fmla="*/ 2720 w 10000"/>
                <a:gd name="connsiteY62" fmla="*/ 9422 h 9422"/>
                <a:gd name="connsiteX63" fmla="*/ 2946 w 10000"/>
                <a:gd name="connsiteY63" fmla="*/ 9422 h 9422"/>
                <a:gd name="connsiteX64" fmla="*/ 2946 w 10000"/>
                <a:gd name="connsiteY64" fmla="*/ 8978 h 9422"/>
                <a:gd name="connsiteX65" fmla="*/ 2946 w 10000"/>
                <a:gd name="connsiteY65" fmla="*/ 8800 h 9422"/>
                <a:gd name="connsiteX66" fmla="*/ 2975 w 10000"/>
                <a:gd name="connsiteY66" fmla="*/ 8667 h 9422"/>
                <a:gd name="connsiteX67" fmla="*/ 3003 w 10000"/>
                <a:gd name="connsiteY67" fmla="*/ 8578 h 9422"/>
                <a:gd name="connsiteX68" fmla="*/ 3059 w 10000"/>
                <a:gd name="connsiteY68" fmla="*/ 8534 h 9422"/>
                <a:gd name="connsiteX69" fmla="*/ 3059 w 10000"/>
                <a:gd name="connsiteY69" fmla="*/ 8489 h 9422"/>
                <a:gd name="connsiteX70" fmla="*/ 4079 w 10000"/>
                <a:gd name="connsiteY70" fmla="*/ 8089 h 9422"/>
                <a:gd name="connsiteX71" fmla="*/ 4278 w 10000"/>
                <a:gd name="connsiteY71" fmla="*/ 7200 h 9422"/>
                <a:gd name="connsiteX72" fmla="*/ 4193 w 10000"/>
                <a:gd name="connsiteY72" fmla="*/ 7066 h 9422"/>
                <a:gd name="connsiteX73" fmla="*/ 4108 w 10000"/>
                <a:gd name="connsiteY73" fmla="*/ 6933 h 9422"/>
                <a:gd name="connsiteX74" fmla="*/ 4079 w 10000"/>
                <a:gd name="connsiteY74" fmla="*/ 6800 h 9422"/>
                <a:gd name="connsiteX75" fmla="*/ 4051 w 10000"/>
                <a:gd name="connsiteY75" fmla="*/ 6623 h 9422"/>
                <a:gd name="connsiteX76" fmla="*/ 3994 w 10000"/>
                <a:gd name="connsiteY76" fmla="*/ 6534 h 9422"/>
                <a:gd name="connsiteX77" fmla="*/ 3994 w 10000"/>
                <a:gd name="connsiteY77" fmla="*/ 6488 h 9422"/>
                <a:gd name="connsiteX78" fmla="*/ 3994 w 10000"/>
                <a:gd name="connsiteY78" fmla="*/ 6355 h 9422"/>
                <a:gd name="connsiteX79" fmla="*/ 3966 w 10000"/>
                <a:gd name="connsiteY79" fmla="*/ 6045 h 9422"/>
                <a:gd name="connsiteX80" fmla="*/ 3909 w 10000"/>
                <a:gd name="connsiteY80" fmla="*/ 5511 h 9422"/>
                <a:gd name="connsiteX81" fmla="*/ 3881 w 10000"/>
                <a:gd name="connsiteY81" fmla="*/ 4933 h 9422"/>
                <a:gd name="connsiteX82" fmla="*/ 3881 w 10000"/>
                <a:gd name="connsiteY82" fmla="*/ 4444 h 9422"/>
                <a:gd name="connsiteX83" fmla="*/ 3909 w 10000"/>
                <a:gd name="connsiteY83" fmla="*/ 4045 h 9422"/>
                <a:gd name="connsiteX84" fmla="*/ 4079 w 10000"/>
                <a:gd name="connsiteY84" fmla="*/ 3733 h 9422"/>
                <a:gd name="connsiteX85" fmla="*/ 4278 w 10000"/>
                <a:gd name="connsiteY85" fmla="*/ 3600 h 9422"/>
                <a:gd name="connsiteX86" fmla="*/ 4476 w 10000"/>
                <a:gd name="connsiteY86" fmla="*/ 3467 h 9422"/>
                <a:gd name="connsiteX87" fmla="*/ 4646 w 10000"/>
                <a:gd name="connsiteY87" fmla="*/ 3467 h 9422"/>
                <a:gd name="connsiteX88" fmla="*/ 4731 w 10000"/>
                <a:gd name="connsiteY88" fmla="*/ 3467 h 9422"/>
                <a:gd name="connsiteX89" fmla="*/ 4731 w 10000"/>
                <a:gd name="connsiteY89" fmla="*/ 3467 h 9422"/>
                <a:gd name="connsiteX90" fmla="*/ 4788 w 10000"/>
                <a:gd name="connsiteY90" fmla="*/ 3467 h 9422"/>
                <a:gd name="connsiteX91" fmla="*/ 4929 w 10000"/>
                <a:gd name="connsiteY91" fmla="*/ 3467 h 9422"/>
                <a:gd name="connsiteX92" fmla="*/ 5127 w 10000"/>
                <a:gd name="connsiteY92" fmla="*/ 3600 h 9422"/>
                <a:gd name="connsiteX93" fmla="*/ 5354 w 10000"/>
                <a:gd name="connsiteY93" fmla="*/ 3733 h 9422"/>
                <a:gd name="connsiteX94" fmla="*/ 5496 w 10000"/>
                <a:gd name="connsiteY94" fmla="*/ 4045 h 9422"/>
                <a:gd name="connsiteX95" fmla="*/ 5581 w 10000"/>
                <a:gd name="connsiteY95" fmla="*/ 4444 h 9422"/>
                <a:gd name="connsiteX96" fmla="*/ 5552 w 10000"/>
                <a:gd name="connsiteY96" fmla="*/ 4933 h 9422"/>
                <a:gd name="connsiteX97" fmla="*/ 5552 w 10000"/>
                <a:gd name="connsiteY97" fmla="*/ 5511 h 9422"/>
                <a:gd name="connsiteX98" fmla="*/ 5467 w 10000"/>
                <a:gd name="connsiteY98" fmla="*/ 6045 h 9422"/>
                <a:gd name="connsiteX99" fmla="*/ 5467 w 10000"/>
                <a:gd name="connsiteY99" fmla="*/ 6355 h 9422"/>
                <a:gd name="connsiteX100" fmla="*/ 5439 w 10000"/>
                <a:gd name="connsiteY100" fmla="*/ 6488 h 9422"/>
                <a:gd name="connsiteX101" fmla="*/ 5439 w 10000"/>
                <a:gd name="connsiteY101" fmla="*/ 6534 h 9422"/>
                <a:gd name="connsiteX102" fmla="*/ 5439 w 10000"/>
                <a:gd name="connsiteY102" fmla="*/ 6623 h 9422"/>
                <a:gd name="connsiteX103" fmla="*/ 5382 w 10000"/>
                <a:gd name="connsiteY103" fmla="*/ 6800 h 9422"/>
                <a:gd name="connsiteX104" fmla="*/ 5297 w 10000"/>
                <a:gd name="connsiteY104" fmla="*/ 6933 h 9422"/>
                <a:gd name="connsiteX105" fmla="*/ 5269 w 10000"/>
                <a:gd name="connsiteY105" fmla="*/ 7066 h 9422"/>
                <a:gd name="connsiteX106" fmla="*/ 5127 w 10000"/>
                <a:gd name="connsiteY106" fmla="*/ 7200 h 9422"/>
                <a:gd name="connsiteX107" fmla="*/ 5354 w 10000"/>
                <a:gd name="connsiteY107" fmla="*/ 8089 h 9422"/>
                <a:gd name="connsiteX108" fmla="*/ 6374 w 10000"/>
                <a:gd name="connsiteY108" fmla="*/ 8489 h 9422"/>
                <a:gd name="connsiteX109" fmla="*/ 6374 w 10000"/>
                <a:gd name="connsiteY109" fmla="*/ 8534 h 9422"/>
                <a:gd name="connsiteX110" fmla="*/ 6402 w 10000"/>
                <a:gd name="connsiteY110" fmla="*/ 8578 h 9422"/>
                <a:gd name="connsiteX111" fmla="*/ 6459 w 10000"/>
                <a:gd name="connsiteY111" fmla="*/ 8667 h 9422"/>
                <a:gd name="connsiteX112" fmla="*/ 6487 w 10000"/>
                <a:gd name="connsiteY112" fmla="*/ 8800 h 9422"/>
                <a:gd name="connsiteX113" fmla="*/ 6544 w 10000"/>
                <a:gd name="connsiteY113" fmla="*/ 8978 h 9422"/>
                <a:gd name="connsiteX114" fmla="*/ 6544 w 10000"/>
                <a:gd name="connsiteY114" fmla="*/ 9156 h 9422"/>
                <a:gd name="connsiteX115" fmla="*/ 6544 w 10000"/>
                <a:gd name="connsiteY115" fmla="*/ 9377 h 9422"/>
                <a:gd name="connsiteX116" fmla="*/ 6686 w 10000"/>
                <a:gd name="connsiteY116" fmla="*/ 9377 h 9422"/>
                <a:gd name="connsiteX117" fmla="*/ 6686 w 10000"/>
                <a:gd name="connsiteY117" fmla="*/ 8800 h 9422"/>
                <a:gd name="connsiteX118" fmla="*/ 6686 w 10000"/>
                <a:gd name="connsiteY118" fmla="*/ 8578 h 9422"/>
                <a:gd name="connsiteX119" fmla="*/ 6657 w 10000"/>
                <a:gd name="connsiteY119" fmla="*/ 8489 h 9422"/>
                <a:gd name="connsiteX120" fmla="*/ 6601 w 10000"/>
                <a:gd name="connsiteY120" fmla="*/ 8355 h 9422"/>
                <a:gd name="connsiteX121" fmla="*/ 6572 w 10000"/>
                <a:gd name="connsiteY121" fmla="*/ 8266 h 9422"/>
                <a:gd name="connsiteX122" fmla="*/ 6544 w 10000"/>
                <a:gd name="connsiteY122" fmla="*/ 8266 h 9422"/>
                <a:gd name="connsiteX123" fmla="*/ 5864 w 10000"/>
                <a:gd name="connsiteY123" fmla="*/ 8000 h 9422"/>
                <a:gd name="connsiteX124" fmla="*/ 6317 w 10000"/>
                <a:gd name="connsiteY124" fmla="*/ 7822 h 9422"/>
                <a:gd name="connsiteX125" fmla="*/ 6544 w 10000"/>
                <a:gd name="connsiteY125" fmla="*/ 7066 h 9422"/>
                <a:gd name="connsiteX126" fmla="*/ 6459 w 10000"/>
                <a:gd name="connsiteY126" fmla="*/ 6977 h 9422"/>
                <a:gd name="connsiteX127" fmla="*/ 6374 w 10000"/>
                <a:gd name="connsiteY127" fmla="*/ 6889 h 9422"/>
                <a:gd name="connsiteX128" fmla="*/ 6317 w 10000"/>
                <a:gd name="connsiteY128" fmla="*/ 6756 h 9422"/>
                <a:gd name="connsiteX129" fmla="*/ 6289 w 10000"/>
                <a:gd name="connsiteY129" fmla="*/ 6623 h 9422"/>
                <a:gd name="connsiteX130" fmla="*/ 6289 w 10000"/>
                <a:gd name="connsiteY130" fmla="*/ 6488 h 9422"/>
                <a:gd name="connsiteX131" fmla="*/ 6289 w 10000"/>
                <a:gd name="connsiteY131" fmla="*/ 6488 h 9422"/>
                <a:gd name="connsiteX132" fmla="*/ 6232 w 10000"/>
                <a:gd name="connsiteY132" fmla="*/ 6311 h 9422"/>
                <a:gd name="connsiteX133" fmla="*/ 6204 w 10000"/>
                <a:gd name="connsiteY133" fmla="*/ 5912 h 9422"/>
                <a:gd name="connsiteX134" fmla="*/ 6176 w 10000"/>
                <a:gd name="connsiteY134" fmla="*/ 5334 h 9422"/>
                <a:gd name="connsiteX135" fmla="*/ 6176 w 10000"/>
                <a:gd name="connsiteY135" fmla="*/ 4756 h 9422"/>
                <a:gd name="connsiteX136" fmla="*/ 6232 w 10000"/>
                <a:gd name="connsiteY136" fmla="*/ 4355 h 9422"/>
                <a:gd name="connsiteX137" fmla="*/ 6402 w 10000"/>
                <a:gd name="connsiteY137" fmla="*/ 4178 h 9422"/>
                <a:gd name="connsiteX138" fmla="*/ 6601 w 10000"/>
                <a:gd name="connsiteY138" fmla="*/ 4045 h 9422"/>
                <a:gd name="connsiteX139" fmla="*/ 6771 w 10000"/>
                <a:gd name="connsiteY139" fmla="*/ 4001 h 9422"/>
                <a:gd name="connsiteX140" fmla="*/ 6856 w 10000"/>
                <a:gd name="connsiteY140" fmla="*/ 4001 h 9422"/>
                <a:gd name="connsiteX141" fmla="*/ 6856 w 10000"/>
                <a:gd name="connsiteY141" fmla="*/ 4001 h 9422"/>
                <a:gd name="connsiteX142" fmla="*/ 6941 w 10000"/>
                <a:gd name="connsiteY142" fmla="*/ 4001 h 9422"/>
                <a:gd name="connsiteX143" fmla="*/ 7110 w 10000"/>
                <a:gd name="connsiteY143" fmla="*/ 4045 h 9422"/>
                <a:gd name="connsiteX144" fmla="*/ 7337 w 10000"/>
                <a:gd name="connsiteY144" fmla="*/ 4178 h 9422"/>
                <a:gd name="connsiteX145" fmla="*/ 7507 w 10000"/>
                <a:gd name="connsiteY145" fmla="*/ 4355 h 9422"/>
                <a:gd name="connsiteX146" fmla="*/ 7592 w 10000"/>
                <a:gd name="connsiteY146" fmla="*/ 4756 h 9422"/>
                <a:gd name="connsiteX147" fmla="*/ 7564 w 10000"/>
                <a:gd name="connsiteY147" fmla="*/ 5334 h 9422"/>
                <a:gd name="connsiteX148" fmla="*/ 7507 w 10000"/>
                <a:gd name="connsiteY148" fmla="*/ 5912 h 9422"/>
                <a:gd name="connsiteX149" fmla="*/ 7479 w 10000"/>
                <a:gd name="connsiteY149" fmla="*/ 6311 h 9422"/>
                <a:gd name="connsiteX150" fmla="*/ 7479 w 10000"/>
                <a:gd name="connsiteY150" fmla="*/ 6488 h 9422"/>
                <a:gd name="connsiteX151" fmla="*/ 7479 w 10000"/>
                <a:gd name="connsiteY151" fmla="*/ 6488 h 9422"/>
                <a:gd name="connsiteX152" fmla="*/ 7422 w 10000"/>
                <a:gd name="connsiteY152" fmla="*/ 6623 h 9422"/>
                <a:gd name="connsiteX153" fmla="*/ 7394 w 10000"/>
                <a:gd name="connsiteY153" fmla="*/ 6756 h 9422"/>
                <a:gd name="connsiteX154" fmla="*/ 7337 w 10000"/>
                <a:gd name="connsiteY154" fmla="*/ 6889 h 9422"/>
                <a:gd name="connsiteX155" fmla="*/ 7309 w 10000"/>
                <a:gd name="connsiteY155" fmla="*/ 6977 h 9422"/>
                <a:gd name="connsiteX156" fmla="*/ 7224 w 10000"/>
                <a:gd name="connsiteY156" fmla="*/ 7066 h 9422"/>
                <a:gd name="connsiteX157" fmla="*/ 7394 w 10000"/>
                <a:gd name="connsiteY157" fmla="*/ 7822 h 9422"/>
                <a:gd name="connsiteX158" fmla="*/ 8244 w 10000"/>
                <a:gd name="connsiteY158" fmla="*/ 8133 h 9422"/>
                <a:gd name="connsiteX159" fmla="*/ 8244 w 10000"/>
                <a:gd name="connsiteY159" fmla="*/ 8133 h 9422"/>
                <a:gd name="connsiteX160" fmla="*/ 8300 w 10000"/>
                <a:gd name="connsiteY160" fmla="*/ 8222 h 9422"/>
                <a:gd name="connsiteX161" fmla="*/ 8329 w 10000"/>
                <a:gd name="connsiteY161" fmla="*/ 8266 h 9422"/>
                <a:gd name="connsiteX162" fmla="*/ 8329 w 10000"/>
                <a:gd name="connsiteY162" fmla="*/ 8399 h 9422"/>
                <a:gd name="connsiteX163" fmla="*/ 8357 w 10000"/>
                <a:gd name="connsiteY163" fmla="*/ 8534 h 9422"/>
                <a:gd name="connsiteX164" fmla="*/ 8357 w 10000"/>
                <a:gd name="connsiteY164" fmla="*/ 9110 h 9422"/>
                <a:gd name="connsiteX165" fmla="*/ 9037 w 10000"/>
                <a:gd name="connsiteY165" fmla="*/ 8534 h 9422"/>
                <a:gd name="connsiteX166" fmla="*/ 9547 w 10000"/>
                <a:gd name="connsiteY166" fmla="*/ 7689 h 9422"/>
                <a:gd name="connsiteX167" fmla="*/ 9887 w 10000"/>
                <a:gd name="connsiteY167" fmla="*/ 6623 h 9422"/>
                <a:gd name="connsiteX168" fmla="*/ 10000 w 10000"/>
                <a:gd name="connsiteY168" fmla="*/ 5377 h 9422"/>
                <a:gd name="connsiteX169" fmla="*/ 9915 w 10000"/>
                <a:gd name="connsiteY169" fmla="*/ 4311 h 9422"/>
                <a:gd name="connsiteX170" fmla="*/ 9688 w 10000"/>
                <a:gd name="connsiteY170" fmla="*/ 3333 h 9422"/>
                <a:gd name="connsiteX171" fmla="*/ 9263 w 10000"/>
                <a:gd name="connsiteY171" fmla="*/ 2578 h 9422"/>
                <a:gd name="connsiteX172" fmla="*/ 8782 w 10000"/>
                <a:gd name="connsiteY172" fmla="*/ 1911 h 9422"/>
                <a:gd name="connsiteX173" fmla="*/ 8159 w 10000"/>
                <a:gd name="connsiteY173" fmla="*/ 1556 h 9422"/>
                <a:gd name="connsiteX174" fmla="*/ 7479 w 10000"/>
                <a:gd name="connsiteY174" fmla="*/ 1423 h 9422"/>
                <a:gd name="connsiteX0" fmla="*/ 7479 w 10000"/>
                <a:gd name="connsiteY0" fmla="*/ 755 h 9245"/>
                <a:gd name="connsiteX1" fmla="*/ 7025 w 10000"/>
                <a:gd name="connsiteY1" fmla="*/ 755 h 9245"/>
                <a:gd name="connsiteX2" fmla="*/ 6601 w 10000"/>
                <a:gd name="connsiteY2" fmla="*/ 943 h 9245"/>
                <a:gd name="connsiteX3" fmla="*/ 6402 w 10000"/>
                <a:gd name="connsiteY3" fmla="*/ 0 h 9245"/>
                <a:gd name="connsiteX4" fmla="*/ 2068 w 10000"/>
                <a:gd name="connsiteY4" fmla="*/ 1510 h 9245"/>
                <a:gd name="connsiteX5" fmla="*/ 1416 w 10000"/>
                <a:gd name="connsiteY5" fmla="*/ 1792 h 9245"/>
                <a:gd name="connsiteX6" fmla="*/ 850 w 10000"/>
                <a:gd name="connsiteY6" fmla="*/ 2406 h 9245"/>
                <a:gd name="connsiteX7" fmla="*/ 397 w 10000"/>
                <a:gd name="connsiteY7" fmla="*/ 3207 h 9245"/>
                <a:gd name="connsiteX8" fmla="*/ 113 w 10000"/>
                <a:gd name="connsiteY8" fmla="*/ 4198 h 9245"/>
                <a:gd name="connsiteX9" fmla="*/ 0 w 10000"/>
                <a:gd name="connsiteY9" fmla="*/ 5376 h 9245"/>
                <a:gd name="connsiteX10" fmla="*/ 85 w 10000"/>
                <a:gd name="connsiteY10" fmla="*/ 6320 h 9245"/>
                <a:gd name="connsiteX11" fmla="*/ 283 w 10000"/>
                <a:gd name="connsiteY11" fmla="*/ 7263 h 9245"/>
                <a:gd name="connsiteX12" fmla="*/ 652 w 10000"/>
                <a:gd name="connsiteY12" fmla="*/ 8018 h 9245"/>
                <a:gd name="connsiteX13" fmla="*/ 1048 w 10000"/>
                <a:gd name="connsiteY13" fmla="*/ 8632 h 9245"/>
                <a:gd name="connsiteX14" fmla="*/ 1048 w 10000"/>
                <a:gd name="connsiteY14" fmla="*/ 8303 h 9245"/>
                <a:gd name="connsiteX15" fmla="*/ 1105 w 10000"/>
                <a:gd name="connsiteY15" fmla="*/ 8159 h 9245"/>
                <a:gd name="connsiteX16" fmla="*/ 1105 w 10000"/>
                <a:gd name="connsiteY16" fmla="*/ 8018 h 9245"/>
                <a:gd name="connsiteX17" fmla="*/ 1133 w 10000"/>
                <a:gd name="connsiteY17" fmla="*/ 7971 h 9245"/>
                <a:gd name="connsiteX18" fmla="*/ 1190 w 10000"/>
                <a:gd name="connsiteY18" fmla="*/ 7877 h 9245"/>
                <a:gd name="connsiteX19" fmla="*/ 1190 w 10000"/>
                <a:gd name="connsiteY19" fmla="*/ 7877 h 9245"/>
                <a:gd name="connsiteX20" fmla="*/ 2040 w 10000"/>
                <a:gd name="connsiteY20" fmla="*/ 7547 h 9245"/>
                <a:gd name="connsiteX21" fmla="*/ 2210 w 10000"/>
                <a:gd name="connsiteY21" fmla="*/ 6744 h 9245"/>
                <a:gd name="connsiteX22" fmla="*/ 2125 w 10000"/>
                <a:gd name="connsiteY22" fmla="*/ 6650 h 9245"/>
                <a:gd name="connsiteX23" fmla="*/ 2068 w 10000"/>
                <a:gd name="connsiteY23" fmla="*/ 6557 h 9245"/>
                <a:gd name="connsiteX24" fmla="*/ 2040 w 10000"/>
                <a:gd name="connsiteY24" fmla="*/ 6415 h 9245"/>
                <a:gd name="connsiteX25" fmla="*/ 1983 w 10000"/>
                <a:gd name="connsiteY25" fmla="*/ 6274 h 9245"/>
                <a:gd name="connsiteX26" fmla="*/ 1955 w 10000"/>
                <a:gd name="connsiteY26" fmla="*/ 6180 h 9245"/>
                <a:gd name="connsiteX27" fmla="*/ 1955 w 10000"/>
                <a:gd name="connsiteY27" fmla="*/ 6131 h 9245"/>
                <a:gd name="connsiteX28" fmla="*/ 1955 w 10000"/>
                <a:gd name="connsiteY28" fmla="*/ 5943 h 9245"/>
                <a:gd name="connsiteX29" fmla="*/ 1926 w 10000"/>
                <a:gd name="connsiteY29" fmla="*/ 5520 h 9245"/>
                <a:gd name="connsiteX30" fmla="*/ 1870 w 10000"/>
                <a:gd name="connsiteY30" fmla="*/ 4906 h 9245"/>
                <a:gd name="connsiteX31" fmla="*/ 1841 w 10000"/>
                <a:gd name="connsiteY31" fmla="*/ 4293 h 9245"/>
                <a:gd name="connsiteX32" fmla="*/ 1926 w 10000"/>
                <a:gd name="connsiteY32" fmla="*/ 3867 h 9245"/>
                <a:gd name="connsiteX33" fmla="*/ 2125 w 10000"/>
                <a:gd name="connsiteY33" fmla="*/ 3679 h 9245"/>
                <a:gd name="connsiteX34" fmla="*/ 2323 w 10000"/>
                <a:gd name="connsiteY34" fmla="*/ 3538 h 9245"/>
                <a:gd name="connsiteX35" fmla="*/ 2493 w 10000"/>
                <a:gd name="connsiteY35" fmla="*/ 3491 h 9245"/>
                <a:gd name="connsiteX36" fmla="*/ 2578 w 10000"/>
                <a:gd name="connsiteY36" fmla="*/ 3491 h 9245"/>
                <a:gd name="connsiteX37" fmla="*/ 2578 w 10000"/>
                <a:gd name="connsiteY37" fmla="*/ 3491 h 9245"/>
                <a:gd name="connsiteX38" fmla="*/ 2635 w 10000"/>
                <a:gd name="connsiteY38" fmla="*/ 3491 h 9245"/>
                <a:gd name="connsiteX39" fmla="*/ 2805 w 10000"/>
                <a:gd name="connsiteY39" fmla="*/ 3538 h 9245"/>
                <a:gd name="connsiteX40" fmla="*/ 3003 w 10000"/>
                <a:gd name="connsiteY40" fmla="*/ 3679 h 9245"/>
                <a:gd name="connsiteX41" fmla="*/ 3173 w 10000"/>
                <a:gd name="connsiteY41" fmla="*/ 3867 h 9245"/>
                <a:gd name="connsiteX42" fmla="*/ 3258 w 10000"/>
                <a:gd name="connsiteY42" fmla="*/ 4293 h 9245"/>
                <a:gd name="connsiteX43" fmla="*/ 3258 w 10000"/>
                <a:gd name="connsiteY43" fmla="*/ 4906 h 9245"/>
                <a:gd name="connsiteX44" fmla="*/ 3229 w 10000"/>
                <a:gd name="connsiteY44" fmla="*/ 5520 h 9245"/>
                <a:gd name="connsiteX45" fmla="*/ 3173 w 10000"/>
                <a:gd name="connsiteY45" fmla="*/ 5943 h 9245"/>
                <a:gd name="connsiteX46" fmla="*/ 3144 w 10000"/>
                <a:gd name="connsiteY46" fmla="*/ 6131 h 9245"/>
                <a:gd name="connsiteX47" fmla="*/ 3144 w 10000"/>
                <a:gd name="connsiteY47" fmla="*/ 6180 h 9245"/>
                <a:gd name="connsiteX48" fmla="*/ 3144 w 10000"/>
                <a:gd name="connsiteY48" fmla="*/ 6274 h 9245"/>
                <a:gd name="connsiteX49" fmla="*/ 3088 w 10000"/>
                <a:gd name="connsiteY49" fmla="*/ 6415 h 9245"/>
                <a:gd name="connsiteX50" fmla="*/ 3059 w 10000"/>
                <a:gd name="connsiteY50" fmla="*/ 6557 h 9245"/>
                <a:gd name="connsiteX51" fmla="*/ 2975 w 10000"/>
                <a:gd name="connsiteY51" fmla="*/ 6650 h 9245"/>
                <a:gd name="connsiteX52" fmla="*/ 2946 w 10000"/>
                <a:gd name="connsiteY52" fmla="*/ 6744 h 9245"/>
                <a:gd name="connsiteX53" fmla="*/ 3088 w 10000"/>
                <a:gd name="connsiteY53" fmla="*/ 7547 h 9245"/>
                <a:gd name="connsiteX54" fmla="*/ 3541 w 10000"/>
                <a:gd name="connsiteY54" fmla="*/ 7736 h 9245"/>
                <a:gd name="connsiteX55" fmla="*/ 2890 w 10000"/>
                <a:gd name="connsiteY55" fmla="*/ 8018 h 9245"/>
                <a:gd name="connsiteX56" fmla="*/ 2861 w 10000"/>
                <a:gd name="connsiteY56" fmla="*/ 8018 h 9245"/>
                <a:gd name="connsiteX57" fmla="*/ 2805 w 10000"/>
                <a:gd name="connsiteY57" fmla="*/ 8113 h 9245"/>
                <a:gd name="connsiteX58" fmla="*/ 2776 w 10000"/>
                <a:gd name="connsiteY58" fmla="*/ 8255 h 9245"/>
                <a:gd name="connsiteX59" fmla="*/ 2720 w 10000"/>
                <a:gd name="connsiteY59" fmla="*/ 8349 h 9245"/>
                <a:gd name="connsiteX60" fmla="*/ 2720 w 10000"/>
                <a:gd name="connsiteY60" fmla="*/ 8585 h 9245"/>
                <a:gd name="connsiteX61" fmla="*/ 2720 w 10000"/>
                <a:gd name="connsiteY61" fmla="*/ 9245 h 9245"/>
                <a:gd name="connsiteX62" fmla="*/ 2946 w 10000"/>
                <a:gd name="connsiteY62" fmla="*/ 9245 h 9245"/>
                <a:gd name="connsiteX63" fmla="*/ 2946 w 10000"/>
                <a:gd name="connsiteY63" fmla="*/ 8774 h 9245"/>
                <a:gd name="connsiteX64" fmla="*/ 2946 w 10000"/>
                <a:gd name="connsiteY64" fmla="*/ 8585 h 9245"/>
                <a:gd name="connsiteX65" fmla="*/ 2975 w 10000"/>
                <a:gd name="connsiteY65" fmla="*/ 8444 h 9245"/>
                <a:gd name="connsiteX66" fmla="*/ 3003 w 10000"/>
                <a:gd name="connsiteY66" fmla="*/ 8349 h 9245"/>
                <a:gd name="connsiteX67" fmla="*/ 3059 w 10000"/>
                <a:gd name="connsiteY67" fmla="*/ 8303 h 9245"/>
                <a:gd name="connsiteX68" fmla="*/ 3059 w 10000"/>
                <a:gd name="connsiteY68" fmla="*/ 8255 h 9245"/>
                <a:gd name="connsiteX69" fmla="*/ 4079 w 10000"/>
                <a:gd name="connsiteY69" fmla="*/ 7830 h 9245"/>
                <a:gd name="connsiteX70" fmla="*/ 4278 w 10000"/>
                <a:gd name="connsiteY70" fmla="*/ 6887 h 9245"/>
                <a:gd name="connsiteX71" fmla="*/ 4193 w 10000"/>
                <a:gd name="connsiteY71" fmla="*/ 6744 h 9245"/>
                <a:gd name="connsiteX72" fmla="*/ 4108 w 10000"/>
                <a:gd name="connsiteY72" fmla="*/ 6603 h 9245"/>
                <a:gd name="connsiteX73" fmla="*/ 4079 w 10000"/>
                <a:gd name="connsiteY73" fmla="*/ 6462 h 9245"/>
                <a:gd name="connsiteX74" fmla="*/ 4051 w 10000"/>
                <a:gd name="connsiteY74" fmla="*/ 6274 h 9245"/>
                <a:gd name="connsiteX75" fmla="*/ 3994 w 10000"/>
                <a:gd name="connsiteY75" fmla="*/ 6180 h 9245"/>
                <a:gd name="connsiteX76" fmla="*/ 3994 w 10000"/>
                <a:gd name="connsiteY76" fmla="*/ 6131 h 9245"/>
                <a:gd name="connsiteX77" fmla="*/ 3994 w 10000"/>
                <a:gd name="connsiteY77" fmla="*/ 5990 h 9245"/>
                <a:gd name="connsiteX78" fmla="*/ 3966 w 10000"/>
                <a:gd name="connsiteY78" fmla="*/ 5661 h 9245"/>
                <a:gd name="connsiteX79" fmla="*/ 3909 w 10000"/>
                <a:gd name="connsiteY79" fmla="*/ 5094 h 9245"/>
                <a:gd name="connsiteX80" fmla="*/ 3881 w 10000"/>
                <a:gd name="connsiteY80" fmla="*/ 4481 h 9245"/>
                <a:gd name="connsiteX81" fmla="*/ 3881 w 10000"/>
                <a:gd name="connsiteY81" fmla="*/ 3962 h 9245"/>
                <a:gd name="connsiteX82" fmla="*/ 3909 w 10000"/>
                <a:gd name="connsiteY82" fmla="*/ 3538 h 9245"/>
                <a:gd name="connsiteX83" fmla="*/ 4079 w 10000"/>
                <a:gd name="connsiteY83" fmla="*/ 3207 h 9245"/>
                <a:gd name="connsiteX84" fmla="*/ 4278 w 10000"/>
                <a:gd name="connsiteY84" fmla="*/ 3066 h 9245"/>
                <a:gd name="connsiteX85" fmla="*/ 4476 w 10000"/>
                <a:gd name="connsiteY85" fmla="*/ 2925 h 9245"/>
                <a:gd name="connsiteX86" fmla="*/ 4646 w 10000"/>
                <a:gd name="connsiteY86" fmla="*/ 2925 h 9245"/>
                <a:gd name="connsiteX87" fmla="*/ 4731 w 10000"/>
                <a:gd name="connsiteY87" fmla="*/ 2925 h 9245"/>
                <a:gd name="connsiteX88" fmla="*/ 4731 w 10000"/>
                <a:gd name="connsiteY88" fmla="*/ 2925 h 9245"/>
                <a:gd name="connsiteX89" fmla="*/ 4788 w 10000"/>
                <a:gd name="connsiteY89" fmla="*/ 2925 h 9245"/>
                <a:gd name="connsiteX90" fmla="*/ 4929 w 10000"/>
                <a:gd name="connsiteY90" fmla="*/ 2925 h 9245"/>
                <a:gd name="connsiteX91" fmla="*/ 5127 w 10000"/>
                <a:gd name="connsiteY91" fmla="*/ 3066 h 9245"/>
                <a:gd name="connsiteX92" fmla="*/ 5354 w 10000"/>
                <a:gd name="connsiteY92" fmla="*/ 3207 h 9245"/>
                <a:gd name="connsiteX93" fmla="*/ 5496 w 10000"/>
                <a:gd name="connsiteY93" fmla="*/ 3538 h 9245"/>
                <a:gd name="connsiteX94" fmla="*/ 5581 w 10000"/>
                <a:gd name="connsiteY94" fmla="*/ 3962 h 9245"/>
                <a:gd name="connsiteX95" fmla="*/ 5552 w 10000"/>
                <a:gd name="connsiteY95" fmla="*/ 4481 h 9245"/>
                <a:gd name="connsiteX96" fmla="*/ 5552 w 10000"/>
                <a:gd name="connsiteY96" fmla="*/ 5094 h 9245"/>
                <a:gd name="connsiteX97" fmla="*/ 5467 w 10000"/>
                <a:gd name="connsiteY97" fmla="*/ 5661 h 9245"/>
                <a:gd name="connsiteX98" fmla="*/ 5467 w 10000"/>
                <a:gd name="connsiteY98" fmla="*/ 5990 h 9245"/>
                <a:gd name="connsiteX99" fmla="*/ 5439 w 10000"/>
                <a:gd name="connsiteY99" fmla="*/ 6131 h 9245"/>
                <a:gd name="connsiteX100" fmla="*/ 5439 w 10000"/>
                <a:gd name="connsiteY100" fmla="*/ 6180 h 9245"/>
                <a:gd name="connsiteX101" fmla="*/ 5439 w 10000"/>
                <a:gd name="connsiteY101" fmla="*/ 6274 h 9245"/>
                <a:gd name="connsiteX102" fmla="*/ 5382 w 10000"/>
                <a:gd name="connsiteY102" fmla="*/ 6462 h 9245"/>
                <a:gd name="connsiteX103" fmla="*/ 5297 w 10000"/>
                <a:gd name="connsiteY103" fmla="*/ 6603 h 9245"/>
                <a:gd name="connsiteX104" fmla="*/ 5269 w 10000"/>
                <a:gd name="connsiteY104" fmla="*/ 6744 h 9245"/>
                <a:gd name="connsiteX105" fmla="*/ 5127 w 10000"/>
                <a:gd name="connsiteY105" fmla="*/ 6887 h 9245"/>
                <a:gd name="connsiteX106" fmla="*/ 5354 w 10000"/>
                <a:gd name="connsiteY106" fmla="*/ 7830 h 9245"/>
                <a:gd name="connsiteX107" fmla="*/ 6374 w 10000"/>
                <a:gd name="connsiteY107" fmla="*/ 8255 h 9245"/>
                <a:gd name="connsiteX108" fmla="*/ 6374 w 10000"/>
                <a:gd name="connsiteY108" fmla="*/ 8303 h 9245"/>
                <a:gd name="connsiteX109" fmla="*/ 6402 w 10000"/>
                <a:gd name="connsiteY109" fmla="*/ 8349 h 9245"/>
                <a:gd name="connsiteX110" fmla="*/ 6459 w 10000"/>
                <a:gd name="connsiteY110" fmla="*/ 8444 h 9245"/>
                <a:gd name="connsiteX111" fmla="*/ 6487 w 10000"/>
                <a:gd name="connsiteY111" fmla="*/ 8585 h 9245"/>
                <a:gd name="connsiteX112" fmla="*/ 6544 w 10000"/>
                <a:gd name="connsiteY112" fmla="*/ 8774 h 9245"/>
                <a:gd name="connsiteX113" fmla="*/ 6544 w 10000"/>
                <a:gd name="connsiteY113" fmla="*/ 8963 h 9245"/>
                <a:gd name="connsiteX114" fmla="*/ 6544 w 10000"/>
                <a:gd name="connsiteY114" fmla="*/ 9197 h 9245"/>
                <a:gd name="connsiteX115" fmla="*/ 6686 w 10000"/>
                <a:gd name="connsiteY115" fmla="*/ 9197 h 9245"/>
                <a:gd name="connsiteX116" fmla="*/ 6686 w 10000"/>
                <a:gd name="connsiteY116" fmla="*/ 8585 h 9245"/>
                <a:gd name="connsiteX117" fmla="*/ 6686 w 10000"/>
                <a:gd name="connsiteY117" fmla="*/ 8349 h 9245"/>
                <a:gd name="connsiteX118" fmla="*/ 6657 w 10000"/>
                <a:gd name="connsiteY118" fmla="*/ 8255 h 9245"/>
                <a:gd name="connsiteX119" fmla="*/ 6601 w 10000"/>
                <a:gd name="connsiteY119" fmla="*/ 8113 h 9245"/>
                <a:gd name="connsiteX120" fmla="*/ 6572 w 10000"/>
                <a:gd name="connsiteY120" fmla="*/ 8018 h 9245"/>
                <a:gd name="connsiteX121" fmla="*/ 6544 w 10000"/>
                <a:gd name="connsiteY121" fmla="*/ 8018 h 9245"/>
                <a:gd name="connsiteX122" fmla="*/ 5864 w 10000"/>
                <a:gd name="connsiteY122" fmla="*/ 7736 h 9245"/>
                <a:gd name="connsiteX123" fmla="*/ 6317 w 10000"/>
                <a:gd name="connsiteY123" fmla="*/ 7547 h 9245"/>
                <a:gd name="connsiteX124" fmla="*/ 6544 w 10000"/>
                <a:gd name="connsiteY124" fmla="*/ 6744 h 9245"/>
                <a:gd name="connsiteX125" fmla="*/ 6459 w 10000"/>
                <a:gd name="connsiteY125" fmla="*/ 6650 h 9245"/>
                <a:gd name="connsiteX126" fmla="*/ 6374 w 10000"/>
                <a:gd name="connsiteY126" fmla="*/ 6557 h 9245"/>
                <a:gd name="connsiteX127" fmla="*/ 6317 w 10000"/>
                <a:gd name="connsiteY127" fmla="*/ 6415 h 9245"/>
                <a:gd name="connsiteX128" fmla="*/ 6289 w 10000"/>
                <a:gd name="connsiteY128" fmla="*/ 6274 h 9245"/>
                <a:gd name="connsiteX129" fmla="*/ 6289 w 10000"/>
                <a:gd name="connsiteY129" fmla="*/ 6131 h 9245"/>
                <a:gd name="connsiteX130" fmla="*/ 6289 w 10000"/>
                <a:gd name="connsiteY130" fmla="*/ 6131 h 9245"/>
                <a:gd name="connsiteX131" fmla="*/ 6232 w 10000"/>
                <a:gd name="connsiteY131" fmla="*/ 5943 h 9245"/>
                <a:gd name="connsiteX132" fmla="*/ 6204 w 10000"/>
                <a:gd name="connsiteY132" fmla="*/ 5520 h 9245"/>
                <a:gd name="connsiteX133" fmla="*/ 6176 w 10000"/>
                <a:gd name="connsiteY133" fmla="*/ 4906 h 9245"/>
                <a:gd name="connsiteX134" fmla="*/ 6176 w 10000"/>
                <a:gd name="connsiteY134" fmla="*/ 4293 h 9245"/>
                <a:gd name="connsiteX135" fmla="*/ 6232 w 10000"/>
                <a:gd name="connsiteY135" fmla="*/ 3867 h 9245"/>
                <a:gd name="connsiteX136" fmla="*/ 6402 w 10000"/>
                <a:gd name="connsiteY136" fmla="*/ 3679 h 9245"/>
                <a:gd name="connsiteX137" fmla="*/ 6601 w 10000"/>
                <a:gd name="connsiteY137" fmla="*/ 3538 h 9245"/>
                <a:gd name="connsiteX138" fmla="*/ 6771 w 10000"/>
                <a:gd name="connsiteY138" fmla="*/ 3491 h 9245"/>
                <a:gd name="connsiteX139" fmla="*/ 6856 w 10000"/>
                <a:gd name="connsiteY139" fmla="*/ 3491 h 9245"/>
                <a:gd name="connsiteX140" fmla="*/ 6856 w 10000"/>
                <a:gd name="connsiteY140" fmla="*/ 3491 h 9245"/>
                <a:gd name="connsiteX141" fmla="*/ 6941 w 10000"/>
                <a:gd name="connsiteY141" fmla="*/ 3491 h 9245"/>
                <a:gd name="connsiteX142" fmla="*/ 7110 w 10000"/>
                <a:gd name="connsiteY142" fmla="*/ 3538 h 9245"/>
                <a:gd name="connsiteX143" fmla="*/ 7337 w 10000"/>
                <a:gd name="connsiteY143" fmla="*/ 3679 h 9245"/>
                <a:gd name="connsiteX144" fmla="*/ 7507 w 10000"/>
                <a:gd name="connsiteY144" fmla="*/ 3867 h 9245"/>
                <a:gd name="connsiteX145" fmla="*/ 7592 w 10000"/>
                <a:gd name="connsiteY145" fmla="*/ 4293 h 9245"/>
                <a:gd name="connsiteX146" fmla="*/ 7564 w 10000"/>
                <a:gd name="connsiteY146" fmla="*/ 4906 h 9245"/>
                <a:gd name="connsiteX147" fmla="*/ 7507 w 10000"/>
                <a:gd name="connsiteY147" fmla="*/ 5520 h 9245"/>
                <a:gd name="connsiteX148" fmla="*/ 7479 w 10000"/>
                <a:gd name="connsiteY148" fmla="*/ 5943 h 9245"/>
                <a:gd name="connsiteX149" fmla="*/ 7479 w 10000"/>
                <a:gd name="connsiteY149" fmla="*/ 6131 h 9245"/>
                <a:gd name="connsiteX150" fmla="*/ 7479 w 10000"/>
                <a:gd name="connsiteY150" fmla="*/ 6131 h 9245"/>
                <a:gd name="connsiteX151" fmla="*/ 7422 w 10000"/>
                <a:gd name="connsiteY151" fmla="*/ 6274 h 9245"/>
                <a:gd name="connsiteX152" fmla="*/ 7394 w 10000"/>
                <a:gd name="connsiteY152" fmla="*/ 6415 h 9245"/>
                <a:gd name="connsiteX153" fmla="*/ 7337 w 10000"/>
                <a:gd name="connsiteY153" fmla="*/ 6557 h 9245"/>
                <a:gd name="connsiteX154" fmla="*/ 7309 w 10000"/>
                <a:gd name="connsiteY154" fmla="*/ 6650 h 9245"/>
                <a:gd name="connsiteX155" fmla="*/ 7224 w 10000"/>
                <a:gd name="connsiteY155" fmla="*/ 6744 h 9245"/>
                <a:gd name="connsiteX156" fmla="*/ 7394 w 10000"/>
                <a:gd name="connsiteY156" fmla="*/ 7547 h 9245"/>
                <a:gd name="connsiteX157" fmla="*/ 8244 w 10000"/>
                <a:gd name="connsiteY157" fmla="*/ 7877 h 9245"/>
                <a:gd name="connsiteX158" fmla="*/ 8244 w 10000"/>
                <a:gd name="connsiteY158" fmla="*/ 7877 h 9245"/>
                <a:gd name="connsiteX159" fmla="*/ 8300 w 10000"/>
                <a:gd name="connsiteY159" fmla="*/ 7971 h 9245"/>
                <a:gd name="connsiteX160" fmla="*/ 8329 w 10000"/>
                <a:gd name="connsiteY160" fmla="*/ 8018 h 9245"/>
                <a:gd name="connsiteX161" fmla="*/ 8329 w 10000"/>
                <a:gd name="connsiteY161" fmla="*/ 8159 h 9245"/>
                <a:gd name="connsiteX162" fmla="*/ 8357 w 10000"/>
                <a:gd name="connsiteY162" fmla="*/ 8303 h 9245"/>
                <a:gd name="connsiteX163" fmla="*/ 8357 w 10000"/>
                <a:gd name="connsiteY163" fmla="*/ 8914 h 9245"/>
                <a:gd name="connsiteX164" fmla="*/ 9037 w 10000"/>
                <a:gd name="connsiteY164" fmla="*/ 8303 h 9245"/>
                <a:gd name="connsiteX165" fmla="*/ 9547 w 10000"/>
                <a:gd name="connsiteY165" fmla="*/ 7406 h 9245"/>
                <a:gd name="connsiteX166" fmla="*/ 9887 w 10000"/>
                <a:gd name="connsiteY166" fmla="*/ 6274 h 9245"/>
                <a:gd name="connsiteX167" fmla="*/ 10000 w 10000"/>
                <a:gd name="connsiteY167" fmla="*/ 4952 h 9245"/>
                <a:gd name="connsiteX168" fmla="*/ 9915 w 10000"/>
                <a:gd name="connsiteY168" fmla="*/ 3820 h 9245"/>
                <a:gd name="connsiteX169" fmla="*/ 9688 w 10000"/>
                <a:gd name="connsiteY169" fmla="*/ 2782 h 9245"/>
                <a:gd name="connsiteX170" fmla="*/ 9263 w 10000"/>
                <a:gd name="connsiteY170" fmla="*/ 1981 h 9245"/>
                <a:gd name="connsiteX171" fmla="*/ 8782 w 10000"/>
                <a:gd name="connsiteY171" fmla="*/ 1273 h 9245"/>
                <a:gd name="connsiteX172" fmla="*/ 8159 w 10000"/>
                <a:gd name="connsiteY172" fmla="*/ 896 h 9245"/>
                <a:gd name="connsiteX173" fmla="*/ 7479 w 10000"/>
                <a:gd name="connsiteY173" fmla="*/ 755 h 9245"/>
                <a:gd name="connsiteX0" fmla="*/ 7479 w 10000"/>
                <a:gd name="connsiteY0" fmla="*/ 0 h 9183"/>
                <a:gd name="connsiteX1" fmla="*/ 7025 w 10000"/>
                <a:gd name="connsiteY1" fmla="*/ 0 h 9183"/>
                <a:gd name="connsiteX2" fmla="*/ 6601 w 10000"/>
                <a:gd name="connsiteY2" fmla="*/ 203 h 9183"/>
                <a:gd name="connsiteX3" fmla="*/ 2068 w 10000"/>
                <a:gd name="connsiteY3" fmla="*/ 816 h 9183"/>
                <a:gd name="connsiteX4" fmla="*/ 1416 w 10000"/>
                <a:gd name="connsiteY4" fmla="*/ 1121 h 9183"/>
                <a:gd name="connsiteX5" fmla="*/ 850 w 10000"/>
                <a:gd name="connsiteY5" fmla="*/ 1785 h 9183"/>
                <a:gd name="connsiteX6" fmla="*/ 397 w 10000"/>
                <a:gd name="connsiteY6" fmla="*/ 2652 h 9183"/>
                <a:gd name="connsiteX7" fmla="*/ 113 w 10000"/>
                <a:gd name="connsiteY7" fmla="*/ 3724 h 9183"/>
                <a:gd name="connsiteX8" fmla="*/ 0 w 10000"/>
                <a:gd name="connsiteY8" fmla="*/ 4998 h 9183"/>
                <a:gd name="connsiteX9" fmla="*/ 85 w 10000"/>
                <a:gd name="connsiteY9" fmla="*/ 6019 h 9183"/>
                <a:gd name="connsiteX10" fmla="*/ 283 w 10000"/>
                <a:gd name="connsiteY10" fmla="*/ 7039 h 9183"/>
                <a:gd name="connsiteX11" fmla="*/ 652 w 10000"/>
                <a:gd name="connsiteY11" fmla="*/ 7856 h 9183"/>
                <a:gd name="connsiteX12" fmla="*/ 1048 w 10000"/>
                <a:gd name="connsiteY12" fmla="*/ 8520 h 9183"/>
                <a:gd name="connsiteX13" fmla="*/ 1048 w 10000"/>
                <a:gd name="connsiteY13" fmla="*/ 8164 h 9183"/>
                <a:gd name="connsiteX14" fmla="*/ 1105 w 10000"/>
                <a:gd name="connsiteY14" fmla="*/ 8008 h 9183"/>
                <a:gd name="connsiteX15" fmla="*/ 1105 w 10000"/>
                <a:gd name="connsiteY15" fmla="*/ 7856 h 9183"/>
                <a:gd name="connsiteX16" fmla="*/ 1133 w 10000"/>
                <a:gd name="connsiteY16" fmla="*/ 7805 h 9183"/>
                <a:gd name="connsiteX17" fmla="*/ 1190 w 10000"/>
                <a:gd name="connsiteY17" fmla="*/ 7703 h 9183"/>
                <a:gd name="connsiteX18" fmla="*/ 1190 w 10000"/>
                <a:gd name="connsiteY18" fmla="*/ 7703 h 9183"/>
                <a:gd name="connsiteX19" fmla="*/ 2040 w 10000"/>
                <a:gd name="connsiteY19" fmla="*/ 7346 h 9183"/>
                <a:gd name="connsiteX20" fmla="*/ 2210 w 10000"/>
                <a:gd name="connsiteY20" fmla="*/ 6478 h 9183"/>
                <a:gd name="connsiteX21" fmla="*/ 2125 w 10000"/>
                <a:gd name="connsiteY21" fmla="*/ 6376 h 9183"/>
                <a:gd name="connsiteX22" fmla="*/ 2068 w 10000"/>
                <a:gd name="connsiteY22" fmla="*/ 6275 h 9183"/>
                <a:gd name="connsiteX23" fmla="*/ 2040 w 10000"/>
                <a:gd name="connsiteY23" fmla="*/ 6122 h 9183"/>
                <a:gd name="connsiteX24" fmla="*/ 1983 w 10000"/>
                <a:gd name="connsiteY24" fmla="*/ 5969 h 9183"/>
                <a:gd name="connsiteX25" fmla="*/ 1955 w 10000"/>
                <a:gd name="connsiteY25" fmla="*/ 5868 h 9183"/>
                <a:gd name="connsiteX26" fmla="*/ 1955 w 10000"/>
                <a:gd name="connsiteY26" fmla="*/ 5815 h 9183"/>
                <a:gd name="connsiteX27" fmla="*/ 1955 w 10000"/>
                <a:gd name="connsiteY27" fmla="*/ 5611 h 9183"/>
                <a:gd name="connsiteX28" fmla="*/ 1926 w 10000"/>
                <a:gd name="connsiteY28" fmla="*/ 5154 h 9183"/>
                <a:gd name="connsiteX29" fmla="*/ 1870 w 10000"/>
                <a:gd name="connsiteY29" fmla="*/ 4490 h 9183"/>
                <a:gd name="connsiteX30" fmla="*/ 1841 w 10000"/>
                <a:gd name="connsiteY30" fmla="*/ 3827 h 9183"/>
                <a:gd name="connsiteX31" fmla="*/ 1926 w 10000"/>
                <a:gd name="connsiteY31" fmla="*/ 3366 h 9183"/>
                <a:gd name="connsiteX32" fmla="*/ 2125 w 10000"/>
                <a:gd name="connsiteY32" fmla="*/ 3162 h 9183"/>
                <a:gd name="connsiteX33" fmla="*/ 2323 w 10000"/>
                <a:gd name="connsiteY33" fmla="*/ 3010 h 9183"/>
                <a:gd name="connsiteX34" fmla="*/ 2493 w 10000"/>
                <a:gd name="connsiteY34" fmla="*/ 2959 h 9183"/>
                <a:gd name="connsiteX35" fmla="*/ 2578 w 10000"/>
                <a:gd name="connsiteY35" fmla="*/ 2959 h 9183"/>
                <a:gd name="connsiteX36" fmla="*/ 2578 w 10000"/>
                <a:gd name="connsiteY36" fmla="*/ 2959 h 9183"/>
                <a:gd name="connsiteX37" fmla="*/ 2635 w 10000"/>
                <a:gd name="connsiteY37" fmla="*/ 2959 h 9183"/>
                <a:gd name="connsiteX38" fmla="*/ 2805 w 10000"/>
                <a:gd name="connsiteY38" fmla="*/ 3010 h 9183"/>
                <a:gd name="connsiteX39" fmla="*/ 3003 w 10000"/>
                <a:gd name="connsiteY39" fmla="*/ 3162 h 9183"/>
                <a:gd name="connsiteX40" fmla="*/ 3173 w 10000"/>
                <a:gd name="connsiteY40" fmla="*/ 3366 h 9183"/>
                <a:gd name="connsiteX41" fmla="*/ 3258 w 10000"/>
                <a:gd name="connsiteY41" fmla="*/ 3827 h 9183"/>
                <a:gd name="connsiteX42" fmla="*/ 3258 w 10000"/>
                <a:gd name="connsiteY42" fmla="*/ 4490 h 9183"/>
                <a:gd name="connsiteX43" fmla="*/ 3229 w 10000"/>
                <a:gd name="connsiteY43" fmla="*/ 5154 h 9183"/>
                <a:gd name="connsiteX44" fmla="*/ 3173 w 10000"/>
                <a:gd name="connsiteY44" fmla="*/ 5611 h 9183"/>
                <a:gd name="connsiteX45" fmla="*/ 3144 w 10000"/>
                <a:gd name="connsiteY45" fmla="*/ 5815 h 9183"/>
                <a:gd name="connsiteX46" fmla="*/ 3144 w 10000"/>
                <a:gd name="connsiteY46" fmla="*/ 5868 h 9183"/>
                <a:gd name="connsiteX47" fmla="*/ 3144 w 10000"/>
                <a:gd name="connsiteY47" fmla="*/ 5969 h 9183"/>
                <a:gd name="connsiteX48" fmla="*/ 3088 w 10000"/>
                <a:gd name="connsiteY48" fmla="*/ 6122 h 9183"/>
                <a:gd name="connsiteX49" fmla="*/ 3059 w 10000"/>
                <a:gd name="connsiteY49" fmla="*/ 6275 h 9183"/>
                <a:gd name="connsiteX50" fmla="*/ 2975 w 10000"/>
                <a:gd name="connsiteY50" fmla="*/ 6376 h 9183"/>
                <a:gd name="connsiteX51" fmla="*/ 2946 w 10000"/>
                <a:gd name="connsiteY51" fmla="*/ 6478 h 9183"/>
                <a:gd name="connsiteX52" fmla="*/ 3088 w 10000"/>
                <a:gd name="connsiteY52" fmla="*/ 7346 h 9183"/>
                <a:gd name="connsiteX53" fmla="*/ 3541 w 10000"/>
                <a:gd name="connsiteY53" fmla="*/ 7551 h 9183"/>
                <a:gd name="connsiteX54" fmla="*/ 2890 w 10000"/>
                <a:gd name="connsiteY54" fmla="*/ 7856 h 9183"/>
                <a:gd name="connsiteX55" fmla="*/ 2861 w 10000"/>
                <a:gd name="connsiteY55" fmla="*/ 7856 h 9183"/>
                <a:gd name="connsiteX56" fmla="*/ 2805 w 10000"/>
                <a:gd name="connsiteY56" fmla="*/ 7959 h 9183"/>
                <a:gd name="connsiteX57" fmla="*/ 2776 w 10000"/>
                <a:gd name="connsiteY57" fmla="*/ 8112 h 9183"/>
                <a:gd name="connsiteX58" fmla="*/ 2720 w 10000"/>
                <a:gd name="connsiteY58" fmla="*/ 8214 h 9183"/>
                <a:gd name="connsiteX59" fmla="*/ 2720 w 10000"/>
                <a:gd name="connsiteY59" fmla="*/ 8469 h 9183"/>
                <a:gd name="connsiteX60" fmla="*/ 2720 w 10000"/>
                <a:gd name="connsiteY60" fmla="*/ 9183 h 9183"/>
                <a:gd name="connsiteX61" fmla="*/ 2946 w 10000"/>
                <a:gd name="connsiteY61" fmla="*/ 9183 h 9183"/>
                <a:gd name="connsiteX62" fmla="*/ 2946 w 10000"/>
                <a:gd name="connsiteY62" fmla="*/ 8674 h 9183"/>
                <a:gd name="connsiteX63" fmla="*/ 2946 w 10000"/>
                <a:gd name="connsiteY63" fmla="*/ 8469 h 9183"/>
                <a:gd name="connsiteX64" fmla="*/ 2975 w 10000"/>
                <a:gd name="connsiteY64" fmla="*/ 8317 h 9183"/>
                <a:gd name="connsiteX65" fmla="*/ 3003 w 10000"/>
                <a:gd name="connsiteY65" fmla="*/ 8214 h 9183"/>
                <a:gd name="connsiteX66" fmla="*/ 3059 w 10000"/>
                <a:gd name="connsiteY66" fmla="*/ 8164 h 9183"/>
                <a:gd name="connsiteX67" fmla="*/ 3059 w 10000"/>
                <a:gd name="connsiteY67" fmla="*/ 8112 h 9183"/>
                <a:gd name="connsiteX68" fmla="*/ 4079 w 10000"/>
                <a:gd name="connsiteY68" fmla="*/ 7652 h 9183"/>
                <a:gd name="connsiteX69" fmla="*/ 4278 w 10000"/>
                <a:gd name="connsiteY69" fmla="*/ 6632 h 9183"/>
                <a:gd name="connsiteX70" fmla="*/ 4193 w 10000"/>
                <a:gd name="connsiteY70" fmla="*/ 6478 h 9183"/>
                <a:gd name="connsiteX71" fmla="*/ 4108 w 10000"/>
                <a:gd name="connsiteY71" fmla="*/ 6325 h 9183"/>
                <a:gd name="connsiteX72" fmla="*/ 4079 w 10000"/>
                <a:gd name="connsiteY72" fmla="*/ 6173 h 9183"/>
                <a:gd name="connsiteX73" fmla="*/ 4051 w 10000"/>
                <a:gd name="connsiteY73" fmla="*/ 5969 h 9183"/>
                <a:gd name="connsiteX74" fmla="*/ 3994 w 10000"/>
                <a:gd name="connsiteY74" fmla="*/ 5868 h 9183"/>
                <a:gd name="connsiteX75" fmla="*/ 3994 w 10000"/>
                <a:gd name="connsiteY75" fmla="*/ 5815 h 9183"/>
                <a:gd name="connsiteX76" fmla="*/ 3994 w 10000"/>
                <a:gd name="connsiteY76" fmla="*/ 5662 h 9183"/>
                <a:gd name="connsiteX77" fmla="*/ 3966 w 10000"/>
                <a:gd name="connsiteY77" fmla="*/ 5306 h 9183"/>
                <a:gd name="connsiteX78" fmla="*/ 3909 w 10000"/>
                <a:gd name="connsiteY78" fmla="*/ 4693 h 9183"/>
                <a:gd name="connsiteX79" fmla="*/ 3881 w 10000"/>
                <a:gd name="connsiteY79" fmla="*/ 4030 h 9183"/>
                <a:gd name="connsiteX80" fmla="*/ 3881 w 10000"/>
                <a:gd name="connsiteY80" fmla="*/ 3469 h 9183"/>
                <a:gd name="connsiteX81" fmla="*/ 3909 w 10000"/>
                <a:gd name="connsiteY81" fmla="*/ 3010 h 9183"/>
                <a:gd name="connsiteX82" fmla="*/ 4079 w 10000"/>
                <a:gd name="connsiteY82" fmla="*/ 2652 h 9183"/>
                <a:gd name="connsiteX83" fmla="*/ 4278 w 10000"/>
                <a:gd name="connsiteY83" fmla="*/ 2499 h 9183"/>
                <a:gd name="connsiteX84" fmla="*/ 4476 w 10000"/>
                <a:gd name="connsiteY84" fmla="*/ 2347 h 9183"/>
                <a:gd name="connsiteX85" fmla="*/ 4646 w 10000"/>
                <a:gd name="connsiteY85" fmla="*/ 2347 h 9183"/>
                <a:gd name="connsiteX86" fmla="*/ 4731 w 10000"/>
                <a:gd name="connsiteY86" fmla="*/ 2347 h 9183"/>
                <a:gd name="connsiteX87" fmla="*/ 4731 w 10000"/>
                <a:gd name="connsiteY87" fmla="*/ 2347 h 9183"/>
                <a:gd name="connsiteX88" fmla="*/ 4788 w 10000"/>
                <a:gd name="connsiteY88" fmla="*/ 2347 h 9183"/>
                <a:gd name="connsiteX89" fmla="*/ 4929 w 10000"/>
                <a:gd name="connsiteY89" fmla="*/ 2347 h 9183"/>
                <a:gd name="connsiteX90" fmla="*/ 5127 w 10000"/>
                <a:gd name="connsiteY90" fmla="*/ 2499 h 9183"/>
                <a:gd name="connsiteX91" fmla="*/ 5354 w 10000"/>
                <a:gd name="connsiteY91" fmla="*/ 2652 h 9183"/>
                <a:gd name="connsiteX92" fmla="*/ 5496 w 10000"/>
                <a:gd name="connsiteY92" fmla="*/ 3010 h 9183"/>
                <a:gd name="connsiteX93" fmla="*/ 5581 w 10000"/>
                <a:gd name="connsiteY93" fmla="*/ 3469 h 9183"/>
                <a:gd name="connsiteX94" fmla="*/ 5552 w 10000"/>
                <a:gd name="connsiteY94" fmla="*/ 4030 h 9183"/>
                <a:gd name="connsiteX95" fmla="*/ 5552 w 10000"/>
                <a:gd name="connsiteY95" fmla="*/ 4693 h 9183"/>
                <a:gd name="connsiteX96" fmla="*/ 5467 w 10000"/>
                <a:gd name="connsiteY96" fmla="*/ 5306 h 9183"/>
                <a:gd name="connsiteX97" fmla="*/ 5467 w 10000"/>
                <a:gd name="connsiteY97" fmla="*/ 5662 h 9183"/>
                <a:gd name="connsiteX98" fmla="*/ 5439 w 10000"/>
                <a:gd name="connsiteY98" fmla="*/ 5815 h 9183"/>
                <a:gd name="connsiteX99" fmla="*/ 5439 w 10000"/>
                <a:gd name="connsiteY99" fmla="*/ 5868 h 9183"/>
                <a:gd name="connsiteX100" fmla="*/ 5439 w 10000"/>
                <a:gd name="connsiteY100" fmla="*/ 5969 h 9183"/>
                <a:gd name="connsiteX101" fmla="*/ 5382 w 10000"/>
                <a:gd name="connsiteY101" fmla="*/ 6173 h 9183"/>
                <a:gd name="connsiteX102" fmla="*/ 5297 w 10000"/>
                <a:gd name="connsiteY102" fmla="*/ 6325 h 9183"/>
                <a:gd name="connsiteX103" fmla="*/ 5269 w 10000"/>
                <a:gd name="connsiteY103" fmla="*/ 6478 h 9183"/>
                <a:gd name="connsiteX104" fmla="*/ 5127 w 10000"/>
                <a:gd name="connsiteY104" fmla="*/ 6632 h 9183"/>
                <a:gd name="connsiteX105" fmla="*/ 5354 w 10000"/>
                <a:gd name="connsiteY105" fmla="*/ 7652 h 9183"/>
                <a:gd name="connsiteX106" fmla="*/ 6374 w 10000"/>
                <a:gd name="connsiteY106" fmla="*/ 8112 h 9183"/>
                <a:gd name="connsiteX107" fmla="*/ 6374 w 10000"/>
                <a:gd name="connsiteY107" fmla="*/ 8164 h 9183"/>
                <a:gd name="connsiteX108" fmla="*/ 6402 w 10000"/>
                <a:gd name="connsiteY108" fmla="*/ 8214 h 9183"/>
                <a:gd name="connsiteX109" fmla="*/ 6459 w 10000"/>
                <a:gd name="connsiteY109" fmla="*/ 8317 h 9183"/>
                <a:gd name="connsiteX110" fmla="*/ 6487 w 10000"/>
                <a:gd name="connsiteY110" fmla="*/ 8469 h 9183"/>
                <a:gd name="connsiteX111" fmla="*/ 6544 w 10000"/>
                <a:gd name="connsiteY111" fmla="*/ 8674 h 9183"/>
                <a:gd name="connsiteX112" fmla="*/ 6544 w 10000"/>
                <a:gd name="connsiteY112" fmla="*/ 8878 h 9183"/>
                <a:gd name="connsiteX113" fmla="*/ 6544 w 10000"/>
                <a:gd name="connsiteY113" fmla="*/ 9131 h 9183"/>
                <a:gd name="connsiteX114" fmla="*/ 6686 w 10000"/>
                <a:gd name="connsiteY114" fmla="*/ 9131 h 9183"/>
                <a:gd name="connsiteX115" fmla="*/ 6686 w 10000"/>
                <a:gd name="connsiteY115" fmla="*/ 8469 h 9183"/>
                <a:gd name="connsiteX116" fmla="*/ 6686 w 10000"/>
                <a:gd name="connsiteY116" fmla="*/ 8214 h 9183"/>
                <a:gd name="connsiteX117" fmla="*/ 6657 w 10000"/>
                <a:gd name="connsiteY117" fmla="*/ 8112 h 9183"/>
                <a:gd name="connsiteX118" fmla="*/ 6601 w 10000"/>
                <a:gd name="connsiteY118" fmla="*/ 7959 h 9183"/>
                <a:gd name="connsiteX119" fmla="*/ 6572 w 10000"/>
                <a:gd name="connsiteY119" fmla="*/ 7856 h 9183"/>
                <a:gd name="connsiteX120" fmla="*/ 6544 w 10000"/>
                <a:gd name="connsiteY120" fmla="*/ 7856 h 9183"/>
                <a:gd name="connsiteX121" fmla="*/ 5864 w 10000"/>
                <a:gd name="connsiteY121" fmla="*/ 7551 h 9183"/>
                <a:gd name="connsiteX122" fmla="*/ 6317 w 10000"/>
                <a:gd name="connsiteY122" fmla="*/ 7346 h 9183"/>
                <a:gd name="connsiteX123" fmla="*/ 6544 w 10000"/>
                <a:gd name="connsiteY123" fmla="*/ 6478 h 9183"/>
                <a:gd name="connsiteX124" fmla="*/ 6459 w 10000"/>
                <a:gd name="connsiteY124" fmla="*/ 6376 h 9183"/>
                <a:gd name="connsiteX125" fmla="*/ 6374 w 10000"/>
                <a:gd name="connsiteY125" fmla="*/ 6275 h 9183"/>
                <a:gd name="connsiteX126" fmla="*/ 6317 w 10000"/>
                <a:gd name="connsiteY126" fmla="*/ 6122 h 9183"/>
                <a:gd name="connsiteX127" fmla="*/ 6289 w 10000"/>
                <a:gd name="connsiteY127" fmla="*/ 5969 h 9183"/>
                <a:gd name="connsiteX128" fmla="*/ 6289 w 10000"/>
                <a:gd name="connsiteY128" fmla="*/ 5815 h 9183"/>
                <a:gd name="connsiteX129" fmla="*/ 6289 w 10000"/>
                <a:gd name="connsiteY129" fmla="*/ 5815 h 9183"/>
                <a:gd name="connsiteX130" fmla="*/ 6232 w 10000"/>
                <a:gd name="connsiteY130" fmla="*/ 5611 h 9183"/>
                <a:gd name="connsiteX131" fmla="*/ 6204 w 10000"/>
                <a:gd name="connsiteY131" fmla="*/ 5154 h 9183"/>
                <a:gd name="connsiteX132" fmla="*/ 6176 w 10000"/>
                <a:gd name="connsiteY132" fmla="*/ 4490 h 9183"/>
                <a:gd name="connsiteX133" fmla="*/ 6176 w 10000"/>
                <a:gd name="connsiteY133" fmla="*/ 3827 h 9183"/>
                <a:gd name="connsiteX134" fmla="*/ 6232 w 10000"/>
                <a:gd name="connsiteY134" fmla="*/ 3366 h 9183"/>
                <a:gd name="connsiteX135" fmla="*/ 6402 w 10000"/>
                <a:gd name="connsiteY135" fmla="*/ 3162 h 9183"/>
                <a:gd name="connsiteX136" fmla="*/ 6601 w 10000"/>
                <a:gd name="connsiteY136" fmla="*/ 3010 h 9183"/>
                <a:gd name="connsiteX137" fmla="*/ 6771 w 10000"/>
                <a:gd name="connsiteY137" fmla="*/ 2959 h 9183"/>
                <a:gd name="connsiteX138" fmla="*/ 6856 w 10000"/>
                <a:gd name="connsiteY138" fmla="*/ 2959 h 9183"/>
                <a:gd name="connsiteX139" fmla="*/ 6856 w 10000"/>
                <a:gd name="connsiteY139" fmla="*/ 2959 h 9183"/>
                <a:gd name="connsiteX140" fmla="*/ 6941 w 10000"/>
                <a:gd name="connsiteY140" fmla="*/ 2959 h 9183"/>
                <a:gd name="connsiteX141" fmla="*/ 7110 w 10000"/>
                <a:gd name="connsiteY141" fmla="*/ 3010 h 9183"/>
                <a:gd name="connsiteX142" fmla="*/ 7337 w 10000"/>
                <a:gd name="connsiteY142" fmla="*/ 3162 h 9183"/>
                <a:gd name="connsiteX143" fmla="*/ 7507 w 10000"/>
                <a:gd name="connsiteY143" fmla="*/ 3366 h 9183"/>
                <a:gd name="connsiteX144" fmla="*/ 7592 w 10000"/>
                <a:gd name="connsiteY144" fmla="*/ 3827 h 9183"/>
                <a:gd name="connsiteX145" fmla="*/ 7564 w 10000"/>
                <a:gd name="connsiteY145" fmla="*/ 4490 h 9183"/>
                <a:gd name="connsiteX146" fmla="*/ 7507 w 10000"/>
                <a:gd name="connsiteY146" fmla="*/ 5154 h 9183"/>
                <a:gd name="connsiteX147" fmla="*/ 7479 w 10000"/>
                <a:gd name="connsiteY147" fmla="*/ 5611 h 9183"/>
                <a:gd name="connsiteX148" fmla="*/ 7479 w 10000"/>
                <a:gd name="connsiteY148" fmla="*/ 5815 h 9183"/>
                <a:gd name="connsiteX149" fmla="*/ 7479 w 10000"/>
                <a:gd name="connsiteY149" fmla="*/ 5815 h 9183"/>
                <a:gd name="connsiteX150" fmla="*/ 7422 w 10000"/>
                <a:gd name="connsiteY150" fmla="*/ 5969 h 9183"/>
                <a:gd name="connsiteX151" fmla="*/ 7394 w 10000"/>
                <a:gd name="connsiteY151" fmla="*/ 6122 h 9183"/>
                <a:gd name="connsiteX152" fmla="*/ 7337 w 10000"/>
                <a:gd name="connsiteY152" fmla="*/ 6275 h 9183"/>
                <a:gd name="connsiteX153" fmla="*/ 7309 w 10000"/>
                <a:gd name="connsiteY153" fmla="*/ 6376 h 9183"/>
                <a:gd name="connsiteX154" fmla="*/ 7224 w 10000"/>
                <a:gd name="connsiteY154" fmla="*/ 6478 h 9183"/>
                <a:gd name="connsiteX155" fmla="*/ 7394 w 10000"/>
                <a:gd name="connsiteY155" fmla="*/ 7346 h 9183"/>
                <a:gd name="connsiteX156" fmla="*/ 8244 w 10000"/>
                <a:gd name="connsiteY156" fmla="*/ 7703 h 9183"/>
                <a:gd name="connsiteX157" fmla="*/ 8244 w 10000"/>
                <a:gd name="connsiteY157" fmla="*/ 7703 h 9183"/>
                <a:gd name="connsiteX158" fmla="*/ 8300 w 10000"/>
                <a:gd name="connsiteY158" fmla="*/ 7805 h 9183"/>
                <a:gd name="connsiteX159" fmla="*/ 8329 w 10000"/>
                <a:gd name="connsiteY159" fmla="*/ 7856 h 9183"/>
                <a:gd name="connsiteX160" fmla="*/ 8329 w 10000"/>
                <a:gd name="connsiteY160" fmla="*/ 8008 h 9183"/>
                <a:gd name="connsiteX161" fmla="*/ 8357 w 10000"/>
                <a:gd name="connsiteY161" fmla="*/ 8164 h 9183"/>
                <a:gd name="connsiteX162" fmla="*/ 8357 w 10000"/>
                <a:gd name="connsiteY162" fmla="*/ 8825 h 9183"/>
                <a:gd name="connsiteX163" fmla="*/ 9037 w 10000"/>
                <a:gd name="connsiteY163" fmla="*/ 8164 h 9183"/>
                <a:gd name="connsiteX164" fmla="*/ 9547 w 10000"/>
                <a:gd name="connsiteY164" fmla="*/ 7194 h 9183"/>
                <a:gd name="connsiteX165" fmla="*/ 9887 w 10000"/>
                <a:gd name="connsiteY165" fmla="*/ 5969 h 9183"/>
                <a:gd name="connsiteX166" fmla="*/ 10000 w 10000"/>
                <a:gd name="connsiteY166" fmla="*/ 4539 h 9183"/>
                <a:gd name="connsiteX167" fmla="*/ 9915 w 10000"/>
                <a:gd name="connsiteY167" fmla="*/ 3315 h 9183"/>
                <a:gd name="connsiteX168" fmla="*/ 9688 w 10000"/>
                <a:gd name="connsiteY168" fmla="*/ 2192 h 9183"/>
                <a:gd name="connsiteX169" fmla="*/ 9263 w 10000"/>
                <a:gd name="connsiteY169" fmla="*/ 1326 h 9183"/>
                <a:gd name="connsiteX170" fmla="*/ 8782 w 10000"/>
                <a:gd name="connsiteY170" fmla="*/ 560 h 9183"/>
                <a:gd name="connsiteX171" fmla="*/ 8159 w 10000"/>
                <a:gd name="connsiteY171" fmla="*/ 152 h 9183"/>
                <a:gd name="connsiteX172" fmla="*/ 7479 w 10000"/>
                <a:gd name="connsiteY172" fmla="*/ 0 h 9183"/>
                <a:gd name="connsiteX0" fmla="*/ 7479 w 10000"/>
                <a:gd name="connsiteY0" fmla="*/ 1849 h 11849"/>
                <a:gd name="connsiteX1" fmla="*/ 7025 w 10000"/>
                <a:gd name="connsiteY1" fmla="*/ 1849 h 11849"/>
                <a:gd name="connsiteX2" fmla="*/ 6601 w 10000"/>
                <a:gd name="connsiteY2" fmla="*/ 2070 h 11849"/>
                <a:gd name="connsiteX3" fmla="*/ 2068 w 10000"/>
                <a:gd name="connsiteY3" fmla="*/ 2738 h 11849"/>
                <a:gd name="connsiteX4" fmla="*/ 1416 w 10000"/>
                <a:gd name="connsiteY4" fmla="*/ 3070 h 11849"/>
                <a:gd name="connsiteX5" fmla="*/ 850 w 10000"/>
                <a:gd name="connsiteY5" fmla="*/ 3793 h 11849"/>
                <a:gd name="connsiteX6" fmla="*/ 397 w 10000"/>
                <a:gd name="connsiteY6" fmla="*/ 4737 h 11849"/>
                <a:gd name="connsiteX7" fmla="*/ 113 w 10000"/>
                <a:gd name="connsiteY7" fmla="*/ 5904 h 11849"/>
                <a:gd name="connsiteX8" fmla="*/ 0 w 10000"/>
                <a:gd name="connsiteY8" fmla="*/ 7292 h 11849"/>
                <a:gd name="connsiteX9" fmla="*/ 85 w 10000"/>
                <a:gd name="connsiteY9" fmla="*/ 8404 h 11849"/>
                <a:gd name="connsiteX10" fmla="*/ 283 w 10000"/>
                <a:gd name="connsiteY10" fmla="*/ 9514 h 11849"/>
                <a:gd name="connsiteX11" fmla="*/ 652 w 10000"/>
                <a:gd name="connsiteY11" fmla="*/ 10404 h 11849"/>
                <a:gd name="connsiteX12" fmla="*/ 1048 w 10000"/>
                <a:gd name="connsiteY12" fmla="*/ 11127 h 11849"/>
                <a:gd name="connsiteX13" fmla="*/ 1048 w 10000"/>
                <a:gd name="connsiteY13" fmla="*/ 10739 h 11849"/>
                <a:gd name="connsiteX14" fmla="*/ 1105 w 10000"/>
                <a:gd name="connsiteY14" fmla="*/ 10569 h 11849"/>
                <a:gd name="connsiteX15" fmla="*/ 1105 w 10000"/>
                <a:gd name="connsiteY15" fmla="*/ 10404 h 11849"/>
                <a:gd name="connsiteX16" fmla="*/ 1133 w 10000"/>
                <a:gd name="connsiteY16" fmla="*/ 10348 h 11849"/>
                <a:gd name="connsiteX17" fmla="*/ 1190 w 10000"/>
                <a:gd name="connsiteY17" fmla="*/ 10237 h 11849"/>
                <a:gd name="connsiteX18" fmla="*/ 1190 w 10000"/>
                <a:gd name="connsiteY18" fmla="*/ 10237 h 11849"/>
                <a:gd name="connsiteX19" fmla="*/ 2040 w 10000"/>
                <a:gd name="connsiteY19" fmla="*/ 9849 h 11849"/>
                <a:gd name="connsiteX20" fmla="*/ 2210 w 10000"/>
                <a:gd name="connsiteY20" fmla="*/ 8903 h 11849"/>
                <a:gd name="connsiteX21" fmla="*/ 2125 w 10000"/>
                <a:gd name="connsiteY21" fmla="*/ 8792 h 11849"/>
                <a:gd name="connsiteX22" fmla="*/ 2068 w 10000"/>
                <a:gd name="connsiteY22" fmla="*/ 8682 h 11849"/>
                <a:gd name="connsiteX23" fmla="*/ 2040 w 10000"/>
                <a:gd name="connsiteY23" fmla="*/ 8516 h 11849"/>
                <a:gd name="connsiteX24" fmla="*/ 1983 w 10000"/>
                <a:gd name="connsiteY24" fmla="*/ 8349 h 11849"/>
                <a:gd name="connsiteX25" fmla="*/ 1955 w 10000"/>
                <a:gd name="connsiteY25" fmla="*/ 8239 h 11849"/>
                <a:gd name="connsiteX26" fmla="*/ 1955 w 10000"/>
                <a:gd name="connsiteY26" fmla="*/ 8181 h 11849"/>
                <a:gd name="connsiteX27" fmla="*/ 1955 w 10000"/>
                <a:gd name="connsiteY27" fmla="*/ 7959 h 11849"/>
                <a:gd name="connsiteX28" fmla="*/ 1926 w 10000"/>
                <a:gd name="connsiteY28" fmla="*/ 7462 h 11849"/>
                <a:gd name="connsiteX29" fmla="*/ 1870 w 10000"/>
                <a:gd name="connsiteY29" fmla="*/ 6738 h 11849"/>
                <a:gd name="connsiteX30" fmla="*/ 1841 w 10000"/>
                <a:gd name="connsiteY30" fmla="*/ 6016 h 11849"/>
                <a:gd name="connsiteX31" fmla="*/ 1926 w 10000"/>
                <a:gd name="connsiteY31" fmla="*/ 5514 h 11849"/>
                <a:gd name="connsiteX32" fmla="*/ 2125 w 10000"/>
                <a:gd name="connsiteY32" fmla="*/ 5292 h 11849"/>
                <a:gd name="connsiteX33" fmla="*/ 2323 w 10000"/>
                <a:gd name="connsiteY33" fmla="*/ 5127 h 11849"/>
                <a:gd name="connsiteX34" fmla="*/ 2493 w 10000"/>
                <a:gd name="connsiteY34" fmla="*/ 5071 h 11849"/>
                <a:gd name="connsiteX35" fmla="*/ 2578 w 10000"/>
                <a:gd name="connsiteY35" fmla="*/ 5071 h 11849"/>
                <a:gd name="connsiteX36" fmla="*/ 2578 w 10000"/>
                <a:gd name="connsiteY36" fmla="*/ 5071 h 11849"/>
                <a:gd name="connsiteX37" fmla="*/ 2635 w 10000"/>
                <a:gd name="connsiteY37" fmla="*/ 5071 h 11849"/>
                <a:gd name="connsiteX38" fmla="*/ 2805 w 10000"/>
                <a:gd name="connsiteY38" fmla="*/ 5127 h 11849"/>
                <a:gd name="connsiteX39" fmla="*/ 3003 w 10000"/>
                <a:gd name="connsiteY39" fmla="*/ 5292 h 11849"/>
                <a:gd name="connsiteX40" fmla="*/ 3173 w 10000"/>
                <a:gd name="connsiteY40" fmla="*/ 5514 h 11849"/>
                <a:gd name="connsiteX41" fmla="*/ 3258 w 10000"/>
                <a:gd name="connsiteY41" fmla="*/ 6016 h 11849"/>
                <a:gd name="connsiteX42" fmla="*/ 3258 w 10000"/>
                <a:gd name="connsiteY42" fmla="*/ 6738 h 11849"/>
                <a:gd name="connsiteX43" fmla="*/ 3229 w 10000"/>
                <a:gd name="connsiteY43" fmla="*/ 7462 h 11849"/>
                <a:gd name="connsiteX44" fmla="*/ 3173 w 10000"/>
                <a:gd name="connsiteY44" fmla="*/ 7959 h 11849"/>
                <a:gd name="connsiteX45" fmla="*/ 3144 w 10000"/>
                <a:gd name="connsiteY45" fmla="*/ 8181 h 11849"/>
                <a:gd name="connsiteX46" fmla="*/ 3144 w 10000"/>
                <a:gd name="connsiteY46" fmla="*/ 8239 h 11849"/>
                <a:gd name="connsiteX47" fmla="*/ 3144 w 10000"/>
                <a:gd name="connsiteY47" fmla="*/ 8349 h 11849"/>
                <a:gd name="connsiteX48" fmla="*/ 3088 w 10000"/>
                <a:gd name="connsiteY48" fmla="*/ 8516 h 11849"/>
                <a:gd name="connsiteX49" fmla="*/ 3059 w 10000"/>
                <a:gd name="connsiteY49" fmla="*/ 8682 h 11849"/>
                <a:gd name="connsiteX50" fmla="*/ 2975 w 10000"/>
                <a:gd name="connsiteY50" fmla="*/ 8792 h 11849"/>
                <a:gd name="connsiteX51" fmla="*/ 2946 w 10000"/>
                <a:gd name="connsiteY51" fmla="*/ 8903 h 11849"/>
                <a:gd name="connsiteX52" fmla="*/ 3088 w 10000"/>
                <a:gd name="connsiteY52" fmla="*/ 9849 h 11849"/>
                <a:gd name="connsiteX53" fmla="*/ 3541 w 10000"/>
                <a:gd name="connsiteY53" fmla="*/ 10072 h 11849"/>
                <a:gd name="connsiteX54" fmla="*/ 2890 w 10000"/>
                <a:gd name="connsiteY54" fmla="*/ 10404 h 11849"/>
                <a:gd name="connsiteX55" fmla="*/ 2861 w 10000"/>
                <a:gd name="connsiteY55" fmla="*/ 10404 h 11849"/>
                <a:gd name="connsiteX56" fmla="*/ 2805 w 10000"/>
                <a:gd name="connsiteY56" fmla="*/ 10516 h 11849"/>
                <a:gd name="connsiteX57" fmla="*/ 2776 w 10000"/>
                <a:gd name="connsiteY57" fmla="*/ 10683 h 11849"/>
                <a:gd name="connsiteX58" fmla="*/ 2720 w 10000"/>
                <a:gd name="connsiteY58" fmla="*/ 10794 h 11849"/>
                <a:gd name="connsiteX59" fmla="*/ 2720 w 10000"/>
                <a:gd name="connsiteY59" fmla="*/ 11071 h 11849"/>
                <a:gd name="connsiteX60" fmla="*/ 2720 w 10000"/>
                <a:gd name="connsiteY60" fmla="*/ 11849 h 11849"/>
                <a:gd name="connsiteX61" fmla="*/ 2946 w 10000"/>
                <a:gd name="connsiteY61" fmla="*/ 11849 h 11849"/>
                <a:gd name="connsiteX62" fmla="*/ 2946 w 10000"/>
                <a:gd name="connsiteY62" fmla="*/ 11295 h 11849"/>
                <a:gd name="connsiteX63" fmla="*/ 2946 w 10000"/>
                <a:gd name="connsiteY63" fmla="*/ 11071 h 11849"/>
                <a:gd name="connsiteX64" fmla="*/ 2975 w 10000"/>
                <a:gd name="connsiteY64" fmla="*/ 10906 h 11849"/>
                <a:gd name="connsiteX65" fmla="*/ 3003 w 10000"/>
                <a:gd name="connsiteY65" fmla="*/ 10794 h 11849"/>
                <a:gd name="connsiteX66" fmla="*/ 3059 w 10000"/>
                <a:gd name="connsiteY66" fmla="*/ 10739 h 11849"/>
                <a:gd name="connsiteX67" fmla="*/ 3059 w 10000"/>
                <a:gd name="connsiteY67" fmla="*/ 10683 h 11849"/>
                <a:gd name="connsiteX68" fmla="*/ 4079 w 10000"/>
                <a:gd name="connsiteY68" fmla="*/ 10182 h 11849"/>
                <a:gd name="connsiteX69" fmla="*/ 4278 w 10000"/>
                <a:gd name="connsiteY69" fmla="*/ 9071 h 11849"/>
                <a:gd name="connsiteX70" fmla="*/ 4193 w 10000"/>
                <a:gd name="connsiteY70" fmla="*/ 8903 h 11849"/>
                <a:gd name="connsiteX71" fmla="*/ 4108 w 10000"/>
                <a:gd name="connsiteY71" fmla="*/ 8737 h 11849"/>
                <a:gd name="connsiteX72" fmla="*/ 4079 w 10000"/>
                <a:gd name="connsiteY72" fmla="*/ 8571 h 11849"/>
                <a:gd name="connsiteX73" fmla="*/ 4051 w 10000"/>
                <a:gd name="connsiteY73" fmla="*/ 8349 h 11849"/>
                <a:gd name="connsiteX74" fmla="*/ 3994 w 10000"/>
                <a:gd name="connsiteY74" fmla="*/ 8239 h 11849"/>
                <a:gd name="connsiteX75" fmla="*/ 3994 w 10000"/>
                <a:gd name="connsiteY75" fmla="*/ 8181 h 11849"/>
                <a:gd name="connsiteX76" fmla="*/ 3994 w 10000"/>
                <a:gd name="connsiteY76" fmla="*/ 8015 h 11849"/>
                <a:gd name="connsiteX77" fmla="*/ 3966 w 10000"/>
                <a:gd name="connsiteY77" fmla="*/ 7627 h 11849"/>
                <a:gd name="connsiteX78" fmla="*/ 3909 w 10000"/>
                <a:gd name="connsiteY78" fmla="*/ 6960 h 11849"/>
                <a:gd name="connsiteX79" fmla="*/ 3881 w 10000"/>
                <a:gd name="connsiteY79" fmla="*/ 6238 h 11849"/>
                <a:gd name="connsiteX80" fmla="*/ 3881 w 10000"/>
                <a:gd name="connsiteY80" fmla="*/ 5627 h 11849"/>
                <a:gd name="connsiteX81" fmla="*/ 3909 w 10000"/>
                <a:gd name="connsiteY81" fmla="*/ 5127 h 11849"/>
                <a:gd name="connsiteX82" fmla="*/ 4079 w 10000"/>
                <a:gd name="connsiteY82" fmla="*/ 4737 h 11849"/>
                <a:gd name="connsiteX83" fmla="*/ 4278 w 10000"/>
                <a:gd name="connsiteY83" fmla="*/ 4570 h 11849"/>
                <a:gd name="connsiteX84" fmla="*/ 4476 w 10000"/>
                <a:gd name="connsiteY84" fmla="*/ 4405 h 11849"/>
                <a:gd name="connsiteX85" fmla="*/ 4646 w 10000"/>
                <a:gd name="connsiteY85" fmla="*/ 4405 h 11849"/>
                <a:gd name="connsiteX86" fmla="*/ 4731 w 10000"/>
                <a:gd name="connsiteY86" fmla="*/ 4405 h 11849"/>
                <a:gd name="connsiteX87" fmla="*/ 4731 w 10000"/>
                <a:gd name="connsiteY87" fmla="*/ 4405 h 11849"/>
                <a:gd name="connsiteX88" fmla="*/ 4788 w 10000"/>
                <a:gd name="connsiteY88" fmla="*/ 4405 h 11849"/>
                <a:gd name="connsiteX89" fmla="*/ 4929 w 10000"/>
                <a:gd name="connsiteY89" fmla="*/ 4405 h 11849"/>
                <a:gd name="connsiteX90" fmla="*/ 5127 w 10000"/>
                <a:gd name="connsiteY90" fmla="*/ 4570 h 11849"/>
                <a:gd name="connsiteX91" fmla="*/ 5354 w 10000"/>
                <a:gd name="connsiteY91" fmla="*/ 4737 h 11849"/>
                <a:gd name="connsiteX92" fmla="*/ 5496 w 10000"/>
                <a:gd name="connsiteY92" fmla="*/ 5127 h 11849"/>
                <a:gd name="connsiteX93" fmla="*/ 5581 w 10000"/>
                <a:gd name="connsiteY93" fmla="*/ 5627 h 11849"/>
                <a:gd name="connsiteX94" fmla="*/ 5552 w 10000"/>
                <a:gd name="connsiteY94" fmla="*/ 6238 h 11849"/>
                <a:gd name="connsiteX95" fmla="*/ 5552 w 10000"/>
                <a:gd name="connsiteY95" fmla="*/ 6960 h 11849"/>
                <a:gd name="connsiteX96" fmla="*/ 5467 w 10000"/>
                <a:gd name="connsiteY96" fmla="*/ 7627 h 11849"/>
                <a:gd name="connsiteX97" fmla="*/ 5467 w 10000"/>
                <a:gd name="connsiteY97" fmla="*/ 8015 h 11849"/>
                <a:gd name="connsiteX98" fmla="*/ 5439 w 10000"/>
                <a:gd name="connsiteY98" fmla="*/ 8181 h 11849"/>
                <a:gd name="connsiteX99" fmla="*/ 5439 w 10000"/>
                <a:gd name="connsiteY99" fmla="*/ 8239 h 11849"/>
                <a:gd name="connsiteX100" fmla="*/ 5439 w 10000"/>
                <a:gd name="connsiteY100" fmla="*/ 8349 h 11849"/>
                <a:gd name="connsiteX101" fmla="*/ 5382 w 10000"/>
                <a:gd name="connsiteY101" fmla="*/ 8571 h 11849"/>
                <a:gd name="connsiteX102" fmla="*/ 5297 w 10000"/>
                <a:gd name="connsiteY102" fmla="*/ 8737 h 11849"/>
                <a:gd name="connsiteX103" fmla="*/ 5269 w 10000"/>
                <a:gd name="connsiteY103" fmla="*/ 8903 h 11849"/>
                <a:gd name="connsiteX104" fmla="*/ 5127 w 10000"/>
                <a:gd name="connsiteY104" fmla="*/ 9071 h 11849"/>
                <a:gd name="connsiteX105" fmla="*/ 5354 w 10000"/>
                <a:gd name="connsiteY105" fmla="*/ 10182 h 11849"/>
                <a:gd name="connsiteX106" fmla="*/ 6374 w 10000"/>
                <a:gd name="connsiteY106" fmla="*/ 10683 h 11849"/>
                <a:gd name="connsiteX107" fmla="*/ 6374 w 10000"/>
                <a:gd name="connsiteY107" fmla="*/ 10739 h 11849"/>
                <a:gd name="connsiteX108" fmla="*/ 6402 w 10000"/>
                <a:gd name="connsiteY108" fmla="*/ 10794 h 11849"/>
                <a:gd name="connsiteX109" fmla="*/ 6459 w 10000"/>
                <a:gd name="connsiteY109" fmla="*/ 10906 h 11849"/>
                <a:gd name="connsiteX110" fmla="*/ 6487 w 10000"/>
                <a:gd name="connsiteY110" fmla="*/ 11071 h 11849"/>
                <a:gd name="connsiteX111" fmla="*/ 6544 w 10000"/>
                <a:gd name="connsiteY111" fmla="*/ 11295 h 11849"/>
                <a:gd name="connsiteX112" fmla="*/ 6544 w 10000"/>
                <a:gd name="connsiteY112" fmla="*/ 11517 h 11849"/>
                <a:gd name="connsiteX113" fmla="*/ 6544 w 10000"/>
                <a:gd name="connsiteY113" fmla="*/ 11792 h 11849"/>
                <a:gd name="connsiteX114" fmla="*/ 6686 w 10000"/>
                <a:gd name="connsiteY114" fmla="*/ 11792 h 11849"/>
                <a:gd name="connsiteX115" fmla="*/ 6686 w 10000"/>
                <a:gd name="connsiteY115" fmla="*/ 11071 h 11849"/>
                <a:gd name="connsiteX116" fmla="*/ 6686 w 10000"/>
                <a:gd name="connsiteY116" fmla="*/ 10794 h 11849"/>
                <a:gd name="connsiteX117" fmla="*/ 6657 w 10000"/>
                <a:gd name="connsiteY117" fmla="*/ 10683 h 11849"/>
                <a:gd name="connsiteX118" fmla="*/ 6601 w 10000"/>
                <a:gd name="connsiteY118" fmla="*/ 10516 h 11849"/>
                <a:gd name="connsiteX119" fmla="*/ 6572 w 10000"/>
                <a:gd name="connsiteY119" fmla="*/ 10404 h 11849"/>
                <a:gd name="connsiteX120" fmla="*/ 6544 w 10000"/>
                <a:gd name="connsiteY120" fmla="*/ 10404 h 11849"/>
                <a:gd name="connsiteX121" fmla="*/ 5864 w 10000"/>
                <a:gd name="connsiteY121" fmla="*/ 10072 h 11849"/>
                <a:gd name="connsiteX122" fmla="*/ 6317 w 10000"/>
                <a:gd name="connsiteY122" fmla="*/ 9849 h 11849"/>
                <a:gd name="connsiteX123" fmla="*/ 6544 w 10000"/>
                <a:gd name="connsiteY123" fmla="*/ 8903 h 11849"/>
                <a:gd name="connsiteX124" fmla="*/ 6459 w 10000"/>
                <a:gd name="connsiteY124" fmla="*/ 8792 h 11849"/>
                <a:gd name="connsiteX125" fmla="*/ 6374 w 10000"/>
                <a:gd name="connsiteY125" fmla="*/ 8682 h 11849"/>
                <a:gd name="connsiteX126" fmla="*/ 6317 w 10000"/>
                <a:gd name="connsiteY126" fmla="*/ 8516 h 11849"/>
                <a:gd name="connsiteX127" fmla="*/ 6289 w 10000"/>
                <a:gd name="connsiteY127" fmla="*/ 8349 h 11849"/>
                <a:gd name="connsiteX128" fmla="*/ 6289 w 10000"/>
                <a:gd name="connsiteY128" fmla="*/ 8181 h 11849"/>
                <a:gd name="connsiteX129" fmla="*/ 6289 w 10000"/>
                <a:gd name="connsiteY129" fmla="*/ 8181 h 11849"/>
                <a:gd name="connsiteX130" fmla="*/ 6232 w 10000"/>
                <a:gd name="connsiteY130" fmla="*/ 7959 h 11849"/>
                <a:gd name="connsiteX131" fmla="*/ 6204 w 10000"/>
                <a:gd name="connsiteY131" fmla="*/ 7462 h 11849"/>
                <a:gd name="connsiteX132" fmla="*/ 6176 w 10000"/>
                <a:gd name="connsiteY132" fmla="*/ 6738 h 11849"/>
                <a:gd name="connsiteX133" fmla="*/ 6176 w 10000"/>
                <a:gd name="connsiteY133" fmla="*/ 6016 h 11849"/>
                <a:gd name="connsiteX134" fmla="*/ 6232 w 10000"/>
                <a:gd name="connsiteY134" fmla="*/ 5514 h 11849"/>
                <a:gd name="connsiteX135" fmla="*/ 6402 w 10000"/>
                <a:gd name="connsiteY135" fmla="*/ 5292 h 11849"/>
                <a:gd name="connsiteX136" fmla="*/ 6601 w 10000"/>
                <a:gd name="connsiteY136" fmla="*/ 5127 h 11849"/>
                <a:gd name="connsiteX137" fmla="*/ 6771 w 10000"/>
                <a:gd name="connsiteY137" fmla="*/ 5071 h 11849"/>
                <a:gd name="connsiteX138" fmla="*/ 6856 w 10000"/>
                <a:gd name="connsiteY138" fmla="*/ 5071 h 11849"/>
                <a:gd name="connsiteX139" fmla="*/ 6856 w 10000"/>
                <a:gd name="connsiteY139" fmla="*/ 5071 h 11849"/>
                <a:gd name="connsiteX140" fmla="*/ 6941 w 10000"/>
                <a:gd name="connsiteY140" fmla="*/ 5071 h 11849"/>
                <a:gd name="connsiteX141" fmla="*/ 7110 w 10000"/>
                <a:gd name="connsiteY141" fmla="*/ 5127 h 11849"/>
                <a:gd name="connsiteX142" fmla="*/ 7337 w 10000"/>
                <a:gd name="connsiteY142" fmla="*/ 5292 h 11849"/>
                <a:gd name="connsiteX143" fmla="*/ 7507 w 10000"/>
                <a:gd name="connsiteY143" fmla="*/ 5514 h 11849"/>
                <a:gd name="connsiteX144" fmla="*/ 7592 w 10000"/>
                <a:gd name="connsiteY144" fmla="*/ 6016 h 11849"/>
                <a:gd name="connsiteX145" fmla="*/ 7564 w 10000"/>
                <a:gd name="connsiteY145" fmla="*/ 6738 h 11849"/>
                <a:gd name="connsiteX146" fmla="*/ 7507 w 10000"/>
                <a:gd name="connsiteY146" fmla="*/ 7462 h 11849"/>
                <a:gd name="connsiteX147" fmla="*/ 7479 w 10000"/>
                <a:gd name="connsiteY147" fmla="*/ 7959 h 11849"/>
                <a:gd name="connsiteX148" fmla="*/ 7479 w 10000"/>
                <a:gd name="connsiteY148" fmla="*/ 8181 h 11849"/>
                <a:gd name="connsiteX149" fmla="*/ 7479 w 10000"/>
                <a:gd name="connsiteY149" fmla="*/ 8181 h 11849"/>
                <a:gd name="connsiteX150" fmla="*/ 7422 w 10000"/>
                <a:gd name="connsiteY150" fmla="*/ 8349 h 11849"/>
                <a:gd name="connsiteX151" fmla="*/ 7394 w 10000"/>
                <a:gd name="connsiteY151" fmla="*/ 8516 h 11849"/>
                <a:gd name="connsiteX152" fmla="*/ 7337 w 10000"/>
                <a:gd name="connsiteY152" fmla="*/ 8682 h 11849"/>
                <a:gd name="connsiteX153" fmla="*/ 7309 w 10000"/>
                <a:gd name="connsiteY153" fmla="*/ 8792 h 11849"/>
                <a:gd name="connsiteX154" fmla="*/ 7224 w 10000"/>
                <a:gd name="connsiteY154" fmla="*/ 8903 h 11849"/>
                <a:gd name="connsiteX155" fmla="*/ 7394 w 10000"/>
                <a:gd name="connsiteY155" fmla="*/ 9849 h 11849"/>
                <a:gd name="connsiteX156" fmla="*/ 8244 w 10000"/>
                <a:gd name="connsiteY156" fmla="*/ 10237 h 11849"/>
                <a:gd name="connsiteX157" fmla="*/ 8244 w 10000"/>
                <a:gd name="connsiteY157" fmla="*/ 10237 h 11849"/>
                <a:gd name="connsiteX158" fmla="*/ 8300 w 10000"/>
                <a:gd name="connsiteY158" fmla="*/ 10348 h 11849"/>
                <a:gd name="connsiteX159" fmla="*/ 8329 w 10000"/>
                <a:gd name="connsiteY159" fmla="*/ 10404 h 11849"/>
                <a:gd name="connsiteX160" fmla="*/ 8329 w 10000"/>
                <a:gd name="connsiteY160" fmla="*/ 10569 h 11849"/>
                <a:gd name="connsiteX161" fmla="*/ 8357 w 10000"/>
                <a:gd name="connsiteY161" fmla="*/ 10739 h 11849"/>
                <a:gd name="connsiteX162" fmla="*/ 8357 w 10000"/>
                <a:gd name="connsiteY162" fmla="*/ 11459 h 11849"/>
                <a:gd name="connsiteX163" fmla="*/ 9037 w 10000"/>
                <a:gd name="connsiteY163" fmla="*/ 10739 h 11849"/>
                <a:gd name="connsiteX164" fmla="*/ 9547 w 10000"/>
                <a:gd name="connsiteY164" fmla="*/ 9683 h 11849"/>
                <a:gd name="connsiteX165" fmla="*/ 9887 w 10000"/>
                <a:gd name="connsiteY165" fmla="*/ 8349 h 11849"/>
                <a:gd name="connsiteX166" fmla="*/ 10000 w 10000"/>
                <a:gd name="connsiteY166" fmla="*/ 6792 h 11849"/>
                <a:gd name="connsiteX167" fmla="*/ 9915 w 10000"/>
                <a:gd name="connsiteY167" fmla="*/ 5459 h 11849"/>
                <a:gd name="connsiteX168" fmla="*/ 9688 w 10000"/>
                <a:gd name="connsiteY168" fmla="*/ 4236 h 11849"/>
                <a:gd name="connsiteX169" fmla="*/ 9263 w 10000"/>
                <a:gd name="connsiteY169" fmla="*/ 3293 h 11849"/>
                <a:gd name="connsiteX170" fmla="*/ 8782 w 10000"/>
                <a:gd name="connsiteY170" fmla="*/ 2459 h 11849"/>
                <a:gd name="connsiteX171" fmla="*/ 8159 w 10000"/>
                <a:gd name="connsiteY171" fmla="*/ 2015 h 11849"/>
                <a:gd name="connsiteX172" fmla="*/ 7479 w 10000"/>
                <a:gd name="connsiteY172" fmla="*/ 1849 h 11849"/>
                <a:gd name="connsiteX0" fmla="*/ 7479 w 10000"/>
                <a:gd name="connsiteY0" fmla="*/ 3456 h 13456"/>
                <a:gd name="connsiteX1" fmla="*/ 7025 w 10000"/>
                <a:gd name="connsiteY1" fmla="*/ 3456 h 13456"/>
                <a:gd name="connsiteX2" fmla="*/ 6601 w 10000"/>
                <a:gd name="connsiteY2" fmla="*/ 3677 h 13456"/>
                <a:gd name="connsiteX3" fmla="*/ 2068 w 10000"/>
                <a:gd name="connsiteY3" fmla="*/ 4345 h 13456"/>
                <a:gd name="connsiteX4" fmla="*/ 1416 w 10000"/>
                <a:gd name="connsiteY4" fmla="*/ 4677 h 13456"/>
                <a:gd name="connsiteX5" fmla="*/ 850 w 10000"/>
                <a:gd name="connsiteY5" fmla="*/ 5400 h 13456"/>
                <a:gd name="connsiteX6" fmla="*/ 397 w 10000"/>
                <a:gd name="connsiteY6" fmla="*/ 6344 h 13456"/>
                <a:gd name="connsiteX7" fmla="*/ 113 w 10000"/>
                <a:gd name="connsiteY7" fmla="*/ 7511 h 13456"/>
                <a:gd name="connsiteX8" fmla="*/ 0 w 10000"/>
                <a:gd name="connsiteY8" fmla="*/ 8899 h 13456"/>
                <a:gd name="connsiteX9" fmla="*/ 85 w 10000"/>
                <a:gd name="connsiteY9" fmla="*/ 10011 h 13456"/>
                <a:gd name="connsiteX10" fmla="*/ 283 w 10000"/>
                <a:gd name="connsiteY10" fmla="*/ 11121 h 13456"/>
                <a:gd name="connsiteX11" fmla="*/ 652 w 10000"/>
                <a:gd name="connsiteY11" fmla="*/ 12011 h 13456"/>
                <a:gd name="connsiteX12" fmla="*/ 1048 w 10000"/>
                <a:gd name="connsiteY12" fmla="*/ 12734 h 13456"/>
                <a:gd name="connsiteX13" fmla="*/ 1048 w 10000"/>
                <a:gd name="connsiteY13" fmla="*/ 12346 h 13456"/>
                <a:gd name="connsiteX14" fmla="*/ 1105 w 10000"/>
                <a:gd name="connsiteY14" fmla="*/ 12176 h 13456"/>
                <a:gd name="connsiteX15" fmla="*/ 1105 w 10000"/>
                <a:gd name="connsiteY15" fmla="*/ 12011 h 13456"/>
                <a:gd name="connsiteX16" fmla="*/ 1133 w 10000"/>
                <a:gd name="connsiteY16" fmla="*/ 11955 h 13456"/>
                <a:gd name="connsiteX17" fmla="*/ 1190 w 10000"/>
                <a:gd name="connsiteY17" fmla="*/ 11844 h 13456"/>
                <a:gd name="connsiteX18" fmla="*/ 1190 w 10000"/>
                <a:gd name="connsiteY18" fmla="*/ 11844 h 13456"/>
                <a:gd name="connsiteX19" fmla="*/ 2040 w 10000"/>
                <a:gd name="connsiteY19" fmla="*/ 11456 h 13456"/>
                <a:gd name="connsiteX20" fmla="*/ 2210 w 10000"/>
                <a:gd name="connsiteY20" fmla="*/ 10510 h 13456"/>
                <a:gd name="connsiteX21" fmla="*/ 2125 w 10000"/>
                <a:gd name="connsiteY21" fmla="*/ 10399 h 13456"/>
                <a:gd name="connsiteX22" fmla="*/ 2068 w 10000"/>
                <a:gd name="connsiteY22" fmla="*/ 10289 h 13456"/>
                <a:gd name="connsiteX23" fmla="*/ 2040 w 10000"/>
                <a:gd name="connsiteY23" fmla="*/ 10123 h 13456"/>
                <a:gd name="connsiteX24" fmla="*/ 1983 w 10000"/>
                <a:gd name="connsiteY24" fmla="*/ 9956 h 13456"/>
                <a:gd name="connsiteX25" fmla="*/ 1955 w 10000"/>
                <a:gd name="connsiteY25" fmla="*/ 9846 h 13456"/>
                <a:gd name="connsiteX26" fmla="*/ 1955 w 10000"/>
                <a:gd name="connsiteY26" fmla="*/ 9788 h 13456"/>
                <a:gd name="connsiteX27" fmla="*/ 1955 w 10000"/>
                <a:gd name="connsiteY27" fmla="*/ 9566 h 13456"/>
                <a:gd name="connsiteX28" fmla="*/ 1926 w 10000"/>
                <a:gd name="connsiteY28" fmla="*/ 9069 h 13456"/>
                <a:gd name="connsiteX29" fmla="*/ 1870 w 10000"/>
                <a:gd name="connsiteY29" fmla="*/ 8345 h 13456"/>
                <a:gd name="connsiteX30" fmla="*/ 1841 w 10000"/>
                <a:gd name="connsiteY30" fmla="*/ 7623 h 13456"/>
                <a:gd name="connsiteX31" fmla="*/ 1926 w 10000"/>
                <a:gd name="connsiteY31" fmla="*/ 7121 h 13456"/>
                <a:gd name="connsiteX32" fmla="*/ 2125 w 10000"/>
                <a:gd name="connsiteY32" fmla="*/ 6899 h 13456"/>
                <a:gd name="connsiteX33" fmla="*/ 2323 w 10000"/>
                <a:gd name="connsiteY33" fmla="*/ 6734 h 13456"/>
                <a:gd name="connsiteX34" fmla="*/ 2493 w 10000"/>
                <a:gd name="connsiteY34" fmla="*/ 6678 h 13456"/>
                <a:gd name="connsiteX35" fmla="*/ 2578 w 10000"/>
                <a:gd name="connsiteY35" fmla="*/ 6678 h 13456"/>
                <a:gd name="connsiteX36" fmla="*/ 2578 w 10000"/>
                <a:gd name="connsiteY36" fmla="*/ 6678 h 13456"/>
                <a:gd name="connsiteX37" fmla="*/ 2635 w 10000"/>
                <a:gd name="connsiteY37" fmla="*/ 6678 h 13456"/>
                <a:gd name="connsiteX38" fmla="*/ 2805 w 10000"/>
                <a:gd name="connsiteY38" fmla="*/ 6734 h 13456"/>
                <a:gd name="connsiteX39" fmla="*/ 3003 w 10000"/>
                <a:gd name="connsiteY39" fmla="*/ 6899 h 13456"/>
                <a:gd name="connsiteX40" fmla="*/ 3173 w 10000"/>
                <a:gd name="connsiteY40" fmla="*/ 7121 h 13456"/>
                <a:gd name="connsiteX41" fmla="*/ 3258 w 10000"/>
                <a:gd name="connsiteY41" fmla="*/ 7623 h 13456"/>
                <a:gd name="connsiteX42" fmla="*/ 3258 w 10000"/>
                <a:gd name="connsiteY42" fmla="*/ 8345 h 13456"/>
                <a:gd name="connsiteX43" fmla="*/ 3229 w 10000"/>
                <a:gd name="connsiteY43" fmla="*/ 9069 h 13456"/>
                <a:gd name="connsiteX44" fmla="*/ 3173 w 10000"/>
                <a:gd name="connsiteY44" fmla="*/ 9566 h 13456"/>
                <a:gd name="connsiteX45" fmla="*/ 3144 w 10000"/>
                <a:gd name="connsiteY45" fmla="*/ 9788 h 13456"/>
                <a:gd name="connsiteX46" fmla="*/ 3144 w 10000"/>
                <a:gd name="connsiteY46" fmla="*/ 9846 h 13456"/>
                <a:gd name="connsiteX47" fmla="*/ 3144 w 10000"/>
                <a:gd name="connsiteY47" fmla="*/ 9956 h 13456"/>
                <a:gd name="connsiteX48" fmla="*/ 3088 w 10000"/>
                <a:gd name="connsiteY48" fmla="*/ 10123 h 13456"/>
                <a:gd name="connsiteX49" fmla="*/ 3059 w 10000"/>
                <a:gd name="connsiteY49" fmla="*/ 10289 h 13456"/>
                <a:gd name="connsiteX50" fmla="*/ 2975 w 10000"/>
                <a:gd name="connsiteY50" fmla="*/ 10399 h 13456"/>
                <a:gd name="connsiteX51" fmla="*/ 2946 w 10000"/>
                <a:gd name="connsiteY51" fmla="*/ 10510 h 13456"/>
                <a:gd name="connsiteX52" fmla="*/ 3088 w 10000"/>
                <a:gd name="connsiteY52" fmla="*/ 11456 h 13456"/>
                <a:gd name="connsiteX53" fmla="*/ 3541 w 10000"/>
                <a:gd name="connsiteY53" fmla="*/ 11679 h 13456"/>
                <a:gd name="connsiteX54" fmla="*/ 2890 w 10000"/>
                <a:gd name="connsiteY54" fmla="*/ 12011 h 13456"/>
                <a:gd name="connsiteX55" fmla="*/ 2861 w 10000"/>
                <a:gd name="connsiteY55" fmla="*/ 12011 h 13456"/>
                <a:gd name="connsiteX56" fmla="*/ 2805 w 10000"/>
                <a:gd name="connsiteY56" fmla="*/ 12123 h 13456"/>
                <a:gd name="connsiteX57" fmla="*/ 2776 w 10000"/>
                <a:gd name="connsiteY57" fmla="*/ 12290 h 13456"/>
                <a:gd name="connsiteX58" fmla="*/ 2720 w 10000"/>
                <a:gd name="connsiteY58" fmla="*/ 12401 h 13456"/>
                <a:gd name="connsiteX59" fmla="*/ 2720 w 10000"/>
                <a:gd name="connsiteY59" fmla="*/ 12678 h 13456"/>
                <a:gd name="connsiteX60" fmla="*/ 2720 w 10000"/>
                <a:gd name="connsiteY60" fmla="*/ 13456 h 13456"/>
                <a:gd name="connsiteX61" fmla="*/ 2946 w 10000"/>
                <a:gd name="connsiteY61" fmla="*/ 13456 h 13456"/>
                <a:gd name="connsiteX62" fmla="*/ 2946 w 10000"/>
                <a:gd name="connsiteY62" fmla="*/ 12902 h 13456"/>
                <a:gd name="connsiteX63" fmla="*/ 2946 w 10000"/>
                <a:gd name="connsiteY63" fmla="*/ 12678 h 13456"/>
                <a:gd name="connsiteX64" fmla="*/ 2975 w 10000"/>
                <a:gd name="connsiteY64" fmla="*/ 12513 h 13456"/>
                <a:gd name="connsiteX65" fmla="*/ 3003 w 10000"/>
                <a:gd name="connsiteY65" fmla="*/ 12401 h 13456"/>
                <a:gd name="connsiteX66" fmla="*/ 3059 w 10000"/>
                <a:gd name="connsiteY66" fmla="*/ 12346 h 13456"/>
                <a:gd name="connsiteX67" fmla="*/ 3059 w 10000"/>
                <a:gd name="connsiteY67" fmla="*/ 12290 h 13456"/>
                <a:gd name="connsiteX68" fmla="*/ 4079 w 10000"/>
                <a:gd name="connsiteY68" fmla="*/ 11789 h 13456"/>
                <a:gd name="connsiteX69" fmla="*/ 4278 w 10000"/>
                <a:gd name="connsiteY69" fmla="*/ 10678 h 13456"/>
                <a:gd name="connsiteX70" fmla="*/ 4193 w 10000"/>
                <a:gd name="connsiteY70" fmla="*/ 10510 h 13456"/>
                <a:gd name="connsiteX71" fmla="*/ 4108 w 10000"/>
                <a:gd name="connsiteY71" fmla="*/ 10344 h 13456"/>
                <a:gd name="connsiteX72" fmla="*/ 4079 w 10000"/>
                <a:gd name="connsiteY72" fmla="*/ 10178 h 13456"/>
                <a:gd name="connsiteX73" fmla="*/ 4051 w 10000"/>
                <a:gd name="connsiteY73" fmla="*/ 9956 h 13456"/>
                <a:gd name="connsiteX74" fmla="*/ 3994 w 10000"/>
                <a:gd name="connsiteY74" fmla="*/ 9846 h 13456"/>
                <a:gd name="connsiteX75" fmla="*/ 3994 w 10000"/>
                <a:gd name="connsiteY75" fmla="*/ 9788 h 13456"/>
                <a:gd name="connsiteX76" fmla="*/ 3994 w 10000"/>
                <a:gd name="connsiteY76" fmla="*/ 9622 h 13456"/>
                <a:gd name="connsiteX77" fmla="*/ 3966 w 10000"/>
                <a:gd name="connsiteY77" fmla="*/ 9234 h 13456"/>
                <a:gd name="connsiteX78" fmla="*/ 3909 w 10000"/>
                <a:gd name="connsiteY78" fmla="*/ 8567 h 13456"/>
                <a:gd name="connsiteX79" fmla="*/ 3881 w 10000"/>
                <a:gd name="connsiteY79" fmla="*/ 7845 h 13456"/>
                <a:gd name="connsiteX80" fmla="*/ 3881 w 10000"/>
                <a:gd name="connsiteY80" fmla="*/ 7234 h 13456"/>
                <a:gd name="connsiteX81" fmla="*/ 3909 w 10000"/>
                <a:gd name="connsiteY81" fmla="*/ 6734 h 13456"/>
                <a:gd name="connsiteX82" fmla="*/ 4079 w 10000"/>
                <a:gd name="connsiteY82" fmla="*/ 6344 h 13456"/>
                <a:gd name="connsiteX83" fmla="*/ 4278 w 10000"/>
                <a:gd name="connsiteY83" fmla="*/ 6177 h 13456"/>
                <a:gd name="connsiteX84" fmla="*/ 4476 w 10000"/>
                <a:gd name="connsiteY84" fmla="*/ 6012 h 13456"/>
                <a:gd name="connsiteX85" fmla="*/ 4646 w 10000"/>
                <a:gd name="connsiteY85" fmla="*/ 6012 h 13456"/>
                <a:gd name="connsiteX86" fmla="*/ 4731 w 10000"/>
                <a:gd name="connsiteY86" fmla="*/ 6012 h 13456"/>
                <a:gd name="connsiteX87" fmla="*/ 4731 w 10000"/>
                <a:gd name="connsiteY87" fmla="*/ 6012 h 13456"/>
                <a:gd name="connsiteX88" fmla="*/ 4788 w 10000"/>
                <a:gd name="connsiteY88" fmla="*/ 6012 h 13456"/>
                <a:gd name="connsiteX89" fmla="*/ 4929 w 10000"/>
                <a:gd name="connsiteY89" fmla="*/ 6012 h 13456"/>
                <a:gd name="connsiteX90" fmla="*/ 5127 w 10000"/>
                <a:gd name="connsiteY90" fmla="*/ 6177 h 13456"/>
                <a:gd name="connsiteX91" fmla="*/ 5354 w 10000"/>
                <a:gd name="connsiteY91" fmla="*/ 6344 h 13456"/>
                <a:gd name="connsiteX92" fmla="*/ 5496 w 10000"/>
                <a:gd name="connsiteY92" fmla="*/ 6734 h 13456"/>
                <a:gd name="connsiteX93" fmla="*/ 5581 w 10000"/>
                <a:gd name="connsiteY93" fmla="*/ 7234 h 13456"/>
                <a:gd name="connsiteX94" fmla="*/ 5552 w 10000"/>
                <a:gd name="connsiteY94" fmla="*/ 7845 h 13456"/>
                <a:gd name="connsiteX95" fmla="*/ 5552 w 10000"/>
                <a:gd name="connsiteY95" fmla="*/ 8567 h 13456"/>
                <a:gd name="connsiteX96" fmla="*/ 5467 w 10000"/>
                <a:gd name="connsiteY96" fmla="*/ 9234 h 13456"/>
                <a:gd name="connsiteX97" fmla="*/ 5467 w 10000"/>
                <a:gd name="connsiteY97" fmla="*/ 9622 h 13456"/>
                <a:gd name="connsiteX98" fmla="*/ 5439 w 10000"/>
                <a:gd name="connsiteY98" fmla="*/ 9788 h 13456"/>
                <a:gd name="connsiteX99" fmla="*/ 5439 w 10000"/>
                <a:gd name="connsiteY99" fmla="*/ 9846 h 13456"/>
                <a:gd name="connsiteX100" fmla="*/ 5439 w 10000"/>
                <a:gd name="connsiteY100" fmla="*/ 9956 h 13456"/>
                <a:gd name="connsiteX101" fmla="*/ 5382 w 10000"/>
                <a:gd name="connsiteY101" fmla="*/ 10178 h 13456"/>
                <a:gd name="connsiteX102" fmla="*/ 5297 w 10000"/>
                <a:gd name="connsiteY102" fmla="*/ 10344 h 13456"/>
                <a:gd name="connsiteX103" fmla="*/ 5269 w 10000"/>
                <a:gd name="connsiteY103" fmla="*/ 10510 h 13456"/>
                <a:gd name="connsiteX104" fmla="*/ 5127 w 10000"/>
                <a:gd name="connsiteY104" fmla="*/ 10678 h 13456"/>
                <a:gd name="connsiteX105" fmla="*/ 5354 w 10000"/>
                <a:gd name="connsiteY105" fmla="*/ 11789 h 13456"/>
                <a:gd name="connsiteX106" fmla="*/ 6374 w 10000"/>
                <a:gd name="connsiteY106" fmla="*/ 12290 h 13456"/>
                <a:gd name="connsiteX107" fmla="*/ 6374 w 10000"/>
                <a:gd name="connsiteY107" fmla="*/ 12346 h 13456"/>
                <a:gd name="connsiteX108" fmla="*/ 6402 w 10000"/>
                <a:gd name="connsiteY108" fmla="*/ 12401 h 13456"/>
                <a:gd name="connsiteX109" fmla="*/ 6459 w 10000"/>
                <a:gd name="connsiteY109" fmla="*/ 12513 h 13456"/>
                <a:gd name="connsiteX110" fmla="*/ 6487 w 10000"/>
                <a:gd name="connsiteY110" fmla="*/ 12678 h 13456"/>
                <a:gd name="connsiteX111" fmla="*/ 6544 w 10000"/>
                <a:gd name="connsiteY111" fmla="*/ 12902 h 13456"/>
                <a:gd name="connsiteX112" fmla="*/ 6544 w 10000"/>
                <a:gd name="connsiteY112" fmla="*/ 13124 h 13456"/>
                <a:gd name="connsiteX113" fmla="*/ 6544 w 10000"/>
                <a:gd name="connsiteY113" fmla="*/ 13399 h 13456"/>
                <a:gd name="connsiteX114" fmla="*/ 6686 w 10000"/>
                <a:gd name="connsiteY114" fmla="*/ 13399 h 13456"/>
                <a:gd name="connsiteX115" fmla="*/ 6686 w 10000"/>
                <a:gd name="connsiteY115" fmla="*/ 12678 h 13456"/>
                <a:gd name="connsiteX116" fmla="*/ 6686 w 10000"/>
                <a:gd name="connsiteY116" fmla="*/ 12401 h 13456"/>
                <a:gd name="connsiteX117" fmla="*/ 6657 w 10000"/>
                <a:gd name="connsiteY117" fmla="*/ 12290 h 13456"/>
                <a:gd name="connsiteX118" fmla="*/ 6601 w 10000"/>
                <a:gd name="connsiteY118" fmla="*/ 12123 h 13456"/>
                <a:gd name="connsiteX119" fmla="*/ 6572 w 10000"/>
                <a:gd name="connsiteY119" fmla="*/ 12011 h 13456"/>
                <a:gd name="connsiteX120" fmla="*/ 6544 w 10000"/>
                <a:gd name="connsiteY120" fmla="*/ 12011 h 13456"/>
                <a:gd name="connsiteX121" fmla="*/ 5864 w 10000"/>
                <a:gd name="connsiteY121" fmla="*/ 11679 h 13456"/>
                <a:gd name="connsiteX122" fmla="*/ 6317 w 10000"/>
                <a:gd name="connsiteY122" fmla="*/ 11456 h 13456"/>
                <a:gd name="connsiteX123" fmla="*/ 6544 w 10000"/>
                <a:gd name="connsiteY123" fmla="*/ 10510 h 13456"/>
                <a:gd name="connsiteX124" fmla="*/ 6459 w 10000"/>
                <a:gd name="connsiteY124" fmla="*/ 10399 h 13456"/>
                <a:gd name="connsiteX125" fmla="*/ 6374 w 10000"/>
                <a:gd name="connsiteY125" fmla="*/ 10289 h 13456"/>
                <a:gd name="connsiteX126" fmla="*/ 6317 w 10000"/>
                <a:gd name="connsiteY126" fmla="*/ 10123 h 13456"/>
                <a:gd name="connsiteX127" fmla="*/ 6289 w 10000"/>
                <a:gd name="connsiteY127" fmla="*/ 9956 h 13456"/>
                <a:gd name="connsiteX128" fmla="*/ 6289 w 10000"/>
                <a:gd name="connsiteY128" fmla="*/ 9788 h 13456"/>
                <a:gd name="connsiteX129" fmla="*/ 6289 w 10000"/>
                <a:gd name="connsiteY129" fmla="*/ 9788 h 13456"/>
                <a:gd name="connsiteX130" fmla="*/ 6232 w 10000"/>
                <a:gd name="connsiteY130" fmla="*/ 9566 h 13456"/>
                <a:gd name="connsiteX131" fmla="*/ 6204 w 10000"/>
                <a:gd name="connsiteY131" fmla="*/ 9069 h 13456"/>
                <a:gd name="connsiteX132" fmla="*/ 6176 w 10000"/>
                <a:gd name="connsiteY132" fmla="*/ 8345 h 13456"/>
                <a:gd name="connsiteX133" fmla="*/ 6176 w 10000"/>
                <a:gd name="connsiteY133" fmla="*/ 7623 h 13456"/>
                <a:gd name="connsiteX134" fmla="*/ 6232 w 10000"/>
                <a:gd name="connsiteY134" fmla="*/ 7121 h 13456"/>
                <a:gd name="connsiteX135" fmla="*/ 6402 w 10000"/>
                <a:gd name="connsiteY135" fmla="*/ 6899 h 13456"/>
                <a:gd name="connsiteX136" fmla="*/ 6601 w 10000"/>
                <a:gd name="connsiteY136" fmla="*/ 6734 h 13456"/>
                <a:gd name="connsiteX137" fmla="*/ 6771 w 10000"/>
                <a:gd name="connsiteY137" fmla="*/ 6678 h 13456"/>
                <a:gd name="connsiteX138" fmla="*/ 6856 w 10000"/>
                <a:gd name="connsiteY138" fmla="*/ 6678 h 13456"/>
                <a:gd name="connsiteX139" fmla="*/ 6856 w 10000"/>
                <a:gd name="connsiteY139" fmla="*/ 6678 h 13456"/>
                <a:gd name="connsiteX140" fmla="*/ 6941 w 10000"/>
                <a:gd name="connsiteY140" fmla="*/ 6678 h 13456"/>
                <a:gd name="connsiteX141" fmla="*/ 7110 w 10000"/>
                <a:gd name="connsiteY141" fmla="*/ 6734 h 13456"/>
                <a:gd name="connsiteX142" fmla="*/ 7337 w 10000"/>
                <a:gd name="connsiteY142" fmla="*/ 6899 h 13456"/>
                <a:gd name="connsiteX143" fmla="*/ 7507 w 10000"/>
                <a:gd name="connsiteY143" fmla="*/ 7121 h 13456"/>
                <a:gd name="connsiteX144" fmla="*/ 7592 w 10000"/>
                <a:gd name="connsiteY144" fmla="*/ 7623 h 13456"/>
                <a:gd name="connsiteX145" fmla="*/ 7564 w 10000"/>
                <a:gd name="connsiteY145" fmla="*/ 8345 h 13456"/>
                <a:gd name="connsiteX146" fmla="*/ 7507 w 10000"/>
                <a:gd name="connsiteY146" fmla="*/ 9069 h 13456"/>
                <a:gd name="connsiteX147" fmla="*/ 7479 w 10000"/>
                <a:gd name="connsiteY147" fmla="*/ 9566 h 13456"/>
                <a:gd name="connsiteX148" fmla="*/ 7479 w 10000"/>
                <a:gd name="connsiteY148" fmla="*/ 9788 h 13456"/>
                <a:gd name="connsiteX149" fmla="*/ 7479 w 10000"/>
                <a:gd name="connsiteY149" fmla="*/ 9788 h 13456"/>
                <a:gd name="connsiteX150" fmla="*/ 7422 w 10000"/>
                <a:gd name="connsiteY150" fmla="*/ 9956 h 13456"/>
                <a:gd name="connsiteX151" fmla="*/ 7394 w 10000"/>
                <a:gd name="connsiteY151" fmla="*/ 10123 h 13456"/>
                <a:gd name="connsiteX152" fmla="*/ 7337 w 10000"/>
                <a:gd name="connsiteY152" fmla="*/ 10289 h 13456"/>
                <a:gd name="connsiteX153" fmla="*/ 7309 w 10000"/>
                <a:gd name="connsiteY153" fmla="*/ 10399 h 13456"/>
                <a:gd name="connsiteX154" fmla="*/ 7224 w 10000"/>
                <a:gd name="connsiteY154" fmla="*/ 10510 h 13456"/>
                <a:gd name="connsiteX155" fmla="*/ 7394 w 10000"/>
                <a:gd name="connsiteY155" fmla="*/ 11456 h 13456"/>
                <a:gd name="connsiteX156" fmla="*/ 8244 w 10000"/>
                <a:gd name="connsiteY156" fmla="*/ 11844 h 13456"/>
                <a:gd name="connsiteX157" fmla="*/ 8244 w 10000"/>
                <a:gd name="connsiteY157" fmla="*/ 11844 h 13456"/>
                <a:gd name="connsiteX158" fmla="*/ 8300 w 10000"/>
                <a:gd name="connsiteY158" fmla="*/ 11955 h 13456"/>
                <a:gd name="connsiteX159" fmla="*/ 8329 w 10000"/>
                <a:gd name="connsiteY159" fmla="*/ 12011 h 13456"/>
                <a:gd name="connsiteX160" fmla="*/ 8329 w 10000"/>
                <a:gd name="connsiteY160" fmla="*/ 12176 h 13456"/>
                <a:gd name="connsiteX161" fmla="*/ 8357 w 10000"/>
                <a:gd name="connsiteY161" fmla="*/ 12346 h 13456"/>
                <a:gd name="connsiteX162" fmla="*/ 8357 w 10000"/>
                <a:gd name="connsiteY162" fmla="*/ 13066 h 13456"/>
                <a:gd name="connsiteX163" fmla="*/ 9037 w 10000"/>
                <a:gd name="connsiteY163" fmla="*/ 12346 h 13456"/>
                <a:gd name="connsiteX164" fmla="*/ 9547 w 10000"/>
                <a:gd name="connsiteY164" fmla="*/ 11290 h 13456"/>
                <a:gd name="connsiteX165" fmla="*/ 9887 w 10000"/>
                <a:gd name="connsiteY165" fmla="*/ 9956 h 13456"/>
                <a:gd name="connsiteX166" fmla="*/ 10000 w 10000"/>
                <a:gd name="connsiteY166" fmla="*/ 8399 h 13456"/>
                <a:gd name="connsiteX167" fmla="*/ 9915 w 10000"/>
                <a:gd name="connsiteY167" fmla="*/ 7066 h 13456"/>
                <a:gd name="connsiteX168" fmla="*/ 9688 w 10000"/>
                <a:gd name="connsiteY168" fmla="*/ 5843 h 13456"/>
                <a:gd name="connsiteX169" fmla="*/ 9263 w 10000"/>
                <a:gd name="connsiteY169" fmla="*/ 4900 h 13456"/>
                <a:gd name="connsiteX170" fmla="*/ 8782 w 10000"/>
                <a:gd name="connsiteY170" fmla="*/ 4066 h 13456"/>
                <a:gd name="connsiteX171" fmla="*/ 8159 w 10000"/>
                <a:gd name="connsiteY171" fmla="*/ 3622 h 13456"/>
                <a:gd name="connsiteX172" fmla="*/ 7479 w 10000"/>
                <a:gd name="connsiteY172" fmla="*/ 3456 h 13456"/>
                <a:gd name="connsiteX0" fmla="*/ 7479 w 10000"/>
                <a:gd name="connsiteY0" fmla="*/ 3188 h 13188"/>
                <a:gd name="connsiteX1" fmla="*/ 7025 w 10000"/>
                <a:gd name="connsiteY1" fmla="*/ 3188 h 13188"/>
                <a:gd name="connsiteX2" fmla="*/ 6601 w 10000"/>
                <a:gd name="connsiteY2" fmla="*/ 3409 h 13188"/>
                <a:gd name="connsiteX3" fmla="*/ 2068 w 10000"/>
                <a:gd name="connsiteY3" fmla="*/ 4077 h 13188"/>
                <a:gd name="connsiteX4" fmla="*/ 1416 w 10000"/>
                <a:gd name="connsiteY4" fmla="*/ 4409 h 13188"/>
                <a:gd name="connsiteX5" fmla="*/ 850 w 10000"/>
                <a:gd name="connsiteY5" fmla="*/ 5132 h 13188"/>
                <a:gd name="connsiteX6" fmla="*/ 397 w 10000"/>
                <a:gd name="connsiteY6" fmla="*/ 6076 h 13188"/>
                <a:gd name="connsiteX7" fmla="*/ 113 w 10000"/>
                <a:gd name="connsiteY7" fmla="*/ 7243 h 13188"/>
                <a:gd name="connsiteX8" fmla="*/ 0 w 10000"/>
                <a:gd name="connsiteY8" fmla="*/ 8631 h 13188"/>
                <a:gd name="connsiteX9" fmla="*/ 85 w 10000"/>
                <a:gd name="connsiteY9" fmla="*/ 9743 h 13188"/>
                <a:gd name="connsiteX10" fmla="*/ 283 w 10000"/>
                <a:gd name="connsiteY10" fmla="*/ 10853 h 13188"/>
                <a:gd name="connsiteX11" fmla="*/ 652 w 10000"/>
                <a:gd name="connsiteY11" fmla="*/ 11743 h 13188"/>
                <a:gd name="connsiteX12" fmla="*/ 1048 w 10000"/>
                <a:gd name="connsiteY12" fmla="*/ 12466 h 13188"/>
                <a:gd name="connsiteX13" fmla="*/ 1048 w 10000"/>
                <a:gd name="connsiteY13" fmla="*/ 12078 h 13188"/>
                <a:gd name="connsiteX14" fmla="*/ 1105 w 10000"/>
                <a:gd name="connsiteY14" fmla="*/ 11908 h 13188"/>
                <a:gd name="connsiteX15" fmla="*/ 1105 w 10000"/>
                <a:gd name="connsiteY15" fmla="*/ 11743 h 13188"/>
                <a:gd name="connsiteX16" fmla="*/ 1133 w 10000"/>
                <a:gd name="connsiteY16" fmla="*/ 11687 h 13188"/>
                <a:gd name="connsiteX17" fmla="*/ 1190 w 10000"/>
                <a:gd name="connsiteY17" fmla="*/ 11576 h 13188"/>
                <a:gd name="connsiteX18" fmla="*/ 1190 w 10000"/>
                <a:gd name="connsiteY18" fmla="*/ 11576 h 13188"/>
                <a:gd name="connsiteX19" fmla="*/ 2040 w 10000"/>
                <a:gd name="connsiteY19" fmla="*/ 11188 h 13188"/>
                <a:gd name="connsiteX20" fmla="*/ 2210 w 10000"/>
                <a:gd name="connsiteY20" fmla="*/ 10242 h 13188"/>
                <a:gd name="connsiteX21" fmla="*/ 2125 w 10000"/>
                <a:gd name="connsiteY21" fmla="*/ 10131 h 13188"/>
                <a:gd name="connsiteX22" fmla="*/ 2068 w 10000"/>
                <a:gd name="connsiteY22" fmla="*/ 10021 h 13188"/>
                <a:gd name="connsiteX23" fmla="*/ 2040 w 10000"/>
                <a:gd name="connsiteY23" fmla="*/ 9855 h 13188"/>
                <a:gd name="connsiteX24" fmla="*/ 1983 w 10000"/>
                <a:gd name="connsiteY24" fmla="*/ 9688 h 13188"/>
                <a:gd name="connsiteX25" fmla="*/ 1955 w 10000"/>
                <a:gd name="connsiteY25" fmla="*/ 9578 h 13188"/>
                <a:gd name="connsiteX26" fmla="*/ 1955 w 10000"/>
                <a:gd name="connsiteY26" fmla="*/ 9520 h 13188"/>
                <a:gd name="connsiteX27" fmla="*/ 1955 w 10000"/>
                <a:gd name="connsiteY27" fmla="*/ 9298 h 13188"/>
                <a:gd name="connsiteX28" fmla="*/ 1926 w 10000"/>
                <a:gd name="connsiteY28" fmla="*/ 8801 h 13188"/>
                <a:gd name="connsiteX29" fmla="*/ 1870 w 10000"/>
                <a:gd name="connsiteY29" fmla="*/ 8077 h 13188"/>
                <a:gd name="connsiteX30" fmla="*/ 1841 w 10000"/>
                <a:gd name="connsiteY30" fmla="*/ 7355 h 13188"/>
                <a:gd name="connsiteX31" fmla="*/ 1926 w 10000"/>
                <a:gd name="connsiteY31" fmla="*/ 6853 h 13188"/>
                <a:gd name="connsiteX32" fmla="*/ 2125 w 10000"/>
                <a:gd name="connsiteY32" fmla="*/ 6631 h 13188"/>
                <a:gd name="connsiteX33" fmla="*/ 2323 w 10000"/>
                <a:gd name="connsiteY33" fmla="*/ 6466 h 13188"/>
                <a:gd name="connsiteX34" fmla="*/ 2493 w 10000"/>
                <a:gd name="connsiteY34" fmla="*/ 6410 h 13188"/>
                <a:gd name="connsiteX35" fmla="*/ 2578 w 10000"/>
                <a:gd name="connsiteY35" fmla="*/ 6410 h 13188"/>
                <a:gd name="connsiteX36" fmla="*/ 2578 w 10000"/>
                <a:gd name="connsiteY36" fmla="*/ 6410 h 13188"/>
                <a:gd name="connsiteX37" fmla="*/ 2635 w 10000"/>
                <a:gd name="connsiteY37" fmla="*/ 6410 h 13188"/>
                <a:gd name="connsiteX38" fmla="*/ 2805 w 10000"/>
                <a:gd name="connsiteY38" fmla="*/ 6466 h 13188"/>
                <a:gd name="connsiteX39" fmla="*/ 3003 w 10000"/>
                <a:gd name="connsiteY39" fmla="*/ 6631 h 13188"/>
                <a:gd name="connsiteX40" fmla="*/ 3173 w 10000"/>
                <a:gd name="connsiteY40" fmla="*/ 6853 h 13188"/>
                <a:gd name="connsiteX41" fmla="*/ 3258 w 10000"/>
                <a:gd name="connsiteY41" fmla="*/ 7355 h 13188"/>
                <a:gd name="connsiteX42" fmla="*/ 3258 w 10000"/>
                <a:gd name="connsiteY42" fmla="*/ 8077 h 13188"/>
                <a:gd name="connsiteX43" fmla="*/ 3229 w 10000"/>
                <a:gd name="connsiteY43" fmla="*/ 8801 h 13188"/>
                <a:gd name="connsiteX44" fmla="*/ 3173 w 10000"/>
                <a:gd name="connsiteY44" fmla="*/ 9298 h 13188"/>
                <a:gd name="connsiteX45" fmla="*/ 3144 w 10000"/>
                <a:gd name="connsiteY45" fmla="*/ 9520 h 13188"/>
                <a:gd name="connsiteX46" fmla="*/ 3144 w 10000"/>
                <a:gd name="connsiteY46" fmla="*/ 9578 h 13188"/>
                <a:gd name="connsiteX47" fmla="*/ 3144 w 10000"/>
                <a:gd name="connsiteY47" fmla="*/ 9688 h 13188"/>
                <a:gd name="connsiteX48" fmla="*/ 3088 w 10000"/>
                <a:gd name="connsiteY48" fmla="*/ 9855 h 13188"/>
                <a:gd name="connsiteX49" fmla="*/ 3059 w 10000"/>
                <a:gd name="connsiteY49" fmla="*/ 10021 h 13188"/>
                <a:gd name="connsiteX50" fmla="*/ 2975 w 10000"/>
                <a:gd name="connsiteY50" fmla="*/ 10131 h 13188"/>
                <a:gd name="connsiteX51" fmla="*/ 2946 w 10000"/>
                <a:gd name="connsiteY51" fmla="*/ 10242 h 13188"/>
                <a:gd name="connsiteX52" fmla="*/ 3088 w 10000"/>
                <a:gd name="connsiteY52" fmla="*/ 11188 h 13188"/>
                <a:gd name="connsiteX53" fmla="*/ 3541 w 10000"/>
                <a:gd name="connsiteY53" fmla="*/ 11411 h 13188"/>
                <a:gd name="connsiteX54" fmla="*/ 2890 w 10000"/>
                <a:gd name="connsiteY54" fmla="*/ 11743 h 13188"/>
                <a:gd name="connsiteX55" fmla="*/ 2861 w 10000"/>
                <a:gd name="connsiteY55" fmla="*/ 11743 h 13188"/>
                <a:gd name="connsiteX56" fmla="*/ 2805 w 10000"/>
                <a:gd name="connsiteY56" fmla="*/ 11855 h 13188"/>
                <a:gd name="connsiteX57" fmla="*/ 2776 w 10000"/>
                <a:gd name="connsiteY57" fmla="*/ 12022 h 13188"/>
                <a:gd name="connsiteX58" fmla="*/ 2720 w 10000"/>
                <a:gd name="connsiteY58" fmla="*/ 12133 h 13188"/>
                <a:gd name="connsiteX59" fmla="*/ 2720 w 10000"/>
                <a:gd name="connsiteY59" fmla="*/ 12410 h 13188"/>
                <a:gd name="connsiteX60" fmla="*/ 2720 w 10000"/>
                <a:gd name="connsiteY60" fmla="*/ 13188 h 13188"/>
                <a:gd name="connsiteX61" fmla="*/ 2946 w 10000"/>
                <a:gd name="connsiteY61" fmla="*/ 13188 h 13188"/>
                <a:gd name="connsiteX62" fmla="*/ 2946 w 10000"/>
                <a:gd name="connsiteY62" fmla="*/ 12634 h 13188"/>
                <a:gd name="connsiteX63" fmla="*/ 2946 w 10000"/>
                <a:gd name="connsiteY63" fmla="*/ 12410 h 13188"/>
                <a:gd name="connsiteX64" fmla="*/ 2975 w 10000"/>
                <a:gd name="connsiteY64" fmla="*/ 12245 h 13188"/>
                <a:gd name="connsiteX65" fmla="*/ 3003 w 10000"/>
                <a:gd name="connsiteY65" fmla="*/ 12133 h 13188"/>
                <a:gd name="connsiteX66" fmla="*/ 3059 w 10000"/>
                <a:gd name="connsiteY66" fmla="*/ 12078 h 13188"/>
                <a:gd name="connsiteX67" fmla="*/ 3059 w 10000"/>
                <a:gd name="connsiteY67" fmla="*/ 12022 h 13188"/>
                <a:gd name="connsiteX68" fmla="*/ 4079 w 10000"/>
                <a:gd name="connsiteY68" fmla="*/ 11521 h 13188"/>
                <a:gd name="connsiteX69" fmla="*/ 4278 w 10000"/>
                <a:gd name="connsiteY69" fmla="*/ 10410 h 13188"/>
                <a:gd name="connsiteX70" fmla="*/ 4193 w 10000"/>
                <a:gd name="connsiteY70" fmla="*/ 10242 h 13188"/>
                <a:gd name="connsiteX71" fmla="*/ 4108 w 10000"/>
                <a:gd name="connsiteY71" fmla="*/ 10076 h 13188"/>
                <a:gd name="connsiteX72" fmla="*/ 4079 w 10000"/>
                <a:gd name="connsiteY72" fmla="*/ 9910 h 13188"/>
                <a:gd name="connsiteX73" fmla="*/ 4051 w 10000"/>
                <a:gd name="connsiteY73" fmla="*/ 9688 h 13188"/>
                <a:gd name="connsiteX74" fmla="*/ 3994 w 10000"/>
                <a:gd name="connsiteY74" fmla="*/ 9578 h 13188"/>
                <a:gd name="connsiteX75" fmla="*/ 3994 w 10000"/>
                <a:gd name="connsiteY75" fmla="*/ 9520 h 13188"/>
                <a:gd name="connsiteX76" fmla="*/ 3994 w 10000"/>
                <a:gd name="connsiteY76" fmla="*/ 9354 h 13188"/>
                <a:gd name="connsiteX77" fmla="*/ 3966 w 10000"/>
                <a:gd name="connsiteY77" fmla="*/ 8966 h 13188"/>
                <a:gd name="connsiteX78" fmla="*/ 3909 w 10000"/>
                <a:gd name="connsiteY78" fmla="*/ 8299 h 13188"/>
                <a:gd name="connsiteX79" fmla="*/ 3881 w 10000"/>
                <a:gd name="connsiteY79" fmla="*/ 7577 h 13188"/>
                <a:gd name="connsiteX80" fmla="*/ 3881 w 10000"/>
                <a:gd name="connsiteY80" fmla="*/ 6966 h 13188"/>
                <a:gd name="connsiteX81" fmla="*/ 3909 w 10000"/>
                <a:gd name="connsiteY81" fmla="*/ 6466 h 13188"/>
                <a:gd name="connsiteX82" fmla="*/ 4079 w 10000"/>
                <a:gd name="connsiteY82" fmla="*/ 6076 h 13188"/>
                <a:gd name="connsiteX83" fmla="*/ 4278 w 10000"/>
                <a:gd name="connsiteY83" fmla="*/ 5909 h 13188"/>
                <a:gd name="connsiteX84" fmla="*/ 4476 w 10000"/>
                <a:gd name="connsiteY84" fmla="*/ 5744 h 13188"/>
                <a:gd name="connsiteX85" fmla="*/ 4646 w 10000"/>
                <a:gd name="connsiteY85" fmla="*/ 5744 h 13188"/>
                <a:gd name="connsiteX86" fmla="*/ 4731 w 10000"/>
                <a:gd name="connsiteY86" fmla="*/ 5744 h 13188"/>
                <a:gd name="connsiteX87" fmla="*/ 4731 w 10000"/>
                <a:gd name="connsiteY87" fmla="*/ 5744 h 13188"/>
                <a:gd name="connsiteX88" fmla="*/ 4788 w 10000"/>
                <a:gd name="connsiteY88" fmla="*/ 5744 h 13188"/>
                <a:gd name="connsiteX89" fmla="*/ 4929 w 10000"/>
                <a:gd name="connsiteY89" fmla="*/ 5744 h 13188"/>
                <a:gd name="connsiteX90" fmla="*/ 5127 w 10000"/>
                <a:gd name="connsiteY90" fmla="*/ 5909 h 13188"/>
                <a:gd name="connsiteX91" fmla="*/ 5354 w 10000"/>
                <a:gd name="connsiteY91" fmla="*/ 6076 h 13188"/>
                <a:gd name="connsiteX92" fmla="*/ 5496 w 10000"/>
                <a:gd name="connsiteY92" fmla="*/ 6466 h 13188"/>
                <a:gd name="connsiteX93" fmla="*/ 5581 w 10000"/>
                <a:gd name="connsiteY93" fmla="*/ 6966 h 13188"/>
                <a:gd name="connsiteX94" fmla="*/ 5552 w 10000"/>
                <a:gd name="connsiteY94" fmla="*/ 7577 h 13188"/>
                <a:gd name="connsiteX95" fmla="*/ 5552 w 10000"/>
                <a:gd name="connsiteY95" fmla="*/ 8299 h 13188"/>
                <a:gd name="connsiteX96" fmla="*/ 5467 w 10000"/>
                <a:gd name="connsiteY96" fmla="*/ 8966 h 13188"/>
                <a:gd name="connsiteX97" fmla="*/ 5467 w 10000"/>
                <a:gd name="connsiteY97" fmla="*/ 9354 h 13188"/>
                <a:gd name="connsiteX98" fmla="*/ 5439 w 10000"/>
                <a:gd name="connsiteY98" fmla="*/ 9520 h 13188"/>
                <a:gd name="connsiteX99" fmla="*/ 5439 w 10000"/>
                <a:gd name="connsiteY99" fmla="*/ 9578 h 13188"/>
                <a:gd name="connsiteX100" fmla="*/ 5439 w 10000"/>
                <a:gd name="connsiteY100" fmla="*/ 9688 h 13188"/>
                <a:gd name="connsiteX101" fmla="*/ 5382 w 10000"/>
                <a:gd name="connsiteY101" fmla="*/ 9910 h 13188"/>
                <a:gd name="connsiteX102" fmla="*/ 5297 w 10000"/>
                <a:gd name="connsiteY102" fmla="*/ 10076 h 13188"/>
                <a:gd name="connsiteX103" fmla="*/ 5269 w 10000"/>
                <a:gd name="connsiteY103" fmla="*/ 10242 h 13188"/>
                <a:gd name="connsiteX104" fmla="*/ 5127 w 10000"/>
                <a:gd name="connsiteY104" fmla="*/ 10410 h 13188"/>
                <a:gd name="connsiteX105" fmla="*/ 5354 w 10000"/>
                <a:gd name="connsiteY105" fmla="*/ 11521 h 13188"/>
                <a:gd name="connsiteX106" fmla="*/ 6374 w 10000"/>
                <a:gd name="connsiteY106" fmla="*/ 12022 h 13188"/>
                <a:gd name="connsiteX107" fmla="*/ 6374 w 10000"/>
                <a:gd name="connsiteY107" fmla="*/ 12078 h 13188"/>
                <a:gd name="connsiteX108" fmla="*/ 6402 w 10000"/>
                <a:gd name="connsiteY108" fmla="*/ 12133 h 13188"/>
                <a:gd name="connsiteX109" fmla="*/ 6459 w 10000"/>
                <a:gd name="connsiteY109" fmla="*/ 12245 h 13188"/>
                <a:gd name="connsiteX110" fmla="*/ 6487 w 10000"/>
                <a:gd name="connsiteY110" fmla="*/ 12410 h 13188"/>
                <a:gd name="connsiteX111" fmla="*/ 6544 w 10000"/>
                <a:gd name="connsiteY111" fmla="*/ 12634 h 13188"/>
                <a:gd name="connsiteX112" fmla="*/ 6544 w 10000"/>
                <a:gd name="connsiteY112" fmla="*/ 12856 h 13188"/>
                <a:gd name="connsiteX113" fmla="*/ 6544 w 10000"/>
                <a:gd name="connsiteY113" fmla="*/ 13131 h 13188"/>
                <a:gd name="connsiteX114" fmla="*/ 6686 w 10000"/>
                <a:gd name="connsiteY114" fmla="*/ 13131 h 13188"/>
                <a:gd name="connsiteX115" fmla="*/ 6686 w 10000"/>
                <a:gd name="connsiteY115" fmla="*/ 12410 h 13188"/>
                <a:gd name="connsiteX116" fmla="*/ 6686 w 10000"/>
                <a:gd name="connsiteY116" fmla="*/ 12133 h 13188"/>
                <a:gd name="connsiteX117" fmla="*/ 6657 w 10000"/>
                <a:gd name="connsiteY117" fmla="*/ 12022 h 13188"/>
                <a:gd name="connsiteX118" fmla="*/ 6601 w 10000"/>
                <a:gd name="connsiteY118" fmla="*/ 11855 h 13188"/>
                <a:gd name="connsiteX119" fmla="*/ 6572 w 10000"/>
                <a:gd name="connsiteY119" fmla="*/ 11743 h 13188"/>
                <a:gd name="connsiteX120" fmla="*/ 6544 w 10000"/>
                <a:gd name="connsiteY120" fmla="*/ 11743 h 13188"/>
                <a:gd name="connsiteX121" fmla="*/ 5864 w 10000"/>
                <a:gd name="connsiteY121" fmla="*/ 11411 h 13188"/>
                <a:gd name="connsiteX122" fmla="*/ 6317 w 10000"/>
                <a:gd name="connsiteY122" fmla="*/ 11188 h 13188"/>
                <a:gd name="connsiteX123" fmla="*/ 6544 w 10000"/>
                <a:gd name="connsiteY123" fmla="*/ 10242 h 13188"/>
                <a:gd name="connsiteX124" fmla="*/ 6459 w 10000"/>
                <a:gd name="connsiteY124" fmla="*/ 10131 h 13188"/>
                <a:gd name="connsiteX125" fmla="*/ 6374 w 10000"/>
                <a:gd name="connsiteY125" fmla="*/ 10021 h 13188"/>
                <a:gd name="connsiteX126" fmla="*/ 6317 w 10000"/>
                <a:gd name="connsiteY126" fmla="*/ 9855 h 13188"/>
                <a:gd name="connsiteX127" fmla="*/ 6289 w 10000"/>
                <a:gd name="connsiteY127" fmla="*/ 9688 h 13188"/>
                <a:gd name="connsiteX128" fmla="*/ 6289 w 10000"/>
                <a:gd name="connsiteY128" fmla="*/ 9520 h 13188"/>
                <a:gd name="connsiteX129" fmla="*/ 6289 w 10000"/>
                <a:gd name="connsiteY129" fmla="*/ 9520 h 13188"/>
                <a:gd name="connsiteX130" fmla="*/ 6232 w 10000"/>
                <a:gd name="connsiteY130" fmla="*/ 9298 h 13188"/>
                <a:gd name="connsiteX131" fmla="*/ 6204 w 10000"/>
                <a:gd name="connsiteY131" fmla="*/ 8801 h 13188"/>
                <a:gd name="connsiteX132" fmla="*/ 6176 w 10000"/>
                <a:gd name="connsiteY132" fmla="*/ 8077 h 13188"/>
                <a:gd name="connsiteX133" fmla="*/ 6176 w 10000"/>
                <a:gd name="connsiteY133" fmla="*/ 7355 h 13188"/>
                <a:gd name="connsiteX134" fmla="*/ 6232 w 10000"/>
                <a:gd name="connsiteY134" fmla="*/ 6853 h 13188"/>
                <a:gd name="connsiteX135" fmla="*/ 6402 w 10000"/>
                <a:gd name="connsiteY135" fmla="*/ 6631 h 13188"/>
                <a:gd name="connsiteX136" fmla="*/ 6601 w 10000"/>
                <a:gd name="connsiteY136" fmla="*/ 6466 h 13188"/>
                <a:gd name="connsiteX137" fmla="*/ 6771 w 10000"/>
                <a:gd name="connsiteY137" fmla="*/ 6410 h 13188"/>
                <a:gd name="connsiteX138" fmla="*/ 6856 w 10000"/>
                <a:gd name="connsiteY138" fmla="*/ 6410 h 13188"/>
                <a:gd name="connsiteX139" fmla="*/ 6856 w 10000"/>
                <a:gd name="connsiteY139" fmla="*/ 6410 h 13188"/>
                <a:gd name="connsiteX140" fmla="*/ 6941 w 10000"/>
                <a:gd name="connsiteY140" fmla="*/ 6410 h 13188"/>
                <a:gd name="connsiteX141" fmla="*/ 7110 w 10000"/>
                <a:gd name="connsiteY141" fmla="*/ 6466 h 13188"/>
                <a:gd name="connsiteX142" fmla="*/ 7337 w 10000"/>
                <a:gd name="connsiteY142" fmla="*/ 6631 h 13188"/>
                <a:gd name="connsiteX143" fmla="*/ 7507 w 10000"/>
                <a:gd name="connsiteY143" fmla="*/ 6853 h 13188"/>
                <a:gd name="connsiteX144" fmla="*/ 7592 w 10000"/>
                <a:gd name="connsiteY144" fmla="*/ 7355 h 13188"/>
                <a:gd name="connsiteX145" fmla="*/ 7564 w 10000"/>
                <a:gd name="connsiteY145" fmla="*/ 8077 h 13188"/>
                <a:gd name="connsiteX146" fmla="*/ 7507 w 10000"/>
                <a:gd name="connsiteY146" fmla="*/ 8801 h 13188"/>
                <a:gd name="connsiteX147" fmla="*/ 7479 w 10000"/>
                <a:gd name="connsiteY147" fmla="*/ 9298 h 13188"/>
                <a:gd name="connsiteX148" fmla="*/ 7479 w 10000"/>
                <a:gd name="connsiteY148" fmla="*/ 9520 h 13188"/>
                <a:gd name="connsiteX149" fmla="*/ 7479 w 10000"/>
                <a:gd name="connsiteY149" fmla="*/ 9520 h 13188"/>
                <a:gd name="connsiteX150" fmla="*/ 7422 w 10000"/>
                <a:gd name="connsiteY150" fmla="*/ 9688 h 13188"/>
                <a:gd name="connsiteX151" fmla="*/ 7394 w 10000"/>
                <a:gd name="connsiteY151" fmla="*/ 9855 h 13188"/>
                <a:gd name="connsiteX152" fmla="*/ 7337 w 10000"/>
                <a:gd name="connsiteY152" fmla="*/ 10021 h 13188"/>
                <a:gd name="connsiteX153" fmla="*/ 7309 w 10000"/>
                <a:gd name="connsiteY153" fmla="*/ 10131 h 13188"/>
                <a:gd name="connsiteX154" fmla="*/ 7224 w 10000"/>
                <a:gd name="connsiteY154" fmla="*/ 10242 h 13188"/>
                <a:gd name="connsiteX155" fmla="*/ 7394 w 10000"/>
                <a:gd name="connsiteY155" fmla="*/ 11188 h 13188"/>
                <a:gd name="connsiteX156" fmla="*/ 8244 w 10000"/>
                <a:gd name="connsiteY156" fmla="*/ 11576 h 13188"/>
                <a:gd name="connsiteX157" fmla="*/ 8244 w 10000"/>
                <a:gd name="connsiteY157" fmla="*/ 11576 h 13188"/>
                <a:gd name="connsiteX158" fmla="*/ 8300 w 10000"/>
                <a:gd name="connsiteY158" fmla="*/ 11687 h 13188"/>
                <a:gd name="connsiteX159" fmla="*/ 8329 w 10000"/>
                <a:gd name="connsiteY159" fmla="*/ 11743 h 13188"/>
                <a:gd name="connsiteX160" fmla="*/ 8329 w 10000"/>
                <a:gd name="connsiteY160" fmla="*/ 11908 h 13188"/>
                <a:gd name="connsiteX161" fmla="*/ 8357 w 10000"/>
                <a:gd name="connsiteY161" fmla="*/ 12078 h 13188"/>
                <a:gd name="connsiteX162" fmla="*/ 8357 w 10000"/>
                <a:gd name="connsiteY162" fmla="*/ 12798 h 13188"/>
                <a:gd name="connsiteX163" fmla="*/ 9037 w 10000"/>
                <a:gd name="connsiteY163" fmla="*/ 12078 h 13188"/>
                <a:gd name="connsiteX164" fmla="*/ 9547 w 10000"/>
                <a:gd name="connsiteY164" fmla="*/ 11022 h 13188"/>
                <a:gd name="connsiteX165" fmla="*/ 9887 w 10000"/>
                <a:gd name="connsiteY165" fmla="*/ 9688 h 13188"/>
                <a:gd name="connsiteX166" fmla="*/ 10000 w 10000"/>
                <a:gd name="connsiteY166" fmla="*/ 8131 h 13188"/>
                <a:gd name="connsiteX167" fmla="*/ 9915 w 10000"/>
                <a:gd name="connsiteY167" fmla="*/ 6798 h 13188"/>
                <a:gd name="connsiteX168" fmla="*/ 9688 w 10000"/>
                <a:gd name="connsiteY168" fmla="*/ 5575 h 13188"/>
                <a:gd name="connsiteX169" fmla="*/ 9263 w 10000"/>
                <a:gd name="connsiteY169" fmla="*/ 4632 h 13188"/>
                <a:gd name="connsiteX170" fmla="*/ 8782 w 10000"/>
                <a:gd name="connsiteY170" fmla="*/ 3798 h 13188"/>
                <a:gd name="connsiteX171" fmla="*/ 8159 w 10000"/>
                <a:gd name="connsiteY171" fmla="*/ 3354 h 13188"/>
                <a:gd name="connsiteX172" fmla="*/ 7479 w 10000"/>
                <a:gd name="connsiteY172" fmla="*/ 3188 h 13188"/>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850 w 10000"/>
                <a:gd name="connsiteY4" fmla="*/ 4824 h 12880"/>
                <a:gd name="connsiteX5" fmla="*/ 397 w 10000"/>
                <a:gd name="connsiteY5" fmla="*/ 5768 h 12880"/>
                <a:gd name="connsiteX6" fmla="*/ 113 w 10000"/>
                <a:gd name="connsiteY6" fmla="*/ 6935 h 12880"/>
                <a:gd name="connsiteX7" fmla="*/ 0 w 10000"/>
                <a:gd name="connsiteY7" fmla="*/ 8323 h 12880"/>
                <a:gd name="connsiteX8" fmla="*/ 85 w 10000"/>
                <a:gd name="connsiteY8" fmla="*/ 9435 h 12880"/>
                <a:gd name="connsiteX9" fmla="*/ 283 w 10000"/>
                <a:gd name="connsiteY9" fmla="*/ 10545 h 12880"/>
                <a:gd name="connsiteX10" fmla="*/ 652 w 10000"/>
                <a:gd name="connsiteY10" fmla="*/ 11435 h 12880"/>
                <a:gd name="connsiteX11" fmla="*/ 1048 w 10000"/>
                <a:gd name="connsiteY11" fmla="*/ 12158 h 12880"/>
                <a:gd name="connsiteX12" fmla="*/ 1048 w 10000"/>
                <a:gd name="connsiteY12" fmla="*/ 11770 h 12880"/>
                <a:gd name="connsiteX13" fmla="*/ 1105 w 10000"/>
                <a:gd name="connsiteY13" fmla="*/ 11600 h 12880"/>
                <a:gd name="connsiteX14" fmla="*/ 1105 w 10000"/>
                <a:gd name="connsiteY14" fmla="*/ 11435 h 12880"/>
                <a:gd name="connsiteX15" fmla="*/ 1133 w 10000"/>
                <a:gd name="connsiteY15" fmla="*/ 11379 h 12880"/>
                <a:gd name="connsiteX16" fmla="*/ 1190 w 10000"/>
                <a:gd name="connsiteY16" fmla="*/ 11268 h 12880"/>
                <a:gd name="connsiteX17" fmla="*/ 1190 w 10000"/>
                <a:gd name="connsiteY17" fmla="*/ 11268 h 12880"/>
                <a:gd name="connsiteX18" fmla="*/ 2040 w 10000"/>
                <a:gd name="connsiteY18" fmla="*/ 10880 h 12880"/>
                <a:gd name="connsiteX19" fmla="*/ 2210 w 10000"/>
                <a:gd name="connsiteY19" fmla="*/ 9934 h 12880"/>
                <a:gd name="connsiteX20" fmla="*/ 2125 w 10000"/>
                <a:gd name="connsiteY20" fmla="*/ 9823 h 12880"/>
                <a:gd name="connsiteX21" fmla="*/ 2068 w 10000"/>
                <a:gd name="connsiteY21" fmla="*/ 9713 h 12880"/>
                <a:gd name="connsiteX22" fmla="*/ 2040 w 10000"/>
                <a:gd name="connsiteY22" fmla="*/ 9547 h 12880"/>
                <a:gd name="connsiteX23" fmla="*/ 1983 w 10000"/>
                <a:gd name="connsiteY23" fmla="*/ 9380 h 12880"/>
                <a:gd name="connsiteX24" fmla="*/ 1955 w 10000"/>
                <a:gd name="connsiteY24" fmla="*/ 9270 h 12880"/>
                <a:gd name="connsiteX25" fmla="*/ 1955 w 10000"/>
                <a:gd name="connsiteY25" fmla="*/ 9212 h 12880"/>
                <a:gd name="connsiteX26" fmla="*/ 1955 w 10000"/>
                <a:gd name="connsiteY26" fmla="*/ 8990 h 12880"/>
                <a:gd name="connsiteX27" fmla="*/ 1926 w 10000"/>
                <a:gd name="connsiteY27" fmla="*/ 8493 h 12880"/>
                <a:gd name="connsiteX28" fmla="*/ 1870 w 10000"/>
                <a:gd name="connsiteY28" fmla="*/ 7769 h 12880"/>
                <a:gd name="connsiteX29" fmla="*/ 1841 w 10000"/>
                <a:gd name="connsiteY29" fmla="*/ 7047 h 12880"/>
                <a:gd name="connsiteX30" fmla="*/ 1926 w 10000"/>
                <a:gd name="connsiteY30" fmla="*/ 6545 h 12880"/>
                <a:gd name="connsiteX31" fmla="*/ 2125 w 10000"/>
                <a:gd name="connsiteY31" fmla="*/ 6323 h 12880"/>
                <a:gd name="connsiteX32" fmla="*/ 2323 w 10000"/>
                <a:gd name="connsiteY32" fmla="*/ 6158 h 12880"/>
                <a:gd name="connsiteX33" fmla="*/ 2493 w 10000"/>
                <a:gd name="connsiteY33" fmla="*/ 6102 h 12880"/>
                <a:gd name="connsiteX34" fmla="*/ 2578 w 10000"/>
                <a:gd name="connsiteY34" fmla="*/ 6102 h 12880"/>
                <a:gd name="connsiteX35" fmla="*/ 2578 w 10000"/>
                <a:gd name="connsiteY35" fmla="*/ 6102 h 12880"/>
                <a:gd name="connsiteX36" fmla="*/ 2635 w 10000"/>
                <a:gd name="connsiteY36" fmla="*/ 6102 h 12880"/>
                <a:gd name="connsiteX37" fmla="*/ 2805 w 10000"/>
                <a:gd name="connsiteY37" fmla="*/ 6158 h 12880"/>
                <a:gd name="connsiteX38" fmla="*/ 3003 w 10000"/>
                <a:gd name="connsiteY38" fmla="*/ 6323 h 12880"/>
                <a:gd name="connsiteX39" fmla="*/ 3173 w 10000"/>
                <a:gd name="connsiteY39" fmla="*/ 6545 h 12880"/>
                <a:gd name="connsiteX40" fmla="*/ 3258 w 10000"/>
                <a:gd name="connsiteY40" fmla="*/ 7047 h 12880"/>
                <a:gd name="connsiteX41" fmla="*/ 3258 w 10000"/>
                <a:gd name="connsiteY41" fmla="*/ 7769 h 12880"/>
                <a:gd name="connsiteX42" fmla="*/ 3229 w 10000"/>
                <a:gd name="connsiteY42" fmla="*/ 8493 h 12880"/>
                <a:gd name="connsiteX43" fmla="*/ 3173 w 10000"/>
                <a:gd name="connsiteY43" fmla="*/ 8990 h 12880"/>
                <a:gd name="connsiteX44" fmla="*/ 3144 w 10000"/>
                <a:gd name="connsiteY44" fmla="*/ 9212 h 12880"/>
                <a:gd name="connsiteX45" fmla="*/ 3144 w 10000"/>
                <a:gd name="connsiteY45" fmla="*/ 9270 h 12880"/>
                <a:gd name="connsiteX46" fmla="*/ 3144 w 10000"/>
                <a:gd name="connsiteY46" fmla="*/ 9380 h 12880"/>
                <a:gd name="connsiteX47" fmla="*/ 3088 w 10000"/>
                <a:gd name="connsiteY47" fmla="*/ 9547 h 12880"/>
                <a:gd name="connsiteX48" fmla="*/ 3059 w 10000"/>
                <a:gd name="connsiteY48" fmla="*/ 9713 h 12880"/>
                <a:gd name="connsiteX49" fmla="*/ 2975 w 10000"/>
                <a:gd name="connsiteY49" fmla="*/ 9823 h 12880"/>
                <a:gd name="connsiteX50" fmla="*/ 2946 w 10000"/>
                <a:gd name="connsiteY50" fmla="*/ 9934 h 12880"/>
                <a:gd name="connsiteX51" fmla="*/ 3088 w 10000"/>
                <a:gd name="connsiteY51" fmla="*/ 10880 h 12880"/>
                <a:gd name="connsiteX52" fmla="*/ 3541 w 10000"/>
                <a:gd name="connsiteY52" fmla="*/ 11103 h 12880"/>
                <a:gd name="connsiteX53" fmla="*/ 2890 w 10000"/>
                <a:gd name="connsiteY53" fmla="*/ 11435 h 12880"/>
                <a:gd name="connsiteX54" fmla="*/ 2861 w 10000"/>
                <a:gd name="connsiteY54" fmla="*/ 11435 h 12880"/>
                <a:gd name="connsiteX55" fmla="*/ 2805 w 10000"/>
                <a:gd name="connsiteY55" fmla="*/ 11547 h 12880"/>
                <a:gd name="connsiteX56" fmla="*/ 2776 w 10000"/>
                <a:gd name="connsiteY56" fmla="*/ 11714 h 12880"/>
                <a:gd name="connsiteX57" fmla="*/ 2720 w 10000"/>
                <a:gd name="connsiteY57" fmla="*/ 11825 h 12880"/>
                <a:gd name="connsiteX58" fmla="*/ 2720 w 10000"/>
                <a:gd name="connsiteY58" fmla="*/ 12102 h 12880"/>
                <a:gd name="connsiteX59" fmla="*/ 2720 w 10000"/>
                <a:gd name="connsiteY59" fmla="*/ 12880 h 12880"/>
                <a:gd name="connsiteX60" fmla="*/ 2946 w 10000"/>
                <a:gd name="connsiteY60" fmla="*/ 12880 h 12880"/>
                <a:gd name="connsiteX61" fmla="*/ 2946 w 10000"/>
                <a:gd name="connsiteY61" fmla="*/ 12326 h 12880"/>
                <a:gd name="connsiteX62" fmla="*/ 2946 w 10000"/>
                <a:gd name="connsiteY62" fmla="*/ 12102 h 12880"/>
                <a:gd name="connsiteX63" fmla="*/ 2975 w 10000"/>
                <a:gd name="connsiteY63" fmla="*/ 11937 h 12880"/>
                <a:gd name="connsiteX64" fmla="*/ 3003 w 10000"/>
                <a:gd name="connsiteY64" fmla="*/ 11825 h 12880"/>
                <a:gd name="connsiteX65" fmla="*/ 3059 w 10000"/>
                <a:gd name="connsiteY65" fmla="*/ 11770 h 12880"/>
                <a:gd name="connsiteX66" fmla="*/ 3059 w 10000"/>
                <a:gd name="connsiteY66" fmla="*/ 11714 h 12880"/>
                <a:gd name="connsiteX67" fmla="*/ 4079 w 10000"/>
                <a:gd name="connsiteY67" fmla="*/ 11213 h 12880"/>
                <a:gd name="connsiteX68" fmla="*/ 4278 w 10000"/>
                <a:gd name="connsiteY68" fmla="*/ 10102 h 12880"/>
                <a:gd name="connsiteX69" fmla="*/ 4193 w 10000"/>
                <a:gd name="connsiteY69" fmla="*/ 9934 h 12880"/>
                <a:gd name="connsiteX70" fmla="*/ 4108 w 10000"/>
                <a:gd name="connsiteY70" fmla="*/ 9768 h 12880"/>
                <a:gd name="connsiteX71" fmla="*/ 4079 w 10000"/>
                <a:gd name="connsiteY71" fmla="*/ 9602 h 12880"/>
                <a:gd name="connsiteX72" fmla="*/ 4051 w 10000"/>
                <a:gd name="connsiteY72" fmla="*/ 9380 h 12880"/>
                <a:gd name="connsiteX73" fmla="*/ 3994 w 10000"/>
                <a:gd name="connsiteY73" fmla="*/ 9270 h 12880"/>
                <a:gd name="connsiteX74" fmla="*/ 3994 w 10000"/>
                <a:gd name="connsiteY74" fmla="*/ 9212 h 12880"/>
                <a:gd name="connsiteX75" fmla="*/ 3994 w 10000"/>
                <a:gd name="connsiteY75" fmla="*/ 9046 h 12880"/>
                <a:gd name="connsiteX76" fmla="*/ 3966 w 10000"/>
                <a:gd name="connsiteY76" fmla="*/ 8658 h 12880"/>
                <a:gd name="connsiteX77" fmla="*/ 3909 w 10000"/>
                <a:gd name="connsiteY77" fmla="*/ 7991 h 12880"/>
                <a:gd name="connsiteX78" fmla="*/ 3881 w 10000"/>
                <a:gd name="connsiteY78" fmla="*/ 7269 h 12880"/>
                <a:gd name="connsiteX79" fmla="*/ 3881 w 10000"/>
                <a:gd name="connsiteY79" fmla="*/ 6658 h 12880"/>
                <a:gd name="connsiteX80" fmla="*/ 3909 w 10000"/>
                <a:gd name="connsiteY80" fmla="*/ 6158 h 12880"/>
                <a:gd name="connsiteX81" fmla="*/ 4079 w 10000"/>
                <a:gd name="connsiteY81" fmla="*/ 5768 h 12880"/>
                <a:gd name="connsiteX82" fmla="*/ 4278 w 10000"/>
                <a:gd name="connsiteY82" fmla="*/ 5601 h 12880"/>
                <a:gd name="connsiteX83" fmla="*/ 4476 w 10000"/>
                <a:gd name="connsiteY83" fmla="*/ 5436 h 12880"/>
                <a:gd name="connsiteX84" fmla="*/ 4646 w 10000"/>
                <a:gd name="connsiteY84" fmla="*/ 5436 h 12880"/>
                <a:gd name="connsiteX85" fmla="*/ 4731 w 10000"/>
                <a:gd name="connsiteY85" fmla="*/ 5436 h 12880"/>
                <a:gd name="connsiteX86" fmla="*/ 4731 w 10000"/>
                <a:gd name="connsiteY86" fmla="*/ 5436 h 12880"/>
                <a:gd name="connsiteX87" fmla="*/ 4788 w 10000"/>
                <a:gd name="connsiteY87" fmla="*/ 5436 h 12880"/>
                <a:gd name="connsiteX88" fmla="*/ 4929 w 10000"/>
                <a:gd name="connsiteY88" fmla="*/ 5436 h 12880"/>
                <a:gd name="connsiteX89" fmla="*/ 5127 w 10000"/>
                <a:gd name="connsiteY89" fmla="*/ 5601 h 12880"/>
                <a:gd name="connsiteX90" fmla="*/ 5354 w 10000"/>
                <a:gd name="connsiteY90" fmla="*/ 5768 h 12880"/>
                <a:gd name="connsiteX91" fmla="*/ 5496 w 10000"/>
                <a:gd name="connsiteY91" fmla="*/ 6158 h 12880"/>
                <a:gd name="connsiteX92" fmla="*/ 5581 w 10000"/>
                <a:gd name="connsiteY92" fmla="*/ 6658 h 12880"/>
                <a:gd name="connsiteX93" fmla="*/ 5552 w 10000"/>
                <a:gd name="connsiteY93" fmla="*/ 7269 h 12880"/>
                <a:gd name="connsiteX94" fmla="*/ 5552 w 10000"/>
                <a:gd name="connsiteY94" fmla="*/ 7991 h 12880"/>
                <a:gd name="connsiteX95" fmla="*/ 5467 w 10000"/>
                <a:gd name="connsiteY95" fmla="*/ 8658 h 12880"/>
                <a:gd name="connsiteX96" fmla="*/ 5467 w 10000"/>
                <a:gd name="connsiteY96" fmla="*/ 9046 h 12880"/>
                <a:gd name="connsiteX97" fmla="*/ 5439 w 10000"/>
                <a:gd name="connsiteY97" fmla="*/ 9212 h 12880"/>
                <a:gd name="connsiteX98" fmla="*/ 5439 w 10000"/>
                <a:gd name="connsiteY98" fmla="*/ 9270 h 12880"/>
                <a:gd name="connsiteX99" fmla="*/ 5439 w 10000"/>
                <a:gd name="connsiteY99" fmla="*/ 9380 h 12880"/>
                <a:gd name="connsiteX100" fmla="*/ 5382 w 10000"/>
                <a:gd name="connsiteY100" fmla="*/ 9602 h 12880"/>
                <a:gd name="connsiteX101" fmla="*/ 5297 w 10000"/>
                <a:gd name="connsiteY101" fmla="*/ 9768 h 12880"/>
                <a:gd name="connsiteX102" fmla="*/ 5269 w 10000"/>
                <a:gd name="connsiteY102" fmla="*/ 9934 h 12880"/>
                <a:gd name="connsiteX103" fmla="*/ 5127 w 10000"/>
                <a:gd name="connsiteY103" fmla="*/ 10102 h 12880"/>
                <a:gd name="connsiteX104" fmla="*/ 5354 w 10000"/>
                <a:gd name="connsiteY104" fmla="*/ 11213 h 12880"/>
                <a:gd name="connsiteX105" fmla="*/ 6374 w 10000"/>
                <a:gd name="connsiteY105" fmla="*/ 11714 h 12880"/>
                <a:gd name="connsiteX106" fmla="*/ 6374 w 10000"/>
                <a:gd name="connsiteY106" fmla="*/ 11770 h 12880"/>
                <a:gd name="connsiteX107" fmla="*/ 6402 w 10000"/>
                <a:gd name="connsiteY107" fmla="*/ 11825 h 12880"/>
                <a:gd name="connsiteX108" fmla="*/ 6459 w 10000"/>
                <a:gd name="connsiteY108" fmla="*/ 11937 h 12880"/>
                <a:gd name="connsiteX109" fmla="*/ 6487 w 10000"/>
                <a:gd name="connsiteY109" fmla="*/ 12102 h 12880"/>
                <a:gd name="connsiteX110" fmla="*/ 6544 w 10000"/>
                <a:gd name="connsiteY110" fmla="*/ 12326 h 12880"/>
                <a:gd name="connsiteX111" fmla="*/ 6544 w 10000"/>
                <a:gd name="connsiteY111" fmla="*/ 12548 h 12880"/>
                <a:gd name="connsiteX112" fmla="*/ 6544 w 10000"/>
                <a:gd name="connsiteY112" fmla="*/ 12823 h 12880"/>
                <a:gd name="connsiteX113" fmla="*/ 6686 w 10000"/>
                <a:gd name="connsiteY113" fmla="*/ 12823 h 12880"/>
                <a:gd name="connsiteX114" fmla="*/ 6686 w 10000"/>
                <a:gd name="connsiteY114" fmla="*/ 12102 h 12880"/>
                <a:gd name="connsiteX115" fmla="*/ 6686 w 10000"/>
                <a:gd name="connsiteY115" fmla="*/ 11825 h 12880"/>
                <a:gd name="connsiteX116" fmla="*/ 6657 w 10000"/>
                <a:gd name="connsiteY116" fmla="*/ 11714 h 12880"/>
                <a:gd name="connsiteX117" fmla="*/ 6601 w 10000"/>
                <a:gd name="connsiteY117" fmla="*/ 11547 h 12880"/>
                <a:gd name="connsiteX118" fmla="*/ 6572 w 10000"/>
                <a:gd name="connsiteY118" fmla="*/ 11435 h 12880"/>
                <a:gd name="connsiteX119" fmla="*/ 6544 w 10000"/>
                <a:gd name="connsiteY119" fmla="*/ 11435 h 12880"/>
                <a:gd name="connsiteX120" fmla="*/ 5864 w 10000"/>
                <a:gd name="connsiteY120" fmla="*/ 11103 h 12880"/>
                <a:gd name="connsiteX121" fmla="*/ 6317 w 10000"/>
                <a:gd name="connsiteY121" fmla="*/ 10880 h 12880"/>
                <a:gd name="connsiteX122" fmla="*/ 6544 w 10000"/>
                <a:gd name="connsiteY122" fmla="*/ 9934 h 12880"/>
                <a:gd name="connsiteX123" fmla="*/ 6459 w 10000"/>
                <a:gd name="connsiteY123" fmla="*/ 9823 h 12880"/>
                <a:gd name="connsiteX124" fmla="*/ 6374 w 10000"/>
                <a:gd name="connsiteY124" fmla="*/ 9713 h 12880"/>
                <a:gd name="connsiteX125" fmla="*/ 6317 w 10000"/>
                <a:gd name="connsiteY125" fmla="*/ 9547 h 12880"/>
                <a:gd name="connsiteX126" fmla="*/ 6289 w 10000"/>
                <a:gd name="connsiteY126" fmla="*/ 9380 h 12880"/>
                <a:gd name="connsiteX127" fmla="*/ 6289 w 10000"/>
                <a:gd name="connsiteY127" fmla="*/ 9212 h 12880"/>
                <a:gd name="connsiteX128" fmla="*/ 6289 w 10000"/>
                <a:gd name="connsiteY128" fmla="*/ 9212 h 12880"/>
                <a:gd name="connsiteX129" fmla="*/ 6232 w 10000"/>
                <a:gd name="connsiteY129" fmla="*/ 8990 h 12880"/>
                <a:gd name="connsiteX130" fmla="*/ 6204 w 10000"/>
                <a:gd name="connsiteY130" fmla="*/ 8493 h 12880"/>
                <a:gd name="connsiteX131" fmla="*/ 6176 w 10000"/>
                <a:gd name="connsiteY131" fmla="*/ 7769 h 12880"/>
                <a:gd name="connsiteX132" fmla="*/ 6176 w 10000"/>
                <a:gd name="connsiteY132" fmla="*/ 7047 h 12880"/>
                <a:gd name="connsiteX133" fmla="*/ 6232 w 10000"/>
                <a:gd name="connsiteY133" fmla="*/ 6545 h 12880"/>
                <a:gd name="connsiteX134" fmla="*/ 6402 w 10000"/>
                <a:gd name="connsiteY134" fmla="*/ 6323 h 12880"/>
                <a:gd name="connsiteX135" fmla="*/ 6601 w 10000"/>
                <a:gd name="connsiteY135" fmla="*/ 6158 h 12880"/>
                <a:gd name="connsiteX136" fmla="*/ 6771 w 10000"/>
                <a:gd name="connsiteY136" fmla="*/ 6102 h 12880"/>
                <a:gd name="connsiteX137" fmla="*/ 6856 w 10000"/>
                <a:gd name="connsiteY137" fmla="*/ 6102 h 12880"/>
                <a:gd name="connsiteX138" fmla="*/ 6856 w 10000"/>
                <a:gd name="connsiteY138" fmla="*/ 6102 h 12880"/>
                <a:gd name="connsiteX139" fmla="*/ 6941 w 10000"/>
                <a:gd name="connsiteY139" fmla="*/ 6102 h 12880"/>
                <a:gd name="connsiteX140" fmla="*/ 7110 w 10000"/>
                <a:gd name="connsiteY140" fmla="*/ 6158 h 12880"/>
                <a:gd name="connsiteX141" fmla="*/ 7337 w 10000"/>
                <a:gd name="connsiteY141" fmla="*/ 6323 h 12880"/>
                <a:gd name="connsiteX142" fmla="*/ 7507 w 10000"/>
                <a:gd name="connsiteY142" fmla="*/ 6545 h 12880"/>
                <a:gd name="connsiteX143" fmla="*/ 7592 w 10000"/>
                <a:gd name="connsiteY143" fmla="*/ 7047 h 12880"/>
                <a:gd name="connsiteX144" fmla="*/ 7564 w 10000"/>
                <a:gd name="connsiteY144" fmla="*/ 7769 h 12880"/>
                <a:gd name="connsiteX145" fmla="*/ 7507 w 10000"/>
                <a:gd name="connsiteY145" fmla="*/ 8493 h 12880"/>
                <a:gd name="connsiteX146" fmla="*/ 7479 w 10000"/>
                <a:gd name="connsiteY146" fmla="*/ 8990 h 12880"/>
                <a:gd name="connsiteX147" fmla="*/ 7479 w 10000"/>
                <a:gd name="connsiteY147" fmla="*/ 9212 h 12880"/>
                <a:gd name="connsiteX148" fmla="*/ 7479 w 10000"/>
                <a:gd name="connsiteY148" fmla="*/ 9212 h 12880"/>
                <a:gd name="connsiteX149" fmla="*/ 7422 w 10000"/>
                <a:gd name="connsiteY149" fmla="*/ 9380 h 12880"/>
                <a:gd name="connsiteX150" fmla="*/ 7394 w 10000"/>
                <a:gd name="connsiteY150" fmla="*/ 9547 h 12880"/>
                <a:gd name="connsiteX151" fmla="*/ 7337 w 10000"/>
                <a:gd name="connsiteY151" fmla="*/ 9713 h 12880"/>
                <a:gd name="connsiteX152" fmla="*/ 7309 w 10000"/>
                <a:gd name="connsiteY152" fmla="*/ 9823 h 12880"/>
                <a:gd name="connsiteX153" fmla="*/ 7224 w 10000"/>
                <a:gd name="connsiteY153" fmla="*/ 9934 h 12880"/>
                <a:gd name="connsiteX154" fmla="*/ 7394 w 10000"/>
                <a:gd name="connsiteY154" fmla="*/ 10880 h 12880"/>
                <a:gd name="connsiteX155" fmla="*/ 8244 w 10000"/>
                <a:gd name="connsiteY155" fmla="*/ 11268 h 12880"/>
                <a:gd name="connsiteX156" fmla="*/ 8244 w 10000"/>
                <a:gd name="connsiteY156" fmla="*/ 11268 h 12880"/>
                <a:gd name="connsiteX157" fmla="*/ 8300 w 10000"/>
                <a:gd name="connsiteY157" fmla="*/ 11379 h 12880"/>
                <a:gd name="connsiteX158" fmla="*/ 8329 w 10000"/>
                <a:gd name="connsiteY158" fmla="*/ 11435 h 12880"/>
                <a:gd name="connsiteX159" fmla="*/ 8329 w 10000"/>
                <a:gd name="connsiteY159" fmla="*/ 11600 h 12880"/>
                <a:gd name="connsiteX160" fmla="*/ 8357 w 10000"/>
                <a:gd name="connsiteY160" fmla="*/ 11770 h 12880"/>
                <a:gd name="connsiteX161" fmla="*/ 8357 w 10000"/>
                <a:gd name="connsiteY161" fmla="*/ 12490 h 12880"/>
                <a:gd name="connsiteX162" fmla="*/ 9037 w 10000"/>
                <a:gd name="connsiteY162" fmla="*/ 11770 h 12880"/>
                <a:gd name="connsiteX163" fmla="*/ 9547 w 10000"/>
                <a:gd name="connsiteY163" fmla="*/ 10714 h 12880"/>
                <a:gd name="connsiteX164" fmla="*/ 9887 w 10000"/>
                <a:gd name="connsiteY164" fmla="*/ 9380 h 12880"/>
                <a:gd name="connsiteX165" fmla="*/ 10000 w 10000"/>
                <a:gd name="connsiteY165" fmla="*/ 7823 h 12880"/>
                <a:gd name="connsiteX166" fmla="*/ 9915 w 10000"/>
                <a:gd name="connsiteY166" fmla="*/ 6490 h 12880"/>
                <a:gd name="connsiteX167" fmla="*/ 9688 w 10000"/>
                <a:gd name="connsiteY167" fmla="*/ 5267 h 12880"/>
                <a:gd name="connsiteX168" fmla="*/ 9263 w 10000"/>
                <a:gd name="connsiteY168" fmla="*/ 4324 h 12880"/>
                <a:gd name="connsiteX169" fmla="*/ 8782 w 10000"/>
                <a:gd name="connsiteY169" fmla="*/ 3490 h 12880"/>
                <a:gd name="connsiteX170" fmla="*/ 8159 w 10000"/>
                <a:gd name="connsiteY170" fmla="*/ 3046 h 12880"/>
                <a:gd name="connsiteX171" fmla="*/ 7479 w 10000"/>
                <a:gd name="connsiteY171"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397 w 10000"/>
                <a:gd name="connsiteY4" fmla="*/ 5768 h 12880"/>
                <a:gd name="connsiteX5" fmla="*/ 113 w 10000"/>
                <a:gd name="connsiteY5" fmla="*/ 6935 h 12880"/>
                <a:gd name="connsiteX6" fmla="*/ 0 w 10000"/>
                <a:gd name="connsiteY6" fmla="*/ 8323 h 12880"/>
                <a:gd name="connsiteX7" fmla="*/ 85 w 10000"/>
                <a:gd name="connsiteY7" fmla="*/ 9435 h 12880"/>
                <a:gd name="connsiteX8" fmla="*/ 283 w 10000"/>
                <a:gd name="connsiteY8" fmla="*/ 10545 h 12880"/>
                <a:gd name="connsiteX9" fmla="*/ 652 w 10000"/>
                <a:gd name="connsiteY9" fmla="*/ 11435 h 12880"/>
                <a:gd name="connsiteX10" fmla="*/ 1048 w 10000"/>
                <a:gd name="connsiteY10" fmla="*/ 12158 h 12880"/>
                <a:gd name="connsiteX11" fmla="*/ 1048 w 10000"/>
                <a:gd name="connsiteY11" fmla="*/ 11770 h 12880"/>
                <a:gd name="connsiteX12" fmla="*/ 1105 w 10000"/>
                <a:gd name="connsiteY12" fmla="*/ 11600 h 12880"/>
                <a:gd name="connsiteX13" fmla="*/ 1105 w 10000"/>
                <a:gd name="connsiteY13" fmla="*/ 11435 h 12880"/>
                <a:gd name="connsiteX14" fmla="*/ 1133 w 10000"/>
                <a:gd name="connsiteY14" fmla="*/ 11379 h 12880"/>
                <a:gd name="connsiteX15" fmla="*/ 1190 w 10000"/>
                <a:gd name="connsiteY15" fmla="*/ 11268 h 12880"/>
                <a:gd name="connsiteX16" fmla="*/ 1190 w 10000"/>
                <a:gd name="connsiteY16" fmla="*/ 11268 h 12880"/>
                <a:gd name="connsiteX17" fmla="*/ 2040 w 10000"/>
                <a:gd name="connsiteY17" fmla="*/ 10880 h 12880"/>
                <a:gd name="connsiteX18" fmla="*/ 2210 w 10000"/>
                <a:gd name="connsiteY18" fmla="*/ 9934 h 12880"/>
                <a:gd name="connsiteX19" fmla="*/ 2125 w 10000"/>
                <a:gd name="connsiteY19" fmla="*/ 9823 h 12880"/>
                <a:gd name="connsiteX20" fmla="*/ 2068 w 10000"/>
                <a:gd name="connsiteY20" fmla="*/ 9713 h 12880"/>
                <a:gd name="connsiteX21" fmla="*/ 2040 w 10000"/>
                <a:gd name="connsiteY21" fmla="*/ 9547 h 12880"/>
                <a:gd name="connsiteX22" fmla="*/ 1983 w 10000"/>
                <a:gd name="connsiteY22" fmla="*/ 9380 h 12880"/>
                <a:gd name="connsiteX23" fmla="*/ 1955 w 10000"/>
                <a:gd name="connsiteY23" fmla="*/ 9270 h 12880"/>
                <a:gd name="connsiteX24" fmla="*/ 1955 w 10000"/>
                <a:gd name="connsiteY24" fmla="*/ 9212 h 12880"/>
                <a:gd name="connsiteX25" fmla="*/ 1955 w 10000"/>
                <a:gd name="connsiteY25" fmla="*/ 8990 h 12880"/>
                <a:gd name="connsiteX26" fmla="*/ 1926 w 10000"/>
                <a:gd name="connsiteY26" fmla="*/ 8493 h 12880"/>
                <a:gd name="connsiteX27" fmla="*/ 1870 w 10000"/>
                <a:gd name="connsiteY27" fmla="*/ 7769 h 12880"/>
                <a:gd name="connsiteX28" fmla="*/ 1841 w 10000"/>
                <a:gd name="connsiteY28" fmla="*/ 7047 h 12880"/>
                <a:gd name="connsiteX29" fmla="*/ 1926 w 10000"/>
                <a:gd name="connsiteY29" fmla="*/ 6545 h 12880"/>
                <a:gd name="connsiteX30" fmla="*/ 2125 w 10000"/>
                <a:gd name="connsiteY30" fmla="*/ 6323 h 12880"/>
                <a:gd name="connsiteX31" fmla="*/ 2323 w 10000"/>
                <a:gd name="connsiteY31" fmla="*/ 6158 h 12880"/>
                <a:gd name="connsiteX32" fmla="*/ 2493 w 10000"/>
                <a:gd name="connsiteY32" fmla="*/ 6102 h 12880"/>
                <a:gd name="connsiteX33" fmla="*/ 2578 w 10000"/>
                <a:gd name="connsiteY33" fmla="*/ 6102 h 12880"/>
                <a:gd name="connsiteX34" fmla="*/ 2578 w 10000"/>
                <a:gd name="connsiteY34" fmla="*/ 6102 h 12880"/>
                <a:gd name="connsiteX35" fmla="*/ 2635 w 10000"/>
                <a:gd name="connsiteY35" fmla="*/ 6102 h 12880"/>
                <a:gd name="connsiteX36" fmla="*/ 2805 w 10000"/>
                <a:gd name="connsiteY36" fmla="*/ 6158 h 12880"/>
                <a:gd name="connsiteX37" fmla="*/ 3003 w 10000"/>
                <a:gd name="connsiteY37" fmla="*/ 6323 h 12880"/>
                <a:gd name="connsiteX38" fmla="*/ 3173 w 10000"/>
                <a:gd name="connsiteY38" fmla="*/ 6545 h 12880"/>
                <a:gd name="connsiteX39" fmla="*/ 3258 w 10000"/>
                <a:gd name="connsiteY39" fmla="*/ 7047 h 12880"/>
                <a:gd name="connsiteX40" fmla="*/ 3258 w 10000"/>
                <a:gd name="connsiteY40" fmla="*/ 7769 h 12880"/>
                <a:gd name="connsiteX41" fmla="*/ 3229 w 10000"/>
                <a:gd name="connsiteY41" fmla="*/ 8493 h 12880"/>
                <a:gd name="connsiteX42" fmla="*/ 3173 w 10000"/>
                <a:gd name="connsiteY42" fmla="*/ 8990 h 12880"/>
                <a:gd name="connsiteX43" fmla="*/ 3144 w 10000"/>
                <a:gd name="connsiteY43" fmla="*/ 9212 h 12880"/>
                <a:gd name="connsiteX44" fmla="*/ 3144 w 10000"/>
                <a:gd name="connsiteY44" fmla="*/ 9270 h 12880"/>
                <a:gd name="connsiteX45" fmla="*/ 3144 w 10000"/>
                <a:gd name="connsiteY45" fmla="*/ 9380 h 12880"/>
                <a:gd name="connsiteX46" fmla="*/ 3088 w 10000"/>
                <a:gd name="connsiteY46" fmla="*/ 9547 h 12880"/>
                <a:gd name="connsiteX47" fmla="*/ 3059 w 10000"/>
                <a:gd name="connsiteY47" fmla="*/ 9713 h 12880"/>
                <a:gd name="connsiteX48" fmla="*/ 2975 w 10000"/>
                <a:gd name="connsiteY48" fmla="*/ 9823 h 12880"/>
                <a:gd name="connsiteX49" fmla="*/ 2946 w 10000"/>
                <a:gd name="connsiteY49" fmla="*/ 9934 h 12880"/>
                <a:gd name="connsiteX50" fmla="*/ 3088 w 10000"/>
                <a:gd name="connsiteY50" fmla="*/ 10880 h 12880"/>
                <a:gd name="connsiteX51" fmla="*/ 3541 w 10000"/>
                <a:gd name="connsiteY51" fmla="*/ 11103 h 12880"/>
                <a:gd name="connsiteX52" fmla="*/ 2890 w 10000"/>
                <a:gd name="connsiteY52" fmla="*/ 11435 h 12880"/>
                <a:gd name="connsiteX53" fmla="*/ 2861 w 10000"/>
                <a:gd name="connsiteY53" fmla="*/ 11435 h 12880"/>
                <a:gd name="connsiteX54" fmla="*/ 2805 w 10000"/>
                <a:gd name="connsiteY54" fmla="*/ 11547 h 12880"/>
                <a:gd name="connsiteX55" fmla="*/ 2776 w 10000"/>
                <a:gd name="connsiteY55" fmla="*/ 11714 h 12880"/>
                <a:gd name="connsiteX56" fmla="*/ 2720 w 10000"/>
                <a:gd name="connsiteY56" fmla="*/ 11825 h 12880"/>
                <a:gd name="connsiteX57" fmla="*/ 2720 w 10000"/>
                <a:gd name="connsiteY57" fmla="*/ 12102 h 12880"/>
                <a:gd name="connsiteX58" fmla="*/ 2720 w 10000"/>
                <a:gd name="connsiteY58" fmla="*/ 12880 h 12880"/>
                <a:gd name="connsiteX59" fmla="*/ 2946 w 10000"/>
                <a:gd name="connsiteY59" fmla="*/ 12880 h 12880"/>
                <a:gd name="connsiteX60" fmla="*/ 2946 w 10000"/>
                <a:gd name="connsiteY60" fmla="*/ 12326 h 12880"/>
                <a:gd name="connsiteX61" fmla="*/ 2946 w 10000"/>
                <a:gd name="connsiteY61" fmla="*/ 12102 h 12880"/>
                <a:gd name="connsiteX62" fmla="*/ 2975 w 10000"/>
                <a:gd name="connsiteY62" fmla="*/ 11937 h 12880"/>
                <a:gd name="connsiteX63" fmla="*/ 3003 w 10000"/>
                <a:gd name="connsiteY63" fmla="*/ 11825 h 12880"/>
                <a:gd name="connsiteX64" fmla="*/ 3059 w 10000"/>
                <a:gd name="connsiteY64" fmla="*/ 11770 h 12880"/>
                <a:gd name="connsiteX65" fmla="*/ 3059 w 10000"/>
                <a:gd name="connsiteY65" fmla="*/ 11714 h 12880"/>
                <a:gd name="connsiteX66" fmla="*/ 4079 w 10000"/>
                <a:gd name="connsiteY66" fmla="*/ 11213 h 12880"/>
                <a:gd name="connsiteX67" fmla="*/ 4278 w 10000"/>
                <a:gd name="connsiteY67" fmla="*/ 10102 h 12880"/>
                <a:gd name="connsiteX68" fmla="*/ 4193 w 10000"/>
                <a:gd name="connsiteY68" fmla="*/ 9934 h 12880"/>
                <a:gd name="connsiteX69" fmla="*/ 4108 w 10000"/>
                <a:gd name="connsiteY69" fmla="*/ 9768 h 12880"/>
                <a:gd name="connsiteX70" fmla="*/ 4079 w 10000"/>
                <a:gd name="connsiteY70" fmla="*/ 9602 h 12880"/>
                <a:gd name="connsiteX71" fmla="*/ 4051 w 10000"/>
                <a:gd name="connsiteY71" fmla="*/ 9380 h 12880"/>
                <a:gd name="connsiteX72" fmla="*/ 3994 w 10000"/>
                <a:gd name="connsiteY72" fmla="*/ 9270 h 12880"/>
                <a:gd name="connsiteX73" fmla="*/ 3994 w 10000"/>
                <a:gd name="connsiteY73" fmla="*/ 9212 h 12880"/>
                <a:gd name="connsiteX74" fmla="*/ 3994 w 10000"/>
                <a:gd name="connsiteY74" fmla="*/ 9046 h 12880"/>
                <a:gd name="connsiteX75" fmla="*/ 3966 w 10000"/>
                <a:gd name="connsiteY75" fmla="*/ 8658 h 12880"/>
                <a:gd name="connsiteX76" fmla="*/ 3909 w 10000"/>
                <a:gd name="connsiteY76" fmla="*/ 7991 h 12880"/>
                <a:gd name="connsiteX77" fmla="*/ 3881 w 10000"/>
                <a:gd name="connsiteY77" fmla="*/ 7269 h 12880"/>
                <a:gd name="connsiteX78" fmla="*/ 3881 w 10000"/>
                <a:gd name="connsiteY78" fmla="*/ 6658 h 12880"/>
                <a:gd name="connsiteX79" fmla="*/ 3909 w 10000"/>
                <a:gd name="connsiteY79" fmla="*/ 6158 h 12880"/>
                <a:gd name="connsiteX80" fmla="*/ 4079 w 10000"/>
                <a:gd name="connsiteY80" fmla="*/ 5768 h 12880"/>
                <a:gd name="connsiteX81" fmla="*/ 4278 w 10000"/>
                <a:gd name="connsiteY81" fmla="*/ 5601 h 12880"/>
                <a:gd name="connsiteX82" fmla="*/ 4476 w 10000"/>
                <a:gd name="connsiteY82" fmla="*/ 5436 h 12880"/>
                <a:gd name="connsiteX83" fmla="*/ 4646 w 10000"/>
                <a:gd name="connsiteY83" fmla="*/ 5436 h 12880"/>
                <a:gd name="connsiteX84" fmla="*/ 4731 w 10000"/>
                <a:gd name="connsiteY84" fmla="*/ 5436 h 12880"/>
                <a:gd name="connsiteX85" fmla="*/ 4731 w 10000"/>
                <a:gd name="connsiteY85" fmla="*/ 5436 h 12880"/>
                <a:gd name="connsiteX86" fmla="*/ 4788 w 10000"/>
                <a:gd name="connsiteY86" fmla="*/ 5436 h 12880"/>
                <a:gd name="connsiteX87" fmla="*/ 4929 w 10000"/>
                <a:gd name="connsiteY87" fmla="*/ 5436 h 12880"/>
                <a:gd name="connsiteX88" fmla="*/ 5127 w 10000"/>
                <a:gd name="connsiteY88" fmla="*/ 5601 h 12880"/>
                <a:gd name="connsiteX89" fmla="*/ 5354 w 10000"/>
                <a:gd name="connsiteY89" fmla="*/ 5768 h 12880"/>
                <a:gd name="connsiteX90" fmla="*/ 5496 w 10000"/>
                <a:gd name="connsiteY90" fmla="*/ 6158 h 12880"/>
                <a:gd name="connsiteX91" fmla="*/ 5581 w 10000"/>
                <a:gd name="connsiteY91" fmla="*/ 6658 h 12880"/>
                <a:gd name="connsiteX92" fmla="*/ 5552 w 10000"/>
                <a:gd name="connsiteY92" fmla="*/ 7269 h 12880"/>
                <a:gd name="connsiteX93" fmla="*/ 5552 w 10000"/>
                <a:gd name="connsiteY93" fmla="*/ 7991 h 12880"/>
                <a:gd name="connsiteX94" fmla="*/ 5467 w 10000"/>
                <a:gd name="connsiteY94" fmla="*/ 8658 h 12880"/>
                <a:gd name="connsiteX95" fmla="*/ 5467 w 10000"/>
                <a:gd name="connsiteY95" fmla="*/ 9046 h 12880"/>
                <a:gd name="connsiteX96" fmla="*/ 5439 w 10000"/>
                <a:gd name="connsiteY96" fmla="*/ 9212 h 12880"/>
                <a:gd name="connsiteX97" fmla="*/ 5439 w 10000"/>
                <a:gd name="connsiteY97" fmla="*/ 9270 h 12880"/>
                <a:gd name="connsiteX98" fmla="*/ 5439 w 10000"/>
                <a:gd name="connsiteY98" fmla="*/ 9380 h 12880"/>
                <a:gd name="connsiteX99" fmla="*/ 5382 w 10000"/>
                <a:gd name="connsiteY99" fmla="*/ 9602 h 12880"/>
                <a:gd name="connsiteX100" fmla="*/ 5297 w 10000"/>
                <a:gd name="connsiteY100" fmla="*/ 9768 h 12880"/>
                <a:gd name="connsiteX101" fmla="*/ 5269 w 10000"/>
                <a:gd name="connsiteY101" fmla="*/ 9934 h 12880"/>
                <a:gd name="connsiteX102" fmla="*/ 5127 w 10000"/>
                <a:gd name="connsiteY102" fmla="*/ 10102 h 12880"/>
                <a:gd name="connsiteX103" fmla="*/ 5354 w 10000"/>
                <a:gd name="connsiteY103" fmla="*/ 11213 h 12880"/>
                <a:gd name="connsiteX104" fmla="*/ 6374 w 10000"/>
                <a:gd name="connsiteY104" fmla="*/ 11714 h 12880"/>
                <a:gd name="connsiteX105" fmla="*/ 6374 w 10000"/>
                <a:gd name="connsiteY105" fmla="*/ 11770 h 12880"/>
                <a:gd name="connsiteX106" fmla="*/ 6402 w 10000"/>
                <a:gd name="connsiteY106" fmla="*/ 11825 h 12880"/>
                <a:gd name="connsiteX107" fmla="*/ 6459 w 10000"/>
                <a:gd name="connsiteY107" fmla="*/ 11937 h 12880"/>
                <a:gd name="connsiteX108" fmla="*/ 6487 w 10000"/>
                <a:gd name="connsiteY108" fmla="*/ 12102 h 12880"/>
                <a:gd name="connsiteX109" fmla="*/ 6544 w 10000"/>
                <a:gd name="connsiteY109" fmla="*/ 12326 h 12880"/>
                <a:gd name="connsiteX110" fmla="*/ 6544 w 10000"/>
                <a:gd name="connsiteY110" fmla="*/ 12548 h 12880"/>
                <a:gd name="connsiteX111" fmla="*/ 6544 w 10000"/>
                <a:gd name="connsiteY111" fmla="*/ 12823 h 12880"/>
                <a:gd name="connsiteX112" fmla="*/ 6686 w 10000"/>
                <a:gd name="connsiteY112" fmla="*/ 12823 h 12880"/>
                <a:gd name="connsiteX113" fmla="*/ 6686 w 10000"/>
                <a:gd name="connsiteY113" fmla="*/ 12102 h 12880"/>
                <a:gd name="connsiteX114" fmla="*/ 6686 w 10000"/>
                <a:gd name="connsiteY114" fmla="*/ 11825 h 12880"/>
                <a:gd name="connsiteX115" fmla="*/ 6657 w 10000"/>
                <a:gd name="connsiteY115" fmla="*/ 11714 h 12880"/>
                <a:gd name="connsiteX116" fmla="*/ 6601 w 10000"/>
                <a:gd name="connsiteY116" fmla="*/ 11547 h 12880"/>
                <a:gd name="connsiteX117" fmla="*/ 6572 w 10000"/>
                <a:gd name="connsiteY117" fmla="*/ 11435 h 12880"/>
                <a:gd name="connsiteX118" fmla="*/ 6544 w 10000"/>
                <a:gd name="connsiteY118" fmla="*/ 11435 h 12880"/>
                <a:gd name="connsiteX119" fmla="*/ 5864 w 10000"/>
                <a:gd name="connsiteY119" fmla="*/ 11103 h 12880"/>
                <a:gd name="connsiteX120" fmla="*/ 6317 w 10000"/>
                <a:gd name="connsiteY120" fmla="*/ 10880 h 12880"/>
                <a:gd name="connsiteX121" fmla="*/ 6544 w 10000"/>
                <a:gd name="connsiteY121" fmla="*/ 9934 h 12880"/>
                <a:gd name="connsiteX122" fmla="*/ 6459 w 10000"/>
                <a:gd name="connsiteY122" fmla="*/ 9823 h 12880"/>
                <a:gd name="connsiteX123" fmla="*/ 6374 w 10000"/>
                <a:gd name="connsiteY123" fmla="*/ 9713 h 12880"/>
                <a:gd name="connsiteX124" fmla="*/ 6317 w 10000"/>
                <a:gd name="connsiteY124" fmla="*/ 9547 h 12880"/>
                <a:gd name="connsiteX125" fmla="*/ 6289 w 10000"/>
                <a:gd name="connsiteY125" fmla="*/ 9380 h 12880"/>
                <a:gd name="connsiteX126" fmla="*/ 6289 w 10000"/>
                <a:gd name="connsiteY126" fmla="*/ 9212 h 12880"/>
                <a:gd name="connsiteX127" fmla="*/ 6289 w 10000"/>
                <a:gd name="connsiteY127" fmla="*/ 9212 h 12880"/>
                <a:gd name="connsiteX128" fmla="*/ 6232 w 10000"/>
                <a:gd name="connsiteY128" fmla="*/ 8990 h 12880"/>
                <a:gd name="connsiteX129" fmla="*/ 6204 w 10000"/>
                <a:gd name="connsiteY129" fmla="*/ 8493 h 12880"/>
                <a:gd name="connsiteX130" fmla="*/ 6176 w 10000"/>
                <a:gd name="connsiteY130" fmla="*/ 7769 h 12880"/>
                <a:gd name="connsiteX131" fmla="*/ 6176 w 10000"/>
                <a:gd name="connsiteY131" fmla="*/ 7047 h 12880"/>
                <a:gd name="connsiteX132" fmla="*/ 6232 w 10000"/>
                <a:gd name="connsiteY132" fmla="*/ 6545 h 12880"/>
                <a:gd name="connsiteX133" fmla="*/ 6402 w 10000"/>
                <a:gd name="connsiteY133" fmla="*/ 6323 h 12880"/>
                <a:gd name="connsiteX134" fmla="*/ 6601 w 10000"/>
                <a:gd name="connsiteY134" fmla="*/ 6158 h 12880"/>
                <a:gd name="connsiteX135" fmla="*/ 6771 w 10000"/>
                <a:gd name="connsiteY135" fmla="*/ 6102 h 12880"/>
                <a:gd name="connsiteX136" fmla="*/ 6856 w 10000"/>
                <a:gd name="connsiteY136" fmla="*/ 6102 h 12880"/>
                <a:gd name="connsiteX137" fmla="*/ 6856 w 10000"/>
                <a:gd name="connsiteY137" fmla="*/ 6102 h 12880"/>
                <a:gd name="connsiteX138" fmla="*/ 6941 w 10000"/>
                <a:gd name="connsiteY138" fmla="*/ 6102 h 12880"/>
                <a:gd name="connsiteX139" fmla="*/ 7110 w 10000"/>
                <a:gd name="connsiteY139" fmla="*/ 6158 h 12880"/>
                <a:gd name="connsiteX140" fmla="*/ 7337 w 10000"/>
                <a:gd name="connsiteY140" fmla="*/ 6323 h 12880"/>
                <a:gd name="connsiteX141" fmla="*/ 7507 w 10000"/>
                <a:gd name="connsiteY141" fmla="*/ 6545 h 12880"/>
                <a:gd name="connsiteX142" fmla="*/ 7592 w 10000"/>
                <a:gd name="connsiteY142" fmla="*/ 7047 h 12880"/>
                <a:gd name="connsiteX143" fmla="*/ 7564 w 10000"/>
                <a:gd name="connsiteY143" fmla="*/ 7769 h 12880"/>
                <a:gd name="connsiteX144" fmla="*/ 7507 w 10000"/>
                <a:gd name="connsiteY144" fmla="*/ 8493 h 12880"/>
                <a:gd name="connsiteX145" fmla="*/ 7479 w 10000"/>
                <a:gd name="connsiteY145" fmla="*/ 8990 h 12880"/>
                <a:gd name="connsiteX146" fmla="*/ 7479 w 10000"/>
                <a:gd name="connsiteY146" fmla="*/ 9212 h 12880"/>
                <a:gd name="connsiteX147" fmla="*/ 7479 w 10000"/>
                <a:gd name="connsiteY147" fmla="*/ 9212 h 12880"/>
                <a:gd name="connsiteX148" fmla="*/ 7422 w 10000"/>
                <a:gd name="connsiteY148" fmla="*/ 9380 h 12880"/>
                <a:gd name="connsiteX149" fmla="*/ 7394 w 10000"/>
                <a:gd name="connsiteY149" fmla="*/ 9547 h 12880"/>
                <a:gd name="connsiteX150" fmla="*/ 7337 w 10000"/>
                <a:gd name="connsiteY150" fmla="*/ 9713 h 12880"/>
                <a:gd name="connsiteX151" fmla="*/ 7309 w 10000"/>
                <a:gd name="connsiteY151" fmla="*/ 9823 h 12880"/>
                <a:gd name="connsiteX152" fmla="*/ 7224 w 10000"/>
                <a:gd name="connsiteY152" fmla="*/ 9934 h 12880"/>
                <a:gd name="connsiteX153" fmla="*/ 7394 w 10000"/>
                <a:gd name="connsiteY153" fmla="*/ 10880 h 12880"/>
                <a:gd name="connsiteX154" fmla="*/ 8244 w 10000"/>
                <a:gd name="connsiteY154" fmla="*/ 11268 h 12880"/>
                <a:gd name="connsiteX155" fmla="*/ 8244 w 10000"/>
                <a:gd name="connsiteY155" fmla="*/ 11268 h 12880"/>
                <a:gd name="connsiteX156" fmla="*/ 8300 w 10000"/>
                <a:gd name="connsiteY156" fmla="*/ 11379 h 12880"/>
                <a:gd name="connsiteX157" fmla="*/ 8329 w 10000"/>
                <a:gd name="connsiteY157" fmla="*/ 11435 h 12880"/>
                <a:gd name="connsiteX158" fmla="*/ 8329 w 10000"/>
                <a:gd name="connsiteY158" fmla="*/ 11600 h 12880"/>
                <a:gd name="connsiteX159" fmla="*/ 8357 w 10000"/>
                <a:gd name="connsiteY159" fmla="*/ 11770 h 12880"/>
                <a:gd name="connsiteX160" fmla="*/ 8357 w 10000"/>
                <a:gd name="connsiteY160" fmla="*/ 12490 h 12880"/>
                <a:gd name="connsiteX161" fmla="*/ 9037 w 10000"/>
                <a:gd name="connsiteY161" fmla="*/ 11770 h 12880"/>
                <a:gd name="connsiteX162" fmla="*/ 9547 w 10000"/>
                <a:gd name="connsiteY162" fmla="*/ 10714 h 12880"/>
                <a:gd name="connsiteX163" fmla="*/ 9887 w 10000"/>
                <a:gd name="connsiteY163" fmla="*/ 9380 h 12880"/>
                <a:gd name="connsiteX164" fmla="*/ 10000 w 10000"/>
                <a:gd name="connsiteY164" fmla="*/ 7823 h 12880"/>
                <a:gd name="connsiteX165" fmla="*/ 9915 w 10000"/>
                <a:gd name="connsiteY165" fmla="*/ 6490 h 12880"/>
                <a:gd name="connsiteX166" fmla="*/ 9688 w 10000"/>
                <a:gd name="connsiteY166" fmla="*/ 5267 h 12880"/>
                <a:gd name="connsiteX167" fmla="*/ 9263 w 10000"/>
                <a:gd name="connsiteY167" fmla="*/ 4324 h 12880"/>
                <a:gd name="connsiteX168" fmla="*/ 8782 w 10000"/>
                <a:gd name="connsiteY168" fmla="*/ 3490 h 12880"/>
                <a:gd name="connsiteX169" fmla="*/ 8159 w 10000"/>
                <a:gd name="connsiteY169" fmla="*/ 3046 h 12880"/>
                <a:gd name="connsiteX170" fmla="*/ 7479 w 10000"/>
                <a:gd name="connsiteY170"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13 w 10000"/>
                <a:gd name="connsiteY4" fmla="*/ 6935 h 12880"/>
                <a:gd name="connsiteX5" fmla="*/ 0 w 10000"/>
                <a:gd name="connsiteY5" fmla="*/ 8323 h 12880"/>
                <a:gd name="connsiteX6" fmla="*/ 85 w 10000"/>
                <a:gd name="connsiteY6" fmla="*/ 9435 h 12880"/>
                <a:gd name="connsiteX7" fmla="*/ 283 w 10000"/>
                <a:gd name="connsiteY7" fmla="*/ 10545 h 12880"/>
                <a:gd name="connsiteX8" fmla="*/ 652 w 10000"/>
                <a:gd name="connsiteY8" fmla="*/ 11435 h 12880"/>
                <a:gd name="connsiteX9" fmla="*/ 1048 w 10000"/>
                <a:gd name="connsiteY9" fmla="*/ 12158 h 12880"/>
                <a:gd name="connsiteX10" fmla="*/ 1048 w 10000"/>
                <a:gd name="connsiteY10" fmla="*/ 11770 h 12880"/>
                <a:gd name="connsiteX11" fmla="*/ 1105 w 10000"/>
                <a:gd name="connsiteY11" fmla="*/ 11600 h 12880"/>
                <a:gd name="connsiteX12" fmla="*/ 1105 w 10000"/>
                <a:gd name="connsiteY12" fmla="*/ 11435 h 12880"/>
                <a:gd name="connsiteX13" fmla="*/ 1133 w 10000"/>
                <a:gd name="connsiteY13" fmla="*/ 11379 h 12880"/>
                <a:gd name="connsiteX14" fmla="*/ 1190 w 10000"/>
                <a:gd name="connsiteY14" fmla="*/ 11268 h 12880"/>
                <a:gd name="connsiteX15" fmla="*/ 1190 w 10000"/>
                <a:gd name="connsiteY15" fmla="*/ 11268 h 12880"/>
                <a:gd name="connsiteX16" fmla="*/ 2040 w 10000"/>
                <a:gd name="connsiteY16" fmla="*/ 10880 h 12880"/>
                <a:gd name="connsiteX17" fmla="*/ 2210 w 10000"/>
                <a:gd name="connsiteY17" fmla="*/ 9934 h 12880"/>
                <a:gd name="connsiteX18" fmla="*/ 2125 w 10000"/>
                <a:gd name="connsiteY18" fmla="*/ 9823 h 12880"/>
                <a:gd name="connsiteX19" fmla="*/ 2068 w 10000"/>
                <a:gd name="connsiteY19" fmla="*/ 9713 h 12880"/>
                <a:gd name="connsiteX20" fmla="*/ 2040 w 10000"/>
                <a:gd name="connsiteY20" fmla="*/ 9547 h 12880"/>
                <a:gd name="connsiteX21" fmla="*/ 1983 w 10000"/>
                <a:gd name="connsiteY21" fmla="*/ 9380 h 12880"/>
                <a:gd name="connsiteX22" fmla="*/ 1955 w 10000"/>
                <a:gd name="connsiteY22" fmla="*/ 9270 h 12880"/>
                <a:gd name="connsiteX23" fmla="*/ 1955 w 10000"/>
                <a:gd name="connsiteY23" fmla="*/ 9212 h 12880"/>
                <a:gd name="connsiteX24" fmla="*/ 1955 w 10000"/>
                <a:gd name="connsiteY24" fmla="*/ 8990 h 12880"/>
                <a:gd name="connsiteX25" fmla="*/ 1926 w 10000"/>
                <a:gd name="connsiteY25" fmla="*/ 8493 h 12880"/>
                <a:gd name="connsiteX26" fmla="*/ 1870 w 10000"/>
                <a:gd name="connsiteY26" fmla="*/ 7769 h 12880"/>
                <a:gd name="connsiteX27" fmla="*/ 1841 w 10000"/>
                <a:gd name="connsiteY27" fmla="*/ 7047 h 12880"/>
                <a:gd name="connsiteX28" fmla="*/ 1926 w 10000"/>
                <a:gd name="connsiteY28" fmla="*/ 6545 h 12880"/>
                <a:gd name="connsiteX29" fmla="*/ 2125 w 10000"/>
                <a:gd name="connsiteY29" fmla="*/ 6323 h 12880"/>
                <a:gd name="connsiteX30" fmla="*/ 2323 w 10000"/>
                <a:gd name="connsiteY30" fmla="*/ 6158 h 12880"/>
                <a:gd name="connsiteX31" fmla="*/ 2493 w 10000"/>
                <a:gd name="connsiteY31" fmla="*/ 6102 h 12880"/>
                <a:gd name="connsiteX32" fmla="*/ 2578 w 10000"/>
                <a:gd name="connsiteY32" fmla="*/ 6102 h 12880"/>
                <a:gd name="connsiteX33" fmla="*/ 2578 w 10000"/>
                <a:gd name="connsiteY33" fmla="*/ 6102 h 12880"/>
                <a:gd name="connsiteX34" fmla="*/ 2635 w 10000"/>
                <a:gd name="connsiteY34" fmla="*/ 6102 h 12880"/>
                <a:gd name="connsiteX35" fmla="*/ 2805 w 10000"/>
                <a:gd name="connsiteY35" fmla="*/ 6158 h 12880"/>
                <a:gd name="connsiteX36" fmla="*/ 3003 w 10000"/>
                <a:gd name="connsiteY36" fmla="*/ 6323 h 12880"/>
                <a:gd name="connsiteX37" fmla="*/ 3173 w 10000"/>
                <a:gd name="connsiteY37" fmla="*/ 6545 h 12880"/>
                <a:gd name="connsiteX38" fmla="*/ 3258 w 10000"/>
                <a:gd name="connsiteY38" fmla="*/ 7047 h 12880"/>
                <a:gd name="connsiteX39" fmla="*/ 3258 w 10000"/>
                <a:gd name="connsiteY39" fmla="*/ 7769 h 12880"/>
                <a:gd name="connsiteX40" fmla="*/ 3229 w 10000"/>
                <a:gd name="connsiteY40" fmla="*/ 8493 h 12880"/>
                <a:gd name="connsiteX41" fmla="*/ 3173 w 10000"/>
                <a:gd name="connsiteY41" fmla="*/ 8990 h 12880"/>
                <a:gd name="connsiteX42" fmla="*/ 3144 w 10000"/>
                <a:gd name="connsiteY42" fmla="*/ 9212 h 12880"/>
                <a:gd name="connsiteX43" fmla="*/ 3144 w 10000"/>
                <a:gd name="connsiteY43" fmla="*/ 9270 h 12880"/>
                <a:gd name="connsiteX44" fmla="*/ 3144 w 10000"/>
                <a:gd name="connsiteY44" fmla="*/ 9380 h 12880"/>
                <a:gd name="connsiteX45" fmla="*/ 3088 w 10000"/>
                <a:gd name="connsiteY45" fmla="*/ 9547 h 12880"/>
                <a:gd name="connsiteX46" fmla="*/ 3059 w 10000"/>
                <a:gd name="connsiteY46" fmla="*/ 9713 h 12880"/>
                <a:gd name="connsiteX47" fmla="*/ 2975 w 10000"/>
                <a:gd name="connsiteY47" fmla="*/ 9823 h 12880"/>
                <a:gd name="connsiteX48" fmla="*/ 2946 w 10000"/>
                <a:gd name="connsiteY48" fmla="*/ 9934 h 12880"/>
                <a:gd name="connsiteX49" fmla="*/ 3088 w 10000"/>
                <a:gd name="connsiteY49" fmla="*/ 10880 h 12880"/>
                <a:gd name="connsiteX50" fmla="*/ 3541 w 10000"/>
                <a:gd name="connsiteY50" fmla="*/ 11103 h 12880"/>
                <a:gd name="connsiteX51" fmla="*/ 2890 w 10000"/>
                <a:gd name="connsiteY51" fmla="*/ 11435 h 12880"/>
                <a:gd name="connsiteX52" fmla="*/ 2861 w 10000"/>
                <a:gd name="connsiteY52" fmla="*/ 11435 h 12880"/>
                <a:gd name="connsiteX53" fmla="*/ 2805 w 10000"/>
                <a:gd name="connsiteY53" fmla="*/ 11547 h 12880"/>
                <a:gd name="connsiteX54" fmla="*/ 2776 w 10000"/>
                <a:gd name="connsiteY54" fmla="*/ 11714 h 12880"/>
                <a:gd name="connsiteX55" fmla="*/ 2720 w 10000"/>
                <a:gd name="connsiteY55" fmla="*/ 11825 h 12880"/>
                <a:gd name="connsiteX56" fmla="*/ 2720 w 10000"/>
                <a:gd name="connsiteY56" fmla="*/ 12102 h 12880"/>
                <a:gd name="connsiteX57" fmla="*/ 2720 w 10000"/>
                <a:gd name="connsiteY57" fmla="*/ 12880 h 12880"/>
                <a:gd name="connsiteX58" fmla="*/ 2946 w 10000"/>
                <a:gd name="connsiteY58" fmla="*/ 12880 h 12880"/>
                <a:gd name="connsiteX59" fmla="*/ 2946 w 10000"/>
                <a:gd name="connsiteY59" fmla="*/ 12326 h 12880"/>
                <a:gd name="connsiteX60" fmla="*/ 2946 w 10000"/>
                <a:gd name="connsiteY60" fmla="*/ 12102 h 12880"/>
                <a:gd name="connsiteX61" fmla="*/ 2975 w 10000"/>
                <a:gd name="connsiteY61" fmla="*/ 11937 h 12880"/>
                <a:gd name="connsiteX62" fmla="*/ 3003 w 10000"/>
                <a:gd name="connsiteY62" fmla="*/ 11825 h 12880"/>
                <a:gd name="connsiteX63" fmla="*/ 3059 w 10000"/>
                <a:gd name="connsiteY63" fmla="*/ 11770 h 12880"/>
                <a:gd name="connsiteX64" fmla="*/ 3059 w 10000"/>
                <a:gd name="connsiteY64" fmla="*/ 11714 h 12880"/>
                <a:gd name="connsiteX65" fmla="*/ 4079 w 10000"/>
                <a:gd name="connsiteY65" fmla="*/ 11213 h 12880"/>
                <a:gd name="connsiteX66" fmla="*/ 4278 w 10000"/>
                <a:gd name="connsiteY66" fmla="*/ 10102 h 12880"/>
                <a:gd name="connsiteX67" fmla="*/ 4193 w 10000"/>
                <a:gd name="connsiteY67" fmla="*/ 9934 h 12880"/>
                <a:gd name="connsiteX68" fmla="*/ 4108 w 10000"/>
                <a:gd name="connsiteY68" fmla="*/ 9768 h 12880"/>
                <a:gd name="connsiteX69" fmla="*/ 4079 w 10000"/>
                <a:gd name="connsiteY69" fmla="*/ 9602 h 12880"/>
                <a:gd name="connsiteX70" fmla="*/ 4051 w 10000"/>
                <a:gd name="connsiteY70" fmla="*/ 9380 h 12880"/>
                <a:gd name="connsiteX71" fmla="*/ 3994 w 10000"/>
                <a:gd name="connsiteY71" fmla="*/ 9270 h 12880"/>
                <a:gd name="connsiteX72" fmla="*/ 3994 w 10000"/>
                <a:gd name="connsiteY72" fmla="*/ 9212 h 12880"/>
                <a:gd name="connsiteX73" fmla="*/ 3994 w 10000"/>
                <a:gd name="connsiteY73" fmla="*/ 9046 h 12880"/>
                <a:gd name="connsiteX74" fmla="*/ 3966 w 10000"/>
                <a:gd name="connsiteY74" fmla="*/ 8658 h 12880"/>
                <a:gd name="connsiteX75" fmla="*/ 3909 w 10000"/>
                <a:gd name="connsiteY75" fmla="*/ 7991 h 12880"/>
                <a:gd name="connsiteX76" fmla="*/ 3881 w 10000"/>
                <a:gd name="connsiteY76" fmla="*/ 7269 h 12880"/>
                <a:gd name="connsiteX77" fmla="*/ 3881 w 10000"/>
                <a:gd name="connsiteY77" fmla="*/ 6658 h 12880"/>
                <a:gd name="connsiteX78" fmla="*/ 3909 w 10000"/>
                <a:gd name="connsiteY78" fmla="*/ 6158 h 12880"/>
                <a:gd name="connsiteX79" fmla="*/ 4079 w 10000"/>
                <a:gd name="connsiteY79" fmla="*/ 5768 h 12880"/>
                <a:gd name="connsiteX80" fmla="*/ 4278 w 10000"/>
                <a:gd name="connsiteY80" fmla="*/ 5601 h 12880"/>
                <a:gd name="connsiteX81" fmla="*/ 4476 w 10000"/>
                <a:gd name="connsiteY81" fmla="*/ 5436 h 12880"/>
                <a:gd name="connsiteX82" fmla="*/ 4646 w 10000"/>
                <a:gd name="connsiteY82" fmla="*/ 5436 h 12880"/>
                <a:gd name="connsiteX83" fmla="*/ 4731 w 10000"/>
                <a:gd name="connsiteY83" fmla="*/ 5436 h 12880"/>
                <a:gd name="connsiteX84" fmla="*/ 4731 w 10000"/>
                <a:gd name="connsiteY84" fmla="*/ 5436 h 12880"/>
                <a:gd name="connsiteX85" fmla="*/ 4788 w 10000"/>
                <a:gd name="connsiteY85" fmla="*/ 5436 h 12880"/>
                <a:gd name="connsiteX86" fmla="*/ 4929 w 10000"/>
                <a:gd name="connsiteY86" fmla="*/ 5436 h 12880"/>
                <a:gd name="connsiteX87" fmla="*/ 5127 w 10000"/>
                <a:gd name="connsiteY87" fmla="*/ 5601 h 12880"/>
                <a:gd name="connsiteX88" fmla="*/ 5354 w 10000"/>
                <a:gd name="connsiteY88" fmla="*/ 5768 h 12880"/>
                <a:gd name="connsiteX89" fmla="*/ 5496 w 10000"/>
                <a:gd name="connsiteY89" fmla="*/ 6158 h 12880"/>
                <a:gd name="connsiteX90" fmla="*/ 5581 w 10000"/>
                <a:gd name="connsiteY90" fmla="*/ 6658 h 12880"/>
                <a:gd name="connsiteX91" fmla="*/ 5552 w 10000"/>
                <a:gd name="connsiteY91" fmla="*/ 7269 h 12880"/>
                <a:gd name="connsiteX92" fmla="*/ 5552 w 10000"/>
                <a:gd name="connsiteY92" fmla="*/ 7991 h 12880"/>
                <a:gd name="connsiteX93" fmla="*/ 5467 w 10000"/>
                <a:gd name="connsiteY93" fmla="*/ 8658 h 12880"/>
                <a:gd name="connsiteX94" fmla="*/ 5467 w 10000"/>
                <a:gd name="connsiteY94" fmla="*/ 9046 h 12880"/>
                <a:gd name="connsiteX95" fmla="*/ 5439 w 10000"/>
                <a:gd name="connsiteY95" fmla="*/ 9212 h 12880"/>
                <a:gd name="connsiteX96" fmla="*/ 5439 w 10000"/>
                <a:gd name="connsiteY96" fmla="*/ 9270 h 12880"/>
                <a:gd name="connsiteX97" fmla="*/ 5439 w 10000"/>
                <a:gd name="connsiteY97" fmla="*/ 9380 h 12880"/>
                <a:gd name="connsiteX98" fmla="*/ 5382 w 10000"/>
                <a:gd name="connsiteY98" fmla="*/ 9602 h 12880"/>
                <a:gd name="connsiteX99" fmla="*/ 5297 w 10000"/>
                <a:gd name="connsiteY99" fmla="*/ 9768 h 12880"/>
                <a:gd name="connsiteX100" fmla="*/ 5269 w 10000"/>
                <a:gd name="connsiteY100" fmla="*/ 9934 h 12880"/>
                <a:gd name="connsiteX101" fmla="*/ 5127 w 10000"/>
                <a:gd name="connsiteY101" fmla="*/ 10102 h 12880"/>
                <a:gd name="connsiteX102" fmla="*/ 5354 w 10000"/>
                <a:gd name="connsiteY102" fmla="*/ 11213 h 12880"/>
                <a:gd name="connsiteX103" fmla="*/ 6374 w 10000"/>
                <a:gd name="connsiteY103" fmla="*/ 11714 h 12880"/>
                <a:gd name="connsiteX104" fmla="*/ 6374 w 10000"/>
                <a:gd name="connsiteY104" fmla="*/ 11770 h 12880"/>
                <a:gd name="connsiteX105" fmla="*/ 6402 w 10000"/>
                <a:gd name="connsiteY105" fmla="*/ 11825 h 12880"/>
                <a:gd name="connsiteX106" fmla="*/ 6459 w 10000"/>
                <a:gd name="connsiteY106" fmla="*/ 11937 h 12880"/>
                <a:gd name="connsiteX107" fmla="*/ 6487 w 10000"/>
                <a:gd name="connsiteY107" fmla="*/ 12102 h 12880"/>
                <a:gd name="connsiteX108" fmla="*/ 6544 w 10000"/>
                <a:gd name="connsiteY108" fmla="*/ 12326 h 12880"/>
                <a:gd name="connsiteX109" fmla="*/ 6544 w 10000"/>
                <a:gd name="connsiteY109" fmla="*/ 12548 h 12880"/>
                <a:gd name="connsiteX110" fmla="*/ 6544 w 10000"/>
                <a:gd name="connsiteY110" fmla="*/ 12823 h 12880"/>
                <a:gd name="connsiteX111" fmla="*/ 6686 w 10000"/>
                <a:gd name="connsiteY111" fmla="*/ 12823 h 12880"/>
                <a:gd name="connsiteX112" fmla="*/ 6686 w 10000"/>
                <a:gd name="connsiteY112" fmla="*/ 12102 h 12880"/>
                <a:gd name="connsiteX113" fmla="*/ 6686 w 10000"/>
                <a:gd name="connsiteY113" fmla="*/ 11825 h 12880"/>
                <a:gd name="connsiteX114" fmla="*/ 6657 w 10000"/>
                <a:gd name="connsiteY114" fmla="*/ 11714 h 12880"/>
                <a:gd name="connsiteX115" fmla="*/ 6601 w 10000"/>
                <a:gd name="connsiteY115" fmla="*/ 11547 h 12880"/>
                <a:gd name="connsiteX116" fmla="*/ 6572 w 10000"/>
                <a:gd name="connsiteY116" fmla="*/ 11435 h 12880"/>
                <a:gd name="connsiteX117" fmla="*/ 6544 w 10000"/>
                <a:gd name="connsiteY117" fmla="*/ 11435 h 12880"/>
                <a:gd name="connsiteX118" fmla="*/ 5864 w 10000"/>
                <a:gd name="connsiteY118" fmla="*/ 11103 h 12880"/>
                <a:gd name="connsiteX119" fmla="*/ 6317 w 10000"/>
                <a:gd name="connsiteY119" fmla="*/ 10880 h 12880"/>
                <a:gd name="connsiteX120" fmla="*/ 6544 w 10000"/>
                <a:gd name="connsiteY120" fmla="*/ 9934 h 12880"/>
                <a:gd name="connsiteX121" fmla="*/ 6459 w 10000"/>
                <a:gd name="connsiteY121" fmla="*/ 9823 h 12880"/>
                <a:gd name="connsiteX122" fmla="*/ 6374 w 10000"/>
                <a:gd name="connsiteY122" fmla="*/ 9713 h 12880"/>
                <a:gd name="connsiteX123" fmla="*/ 6317 w 10000"/>
                <a:gd name="connsiteY123" fmla="*/ 9547 h 12880"/>
                <a:gd name="connsiteX124" fmla="*/ 6289 w 10000"/>
                <a:gd name="connsiteY124" fmla="*/ 9380 h 12880"/>
                <a:gd name="connsiteX125" fmla="*/ 6289 w 10000"/>
                <a:gd name="connsiteY125" fmla="*/ 9212 h 12880"/>
                <a:gd name="connsiteX126" fmla="*/ 6289 w 10000"/>
                <a:gd name="connsiteY126" fmla="*/ 9212 h 12880"/>
                <a:gd name="connsiteX127" fmla="*/ 6232 w 10000"/>
                <a:gd name="connsiteY127" fmla="*/ 8990 h 12880"/>
                <a:gd name="connsiteX128" fmla="*/ 6204 w 10000"/>
                <a:gd name="connsiteY128" fmla="*/ 8493 h 12880"/>
                <a:gd name="connsiteX129" fmla="*/ 6176 w 10000"/>
                <a:gd name="connsiteY129" fmla="*/ 7769 h 12880"/>
                <a:gd name="connsiteX130" fmla="*/ 6176 w 10000"/>
                <a:gd name="connsiteY130" fmla="*/ 7047 h 12880"/>
                <a:gd name="connsiteX131" fmla="*/ 6232 w 10000"/>
                <a:gd name="connsiteY131" fmla="*/ 6545 h 12880"/>
                <a:gd name="connsiteX132" fmla="*/ 6402 w 10000"/>
                <a:gd name="connsiteY132" fmla="*/ 6323 h 12880"/>
                <a:gd name="connsiteX133" fmla="*/ 6601 w 10000"/>
                <a:gd name="connsiteY133" fmla="*/ 6158 h 12880"/>
                <a:gd name="connsiteX134" fmla="*/ 6771 w 10000"/>
                <a:gd name="connsiteY134" fmla="*/ 6102 h 12880"/>
                <a:gd name="connsiteX135" fmla="*/ 6856 w 10000"/>
                <a:gd name="connsiteY135" fmla="*/ 6102 h 12880"/>
                <a:gd name="connsiteX136" fmla="*/ 6856 w 10000"/>
                <a:gd name="connsiteY136" fmla="*/ 6102 h 12880"/>
                <a:gd name="connsiteX137" fmla="*/ 6941 w 10000"/>
                <a:gd name="connsiteY137" fmla="*/ 6102 h 12880"/>
                <a:gd name="connsiteX138" fmla="*/ 7110 w 10000"/>
                <a:gd name="connsiteY138" fmla="*/ 6158 h 12880"/>
                <a:gd name="connsiteX139" fmla="*/ 7337 w 10000"/>
                <a:gd name="connsiteY139" fmla="*/ 6323 h 12880"/>
                <a:gd name="connsiteX140" fmla="*/ 7507 w 10000"/>
                <a:gd name="connsiteY140" fmla="*/ 6545 h 12880"/>
                <a:gd name="connsiteX141" fmla="*/ 7592 w 10000"/>
                <a:gd name="connsiteY141" fmla="*/ 7047 h 12880"/>
                <a:gd name="connsiteX142" fmla="*/ 7564 w 10000"/>
                <a:gd name="connsiteY142" fmla="*/ 7769 h 12880"/>
                <a:gd name="connsiteX143" fmla="*/ 7507 w 10000"/>
                <a:gd name="connsiteY143" fmla="*/ 8493 h 12880"/>
                <a:gd name="connsiteX144" fmla="*/ 7479 w 10000"/>
                <a:gd name="connsiteY144" fmla="*/ 8990 h 12880"/>
                <a:gd name="connsiteX145" fmla="*/ 7479 w 10000"/>
                <a:gd name="connsiteY145" fmla="*/ 9212 h 12880"/>
                <a:gd name="connsiteX146" fmla="*/ 7479 w 10000"/>
                <a:gd name="connsiteY146" fmla="*/ 9212 h 12880"/>
                <a:gd name="connsiteX147" fmla="*/ 7422 w 10000"/>
                <a:gd name="connsiteY147" fmla="*/ 9380 h 12880"/>
                <a:gd name="connsiteX148" fmla="*/ 7394 w 10000"/>
                <a:gd name="connsiteY148" fmla="*/ 9547 h 12880"/>
                <a:gd name="connsiteX149" fmla="*/ 7337 w 10000"/>
                <a:gd name="connsiteY149" fmla="*/ 9713 h 12880"/>
                <a:gd name="connsiteX150" fmla="*/ 7309 w 10000"/>
                <a:gd name="connsiteY150" fmla="*/ 9823 h 12880"/>
                <a:gd name="connsiteX151" fmla="*/ 7224 w 10000"/>
                <a:gd name="connsiteY151" fmla="*/ 9934 h 12880"/>
                <a:gd name="connsiteX152" fmla="*/ 7394 w 10000"/>
                <a:gd name="connsiteY152" fmla="*/ 10880 h 12880"/>
                <a:gd name="connsiteX153" fmla="*/ 8244 w 10000"/>
                <a:gd name="connsiteY153" fmla="*/ 11268 h 12880"/>
                <a:gd name="connsiteX154" fmla="*/ 8244 w 10000"/>
                <a:gd name="connsiteY154" fmla="*/ 11268 h 12880"/>
                <a:gd name="connsiteX155" fmla="*/ 8300 w 10000"/>
                <a:gd name="connsiteY155" fmla="*/ 11379 h 12880"/>
                <a:gd name="connsiteX156" fmla="*/ 8329 w 10000"/>
                <a:gd name="connsiteY156" fmla="*/ 11435 h 12880"/>
                <a:gd name="connsiteX157" fmla="*/ 8329 w 10000"/>
                <a:gd name="connsiteY157" fmla="*/ 11600 h 12880"/>
                <a:gd name="connsiteX158" fmla="*/ 8357 w 10000"/>
                <a:gd name="connsiteY158" fmla="*/ 11770 h 12880"/>
                <a:gd name="connsiteX159" fmla="*/ 8357 w 10000"/>
                <a:gd name="connsiteY159" fmla="*/ 12490 h 12880"/>
                <a:gd name="connsiteX160" fmla="*/ 9037 w 10000"/>
                <a:gd name="connsiteY160" fmla="*/ 11770 h 12880"/>
                <a:gd name="connsiteX161" fmla="*/ 9547 w 10000"/>
                <a:gd name="connsiteY161" fmla="*/ 10714 h 12880"/>
                <a:gd name="connsiteX162" fmla="*/ 9887 w 10000"/>
                <a:gd name="connsiteY162" fmla="*/ 9380 h 12880"/>
                <a:gd name="connsiteX163" fmla="*/ 10000 w 10000"/>
                <a:gd name="connsiteY163" fmla="*/ 7823 h 12880"/>
                <a:gd name="connsiteX164" fmla="*/ 9915 w 10000"/>
                <a:gd name="connsiteY164" fmla="*/ 6490 h 12880"/>
                <a:gd name="connsiteX165" fmla="*/ 9688 w 10000"/>
                <a:gd name="connsiteY165" fmla="*/ 5267 h 12880"/>
                <a:gd name="connsiteX166" fmla="*/ 9263 w 10000"/>
                <a:gd name="connsiteY166" fmla="*/ 4324 h 12880"/>
                <a:gd name="connsiteX167" fmla="*/ 8782 w 10000"/>
                <a:gd name="connsiteY167" fmla="*/ 3490 h 12880"/>
                <a:gd name="connsiteX168" fmla="*/ 8159 w 10000"/>
                <a:gd name="connsiteY168" fmla="*/ 3046 h 12880"/>
                <a:gd name="connsiteX169" fmla="*/ 7479 w 10000"/>
                <a:gd name="connsiteY169"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0 w 10000"/>
                <a:gd name="connsiteY4" fmla="*/ 8323 h 12880"/>
                <a:gd name="connsiteX5" fmla="*/ 85 w 10000"/>
                <a:gd name="connsiteY5" fmla="*/ 9435 h 12880"/>
                <a:gd name="connsiteX6" fmla="*/ 283 w 10000"/>
                <a:gd name="connsiteY6" fmla="*/ 10545 h 12880"/>
                <a:gd name="connsiteX7" fmla="*/ 652 w 10000"/>
                <a:gd name="connsiteY7" fmla="*/ 11435 h 12880"/>
                <a:gd name="connsiteX8" fmla="*/ 1048 w 10000"/>
                <a:gd name="connsiteY8" fmla="*/ 12158 h 12880"/>
                <a:gd name="connsiteX9" fmla="*/ 1048 w 10000"/>
                <a:gd name="connsiteY9" fmla="*/ 11770 h 12880"/>
                <a:gd name="connsiteX10" fmla="*/ 1105 w 10000"/>
                <a:gd name="connsiteY10" fmla="*/ 11600 h 12880"/>
                <a:gd name="connsiteX11" fmla="*/ 1105 w 10000"/>
                <a:gd name="connsiteY11" fmla="*/ 11435 h 12880"/>
                <a:gd name="connsiteX12" fmla="*/ 1133 w 10000"/>
                <a:gd name="connsiteY12" fmla="*/ 11379 h 12880"/>
                <a:gd name="connsiteX13" fmla="*/ 1190 w 10000"/>
                <a:gd name="connsiteY13" fmla="*/ 11268 h 12880"/>
                <a:gd name="connsiteX14" fmla="*/ 1190 w 10000"/>
                <a:gd name="connsiteY14" fmla="*/ 11268 h 12880"/>
                <a:gd name="connsiteX15" fmla="*/ 2040 w 10000"/>
                <a:gd name="connsiteY15" fmla="*/ 10880 h 12880"/>
                <a:gd name="connsiteX16" fmla="*/ 2210 w 10000"/>
                <a:gd name="connsiteY16" fmla="*/ 9934 h 12880"/>
                <a:gd name="connsiteX17" fmla="*/ 2125 w 10000"/>
                <a:gd name="connsiteY17" fmla="*/ 9823 h 12880"/>
                <a:gd name="connsiteX18" fmla="*/ 2068 w 10000"/>
                <a:gd name="connsiteY18" fmla="*/ 9713 h 12880"/>
                <a:gd name="connsiteX19" fmla="*/ 2040 w 10000"/>
                <a:gd name="connsiteY19" fmla="*/ 9547 h 12880"/>
                <a:gd name="connsiteX20" fmla="*/ 1983 w 10000"/>
                <a:gd name="connsiteY20" fmla="*/ 9380 h 12880"/>
                <a:gd name="connsiteX21" fmla="*/ 1955 w 10000"/>
                <a:gd name="connsiteY21" fmla="*/ 9270 h 12880"/>
                <a:gd name="connsiteX22" fmla="*/ 1955 w 10000"/>
                <a:gd name="connsiteY22" fmla="*/ 9212 h 12880"/>
                <a:gd name="connsiteX23" fmla="*/ 1955 w 10000"/>
                <a:gd name="connsiteY23" fmla="*/ 8990 h 12880"/>
                <a:gd name="connsiteX24" fmla="*/ 1926 w 10000"/>
                <a:gd name="connsiteY24" fmla="*/ 8493 h 12880"/>
                <a:gd name="connsiteX25" fmla="*/ 1870 w 10000"/>
                <a:gd name="connsiteY25" fmla="*/ 7769 h 12880"/>
                <a:gd name="connsiteX26" fmla="*/ 1841 w 10000"/>
                <a:gd name="connsiteY26" fmla="*/ 7047 h 12880"/>
                <a:gd name="connsiteX27" fmla="*/ 1926 w 10000"/>
                <a:gd name="connsiteY27" fmla="*/ 6545 h 12880"/>
                <a:gd name="connsiteX28" fmla="*/ 2125 w 10000"/>
                <a:gd name="connsiteY28" fmla="*/ 6323 h 12880"/>
                <a:gd name="connsiteX29" fmla="*/ 2323 w 10000"/>
                <a:gd name="connsiteY29" fmla="*/ 6158 h 12880"/>
                <a:gd name="connsiteX30" fmla="*/ 2493 w 10000"/>
                <a:gd name="connsiteY30" fmla="*/ 6102 h 12880"/>
                <a:gd name="connsiteX31" fmla="*/ 2578 w 10000"/>
                <a:gd name="connsiteY31" fmla="*/ 6102 h 12880"/>
                <a:gd name="connsiteX32" fmla="*/ 2578 w 10000"/>
                <a:gd name="connsiteY32" fmla="*/ 6102 h 12880"/>
                <a:gd name="connsiteX33" fmla="*/ 2635 w 10000"/>
                <a:gd name="connsiteY33" fmla="*/ 6102 h 12880"/>
                <a:gd name="connsiteX34" fmla="*/ 2805 w 10000"/>
                <a:gd name="connsiteY34" fmla="*/ 6158 h 12880"/>
                <a:gd name="connsiteX35" fmla="*/ 3003 w 10000"/>
                <a:gd name="connsiteY35" fmla="*/ 6323 h 12880"/>
                <a:gd name="connsiteX36" fmla="*/ 3173 w 10000"/>
                <a:gd name="connsiteY36" fmla="*/ 6545 h 12880"/>
                <a:gd name="connsiteX37" fmla="*/ 3258 w 10000"/>
                <a:gd name="connsiteY37" fmla="*/ 7047 h 12880"/>
                <a:gd name="connsiteX38" fmla="*/ 3258 w 10000"/>
                <a:gd name="connsiteY38" fmla="*/ 7769 h 12880"/>
                <a:gd name="connsiteX39" fmla="*/ 3229 w 10000"/>
                <a:gd name="connsiteY39" fmla="*/ 8493 h 12880"/>
                <a:gd name="connsiteX40" fmla="*/ 3173 w 10000"/>
                <a:gd name="connsiteY40" fmla="*/ 8990 h 12880"/>
                <a:gd name="connsiteX41" fmla="*/ 3144 w 10000"/>
                <a:gd name="connsiteY41" fmla="*/ 9212 h 12880"/>
                <a:gd name="connsiteX42" fmla="*/ 3144 w 10000"/>
                <a:gd name="connsiteY42" fmla="*/ 9270 h 12880"/>
                <a:gd name="connsiteX43" fmla="*/ 3144 w 10000"/>
                <a:gd name="connsiteY43" fmla="*/ 9380 h 12880"/>
                <a:gd name="connsiteX44" fmla="*/ 3088 w 10000"/>
                <a:gd name="connsiteY44" fmla="*/ 9547 h 12880"/>
                <a:gd name="connsiteX45" fmla="*/ 3059 w 10000"/>
                <a:gd name="connsiteY45" fmla="*/ 9713 h 12880"/>
                <a:gd name="connsiteX46" fmla="*/ 2975 w 10000"/>
                <a:gd name="connsiteY46" fmla="*/ 9823 h 12880"/>
                <a:gd name="connsiteX47" fmla="*/ 2946 w 10000"/>
                <a:gd name="connsiteY47" fmla="*/ 9934 h 12880"/>
                <a:gd name="connsiteX48" fmla="*/ 3088 w 10000"/>
                <a:gd name="connsiteY48" fmla="*/ 10880 h 12880"/>
                <a:gd name="connsiteX49" fmla="*/ 3541 w 10000"/>
                <a:gd name="connsiteY49" fmla="*/ 11103 h 12880"/>
                <a:gd name="connsiteX50" fmla="*/ 2890 w 10000"/>
                <a:gd name="connsiteY50" fmla="*/ 11435 h 12880"/>
                <a:gd name="connsiteX51" fmla="*/ 2861 w 10000"/>
                <a:gd name="connsiteY51" fmla="*/ 11435 h 12880"/>
                <a:gd name="connsiteX52" fmla="*/ 2805 w 10000"/>
                <a:gd name="connsiteY52" fmla="*/ 11547 h 12880"/>
                <a:gd name="connsiteX53" fmla="*/ 2776 w 10000"/>
                <a:gd name="connsiteY53" fmla="*/ 11714 h 12880"/>
                <a:gd name="connsiteX54" fmla="*/ 2720 w 10000"/>
                <a:gd name="connsiteY54" fmla="*/ 11825 h 12880"/>
                <a:gd name="connsiteX55" fmla="*/ 2720 w 10000"/>
                <a:gd name="connsiteY55" fmla="*/ 12102 h 12880"/>
                <a:gd name="connsiteX56" fmla="*/ 2720 w 10000"/>
                <a:gd name="connsiteY56" fmla="*/ 12880 h 12880"/>
                <a:gd name="connsiteX57" fmla="*/ 2946 w 10000"/>
                <a:gd name="connsiteY57" fmla="*/ 12880 h 12880"/>
                <a:gd name="connsiteX58" fmla="*/ 2946 w 10000"/>
                <a:gd name="connsiteY58" fmla="*/ 12326 h 12880"/>
                <a:gd name="connsiteX59" fmla="*/ 2946 w 10000"/>
                <a:gd name="connsiteY59" fmla="*/ 12102 h 12880"/>
                <a:gd name="connsiteX60" fmla="*/ 2975 w 10000"/>
                <a:gd name="connsiteY60" fmla="*/ 11937 h 12880"/>
                <a:gd name="connsiteX61" fmla="*/ 3003 w 10000"/>
                <a:gd name="connsiteY61" fmla="*/ 11825 h 12880"/>
                <a:gd name="connsiteX62" fmla="*/ 3059 w 10000"/>
                <a:gd name="connsiteY62" fmla="*/ 11770 h 12880"/>
                <a:gd name="connsiteX63" fmla="*/ 3059 w 10000"/>
                <a:gd name="connsiteY63" fmla="*/ 11714 h 12880"/>
                <a:gd name="connsiteX64" fmla="*/ 4079 w 10000"/>
                <a:gd name="connsiteY64" fmla="*/ 11213 h 12880"/>
                <a:gd name="connsiteX65" fmla="*/ 4278 w 10000"/>
                <a:gd name="connsiteY65" fmla="*/ 10102 h 12880"/>
                <a:gd name="connsiteX66" fmla="*/ 4193 w 10000"/>
                <a:gd name="connsiteY66" fmla="*/ 9934 h 12880"/>
                <a:gd name="connsiteX67" fmla="*/ 4108 w 10000"/>
                <a:gd name="connsiteY67" fmla="*/ 9768 h 12880"/>
                <a:gd name="connsiteX68" fmla="*/ 4079 w 10000"/>
                <a:gd name="connsiteY68" fmla="*/ 9602 h 12880"/>
                <a:gd name="connsiteX69" fmla="*/ 4051 w 10000"/>
                <a:gd name="connsiteY69" fmla="*/ 9380 h 12880"/>
                <a:gd name="connsiteX70" fmla="*/ 3994 w 10000"/>
                <a:gd name="connsiteY70" fmla="*/ 9270 h 12880"/>
                <a:gd name="connsiteX71" fmla="*/ 3994 w 10000"/>
                <a:gd name="connsiteY71" fmla="*/ 9212 h 12880"/>
                <a:gd name="connsiteX72" fmla="*/ 3994 w 10000"/>
                <a:gd name="connsiteY72" fmla="*/ 9046 h 12880"/>
                <a:gd name="connsiteX73" fmla="*/ 3966 w 10000"/>
                <a:gd name="connsiteY73" fmla="*/ 8658 h 12880"/>
                <a:gd name="connsiteX74" fmla="*/ 3909 w 10000"/>
                <a:gd name="connsiteY74" fmla="*/ 7991 h 12880"/>
                <a:gd name="connsiteX75" fmla="*/ 3881 w 10000"/>
                <a:gd name="connsiteY75" fmla="*/ 7269 h 12880"/>
                <a:gd name="connsiteX76" fmla="*/ 3881 w 10000"/>
                <a:gd name="connsiteY76" fmla="*/ 6658 h 12880"/>
                <a:gd name="connsiteX77" fmla="*/ 3909 w 10000"/>
                <a:gd name="connsiteY77" fmla="*/ 6158 h 12880"/>
                <a:gd name="connsiteX78" fmla="*/ 4079 w 10000"/>
                <a:gd name="connsiteY78" fmla="*/ 5768 h 12880"/>
                <a:gd name="connsiteX79" fmla="*/ 4278 w 10000"/>
                <a:gd name="connsiteY79" fmla="*/ 5601 h 12880"/>
                <a:gd name="connsiteX80" fmla="*/ 4476 w 10000"/>
                <a:gd name="connsiteY80" fmla="*/ 5436 h 12880"/>
                <a:gd name="connsiteX81" fmla="*/ 4646 w 10000"/>
                <a:gd name="connsiteY81" fmla="*/ 5436 h 12880"/>
                <a:gd name="connsiteX82" fmla="*/ 4731 w 10000"/>
                <a:gd name="connsiteY82" fmla="*/ 5436 h 12880"/>
                <a:gd name="connsiteX83" fmla="*/ 4731 w 10000"/>
                <a:gd name="connsiteY83" fmla="*/ 5436 h 12880"/>
                <a:gd name="connsiteX84" fmla="*/ 4788 w 10000"/>
                <a:gd name="connsiteY84" fmla="*/ 5436 h 12880"/>
                <a:gd name="connsiteX85" fmla="*/ 4929 w 10000"/>
                <a:gd name="connsiteY85" fmla="*/ 5436 h 12880"/>
                <a:gd name="connsiteX86" fmla="*/ 5127 w 10000"/>
                <a:gd name="connsiteY86" fmla="*/ 5601 h 12880"/>
                <a:gd name="connsiteX87" fmla="*/ 5354 w 10000"/>
                <a:gd name="connsiteY87" fmla="*/ 5768 h 12880"/>
                <a:gd name="connsiteX88" fmla="*/ 5496 w 10000"/>
                <a:gd name="connsiteY88" fmla="*/ 6158 h 12880"/>
                <a:gd name="connsiteX89" fmla="*/ 5581 w 10000"/>
                <a:gd name="connsiteY89" fmla="*/ 6658 h 12880"/>
                <a:gd name="connsiteX90" fmla="*/ 5552 w 10000"/>
                <a:gd name="connsiteY90" fmla="*/ 7269 h 12880"/>
                <a:gd name="connsiteX91" fmla="*/ 5552 w 10000"/>
                <a:gd name="connsiteY91" fmla="*/ 7991 h 12880"/>
                <a:gd name="connsiteX92" fmla="*/ 5467 w 10000"/>
                <a:gd name="connsiteY92" fmla="*/ 8658 h 12880"/>
                <a:gd name="connsiteX93" fmla="*/ 5467 w 10000"/>
                <a:gd name="connsiteY93" fmla="*/ 9046 h 12880"/>
                <a:gd name="connsiteX94" fmla="*/ 5439 w 10000"/>
                <a:gd name="connsiteY94" fmla="*/ 9212 h 12880"/>
                <a:gd name="connsiteX95" fmla="*/ 5439 w 10000"/>
                <a:gd name="connsiteY95" fmla="*/ 9270 h 12880"/>
                <a:gd name="connsiteX96" fmla="*/ 5439 w 10000"/>
                <a:gd name="connsiteY96" fmla="*/ 9380 h 12880"/>
                <a:gd name="connsiteX97" fmla="*/ 5382 w 10000"/>
                <a:gd name="connsiteY97" fmla="*/ 9602 h 12880"/>
                <a:gd name="connsiteX98" fmla="*/ 5297 w 10000"/>
                <a:gd name="connsiteY98" fmla="*/ 9768 h 12880"/>
                <a:gd name="connsiteX99" fmla="*/ 5269 w 10000"/>
                <a:gd name="connsiteY99" fmla="*/ 9934 h 12880"/>
                <a:gd name="connsiteX100" fmla="*/ 5127 w 10000"/>
                <a:gd name="connsiteY100" fmla="*/ 10102 h 12880"/>
                <a:gd name="connsiteX101" fmla="*/ 5354 w 10000"/>
                <a:gd name="connsiteY101" fmla="*/ 11213 h 12880"/>
                <a:gd name="connsiteX102" fmla="*/ 6374 w 10000"/>
                <a:gd name="connsiteY102" fmla="*/ 11714 h 12880"/>
                <a:gd name="connsiteX103" fmla="*/ 6374 w 10000"/>
                <a:gd name="connsiteY103" fmla="*/ 11770 h 12880"/>
                <a:gd name="connsiteX104" fmla="*/ 6402 w 10000"/>
                <a:gd name="connsiteY104" fmla="*/ 11825 h 12880"/>
                <a:gd name="connsiteX105" fmla="*/ 6459 w 10000"/>
                <a:gd name="connsiteY105" fmla="*/ 11937 h 12880"/>
                <a:gd name="connsiteX106" fmla="*/ 6487 w 10000"/>
                <a:gd name="connsiteY106" fmla="*/ 12102 h 12880"/>
                <a:gd name="connsiteX107" fmla="*/ 6544 w 10000"/>
                <a:gd name="connsiteY107" fmla="*/ 12326 h 12880"/>
                <a:gd name="connsiteX108" fmla="*/ 6544 w 10000"/>
                <a:gd name="connsiteY108" fmla="*/ 12548 h 12880"/>
                <a:gd name="connsiteX109" fmla="*/ 6544 w 10000"/>
                <a:gd name="connsiteY109" fmla="*/ 12823 h 12880"/>
                <a:gd name="connsiteX110" fmla="*/ 6686 w 10000"/>
                <a:gd name="connsiteY110" fmla="*/ 12823 h 12880"/>
                <a:gd name="connsiteX111" fmla="*/ 6686 w 10000"/>
                <a:gd name="connsiteY111" fmla="*/ 12102 h 12880"/>
                <a:gd name="connsiteX112" fmla="*/ 6686 w 10000"/>
                <a:gd name="connsiteY112" fmla="*/ 11825 h 12880"/>
                <a:gd name="connsiteX113" fmla="*/ 6657 w 10000"/>
                <a:gd name="connsiteY113" fmla="*/ 11714 h 12880"/>
                <a:gd name="connsiteX114" fmla="*/ 6601 w 10000"/>
                <a:gd name="connsiteY114" fmla="*/ 11547 h 12880"/>
                <a:gd name="connsiteX115" fmla="*/ 6572 w 10000"/>
                <a:gd name="connsiteY115" fmla="*/ 11435 h 12880"/>
                <a:gd name="connsiteX116" fmla="*/ 6544 w 10000"/>
                <a:gd name="connsiteY116" fmla="*/ 11435 h 12880"/>
                <a:gd name="connsiteX117" fmla="*/ 5864 w 10000"/>
                <a:gd name="connsiteY117" fmla="*/ 11103 h 12880"/>
                <a:gd name="connsiteX118" fmla="*/ 6317 w 10000"/>
                <a:gd name="connsiteY118" fmla="*/ 10880 h 12880"/>
                <a:gd name="connsiteX119" fmla="*/ 6544 w 10000"/>
                <a:gd name="connsiteY119" fmla="*/ 9934 h 12880"/>
                <a:gd name="connsiteX120" fmla="*/ 6459 w 10000"/>
                <a:gd name="connsiteY120" fmla="*/ 9823 h 12880"/>
                <a:gd name="connsiteX121" fmla="*/ 6374 w 10000"/>
                <a:gd name="connsiteY121" fmla="*/ 9713 h 12880"/>
                <a:gd name="connsiteX122" fmla="*/ 6317 w 10000"/>
                <a:gd name="connsiteY122" fmla="*/ 9547 h 12880"/>
                <a:gd name="connsiteX123" fmla="*/ 6289 w 10000"/>
                <a:gd name="connsiteY123" fmla="*/ 9380 h 12880"/>
                <a:gd name="connsiteX124" fmla="*/ 6289 w 10000"/>
                <a:gd name="connsiteY124" fmla="*/ 9212 h 12880"/>
                <a:gd name="connsiteX125" fmla="*/ 6289 w 10000"/>
                <a:gd name="connsiteY125" fmla="*/ 9212 h 12880"/>
                <a:gd name="connsiteX126" fmla="*/ 6232 w 10000"/>
                <a:gd name="connsiteY126" fmla="*/ 8990 h 12880"/>
                <a:gd name="connsiteX127" fmla="*/ 6204 w 10000"/>
                <a:gd name="connsiteY127" fmla="*/ 8493 h 12880"/>
                <a:gd name="connsiteX128" fmla="*/ 6176 w 10000"/>
                <a:gd name="connsiteY128" fmla="*/ 7769 h 12880"/>
                <a:gd name="connsiteX129" fmla="*/ 6176 w 10000"/>
                <a:gd name="connsiteY129" fmla="*/ 7047 h 12880"/>
                <a:gd name="connsiteX130" fmla="*/ 6232 w 10000"/>
                <a:gd name="connsiteY130" fmla="*/ 6545 h 12880"/>
                <a:gd name="connsiteX131" fmla="*/ 6402 w 10000"/>
                <a:gd name="connsiteY131" fmla="*/ 6323 h 12880"/>
                <a:gd name="connsiteX132" fmla="*/ 6601 w 10000"/>
                <a:gd name="connsiteY132" fmla="*/ 6158 h 12880"/>
                <a:gd name="connsiteX133" fmla="*/ 6771 w 10000"/>
                <a:gd name="connsiteY133" fmla="*/ 6102 h 12880"/>
                <a:gd name="connsiteX134" fmla="*/ 6856 w 10000"/>
                <a:gd name="connsiteY134" fmla="*/ 6102 h 12880"/>
                <a:gd name="connsiteX135" fmla="*/ 6856 w 10000"/>
                <a:gd name="connsiteY135" fmla="*/ 6102 h 12880"/>
                <a:gd name="connsiteX136" fmla="*/ 6941 w 10000"/>
                <a:gd name="connsiteY136" fmla="*/ 6102 h 12880"/>
                <a:gd name="connsiteX137" fmla="*/ 7110 w 10000"/>
                <a:gd name="connsiteY137" fmla="*/ 6158 h 12880"/>
                <a:gd name="connsiteX138" fmla="*/ 7337 w 10000"/>
                <a:gd name="connsiteY138" fmla="*/ 6323 h 12880"/>
                <a:gd name="connsiteX139" fmla="*/ 7507 w 10000"/>
                <a:gd name="connsiteY139" fmla="*/ 6545 h 12880"/>
                <a:gd name="connsiteX140" fmla="*/ 7592 w 10000"/>
                <a:gd name="connsiteY140" fmla="*/ 7047 h 12880"/>
                <a:gd name="connsiteX141" fmla="*/ 7564 w 10000"/>
                <a:gd name="connsiteY141" fmla="*/ 7769 h 12880"/>
                <a:gd name="connsiteX142" fmla="*/ 7507 w 10000"/>
                <a:gd name="connsiteY142" fmla="*/ 8493 h 12880"/>
                <a:gd name="connsiteX143" fmla="*/ 7479 w 10000"/>
                <a:gd name="connsiteY143" fmla="*/ 8990 h 12880"/>
                <a:gd name="connsiteX144" fmla="*/ 7479 w 10000"/>
                <a:gd name="connsiteY144" fmla="*/ 9212 h 12880"/>
                <a:gd name="connsiteX145" fmla="*/ 7479 w 10000"/>
                <a:gd name="connsiteY145" fmla="*/ 9212 h 12880"/>
                <a:gd name="connsiteX146" fmla="*/ 7422 w 10000"/>
                <a:gd name="connsiteY146" fmla="*/ 9380 h 12880"/>
                <a:gd name="connsiteX147" fmla="*/ 7394 w 10000"/>
                <a:gd name="connsiteY147" fmla="*/ 9547 h 12880"/>
                <a:gd name="connsiteX148" fmla="*/ 7337 w 10000"/>
                <a:gd name="connsiteY148" fmla="*/ 9713 h 12880"/>
                <a:gd name="connsiteX149" fmla="*/ 7309 w 10000"/>
                <a:gd name="connsiteY149" fmla="*/ 9823 h 12880"/>
                <a:gd name="connsiteX150" fmla="*/ 7224 w 10000"/>
                <a:gd name="connsiteY150" fmla="*/ 9934 h 12880"/>
                <a:gd name="connsiteX151" fmla="*/ 7394 w 10000"/>
                <a:gd name="connsiteY151" fmla="*/ 10880 h 12880"/>
                <a:gd name="connsiteX152" fmla="*/ 8244 w 10000"/>
                <a:gd name="connsiteY152" fmla="*/ 11268 h 12880"/>
                <a:gd name="connsiteX153" fmla="*/ 8244 w 10000"/>
                <a:gd name="connsiteY153" fmla="*/ 11268 h 12880"/>
                <a:gd name="connsiteX154" fmla="*/ 8300 w 10000"/>
                <a:gd name="connsiteY154" fmla="*/ 11379 h 12880"/>
                <a:gd name="connsiteX155" fmla="*/ 8329 w 10000"/>
                <a:gd name="connsiteY155" fmla="*/ 11435 h 12880"/>
                <a:gd name="connsiteX156" fmla="*/ 8329 w 10000"/>
                <a:gd name="connsiteY156" fmla="*/ 11600 h 12880"/>
                <a:gd name="connsiteX157" fmla="*/ 8357 w 10000"/>
                <a:gd name="connsiteY157" fmla="*/ 11770 h 12880"/>
                <a:gd name="connsiteX158" fmla="*/ 8357 w 10000"/>
                <a:gd name="connsiteY158" fmla="*/ 12490 h 12880"/>
                <a:gd name="connsiteX159" fmla="*/ 9037 w 10000"/>
                <a:gd name="connsiteY159" fmla="*/ 11770 h 12880"/>
                <a:gd name="connsiteX160" fmla="*/ 9547 w 10000"/>
                <a:gd name="connsiteY160" fmla="*/ 10714 h 12880"/>
                <a:gd name="connsiteX161" fmla="*/ 9887 w 10000"/>
                <a:gd name="connsiteY161" fmla="*/ 9380 h 12880"/>
                <a:gd name="connsiteX162" fmla="*/ 10000 w 10000"/>
                <a:gd name="connsiteY162" fmla="*/ 7823 h 12880"/>
                <a:gd name="connsiteX163" fmla="*/ 9915 w 10000"/>
                <a:gd name="connsiteY163" fmla="*/ 6490 h 12880"/>
                <a:gd name="connsiteX164" fmla="*/ 9688 w 10000"/>
                <a:gd name="connsiteY164" fmla="*/ 5267 h 12880"/>
                <a:gd name="connsiteX165" fmla="*/ 9263 w 10000"/>
                <a:gd name="connsiteY165" fmla="*/ 4324 h 12880"/>
                <a:gd name="connsiteX166" fmla="*/ 8782 w 10000"/>
                <a:gd name="connsiteY166" fmla="*/ 3490 h 12880"/>
                <a:gd name="connsiteX167" fmla="*/ 8159 w 10000"/>
                <a:gd name="connsiteY167" fmla="*/ 3046 h 12880"/>
                <a:gd name="connsiteX168" fmla="*/ 7479 w 10000"/>
                <a:gd name="connsiteY168" fmla="*/ 2880 h 12880"/>
                <a:gd name="connsiteX0" fmla="*/ 7394 w 9915"/>
                <a:gd name="connsiteY0" fmla="*/ 2880 h 12880"/>
                <a:gd name="connsiteX1" fmla="*/ 6940 w 9915"/>
                <a:gd name="connsiteY1" fmla="*/ 2880 h 12880"/>
                <a:gd name="connsiteX2" fmla="*/ 6516 w 9915"/>
                <a:gd name="connsiteY2" fmla="*/ 3101 h 12880"/>
                <a:gd name="connsiteX3" fmla="*/ 1983 w 9915"/>
                <a:gd name="connsiteY3" fmla="*/ 3769 h 12880"/>
                <a:gd name="connsiteX4" fmla="*/ 0 w 9915"/>
                <a:gd name="connsiteY4" fmla="*/ 9435 h 12880"/>
                <a:gd name="connsiteX5" fmla="*/ 198 w 9915"/>
                <a:gd name="connsiteY5" fmla="*/ 10545 h 12880"/>
                <a:gd name="connsiteX6" fmla="*/ 567 w 9915"/>
                <a:gd name="connsiteY6" fmla="*/ 11435 h 12880"/>
                <a:gd name="connsiteX7" fmla="*/ 963 w 9915"/>
                <a:gd name="connsiteY7" fmla="*/ 12158 h 12880"/>
                <a:gd name="connsiteX8" fmla="*/ 963 w 9915"/>
                <a:gd name="connsiteY8" fmla="*/ 11770 h 12880"/>
                <a:gd name="connsiteX9" fmla="*/ 1020 w 9915"/>
                <a:gd name="connsiteY9" fmla="*/ 11600 h 12880"/>
                <a:gd name="connsiteX10" fmla="*/ 1020 w 9915"/>
                <a:gd name="connsiteY10" fmla="*/ 11435 h 12880"/>
                <a:gd name="connsiteX11" fmla="*/ 1048 w 9915"/>
                <a:gd name="connsiteY11" fmla="*/ 11379 h 12880"/>
                <a:gd name="connsiteX12" fmla="*/ 1105 w 9915"/>
                <a:gd name="connsiteY12" fmla="*/ 11268 h 12880"/>
                <a:gd name="connsiteX13" fmla="*/ 1105 w 9915"/>
                <a:gd name="connsiteY13" fmla="*/ 11268 h 12880"/>
                <a:gd name="connsiteX14" fmla="*/ 1955 w 9915"/>
                <a:gd name="connsiteY14" fmla="*/ 10880 h 12880"/>
                <a:gd name="connsiteX15" fmla="*/ 2125 w 9915"/>
                <a:gd name="connsiteY15" fmla="*/ 9934 h 12880"/>
                <a:gd name="connsiteX16" fmla="*/ 2040 w 9915"/>
                <a:gd name="connsiteY16" fmla="*/ 9823 h 12880"/>
                <a:gd name="connsiteX17" fmla="*/ 1983 w 9915"/>
                <a:gd name="connsiteY17" fmla="*/ 9713 h 12880"/>
                <a:gd name="connsiteX18" fmla="*/ 1955 w 9915"/>
                <a:gd name="connsiteY18" fmla="*/ 9547 h 12880"/>
                <a:gd name="connsiteX19" fmla="*/ 1898 w 9915"/>
                <a:gd name="connsiteY19" fmla="*/ 9380 h 12880"/>
                <a:gd name="connsiteX20" fmla="*/ 1870 w 9915"/>
                <a:gd name="connsiteY20" fmla="*/ 9270 h 12880"/>
                <a:gd name="connsiteX21" fmla="*/ 1870 w 9915"/>
                <a:gd name="connsiteY21" fmla="*/ 9212 h 12880"/>
                <a:gd name="connsiteX22" fmla="*/ 1870 w 9915"/>
                <a:gd name="connsiteY22" fmla="*/ 8990 h 12880"/>
                <a:gd name="connsiteX23" fmla="*/ 1841 w 9915"/>
                <a:gd name="connsiteY23" fmla="*/ 8493 h 12880"/>
                <a:gd name="connsiteX24" fmla="*/ 1785 w 9915"/>
                <a:gd name="connsiteY24" fmla="*/ 7769 h 12880"/>
                <a:gd name="connsiteX25" fmla="*/ 1756 w 9915"/>
                <a:gd name="connsiteY25" fmla="*/ 7047 h 12880"/>
                <a:gd name="connsiteX26" fmla="*/ 1841 w 9915"/>
                <a:gd name="connsiteY26" fmla="*/ 6545 h 12880"/>
                <a:gd name="connsiteX27" fmla="*/ 2040 w 9915"/>
                <a:gd name="connsiteY27" fmla="*/ 6323 h 12880"/>
                <a:gd name="connsiteX28" fmla="*/ 2238 w 9915"/>
                <a:gd name="connsiteY28" fmla="*/ 6158 h 12880"/>
                <a:gd name="connsiteX29" fmla="*/ 2408 w 9915"/>
                <a:gd name="connsiteY29" fmla="*/ 6102 h 12880"/>
                <a:gd name="connsiteX30" fmla="*/ 2493 w 9915"/>
                <a:gd name="connsiteY30" fmla="*/ 6102 h 12880"/>
                <a:gd name="connsiteX31" fmla="*/ 2493 w 9915"/>
                <a:gd name="connsiteY31" fmla="*/ 6102 h 12880"/>
                <a:gd name="connsiteX32" fmla="*/ 2550 w 9915"/>
                <a:gd name="connsiteY32" fmla="*/ 6102 h 12880"/>
                <a:gd name="connsiteX33" fmla="*/ 2720 w 9915"/>
                <a:gd name="connsiteY33" fmla="*/ 6158 h 12880"/>
                <a:gd name="connsiteX34" fmla="*/ 2918 w 9915"/>
                <a:gd name="connsiteY34" fmla="*/ 6323 h 12880"/>
                <a:gd name="connsiteX35" fmla="*/ 3088 w 9915"/>
                <a:gd name="connsiteY35" fmla="*/ 6545 h 12880"/>
                <a:gd name="connsiteX36" fmla="*/ 3173 w 9915"/>
                <a:gd name="connsiteY36" fmla="*/ 7047 h 12880"/>
                <a:gd name="connsiteX37" fmla="*/ 3173 w 9915"/>
                <a:gd name="connsiteY37" fmla="*/ 7769 h 12880"/>
                <a:gd name="connsiteX38" fmla="*/ 3144 w 9915"/>
                <a:gd name="connsiteY38" fmla="*/ 8493 h 12880"/>
                <a:gd name="connsiteX39" fmla="*/ 3088 w 9915"/>
                <a:gd name="connsiteY39" fmla="*/ 8990 h 12880"/>
                <a:gd name="connsiteX40" fmla="*/ 3059 w 9915"/>
                <a:gd name="connsiteY40" fmla="*/ 9212 h 12880"/>
                <a:gd name="connsiteX41" fmla="*/ 3059 w 9915"/>
                <a:gd name="connsiteY41" fmla="*/ 9270 h 12880"/>
                <a:gd name="connsiteX42" fmla="*/ 3059 w 9915"/>
                <a:gd name="connsiteY42" fmla="*/ 9380 h 12880"/>
                <a:gd name="connsiteX43" fmla="*/ 3003 w 9915"/>
                <a:gd name="connsiteY43" fmla="*/ 9547 h 12880"/>
                <a:gd name="connsiteX44" fmla="*/ 2974 w 9915"/>
                <a:gd name="connsiteY44" fmla="*/ 9713 h 12880"/>
                <a:gd name="connsiteX45" fmla="*/ 2890 w 9915"/>
                <a:gd name="connsiteY45" fmla="*/ 9823 h 12880"/>
                <a:gd name="connsiteX46" fmla="*/ 2861 w 9915"/>
                <a:gd name="connsiteY46" fmla="*/ 9934 h 12880"/>
                <a:gd name="connsiteX47" fmla="*/ 3003 w 9915"/>
                <a:gd name="connsiteY47" fmla="*/ 10880 h 12880"/>
                <a:gd name="connsiteX48" fmla="*/ 3456 w 9915"/>
                <a:gd name="connsiteY48" fmla="*/ 11103 h 12880"/>
                <a:gd name="connsiteX49" fmla="*/ 2805 w 9915"/>
                <a:gd name="connsiteY49" fmla="*/ 11435 h 12880"/>
                <a:gd name="connsiteX50" fmla="*/ 2776 w 9915"/>
                <a:gd name="connsiteY50" fmla="*/ 11435 h 12880"/>
                <a:gd name="connsiteX51" fmla="*/ 2720 w 9915"/>
                <a:gd name="connsiteY51" fmla="*/ 11547 h 12880"/>
                <a:gd name="connsiteX52" fmla="*/ 2691 w 9915"/>
                <a:gd name="connsiteY52" fmla="*/ 11714 h 12880"/>
                <a:gd name="connsiteX53" fmla="*/ 2635 w 9915"/>
                <a:gd name="connsiteY53" fmla="*/ 11825 h 12880"/>
                <a:gd name="connsiteX54" fmla="*/ 2635 w 9915"/>
                <a:gd name="connsiteY54" fmla="*/ 12102 h 12880"/>
                <a:gd name="connsiteX55" fmla="*/ 2635 w 9915"/>
                <a:gd name="connsiteY55" fmla="*/ 12880 h 12880"/>
                <a:gd name="connsiteX56" fmla="*/ 2861 w 9915"/>
                <a:gd name="connsiteY56" fmla="*/ 12880 h 12880"/>
                <a:gd name="connsiteX57" fmla="*/ 2861 w 9915"/>
                <a:gd name="connsiteY57" fmla="*/ 12326 h 12880"/>
                <a:gd name="connsiteX58" fmla="*/ 2861 w 9915"/>
                <a:gd name="connsiteY58" fmla="*/ 12102 h 12880"/>
                <a:gd name="connsiteX59" fmla="*/ 2890 w 9915"/>
                <a:gd name="connsiteY59" fmla="*/ 11937 h 12880"/>
                <a:gd name="connsiteX60" fmla="*/ 2918 w 9915"/>
                <a:gd name="connsiteY60" fmla="*/ 11825 h 12880"/>
                <a:gd name="connsiteX61" fmla="*/ 2974 w 9915"/>
                <a:gd name="connsiteY61" fmla="*/ 11770 h 12880"/>
                <a:gd name="connsiteX62" fmla="*/ 2974 w 9915"/>
                <a:gd name="connsiteY62" fmla="*/ 11714 h 12880"/>
                <a:gd name="connsiteX63" fmla="*/ 3994 w 9915"/>
                <a:gd name="connsiteY63" fmla="*/ 11213 h 12880"/>
                <a:gd name="connsiteX64" fmla="*/ 4193 w 9915"/>
                <a:gd name="connsiteY64" fmla="*/ 10102 h 12880"/>
                <a:gd name="connsiteX65" fmla="*/ 4108 w 9915"/>
                <a:gd name="connsiteY65" fmla="*/ 9934 h 12880"/>
                <a:gd name="connsiteX66" fmla="*/ 4023 w 9915"/>
                <a:gd name="connsiteY66" fmla="*/ 9768 h 12880"/>
                <a:gd name="connsiteX67" fmla="*/ 3994 w 9915"/>
                <a:gd name="connsiteY67" fmla="*/ 9602 h 12880"/>
                <a:gd name="connsiteX68" fmla="*/ 3966 w 9915"/>
                <a:gd name="connsiteY68" fmla="*/ 9380 h 12880"/>
                <a:gd name="connsiteX69" fmla="*/ 3909 w 9915"/>
                <a:gd name="connsiteY69" fmla="*/ 9270 h 12880"/>
                <a:gd name="connsiteX70" fmla="*/ 3909 w 9915"/>
                <a:gd name="connsiteY70" fmla="*/ 9212 h 12880"/>
                <a:gd name="connsiteX71" fmla="*/ 3909 w 9915"/>
                <a:gd name="connsiteY71" fmla="*/ 9046 h 12880"/>
                <a:gd name="connsiteX72" fmla="*/ 3881 w 9915"/>
                <a:gd name="connsiteY72" fmla="*/ 8658 h 12880"/>
                <a:gd name="connsiteX73" fmla="*/ 3824 w 9915"/>
                <a:gd name="connsiteY73" fmla="*/ 7991 h 12880"/>
                <a:gd name="connsiteX74" fmla="*/ 3796 w 9915"/>
                <a:gd name="connsiteY74" fmla="*/ 7269 h 12880"/>
                <a:gd name="connsiteX75" fmla="*/ 3796 w 9915"/>
                <a:gd name="connsiteY75" fmla="*/ 6658 h 12880"/>
                <a:gd name="connsiteX76" fmla="*/ 3824 w 9915"/>
                <a:gd name="connsiteY76" fmla="*/ 6158 h 12880"/>
                <a:gd name="connsiteX77" fmla="*/ 3994 w 9915"/>
                <a:gd name="connsiteY77" fmla="*/ 5768 h 12880"/>
                <a:gd name="connsiteX78" fmla="*/ 4193 w 9915"/>
                <a:gd name="connsiteY78" fmla="*/ 5601 h 12880"/>
                <a:gd name="connsiteX79" fmla="*/ 4391 w 9915"/>
                <a:gd name="connsiteY79" fmla="*/ 5436 h 12880"/>
                <a:gd name="connsiteX80" fmla="*/ 4561 w 9915"/>
                <a:gd name="connsiteY80" fmla="*/ 5436 h 12880"/>
                <a:gd name="connsiteX81" fmla="*/ 4646 w 9915"/>
                <a:gd name="connsiteY81" fmla="*/ 5436 h 12880"/>
                <a:gd name="connsiteX82" fmla="*/ 4646 w 9915"/>
                <a:gd name="connsiteY82" fmla="*/ 5436 h 12880"/>
                <a:gd name="connsiteX83" fmla="*/ 4703 w 9915"/>
                <a:gd name="connsiteY83" fmla="*/ 5436 h 12880"/>
                <a:gd name="connsiteX84" fmla="*/ 4844 w 9915"/>
                <a:gd name="connsiteY84" fmla="*/ 5436 h 12880"/>
                <a:gd name="connsiteX85" fmla="*/ 5042 w 9915"/>
                <a:gd name="connsiteY85" fmla="*/ 5601 h 12880"/>
                <a:gd name="connsiteX86" fmla="*/ 5269 w 9915"/>
                <a:gd name="connsiteY86" fmla="*/ 5768 h 12880"/>
                <a:gd name="connsiteX87" fmla="*/ 5411 w 9915"/>
                <a:gd name="connsiteY87" fmla="*/ 6158 h 12880"/>
                <a:gd name="connsiteX88" fmla="*/ 5496 w 9915"/>
                <a:gd name="connsiteY88" fmla="*/ 6658 h 12880"/>
                <a:gd name="connsiteX89" fmla="*/ 5467 w 9915"/>
                <a:gd name="connsiteY89" fmla="*/ 7269 h 12880"/>
                <a:gd name="connsiteX90" fmla="*/ 5467 w 9915"/>
                <a:gd name="connsiteY90" fmla="*/ 7991 h 12880"/>
                <a:gd name="connsiteX91" fmla="*/ 5382 w 9915"/>
                <a:gd name="connsiteY91" fmla="*/ 8658 h 12880"/>
                <a:gd name="connsiteX92" fmla="*/ 5382 w 9915"/>
                <a:gd name="connsiteY92" fmla="*/ 9046 h 12880"/>
                <a:gd name="connsiteX93" fmla="*/ 5354 w 9915"/>
                <a:gd name="connsiteY93" fmla="*/ 9212 h 12880"/>
                <a:gd name="connsiteX94" fmla="*/ 5354 w 9915"/>
                <a:gd name="connsiteY94" fmla="*/ 9270 h 12880"/>
                <a:gd name="connsiteX95" fmla="*/ 5354 w 9915"/>
                <a:gd name="connsiteY95" fmla="*/ 9380 h 12880"/>
                <a:gd name="connsiteX96" fmla="*/ 5297 w 9915"/>
                <a:gd name="connsiteY96" fmla="*/ 9602 h 12880"/>
                <a:gd name="connsiteX97" fmla="*/ 5212 w 9915"/>
                <a:gd name="connsiteY97" fmla="*/ 9768 h 12880"/>
                <a:gd name="connsiteX98" fmla="*/ 5184 w 9915"/>
                <a:gd name="connsiteY98" fmla="*/ 9934 h 12880"/>
                <a:gd name="connsiteX99" fmla="*/ 5042 w 9915"/>
                <a:gd name="connsiteY99" fmla="*/ 10102 h 12880"/>
                <a:gd name="connsiteX100" fmla="*/ 5269 w 9915"/>
                <a:gd name="connsiteY100" fmla="*/ 11213 h 12880"/>
                <a:gd name="connsiteX101" fmla="*/ 6289 w 9915"/>
                <a:gd name="connsiteY101" fmla="*/ 11714 h 12880"/>
                <a:gd name="connsiteX102" fmla="*/ 6289 w 9915"/>
                <a:gd name="connsiteY102" fmla="*/ 11770 h 12880"/>
                <a:gd name="connsiteX103" fmla="*/ 6317 w 9915"/>
                <a:gd name="connsiteY103" fmla="*/ 11825 h 12880"/>
                <a:gd name="connsiteX104" fmla="*/ 6374 w 9915"/>
                <a:gd name="connsiteY104" fmla="*/ 11937 h 12880"/>
                <a:gd name="connsiteX105" fmla="*/ 6402 w 9915"/>
                <a:gd name="connsiteY105" fmla="*/ 12102 h 12880"/>
                <a:gd name="connsiteX106" fmla="*/ 6459 w 9915"/>
                <a:gd name="connsiteY106" fmla="*/ 12326 h 12880"/>
                <a:gd name="connsiteX107" fmla="*/ 6459 w 9915"/>
                <a:gd name="connsiteY107" fmla="*/ 12548 h 12880"/>
                <a:gd name="connsiteX108" fmla="*/ 6459 w 9915"/>
                <a:gd name="connsiteY108" fmla="*/ 12823 h 12880"/>
                <a:gd name="connsiteX109" fmla="*/ 6601 w 9915"/>
                <a:gd name="connsiteY109" fmla="*/ 12823 h 12880"/>
                <a:gd name="connsiteX110" fmla="*/ 6601 w 9915"/>
                <a:gd name="connsiteY110" fmla="*/ 12102 h 12880"/>
                <a:gd name="connsiteX111" fmla="*/ 6601 w 9915"/>
                <a:gd name="connsiteY111" fmla="*/ 11825 h 12880"/>
                <a:gd name="connsiteX112" fmla="*/ 6572 w 9915"/>
                <a:gd name="connsiteY112" fmla="*/ 11714 h 12880"/>
                <a:gd name="connsiteX113" fmla="*/ 6516 w 9915"/>
                <a:gd name="connsiteY113" fmla="*/ 11547 h 12880"/>
                <a:gd name="connsiteX114" fmla="*/ 6487 w 9915"/>
                <a:gd name="connsiteY114" fmla="*/ 11435 h 12880"/>
                <a:gd name="connsiteX115" fmla="*/ 6459 w 9915"/>
                <a:gd name="connsiteY115" fmla="*/ 11435 h 12880"/>
                <a:gd name="connsiteX116" fmla="*/ 5779 w 9915"/>
                <a:gd name="connsiteY116" fmla="*/ 11103 h 12880"/>
                <a:gd name="connsiteX117" fmla="*/ 6232 w 9915"/>
                <a:gd name="connsiteY117" fmla="*/ 10880 h 12880"/>
                <a:gd name="connsiteX118" fmla="*/ 6459 w 9915"/>
                <a:gd name="connsiteY118" fmla="*/ 9934 h 12880"/>
                <a:gd name="connsiteX119" fmla="*/ 6374 w 9915"/>
                <a:gd name="connsiteY119" fmla="*/ 9823 h 12880"/>
                <a:gd name="connsiteX120" fmla="*/ 6289 w 9915"/>
                <a:gd name="connsiteY120" fmla="*/ 9713 h 12880"/>
                <a:gd name="connsiteX121" fmla="*/ 6232 w 9915"/>
                <a:gd name="connsiteY121" fmla="*/ 9547 h 12880"/>
                <a:gd name="connsiteX122" fmla="*/ 6204 w 9915"/>
                <a:gd name="connsiteY122" fmla="*/ 9380 h 12880"/>
                <a:gd name="connsiteX123" fmla="*/ 6204 w 9915"/>
                <a:gd name="connsiteY123" fmla="*/ 9212 h 12880"/>
                <a:gd name="connsiteX124" fmla="*/ 6204 w 9915"/>
                <a:gd name="connsiteY124" fmla="*/ 9212 h 12880"/>
                <a:gd name="connsiteX125" fmla="*/ 6147 w 9915"/>
                <a:gd name="connsiteY125" fmla="*/ 8990 h 12880"/>
                <a:gd name="connsiteX126" fmla="*/ 6119 w 9915"/>
                <a:gd name="connsiteY126" fmla="*/ 8493 h 12880"/>
                <a:gd name="connsiteX127" fmla="*/ 6091 w 9915"/>
                <a:gd name="connsiteY127" fmla="*/ 7769 h 12880"/>
                <a:gd name="connsiteX128" fmla="*/ 6091 w 9915"/>
                <a:gd name="connsiteY128" fmla="*/ 7047 h 12880"/>
                <a:gd name="connsiteX129" fmla="*/ 6147 w 9915"/>
                <a:gd name="connsiteY129" fmla="*/ 6545 h 12880"/>
                <a:gd name="connsiteX130" fmla="*/ 6317 w 9915"/>
                <a:gd name="connsiteY130" fmla="*/ 6323 h 12880"/>
                <a:gd name="connsiteX131" fmla="*/ 6516 w 9915"/>
                <a:gd name="connsiteY131" fmla="*/ 6158 h 12880"/>
                <a:gd name="connsiteX132" fmla="*/ 6686 w 9915"/>
                <a:gd name="connsiteY132" fmla="*/ 6102 h 12880"/>
                <a:gd name="connsiteX133" fmla="*/ 6771 w 9915"/>
                <a:gd name="connsiteY133" fmla="*/ 6102 h 12880"/>
                <a:gd name="connsiteX134" fmla="*/ 6771 w 9915"/>
                <a:gd name="connsiteY134" fmla="*/ 6102 h 12880"/>
                <a:gd name="connsiteX135" fmla="*/ 6856 w 9915"/>
                <a:gd name="connsiteY135" fmla="*/ 6102 h 12880"/>
                <a:gd name="connsiteX136" fmla="*/ 7025 w 9915"/>
                <a:gd name="connsiteY136" fmla="*/ 6158 h 12880"/>
                <a:gd name="connsiteX137" fmla="*/ 7252 w 9915"/>
                <a:gd name="connsiteY137" fmla="*/ 6323 h 12880"/>
                <a:gd name="connsiteX138" fmla="*/ 7422 w 9915"/>
                <a:gd name="connsiteY138" fmla="*/ 6545 h 12880"/>
                <a:gd name="connsiteX139" fmla="*/ 7507 w 9915"/>
                <a:gd name="connsiteY139" fmla="*/ 7047 h 12880"/>
                <a:gd name="connsiteX140" fmla="*/ 7479 w 9915"/>
                <a:gd name="connsiteY140" fmla="*/ 7769 h 12880"/>
                <a:gd name="connsiteX141" fmla="*/ 7422 w 9915"/>
                <a:gd name="connsiteY141" fmla="*/ 8493 h 12880"/>
                <a:gd name="connsiteX142" fmla="*/ 7394 w 9915"/>
                <a:gd name="connsiteY142" fmla="*/ 8990 h 12880"/>
                <a:gd name="connsiteX143" fmla="*/ 7394 w 9915"/>
                <a:gd name="connsiteY143" fmla="*/ 9212 h 12880"/>
                <a:gd name="connsiteX144" fmla="*/ 7394 w 9915"/>
                <a:gd name="connsiteY144" fmla="*/ 9212 h 12880"/>
                <a:gd name="connsiteX145" fmla="*/ 7337 w 9915"/>
                <a:gd name="connsiteY145" fmla="*/ 9380 h 12880"/>
                <a:gd name="connsiteX146" fmla="*/ 7309 w 9915"/>
                <a:gd name="connsiteY146" fmla="*/ 9547 h 12880"/>
                <a:gd name="connsiteX147" fmla="*/ 7252 w 9915"/>
                <a:gd name="connsiteY147" fmla="*/ 9713 h 12880"/>
                <a:gd name="connsiteX148" fmla="*/ 7224 w 9915"/>
                <a:gd name="connsiteY148" fmla="*/ 9823 h 12880"/>
                <a:gd name="connsiteX149" fmla="*/ 7139 w 9915"/>
                <a:gd name="connsiteY149" fmla="*/ 9934 h 12880"/>
                <a:gd name="connsiteX150" fmla="*/ 7309 w 9915"/>
                <a:gd name="connsiteY150" fmla="*/ 10880 h 12880"/>
                <a:gd name="connsiteX151" fmla="*/ 8159 w 9915"/>
                <a:gd name="connsiteY151" fmla="*/ 11268 h 12880"/>
                <a:gd name="connsiteX152" fmla="*/ 8159 w 9915"/>
                <a:gd name="connsiteY152" fmla="*/ 11268 h 12880"/>
                <a:gd name="connsiteX153" fmla="*/ 8215 w 9915"/>
                <a:gd name="connsiteY153" fmla="*/ 11379 h 12880"/>
                <a:gd name="connsiteX154" fmla="*/ 8244 w 9915"/>
                <a:gd name="connsiteY154" fmla="*/ 11435 h 12880"/>
                <a:gd name="connsiteX155" fmla="*/ 8244 w 9915"/>
                <a:gd name="connsiteY155" fmla="*/ 11600 h 12880"/>
                <a:gd name="connsiteX156" fmla="*/ 8272 w 9915"/>
                <a:gd name="connsiteY156" fmla="*/ 11770 h 12880"/>
                <a:gd name="connsiteX157" fmla="*/ 8272 w 9915"/>
                <a:gd name="connsiteY157" fmla="*/ 12490 h 12880"/>
                <a:gd name="connsiteX158" fmla="*/ 8952 w 9915"/>
                <a:gd name="connsiteY158" fmla="*/ 11770 h 12880"/>
                <a:gd name="connsiteX159" fmla="*/ 9462 w 9915"/>
                <a:gd name="connsiteY159" fmla="*/ 10714 h 12880"/>
                <a:gd name="connsiteX160" fmla="*/ 9802 w 9915"/>
                <a:gd name="connsiteY160" fmla="*/ 9380 h 12880"/>
                <a:gd name="connsiteX161" fmla="*/ 9915 w 9915"/>
                <a:gd name="connsiteY161" fmla="*/ 7823 h 12880"/>
                <a:gd name="connsiteX162" fmla="*/ 9830 w 9915"/>
                <a:gd name="connsiteY162" fmla="*/ 6490 h 12880"/>
                <a:gd name="connsiteX163" fmla="*/ 9603 w 9915"/>
                <a:gd name="connsiteY163" fmla="*/ 5267 h 12880"/>
                <a:gd name="connsiteX164" fmla="*/ 9178 w 9915"/>
                <a:gd name="connsiteY164" fmla="*/ 4324 h 12880"/>
                <a:gd name="connsiteX165" fmla="*/ 8697 w 9915"/>
                <a:gd name="connsiteY165" fmla="*/ 3490 h 12880"/>
                <a:gd name="connsiteX166" fmla="*/ 8074 w 9915"/>
                <a:gd name="connsiteY166" fmla="*/ 3046 h 12880"/>
                <a:gd name="connsiteX167" fmla="*/ 7394 w 9915"/>
                <a:gd name="connsiteY167" fmla="*/ 2880 h 12880"/>
                <a:gd name="connsiteX0" fmla="*/ 7257 w 9800"/>
                <a:gd name="connsiteY0" fmla="*/ 2236 h 10000"/>
                <a:gd name="connsiteX1" fmla="*/ 6799 w 9800"/>
                <a:gd name="connsiteY1" fmla="*/ 2236 h 10000"/>
                <a:gd name="connsiteX2" fmla="*/ 6372 w 9800"/>
                <a:gd name="connsiteY2" fmla="*/ 2408 h 10000"/>
                <a:gd name="connsiteX3" fmla="*/ 1800 w 9800"/>
                <a:gd name="connsiteY3" fmla="*/ 2926 h 10000"/>
                <a:gd name="connsiteX4" fmla="*/ 0 w 9800"/>
                <a:gd name="connsiteY4" fmla="*/ 8187 h 10000"/>
                <a:gd name="connsiteX5" fmla="*/ 372 w 9800"/>
                <a:gd name="connsiteY5" fmla="*/ 8878 h 10000"/>
                <a:gd name="connsiteX6" fmla="*/ 771 w 9800"/>
                <a:gd name="connsiteY6" fmla="*/ 9439 h 10000"/>
                <a:gd name="connsiteX7" fmla="*/ 771 w 9800"/>
                <a:gd name="connsiteY7" fmla="*/ 9138 h 10000"/>
                <a:gd name="connsiteX8" fmla="*/ 829 w 9800"/>
                <a:gd name="connsiteY8" fmla="*/ 9006 h 10000"/>
                <a:gd name="connsiteX9" fmla="*/ 829 w 9800"/>
                <a:gd name="connsiteY9" fmla="*/ 8878 h 10000"/>
                <a:gd name="connsiteX10" fmla="*/ 857 w 9800"/>
                <a:gd name="connsiteY10" fmla="*/ 8835 h 10000"/>
                <a:gd name="connsiteX11" fmla="*/ 914 w 9800"/>
                <a:gd name="connsiteY11" fmla="*/ 8748 h 10000"/>
                <a:gd name="connsiteX12" fmla="*/ 914 w 9800"/>
                <a:gd name="connsiteY12" fmla="*/ 8748 h 10000"/>
                <a:gd name="connsiteX13" fmla="*/ 1772 w 9800"/>
                <a:gd name="connsiteY13" fmla="*/ 8447 h 10000"/>
                <a:gd name="connsiteX14" fmla="*/ 1943 w 9800"/>
                <a:gd name="connsiteY14" fmla="*/ 7713 h 10000"/>
                <a:gd name="connsiteX15" fmla="*/ 1857 w 9800"/>
                <a:gd name="connsiteY15" fmla="*/ 7627 h 10000"/>
                <a:gd name="connsiteX16" fmla="*/ 1800 w 9800"/>
                <a:gd name="connsiteY16" fmla="*/ 7541 h 10000"/>
                <a:gd name="connsiteX17" fmla="*/ 1772 w 9800"/>
                <a:gd name="connsiteY17" fmla="*/ 7412 h 10000"/>
                <a:gd name="connsiteX18" fmla="*/ 1714 w 9800"/>
                <a:gd name="connsiteY18" fmla="*/ 7283 h 10000"/>
                <a:gd name="connsiteX19" fmla="*/ 1686 w 9800"/>
                <a:gd name="connsiteY19" fmla="*/ 7197 h 10000"/>
                <a:gd name="connsiteX20" fmla="*/ 1686 w 9800"/>
                <a:gd name="connsiteY20" fmla="*/ 7152 h 10000"/>
                <a:gd name="connsiteX21" fmla="*/ 1686 w 9800"/>
                <a:gd name="connsiteY21" fmla="*/ 6980 h 10000"/>
                <a:gd name="connsiteX22" fmla="*/ 1657 w 9800"/>
                <a:gd name="connsiteY22" fmla="*/ 6594 h 10000"/>
                <a:gd name="connsiteX23" fmla="*/ 1600 w 9800"/>
                <a:gd name="connsiteY23" fmla="*/ 6032 h 10000"/>
                <a:gd name="connsiteX24" fmla="*/ 1571 w 9800"/>
                <a:gd name="connsiteY24" fmla="*/ 5471 h 10000"/>
                <a:gd name="connsiteX25" fmla="*/ 1657 w 9800"/>
                <a:gd name="connsiteY25" fmla="*/ 5082 h 10000"/>
                <a:gd name="connsiteX26" fmla="*/ 1857 w 9800"/>
                <a:gd name="connsiteY26" fmla="*/ 4909 h 10000"/>
                <a:gd name="connsiteX27" fmla="*/ 2057 w 9800"/>
                <a:gd name="connsiteY27" fmla="*/ 4781 h 10000"/>
                <a:gd name="connsiteX28" fmla="*/ 2229 w 9800"/>
                <a:gd name="connsiteY28" fmla="*/ 4738 h 10000"/>
                <a:gd name="connsiteX29" fmla="*/ 2314 w 9800"/>
                <a:gd name="connsiteY29" fmla="*/ 4738 h 10000"/>
                <a:gd name="connsiteX30" fmla="*/ 2314 w 9800"/>
                <a:gd name="connsiteY30" fmla="*/ 4738 h 10000"/>
                <a:gd name="connsiteX31" fmla="*/ 2372 w 9800"/>
                <a:gd name="connsiteY31" fmla="*/ 4738 h 10000"/>
                <a:gd name="connsiteX32" fmla="*/ 2543 w 9800"/>
                <a:gd name="connsiteY32" fmla="*/ 4781 h 10000"/>
                <a:gd name="connsiteX33" fmla="*/ 2743 w 9800"/>
                <a:gd name="connsiteY33" fmla="*/ 4909 h 10000"/>
                <a:gd name="connsiteX34" fmla="*/ 2914 w 9800"/>
                <a:gd name="connsiteY34" fmla="*/ 5082 h 10000"/>
                <a:gd name="connsiteX35" fmla="*/ 3000 w 9800"/>
                <a:gd name="connsiteY35" fmla="*/ 5471 h 10000"/>
                <a:gd name="connsiteX36" fmla="*/ 3000 w 9800"/>
                <a:gd name="connsiteY36" fmla="*/ 6032 h 10000"/>
                <a:gd name="connsiteX37" fmla="*/ 2971 w 9800"/>
                <a:gd name="connsiteY37" fmla="*/ 6594 h 10000"/>
                <a:gd name="connsiteX38" fmla="*/ 2914 w 9800"/>
                <a:gd name="connsiteY38" fmla="*/ 6980 h 10000"/>
                <a:gd name="connsiteX39" fmla="*/ 2885 w 9800"/>
                <a:gd name="connsiteY39" fmla="*/ 7152 h 10000"/>
                <a:gd name="connsiteX40" fmla="*/ 2885 w 9800"/>
                <a:gd name="connsiteY40" fmla="*/ 7197 h 10000"/>
                <a:gd name="connsiteX41" fmla="*/ 2885 w 9800"/>
                <a:gd name="connsiteY41" fmla="*/ 7283 h 10000"/>
                <a:gd name="connsiteX42" fmla="*/ 2829 w 9800"/>
                <a:gd name="connsiteY42" fmla="*/ 7412 h 10000"/>
                <a:gd name="connsiteX43" fmla="*/ 2799 w 9800"/>
                <a:gd name="connsiteY43" fmla="*/ 7541 h 10000"/>
                <a:gd name="connsiteX44" fmla="*/ 2715 w 9800"/>
                <a:gd name="connsiteY44" fmla="*/ 7627 h 10000"/>
                <a:gd name="connsiteX45" fmla="*/ 2686 w 9800"/>
                <a:gd name="connsiteY45" fmla="*/ 7713 h 10000"/>
                <a:gd name="connsiteX46" fmla="*/ 2829 w 9800"/>
                <a:gd name="connsiteY46" fmla="*/ 8447 h 10000"/>
                <a:gd name="connsiteX47" fmla="*/ 3286 w 9800"/>
                <a:gd name="connsiteY47" fmla="*/ 8620 h 10000"/>
                <a:gd name="connsiteX48" fmla="*/ 2629 w 9800"/>
                <a:gd name="connsiteY48" fmla="*/ 8878 h 10000"/>
                <a:gd name="connsiteX49" fmla="*/ 2600 w 9800"/>
                <a:gd name="connsiteY49" fmla="*/ 8878 h 10000"/>
                <a:gd name="connsiteX50" fmla="*/ 2543 w 9800"/>
                <a:gd name="connsiteY50" fmla="*/ 8965 h 10000"/>
                <a:gd name="connsiteX51" fmla="*/ 2514 w 9800"/>
                <a:gd name="connsiteY51" fmla="*/ 9095 h 10000"/>
                <a:gd name="connsiteX52" fmla="*/ 2458 w 9800"/>
                <a:gd name="connsiteY52" fmla="*/ 9181 h 10000"/>
                <a:gd name="connsiteX53" fmla="*/ 2458 w 9800"/>
                <a:gd name="connsiteY53" fmla="*/ 9396 h 10000"/>
                <a:gd name="connsiteX54" fmla="*/ 2458 w 9800"/>
                <a:gd name="connsiteY54" fmla="*/ 10000 h 10000"/>
                <a:gd name="connsiteX55" fmla="*/ 2686 w 9800"/>
                <a:gd name="connsiteY55" fmla="*/ 10000 h 10000"/>
                <a:gd name="connsiteX56" fmla="*/ 2686 w 9800"/>
                <a:gd name="connsiteY56" fmla="*/ 9570 h 10000"/>
                <a:gd name="connsiteX57" fmla="*/ 2686 w 9800"/>
                <a:gd name="connsiteY57" fmla="*/ 9396 h 10000"/>
                <a:gd name="connsiteX58" fmla="*/ 2715 w 9800"/>
                <a:gd name="connsiteY58" fmla="*/ 9268 h 10000"/>
                <a:gd name="connsiteX59" fmla="*/ 2743 w 9800"/>
                <a:gd name="connsiteY59" fmla="*/ 9181 h 10000"/>
                <a:gd name="connsiteX60" fmla="*/ 2799 w 9800"/>
                <a:gd name="connsiteY60" fmla="*/ 9138 h 10000"/>
                <a:gd name="connsiteX61" fmla="*/ 2799 w 9800"/>
                <a:gd name="connsiteY61" fmla="*/ 9095 h 10000"/>
                <a:gd name="connsiteX62" fmla="*/ 3828 w 9800"/>
                <a:gd name="connsiteY62" fmla="*/ 8706 h 10000"/>
                <a:gd name="connsiteX63" fmla="*/ 4029 w 9800"/>
                <a:gd name="connsiteY63" fmla="*/ 7843 h 10000"/>
                <a:gd name="connsiteX64" fmla="*/ 3943 w 9800"/>
                <a:gd name="connsiteY64" fmla="*/ 7713 h 10000"/>
                <a:gd name="connsiteX65" fmla="*/ 3857 w 9800"/>
                <a:gd name="connsiteY65" fmla="*/ 7584 h 10000"/>
                <a:gd name="connsiteX66" fmla="*/ 3828 w 9800"/>
                <a:gd name="connsiteY66" fmla="*/ 7455 h 10000"/>
                <a:gd name="connsiteX67" fmla="*/ 3800 w 9800"/>
                <a:gd name="connsiteY67" fmla="*/ 7283 h 10000"/>
                <a:gd name="connsiteX68" fmla="*/ 3743 w 9800"/>
                <a:gd name="connsiteY68" fmla="*/ 7197 h 10000"/>
                <a:gd name="connsiteX69" fmla="*/ 3743 w 9800"/>
                <a:gd name="connsiteY69" fmla="*/ 7152 h 10000"/>
                <a:gd name="connsiteX70" fmla="*/ 3743 w 9800"/>
                <a:gd name="connsiteY70" fmla="*/ 7023 h 10000"/>
                <a:gd name="connsiteX71" fmla="*/ 3714 w 9800"/>
                <a:gd name="connsiteY71" fmla="*/ 6722 h 10000"/>
                <a:gd name="connsiteX72" fmla="*/ 3657 w 9800"/>
                <a:gd name="connsiteY72" fmla="*/ 6204 h 10000"/>
                <a:gd name="connsiteX73" fmla="*/ 3629 w 9800"/>
                <a:gd name="connsiteY73" fmla="*/ 5644 h 10000"/>
                <a:gd name="connsiteX74" fmla="*/ 3629 w 9800"/>
                <a:gd name="connsiteY74" fmla="*/ 5169 h 10000"/>
                <a:gd name="connsiteX75" fmla="*/ 3657 w 9800"/>
                <a:gd name="connsiteY75" fmla="*/ 4781 h 10000"/>
                <a:gd name="connsiteX76" fmla="*/ 3828 w 9800"/>
                <a:gd name="connsiteY76" fmla="*/ 4478 h 10000"/>
                <a:gd name="connsiteX77" fmla="*/ 4029 w 9800"/>
                <a:gd name="connsiteY77" fmla="*/ 4349 h 10000"/>
                <a:gd name="connsiteX78" fmla="*/ 4229 w 9800"/>
                <a:gd name="connsiteY78" fmla="*/ 4220 h 10000"/>
                <a:gd name="connsiteX79" fmla="*/ 4400 w 9800"/>
                <a:gd name="connsiteY79" fmla="*/ 4220 h 10000"/>
                <a:gd name="connsiteX80" fmla="*/ 4486 w 9800"/>
                <a:gd name="connsiteY80" fmla="*/ 4220 h 10000"/>
                <a:gd name="connsiteX81" fmla="*/ 4486 w 9800"/>
                <a:gd name="connsiteY81" fmla="*/ 4220 h 10000"/>
                <a:gd name="connsiteX82" fmla="*/ 4543 w 9800"/>
                <a:gd name="connsiteY82" fmla="*/ 4220 h 10000"/>
                <a:gd name="connsiteX83" fmla="*/ 4686 w 9800"/>
                <a:gd name="connsiteY83" fmla="*/ 4220 h 10000"/>
                <a:gd name="connsiteX84" fmla="*/ 4885 w 9800"/>
                <a:gd name="connsiteY84" fmla="*/ 4349 h 10000"/>
                <a:gd name="connsiteX85" fmla="*/ 5114 w 9800"/>
                <a:gd name="connsiteY85" fmla="*/ 4478 h 10000"/>
                <a:gd name="connsiteX86" fmla="*/ 5257 w 9800"/>
                <a:gd name="connsiteY86" fmla="*/ 4781 h 10000"/>
                <a:gd name="connsiteX87" fmla="*/ 5343 w 9800"/>
                <a:gd name="connsiteY87" fmla="*/ 5169 h 10000"/>
                <a:gd name="connsiteX88" fmla="*/ 5314 w 9800"/>
                <a:gd name="connsiteY88" fmla="*/ 5644 h 10000"/>
                <a:gd name="connsiteX89" fmla="*/ 5314 w 9800"/>
                <a:gd name="connsiteY89" fmla="*/ 6204 h 10000"/>
                <a:gd name="connsiteX90" fmla="*/ 5228 w 9800"/>
                <a:gd name="connsiteY90" fmla="*/ 6722 h 10000"/>
                <a:gd name="connsiteX91" fmla="*/ 5228 w 9800"/>
                <a:gd name="connsiteY91" fmla="*/ 7023 h 10000"/>
                <a:gd name="connsiteX92" fmla="*/ 5200 w 9800"/>
                <a:gd name="connsiteY92" fmla="*/ 7152 h 10000"/>
                <a:gd name="connsiteX93" fmla="*/ 5200 w 9800"/>
                <a:gd name="connsiteY93" fmla="*/ 7197 h 10000"/>
                <a:gd name="connsiteX94" fmla="*/ 5200 w 9800"/>
                <a:gd name="connsiteY94" fmla="*/ 7283 h 10000"/>
                <a:gd name="connsiteX95" fmla="*/ 5142 w 9800"/>
                <a:gd name="connsiteY95" fmla="*/ 7455 h 10000"/>
                <a:gd name="connsiteX96" fmla="*/ 5057 w 9800"/>
                <a:gd name="connsiteY96" fmla="*/ 7584 h 10000"/>
                <a:gd name="connsiteX97" fmla="*/ 5028 w 9800"/>
                <a:gd name="connsiteY97" fmla="*/ 7713 h 10000"/>
                <a:gd name="connsiteX98" fmla="*/ 4885 w 9800"/>
                <a:gd name="connsiteY98" fmla="*/ 7843 h 10000"/>
                <a:gd name="connsiteX99" fmla="*/ 5114 w 9800"/>
                <a:gd name="connsiteY99" fmla="*/ 8706 h 10000"/>
                <a:gd name="connsiteX100" fmla="*/ 6143 w 9800"/>
                <a:gd name="connsiteY100" fmla="*/ 9095 h 10000"/>
                <a:gd name="connsiteX101" fmla="*/ 6143 w 9800"/>
                <a:gd name="connsiteY101" fmla="*/ 9138 h 10000"/>
                <a:gd name="connsiteX102" fmla="*/ 6171 w 9800"/>
                <a:gd name="connsiteY102" fmla="*/ 9181 h 10000"/>
                <a:gd name="connsiteX103" fmla="*/ 6229 w 9800"/>
                <a:gd name="connsiteY103" fmla="*/ 9268 h 10000"/>
                <a:gd name="connsiteX104" fmla="*/ 6257 w 9800"/>
                <a:gd name="connsiteY104" fmla="*/ 9396 h 10000"/>
                <a:gd name="connsiteX105" fmla="*/ 6314 w 9800"/>
                <a:gd name="connsiteY105" fmla="*/ 9570 h 10000"/>
                <a:gd name="connsiteX106" fmla="*/ 6314 w 9800"/>
                <a:gd name="connsiteY106" fmla="*/ 9742 h 10000"/>
                <a:gd name="connsiteX107" fmla="*/ 6314 w 9800"/>
                <a:gd name="connsiteY107" fmla="*/ 9956 h 10000"/>
                <a:gd name="connsiteX108" fmla="*/ 6458 w 9800"/>
                <a:gd name="connsiteY108" fmla="*/ 9956 h 10000"/>
                <a:gd name="connsiteX109" fmla="*/ 6458 w 9800"/>
                <a:gd name="connsiteY109" fmla="*/ 9396 h 10000"/>
                <a:gd name="connsiteX110" fmla="*/ 6458 w 9800"/>
                <a:gd name="connsiteY110" fmla="*/ 9181 h 10000"/>
                <a:gd name="connsiteX111" fmla="*/ 6428 w 9800"/>
                <a:gd name="connsiteY111" fmla="*/ 9095 h 10000"/>
                <a:gd name="connsiteX112" fmla="*/ 6372 w 9800"/>
                <a:gd name="connsiteY112" fmla="*/ 8965 h 10000"/>
                <a:gd name="connsiteX113" fmla="*/ 6343 w 9800"/>
                <a:gd name="connsiteY113" fmla="*/ 8878 h 10000"/>
                <a:gd name="connsiteX114" fmla="*/ 6314 w 9800"/>
                <a:gd name="connsiteY114" fmla="*/ 8878 h 10000"/>
                <a:gd name="connsiteX115" fmla="*/ 5629 w 9800"/>
                <a:gd name="connsiteY115" fmla="*/ 8620 h 10000"/>
                <a:gd name="connsiteX116" fmla="*/ 6085 w 9800"/>
                <a:gd name="connsiteY116" fmla="*/ 8447 h 10000"/>
                <a:gd name="connsiteX117" fmla="*/ 6314 w 9800"/>
                <a:gd name="connsiteY117" fmla="*/ 7713 h 10000"/>
                <a:gd name="connsiteX118" fmla="*/ 6229 w 9800"/>
                <a:gd name="connsiteY118" fmla="*/ 7627 h 10000"/>
                <a:gd name="connsiteX119" fmla="*/ 6143 w 9800"/>
                <a:gd name="connsiteY119" fmla="*/ 7541 h 10000"/>
                <a:gd name="connsiteX120" fmla="*/ 6085 w 9800"/>
                <a:gd name="connsiteY120" fmla="*/ 7412 h 10000"/>
                <a:gd name="connsiteX121" fmla="*/ 6057 w 9800"/>
                <a:gd name="connsiteY121" fmla="*/ 7283 h 10000"/>
                <a:gd name="connsiteX122" fmla="*/ 6057 w 9800"/>
                <a:gd name="connsiteY122" fmla="*/ 7152 h 10000"/>
                <a:gd name="connsiteX123" fmla="*/ 6057 w 9800"/>
                <a:gd name="connsiteY123" fmla="*/ 7152 h 10000"/>
                <a:gd name="connsiteX124" fmla="*/ 6000 w 9800"/>
                <a:gd name="connsiteY124" fmla="*/ 6980 h 10000"/>
                <a:gd name="connsiteX125" fmla="*/ 5971 w 9800"/>
                <a:gd name="connsiteY125" fmla="*/ 6594 h 10000"/>
                <a:gd name="connsiteX126" fmla="*/ 5943 w 9800"/>
                <a:gd name="connsiteY126" fmla="*/ 6032 h 10000"/>
                <a:gd name="connsiteX127" fmla="*/ 5943 w 9800"/>
                <a:gd name="connsiteY127" fmla="*/ 5471 h 10000"/>
                <a:gd name="connsiteX128" fmla="*/ 6000 w 9800"/>
                <a:gd name="connsiteY128" fmla="*/ 5082 h 10000"/>
                <a:gd name="connsiteX129" fmla="*/ 6171 w 9800"/>
                <a:gd name="connsiteY129" fmla="*/ 4909 h 10000"/>
                <a:gd name="connsiteX130" fmla="*/ 6372 w 9800"/>
                <a:gd name="connsiteY130" fmla="*/ 4781 h 10000"/>
                <a:gd name="connsiteX131" fmla="*/ 6543 w 9800"/>
                <a:gd name="connsiteY131" fmla="*/ 4738 h 10000"/>
                <a:gd name="connsiteX132" fmla="*/ 6629 w 9800"/>
                <a:gd name="connsiteY132" fmla="*/ 4738 h 10000"/>
                <a:gd name="connsiteX133" fmla="*/ 6629 w 9800"/>
                <a:gd name="connsiteY133" fmla="*/ 4738 h 10000"/>
                <a:gd name="connsiteX134" fmla="*/ 6715 w 9800"/>
                <a:gd name="connsiteY134" fmla="*/ 4738 h 10000"/>
                <a:gd name="connsiteX135" fmla="*/ 6885 w 9800"/>
                <a:gd name="connsiteY135" fmla="*/ 4781 h 10000"/>
                <a:gd name="connsiteX136" fmla="*/ 7114 w 9800"/>
                <a:gd name="connsiteY136" fmla="*/ 4909 h 10000"/>
                <a:gd name="connsiteX137" fmla="*/ 7286 w 9800"/>
                <a:gd name="connsiteY137" fmla="*/ 5082 h 10000"/>
                <a:gd name="connsiteX138" fmla="*/ 7371 w 9800"/>
                <a:gd name="connsiteY138" fmla="*/ 5471 h 10000"/>
                <a:gd name="connsiteX139" fmla="*/ 7343 w 9800"/>
                <a:gd name="connsiteY139" fmla="*/ 6032 h 10000"/>
                <a:gd name="connsiteX140" fmla="*/ 7286 w 9800"/>
                <a:gd name="connsiteY140" fmla="*/ 6594 h 10000"/>
                <a:gd name="connsiteX141" fmla="*/ 7257 w 9800"/>
                <a:gd name="connsiteY141" fmla="*/ 6980 h 10000"/>
                <a:gd name="connsiteX142" fmla="*/ 7257 w 9800"/>
                <a:gd name="connsiteY142" fmla="*/ 7152 h 10000"/>
                <a:gd name="connsiteX143" fmla="*/ 7257 w 9800"/>
                <a:gd name="connsiteY143" fmla="*/ 7152 h 10000"/>
                <a:gd name="connsiteX144" fmla="*/ 7200 w 9800"/>
                <a:gd name="connsiteY144" fmla="*/ 7283 h 10000"/>
                <a:gd name="connsiteX145" fmla="*/ 7172 w 9800"/>
                <a:gd name="connsiteY145" fmla="*/ 7412 h 10000"/>
                <a:gd name="connsiteX146" fmla="*/ 7114 w 9800"/>
                <a:gd name="connsiteY146" fmla="*/ 7541 h 10000"/>
                <a:gd name="connsiteX147" fmla="*/ 7086 w 9800"/>
                <a:gd name="connsiteY147" fmla="*/ 7627 h 10000"/>
                <a:gd name="connsiteX148" fmla="*/ 7000 w 9800"/>
                <a:gd name="connsiteY148" fmla="*/ 7713 h 10000"/>
                <a:gd name="connsiteX149" fmla="*/ 7172 w 9800"/>
                <a:gd name="connsiteY149" fmla="*/ 8447 h 10000"/>
                <a:gd name="connsiteX150" fmla="*/ 8029 w 9800"/>
                <a:gd name="connsiteY150" fmla="*/ 8748 h 10000"/>
                <a:gd name="connsiteX151" fmla="*/ 8029 w 9800"/>
                <a:gd name="connsiteY151" fmla="*/ 8748 h 10000"/>
                <a:gd name="connsiteX152" fmla="*/ 8085 w 9800"/>
                <a:gd name="connsiteY152" fmla="*/ 8835 h 10000"/>
                <a:gd name="connsiteX153" fmla="*/ 8115 w 9800"/>
                <a:gd name="connsiteY153" fmla="*/ 8878 h 10000"/>
                <a:gd name="connsiteX154" fmla="*/ 8115 w 9800"/>
                <a:gd name="connsiteY154" fmla="*/ 9006 h 10000"/>
                <a:gd name="connsiteX155" fmla="*/ 8143 w 9800"/>
                <a:gd name="connsiteY155" fmla="*/ 9138 h 10000"/>
                <a:gd name="connsiteX156" fmla="*/ 8143 w 9800"/>
                <a:gd name="connsiteY156" fmla="*/ 9697 h 10000"/>
                <a:gd name="connsiteX157" fmla="*/ 8829 w 9800"/>
                <a:gd name="connsiteY157" fmla="*/ 9138 h 10000"/>
                <a:gd name="connsiteX158" fmla="*/ 9343 w 9800"/>
                <a:gd name="connsiteY158" fmla="*/ 8318 h 10000"/>
                <a:gd name="connsiteX159" fmla="*/ 9686 w 9800"/>
                <a:gd name="connsiteY159" fmla="*/ 7283 h 10000"/>
                <a:gd name="connsiteX160" fmla="*/ 9800 w 9800"/>
                <a:gd name="connsiteY160" fmla="*/ 6074 h 10000"/>
                <a:gd name="connsiteX161" fmla="*/ 9714 w 9800"/>
                <a:gd name="connsiteY161" fmla="*/ 5039 h 10000"/>
                <a:gd name="connsiteX162" fmla="*/ 9485 w 9800"/>
                <a:gd name="connsiteY162" fmla="*/ 4089 h 10000"/>
                <a:gd name="connsiteX163" fmla="*/ 9057 w 9800"/>
                <a:gd name="connsiteY163" fmla="*/ 3357 h 10000"/>
                <a:gd name="connsiteX164" fmla="*/ 8572 w 9800"/>
                <a:gd name="connsiteY164" fmla="*/ 2710 h 10000"/>
                <a:gd name="connsiteX165" fmla="*/ 7943 w 9800"/>
                <a:gd name="connsiteY165" fmla="*/ 2365 h 10000"/>
                <a:gd name="connsiteX166" fmla="*/ 7257 w 9800"/>
                <a:gd name="connsiteY166" fmla="*/ 2236 h 10000"/>
                <a:gd name="connsiteX0" fmla="*/ 7025 w 9620"/>
                <a:gd name="connsiteY0" fmla="*/ 2236 h 10000"/>
                <a:gd name="connsiteX1" fmla="*/ 6558 w 9620"/>
                <a:gd name="connsiteY1" fmla="*/ 2236 h 10000"/>
                <a:gd name="connsiteX2" fmla="*/ 6122 w 9620"/>
                <a:gd name="connsiteY2" fmla="*/ 2408 h 10000"/>
                <a:gd name="connsiteX3" fmla="*/ 1457 w 9620"/>
                <a:gd name="connsiteY3" fmla="*/ 2926 h 10000"/>
                <a:gd name="connsiteX4" fmla="*/ 0 w 9620"/>
                <a:gd name="connsiteY4" fmla="*/ 8878 h 10000"/>
                <a:gd name="connsiteX5" fmla="*/ 407 w 9620"/>
                <a:gd name="connsiteY5" fmla="*/ 9439 h 10000"/>
                <a:gd name="connsiteX6" fmla="*/ 407 w 9620"/>
                <a:gd name="connsiteY6" fmla="*/ 9138 h 10000"/>
                <a:gd name="connsiteX7" fmla="*/ 466 w 9620"/>
                <a:gd name="connsiteY7" fmla="*/ 9006 h 10000"/>
                <a:gd name="connsiteX8" fmla="*/ 466 w 9620"/>
                <a:gd name="connsiteY8" fmla="*/ 8878 h 10000"/>
                <a:gd name="connsiteX9" fmla="*/ 494 w 9620"/>
                <a:gd name="connsiteY9" fmla="*/ 8835 h 10000"/>
                <a:gd name="connsiteX10" fmla="*/ 553 w 9620"/>
                <a:gd name="connsiteY10" fmla="*/ 8748 h 10000"/>
                <a:gd name="connsiteX11" fmla="*/ 553 w 9620"/>
                <a:gd name="connsiteY11" fmla="*/ 8748 h 10000"/>
                <a:gd name="connsiteX12" fmla="*/ 1428 w 9620"/>
                <a:gd name="connsiteY12" fmla="*/ 8447 h 10000"/>
                <a:gd name="connsiteX13" fmla="*/ 1603 w 9620"/>
                <a:gd name="connsiteY13" fmla="*/ 7713 h 10000"/>
                <a:gd name="connsiteX14" fmla="*/ 1515 w 9620"/>
                <a:gd name="connsiteY14" fmla="*/ 7627 h 10000"/>
                <a:gd name="connsiteX15" fmla="*/ 1457 w 9620"/>
                <a:gd name="connsiteY15" fmla="*/ 7541 h 10000"/>
                <a:gd name="connsiteX16" fmla="*/ 1428 w 9620"/>
                <a:gd name="connsiteY16" fmla="*/ 7412 h 10000"/>
                <a:gd name="connsiteX17" fmla="*/ 1369 w 9620"/>
                <a:gd name="connsiteY17" fmla="*/ 7283 h 10000"/>
                <a:gd name="connsiteX18" fmla="*/ 1340 w 9620"/>
                <a:gd name="connsiteY18" fmla="*/ 7197 h 10000"/>
                <a:gd name="connsiteX19" fmla="*/ 1340 w 9620"/>
                <a:gd name="connsiteY19" fmla="*/ 7152 h 10000"/>
                <a:gd name="connsiteX20" fmla="*/ 1340 w 9620"/>
                <a:gd name="connsiteY20" fmla="*/ 6980 h 10000"/>
                <a:gd name="connsiteX21" fmla="*/ 1311 w 9620"/>
                <a:gd name="connsiteY21" fmla="*/ 6594 h 10000"/>
                <a:gd name="connsiteX22" fmla="*/ 1253 w 9620"/>
                <a:gd name="connsiteY22" fmla="*/ 6032 h 10000"/>
                <a:gd name="connsiteX23" fmla="*/ 1223 w 9620"/>
                <a:gd name="connsiteY23" fmla="*/ 5471 h 10000"/>
                <a:gd name="connsiteX24" fmla="*/ 1311 w 9620"/>
                <a:gd name="connsiteY24" fmla="*/ 5082 h 10000"/>
                <a:gd name="connsiteX25" fmla="*/ 1515 w 9620"/>
                <a:gd name="connsiteY25" fmla="*/ 4909 h 10000"/>
                <a:gd name="connsiteX26" fmla="*/ 1719 w 9620"/>
                <a:gd name="connsiteY26" fmla="*/ 4781 h 10000"/>
                <a:gd name="connsiteX27" fmla="*/ 1894 w 9620"/>
                <a:gd name="connsiteY27" fmla="*/ 4738 h 10000"/>
                <a:gd name="connsiteX28" fmla="*/ 1981 w 9620"/>
                <a:gd name="connsiteY28" fmla="*/ 4738 h 10000"/>
                <a:gd name="connsiteX29" fmla="*/ 1981 w 9620"/>
                <a:gd name="connsiteY29" fmla="*/ 4738 h 10000"/>
                <a:gd name="connsiteX30" fmla="*/ 2040 w 9620"/>
                <a:gd name="connsiteY30" fmla="*/ 4738 h 10000"/>
                <a:gd name="connsiteX31" fmla="*/ 2215 w 9620"/>
                <a:gd name="connsiteY31" fmla="*/ 4781 h 10000"/>
                <a:gd name="connsiteX32" fmla="*/ 2419 w 9620"/>
                <a:gd name="connsiteY32" fmla="*/ 4909 h 10000"/>
                <a:gd name="connsiteX33" fmla="*/ 2593 w 9620"/>
                <a:gd name="connsiteY33" fmla="*/ 5082 h 10000"/>
                <a:gd name="connsiteX34" fmla="*/ 2681 w 9620"/>
                <a:gd name="connsiteY34" fmla="*/ 5471 h 10000"/>
                <a:gd name="connsiteX35" fmla="*/ 2681 w 9620"/>
                <a:gd name="connsiteY35" fmla="*/ 6032 h 10000"/>
                <a:gd name="connsiteX36" fmla="*/ 2652 w 9620"/>
                <a:gd name="connsiteY36" fmla="*/ 6594 h 10000"/>
                <a:gd name="connsiteX37" fmla="*/ 2593 w 9620"/>
                <a:gd name="connsiteY37" fmla="*/ 6980 h 10000"/>
                <a:gd name="connsiteX38" fmla="*/ 2564 w 9620"/>
                <a:gd name="connsiteY38" fmla="*/ 7152 h 10000"/>
                <a:gd name="connsiteX39" fmla="*/ 2564 w 9620"/>
                <a:gd name="connsiteY39" fmla="*/ 7197 h 10000"/>
                <a:gd name="connsiteX40" fmla="*/ 2564 w 9620"/>
                <a:gd name="connsiteY40" fmla="*/ 7283 h 10000"/>
                <a:gd name="connsiteX41" fmla="*/ 2507 w 9620"/>
                <a:gd name="connsiteY41" fmla="*/ 7412 h 10000"/>
                <a:gd name="connsiteX42" fmla="*/ 2476 w 9620"/>
                <a:gd name="connsiteY42" fmla="*/ 7541 h 10000"/>
                <a:gd name="connsiteX43" fmla="*/ 2390 w 9620"/>
                <a:gd name="connsiteY43" fmla="*/ 7627 h 10000"/>
                <a:gd name="connsiteX44" fmla="*/ 2361 w 9620"/>
                <a:gd name="connsiteY44" fmla="*/ 7713 h 10000"/>
                <a:gd name="connsiteX45" fmla="*/ 2507 w 9620"/>
                <a:gd name="connsiteY45" fmla="*/ 8447 h 10000"/>
                <a:gd name="connsiteX46" fmla="*/ 2973 w 9620"/>
                <a:gd name="connsiteY46" fmla="*/ 8620 h 10000"/>
                <a:gd name="connsiteX47" fmla="*/ 2303 w 9620"/>
                <a:gd name="connsiteY47" fmla="*/ 8878 h 10000"/>
                <a:gd name="connsiteX48" fmla="*/ 2273 w 9620"/>
                <a:gd name="connsiteY48" fmla="*/ 8878 h 10000"/>
                <a:gd name="connsiteX49" fmla="*/ 2215 w 9620"/>
                <a:gd name="connsiteY49" fmla="*/ 8965 h 10000"/>
                <a:gd name="connsiteX50" fmla="*/ 2185 w 9620"/>
                <a:gd name="connsiteY50" fmla="*/ 9095 h 10000"/>
                <a:gd name="connsiteX51" fmla="*/ 2128 w 9620"/>
                <a:gd name="connsiteY51" fmla="*/ 9181 h 10000"/>
                <a:gd name="connsiteX52" fmla="*/ 2128 w 9620"/>
                <a:gd name="connsiteY52" fmla="*/ 9396 h 10000"/>
                <a:gd name="connsiteX53" fmla="*/ 2128 w 9620"/>
                <a:gd name="connsiteY53" fmla="*/ 10000 h 10000"/>
                <a:gd name="connsiteX54" fmla="*/ 2361 w 9620"/>
                <a:gd name="connsiteY54" fmla="*/ 10000 h 10000"/>
                <a:gd name="connsiteX55" fmla="*/ 2361 w 9620"/>
                <a:gd name="connsiteY55" fmla="*/ 9570 h 10000"/>
                <a:gd name="connsiteX56" fmla="*/ 2361 w 9620"/>
                <a:gd name="connsiteY56" fmla="*/ 9396 h 10000"/>
                <a:gd name="connsiteX57" fmla="*/ 2390 w 9620"/>
                <a:gd name="connsiteY57" fmla="*/ 9268 h 10000"/>
                <a:gd name="connsiteX58" fmla="*/ 2419 w 9620"/>
                <a:gd name="connsiteY58" fmla="*/ 9181 h 10000"/>
                <a:gd name="connsiteX59" fmla="*/ 2476 w 9620"/>
                <a:gd name="connsiteY59" fmla="*/ 9138 h 10000"/>
                <a:gd name="connsiteX60" fmla="*/ 2476 w 9620"/>
                <a:gd name="connsiteY60" fmla="*/ 9095 h 10000"/>
                <a:gd name="connsiteX61" fmla="*/ 3526 w 9620"/>
                <a:gd name="connsiteY61" fmla="*/ 8706 h 10000"/>
                <a:gd name="connsiteX62" fmla="*/ 3731 w 9620"/>
                <a:gd name="connsiteY62" fmla="*/ 7843 h 10000"/>
                <a:gd name="connsiteX63" fmla="*/ 3643 w 9620"/>
                <a:gd name="connsiteY63" fmla="*/ 7713 h 10000"/>
                <a:gd name="connsiteX64" fmla="*/ 3556 w 9620"/>
                <a:gd name="connsiteY64" fmla="*/ 7584 h 10000"/>
                <a:gd name="connsiteX65" fmla="*/ 3526 w 9620"/>
                <a:gd name="connsiteY65" fmla="*/ 7455 h 10000"/>
                <a:gd name="connsiteX66" fmla="*/ 3498 w 9620"/>
                <a:gd name="connsiteY66" fmla="*/ 7283 h 10000"/>
                <a:gd name="connsiteX67" fmla="*/ 3439 w 9620"/>
                <a:gd name="connsiteY67" fmla="*/ 7197 h 10000"/>
                <a:gd name="connsiteX68" fmla="*/ 3439 w 9620"/>
                <a:gd name="connsiteY68" fmla="*/ 7152 h 10000"/>
                <a:gd name="connsiteX69" fmla="*/ 3439 w 9620"/>
                <a:gd name="connsiteY69" fmla="*/ 7023 h 10000"/>
                <a:gd name="connsiteX70" fmla="*/ 3410 w 9620"/>
                <a:gd name="connsiteY70" fmla="*/ 6722 h 10000"/>
                <a:gd name="connsiteX71" fmla="*/ 3352 w 9620"/>
                <a:gd name="connsiteY71" fmla="*/ 6204 h 10000"/>
                <a:gd name="connsiteX72" fmla="*/ 3323 w 9620"/>
                <a:gd name="connsiteY72" fmla="*/ 5644 h 10000"/>
                <a:gd name="connsiteX73" fmla="*/ 3323 w 9620"/>
                <a:gd name="connsiteY73" fmla="*/ 5169 h 10000"/>
                <a:gd name="connsiteX74" fmla="*/ 3352 w 9620"/>
                <a:gd name="connsiteY74" fmla="*/ 4781 h 10000"/>
                <a:gd name="connsiteX75" fmla="*/ 3526 w 9620"/>
                <a:gd name="connsiteY75" fmla="*/ 4478 h 10000"/>
                <a:gd name="connsiteX76" fmla="*/ 3731 w 9620"/>
                <a:gd name="connsiteY76" fmla="*/ 4349 h 10000"/>
                <a:gd name="connsiteX77" fmla="*/ 3935 w 9620"/>
                <a:gd name="connsiteY77" fmla="*/ 4220 h 10000"/>
                <a:gd name="connsiteX78" fmla="*/ 4110 w 9620"/>
                <a:gd name="connsiteY78" fmla="*/ 4220 h 10000"/>
                <a:gd name="connsiteX79" fmla="*/ 4198 w 9620"/>
                <a:gd name="connsiteY79" fmla="*/ 4220 h 10000"/>
                <a:gd name="connsiteX80" fmla="*/ 4198 w 9620"/>
                <a:gd name="connsiteY80" fmla="*/ 4220 h 10000"/>
                <a:gd name="connsiteX81" fmla="*/ 4256 w 9620"/>
                <a:gd name="connsiteY81" fmla="*/ 4220 h 10000"/>
                <a:gd name="connsiteX82" fmla="*/ 4402 w 9620"/>
                <a:gd name="connsiteY82" fmla="*/ 4220 h 10000"/>
                <a:gd name="connsiteX83" fmla="*/ 4605 w 9620"/>
                <a:gd name="connsiteY83" fmla="*/ 4349 h 10000"/>
                <a:gd name="connsiteX84" fmla="*/ 4838 w 9620"/>
                <a:gd name="connsiteY84" fmla="*/ 4478 h 10000"/>
                <a:gd name="connsiteX85" fmla="*/ 4984 w 9620"/>
                <a:gd name="connsiteY85" fmla="*/ 4781 h 10000"/>
                <a:gd name="connsiteX86" fmla="*/ 5072 w 9620"/>
                <a:gd name="connsiteY86" fmla="*/ 5169 h 10000"/>
                <a:gd name="connsiteX87" fmla="*/ 5042 w 9620"/>
                <a:gd name="connsiteY87" fmla="*/ 5644 h 10000"/>
                <a:gd name="connsiteX88" fmla="*/ 5042 w 9620"/>
                <a:gd name="connsiteY88" fmla="*/ 6204 h 10000"/>
                <a:gd name="connsiteX89" fmla="*/ 4955 w 9620"/>
                <a:gd name="connsiteY89" fmla="*/ 6722 h 10000"/>
                <a:gd name="connsiteX90" fmla="*/ 4955 w 9620"/>
                <a:gd name="connsiteY90" fmla="*/ 7023 h 10000"/>
                <a:gd name="connsiteX91" fmla="*/ 4926 w 9620"/>
                <a:gd name="connsiteY91" fmla="*/ 7152 h 10000"/>
                <a:gd name="connsiteX92" fmla="*/ 4926 w 9620"/>
                <a:gd name="connsiteY92" fmla="*/ 7197 h 10000"/>
                <a:gd name="connsiteX93" fmla="*/ 4926 w 9620"/>
                <a:gd name="connsiteY93" fmla="*/ 7283 h 10000"/>
                <a:gd name="connsiteX94" fmla="*/ 4867 w 9620"/>
                <a:gd name="connsiteY94" fmla="*/ 7455 h 10000"/>
                <a:gd name="connsiteX95" fmla="*/ 4780 w 9620"/>
                <a:gd name="connsiteY95" fmla="*/ 7584 h 10000"/>
                <a:gd name="connsiteX96" fmla="*/ 4751 w 9620"/>
                <a:gd name="connsiteY96" fmla="*/ 7713 h 10000"/>
                <a:gd name="connsiteX97" fmla="*/ 4605 w 9620"/>
                <a:gd name="connsiteY97" fmla="*/ 7843 h 10000"/>
                <a:gd name="connsiteX98" fmla="*/ 4838 w 9620"/>
                <a:gd name="connsiteY98" fmla="*/ 8706 h 10000"/>
                <a:gd name="connsiteX99" fmla="*/ 5888 w 9620"/>
                <a:gd name="connsiteY99" fmla="*/ 9095 h 10000"/>
                <a:gd name="connsiteX100" fmla="*/ 5888 w 9620"/>
                <a:gd name="connsiteY100" fmla="*/ 9138 h 10000"/>
                <a:gd name="connsiteX101" fmla="*/ 5917 w 9620"/>
                <a:gd name="connsiteY101" fmla="*/ 9181 h 10000"/>
                <a:gd name="connsiteX102" fmla="*/ 5976 w 9620"/>
                <a:gd name="connsiteY102" fmla="*/ 9268 h 10000"/>
                <a:gd name="connsiteX103" fmla="*/ 6005 w 9620"/>
                <a:gd name="connsiteY103" fmla="*/ 9396 h 10000"/>
                <a:gd name="connsiteX104" fmla="*/ 6063 w 9620"/>
                <a:gd name="connsiteY104" fmla="*/ 9570 h 10000"/>
                <a:gd name="connsiteX105" fmla="*/ 6063 w 9620"/>
                <a:gd name="connsiteY105" fmla="*/ 9742 h 10000"/>
                <a:gd name="connsiteX106" fmla="*/ 6063 w 9620"/>
                <a:gd name="connsiteY106" fmla="*/ 9956 h 10000"/>
                <a:gd name="connsiteX107" fmla="*/ 6210 w 9620"/>
                <a:gd name="connsiteY107" fmla="*/ 9956 h 10000"/>
                <a:gd name="connsiteX108" fmla="*/ 6210 w 9620"/>
                <a:gd name="connsiteY108" fmla="*/ 9396 h 10000"/>
                <a:gd name="connsiteX109" fmla="*/ 6210 w 9620"/>
                <a:gd name="connsiteY109" fmla="*/ 9181 h 10000"/>
                <a:gd name="connsiteX110" fmla="*/ 6179 w 9620"/>
                <a:gd name="connsiteY110" fmla="*/ 9095 h 10000"/>
                <a:gd name="connsiteX111" fmla="*/ 6122 w 9620"/>
                <a:gd name="connsiteY111" fmla="*/ 8965 h 10000"/>
                <a:gd name="connsiteX112" fmla="*/ 6092 w 9620"/>
                <a:gd name="connsiteY112" fmla="*/ 8878 h 10000"/>
                <a:gd name="connsiteX113" fmla="*/ 6063 w 9620"/>
                <a:gd name="connsiteY113" fmla="*/ 8878 h 10000"/>
                <a:gd name="connsiteX114" fmla="*/ 5364 w 9620"/>
                <a:gd name="connsiteY114" fmla="*/ 8620 h 10000"/>
                <a:gd name="connsiteX115" fmla="*/ 5829 w 9620"/>
                <a:gd name="connsiteY115" fmla="*/ 8447 h 10000"/>
                <a:gd name="connsiteX116" fmla="*/ 6063 w 9620"/>
                <a:gd name="connsiteY116" fmla="*/ 7713 h 10000"/>
                <a:gd name="connsiteX117" fmla="*/ 5976 w 9620"/>
                <a:gd name="connsiteY117" fmla="*/ 7627 h 10000"/>
                <a:gd name="connsiteX118" fmla="*/ 5888 w 9620"/>
                <a:gd name="connsiteY118" fmla="*/ 7541 h 10000"/>
                <a:gd name="connsiteX119" fmla="*/ 5829 w 9620"/>
                <a:gd name="connsiteY119" fmla="*/ 7412 h 10000"/>
                <a:gd name="connsiteX120" fmla="*/ 5801 w 9620"/>
                <a:gd name="connsiteY120" fmla="*/ 7283 h 10000"/>
                <a:gd name="connsiteX121" fmla="*/ 5801 w 9620"/>
                <a:gd name="connsiteY121" fmla="*/ 7152 h 10000"/>
                <a:gd name="connsiteX122" fmla="*/ 5801 w 9620"/>
                <a:gd name="connsiteY122" fmla="*/ 7152 h 10000"/>
                <a:gd name="connsiteX123" fmla="*/ 5742 w 9620"/>
                <a:gd name="connsiteY123" fmla="*/ 6980 h 10000"/>
                <a:gd name="connsiteX124" fmla="*/ 5713 w 9620"/>
                <a:gd name="connsiteY124" fmla="*/ 6594 h 10000"/>
                <a:gd name="connsiteX125" fmla="*/ 5684 w 9620"/>
                <a:gd name="connsiteY125" fmla="*/ 6032 h 10000"/>
                <a:gd name="connsiteX126" fmla="*/ 5684 w 9620"/>
                <a:gd name="connsiteY126" fmla="*/ 5471 h 10000"/>
                <a:gd name="connsiteX127" fmla="*/ 5742 w 9620"/>
                <a:gd name="connsiteY127" fmla="*/ 5082 h 10000"/>
                <a:gd name="connsiteX128" fmla="*/ 5917 w 9620"/>
                <a:gd name="connsiteY128" fmla="*/ 4909 h 10000"/>
                <a:gd name="connsiteX129" fmla="*/ 6122 w 9620"/>
                <a:gd name="connsiteY129" fmla="*/ 4781 h 10000"/>
                <a:gd name="connsiteX130" fmla="*/ 6297 w 9620"/>
                <a:gd name="connsiteY130" fmla="*/ 4738 h 10000"/>
                <a:gd name="connsiteX131" fmla="*/ 6384 w 9620"/>
                <a:gd name="connsiteY131" fmla="*/ 4738 h 10000"/>
                <a:gd name="connsiteX132" fmla="*/ 6384 w 9620"/>
                <a:gd name="connsiteY132" fmla="*/ 4738 h 10000"/>
                <a:gd name="connsiteX133" fmla="*/ 6472 w 9620"/>
                <a:gd name="connsiteY133" fmla="*/ 4738 h 10000"/>
                <a:gd name="connsiteX134" fmla="*/ 6646 w 9620"/>
                <a:gd name="connsiteY134" fmla="*/ 4781 h 10000"/>
                <a:gd name="connsiteX135" fmla="*/ 6879 w 9620"/>
                <a:gd name="connsiteY135" fmla="*/ 4909 h 10000"/>
                <a:gd name="connsiteX136" fmla="*/ 7055 w 9620"/>
                <a:gd name="connsiteY136" fmla="*/ 5082 h 10000"/>
                <a:gd name="connsiteX137" fmla="*/ 7141 w 9620"/>
                <a:gd name="connsiteY137" fmla="*/ 5471 h 10000"/>
                <a:gd name="connsiteX138" fmla="*/ 7113 w 9620"/>
                <a:gd name="connsiteY138" fmla="*/ 6032 h 10000"/>
                <a:gd name="connsiteX139" fmla="*/ 7055 w 9620"/>
                <a:gd name="connsiteY139" fmla="*/ 6594 h 10000"/>
                <a:gd name="connsiteX140" fmla="*/ 7025 w 9620"/>
                <a:gd name="connsiteY140" fmla="*/ 6980 h 10000"/>
                <a:gd name="connsiteX141" fmla="*/ 7025 w 9620"/>
                <a:gd name="connsiteY141" fmla="*/ 7152 h 10000"/>
                <a:gd name="connsiteX142" fmla="*/ 7025 w 9620"/>
                <a:gd name="connsiteY142" fmla="*/ 7152 h 10000"/>
                <a:gd name="connsiteX143" fmla="*/ 6967 w 9620"/>
                <a:gd name="connsiteY143" fmla="*/ 7283 h 10000"/>
                <a:gd name="connsiteX144" fmla="*/ 6938 w 9620"/>
                <a:gd name="connsiteY144" fmla="*/ 7412 h 10000"/>
                <a:gd name="connsiteX145" fmla="*/ 6879 w 9620"/>
                <a:gd name="connsiteY145" fmla="*/ 7541 h 10000"/>
                <a:gd name="connsiteX146" fmla="*/ 6851 w 9620"/>
                <a:gd name="connsiteY146" fmla="*/ 7627 h 10000"/>
                <a:gd name="connsiteX147" fmla="*/ 6763 w 9620"/>
                <a:gd name="connsiteY147" fmla="*/ 7713 h 10000"/>
                <a:gd name="connsiteX148" fmla="*/ 6938 w 9620"/>
                <a:gd name="connsiteY148" fmla="*/ 8447 h 10000"/>
                <a:gd name="connsiteX149" fmla="*/ 7813 w 9620"/>
                <a:gd name="connsiteY149" fmla="*/ 8748 h 10000"/>
                <a:gd name="connsiteX150" fmla="*/ 7813 w 9620"/>
                <a:gd name="connsiteY150" fmla="*/ 8748 h 10000"/>
                <a:gd name="connsiteX151" fmla="*/ 7870 w 9620"/>
                <a:gd name="connsiteY151" fmla="*/ 8835 h 10000"/>
                <a:gd name="connsiteX152" fmla="*/ 7901 w 9620"/>
                <a:gd name="connsiteY152" fmla="*/ 8878 h 10000"/>
                <a:gd name="connsiteX153" fmla="*/ 7901 w 9620"/>
                <a:gd name="connsiteY153" fmla="*/ 9006 h 10000"/>
                <a:gd name="connsiteX154" fmla="*/ 7929 w 9620"/>
                <a:gd name="connsiteY154" fmla="*/ 9138 h 10000"/>
                <a:gd name="connsiteX155" fmla="*/ 7929 w 9620"/>
                <a:gd name="connsiteY155" fmla="*/ 9697 h 10000"/>
                <a:gd name="connsiteX156" fmla="*/ 8629 w 9620"/>
                <a:gd name="connsiteY156" fmla="*/ 9138 h 10000"/>
                <a:gd name="connsiteX157" fmla="*/ 9154 w 9620"/>
                <a:gd name="connsiteY157" fmla="*/ 8318 h 10000"/>
                <a:gd name="connsiteX158" fmla="*/ 9504 w 9620"/>
                <a:gd name="connsiteY158" fmla="*/ 7283 h 10000"/>
                <a:gd name="connsiteX159" fmla="*/ 9620 w 9620"/>
                <a:gd name="connsiteY159" fmla="*/ 6074 h 10000"/>
                <a:gd name="connsiteX160" fmla="*/ 9532 w 9620"/>
                <a:gd name="connsiteY160" fmla="*/ 5039 h 10000"/>
                <a:gd name="connsiteX161" fmla="*/ 9299 w 9620"/>
                <a:gd name="connsiteY161" fmla="*/ 4089 h 10000"/>
                <a:gd name="connsiteX162" fmla="*/ 8862 w 9620"/>
                <a:gd name="connsiteY162" fmla="*/ 3357 h 10000"/>
                <a:gd name="connsiteX163" fmla="*/ 8367 w 9620"/>
                <a:gd name="connsiteY163" fmla="*/ 2710 h 10000"/>
                <a:gd name="connsiteX164" fmla="*/ 7725 w 9620"/>
                <a:gd name="connsiteY164" fmla="*/ 2365 h 10000"/>
                <a:gd name="connsiteX165" fmla="*/ 7025 w 9620"/>
                <a:gd name="connsiteY165" fmla="*/ 2236 h 10000"/>
                <a:gd name="connsiteX0" fmla="*/ 6879 w 9577"/>
                <a:gd name="connsiteY0" fmla="*/ 2236 h 10000"/>
                <a:gd name="connsiteX1" fmla="*/ 6394 w 9577"/>
                <a:gd name="connsiteY1" fmla="*/ 2236 h 10000"/>
                <a:gd name="connsiteX2" fmla="*/ 5941 w 9577"/>
                <a:gd name="connsiteY2" fmla="*/ 2408 h 10000"/>
                <a:gd name="connsiteX3" fmla="*/ 1092 w 9577"/>
                <a:gd name="connsiteY3" fmla="*/ 2926 h 10000"/>
                <a:gd name="connsiteX4" fmla="*/ 0 w 9577"/>
                <a:gd name="connsiteY4" fmla="*/ 9439 h 10000"/>
                <a:gd name="connsiteX5" fmla="*/ 0 w 9577"/>
                <a:gd name="connsiteY5" fmla="*/ 9138 h 10000"/>
                <a:gd name="connsiteX6" fmla="*/ 61 w 9577"/>
                <a:gd name="connsiteY6" fmla="*/ 9006 h 10000"/>
                <a:gd name="connsiteX7" fmla="*/ 61 w 9577"/>
                <a:gd name="connsiteY7" fmla="*/ 8878 h 10000"/>
                <a:gd name="connsiteX8" fmla="*/ 91 w 9577"/>
                <a:gd name="connsiteY8" fmla="*/ 8835 h 10000"/>
                <a:gd name="connsiteX9" fmla="*/ 152 w 9577"/>
                <a:gd name="connsiteY9" fmla="*/ 8748 h 10000"/>
                <a:gd name="connsiteX10" fmla="*/ 152 w 9577"/>
                <a:gd name="connsiteY10" fmla="*/ 8748 h 10000"/>
                <a:gd name="connsiteX11" fmla="*/ 1061 w 9577"/>
                <a:gd name="connsiteY11" fmla="*/ 8447 h 10000"/>
                <a:gd name="connsiteX12" fmla="*/ 1243 w 9577"/>
                <a:gd name="connsiteY12" fmla="*/ 7713 h 10000"/>
                <a:gd name="connsiteX13" fmla="*/ 1152 w 9577"/>
                <a:gd name="connsiteY13" fmla="*/ 7627 h 10000"/>
                <a:gd name="connsiteX14" fmla="*/ 1092 w 9577"/>
                <a:gd name="connsiteY14" fmla="*/ 7541 h 10000"/>
                <a:gd name="connsiteX15" fmla="*/ 1061 w 9577"/>
                <a:gd name="connsiteY15" fmla="*/ 7412 h 10000"/>
                <a:gd name="connsiteX16" fmla="*/ 1000 w 9577"/>
                <a:gd name="connsiteY16" fmla="*/ 7283 h 10000"/>
                <a:gd name="connsiteX17" fmla="*/ 970 w 9577"/>
                <a:gd name="connsiteY17" fmla="*/ 7197 h 10000"/>
                <a:gd name="connsiteX18" fmla="*/ 970 w 9577"/>
                <a:gd name="connsiteY18" fmla="*/ 7152 h 10000"/>
                <a:gd name="connsiteX19" fmla="*/ 970 w 9577"/>
                <a:gd name="connsiteY19" fmla="*/ 6980 h 10000"/>
                <a:gd name="connsiteX20" fmla="*/ 940 w 9577"/>
                <a:gd name="connsiteY20" fmla="*/ 6594 h 10000"/>
                <a:gd name="connsiteX21" fmla="*/ 879 w 9577"/>
                <a:gd name="connsiteY21" fmla="*/ 6032 h 10000"/>
                <a:gd name="connsiteX22" fmla="*/ 848 w 9577"/>
                <a:gd name="connsiteY22" fmla="*/ 5471 h 10000"/>
                <a:gd name="connsiteX23" fmla="*/ 940 w 9577"/>
                <a:gd name="connsiteY23" fmla="*/ 5082 h 10000"/>
                <a:gd name="connsiteX24" fmla="*/ 1152 w 9577"/>
                <a:gd name="connsiteY24" fmla="*/ 4909 h 10000"/>
                <a:gd name="connsiteX25" fmla="*/ 1364 w 9577"/>
                <a:gd name="connsiteY25" fmla="*/ 4781 h 10000"/>
                <a:gd name="connsiteX26" fmla="*/ 1546 w 9577"/>
                <a:gd name="connsiteY26" fmla="*/ 4738 h 10000"/>
                <a:gd name="connsiteX27" fmla="*/ 1636 w 9577"/>
                <a:gd name="connsiteY27" fmla="*/ 4738 h 10000"/>
                <a:gd name="connsiteX28" fmla="*/ 1636 w 9577"/>
                <a:gd name="connsiteY28" fmla="*/ 4738 h 10000"/>
                <a:gd name="connsiteX29" fmla="*/ 1698 w 9577"/>
                <a:gd name="connsiteY29" fmla="*/ 4738 h 10000"/>
                <a:gd name="connsiteX30" fmla="*/ 1879 w 9577"/>
                <a:gd name="connsiteY30" fmla="*/ 4781 h 10000"/>
                <a:gd name="connsiteX31" fmla="*/ 2092 w 9577"/>
                <a:gd name="connsiteY31" fmla="*/ 4909 h 10000"/>
                <a:gd name="connsiteX32" fmla="*/ 2272 w 9577"/>
                <a:gd name="connsiteY32" fmla="*/ 5082 h 10000"/>
                <a:gd name="connsiteX33" fmla="*/ 2364 w 9577"/>
                <a:gd name="connsiteY33" fmla="*/ 5471 h 10000"/>
                <a:gd name="connsiteX34" fmla="*/ 2364 w 9577"/>
                <a:gd name="connsiteY34" fmla="*/ 6032 h 10000"/>
                <a:gd name="connsiteX35" fmla="*/ 2334 w 9577"/>
                <a:gd name="connsiteY35" fmla="*/ 6594 h 10000"/>
                <a:gd name="connsiteX36" fmla="*/ 2272 w 9577"/>
                <a:gd name="connsiteY36" fmla="*/ 6980 h 10000"/>
                <a:gd name="connsiteX37" fmla="*/ 2242 w 9577"/>
                <a:gd name="connsiteY37" fmla="*/ 7152 h 10000"/>
                <a:gd name="connsiteX38" fmla="*/ 2242 w 9577"/>
                <a:gd name="connsiteY38" fmla="*/ 7197 h 10000"/>
                <a:gd name="connsiteX39" fmla="*/ 2242 w 9577"/>
                <a:gd name="connsiteY39" fmla="*/ 7283 h 10000"/>
                <a:gd name="connsiteX40" fmla="*/ 2183 w 9577"/>
                <a:gd name="connsiteY40" fmla="*/ 7412 h 10000"/>
                <a:gd name="connsiteX41" fmla="*/ 2151 w 9577"/>
                <a:gd name="connsiteY41" fmla="*/ 7541 h 10000"/>
                <a:gd name="connsiteX42" fmla="*/ 2061 w 9577"/>
                <a:gd name="connsiteY42" fmla="*/ 7627 h 10000"/>
                <a:gd name="connsiteX43" fmla="*/ 2031 w 9577"/>
                <a:gd name="connsiteY43" fmla="*/ 7713 h 10000"/>
                <a:gd name="connsiteX44" fmla="*/ 2183 w 9577"/>
                <a:gd name="connsiteY44" fmla="*/ 8447 h 10000"/>
                <a:gd name="connsiteX45" fmla="*/ 2667 w 9577"/>
                <a:gd name="connsiteY45" fmla="*/ 8620 h 10000"/>
                <a:gd name="connsiteX46" fmla="*/ 1971 w 9577"/>
                <a:gd name="connsiteY46" fmla="*/ 8878 h 10000"/>
                <a:gd name="connsiteX47" fmla="*/ 1940 w 9577"/>
                <a:gd name="connsiteY47" fmla="*/ 8878 h 10000"/>
                <a:gd name="connsiteX48" fmla="*/ 1879 w 9577"/>
                <a:gd name="connsiteY48" fmla="*/ 8965 h 10000"/>
                <a:gd name="connsiteX49" fmla="*/ 1848 w 9577"/>
                <a:gd name="connsiteY49" fmla="*/ 9095 h 10000"/>
                <a:gd name="connsiteX50" fmla="*/ 1789 w 9577"/>
                <a:gd name="connsiteY50" fmla="*/ 9181 h 10000"/>
                <a:gd name="connsiteX51" fmla="*/ 1789 w 9577"/>
                <a:gd name="connsiteY51" fmla="*/ 9396 h 10000"/>
                <a:gd name="connsiteX52" fmla="*/ 1789 w 9577"/>
                <a:gd name="connsiteY52" fmla="*/ 10000 h 10000"/>
                <a:gd name="connsiteX53" fmla="*/ 2031 w 9577"/>
                <a:gd name="connsiteY53" fmla="*/ 10000 h 10000"/>
                <a:gd name="connsiteX54" fmla="*/ 2031 w 9577"/>
                <a:gd name="connsiteY54" fmla="*/ 9570 h 10000"/>
                <a:gd name="connsiteX55" fmla="*/ 2031 w 9577"/>
                <a:gd name="connsiteY55" fmla="*/ 9396 h 10000"/>
                <a:gd name="connsiteX56" fmla="*/ 2061 w 9577"/>
                <a:gd name="connsiteY56" fmla="*/ 9268 h 10000"/>
                <a:gd name="connsiteX57" fmla="*/ 2092 w 9577"/>
                <a:gd name="connsiteY57" fmla="*/ 9181 h 10000"/>
                <a:gd name="connsiteX58" fmla="*/ 2151 w 9577"/>
                <a:gd name="connsiteY58" fmla="*/ 9138 h 10000"/>
                <a:gd name="connsiteX59" fmla="*/ 2151 w 9577"/>
                <a:gd name="connsiteY59" fmla="*/ 9095 h 10000"/>
                <a:gd name="connsiteX60" fmla="*/ 3242 w 9577"/>
                <a:gd name="connsiteY60" fmla="*/ 8706 h 10000"/>
                <a:gd name="connsiteX61" fmla="*/ 3455 w 9577"/>
                <a:gd name="connsiteY61" fmla="*/ 7843 h 10000"/>
                <a:gd name="connsiteX62" fmla="*/ 3364 w 9577"/>
                <a:gd name="connsiteY62" fmla="*/ 7713 h 10000"/>
                <a:gd name="connsiteX63" fmla="*/ 3273 w 9577"/>
                <a:gd name="connsiteY63" fmla="*/ 7584 h 10000"/>
                <a:gd name="connsiteX64" fmla="*/ 3242 w 9577"/>
                <a:gd name="connsiteY64" fmla="*/ 7455 h 10000"/>
                <a:gd name="connsiteX65" fmla="*/ 3213 w 9577"/>
                <a:gd name="connsiteY65" fmla="*/ 7283 h 10000"/>
                <a:gd name="connsiteX66" fmla="*/ 3152 w 9577"/>
                <a:gd name="connsiteY66" fmla="*/ 7197 h 10000"/>
                <a:gd name="connsiteX67" fmla="*/ 3152 w 9577"/>
                <a:gd name="connsiteY67" fmla="*/ 7152 h 10000"/>
                <a:gd name="connsiteX68" fmla="*/ 3152 w 9577"/>
                <a:gd name="connsiteY68" fmla="*/ 7023 h 10000"/>
                <a:gd name="connsiteX69" fmla="*/ 3122 w 9577"/>
                <a:gd name="connsiteY69" fmla="*/ 6722 h 10000"/>
                <a:gd name="connsiteX70" fmla="*/ 3061 w 9577"/>
                <a:gd name="connsiteY70" fmla="*/ 6204 h 10000"/>
                <a:gd name="connsiteX71" fmla="*/ 3031 w 9577"/>
                <a:gd name="connsiteY71" fmla="*/ 5644 h 10000"/>
                <a:gd name="connsiteX72" fmla="*/ 3031 w 9577"/>
                <a:gd name="connsiteY72" fmla="*/ 5169 h 10000"/>
                <a:gd name="connsiteX73" fmla="*/ 3061 w 9577"/>
                <a:gd name="connsiteY73" fmla="*/ 4781 h 10000"/>
                <a:gd name="connsiteX74" fmla="*/ 3242 w 9577"/>
                <a:gd name="connsiteY74" fmla="*/ 4478 h 10000"/>
                <a:gd name="connsiteX75" fmla="*/ 3455 w 9577"/>
                <a:gd name="connsiteY75" fmla="*/ 4349 h 10000"/>
                <a:gd name="connsiteX76" fmla="*/ 3667 w 9577"/>
                <a:gd name="connsiteY76" fmla="*/ 4220 h 10000"/>
                <a:gd name="connsiteX77" fmla="*/ 3849 w 9577"/>
                <a:gd name="connsiteY77" fmla="*/ 4220 h 10000"/>
                <a:gd name="connsiteX78" fmla="*/ 3941 w 9577"/>
                <a:gd name="connsiteY78" fmla="*/ 4220 h 10000"/>
                <a:gd name="connsiteX79" fmla="*/ 3941 w 9577"/>
                <a:gd name="connsiteY79" fmla="*/ 4220 h 10000"/>
                <a:gd name="connsiteX80" fmla="*/ 4001 w 9577"/>
                <a:gd name="connsiteY80" fmla="*/ 4220 h 10000"/>
                <a:gd name="connsiteX81" fmla="*/ 4153 w 9577"/>
                <a:gd name="connsiteY81" fmla="*/ 4220 h 10000"/>
                <a:gd name="connsiteX82" fmla="*/ 4364 w 9577"/>
                <a:gd name="connsiteY82" fmla="*/ 4349 h 10000"/>
                <a:gd name="connsiteX83" fmla="*/ 4606 w 9577"/>
                <a:gd name="connsiteY83" fmla="*/ 4478 h 10000"/>
                <a:gd name="connsiteX84" fmla="*/ 4758 w 9577"/>
                <a:gd name="connsiteY84" fmla="*/ 4781 h 10000"/>
                <a:gd name="connsiteX85" fmla="*/ 4849 w 9577"/>
                <a:gd name="connsiteY85" fmla="*/ 5169 h 10000"/>
                <a:gd name="connsiteX86" fmla="*/ 4818 w 9577"/>
                <a:gd name="connsiteY86" fmla="*/ 5644 h 10000"/>
                <a:gd name="connsiteX87" fmla="*/ 4818 w 9577"/>
                <a:gd name="connsiteY87" fmla="*/ 6204 h 10000"/>
                <a:gd name="connsiteX88" fmla="*/ 4728 w 9577"/>
                <a:gd name="connsiteY88" fmla="*/ 6722 h 10000"/>
                <a:gd name="connsiteX89" fmla="*/ 4728 w 9577"/>
                <a:gd name="connsiteY89" fmla="*/ 7023 h 10000"/>
                <a:gd name="connsiteX90" fmla="*/ 4698 w 9577"/>
                <a:gd name="connsiteY90" fmla="*/ 7152 h 10000"/>
                <a:gd name="connsiteX91" fmla="*/ 4698 w 9577"/>
                <a:gd name="connsiteY91" fmla="*/ 7197 h 10000"/>
                <a:gd name="connsiteX92" fmla="*/ 4698 w 9577"/>
                <a:gd name="connsiteY92" fmla="*/ 7283 h 10000"/>
                <a:gd name="connsiteX93" fmla="*/ 4636 w 9577"/>
                <a:gd name="connsiteY93" fmla="*/ 7455 h 10000"/>
                <a:gd name="connsiteX94" fmla="*/ 4546 w 9577"/>
                <a:gd name="connsiteY94" fmla="*/ 7584 h 10000"/>
                <a:gd name="connsiteX95" fmla="*/ 4516 w 9577"/>
                <a:gd name="connsiteY95" fmla="*/ 7713 h 10000"/>
                <a:gd name="connsiteX96" fmla="*/ 4364 w 9577"/>
                <a:gd name="connsiteY96" fmla="*/ 7843 h 10000"/>
                <a:gd name="connsiteX97" fmla="*/ 4606 w 9577"/>
                <a:gd name="connsiteY97" fmla="*/ 8706 h 10000"/>
                <a:gd name="connsiteX98" fmla="*/ 5698 w 9577"/>
                <a:gd name="connsiteY98" fmla="*/ 9095 h 10000"/>
                <a:gd name="connsiteX99" fmla="*/ 5698 w 9577"/>
                <a:gd name="connsiteY99" fmla="*/ 9138 h 10000"/>
                <a:gd name="connsiteX100" fmla="*/ 5728 w 9577"/>
                <a:gd name="connsiteY100" fmla="*/ 9181 h 10000"/>
                <a:gd name="connsiteX101" fmla="*/ 5789 w 9577"/>
                <a:gd name="connsiteY101" fmla="*/ 9268 h 10000"/>
                <a:gd name="connsiteX102" fmla="*/ 5819 w 9577"/>
                <a:gd name="connsiteY102" fmla="*/ 9396 h 10000"/>
                <a:gd name="connsiteX103" fmla="*/ 5879 w 9577"/>
                <a:gd name="connsiteY103" fmla="*/ 9570 h 10000"/>
                <a:gd name="connsiteX104" fmla="*/ 5879 w 9577"/>
                <a:gd name="connsiteY104" fmla="*/ 9742 h 10000"/>
                <a:gd name="connsiteX105" fmla="*/ 5879 w 9577"/>
                <a:gd name="connsiteY105" fmla="*/ 9956 h 10000"/>
                <a:gd name="connsiteX106" fmla="*/ 6032 w 9577"/>
                <a:gd name="connsiteY106" fmla="*/ 9956 h 10000"/>
                <a:gd name="connsiteX107" fmla="*/ 6032 w 9577"/>
                <a:gd name="connsiteY107" fmla="*/ 9396 h 10000"/>
                <a:gd name="connsiteX108" fmla="*/ 6032 w 9577"/>
                <a:gd name="connsiteY108" fmla="*/ 9181 h 10000"/>
                <a:gd name="connsiteX109" fmla="*/ 6000 w 9577"/>
                <a:gd name="connsiteY109" fmla="*/ 9095 h 10000"/>
                <a:gd name="connsiteX110" fmla="*/ 5941 w 9577"/>
                <a:gd name="connsiteY110" fmla="*/ 8965 h 10000"/>
                <a:gd name="connsiteX111" fmla="*/ 5910 w 9577"/>
                <a:gd name="connsiteY111" fmla="*/ 8878 h 10000"/>
                <a:gd name="connsiteX112" fmla="*/ 5879 w 9577"/>
                <a:gd name="connsiteY112" fmla="*/ 8878 h 10000"/>
                <a:gd name="connsiteX113" fmla="*/ 5153 w 9577"/>
                <a:gd name="connsiteY113" fmla="*/ 8620 h 10000"/>
                <a:gd name="connsiteX114" fmla="*/ 5636 w 9577"/>
                <a:gd name="connsiteY114" fmla="*/ 8447 h 10000"/>
                <a:gd name="connsiteX115" fmla="*/ 5879 w 9577"/>
                <a:gd name="connsiteY115" fmla="*/ 7713 h 10000"/>
                <a:gd name="connsiteX116" fmla="*/ 5789 w 9577"/>
                <a:gd name="connsiteY116" fmla="*/ 7627 h 10000"/>
                <a:gd name="connsiteX117" fmla="*/ 5698 w 9577"/>
                <a:gd name="connsiteY117" fmla="*/ 7541 h 10000"/>
                <a:gd name="connsiteX118" fmla="*/ 5636 w 9577"/>
                <a:gd name="connsiteY118" fmla="*/ 7412 h 10000"/>
                <a:gd name="connsiteX119" fmla="*/ 5607 w 9577"/>
                <a:gd name="connsiteY119" fmla="*/ 7283 h 10000"/>
                <a:gd name="connsiteX120" fmla="*/ 5607 w 9577"/>
                <a:gd name="connsiteY120" fmla="*/ 7152 h 10000"/>
                <a:gd name="connsiteX121" fmla="*/ 5607 w 9577"/>
                <a:gd name="connsiteY121" fmla="*/ 7152 h 10000"/>
                <a:gd name="connsiteX122" fmla="*/ 5546 w 9577"/>
                <a:gd name="connsiteY122" fmla="*/ 6980 h 10000"/>
                <a:gd name="connsiteX123" fmla="*/ 5516 w 9577"/>
                <a:gd name="connsiteY123" fmla="*/ 6594 h 10000"/>
                <a:gd name="connsiteX124" fmla="*/ 5486 w 9577"/>
                <a:gd name="connsiteY124" fmla="*/ 6032 h 10000"/>
                <a:gd name="connsiteX125" fmla="*/ 5486 w 9577"/>
                <a:gd name="connsiteY125" fmla="*/ 5471 h 10000"/>
                <a:gd name="connsiteX126" fmla="*/ 5546 w 9577"/>
                <a:gd name="connsiteY126" fmla="*/ 5082 h 10000"/>
                <a:gd name="connsiteX127" fmla="*/ 5728 w 9577"/>
                <a:gd name="connsiteY127" fmla="*/ 4909 h 10000"/>
                <a:gd name="connsiteX128" fmla="*/ 5941 w 9577"/>
                <a:gd name="connsiteY128" fmla="*/ 4781 h 10000"/>
                <a:gd name="connsiteX129" fmla="*/ 6123 w 9577"/>
                <a:gd name="connsiteY129" fmla="*/ 4738 h 10000"/>
                <a:gd name="connsiteX130" fmla="*/ 6213 w 9577"/>
                <a:gd name="connsiteY130" fmla="*/ 4738 h 10000"/>
                <a:gd name="connsiteX131" fmla="*/ 6213 w 9577"/>
                <a:gd name="connsiteY131" fmla="*/ 4738 h 10000"/>
                <a:gd name="connsiteX132" fmla="*/ 6305 w 9577"/>
                <a:gd name="connsiteY132" fmla="*/ 4738 h 10000"/>
                <a:gd name="connsiteX133" fmla="*/ 6486 w 9577"/>
                <a:gd name="connsiteY133" fmla="*/ 4781 h 10000"/>
                <a:gd name="connsiteX134" fmla="*/ 6728 w 9577"/>
                <a:gd name="connsiteY134" fmla="*/ 4909 h 10000"/>
                <a:gd name="connsiteX135" fmla="*/ 6911 w 9577"/>
                <a:gd name="connsiteY135" fmla="*/ 5082 h 10000"/>
                <a:gd name="connsiteX136" fmla="*/ 7000 w 9577"/>
                <a:gd name="connsiteY136" fmla="*/ 5471 h 10000"/>
                <a:gd name="connsiteX137" fmla="*/ 6971 w 9577"/>
                <a:gd name="connsiteY137" fmla="*/ 6032 h 10000"/>
                <a:gd name="connsiteX138" fmla="*/ 6911 w 9577"/>
                <a:gd name="connsiteY138" fmla="*/ 6594 h 10000"/>
                <a:gd name="connsiteX139" fmla="*/ 6879 w 9577"/>
                <a:gd name="connsiteY139" fmla="*/ 6980 h 10000"/>
                <a:gd name="connsiteX140" fmla="*/ 6879 w 9577"/>
                <a:gd name="connsiteY140" fmla="*/ 7152 h 10000"/>
                <a:gd name="connsiteX141" fmla="*/ 6879 w 9577"/>
                <a:gd name="connsiteY141" fmla="*/ 7152 h 10000"/>
                <a:gd name="connsiteX142" fmla="*/ 6819 w 9577"/>
                <a:gd name="connsiteY142" fmla="*/ 7283 h 10000"/>
                <a:gd name="connsiteX143" fmla="*/ 6789 w 9577"/>
                <a:gd name="connsiteY143" fmla="*/ 7412 h 10000"/>
                <a:gd name="connsiteX144" fmla="*/ 6728 w 9577"/>
                <a:gd name="connsiteY144" fmla="*/ 7541 h 10000"/>
                <a:gd name="connsiteX145" fmla="*/ 6699 w 9577"/>
                <a:gd name="connsiteY145" fmla="*/ 7627 h 10000"/>
                <a:gd name="connsiteX146" fmla="*/ 6607 w 9577"/>
                <a:gd name="connsiteY146" fmla="*/ 7713 h 10000"/>
                <a:gd name="connsiteX147" fmla="*/ 6789 w 9577"/>
                <a:gd name="connsiteY147" fmla="*/ 8447 h 10000"/>
                <a:gd name="connsiteX148" fmla="*/ 7699 w 9577"/>
                <a:gd name="connsiteY148" fmla="*/ 8748 h 10000"/>
                <a:gd name="connsiteX149" fmla="*/ 7699 w 9577"/>
                <a:gd name="connsiteY149" fmla="*/ 8748 h 10000"/>
                <a:gd name="connsiteX150" fmla="*/ 7758 w 9577"/>
                <a:gd name="connsiteY150" fmla="*/ 8835 h 10000"/>
                <a:gd name="connsiteX151" fmla="*/ 7790 w 9577"/>
                <a:gd name="connsiteY151" fmla="*/ 8878 h 10000"/>
                <a:gd name="connsiteX152" fmla="*/ 7790 w 9577"/>
                <a:gd name="connsiteY152" fmla="*/ 9006 h 10000"/>
                <a:gd name="connsiteX153" fmla="*/ 7819 w 9577"/>
                <a:gd name="connsiteY153" fmla="*/ 9138 h 10000"/>
                <a:gd name="connsiteX154" fmla="*/ 7819 w 9577"/>
                <a:gd name="connsiteY154" fmla="*/ 9697 h 10000"/>
                <a:gd name="connsiteX155" fmla="*/ 8547 w 9577"/>
                <a:gd name="connsiteY155" fmla="*/ 9138 h 10000"/>
                <a:gd name="connsiteX156" fmla="*/ 9093 w 9577"/>
                <a:gd name="connsiteY156" fmla="*/ 8318 h 10000"/>
                <a:gd name="connsiteX157" fmla="*/ 9456 w 9577"/>
                <a:gd name="connsiteY157" fmla="*/ 7283 h 10000"/>
                <a:gd name="connsiteX158" fmla="*/ 9577 w 9577"/>
                <a:gd name="connsiteY158" fmla="*/ 6074 h 10000"/>
                <a:gd name="connsiteX159" fmla="*/ 9486 w 9577"/>
                <a:gd name="connsiteY159" fmla="*/ 5039 h 10000"/>
                <a:gd name="connsiteX160" fmla="*/ 9243 w 9577"/>
                <a:gd name="connsiteY160" fmla="*/ 4089 h 10000"/>
                <a:gd name="connsiteX161" fmla="*/ 8789 w 9577"/>
                <a:gd name="connsiteY161" fmla="*/ 3357 h 10000"/>
                <a:gd name="connsiteX162" fmla="*/ 8275 w 9577"/>
                <a:gd name="connsiteY162" fmla="*/ 2710 h 10000"/>
                <a:gd name="connsiteX163" fmla="*/ 7607 w 9577"/>
                <a:gd name="connsiteY163" fmla="*/ 2365 h 10000"/>
                <a:gd name="connsiteX164" fmla="*/ 6879 w 9577"/>
                <a:gd name="connsiteY164" fmla="*/ 2236 h 10000"/>
                <a:gd name="connsiteX0" fmla="*/ 7228 w 10045"/>
                <a:gd name="connsiteY0" fmla="*/ 2236 h 10000"/>
                <a:gd name="connsiteX1" fmla="*/ 6721 w 10045"/>
                <a:gd name="connsiteY1" fmla="*/ 2236 h 10000"/>
                <a:gd name="connsiteX2" fmla="*/ 6248 w 10045"/>
                <a:gd name="connsiteY2" fmla="*/ 2408 h 10000"/>
                <a:gd name="connsiteX3" fmla="*/ 1185 w 10045"/>
                <a:gd name="connsiteY3" fmla="*/ 2926 h 10000"/>
                <a:gd name="connsiteX4" fmla="*/ 45 w 10045"/>
                <a:gd name="connsiteY4" fmla="*/ 9439 h 10000"/>
                <a:gd name="connsiteX5" fmla="*/ 45 w 10045"/>
                <a:gd name="connsiteY5" fmla="*/ 9138 h 10000"/>
                <a:gd name="connsiteX6" fmla="*/ 109 w 10045"/>
                <a:gd name="connsiteY6" fmla="*/ 9006 h 10000"/>
                <a:gd name="connsiteX7" fmla="*/ 109 w 10045"/>
                <a:gd name="connsiteY7" fmla="*/ 8878 h 10000"/>
                <a:gd name="connsiteX8" fmla="*/ 140 w 10045"/>
                <a:gd name="connsiteY8" fmla="*/ 8835 h 10000"/>
                <a:gd name="connsiteX9" fmla="*/ 204 w 10045"/>
                <a:gd name="connsiteY9" fmla="*/ 8748 h 10000"/>
                <a:gd name="connsiteX10" fmla="*/ 204 w 10045"/>
                <a:gd name="connsiteY10" fmla="*/ 8748 h 10000"/>
                <a:gd name="connsiteX11" fmla="*/ 1153 w 10045"/>
                <a:gd name="connsiteY11" fmla="*/ 8447 h 10000"/>
                <a:gd name="connsiteX12" fmla="*/ 1343 w 10045"/>
                <a:gd name="connsiteY12" fmla="*/ 7713 h 10000"/>
                <a:gd name="connsiteX13" fmla="*/ 1248 w 10045"/>
                <a:gd name="connsiteY13" fmla="*/ 7627 h 10000"/>
                <a:gd name="connsiteX14" fmla="*/ 1185 w 10045"/>
                <a:gd name="connsiteY14" fmla="*/ 7541 h 10000"/>
                <a:gd name="connsiteX15" fmla="*/ 1153 w 10045"/>
                <a:gd name="connsiteY15" fmla="*/ 7412 h 10000"/>
                <a:gd name="connsiteX16" fmla="*/ 1089 w 10045"/>
                <a:gd name="connsiteY16" fmla="*/ 7283 h 10000"/>
                <a:gd name="connsiteX17" fmla="*/ 1058 w 10045"/>
                <a:gd name="connsiteY17" fmla="*/ 7197 h 10000"/>
                <a:gd name="connsiteX18" fmla="*/ 1058 w 10045"/>
                <a:gd name="connsiteY18" fmla="*/ 7152 h 10000"/>
                <a:gd name="connsiteX19" fmla="*/ 1058 w 10045"/>
                <a:gd name="connsiteY19" fmla="*/ 6980 h 10000"/>
                <a:gd name="connsiteX20" fmla="*/ 1027 w 10045"/>
                <a:gd name="connsiteY20" fmla="*/ 6594 h 10000"/>
                <a:gd name="connsiteX21" fmla="*/ 963 w 10045"/>
                <a:gd name="connsiteY21" fmla="*/ 6032 h 10000"/>
                <a:gd name="connsiteX22" fmla="*/ 930 w 10045"/>
                <a:gd name="connsiteY22" fmla="*/ 5471 h 10000"/>
                <a:gd name="connsiteX23" fmla="*/ 1027 w 10045"/>
                <a:gd name="connsiteY23" fmla="*/ 5082 h 10000"/>
                <a:gd name="connsiteX24" fmla="*/ 1248 w 10045"/>
                <a:gd name="connsiteY24" fmla="*/ 4909 h 10000"/>
                <a:gd name="connsiteX25" fmla="*/ 1469 w 10045"/>
                <a:gd name="connsiteY25" fmla="*/ 4781 h 10000"/>
                <a:gd name="connsiteX26" fmla="*/ 1659 w 10045"/>
                <a:gd name="connsiteY26" fmla="*/ 4738 h 10000"/>
                <a:gd name="connsiteX27" fmla="*/ 1753 w 10045"/>
                <a:gd name="connsiteY27" fmla="*/ 4738 h 10000"/>
                <a:gd name="connsiteX28" fmla="*/ 1753 w 10045"/>
                <a:gd name="connsiteY28" fmla="*/ 4738 h 10000"/>
                <a:gd name="connsiteX29" fmla="*/ 1818 w 10045"/>
                <a:gd name="connsiteY29" fmla="*/ 4738 h 10000"/>
                <a:gd name="connsiteX30" fmla="*/ 2007 w 10045"/>
                <a:gd name="connsiteY30" fmla="*/ 4781 h 10000"/>
                <a:gd name="connsiteX31" fmla="*/ 2229 w 10045"/>
                <a:gd name="connsiteY31" fmla="*/ 4909 h 10000"/>
                <a:gd name="connsiteX32" fmla="*/ 2417 w 10045"/>
                <a:gd name="connsiteY32" fmla="*/ 5082 h 10000"/>
                <a:gd name="connsiteX33" fmla="*/ 2513 w 10045"/>
                <a:gd name="connsiteY33" fmla="*/ 5471 h 10000"/>
                <a:gd name="connsiteX34" fmla="*/ 2513 w 10045"/>
                <a:gd name="connsiteY34" fmla="*/ 6032 h 10000"/>
                <a:gd name="connsiteX35" fmla="*/ 2482 w 10045"/>
                <a:gd name="connsiteY35" fmla="*/ 6594 h 10000"/>
                <a:gd name="connsiteX36" fmla="*/ 2417 w 10045"/>
                <a:gd name="connsiteY36" fmla="*/ 6980 h 10000"/>
                <a:gd name="connsiteX37" fmla="*/ 2386 w 10045"/>
                <a:gd name="connsiteY37" fmla="*/ 7152 h 10000"/>
                <a:gd name="connsiteX38" fmla="*/ 2386 w 10045"/>
                <a:gd name="connsiteY38" fmla="*/ 7197 h 10000"/>
                <a:gd name="connsiteX39" fmla="*/ 2386 w 10045"/>
                <a:gd name="connsiteY39" fmla="*/ 7283 h 10000"/>
                <a:gd name="connsiteX40" fmla="*/ 2324 w 10045"/>
                <a:gd name="connsiteY40" fmla="*/ 7412 h 10000"/>
                <a:gd name="connsiteX41" fmla="*/ 2291 w 10045"/>
                <a:gd name="connsiteY41" fmla="*/ 7541 h 10000"/>
                <a:gd name="connsiteX42" fmla="*/ 2197 w 10045"/>
                <a:gd name="connsiteY42" fmla="*/ 7627 h 10000"/>
                <a:gd name="connsiteX43" fmla="*/ 2166 w 10045"/>
                <a:gd name="connsiteY43" fmla="*/ 7713 h 10000"/>
                <a:gd name="connsiteX44" fmla="*/ 2324 w 10045"/>
                <a:gd name="connsiteY44" fmla="*/ 8447 h 10000"/>
                <a:gd name="connsiteX45" fmla="*/ 2830 w 10045"/>
                <a:gd name="connsiteY45" fmla="*/ 8620 h 10000"/>
                <a:gd name="connsiteX46" fmla="*/ 2103 w 10045"/>
                <a:gd name="connsiteY46" fmla="*/ 8878 h 10000"/>
                <a:gd name="connsiteX47" fmla="*/ 2071 w 10045"/>
                <a:gd name="connsiteY47" fmla="*/ 8878 h 10000"/>
                <a:gd name="connsiteX48" fmla="*/ 2007 w 10045"/>
                <a:gd name="connsiteY48" fmla="*/ 8965 h 10000"/>
                <a:gd name="connsiteX49" fmla="*/ 1975 w 10045"/>
                <a:gd name="connsiteY49" fmla="*/ 9095 h 10000"/>
                <a:gd name="connsiteX50" fmla="*/ 1913 w 10045"/>
                <a:gd name="connsiteY50" fmla="*/ 9181 h 10000"/>
                <a:gd name="connsiteX51" fmla="*/ 1913 w 10045"/>
                <a:gd name="connsiteY51" fmla="*/ 9396 h 10000"/>
                <a:gd name="connsiteX52" fmla="*/ 1913 w 10045"/>
                <a:gd name="connsiteY52" fmla="*/ 10000 h 10000"/>
                <a:gd name="connsiteX53" fmla="*/ 2166 w 10045"/>
                <a:gd name="connsiteY53" fmla="*/ 10000 h 10000"/>
                <a:gd name="connsiteX54" fmla="*/ 2166 w 10045"/>
                <a:gd name="connsiteY54" fmla="*/ 9570 h 10000"/>
                <a:gd name="connsiteX55" fmla="*/ 2166 w 10045"/>
                <a:gd name="connsiteY55" fmla="*/ 9396 h 10000"/>
                <a:gd name="connsiteX56" fmla="*/ 2197 w 10045"/>
                <a:gd name="connsiteY56" fmla="*/ 9268 h 10000"/>
                <a:gd name="connsiteX57" fmla="*/ 2229 w 10045"/>
                <a:gd name="connsiteY57" fmla="*/ 9181 h 10000"/>
                <a:gd name="connsiteX58" fmla="*/ 2291 w 10045"/>
                <a:gd name="connsiteY58" fmla="*/ 9138 h 10000"/>
                <a:gd name="connsiteX59" fmla="*/ 2291 w 10045"/>
                <a:gd name="connsiteY59" fmla="*/ 9095 h 10000"/>
                <a:gd name="connsiteX60" fmla="*/ 3430 w 10045"/>
                <a:gd name="connsiteY60" fmla="*/ 8706 h 10000"/>
                <a:gd name="connsiteX61" fmla="*/ 3653 w 10045"/>
                <a:gd name="connsiteY61" fmla="*/ 7843 h 10000"/>
                <a:gd name="connsiteX62" fmla="*/ 3558 w 10045"/>
                <a:gd name="connsiteY62" fmla="*/ 7713 h 10000"/>
                <a:gd name="connsiteX63" fmla="*/ 3463 w 10045"/>
                <a:gd name="connsiteY63" fmla="*/ 7584 h 10000"/>
                <a:gd name="connsiteX64" fmla="*/ 3430 w 10045"/>
                <a:gd name="connsiteY64" fmla="*/ 7455 h 10000"/>
                <a:gd name="connsiteX65" fmla="*/ 3400 w 10045"/>
                <a:gd name="connsiteY65" fmla="*/ 7283 h 10000"/>
                <a:gd name="connsiteX66" fmla="*/ 3336 w 10045"/>
                <a:gd name="connsiteY66" fmla="*/ 7197 h 10000"/>
                <a:gd name="connsiteX67" fmla="*/ 3336 w 10045"/>
                <a:gd name="connsiteY67" fmla="*/ 7152 h 10000"/>
                <a:gd name="connsiteX68" fmla="*/ 3336 w 10045"/>
                <a:gd name="connsiteY68" fmla="*/ 7023 h 10000"/>
                <a:gd name="connsiteX69" fmla="*/ 3305 w 10045"/>
                <a:gd name="connsiteY69" fmla="*/ 6722 h 10000"/>
                <a:gd name="connsiteX70" fmla="*/ 3241 w 10045"/>
                <a:gd name="connsiteY70" fmla="*/ 6204 h 10000"/>
                <a:gd name="connsiteX71" fmla="*/ 3210 w 10045"/>
                <a:gd name="connsiteY71" fmla="*/ 5644 h 10000"/>
                <a:gd name="connsiteX72" fmla="*/ 3210 w 10045"/>
                <a:gd name="connsiteY72" fmla="*/ 5169 h 10000"/>
                <a:gd name="connsiteX73" fmla="*/ 3241 w 10045"/>
                <a:gd name="connsiteY73" fmla="*/ 4781 h 10000"/>
                <a:gd name="connsiteX74" fmla="*/ 3430 w 10045"/>
                <a:gd name="connsiteY74" fmla="*/ 4478 h 10000"/>
                <a:gd name="connsiteX75" fmla="*/ 3653 w 10045"/>
                <a:gd name="connsiteY75" fmla="*/ 4349 h 10000"/>
                <a:gd name="connsiteX76" fmla="*/ 3874 w 10045"/>
                <a:gd name="connsiteY76" fmla="*/ 4220 h 10000"/>
                <a:gd name="connsiteX77" fmla="*/ 4064 w 10045"/>
                <a:gd name="connsiteY77" fmla="*/ 4220 h 10000"/>
                <a:gd name="connsiteX78" fmla="*/ 4160 w 10045"/>
                <a:gd name="connsiteY78" fmla="*/ 4220 h 10000"/>
                <a:gd name="connsiteX79" fmla="*/ 4160 w 10045"/>
                <a:gd name="connsiteY79" fmla="*/ 4220 h 10000"/>
                <a:gd name="connsiteX80" fmla="*/ 4223 w 10045"/>
                <a:gd name="connsiteY80" fmla="*/ 4220 h 10000"/>
                <a:gd name="connsiteX81" fmla="*/ 4381 w 10045"/>
                <a:gd name="connsiteY81" fmla="*/ 4220 h 10000"/>
                <a:gd name="connsiteX82" fmla="*/ 4602 w 10045"/>
                <a:gd name="connsiteY82" fmla="*/ 4349 h 10000"/>
                <a:gd name="connsiteX83" fmla="*/ 4854 w 10045"/>
                <a:gd name="connsiteY83" fmla="*/ 4478 h 10000"/>
                <a:gd name="connsiteX84" fmla="*/ 5013 w 10045"/>
                <a:gd name="connsiteY84" fmla="*/ 4781 h 10000"/>
                <a:gd name="connsiteX85" fmla="*/ 5108 w 10045"/>
                <a:gd name="connsiteY85" fmla="*/ 5169 h 10000"/>
                <a:gd name="connsiteX86" fmla="*/ 5076 w 10045"/>
                <a:gd name="connsiteY86" fmla="*/ 5644 h 10000"/>
                <a:gd name="connsiteX87" fmla="*/ 5076 w 10045"/>
                <a:gd name="connsiteY87" fmla="*/ 6204 h 10000"/>
                <a:gd name="connsiteX88" fmla="*/ 4982 w 10045"/>
                <a:gd name="connsiteY88" fmla="*/ 6722 h 10000"/>
                <a:gd name="connsiteX89" fmla="*/ 4982 w 10045"/>
                <a:gd name="connsiteY89" fmla="*/ 7023 h 10000"/>
                <a:gd name="connsiteX90" fmla="*/ 4951 w 10045"/>
                <a:gd name="connsiteY90" fmla="*/ 7152 h 10000"/>
                <a:gd name="connsiteX91" fmla="*/ 4951 w 10045"/>
                <a:gd name="connsiteY91" fmla="*/ 7197 h 10000"/>
                <a:gd name="connsiteX92" fmla="*/ 4951 w 10045"/>
                <a:gd name="connsiteY92" fmla="*/ 7283 h 10000"/>
                <a:gd name="connsiteX93" fmla="*/ 4886 w 10045"/>
                <a:gd name="connsiteY93" fmla="*/ 7455 h 10000"/>
                <a:gd name="connsiteX94" fmla="*/ 4792 w 10045"/>
                <a:gd name="connsiteY94" fmla="*/ 7584 h 10000"/>
                <a:gd name="connsiteX95" fmla="*/ 4760 w 10045"/>
                <a:gd name="connsiteY95" fmla="*/ 7713 h 10000"/>
                <a:gd name="connsiteX96" fmla="*/ 4602 w 10045"/>
                <a:gd name="connsiteY96" fmla="*/ 7843 h 10000"/>
                <a:gd name="connsiteX97" fmla="*/ 4854 w 10045"/>
                <a:gd name="connsiteY97" fmla="*/ 8706 h 10000"/>
                <a:gd name="connsiteX98" fmla="*/ 5995 w 10045"/>
                <a:gd name="connsiteY98" fmla="*/ 9095 h 10000"/>
                <a:gd name="connsiteX99" fmla="*/ 5995 w 10045"/>
                <a:gd name="connsiteY99" fmla="*/ 9138 h 10000"/>
                <a:gd name="connsiteX100" fmla="*/ 6026 w 10045"/>
                <a:gd name="connsiteY100" fmla="*/ 9181 h 10000"/>
                <a:gd name="connsiteX101" fmla="*/ 6090 w 10045"/>
                <a:gd name="connsiteY101" fmla="*/ 9268 h 10000"/>
                <a:gd name="connsiteX102" fmla="*/ 6121 w 10045"/>
                <a:gd name="connsiteY102" fmla="*/ 9396 h 10000"/>
                <a:gd name="connsiteX103" fmla="*/ 6184 w 10045"/>
                <a:gd name="connsiteY103" fmla="*/ 9570 h 10000"/>
                <a:gd name="connsiteX104" fmla="*/ 6184 w 10045"/>
                <a:gd name="connsiteY104" fmla="*/ 9742 h 10000"/>
                <a:gd name="connsiteX105" fmla="*/ 6184 w 10045"/>
                <a:gd name="connsiteY105" fmla="*/ 9956 h 10000"/>
                <a:gd name="connsiteX106" fmla="*/ 6343 w 10045"/>
                <a:gd name="connsiteY106" fmla="*/ 9956 h 10000"/>
                <a:gd name="connsiteX107" fmla="*/ 6343 w 10045"/>
                <a:gd name="connsiteY107" fmla="*/ 9396 h 10000"/>
                <a:gd name="connsiteX108" fmla="*/ 6343 w 10045"/>
                <a:gd name="connsiteY108" fmla="*/ 9181 h 10000"/>
                <a:gd name="connsiteX109" fmla="*/ 6310 w 10045"/>
                <a:gd name="connsiteY109" fmla="*/ 9095 h 10000"/>
                <a:gd name="connsiteX110" fmla="*/ 6248 w 10045"/>
                <a:gd name="connsiteY110" fmla="*/ 8965 h 10000"/>
                <a:gd name="connsiteX111" fmla="*/ 6216 w 10045"/>
                <a:gd name="connsiteY111" fmla="*/ 8878 h 10000"/>
                <a:gd name="connsiteX112" fmla="*/ 6184 w 10045"/>
                <a:gd name="connsiteY112" fmla="*/ 8878 h 10000"/>
                <a:gd name="connsiteX113" fmla="*/ 5426 w 10045"/>
                <a:gd name="connsiteY113" fmla="*/ 8620 h 10000"/>
                <a:gd name="connsiteX114" fmla="*/ 5930 w 10045"/>
                <a:gd name="connsiteY114" fmla="*/ 8447 h 10000"/>
                <a:gd name="connsiteX115" fmla="*/ 6184 w 10045"/>
                <a:gd name="connsiteY115" fmla="*/ 7713 h 10000"/>
                <a:gd name="connsiteX116" fmla="*/ 6090 w 10045"/>
                <a:gd name="connsiteY116" fmla="*/ 7627 h 10000"/>
                <a:gd name="connsiteX117" fmla="*/ 5995 w 10045"/>
                <a:gd name="connsiteY117" fmla="*/ 7541 h 10000"/>
                <a:gd name="connsiteX118" fmla="*/ 5930 w 10045"/>
                <a:gd name="connsiteY118" fmla="*/ 7412 h 10000"/>
                <a:gd name="connsiteX119" fmla="*/ 5900 w 10045"/>
                <a:gd name="connsiteY119" fmla="*/ 7283 h 10000"/>
                <a:gd name="connsiteX120" fmla="*/ 5900 w 10045"/>
                <a:gd name="connsiteY120" fmla="*/ 7152 h 10000"/>
                <a:gd name="connsiteX121" fmla="*/ 5900 w 10045"/>
                <a:gd name="connsiteY121" fmla="*/ 7152 h 10000"/>
                <a:gd name="connsiteX122" fmla="*/ 5836 w 10045"/>
                <a:gd name="connsiteY122" fmla="*/ 6980 h 10000"/>
                <a:gd name="connsiteX123" fmla="*/ 5805 w 10045"/>
                <a:gd name="connsiteY123" fmla="*/ 6594 h 10000"/>
                <a:gd name="connsiteX124" fmla="*/ 5773 w 10045"/>
                <a:gd name="connsiteY124" fmla="*/ 6032 h 10000"/>
                <a:gd name="connsiteX125" fmla="*/ 5773 w 10045"/>
                <a:gd name="connsiteY125" fmla="*/ 5471 h 10000"/>
                <a:gd name="connsiteX126" fmla="*/ 5836 w 10045"/>
                <a:gd name="connsiteY126" fmla="*/ 5082 h 10000"/>
                <a:gd name="connsiteX127" fmla="*/ 6026 w 10045"/>
                <a:gd name="connsiteY127" fmla="*/ 4909 h 10000"/>
                <a:gd name="connsiteX128" fmla="*/ 6248 w 10045"/>
                <a:gd name="connsiteY128" fmla="*/ 4781 h 10000"/>
                <a:gd name="connsiteX129" fmla="*/ 6438 w 10045"/>
                <a:gd name="connsiteY129" fmla="*/ 4738 h 10000"/>
                <a:gd name="connsiteX130" fmla="*/ 6532 w 10045"/>
                <a:gd name="connsiteY130" fmla="*/ 4738 h 10000"/>
                <a:gd name="connsiteX131" fmla="*/ 6532 w 10045"/>
                <a:gd name="connsiteY131" fmla="*/ 4738 h 10000"/>
                <a:gd name="connsiteX132" fmla="*/ 6628 w 10045"/>
                <a:gd name="connsiteY132" fmla="*/ 4738 h 10000"/>
                <a:gd name="connsiteX133" fmla="*/ 6817 w 10045"/>
                <a:gd name="connsiteY133" fmla="*/ 4781 h 10000"/>
                <a:gd name="connsiteX134" fmla="*/ 7070 w 10045"/>
                <a:gd name="connsiteY134" fmla="*/ 4909 h 10000"/>
                <a:gd name="connsiteX135" fmla="*/ 7261 w 10045"/>
                <a:gd name="connsiteY135" fmla="*/ 5082 h 10000"/>
                <a:gd name="connsiteX136" fmla="*/ 7354 w 10045"/>
                <a:gd name="connsiteY136" fmla="*/ 5471 h 10000"/>
                <a:gd name="connsiteX137" fmla="*/ 7324 w 10045"/>
                <a:gd name="connsiteY137" fmla="*/ 6032 h 10000"/>
                <a:gd name="connsiteX138" fmla="*/ 7261 w 10045"/>
                <a:gd name="connsiteY138" fmla="*/ 6594 h 10000"/>
                <a:gd name="connsiteX139" fmla="*/ 7228 w 10045"/>
                <a:gd name="connsiteY139" fmla="*/ 6980 h 10000"/>
                <a:gd name="connsiteX140" fmla="*/ 7228 w 10045"/>
                <a:gd name="connsiteY140" fmla="*/ 7152 h 10000"/>
                <a:gd name="connsiteX141" fmla="*/ 7228 w 10045"/>
                <a:gd name="connsiteY141" fmla="*/ 7152 h 10000"/>
                <a:gd name="connsiteX142" fmla="*/ 7165 w 10045"/>
                <a:gd name="connsiteY142" fmla="*/ 7283 h 10000"/>
                <a:gd name="connsiteX143" fmla="*/ 7134 w 10045"/>
                <a:gd name="connsiteY143" fmla="*/ 7412 h 10000"/>
                <a:gd name="connsiteX144" fmla="*/ 7070 w 10045"/>
                <a:gd name="connsiteY144" fmla="*/ 7541 h 10000"/>
                <a:gd name="connsiteX145" fmla="*/ 7040 w 10045"/>
                <a:gd name="connsiteY145" fmla="*/ 7627 h 10000"/>
                <a:gd name="connsiteX146" fmla="*/ 6944 w 10045"/>
                <a:gd name="connsiteY146" fmla="*/ 7713 h 10000"/>
                <a:gd name="connsiteX147" fmla="*/ 7134 w 10045"/>
                <a:gd name="connsiteY147" fmla="*/ 8447 h 10000"/>
                <a:gd name="connsiteX148" fmla="*/ 8084 w 10045"/>
                <a:gd name="connsiteY148" fmla="*/ 8748 h 10000"/>
                <a:gd name="connsiteX149" fmla="*/ 8084 w 10045"/>
                <a:gd name="connsiteY149" fmla="*/ 8748 h 10000"/>
                <a:gd name="connsiteX150" fmla="*/ 8146 w 10045"/>
                <a:gd name="connsiteY150" fmla="*/ 8835 h 10000"/>
                <a:gd name="connsiteX151" fmla="*/ 8179 w 10045"/>
                <a:gd name="connsiteY151" fmla="*/ 8878 h 10000"/>
                <a:gd name="connsiteX152" fmla="*/ 8179 w 10045"/>
                <a:gd name="connsiteY152" fmla="*/ 9006 h 10000"/>
                <a:gd name="connsiteX153" fmla="*/ 8209 w 10045"/>
                <a:gd name="connsiteY153" fmla="*/ 9138 h 10000"/>
                <a:gd name="connsiteX154" fmla="*/ 8209 w 10045"/>
                <a:gd name="connsiteY154" fmla="*/ 9697 h 10000"/>
                <a:gd name="connsiteX155" fmla="*/ 8970 w 10045"/>
                <a:gd name="connsiteY155" fmla="*/ 9138 h 10000"/>
                <a:gd name="connsiteX156" fmla="*/ 9540 w 10045"/>
                <a:gd name="connsiteY156" fmla="*/ 8318 h 10000"/>
                <a:gd name="connsiteX157" fmla="*/ 9919 w 10045"/>
                <a:gd name="connsiteY157" fmla="*/ 7283 h 10000"/>
                <a:gd name="connsiteX158" fmla="*/ 10045 w 10045"/>
                <a:gd name="connsiteY158" fmla="*/ 6074 h 10000"/>
                <a:gd name="connsiteX159" fmla="*/ 9950 w 10045"/>
                <a:gd name="connsiteY159" fmla="*/ 5039 h 10000"/>
                <a:gd name="connsiteX160" fmla="*/ 9696 w 10045"/>
                <a:gd name="connsiteY160" fmla="*/ 4089 h 10000"/>
                <a:gd name="connsiteX161" fmla="*/ 9222 w 10045"/>
                <a:gd name="connsiteY161" fmla="*/ 3357 h 10000"/>
                <a:gd name="connsiteX162" fmla="*/ 8685 w 10045"/>
                <a:gd name="connsiteY162" fmla="*/ 2710 h 10000"/>
                <a:gd name="connsiteX163" fmla="*/ 7988 w 10045"/>
                <a:gd name="connsiteY163" fmla="*/ 2365 h 10000"/>
                <a:gd name="connsiteX164" fmla="*/ 7228 w 10045"/>
                <a:gd name="connsiteY164" fmla="*/ 2236 h 10000"/>
                <a:gd name="connsiteX0" fmla="*/ 7847 w 10664"/>
                <a:gd name="connsiteY0" fmla="*/ 2236 h 10000"/>
                <a:gd name="connsiteX1" fmla="*/ 7340 w 10664"/>
                <a:gd name="connsiteY1" fmla="*/ 2236 h 10000"/>
                <a:gd name="connsiteX2" fmla="*/ 6867 w 10664"/>
                <a:gd name="connsiteY2" fmla="*/ 2408 h 10000"/>
                <a:gd name="connsiteX3" fmla="*/ 1804 w 10664"/>
                <a:gd name="connsiteY3" fmla="*/ 2926 h 10000"/>
                <a:gd name="connsiteX4" fmla="*/ 664 w 10664"/>
                <a:gd name="connsiteY4" fmla="*/ 9439 h 10000"/>
                <a:gd name="connsiteX5" fmla="*/ 664 w 10664"/>
                <a:gd name="connsiteY5" fmla="*/ 9138 h 10000"/>
                <a:gd name="connsiteX6" fmla="*/ 728 w 10664"/>
                <a:gd name="connsiteY6" fmla="*/ 9006 h 10000"/>
                <a:gd name="connsiteX7" fmla="*/ 728 w 10664"/>
                <a:gd name="connsiteY7" fmla="*/ 8878 h 10000"/>
                <a:gd name="connsiteX8" fmla="*/ 759 w 10664"/>
                <a:gd name="connsiteY8" fmla="*/ 8835 h 10000"/>
                <a:gd name="connsiteX9" fmla="*/ 823 w 10664"/>
                <a:gd name="connsiteY9" fmla="*/ 8748 h 10000"/>
                <a:gd name="connsiteX10" fmla="*/ 823 w 10664"/>
                <a:gd name="connsiteY10" fmla="*/ 8748 h 10000"/>
                <a:gd name="connsiteX11" fmla="*/ 1772 w 10664"/>
                <a:gd name="connsiteY11" fmla="*/ 8447 h 10000"/>
                <a:gd name="connsiteX12" fmla="*/ 1962 w 10664"/>
                <a:gd name="connsiteY12" fmla="*/ 7713 h 10000"/>
                <a:gd name="connsiteX13" fmla="*/ 1867 w 10664"/>
                <a:gd name="connsiteY13" fmla="*/ 7627 h 10000"/>
                <a:gd name="connsiteX14" fmla="*/ 1804 w 10664"/>
                <a:gd name="connsiteY14" fmla="*/ 7541 h 10000"/>
                <a:gd name="connsiteX15" fmla="*/ 1772 w 10664"/>
                <a:gd name="connsiteY15" fmla="*/ 7412 h 10000"/>
                <a:gd name="connsiteX16" fmla="*/ 1708 w 10664"/>
                <a:gd name="connsiteY16" fmla="*/ 7283 h 10000"/>
                <a:gd name="connsiteX17" fmla="*/ 1677 w 10664"/>
                <a:gd name="connsiteY17" fmla="*/ 7197 h 10000"/>
                <a:gd name="connsiteX18" fmla="*/ 1677 w 10664"/>
                <a:gd name="connsiteY18" fmla="*/ 7152 h 10000"/>
                <a:gd name="connsiteX19" fmla="*/ 1677 w 10664"/>
                <a:gd name="connsiteY19" fmla="*/ 6980 h 10000"/>
                <a:gd name="connsiteX20" fmla="*/ 1646 w 10664"/>
                <a:gd name="connsiteY20" fmla="*/ 6594 h 10000"/>
                <a:gd name="connsiteX21" fmla="*/ 1582 w 10664"/>
                <a:gd name="connsiteY21" fmla="*/ 6032 h 10000"/>
                <a:gd name="connsiteX22" fmla="*/ 1549 w 10664"/>
                <a:gd name="connsiteY22" fmla="*/ 5471 h 10000"/>
                <a:gd name="connsiteX23" fmla="*/ 1646 w 10664"/>
                <a:gd name="connsiteY23" fmla="*/ 5082 h 10000"/>
                <a:gd name="connsiteX24" fmla="*/ 1867 w 10664"/>
                <a:gd name="connsiteY24" fmla="*/ 4909 h 10000"/>
                <a:gd name="connsiteX25" fmla="*/ 2088 w 10664"/>
                <a:gd name="connsiteY25" fmla="*/ 4781 h 10000"/>
                <a:gd name="connsiteX26" fmla="*/ 2278 w 10664"/>
                <a:gd name="connsiteY26" fmla="*/ 4738 h 10000"/>
                <a:gd name="connsiteX27" fmla="*/ 2372 w 10664"/>
                <a:gd name="connsiteY27" fmla="*/ 4738 h 10000"/>
                <a:gd name="connsiteX28" fmla="*/ 2372 w 10664"/>
                <a:gd name="connsiteY28" fmla="*/ 4738 h 10000"/>
                <a:gd name="connsiteX29" fmla="*/ 2437 w 10664"/>
                <a:gd name="connsiteY29" fmla="*/ 4738 h 10000"/>
                <a:gd name="connsiteX30" fmla="*/ 2626 w 10664"/>
                <a:gd name="connsiteY30" fmla="*/ 4781 h 10000"/>
                <a:gd name="connsiteX31" fmla="*/ 2848 w 10664"/>
                <a:gd name="connsiteY31" fmla="*/ 4909 h 10000"/>
                <a:gd name="connsiteX32" fmla="*/ 3036 w 10664"/>
                <a:gd name="connsiteY32" fmla="*/ 5082 h 10000"/>
                <a:gd name="connsiteX33" fmla="*/ 3132 w 10664"/>
                <a:gd name="connsiteY33" fmla="*/ 5471 h 10000"/>
                <a:gd name="connsiteX34" fmla="*/ 3132 w 10664"/>
                <a:gd name="connsiteY34" fmla="*/ 6032 h 10000"/>
                <a:gd name="connsiteX35" fmla="*/ 3101 w 10664"/>
                <a:gd name="connsiteY35" fmla="*/ 6594 h 10000"/>
                <a:gd name="connsiteX36" fmla="*/ 3036 w 10664"/>
                <a:gd name="connsiteY36" fmla="*/ 6980 h 10000"/>
                <a:gd name="connsiteX37" fmla="*/ 3005 w 10664"/>
                <a:gd name="connsiteY37" fmla="*/ 7152 h 10000"/>
                <a:gd name="connsiteX38" fmla="*/ 3005 w 10664"/>
                <a:gd name="connsiteY38" fmla="*/ 7197 h 10000"/>
                <a:gd name="connsiteX39" fmla="*/ 3005 w 10664"/>
                <a:gd name="connsiteY39" fmla="*/ 7283 h 10000"/>
                <a:gd name="connsiteX40" fmla="*/ 2943 w 10664"/>
                <a:gd name="connsiteY40" fmla="*/ 7412 h 10000"/>
                <a:gd name="connsiteX41" fmla="*/ 2910 w 10664"/>
                <a:gd name="connsiteY41" fmla="*/ 7541 h 10000"/>
                <a:gd name="connsiteX42" fmla="*/ 2816 w 10664"/>
                <a:gd name="connsiteY42" fmla="*/ 7627 h 10000"/>
                <a:gd name="connsiteX43" fmla="*/ 2785 w 10664"/>
                <a:gd name="connsiteY43" fmla="*/ 7713 h 10000"/>
                <a:gd name="connsiteX44" fmla="*/ 2943 w 10664"/>
                <a:gd name="connsiteY44" fmla="*/ 8447 h 10000"/>
                <a:gd name="connsiteX45" fmla="*/ 3449 w 10664"/>
                <a:gd name="connsiteY45" fmla="*/ 8620 h 10000"/>
                <a:gd name="connsiteX46" fmla="*/ 2722 w 10664"/>
                <a:gd name="connsiteY46" fmla="*/ 8878 h 10000"/>
                <a:gd name="connsiteX47" fmla="*/ 2690 w 10664"/>
                <a:gd name="connsiteY47" fmla="*/ 8878 h 10000"/>
                <a:gd name="connsiteX48" fmla="*/ 2626 w 10664"/>
                <a:gd name="connsiteY48" fmla="*/ 8965 h 10000"/>
                <a:gd name="connsiteX49" fmla="*/ 2594 w 10664"/>
                <a:gd name="connsiteY49" fmla="*/ 9095 h 10000"/>
                <a:gd name="connsiteX50" fmla="*/ 2532 w 10664"/>
                <a:gd name="connsiteY50" fmla="*/ 9181 h 10000"/>
                <a:gd name="connsiteX51" fmla="*/ 2532 w 10664"/>
                <a:gd name="connsiteY51" fmla="*/ 9396 h 10000"/>
                <a:gd name="connsiteX52" fmla="*/ 2532 w 10664"/>
                <a:gd name="connsiteY52" fmla="*/ 10000 h 10000"/>
                <a:gd name="connsiteX53" fmla="*/ 2785 w 10664"/>
                <a:gd name="connsiteY53" fmla="*/ 10000 h 10000"/>
                <a:gd name="connsiteX54" fmla="*/ 2785 w 10664"/>
                <a:gd name="connsiteY54" fmla="*/ 9570 h 10000"/>
                <a:gd name="connsiteX55" fmla="*/ 2785 w 10664"/>
                <a:gd name="connsiteY55" fmla="*/ 9396 h 10000"/>
                <a:gd name="connsiteX56" fmla="*/ 2816 w 10664"/>
                <a:gd name="connsiteY56" fmla="*/ 9268 h 10000"/>
                <a:gd name="connsiteX57" fmla="*/ 2848 w 10664"/>
                <a:gd name="connsiteY57" fmla="*/ 9181 h 10000"/>
                <a:gd name="connsiteX58" fmla="*/ 2910 w 10664"/>
                <a:gd name="connsiteY58" fmla="*/ 9138 h 10000"/>
                <a:gd name="connsiteX59" fmla="*/ 2910 w 10664"/>
                <a:gd name="connsiteY59" fmla="*/ 9095 h 10000"/>
                <a:gd name="connsiteX60" fmla="*/ 4049 w 10664"/>
                <a:gd name="connsiteY60" fmla="*/ 8706 h 10000"/>
                <a:gd name="connsiteX61" fmla="*/ 4272 w 10664"/>
                <a:gd name="connsiteY61" fmla="*/ 7843 h 10000"/>
                <a:gd name="connsiteX62" fmla="*/ 4177 w 10664"/>
                <a:gd name="connsiteY62" fmla="*/ 7713 h 10000"/>
                <a:gd name="connsiteX63" fmla="*/ 4082 w 10664"/>
                <a:gd name="connsiteY63" fmla="*/ 7584 h 10000"/>
                <a:gd name="connsiteX64" fmla="*/ 4049 w 10664"/>
                <a:gd name="connsiteY64" fmla="*/ 7455 h 10000"/>
                <a:gd name="connsiteX65" fmla="*/ 4019 w 10664"/>
                <a:gd name="connsiteY65" fmla="*/ 7283 h 10000"/>
                <a:gd name="connsiteX66" fmla="*/ 3955 w 10664"/>
                <a:gd name="connsiteY66" fmla="*/ 7197 h 10000"/>
                <a:gd name="connsiteX67" fmla="*/ 3955 w 10664"/>
                <a:gd name="connsiteY67" fmla="*/ 7152 h 10000"/>
                <a:gd name="connsiteX68" fmla="*/ 3955 w 10664"/>
                <a:gd name="connsiteY68" fmla="*/ 7023 h 10000"/>
                <a:gd name="connsiteX69" fmla="*/ 3924 w 10664"/>
                <a:gd name="connsiteY69" fmla="*/ 6722 h 10000"/>
                <a:gd name="connsiteX70" fmla="*/ 3860 w 10664"/>
                <a:gd name="connsiteY70" fmla="*/ 6204 h 10000"/>
                <a:gd name="connsiteX71" fmla="*/ 3829 w 10664"/>
                <a:gd name="connsiteY71" fmla="*/ 5644 h 10000"/>
                <a:gd name="connsiteX72" fmla="*/ 3829 w 10664"/>
                <a:gd name="connsiteY72" fmla="*/ 5169 h 10000"/>
                <a:gd name="connsiteX73" fmla="*/ 3860 w 10664"/>
                <a:gd name="connsiteY73" fmla="*/ 4781 h 10000"/>
                <a:gd name="connsiteX74" fmla="*/ 4049 w 10664"/>
                <a:gd name="connsiteY74" fmla="*/ 4478 h 10000"/>
                <a:gd name="connsiteX75" fmla="*/ 4272 w 10664"/>
                <a:gd name="connsiteY75" fmla="*/ 4349 h 10000"/>
                <a:gd name="connsiteX76" fmla="*/ 4493 w 10664"/>
                <a:gd name="connsiteY76" fmla="*/ 4220 h 10000"/>
                <a:gd name="connsiteX77" fmla="*/ 4683 w 10664"/>
                <a:gd name="connsiteY77" fmla="*/ 4220 h 10000"/>
                <a:gd name="connsiteX78" fmla="*/ 4779 w 10664"/>
                <a:gd name="connsiteY78" fmla="*/ 4220 h 10000"/>
                <a:gd name="connsiteX79" fmla="*/ 4779 w 10664"/>
                <a:gd name="connsiteY79" fmla="*/ 4220 h 10000"/>
                <a:gd name="connsiteX80" fmla="*/ 4842 w 10664"/>
                <a:gd name="connsiteY80" fmla="*/ 4220 h 10000"/>
                <a:gd name="connsiteX81" fmla="*/ 5000 w 10664"/>
                <a:gd name="connsiteY81" fmla="*/ 4220 h 10000"/>
                <a:gd name="connsiteX82" fmla="*/ 5221 w 10664"/>
                <a:gd name="connsiteY82" fmla="*/ 4349 h 10000"/>
                <a:gd name="connsiteX83" fmla="*/ 5473 w 10664"/>
                <a:gd name="connsiteY83" fmla="*/ 4478 h 10000"/>
                <a:gd name="connsiteX84" fmla="*/ 5632 w 10664"/>
                <a:gd name="connsiteY84" fmla="*/ 4781 h 10000"/>
                <a:gd name="connsiteX85" fmla="*/ 5727 w 10664"/>
                <a:gd name="connsiteY85" fmla="*/ 5169 h 10000"/>
                <a:gd name="connsiteX86" fmla="*/ 5695 w 10664"/>
                <a:gd name="connsiteY86" fmla="*/ 5644 h 10000"/>
                <a:gd name="connsiteX87" fmla="*/ 5695 w 10664"/>
                <a:gd name="connsiteY87" fmla="*/ 6204 h 10000"/>
                <a:gd name="connsiteX88" fmla="*/ 5601 w 10664"/>
                <a:gd name="connsiteY88" fmla="*/ 6722 h 10000"/>
                <a:gd name="connsiteX89" fmla="*/ 5601 w 10664"/>
                <a:gd name="connsiteY89" fmla="*/ 7023 h 10000"/>
                <a:gd name="connsiteX90" fmla="*/ 5570 w 10664"/>
                <a:gd name="connsiteY90" fmla="*/ 7152 h 10000"/>
                <a:gd name="connsiteX91" fmla="*/ 5570 w 10664"/>
                <a:gd name="connsiteY91" fmla="*/ 7197 h 10000"/>
                <a:gd name="connsiteX92" fmla="*/ 5570 w 10664"/>
                <a:gd name="connsiteY92" fmla="*/ 7283 h 10000"/>
                <a:gd name="connsiteX93" fmla="*/ 5505 w 10664"/>
                <a:gd name="connsiteY93" fmla="*/ 7455 h 10000"/>
                <a:gd name="connsiteX94" fmla="*/ 5411 w 10664"/>
                <a:gd name="connsiteY94" fmla="*/ 7584 h 10000"/>
                <a:gd name="connsiteX95" fmla="*/ 5379 w 10664"/>
                <a:gd name="connsiteY95" fmla="*/ 7713 h 10000"/>
                <a:gd name="connsiteX96" fmla="*/ 5221 w 10664"/>
                <a:gd name="connsiteY96" fmla="*/ 7843 h 10000"/>
                <a:gd name="connsiteX97" fmla="*/ 5473 w 10664"/>
                <a:gd name="connsiteY97" fmla="*/ 8706 h 10000"/>
                <a:gd name="connsiteX98" fmla="*/ 6614 w 10664"/>
                <a:gd name="connsiteY98" fmla="*/ 9095 h 10000"/>
                <a:gd name="connsiteX99" fmla="*/ 6614 w 10664"/>
                <a:gd name="connsiteY99" fmla="*/ 9138 h 10000"/>
                <a:gd name="connsiteX100" fmla="*/ 6645 w 10664"/>
                <a:gd name="connsiteY100" fmla="*/ 9181 h 10000"/>
                <a:gd name="connsiteX101" fmla="*/ 6709 w 10664"/>
                <a:gd name="connsiteY101" fmla="*/ 9268 h 10000"/>
                <a:gd name="connsiteX102" fmla="*/ 6740 w 10664"/>
                <a:gd name="connsiteY102" fmla="*/ 9396 h 10000"/>
                <a:gd name="connsiteX103" fmla="*/ 6803 w 10664"/>
                <a:gd name="connsiteY103" fmla="*/ 9570 h 10000"/>
                <a:gd name="connsiteX104" fmla="*/ 6803 w 10664"/>
                <a:gd name="connsiteY104" fmla="*/ 9742 h 10000"/>
                <a:gd name="connsiteX105" fmla="*/ 6803 w 10664"/>
                <a:gd name="connsiteY105" fmla="*/ 9956 h 10000"/>
                <a:gd name="connsiteX106" fmla="*/ 6962 w 10664"/>
                <a:gd name="connsiteY106" fmla="*/ 9956 h 10000"/>
                <a:gd name="connsiteX107" fmla="*/ 6962 w 10664"/>
                <a:gd name="connsiteY107" fmla="*/ 9396 h 10000"/>
                <a:gd name="connsiteX108" fmla="*/ 6962 w 10664"/>
                <a:gd name="connsiteY108" fmla="*/ 9181 h 10000"/>
                <a:gd name="connsiteX109" fmla="*/ 6929 w 10664"/>
                <a:gd name="connsiteY109" fmla="*/ 9095 h 10000"/>
                <a:gd name="connsiteX110" fmla="*/ 6867 w 10664"/>
                <a:gd name="connsiteY110" fmla="*/ 8965 h 10000"/>
                <a:gd name="connsiteX111" fmla="*/ 6835 w 10664"/>
                <a:gd name="connsiteY111" fmla="*/ 8878 h 10000"/>
                <a:gd name="connsiteX112" fmla="*/ 6803 w 10664"/>
                <a:gd name="connsiteY112" fmla="*/ 8878 h 10000"/>
                <a:gd name="connsiteX113" fmla="*/ 6045 w 10664"/>
                <a:gd name="connsiteY113" fmla="*/ 8620 h 10000"/>
                <a:gd name="connsiteX114" fmla="*/ 6549 w 10664"/>
                <a:gd name="connsiteY114" fmla="*/ 8447 h 10000"/>
                <a:gd name="connsiteX115" fmla="*/ 6803 w 10664"/>
                <a:gd name="connsiteY115" fmla="*/ 7713 h 10000"/>
                <a:gd name="connsiteX116" fmla="*/ 6709 w 10664"/>
                <a:gd name="connsiteY116" fmla="*/ 7627 h 10000"/>
                <a:gd name="connsiteX117" fmla="*/ 6614 w 10664"/>
                <a:gd name="connsiteY117" fmla="*/ 7541 h 10000"/>
                <a:gd name="connsiteX118" fmla="*/ 6549 w 10664"/>
                <a:gd name="connsiteY118" fmla="*/ 7412 h 10000"/>
                <a:gd name="connsiteX119" fmla="*/ 6519 w 10664"/>
                <a:gd name="connsiteY119" fmla="*/ 7283 h 10000"/>
                <a:gd name="connsiteX120" fmla="*/ 6519 w 10664"/>
                <a:gd name="connsiteY120" fmla="*/ 7152 h 10000"/>
                <a:gd name="connsiteX121" fmla="*/ 6519 w 10664"/>
                <a:gd name="connsiteY121" fmla="*/ 7152 h 10000"/>
                <a:gd name="connsiteX122" fmla="*/ 6455 w 10664"/>
                <a:gd name="connsiteY122" fmla="*/ 6980 h 10000"/>
                <a:gd name="connsiteX123" fmla="*/ 6424 w 10664"/>
                <a:gd name="connsiteY123" fmla="*/ 6594 h 10000"/>
                <a:gd name="connsiteX124" fmla="*/ 6392 w 10664"/>
                <a:gd name="connsiteY124" fmla="*/ 6032 h 10000"/>
                <a:gd name="connsiteX125" fmla="*/ 6392 w 10664"/>
                <a:gd name="connsiteY125" fmla="*/ 5471 h 10000"/>
                <a:gd name="connsiteX126" fmla="*/ 6455 w 10664"/>
                <a:gd name="connsiteY126" fmla="*/ 5082 h 10000"/>
                <a:gd name="connsiteX127" fmla="*/ 6645 w 10664"/>
                <a:gd name="connsiteY127" fmla="*/ 4909 h 10000"/>
                <a:gd name="connsiteX128" fmla="*/ 6867 w 10664"/>
                <a:gd name="connsiteY128" fmla="*/ 4781 h 10000"/>
                <a:gd name="connsiteX129" fmla="*/ 7057 w 10664"/>
                <a:gd name="connsiteY129" fmla="*/ 4738 h 10000"/>
                <a:gd name="connsiteX130" fmla="*/ 7151 w 10664"/>
                <a:gd name="connsiteY130" fmla="*/ 4738 h 10000"/>
                <a:gd name="connsiteX131" fmla="*/ 7151 w 10664"/>
                <a:gd name="connsiteY131" fmla="*/ 4738 h 10000"/>
                <a:gd name="connsiteX132" fmla="*/ 7247 w 10664"/>
                <a:gd name="connsiteY132" fmla="*/ 4738 h 10000"/>
                <a:gd name="connsiteX133" fmla="*/ 7436 w 10664"/>
                <a:gd name="connsiteY133" fmla="*/ 4781 h 10000"/>
                <a:gd name="connsiteX134" fmla="*/ 7689 w 10664"/>
                <a:gd name="connsiteY134" fmla="*/ 4909 h 10000"/>
                <a:gd name="connsiteX135" fmla="*/ 7880 w 10664"/>
                <a:gd name="connsiteY135" fmla="*/ 5082 h 10000"/>
                <a:gd name="connsiteX136" fmla="*/ 7973 w 10664"/>
                <a:gd name="connsiteY136" fmla="*/ 5471 h 10000"/>
                <a:gd name="connsiteX137" fmla="*/ 7943 w 10664"/>
                <a:gd name="connsiteY137" fmla="*/ 6032 h 10000"/>
                <a:gd name="connsiteX138" fmla="*/ 7880 w 10664"/>
                <a:gd name="connsiteY138" fmla="*/ 6594 h 10000"/>
                <a:gd name="connsiteX139" fmla="*/ 7847 w 10664"/>
                <a:gd name="connsiteY139" fmla="*/ 6980 h 10000"/>
                <a:gd name="connsiteX140" fmla="*/ 7847 w 10664"/>
                <a:gd name="connsiteY140" fmla="*/ 7152 h 10000"/>
                <a:gd name="connsiteX141" fmla="*/ 7847 w 10664"/>
                <a:gd name="connsiteY141" fmla="*/ 7152 h 10000"/>
                <a:gd name="connsiteX142" fmla="*/ 7784 w 10664"/>
                <a:gd name="connsiteY142" fmla="*/ 7283 h 10000"/>
                <a:gd name="connsiteX143" fmla="*/ 7753 w 10664"/>
                <a:gd name="connsiteY143" fmla="*/ 7412 h 10000"/>
                <a:gd name="connsiteX144" fmla="*/ 7689 w 10664"/>
                <a:gd name="connsiteY144" fmla="*/ 7541 h 10000"/>
                <a:gd name="connsiteX145" fmla="*/ 7659 w 10664"/>
                <a:gd name="connsiteY145" fmla="*/ 7627 h 10000"/>
                <a:gd name="connsiteX146" fmla="*/ 7563 w 10664"/>
                <a:gd name="connsiteY146" fmla="*/ 7713 h 10000"/>
                <a:gd name="connsiteX147" fmla="*/ 7753 w 10664"/>
                <a:gd name="connsiteY147" fmla="*/ 8447 h 10000"/>
                <a:gd name="connsiteX148" fmla="*/ 8703 w 10664"/>
                <a:gd name="connsiteY148" fmla="*/ 8748 h 10000"/>
                <a:gd name="connsiteX149" fmla="*/ 8703 w 10664"/>
                <a:gd name="connsiteY149" fmla="*/ 8748 h 10000"/>
                <a:gd name="connsiteX150" fmla="*/ 8765 w 10664"/>
                <a:gd name="connsiteY150" fmla="*/ 8835 h 10000"/>
                <a:gd name="connsiteX151" fmla="*/ 8798 w 10664"/>
                <a:gd name="connsiteY151" fmla="*/ 8878 h 10000"/>
                <a:gd name="connsiteX152" fmla="*/ 8798 w 10664"/>
                <a:gd name="connsiteY152" fmla="*/ 9006 h 10000"/>
                <a:gd name="connsiteX153" fmla="*/ 8828 w 10664"/>
                <a:gd name="connsiteY153" fmla="*/ 9138 h 10000"/>
                <a:gd name="connsiteX154" fmla="*/ 8828 w 10664"/>
                <a:gd name="connsiteY154" fmla="*/ 9697 h 10000"/>
                <a:gd name="connsiteX155" fmla="*/ 9589 w 10664"/>
                <a:gd name="connsiteY155" fmla="*/ 9138 h 10000"/>
                <a:gd name="connsiteX156" fmla="*/ 10159 w 10664"/>
                <a:gd name="connsiteY156" fmla="*/ 8318 h 10000"/>
                <a:gd name="connsiteX157" fmla="*/ 10538 w 10664"/>
                <a:gd name="connsiteY157" fmla="*/ 7283 h 10000"/>
                <a:gd name="connsiteX158" fmla="*/ 10664 w 10664"/>
                <a:gd name="connsiteY158" fmla="*/ 6074 h 10000"/>
                <a:gd name="connsiteX159" fmla="*/ 10569 w 10664"/>
                <a:gd name="connsiteY159" fmla="*/ 5039 h 10000"/>
                <a:gd name="connsiteX160" fmla="*/ 10315 w 10664"/>
                <a:gd name="connsiteY160" fmla="*/ 4089 h 10000"/>
                <a:gd name="connsiteX161" fmla="*/ 9841 w 10664"/>
                <a:gd name="connsiteY161" fmla="*/ 3357 h 10000"/>
                <a:gd name="connsiteX162" fmla="*/ 9304 w 10664"/>
                <a:gd name="connsiteY162" fmla="*/ 2710 h 10000"/>
                <a:gd name="connsiteX163" fmla="*/ 8607 w 10664"/>
                <a:gd name="connsiteY163" fmla="*/ 2365 h 10000"/>
                <a:gd name="connsiteX164" fmla="*/ 7847 w 10664"/>
                <a:gd name="connsiteY164" fmla="*/ 2236 h 10000"/>
                <a:gd name="connsiteX0" fmla="*/ 8169 w 10986"/>
                <a:gd name="connsiteY0" fmla="*/ 2236 h 10000"/>
                <a:gd name="connsiteX1" fmla="*/ 7662 w 10986"/>
                <a:gd name="connsiteY1" fmla="*/ 2236 h 10000"/>
                <a:gd name="connsiteX2" fmla="*/ 7189 w 10986"/>
                <a:gd name="connsiteY2" fmla="*/ 2408 h 10000"/>
                <a:gd name="connsiteX3" fmla="*/ 2126 w 10986"/>
                <a:gd name="connsiteY3" fmla="*/ 2926 h 10000"/>
                <a:gd name="connsiteX4" fmla="*/ 986 w 10986"/>
                <a:gd name="connsiteY4" fmla="*/ 9439 h 10000"/>
                <a:gd name="connsiteX5" fmla="*/ 986 w 10986"/>
                <a:gd name="connsiteY5" fmla="*/ 9138 h 10000"/>
                <a:gd name="connsiteX6" fmla="*/ 1050 w 10986"/>
                <a:gd name="connsiteY6" fmla="*/ 9006 h 10000"/>
                <a:gd name="connsiteX7" fmla="*/ 1050 w 10986"/>
                <a:gd name="connsiteY7" fmla="*/ 8878 h 10000"/>
                <a:gd name="connsiteX8" fmla="*/ 1081 w 10986"/>
                <a:gd name="connsiteY8" fmla="*/ 8835 h 10000"/>
                <a:gd name="connsiteX9" fmla="*/ 1145 w 10986"/>
                <a:gd name="connsiteY9" fmla="*/ 8748 h 10000"/>
                <a:gd name="connsiteX10" fmla="*/ 1145 w 10986"/>
                <a:gd name="connsiteY10" fmla="*/ 8748 h 10000"/>
                <a:gd name="connsiteX11" fmla="*/ 2094 w 10986"/>
                <a:gd name="connsiteY11" fmla="*/ 8447 h 10000"/>
                <a:gd name="connsiteX12" fmla="*/ 2284 w 10986"/>
                <a:gd name="connsiteY12" fmla="*/ 7713 h 10000"/>
                <a:gd name="connsiteX13" fmla="*/ 2189 w 10986"/>
                <a:gd name="connsiteY13" fmla="*/ 7627 h 10000"/>
                <a:gd name="connsiteX14" fmla="*/ 2126 w 10986"/>
                <a:gd name="connsiteY14" fmla="*/ 7541 h 10000"/>
                <a:gd name="connsiteX15" fmla="*/ 2094 w 10986"/>
                <a:gd name="connsiteY15" fmla="*/ 7412 h 10000"/>
                <a:gd name="connsiteX16" fmla="*/ 2030 w 10986"/>
                <a:gd name="connsiteY16" fmla="*/ 7283 h 10000"/>
                <a:gd name="connsiteX17" fmla="*/ 1999 w 10986"/>
                <a:gd name="connsiteY17" fmla="*/ 7197 h 10000"/>
                <a:gd name="connsiteX18" fmla="*/ 1999 w 10986"/>
                <a:gd name="connsiteY18" fmla="*/ 7152 h 10000"/>
                <a:gd name="connsiteX19" fmla="*/ 1999 w 10986"/>
                <a:gd name="connsiteY19" fmla="*/ 6980 h 10000"/>
                <a:gd name="connsiteX20" fmla="*/ 1968 w 10986"/>
                <a:gd name="connsiteY20" fmla="*/ 6594 h 10000"/>
                <a:gd name="connsiteX21" fmla="*/ 1904 w 10986"/>
                <a:gd name="connsiteY21" fmla="*/ 6032 h 10000"/>
                <a:gd name="connsiteX22" fmla="*/ 1871 w 10986"/>
                <a:gd name="connsiteY22" fmla="*/ 5471 h 10000"/>
                <a:gd name="connsiteX23" fmla="*/ 1968 w 10986"/>
                <a:gd name="connsiteY23" fmla="*/ 5082 h 10000"/>
                <a:gd name="connsiteX24" fmla="*/ 2189 w 10986"/>
                <a:gd name="connsiteY24" fmla="*/ 4909 h 10000"/>
                <a:gd name="connsiteX25" fmla="*/ 2410 w 10986"/>
                <a:gd name="connsiteY25" fmla="*/ 4781 h 10000"/>
                <a:gd name="connsiteX26" fmla="*/ 2600 w 10986"/>
                <a:gd name="connsiteY26" fmla="*/ 4738 h 10000"/>
                <a:gd name="connsiteX27" fmla="*/ 2694 w 10986"/>
                <a:gd name="connsiteY27" fmla="*/ 4738 h 10000"/>
                <a:gd name="connsiteX28" fmla="*/ 2694 w 10986"/>
                <a:gd name="connsiteY28" fmla="*/ 4738 h 10000"/>
                <a:gd name="connsiteX29" fmla="*/ 2759 w 10986"/>
                <a:gd name="connsiteY29" fmla="*/ 4738 h 10000"/>
                <a:gd name="connsiteX30" fmla="*/ 2948 w 10986"/>
                <a:gd name="connsiteY30" fmla="*/ 4781 h 10000"/>
                <a:gd name="connsiteX31" fmla="*/ 3170 w 10986"/>
                <a:gd name="connsiteY31" fmla="*/ 4909 h 10000"/>
                <a:gd name="connsiteX32" fmla="*/ 3358 w 10986"/>
                <a:gd name="connsiteY32" fmla="*/ 5082 h 10000"/>
                <a:gd name="connsiteX33" fmla="*/ 3454 w 10986"/>
                <a:gd name="connsiteY33" fmla="*/ 5471 h 10000"/>
                <a:gd name="connsiteX34" fmla="*/ 3454 w 10986"/>
                <a:gd name="connsiteY34" fmla="*/ 6032 h 10000"/>
                <a:gd name="connsiteX35" fmla="*/ 3423 w 10986"/>
                <a:gd name="connsiteY35" fmla="*/ 6594 h 10000"/>
                <a:gd name="connsiteX36" fmla="*/ 3358 w 10986"/>
                <a:gd name="connsiteY36" fmla="*/ 6980 h 10000"/>
                <a:gd name="connsiteX37" fmla="*/ 3327 w 10986"/>
                <a:gd name="connsiteY37" fmla="*/ 7152 h 10000"/>
                <a:gd name="connsiteX38" fmla="*/ 3327 w 10986"/>
                <a:gd name="connsiteY38" fmla="*/ 7197 h 10000"/>
                <a:gd name="connsiteX39" fmla="*/ 3327 w 10986"/>
                <a:gd name="connsiteY39" fmla="*/ 7283 h 10000"/>
                <a:gd name="connsiteX40" fmla="*/ 3265 w 10986"/>
                <a:gd name="connsiteY40" fmla="*/ 7412 h 10000"/>
                <a:gd name="connsiteX41" fmla="*/ 3232 w 10986"/>
                <a:gd name="connsiteY41" fmla="*/ 7541 h 10000"/>
                <a:gd name="connsiteX42" fmla="*/ 3138 w 10986"/>
                <a:gd name="connsiteY42" fmla="*/ 7627 h 10000"/>
                <a:gd name="connsiteX43" fmla="*/ 3107 w 10986"/>
                <a:gd name="connsiteY43" fmla="*/ 7713 h 10000"/>
                <a:gd name="connsiteX44" fmla="*/ 3265 w 10986"/>
                <a:gd name="connsiteY44" fmla="*/ 8447 h 10000"/>
                <a:gd name="connsiteX45" fmla="*/ 3771 w 10986"/>
                <a:gd name="connsiteY45" fmla="*/ 8620 h 10000"/>
                <a:gd name="connsiteX46" fmla="*/ 3044 w 10986"/>
                <a:gd name="connsiteY46" fmla="*/ 8878 h 10000"/>
                <a:gd name="connsiteX47" fmla="*/ 3012 w 10986"/>
                <a:gd name="connsiteY47" fmla="*/ 8878 h 10000"/>
                <a:gd name="connsiteX48" fmla="*/ 2948 w 10986"/>
                <a:gd name="connsiteY48" fmla="*/ 8965 h 10000"/>
                <a:gd name="connsiteX49" fmla="*/ 2916 w 10986"/>
                <a:gd name="connsiteY49" fmla="*/ 9095 h 10000"/>
                <a:gd name="connsiteX50" fmla="*/ 2854 w 10986"/>
                <a:gd name="connsiteY50" fmla="*/ 9181 h 10000"/>
                <a:gd name="connsiteX51" fmla="*/ 2854 w 10986"/>
                <a:gd name="connsiteY51" fmla="*/ 9396 h 10000"/>
                <a:gd name="connsiteX52" fmla="*/ 2854 w 10986"/>
                <a:gd name="connsiteY52" fmla="*/ 10000 h 10000"/>
                <a:gd name="connsiteX53" fmla="*/ 3107 w 10986"/>
                <a:gd name="connsiteY53" fmla="*/ 10000 h 10000"/>
                <a:gd name="connsiteX54" fmla="*/ 3107 w 10986"/>
                <a:gd name="connsiteY54" fmla="*/ 9570 h 10000"/>
                <a:gd name="connsiteX55" fmla="*/ 3107 w 10986"/>
                <a:gd name="connsiteY55" fmla="*/ 9396 h 10000"/>
                <a:gd name="connsiteX56" fmla="*/ 3138 w 10986"/>
                <a:gd name="connsiteY56" fmla="*/ 9268 h 10000"/>
                <a:gd name="connsiteX57" fmla="*/ 3170 w 10986"/>
                <a:gd name="connsiteY57" fmla="*/ 9181 h 10000"/>
                <a:gd name="connsiteX58" fmla="*/ 3232 w 10986"/>
                <a:gd name="connsiteY58" fmla="*/ 9138 h 10000"/>
                <a:gd name="connsiteX59" fmla="*/ 3232 w 10986"/>
                <a:gd name="connsiteY59" fmla="*/ 9095 h 10000"/>
                <a:gd name="connsiteX60" fmla="*/ 4371 w 10986"/>
                <a:gd name="connsiteY60" fmla="*/ 8706 h 10000"/>
                <a:gd name="connsiteX61" fmla="*/ 4594 w 10986"/>
                <a:gd name="connsiteY61" fmla="*/ 7843 h 10000"/>
                <a:gd name="connsiteX62" fmla="*/ 4499 w 10986"/>
                <a:gd name="connsiteY62" fmla="*/ 7713 h 10000"/>
                <a:gd name="connsiteX63" fmla="*/ 4404 w 10986"/>
                <a:gd name="connsiteY63" fmla="*/ 7584 h 10000"/>
                <a:gd name="connsiteX64" fmla="*/ 4371 w 10986"/>
                <a:gd name="connsiteY64" fmla="*/ 7455 h 10000"/>
                <a:gd name="connsiteX65" fmla="*/ 4341 w 10986"/>
                <a:gd name="connsiteY65" fmla="*/ 7283 h 10000"/>
                <a:gd name="connsiteX66" fmla="*/ 4277 w 10986"/>
                <a:gd name="connsiteY66" fmla="*/ 7197 h 10000"/>
                <a:gd name="connsiteX67" fmla="*/ 4277 w 10986"/>
                <a:gd name="connsiteY67" fmla="*/ 7152 h 10000"/>
                <a:gd name="connsiteX68" fmla="*/ 4277 w 10986"/>
                <a:gd name="connsiteY68" fmla="*/ 7023 h 10000"/>
                <a:gd name="connsiteX69" fmla="*/ 4246 w 10986"/>
                <a:gd name="connsiteY69" fmla="*/ 6722 h 10000"/>
                <a:gd name="connsiteX70" fmla="*/ 4182 w 10986"/>
                <a:gd name="connsiteY70" fmla="*/ 6204 h 10000"/>
                <a:gd name="connsiteX71" fmla="*/ 4151 w 10986"/>
                <a:gd name="connsiteY71" fmla="*/ 5644 h 10000"/>
                <a:gd name="connsiteX72" fmla="*/ 4151 w 10986"/>
                <a:gd name="connsiteY72" fmla="*/ 5169 h 10000"/>
                <a:gd name="connsiteX73" fmla="*/ 4182 w 10986"/>
                <a:gd name="connsiteY73" fmla="*/ 4781 h 10000"/>
                <a:gd name="connsiteX74" fmla="*/ 4371 w 10986"/>
                <a:gd name="connsiteY74" fmla="*/ 4478 h 10000"/>
                <a:gd name="connsiteX75" fmla="*/ 4594 w 10986"/>
                <a:gd name="connsiteY75" fmla="*/ 4349 h 10000"/>
                <a:gd name="connsiteX76" fmla="*/ 4815 w 10986"/>
                <a:gd name="connsiteY76" fmla="*/ 4220 h 10000"/>
                <a:gd name="connsiteX77" fmla="*/ 5005 w 10986"/>
                <a:gd name="connsiteY77" fmla="*/ 4220 h 10000"/>
                <a:gd name="connsiteX78" fmla="*/ 5101 w 10986"/>
                <a:gd name="connsiteY78" fmla="*/ 4220 h 10000"/>
                <a:gd name="connsiteX79" fmla="*/ 5101 w 10986"/>
                <a:gd name="connsiteY79" fmla="*/ 4220 h 10000"/>
                <a:gd name="connsiteX80" fmla="*/ 5164 w 10986"/>
                <a:gd name="connsiteY80" fmla="*/ 4220 h 10000"/>
                <a:gd name="connsiteX81" fmla="*/ 5322 w 10986"/>
                <a:gd name="connsiteY81" fmla="*/ 4220 h 10000"/>
                <a:gd name="connsiteX82" fmla="*/ 5543 w 10986"/>
                <a:gd name="connsiteY82" fmla="*/ 4349 h 10000"/>
                <a:gd name="connsiteX83" fmla="*/ 5795 w 10986"/>
                <a:gd name="connsiteY83" fmla="*/ 4478 h 10000"/>
                <a:gd name="connsiteX84" fmla="*/ 5954 w 10986"/>
                <a:gd name="connsiteY84" fmla="*/ 4781 h 10000"/>
                <a:gd name="connsiteX85" fmla="*/ 6049 w 10986"/>
                <a:gd name="connsiteY85" fmla="*/ 5169 h 10000"/>
                <a:gd name="connsiteX86" fmla="*/ 6017 w 10986"/>
                <a:gd name="connsiteY86" fmla="*/ 5644 h 10000"/>
                <a:gd name="connsiteX87" fmla="*/ 6017 w 10986"/>
                <a:gd name="connsiteY87" fmla="*/ 6204 h 10000"/>
                <a:gd name="connsiteX88" fmla="*/ 5923 w 10986"/>
                <a:gd name="connsiteY88" fmla="*/ 6722 h 10000"/>
                <a:gd name="connsiteX89" fmla="*/ 5923 w 10986"/>
                <a:gd name="connsiteY89" fmla="*/ 7023 h 10000"/>
                <a:gd name="connsiteX90" fmla="*/ 5892 w 10986"/>
                <a:gd name="connsiteY90" fmla="*/ 7152 h 10000"/>
                <a:gd name="connsiteX91" fmla="*/ 5892 w 10986"/>
                <a:gd name="connsiteY91" fmla="*/ 7197 h 10000"/>
                <a:gd name="connsiteX92" fmla="*/ 5892 w 10986"/>
                <a:gd name="connsiteY92" fmla="*/ 7283 h 10000"/>
                <a:gd name="connsiteX93" fmla="*/ 5827 w 10986"/>
                <a:gd name="connsiteY93" fmla="*/ 7455 h 10000"/>
                <a:gd name="connsiteX94" fmla="*/ 5733 w 10986"/>
                <a:gd name="connsiteY94" fmla="*/ 7584 h 10000"/>
                <a:gd name="connsiteX95" fmla="*/ 5701 w 10986"/>
                <a:gd name="connsiteY95" fmla="*/ 7713 h 10000"/>
                <a:gd name="connsiteX96" fmla="*/ 5543 w 10986"/>
                <a:gd name="connsiteY96" fmla="*/ 7843 h 10000"/>
                <a:gd name="connsiteX97" fmla="*/ 5795 w 10986"/>
                <a:gd name="connsiteY97" fmla="*/ 8706 h 10000"/>
                <a:gd name="connsiteX98" fmla="*/ 6936 w 10986"/>
                <a:gd name="connsiteY98" fmla="*/ 9095 h 10000"/>
                <a:gd name="connsiteX99" fmla="*/ 6936 w 10986"/>
                <a:gd name="connsiteY99" fmla="*/ 9138 h 10000"/>
                <a:gd name="connsiteX100" fmla="*/ 6967 w 10986"/>
                <a:gd name="connsiteY100" fmla="*/ 9181 h 10000"/>
                <a:gd name="connsiteX101" fmla="*/ 7031 w 10986"/>
                <a:gd name="connsiteY101" fmla="*/ 9268 h 10000"/>
                <a:gd name="connsiteX102" fmla="*/ 7062 w 10986"/>
                <a:gd name="connsiteY102" fmla="*/ 9396 h 10000"/>
                <a:gd name="connsiteX103" fmla="*/ 7125 w 10986"/>
                <a:gd name="connsiteY103" fmla="*/ 9570 h 10000"/>
                <a:gd name="connsiteX104" fmla="*/ 7125 w 10986"/>
                <a:gd name="connsiteY104" fmla="*/ 9742 h 10000"/>
                <a:gd name="connsiteX105" fmla="*/ 7125 w 10986"/>
                <a:gd name="connsiteY105" fmla="*/ 9956 h 10000"/>
                <a:gd name="connsiteX106" fmla="*/ 7284 w 10986"/>
                <a:gd name="connsiteY106" fmla="*/ 9956 h 10000"/>
                <a:gd name="connsiteX107" fmla="*/ 7284 w 10986"/>
                <a:gd name="connsiteY107" fmla="*/ 9396 h 10000"/>
                <a:gd name="connsiteX108" fmla="*/ 7284 w 10986"/>
                <a:gd name="connsiteY108" fmla="*/ 9181 h 10000"/>
                <a:gd name="connsiteX109" fmla="*/ 7251 w 10986"/>
                <a:gd name="connsiteY109" fmla="*/ 9095 h 10000"/>
                <a:gd name="connsiteX110" fmla="*/ 7189 w 10986"/>
                <a:gd name="connsiteY110" fmla="*/ 8965 h 10000"/>
                <a:gd name="connsiteX111" fmla="*/ 7157 w 10986"/>
                <a:gd name="connsiteY111" fmla="*/ 8878 h 10000"/>
                <a:gd name="connsiteX112" fmla="*/ 7125 w 10986"/>
                <a:gd name="connsiteY112" fmla="*/ 8878 h 10000"/>
                <a:gd name="connsiteX113" fmla="*/ 6367 w 10986"/>
                <a:gd name="connsiteY113" fmla="*/ 8620 h 10000"/>
                <a:gd name="connsiteX114" fmla="*/ 6871 w 10986"/>
                <a:gd name="connsiteY114" fmla="*/ 8447 h 10000"/>
                <a:gd name="connsiteX115" fmla="*/ 7125 w 10986"/>
                <a:gd name="connsiteY115" fmla="*/ 7713 h 10000"/>
                <a:gd name="connsiteX116" fmla="*/ 7031 w 10986"/>
                <a:gd name="connsiteY116" fmla="*/ 7627 h 10000"/>
                <a:gd name="connsiteX117" fmla="*/ 6936 w 10986"/>
                <a:gd name="connsiteY117" fmla="*/ 7541 h 10000"/>
                <a:gd name="connsiteX118" fmla="*/ 6871 w 10986"/>
                <a:gd name="connsiteY118" fmla="*/ 7412 h 10000"/>
                <a:gd name="connsiteX119" fmla="*/ 6841 w 10986"/>
                <a:gd name="connsiteY119" fmla="*/ 7283 h 10000"/>
                <a:gd name="connsiteX120" fmla="*/ 6841 w 10986"/>
                <a:gd name="connsiteY120" fmla="*/ 7152 h 10000"/>
                <a:gd name="connsiteX121" fmla="*/ 6841 w 10986"/>
                <a:gd name="connsiteY121" fmla="*/ 7152 h 10000"/>
                <a:gd name="connsiteX122" fmla="*/ 6777 w 10986"/>
                <a:gd name="connsiteY122" fmla="*/ 6980 h 10000"/>
                <a:gd name="connsiteX123" fmla="*/ 6746 w 10986"/>
                <a:gd name="connsiteY123" fmla="*/ 6594 h 10000"/>
                <a:gd name="connsiteX124" fmla="*/ 6714 w 10986"/>
                <a:gd name="connsiteY124" fmla="*/ 6032 h 10000"/>
                <a:gd name="connsiteX125" fmla="*/ 6714 w 10986"/>
                <a:gd name="connsiteY125" fmla="*/ 5471 h 10000"/>
                <a:gd name="connsiteX126" fmla="*/ 6777 w 10986"/>
                <a:gd name="connsiteY126" fmla="*/ 5082 h 10000"/>
                <a:gd name="connsiteX127" fmla="*/ 6967 w 10986"/>
                <a:gd name="connsiteY127" fmla="*/ 4909 h 10000"/>
                <a:gd name="connsiteX128" fmla="*/ 7189 w 10986"/>
                <a:gd name="connsiteY128" fmla="*/ 4781 h 10000"/>
                <a:gd name="connsiteX129" fmla="*/ 7379 w 10986"/>
                <a:gd name="connsiteY129" fmla="*/ 4738 h 10000"/>
                <a:gd name="connsiteX130" fmla="*/ 7473 w 10986"/>
                <a:gd name="connsiteY130" fmla="*/ 4738 h 10000"/>
                <a:gd name="connsiteX131" fmla="*/ 7473 w 10986"/>
                <a:gd name="connsiteY131" fmla="*/ 4738 h 10000"/>
                <a:gd name="connsiteX132" fmla="*/ 7569 w 10986"/>
                <a:gd name="connsiteY132" fmla="*/ 4738 h 10000"/>
                <a:gd name="connsiteX133" fmla="*/ 7758 w 10986"/>
                <a:gd name="connsiteY133" fmla="*/ 4781 h 10000"/>
                <a:gd name="connsiteX134" fmla="*/ 8011 w 10986"/>
                <a:gd name="connsiteY134" fmla="*/ 4909 h 10000"/>
                <a:gd name="connsiteX135" fmla="*/ 8202 w 10986"/>
                <a:gd name="connsiteY135" fmla="*/ 5082 h 10000"/>
                <a:gd name="connsiteX136" fmla="*/ 8295 w 10986"/>
                <a:gd name="connsiteY136" fmla="*/ 5471 h 10000"/>
                <a:gd name="connsiteX137" fmla="*/ 8265 w 10986"/>
                <a:gd name="connsiteY137" fmla="*/ 6032 h 10000"/>
                <a:gd name="connsiteX138" fmla="*/ 8202 w 10986"/>
                <a:gd name="connsiteY138" fmla="*/ 6594 h 10000"/>
                <a:gd name="connsiteX139" fmla="*/ 8169 w 10986"/>
                <a:gd name="connsiteY139" fmla="*/ 6980 h 10000"/>
                <a:gd name="connsiteX140" fmla="*/ 8169 w 10986"/>
                <a:gd name="connsiteY140" fmla="*/ 7152 h 10000"/>
                <a:gd name="connsiteX141" fmla="*/ 8169 w 10986"/>
                <a:gd name="connsiteY141" fmla="*/ 7152 h 10000"/>
                <a:gd name="connsiteX142" fmla="*/ 8106 w 10986"/>
                <a:gd name="connsiteY142" fmla="*/ 7283 h 10000"/>
                <a:gd name="connsiteX143" fmla="*/ 8075 w 10986"/>
                <a:gd name="connsiteY143" fmla="*/ 7412 h 10000"/>
                <a:gd name="connsiteX144" fmla="*/ 8011 w 10986"/>
                <a:gd name="connsiteY144" fmla="*/ 7541 h 10000"/>
                <a:gd name="connsiteX145" fmla="*/ 7981 w 10986"/>
                <a:gd name="connsiteY145" fmla="*/ 7627 h 10000"/>
                <a:gd name="connsiteX146" fmla="*/ 7885 w 10986"/>
                <a:gd name="connsiteY146" fmla="*/ 7713 h 10000"/>
                <a:gd name="connsiteX147" fmla="*/ 8075 w 10986"/>
                <a:gd name="connsiteY147" fmla="*/ 8447 h 10000"/>
                <a:gd name="connsiteX148" fmla="*/ 9025 w 10986"/>
                <a:gd name="connsiteY148" fmla="*/ 8748 h 10000"/>
                <a:gd name="connsiteX149" fmla="*/ 9025 w 10986"/>
                <a:gd name="connsiteY149" fmla="*/ 8748 h 10000"/>
                <a:gd name="connsiteX150" fmla="*/ 9087 w 10986"/>
                <a:gd name="connsiteY150" fmla="*/ 8835 h 10000"/>
                <a:gd name="connsiteX151" fmla="*/ 9120 w 10986"/>
                <a:gd name="connsiteY151" fmla="*/ 8878 h 10000"/>
                <a:gd name="connsiteX152" fmla="*/ 9120 w 10986"/>
                <a:gd name="connsiteY152" fmla="*/ 9006 h 10000"/>
                <a:gd name="connsiteX153" fmla="*/ 9150 w 10986"/>
                <a:gd name="connsiteY153" fmla="*/ 9138 h 10000"/>
                <a:gd name="connsiteX154" fmla="*/ 9150 w 10986"/>
                <a:gd name="connsiteY154" fmla="*/ 9697 h 10000"/>
                <a:gd name="connsiteX155" fmla="*/ 9911 w 10986"/>
                <a:gd name="connsiteY155" fmla="*/ 9138 h 10000"/>
                <a:gd name="connsiteX156" fmla="*/ 10481 w 10986"/>
                <a:gd name="connsiteY156" fmla="*/ 8318 h 10000"/>
                <a:gd name="connsiteX157" fmla="*/ 10860 w 10986"/>
                <a:gd name="connsiteY157" fmla="*/ 7283 h 10000"/>
                <a:gd name="connsiteX158" fmla="*/ 10986 w 10986"/>
                <a:gd name="connsiteY158" fmla="*/ 6074 h 10000"/>
                <a:gd name="connsiteX159" fmla="*/ 10891 w 10986"/>
                <a:gd name="connsiteY159" fmla="*/ 5039 h 10000"/>
                <a:gd name="connsiteX160" fmla="*/ 10637 w 10986"/>
                <a:gd name="connsiteY160" fmla="*/ 4089 h 10000"/>
                <a:gd name="connsiteX161" fmla="*/ 10163 w 10986"/>
                <a:gd name="connsiteY161" fmla="*/ 3357 h 10000"/>
                <a:gd name="connsiteX162" fmla="*/ 9626 w 10986"/>
                <a:gd name="connsiteY162" fmla="*/ 2710 h 10000"/>
                <a:gd name="connsiteX163" fmla="*/ 8929 w 10986"/>
                <a:gd name="connsiteY163" fmla="*/ 2365 h 10000"/>
                <a:gd name="connsiteX164" fmla="*/ 8169 w 10986"/>
                <a:gd name="connsiteY164" fmla="*/ 2236 h 10000"/>
                <a:gd name="connsiteX0" fmla="*/ 8311 w 11128"/>
                <a:gd name="connsiteY0" fmla="*/ 2236 h 10000"/>
                <a:gd name="connsiteX1" fmla="*/ 7804 w 11128"/>
                <a:gd name="connsiteY1" fmla="*/ 2236 h 10000"/>
                <a:gd name="connsiteX2" fmla="*/ 7331 w 11128"/>
                <a:gd name="connsiteY2" fmla="*/ 2408 h 10000"/>
                <a:gd name="connsiteX3" fmla="*/ 2268 w 11128"/>
                <a:gd name="connsiteY3" fmla="*/ 2926 h 10000"/>
                <a:gd name="connsiteX4" fmla="*/ 1128 w 11128"/>
                <a:gd name="connsiteY4" fmla="*/ 9439 h 10000"/>
                <a:gd name="connsiteX5" fmla="*/ 1128 w 11128"/>
                <a:gd name="connsiteY5" fmla="*/ 9138 h 10000"/>
                <a:gd name="connsiteX6" fmla="*/ 1192 w 11128"/>
                <a:gd name="connsiteY6" fmla="*/ 9006 h 10000"/>
                <a:gd name="connsiteX7" fmla="*/ 1192 w 11128"/>
                <a:gd name="connsiteY7" fmla="*/ 8878 h 10000"/>
                <a:gd name="connsiteX8" fmla="*/ 1223 w 11128"/>
                <a:gd name="connsiteY8" fmla="*/ 8835 h 10000"/>
                <a:gd name="connsiteX9" fmla="*/ 1287 w 11128"/>
                <a:gd name="connsiteY9" fmla="*/ 8748 h 10000"/>
                <a:gd name="connsiteX10" fmla="*/ 1287 w 11128"/>
                <a:gd name="connsiteY10" fmla="*/ 8748 h 10000"/>
                <a:gd name="connsiteX11" fmla="*/ 2236 w 11128"/>
                <a:gd name="connsiteY11" fmla="*/ 8447 h 10000"/>
                <a:gd name="connsiteX12" fmla="*/ 2426 w 11128"/>
                <a:gd name="connsiteY12" fmla="*/ 7713 h 10000"/>
                <a:gd name="connsiteX13" fmla="*/ 2331 w 11128"/>
                <a:gd name="connsiteY13" fmla="*/ 7627 h 10000"/>
                <a:gd name="connsiteX14" fmla="*/ 2268 w 11128"/>
                <a:gd name="connsiteY14" fmla="*/ 7541 h 10000"/>
                <a:gd name="connsiteX15" fmla="*/ 2236 w 11128"/>
                <a:gd name="connsiteY15" fmla="*/ 7412 h 10000"/>
                <a:gd name="connsiteX16" fmla="*/ 2172 w 11128"/>
                <a:gd name="connsiteY16" fmla="*/ 7283 h 10000"/>
                <a:gd name="connsiteX17" fmla="*/ 2141 w 11128"/>
                <a:gd name="connsiteY17" fmla="*/ 7197 h 10000"/>
                <a:gd name="connsiteX18" fmla="*/ 2141 w 11128"/>
                <a:gd name="connsiteY18" fmla="*/ 7152 h 10000"/>
                <a:gd name="connsiteX19" fmla="*/ 2141 w 11128"/>
                <a:gd name="connsiteY19" fmla="*/ 6980 h 10000"/>
                <a:gd name="connsiteX20" fmla="*/ 2110 w 11128"/>
                <a:gd name="connsiteY20" fmla="*/ 6594 h 10000"/>
                <a:gd name="connsiteX21" fmla="*/ 2046 w 11128"/>
                <a:gd name="connsiteY21" fmla="*/ 6032 h 10000"/>
                <a:gd name="connsiteX22" fmla="*/ 2013 w 11128"/>
                <a:gd name="connsiteY22" fmla="*/ 5471 h 10000"/>
                <a:gd name="connsiteX23" fmla="*/ 2110 w 11128"/>
                <a:gd name="connsiteY23" fmla="*/ 5082 h 10000"/>
                <a:gd name="connsiteX24" fmla="*/ 2331 w 11128"/>
                <a:gd name="connsiteY24" fmla="*/ 4909 h 10000"/>
                <a:gd name="connsiteX25" fmla="*/ 2552 w 11128"/>
                <a:gd name="connsiteY25" fmla="*/ 4781 h 10000"/>
                <a:gd name="connsiteX26" fmla="*/ 2742 w 11128"/>
                <a:gd name="connsiteY26" fmla="*/ 4738 h 10000"/>
                <a:gd name="connsiteX27" fmla="*/ 2836 w 11128"/>
                <a:gd name="connsiteY27" fmla="*/ 4738 h 10000"/>
                <a:gd name="connsiteX28" fmla="*/ 2836 w 11128"/>
                <a:gd name="connsiteY28" fmla="*/ 4738 h 10000"/>
                <a:gd name="connsiteX29" fmla="*/ 2901 w 11128"/>
                <a:gd name="connsiteY29" fmla="*/ 4738 h 10000"/>
                <a:gd name="connsiteX30" fmla="*/ 3090 w 11128"/>
                <a:gd name="connsiteY30" fmla="*/ 4781 h 10000"/>
                <a:gd name="connsiteX31" fmla="*/ 3312 w 11128"/>
                <a:gd name="connsiteY31" fmla="*/ 4909 h 10000"/>
                <a:gd name="connsiteX32" fmla="*/ 3500 w 11128"/>
                <a:gd name="connsiteY32" fmla="*/ 5082 h 10000"/>
                <a:gd name="connsiteX33" fmla="*/ 3596 w 11128"/>
                <a:gd name="connsiteY33" fmla="*/ 5471 h 10000"/>
                <a:gd name="connsiteX34" fmla="*/ 3596 w 11128"/>
                <a:gd name="connsiteY34" fmla="*/ 6032 h 10000"/>
                <a:gd name="connsiteX35" fmla="*/ 3565 w 11128"/>
                <a:gd name="connsiteY35" fmla="*/ 6594 h 10000"/>
                <a:gd name="connsiteX36" fmla="*/ 3500 w 11128"/>
                <a:gd name="connsiteY36" fmla="*/ 6980 h 10000"/>
                <a:gd name="connsiteX37" fmla="*/ 3469 w 11128"/>
                <a:gd name="connsiteY37" fmla="*/ 7152 h 10000"/>
                <a:gd name="connsiteX38" fmla="*/ 3469 w 11128"/>
                <a:gd name="connsiteY38" fmla="*/ 7197 h 10000"/>
                <a:gd name="connsiteX39" fmla="*/ 3469 w 11128"/>
                <a:gd name="connsiteY39" fmla="*/ 7283 h 10000"/>
                <a:gd name="connsiteX40" fmla="*/ 3407 w 11128"/>
                <a:gd name="connsiteY40" fmla="*/ 7412 h 10000"/>
                <a:gd name="connsiteX41" fmla="*/ 3374 w 11128"/>
                <a:gd name="connsiteY41" fmla="*/ 7541 h 10000"/>
                <a:gd name="connsiteX42" fmla="*/ 3280 w 11128"/>
                <a:gd name="connsiteY42" fmla="*/ 7627 h 10000"/>
                <a:gd name="connsiteX43" fmla="*/ 3249 w 11128"/>
                <a:gd name="connsiteY43" fmla="*/ 7713 h 10000"/>
                <a:gd name="connsiteX44" fmla="*/ 3407 w 11128"/>
                <a:gd name="connsiteY44" fmla="*/ 8447 h 10000"/>
                <a:gd name="connsiteX45" fmla="*/ 3913 w 11128"/>
                <a:gd name="connsiteY45" fmla="*/ 8620 h 10000"/>
                <a:gd name="connsiteX46" fmla="*/ 3186 w 11128"/>
                <a:gd name="connsiteY46" fmla="*/ 8878 h 10000"/>
                <a:gd name="connsiteX47" fmla="*/ 3154 w 11128"/>
                <a:gd name="connsiteY47" fmla="*/ 8878 h 10000"/>
                <a:gd name="connsiteX48" fmla="*/ 3090 w 11128"/>
                <a:gd name="connsiteY48" fmla="*/ 8965 h 10000"/>
                <a:gd name="connsiteX49" fmla="*/ 3058 w 11128"/>
                <a:gd name="connsiteY49" fmla="*/ 9095 h 10000"/>
                <a:gd name="connsiteX50" fmla="*/ 2996 w 11128"/>
                <a:gd name="connsiteY50" fmla="*/ 9181 h 10000"/>
                <a:gd name="connsiteX51" fmla="*/ 2996 w 11128"/>
                <a:gd name="connsiteY51" fmla="*/ 9396 h 10000"/>
                <a:gd name="connsiteX52" fmla="*/ 2996 w 11128"/>
                <a:gd name="connsiteY52" fmla="*/ 10000 h 10000"/>
                <a:gd name="connsiteX53" fmla="*/ 3249 w 11128"/>
                <a:gd name="connsiteY53" fmla="*/ 10000 h 10000"/>
                <a:gd name="connsiteX54" fmla="*/ 3249 w 11128"/>
                <a:gd name="connsiteY54" fmla="*/ 9570 h 10000"/>
                <a:gd name="connsiteX55" fmla="*/ 3249 w 11128"/>
                <a:gd name="connsiteY55" fmla="*/ 9396 h 10000"/>
                <a:gd name="connsiteX56" fmla="*/ 3280 w 11128"/>
                <a:gd name="connsiteY56" fmla="*/ 9268 h 10000"/>
                <a:gd name="connsiteX57" fmla="*/ 3312 w 11128"/>
                <a:gd name="connsiteY57" fmla="*/ 9181 h 10000"/>
                <a:gd name="connsiteX58" fmla="*/ 3374 w 11128"/>
                <a:gd name="connsiteY58" fmla="*/ 9138 h 10000"/>
                <a:gd name="connsiteX59" fmla="*/ 3374 w 11128"/>
                <a:gd name="connsiteY59" fmla="*/ 9095 h 10000"/>
                <a:gd name="connsiteX60" fmla="*/ 4513 w 11128"/>
                <a:gd name="connsiteY60" fmla="*/ 8706 h 10000"/>
                <a:gd name="connsiteX61" fmla="*/ 4736 w 11128"/>
                <a:gd name="connsiteY61" fmla="*/ 7843 h 10000"/>
                <a:gd name="connsiteX62" fmla="*/ 4641 w 11128"/>
                <a:gd name="connsiteY62" fmla="*/ 7713 h 10000"/>
                <a:gd name="connsiteX63" fmla="*/ 4546 w 11128"/>
                <a:gd name="connsiteY63" fmla="*/ 7584 h 10000"/>
                <a:gd name="connsiteX64" fmla="*/ 4513 w 11128"/>
                <a:gd name="connsiteY64" fmla="*/ 7455 h 10000"/>
                <a:gd name="connsiteX65" fmla="*/ 4483 w 11128"/>
                <a:gd name="connsiteY65" fmla="*/ 7283 h 10000"/>
                <a:gd name="connsiteX66" fmla="*/ 4419 w 11128"/>
                <a:gd name="connsiteY66" fmla="*/ 7197 h 10000"/>
                <a:gd name="connsiteX67" fmla="*/ 4419 w 11128"/>
                <a:gd name="connsiteY67" fmla="*/ 7152 h 10000"/>
                <a:gd name="connsiteX68" fmla="*/ 4419 w 11128"/>
                <a:gd name="connsiteY68" fmla="*/ 7023 h 10000"/>
                <a:gd name="connsiteX69" fmla="*/ 4388 w 11128"/>
                <a:gd name="connsiteY69" fmla="*/ 6722 h 10000"/>
                <a:gd name="connsiteX70" fmla="*/ 4324 w 11128"/>
                <a:gd name="connsiteY70" fmla="*/ 6204 h 10000"/>
                <a:gd name="connsiteX71" fmla="*/ 4293 w 11128"/>
                <a:gd name="connsiteY71" fmla="*/ 5644 h 10000"/>
                <a:gd name="connsiteX72" fmla="*/ 4293 w 11128"/>
                <a:gd name="connsiteY72" fmla="*/ 5169 h 10000"/>
                <a:gd name="connsiteX73" fmla="*/ 4324 w 11128"/>
                <a:gd name="connsiteY73" fmla="*/ 4781 h 10000"/>
                <a:gd name="connsiteX74" fmla="*/ 4513 w 11128"/>
                <a:gd name="connsiteY74" fmla="*/ 4478 h 10000"/>
                <a:gd name="connsiteX75" fmla="*/ 4736 w 11128"/>
                <a:gd name="connsiteY75" fmla="*/ 4349 h 10000"/>
                <a:gd name="connsiteX76" fmla="*/ 4957 w 11128"/>
                <a:gd name="connsiteY76" fmla="*/ 4220 h 10000"/>
                <a:gd name="connsiteX77" fmla="*/ 5147 w 11128"/>
                <a:gd name="connsiteY77" fmla="*/ 4220 h 10000"/>
                <a:gd name="connsiteX78" fmla="*/ 5243 w 11128"/>
                <a:gd name="connsiteY78" fmla="*/ 4220 h 10000"/>
                <a:gd name="connsiteX79" fmla="*/ 5243 w 11128"/>
                <a:gd name="connsiteY79" fmla="*/ 4220 h 10000"/>
                <a:gd name="connsiteX80" fmla="*/ 5306 w 11128"/>
                <a:gd name="connsiteY80" fmla="*/ 4220 h 10000"/>
                <a:gd name="connsiteX81" fmla="*/ 5464 w 11128"/>
                <a:gd name="connsiteY81" fmla="*/ 4220 h 10000"/>
                <a:gd name="connsiteX82" fmla="*/ 5685 w 11128"/>
                <a:gd name="connsiteY82" fmla="*/ 4349 h 10000"/>
                <a:gd name="connsiteX83" fmla="*/ 5937 w 11128"/>
                <a:gd name="connsiteY83" fmla="*/ 4478 h 10000"/>
                <a:gd name="connsiteX84" fmla="*/ 6096 w 11128"/>
                <a:gd name="connsiteY84" fmla="*/ 4781 h 10000"/>
                <a:gd name="connsiteX85" fmla="*/ 6191 w 11128"/>
                <a:gd name="connsiteY85" fmla="*/ 5169 h 10000"/>
                <a:gd name="connsiteX86" fmla="*/ 6159 w 11128"/>
                <a:gd name="connsiteY86" fmla="*/ 5644 h 10000"/>
                <a:gd name="connsiteX87" fmla="*/ 6159 w 11128"/>
                <a:gd name="connsiteY87" fmla="*/ 6204 h 10000"/>
                <a:gd name="connsiteX88" fmla="*/ 6065 w 11128"/>
                <a:gd name="connsiteY88" fmla="*/ 6722 h 10000"/>
                <a:gd name="connsiteX89" fmla="*/ 6065 w 11128"/>
                <a:gd name="connsiteY89" fmla="*/ 7023 h 10000"/>
                <a:gd name="connsiteX90" fmla="*/ 6034 w 11128"/>
                <a:gd name="connsiteY90" fmla="*/ 7152 h 10000"/>
                <a:gd name="connsiteX91" fmla="*/ 6034 w 11128"/>
                <a:gd name="connsiteY91" fmla="*/ 7197 h 10000"/>
                <a:gd name="connsiteX92" fmla="*/ 6034 w 11128"/>
                <a:gd name="connsiteY92" fmla="*/ 7283 h 10000"/>
                <a:gd name="connsiteX93" fmla="*/ 5969 w 11128"/>
                <a:gd name="connsiteY93" fmla="*/ 7455 h 10000"/>
                <a:gd name="connsiteX94" fmla="*/ 5875 w 11128"/>
                <a:gd name="connsiteY94" fmla="*/ 7584 h 10000"/>
                <a:gd name="connsiteX95" fmla="*/ 5843 w 11128"/>
                <a:gd name="connsiteY95" fmla="*/ 7713 h 10000"/>
                <a:gd name="connsiteX96" fmla="*/ 5685 w 11128"/>
                <a:gd name="connsiteY96" fmla="*/ 7843 h 10000"/>
                <a:gd name="connsiteX97" fmla="*/ 5937 w 11128"/>
                <a:gd name="connsiteY97" fmla="*/ 8706 h 10000"/>
                <a:gd name="connsiteX98" fmla="*/ 7078 w 11128"/>
                <a:gd name="connsiteY98" fmla="*/ 9095 h 10000"/>
                <a:gd name="connsiteX99" fmla="*/ 7078 w 11128"/>
                <a:gd name="connsiteY99" fmla="*/ 9138 h 10000"/>
                <a:gd name="connsiteX100" fmla="*/ 7109 w 11128"/>
                <a:gd name="connsiteY100" fmla="*/ 9181 h 10000"/>
                <a:gd name="connsiteX101" fmla="*/ 7173 w 11128"/>
                <a:gd name="connsiteY101" fmla="*/ 9268 h 10000"/>
                <a:gd name="connsiteX102" fmla="*/ 7204 w 11128"/>
                <a:gd name="connsiteY102" fmla="*/ 9396 h 10000"/>
                <a:gd name="connsiteX103" fmla="*/ 7267 w 11128"/>
                <a:gd name="connsiteY103" fmla="*/ 9570 h 10000"/>
                <a:gd name="connsiteX104" fmla="*/ 7267 w 11128"/>
                <a:gd name="connsiteY104" fmla="*/ 9742 h 10000"/>
                <a:gd name="connsiteX105" fmla="*/ 7267 w 11128"/>
                <a:gd name="connsiteY105" fmla="*/ 9956 h 10000"/>
                <a:gd name="connsiteX106" fmla="*/ 7426 w 11128"/>
                <a:gd name="connsiteY106" fmla="*/ 9956 h 10000"/>
                <a:gd name="connsiteX107" fmla="*/ 7426 w 11128"/>
                <a:gd name="connsiteY107" fmla="*/ 9396 h 10000"/>
                <a:gd name="connsiteX108" fmla="*/ 7426 w 11128"/>
                <a:gd name="connsiteY108" fmla="*/ 9181 h 10000"/>
                <a:gd name="connsiteX109" fmla="*/ 7393 w 11128"/>
                <a:gd name="connsiteY109" fmla="*/ 9095 h 10000"/>
                <a:gd name="connsiteX110" fmla="*/ 7331 w 11128"/>
                <a:gd name="connsiteY110" fmla="*/ 8965 h 10000"/>
                <a:gd name="connsiteX111" fmla="*/ 7299 w 11128"/>
                <a:gd name="connsiteY111" fmla="*/ 8878 h 10000"/>
                <a:gd name="connsiteX112" fmla="*/ 7267 w 11128"/>
                <a:gd name="connsiteY112" fmla="*/ 8878 h 10000"/>
                <a:gd name="connsiteX113" fmla="*/ 6509 w 11128"/>
                <a:gd name="connsiteY113" fmla="*/ 8620 h 10000"/>
                <a:gd name="connsiteX114" fmla="*/ 7013 w 11128"/>
                <a:gd name="connsiteY114" fmla="*/ 8447 h 10000"/>
                <a:gd name="connsiteX115" fmla="*/ 7267 w 11128"/>
                <a:gd name="connsiteY115" fmla="*/ 7713 h 10000"/>
                <a:gd name="connsiteX116" fmla="*/ 7173 w 11128"/>
                <a:gd name="connsiteY116" fmla="*/ 7627 h 10000"/>
                <a:gd name="connsiteX117" fmla="*/ 7078 w 11128"/>
                <a:gd name="connsiteY117" fmla="*/ 7541 h 10000"/>
                <a:gd name="connsiteX118" fmla="*/ 7013 w 11128"/>
                <a:gd name="connsiteY118" fmla="*/ 7412 h 10000"/>
                <a:gd name="connsiteX119" fmla="*/ 6983 w 11128"/>
                <a:gd name="connsiteY119" fmla="*/ 7283 h 10000"/>
                <a:gd name="connsiteX120" fmla="*/ 6983 w 11128"/>
                <a:gd name="connsiteY120" fmla="*/ 7152 h 10000"/>
                <a:gd name="connsiteX121" fmla="*/ 6983 w 11128"/>
                <a:gd name="connsiteY121" fmla="*/ 7152 h 10000"/>
                <a:gd name="connsiteX122" fmla="*/ 6919 w 11128"/>
                <a:gd name="connsiteY122" fmla="*/ 6980 h 10000"/>
                <a:gd name="connsiteX123" fmla="*/ 6888 w 11128"/>
                <a:gd name="connsiteY123" fmla="*/ 6594 h 10000"/>
                <a:gd name="connsiteX124" fmla="*/ 6856 w 11128"/>
                <a:gd name="connsiteY124" fmla="*/ 6032 h 10000"/>
                <a:gd name="connsiteX125" fmla="*/ 6856 w 11128"/>
                <a:gd name="connsiteY125" fmla="*/ 5471 h 10000"/>
                <a:gd name="connsiteX126" fmla="*/ 6919 w 11128"/>
                <a:gd name="connsiteY126" fmla="*/ 5082 h 10000"/>
                <a:gd name="connsiteX127" fmla="*/ 7109 w 11128"/>
                <a:gd name="connsiteY127" fmla="*/ 4909 h 10000"/>
                <a:gd name="connsiteX128" fmla="*/ 7331 w 11128"/>
                <a:gd name="connsiteY128" fmla="*/ 4781 h 10000"/>
                <a:gd name="connsiteX129" fmla="*/ 7521 w 11128"/>
                <a:gd name="connsiteY129" fmla="*/ 4738 h 10000"/>
                <a:gd name="connsiteX130" fmla="*/ 7615 w 11128"/>
                <a:gd name="connsiteY130" fmla="*/ 4738 h 10000"/>
                <a:gd name="connsiteX131" fmla="*/ 7615 w 11128"/>
                <a:gd name="connsiteY131" fmla="*/ 4738 h 10000"/>
                <a:gd name="connsiteX132" fmla="*/ 7711 w 11128"/>
                <a:gd name="connsiteY132" fmla="*/ 4738 h 10000"/>
                <a:gd name="connsiteX133" fmla="*/ 7900 w 11128"/>
                <a:gd name="connsiteY133" fmla="*/ 4781 h 10000"/>
                <a:gd name="connsiteX134" fmla="*/ 8153 w 11128"/>
                <a:gd name="connsiteY134" fmla="*/ 4909 h 10000"/>
                <a:gd name="connsiteX135" fmla="*/ 8344 w 11128"/>
                <a:gd name="connsiteY135" fmla="*/ 5082 h 10000"/>
                <a:gd name="connsiteX136" fmla="*/ 8437 w 11128"/>
                <a:gd name="connsiteY136" fmla="*/ 5471 h 10000"/>
                <a:gd name="connsiteX137" fmla="*/ 8407 w 11128"/>
                <a:gd name="connsiteY137" fmla="*/ 6032 h 10000"/>
                <a:gd name="connsiteX138" fmla="*/ 8344 w 11128"/>
                <a:gd name="connsiteY138" fmla="*/ 6594 h 10000"/>
                <a:gd name="connsiteX139" fmla="*/ 8311 w 11128"/>
                <a:gd name="connsiteY139" fmla="*/ 6980 h 10000"/>
                <a:gd name="connsiteX140" fmla="*/ 8311 w 11128"/>
                <a:gd name="connsiteY140" fmla="*/ 7152 h 10000"/>
                <a:gd name="connsiteX141" fmla="*/ 8311 w 11128"/>
                <a:gd name="connsiteY141" fmla="*/ 7152 h 10000"/>
                <a:gd name="connsiteX142" fmla="*/ 8248 w 11128"/>
                <a:gd name="connsiteY142" fmla="*/ 7283 h 10000"/>
                <a:gd name="connsiteX143" fmla="*/ 8217 w 11128"/>
                <a:gd name="connsiteY143" fmla="*/ 7412 h 10000"/>
                <a:gd name="connsiteX144" fmla="*/ 8153 w 11128"/>
                <a:gd name="connsiteY144" fmla="*/ 7541 h 10000"/>
                <a:gd name="connsiteX145" fmla="*/ 8123 w 11128"/>
                <a:gd name="connsiteY145" fmla="*/ 7627 h 10000"/>
                <a:gd name="connsiteX146" fmla="*/ 8027 w 11128"/>
                <a:gd name="connsiteY146" fmla="*/ 7713 h 10000"/>
                <a:gd name="connsiteX147" fmla="*/ 8217 w 11128"/>
                <a:gd name="connsiteY147" fmla="*/ 8447 h 10000"/>
                <a:gd name="connsiteX148" fmla="*/ 9167 w 11128"/>
                <a:gd name="connsiteY148" fmla="*/ 8748 h 10000"/>
                <a:gd name="connsiteX149" fmla="*/ 9167 w 11128"/>
                <a:gd name="connsiteY149" fmla="*/ 8748 h 10000"/>
                <a:gd name="connsiteX150" fmla="*/ 9229 w 11128"/>
                <a:gd name="connsiteY150" fmla="*/ 8835 h 10000"/>
                <a:gd name="connsiteX151" fmla="*/ 9262 w 11128"/>
                <a:gd name="connsiteY151" fmla="*/ 8878 h 10000"/>
                <a:gd name="connsiteX152" fmla="*/ 9262 w 11128"/>
                <a:gd name="connsiteY152" fmla="*/ 9006 h 10000"/>
                <a:gd name="connsiteX153" fmla="*/ 9292 w 11128"/>
                <a:gd name="connsiteY153" fmla="*/ 9138 h 10000"/>
                <a:gd name="connsiteX154" fmla="*/ 9292 w 11128"/>
                <a:gd name="connsiteY154" fmla="*/ 9697 h 10000"/>
                <a:gd name="connsiteX155" fmla="*/ 10053 w 11128"/>
                <a:gd name="connsiteY155" fmla="*/ 9138 h 10000"/>
                <a:gd name="connsiteX156" fmla="*/ 10623 w 11128"/>
                <a:gd name="connsiteY156" fmla="*/ 8318 h 10000"/>
                <a:gd name="connsiteX157" fmla="*/ 11002 w 11128"/>
                <a:gd name="connsiteY157" fmla="*/ 7283 h 10000"/>
                <a:gd name="connsiteX158" fmla="*/ 11128 w 11128"/>
                <a:gd name="connsiteY158" fmla="*/ 6074 h 10000"/>
                <a:gd name="connsiteX159" fmla="*/ 11033 w 11128"/>
                <a:gd name="connsiteY159" fmla="*/ 5039 h 10000"/>
                <a:gd name="connsiteX160" fmla="*/ 10779 w 11128"/>
                <a:gd name="connsiteY160" fmla="*/ 4089 h 10000"/>
                <a:gd name="connsiteX161" fmla="*/ 10305 w 11128"/>
                <a:gd name="connsiteY161" fmla="*/ 3357 h 10000"/>
                <a:gd name="connsiteX162" fmla="*/ 9768 w 11128"/>
                <a:gd name="connsiteY162" fmla="*/ 2710 h 10000"/>
                <a:gd name="connsiteX163" fmla="*/ 9071 w 11128"/>
                <a:gd name="connsiteY163" fmla="*/ 2365 h 10000"/>
                <a:gd name="connsiteX164" fmla="*/ 8311 w 11128"/>
                <a:gd name="connsiteY164" fmla="*/ 2236 h 10000"/>
                <a:gd name="connsiteX0" fmla="*/ 8389 w 11206"/>
                <a:gd name="connsiteY0" fmla="*/ 2236 h 10000"/>
                <a:gd name="connsiteX1" fmla="*/ 7882 w 11206"/>
                <a:gd name="connsiteY1" fmla="*/ 2236 h 10000"/>
                <a:gd name="connsiteX2" fmla="*/ 7409 w 11206"/>
                <a:gd name="connsiteY2" fmla="*/ 2408 h 10000"/>
                <a:gd name="connsiteX3" fmla="*/ 2346 w 11206"/>
                <a:gd name="connsiteY3" fmla="*/ 2926 h 10000"/>
                <a:gd name="connsiteX4" fmla="*/ 1206 w 11206"/>
                <a:gd name="connsiteY4" fmla="*/ 9439 h 10000"/>
                <a:gd name="connsiteX5" fmla="*/ 1206 w 11206"/>
                <a:gd name="connsiteY5" fmla="*/ 9138 h 10000"/>
                <a:gd name="connsiteX6" fmla="*/ 1270 w 11206"/>
                <a:gd name="connsiteY6" fmla="*/ 9006 h 10000"/>
                <a:gd name="connsiteX7" fmla="*/ 1270 w 11206"/>
                <a:gd name="connsiteY7" fmla="*/ 8878 h 10000"/>
                <a:gd name="connsiteX8" fmla="*/ 1301 w 11206"/>
                <a:gd name="connsiteY8" fmla="*/ 8835 h 10000"/>
                <a:gd name="connsiteX9" fmla="*/ 1365 w 11206"/>
                <a:gd name="connsiteY9" fmla="*/ 8748 h 10000"/>
                <a:gd name="connsiteX10" fmla="*/ 1365 w 11206"/>
                <a:gd name="connsiteY10" fmla="*/ 8748 h 10000"/>
                <a:gd name="connsiteX11" fmla="*/ 2314 w 11206"/>
                <a:gd name="connsiteY11" fmla="*/ 8447 h 10000"/>
                <a:gd name="connsiteX12" fmla="*/ 2504 w 11206"/>
                <a:gd name="connsiteY12" fmla="*/ 7713 h 10000"/>
                <a:gd name="connsiteX13" fmla="*/ 2409 w 11206"/>
                <a:gd name="connsiteY13" fmla="*/ 7627 h 10000"/>
                <a:gd name="connsiteX14" fmla="*/ 2346 w 11206"/>
                <a:gd name="connsiteY14" fmla="*/ 7541 h 10000"/>
                <a:gd name="connsiteX15" fmla="*/ 2314 w 11206"/>
                <a:gd name="connsiteY15" fmla="*/ 7412 h 10000"/>
                <a:gd name="connsiteX16" fmla="*/ 2250 w 11206"/>
                <a:gd name="connsiteY16" fmla="*/ 7283 h 10000"/>
                <a:gd name="connsiteX17" fmla="*/ 2219 w 11206"/>
                <a:gd name="connsiteY17" fmla="*/ 7197 h 10000"/>
                <a:gd name="connsiteX18" fmla="*/ 2219 w 11206"/>
                <a:gd name="connsiteY18" fmla="*/ 7152 h 10000"/>
                <a:gd name="connsiteX19" fmla="*/ 2219 w 11206"/>
                <a:gd name="connsiteY19" fmla="*/ 6980 h 10000"/>
                <a:gd name="connsiteX20" fmla="*/ 2188 w 11206"/>
                <a:gd name="connsiteY20" fmla="*/ 6594 h 10000"/>
                <a:gd name="connsiteX21" fmla="*/ 2124 w 11206"/>
                <a:gd name="connsiteY21" fmla="*/ 6032 h 10000"/>
                <a:gd name="connsiteX22" fmla="*/ 2091 w 11206"/>
                <a:gd name="connsiteY22" fmla="*/ 5471 h 10000"/>
                <a:gd name="connsiteX23" fmla="*/ 2188 w 11206"/>
                <a:gd name="connsiteY23" fmla="*/ 5082 h 10000"/>
                <a:gd name="connsiteX24" fmla="*/ 2409 w 11206"/>
                <a:gd name="connsiteY24" fmla="*/ 4909 h 10000"/>
                <a:gd name="connsiteX25" fmla="*/ 2630 w 11206"/>
                <a:gd name="connsiteY25" fmla="*/ 4781 h 10000"/>
                <a:gd name="connsiteX26" fmla="*/ 2820 w 11206"/>
                <a:gd name="connsiteY26" fmla="*/ 4738 h 10000"/>
                <a:gd name="connsiteX27" fmla="*/ 2914 w 11206"/>
                <a:gd name="connsiteY27" fmla="*/ 4738 h 10000"/>
                <a:gd name="connsiteX28" fmla="*/ 2914 w 11206"/>
                <a:gd name="connsiteY28" fmla="*/ 4738 h 10000"/>
                <a:gd name="connsiteX29" fmla="*/ 2979 w 11206"/>
                <a:gd name="connsiteY29" fmla="*/ 4738 h 10000"/>
                <a:gd name="connsiteX30" fmla="*/ 3168 w 11206"/>
                <a:gd name="connsiteY30" fmla="*/ 4781 h 10000"/>
                <a:gd name="connsiteX31" fmla="*/ 3390 w 11206"/>
                <a:gd name="connsiteY31" fmla="*/ 4909 h 10000"/>
                <a:gd name="connsiteX32" fmla="*/ 3578 w 11206"/>
                <a:gd name="connsiteY32" fmla="*/ 5082 h 10000"/>
                <a:gd name="connsiteX33" fmla="*/ 3674 w 11206"/>
                <a:gd name="connsiteY33" fmla="*/ 5471 h 10000"/>
                <a:gd name="connsiteX34" fmla="*/ 3674 w 11206"/>
                <a:gd name="connsiteY34" fmla="*/ 6032 h 10000"/>
                <a:gd name="connsiteX35" fmla="*/ 3643 w 11206"/>
                <a:gd name="connsiteY35" fmla="*/ 6594 h 10000"/>
                <a:gd name="connsiteX36" fmla="*/ 3578 w 11206"/>
                <a:gd name="connsiteY36" fmla="*/ 6980 h 10000"/>
                <a:gd name="connsiteX37" fmla="*/ 3547 w 11206"/>
                <a:gd name="connsiteY37" fmla="*/ 7152 h 10000"/>
                <a:gd name="connsiteX38" fmla="*/ 3547 w 11206"/>
                <a:gd name="connsiteY38" fmla="*/ 7197 h 10000"/>
                <a:gd name="connsiteX39" fmla="*/ 3547 w 11206"/>
                <a:gd name="connsiteY39" fmla="*/ 7283 h 10000"/>
                <a:gd name="connsiteX40" fmla="*/ 3485 w 11206"/>
                <a:gd name="connsiteY40" fmla="*/ 7412 h 10000"/>
                <a:gd name="connsiteX41" fmla="*/ 3452 w 11206"/>
                <a:gd name="connsiteY41" fmla="*/ 7541 h 10000"/>
                <a:gd name="connsiteX42" fmla="*/ 3358 w 11206"/>
                <a:gd name="connsiteY42" fmla="*/ 7627 h 10000"/>
                <a:gd name="connsiteX43" fmla="*/ 3327 w 11206"/>
                <a:gd name="connsiteY43" fmla="*/ 7713 h 10000"/>
                <a:gd name="connsiteX44" fmla="*/ 3485 w 11206"/>
                <a:gd name="connsiteY44" fmla="*/ 8447 h 10000"/>
                <a:gd name="connsiteX45" fmla="*/ 3991 w 11206"/>
                <a:gd name="connsiteY45" fmla="*/ 8620 h 10000"/>
                <a:gd name="connsiteX46" fmla="*/ 3264 w 11206"/>
                <a:gd name="connsiteY46" fmla="*/ 8878 h 10000"/>
                <a:gd name="connsiteX47" fmla="*/ 3232 w 11206"/>
                <a:gd name="connsiteY47" fmla="*/ 8878 h 10000"/>
                <a:gd name="connsiteX48" fmla="*/ 3168 w 11206"/>
                <a:gd name="connsiteY48" fmla="*/ 8965 h 10000"/>
                <a:gd name="connsiteX49" fmla="*/ 3136 w 11206"/>
                <a:gd name="connsiteY49" fmla="*/ 9095 h 10000"/>
                <a:gd name="connsiteX50" fmla="*/ 3074 w 11206"/>
                <a:gd name="connsiteY50" fmla="*/ 9181 h 10000"/>
                <a:gd name="connsiteX51" fmla="*/ 3074 w 11206"/>
                <a:gd name="connsiteY51" fmla="*/ 9396 h 10000"/>
                <a:gd name="connsiteX52" fmla="*/ 3074 w 11206"/>
                <a:gd name="connsiteY52" fmla="*/ 10000 h 10000"/>
                <a:gd name="connsiteX53" fmla="*/ 3327 w 11206"/>
                <a:gd name="connsiteY53" fmla="*/ 10000 h 10000"/>
                <a:gd name="connsiteX54" fmla="*/ 3327 w 11206"/>
                <a:gd name="connsiteY54" fmla="*/ 9570 h 10000"/>
                <a:gd name="connsiteX55" fmla="*/ 3327 w 11206"/>
                <a:gd name="connsiteY55" fmla="*/ 9396 h 10000"/>
                <a:gd name="connsiteX56" fmla="*/ 3358 w 11206"/>
                <a:gd name="connsiteY56" fmla="*/ 9268 h 10000"/>
                <a:gd name="connsiteX57" fmla="*/ 3390 w 11206"/>
                <a:gd name="connsiteY57" fmla="*/ 9181 h 10000"/>
                <a:gd name="connsiteX58" fmla="*/ 3452 w 11206"/>
                <a:gd name="connsiteY58" fmla="*/ 9138 h 10000"/>
                <a:gd name="connsiteX59" fmla="*/ 3452 w 11206"/>
                <a:gd name="connsiteY59" fmla="*/ 9095 h 10000"/>
                <a:gd name="connsiteX60" fmla="*/ 4591 w 11206"/>
                <a:gd name="connsiteY60" fmla="*/ 8706 h 10000"/>
                <a:gd name="connsiteX61" fmla="*/ 4814 w 11206"/>
                <a:gd name="connsiteY61" fmla="*/ 7843 h 10000"/>
                <a:gd name="connsiteX62" fmla="*/ 4719 w 11206"/>
                <a:gd name="connsiteY62" fmla="*/ 7713 h 10000"/>
                <a:gd name="connsiteX63" fmla="*/ 4624 w 11206"/>
                <a:gd name="connsiteY63" fmla="*/ 7584 h 10000"/>
                <a:gd name="connsiteX64" fmla="*/ 4591 w 11206"/>
                <a:gd name="connsiteY64" fmla="*/ 7455 h 10000"/>
                <a:gd name="connsiteX65" fmla="*/ 4561 w 11206"/>
                <a:gd name="connsiteY65" fmla="*/ 7283 h 10000"/>
                <a:gd name="connsiteX66" fmla="*/ 4497 w 11206"/>
                <a:gd name="connsiteY66" fmla="*/ 7197 h 10000"/>
                <a:gd name="connsiteX67" fmla="*/ 4497 w 11206"/>
                <a:gd name="connsiteY67" fmla="*/ 7152 h 10000"/>
                <a:gd name="connsiteX68" fmla="*/ 4497 w 11206"/>
                <a:gd name="connsiteY68" fmla="*/ 7023 h 10000"/>
                <a:gd name="connsiteX69" fmla="*/ 4466 w 11206"/>
                <a:gd name="connsiteY69" fmla="*/ 6722 h 10000"/>
                <a:gd name="connsiteX70" fmla="*/ 4402 w 11206"/>
                <a:gd name="connsiteY70" fmla="*/ 6204 h 10000"/>
                <a:gd name="connsiteX71" fmla="*/ 4371 w 11206"/>
                <a:gd name="connsiteY71" fmla="*/ 5644 h 10000"/>
                <a:gd name="connsiteX72" fmla="*/ 4371 w 11206"/>
                <a:gd name="connsiteY72" fmla="*/ 5169 h 10000"/>
                <a:gd name="connsiteX73" fmla="*/ 4402 w 11206"/>
                <a:gd name="connsiteY73" fmla="*/ 4781 h 10000"/>
                <a:gd name="connsiteX74" fmla="*/ 4591 w 11206"/>
                <a:gd name="connsiteY74" fmla="*/ 4478 h 10000"/>
                <a:gd name="connsiteX75" fmla="*/ 4814 w 11206"/>
                <a:gd name="connsiteY75" fmla="*/ 4349 h 10000"/>
                <a:gd name="connsiteX76" fmla="*/ 5035 w 11206"/>
                <a:gd name="connsiteY76" fmla="*/ 4220 h 10000"/>
                <a:gd name="connsiteX77" fmla="*/ 5225 w 11206"/>
                <a:gd name="connsiteY77" fmla="*/ 4220 h 10000"/>
                <a:gd name="connsiteX78" fmla="*/ 5321 w 11206"/>
                <a:gd name="connsiteY78" fmla="*/ 4220 h 10000"/>
                <a:gd name="connsiteX79" fmla="*/ 5321 w 11206"/>
                <a:gd name="connsiteY79" fmla="*/ 4220 h 10000"/>
                <a:gd name="connsiteX80" fmla="*/ 5384 w 11206"/>
                <a:gd name="connsiteY80" fmla="*/ 4220 h 10000"/>
                <a:gd name="connsiteX81" fmla="*/ 5542 w 11206"/>
                <a:gd name="connsiteY81" fmla="*/ 4220 h 10000"/>
                <a:gd name="connsiteX82" fmla="*/ 5763 w 11206"/>
                <a:gd name="connsiteY82" fmla="*/ 4349 h 10000"/>
                <a:gd name="connsiteX83" fmla="*/ 6015 w 11206"/>
                <a:gd name="connsiteY83" fmla="*/ 4478 h 10000"/>
                <a:gd name="connsiteX84" fmla="*/ 6174 w 11206"/>
                <a:gd name="connsiteY84" fmla="*/ 4781 h 10000"/>
                <a:gd name="connsiteX85" fmla="*/ 6269 w 11206"/>
                <a:gd name="connsiteY85" fmla="*/ 5169 h 10000"/>
                <a:gd name="connsiteX86" fmla="*/ 6237 w 11206"/>
                <a:gd name="connsiteY86" fmla="*/ 5644 h 10000"/>
                <a:gd name="connsiteX87" fmla="*/ 6237 w 11206"/>
                <a:gd name="connsiteY87" fmla="*/ 6204 h 10000"/>
                <a:gd name="connsiteX88" fmla="*/ 6143 w 11206"/>
                <a:gd name="connsiteY88" fmla="*/ 6722 h 10000"/>
                <a:gd name="connsiteX89" fmla="*/ 6143 w 11206"/>
                <a:gd name="connsiteY89" fmla="*/ 7023 h 10000"/>
                <a:gd name="connsiteX90" fmla="*/ 6112 w 11206"/>
                <a:gd name="connsiteY90" fmla="*/ 7152 h 10000"/>
                <a:gd name="connsiteX91" fmla="*/ 6112 w 11206"/>
                <a:gd name="connsiteY91" fmla="*/ 7197 h 10000"/>
                <a:gd name="connsiteX92" fmla="*/ 6112 w 11206"/>
                <a:gd name="connsiteY92" fmla="*/ 7283 h 10000"/>
                <a:gd name="connsiteX93" fmla="*/ 6047 w 11206"/>
                <a:gd name="connsiteY93" fmla="*/ 7455 h 10000"/>
                <a:gd name="connsiteX94" fmla="*/ 5953 w 11206"/>
                <a:gd name="connsiteY94" fmla="*/ 7584 h 10000"/>
                <a:gd name="connsiteX95" fmla="*/ 5921 w 11206"/>
                <a:gd name="connsiteY95" fmla="*/ 7713 h 10000"/>
                <a:gd name="connsiteX96" fmla="*/ 5763 w 11206"/>
                <a:gd name="connsiteY96" fmla="*/ 7843 h 10000"/>
                <a:gd name="connsiteX97" fmla="*/ 6015 w 11206"/>
                <a:gd name="connsiteY97" fmla="*/ 8706 h 10000"/>
                <a:gd name="connsiteX98" fmla="*/ 7156 w 11206"/>
                <a:gd name="connsiteY98" fmla="*/ 9095 h 10000"/>
                <a:gd name="connsiteX99" fmla="*/ 7156 w 11206"/>
                <a:gd name="connsiteY99" fmla="*/ 9138 h 10000"/>
                <a:gd name="connsiteX100" fmla="*/ 7187 w 11206"/>
                <a:gd name="connsiteY100" fmla="*/ 9181 h 10000"/>
                <a:gd name="connsiteX101" fmla="*/ 7251 w 11206"/>
                <a:gd name="connsiteY101" fmla="*/ 9268 h 10000"/>
                <a:gd name="connsiteX102" fmla="*/ 7282 w 11206"/>
                <a:gd name="connsiteY102" fmla="*/ 9396 h 10000"/>
                <a:gd name="connsiteX103" fmla="*/ 7345 w 11206"/>
                <a:gd name="connsiteY103" fmla="*/ 9570 h 10000"/>
                <a:gd name="connsiteX104" fmla="*/ 7345 w 11206"/>
                <a:gd name="connsiteY104" fmla="*/ 9742 h 10000"/>
                <a:gd name="connsiteX105" fmla="*/ 7345 w 11206"/>
                <a:gd name="connsiteY105" fmla="*/ 9956 h 10000"/>
                <a:gd name="connsiteX106" fmla="*/ 7504 w 11206"/>
                <a:gd name="connsiteY106" fmla="*/ 9956 h 10000"/>
                <a:gd name="connsiteX107" fmla="*/ 7504 w 11206"/>
                <a:gd name="connsiteY107" fmla="*/ 9396 h 10000"/>
                <a:gd name="connsiteX108" fmla="*/ 7504 w 11206"/>
                <a:gd name="connsiteY108" fmla="*/ 9181 h 10000"/>
                <a:gd name="connsiteX109" fmla="*/ 7471 w 11206"/>
                <a:gd name="connsiteY109" fmla="*/ 9095 h 10000"/>
                <a:gd name="connsiteX110" fmla="*/ 7409 w 11206"/>
                <a:gd name="connsiteY110" fmla="*/ 8965 h 10000"/>
                <a:gd name="connsiteX111" fmla="*/ 7377 w 11206"/>
                <a:gd name="connsiteY111" fmla="*/ 8878 h 10000"/>
                <a:gd name="connsiteX112" fmla="*/ 7345 w 11206"/>
                <a:gd name="connsiteY112" fmla="*/ 8878 h 10000"/>
                <a:gd name="connsiteX113" fmla="*/ 6587 w 11206"/>
                <a:gd name="connsiteY113" fmla="*/ 8620 h 10000"/>
                <a:gd name="connsiteX114" fmla="*/ 7091 w 11206"/>
                <a:gd name="connsiteY114" fmla="*/ 8447 h 10000"/>
                <a:gd name="connsiteX115" fmla="*/ 7345 w 11206"/>
                <a:gd name="connsiteY115" fmla="*/ 7713 h 10000"/>
                <a:gd name="connsiteX116" fmla="*/ 7251 w 11206"/>
                <a:gd name="connsiteY116" fmla="*/ 7627 h 10000"/>
                <a:gd name="connsiteX117" fmla="*/ 7156 w 11206"/>
                <a:gd name="connsiteY117" fmla="*/ 7541 h 10000"/>
                <a:gd name="connsiteX118" fmla="*/ 7091 w 11206"/>
                <a:gd name="connsiteY118" fmla="*/ 7412 h 10000"/>
                <a:gd name="connsiteX119" fmla="*/ 7061 w 11206"/>
                <a:gd name="connsiteY119" fmla="*/ 7283 h 10000"/>
                <a:gd name="connsiteX120" fmla="*/ 7061 w 11206"/>
                <a:gd name="connsiteY120" fmla="*/ 7152 h 10000"/>
                <a:gd name="connsiteX121" fmla="*/ 7061 w 11206"/>
                <a:gd name="connsiteY121" fmla="*/ 7152 h 10000"/>
                <a:gd name="connsiteX122" fmla="*/ 6997 w 11206"/>
                <a:gd name="connsiteY122" fmla="*/ 6980 h 10000"/>
                <a:gd name="connsiteX123" fmla="*/ 6966 w 11206"/>
                <a:gd name="connsiteY123" fmla="*/ 6594 h 10000"/>
                <a:gd name="connsiteX124" fmla="*/ 6934 w 11206"/>
                <a:gd name="connsiteY124" fmla="*/ 6032 h 10000"/>
                <a:gd name="connsiteX125" fmla="*/ 6934 w 11206"/>
                <a:gd name="connsiteY125" fmla="*/ 5471 h 10000"/>
                <a:gd name="connsiteX126" fmla="*/ 6997 w 11206"/>
                <a:gd name="connsiteY126" fmla="*/ 5082 h 10000"/>
                <a:gd name="connsiteX127" fmla="*/ 7187 w 11206"/>
                <a:gd name="connsiteY127" fmla="*/ 4909 h 10000"/>
                <a:gd name="connsiteX128" fmla="*/ 7409 w 11206"/>
                <a:gd name="connsiteY128" fmla="*/ 4781 h 10000"/>
                <a:gd name="connsiteX129" fmla="*/ 7599 w 11206"/>
                <a:gd name="connsiteY129" fmla="*/ 4738 h 10000"/>
                <a:gd name="connsiteX130" fmla="*/ 7693 w 11206"/>
                <a:gd name="connsiteY130" fmla="*/ 4738 h 10000"/>
                <a:gd name="connsiteX131" fmla="*/ 7693 w 11206"/>
                <a:gd name="connsiteY131" fmla="*/ 4738 h 10000"/>
                <a:gd name="connsiteX132" fmla="*/ 7789 w 11206"/>
                <a:gd name="connsiteY132" fmla="*/ 4738 h 10000"/>
                <a:gd name="connsiteX133" fmla="*/ 7978 w 11206"/>
                <a:gd name="connsiteY133" fmla="*/ 4781 h 10000"/>
                <a:gd name="connsiteX134" fmla="*/ 8231 w 11206"/>
                <a:gd name="connsiteY134" fmla="*/ 4909 h 10000"/>
                <a:gd name="connsiteX135" fmla="*/ 8422 w 11206"/>
                <a:gd name="connsiteY135" fmla="*/ 5082 h 10000"/>
                <a:gd name="connsiteX136" fmla="*/ 8515 w 11206"/>
                <a:gd name="connsiteY136" fmla="*/ 5471 h 10000"/>
                <a:gd name="connsiteX137" fmla="*/ 8485 w 11206"/>
                <a:gd name="connsiteY137" fmla="*/ 6032 h 10000"/>
                <a:gd name="connsiteX138" fmla="*/ 8422 w 11206"/>
                <a:gd name="connsiteY138" fmla="*/ 6594 h 10000"/>
                <a:gd name="connsiteX139" fmla="*/ 8389 w 11206"/>
                <a:gd name="connsiteY139" fmla="*/ 6980 h 10000"/>
                <a:gd name="connsiteX140" fmla="*/ 8389 w 11206"/>
                <a:gd name="connsiteY140" fmla="*/ 7152 h 10000"/>
                <a:gd name="connsiteX141" fmla="*/ 8389 w 11206"/>
                <a:gd name="connsiteY141" fmla="*/ 7152 h 10000"/>
                <a:gd name="connsiteX142" fmla="*/ 8326 w 11206"/>
                <a:gd name="connsiteY142" fmla="*/ 7283 h 10000"/>
                <a:gd name="connsiteX143" fmla="*/ 8295 w 11206"/>
                <a:gd name="connsiteY143" fmla="*/ 7412 h 10000"/>
                <a:gd name="connsiteX144" fmla="*/ 8231 w 11206"/>
                <a:gd name="connsiteY144" fmla="*/ 7541 h 10000"/>
                <a:gd name="connsiteX145" fmla="*/ 8201 w 11206"/>
                <a:gd name="connsiteY145" fmla="*/ 7627 h 10000"/>
                <a:gd name="connsiteX146" fmla="*/ 8105 w 11206"/>
                <a:gd name="connsiteY146" fmla="*/ 7713 h 10000"/>
                <a:gd name="connsiteX147" fmla="*/ 8295 w 11206"/>
                <a:gd name="connsiteY147" fmla="*/ 8447 h 10000"/>
                <a:gd name="connsiteX148" fmla="*/ 9245 w 11206"/>
                <a:gd name="connsiteY148" fmla="*/ 8748 h 10000"/>
                <a:gd name="connsiteX149" fmla="*/ 9245 w 11206"/>
                <a:gd name="connsiteY149" fmla="*/ 8748 h 10000"/>
                <a:gd name="connsiteX150" fmla="*/ 9307 w 11206"/>
                <a:gd name="connsiteY150" fmla="*/ 8835 h 10000"/>
                <a:gd name="connsiteX151" fmla="*/ 9340 w 11206"/>
                <a:gd name="connsiteY151" fmla="*/ 8878 h 10000"/>
                <a:gd name="connsiteX152" fmla="*/ 9340 w 11206"/>
                <a:gd name="connsiteY152" fmla="*/ 9006 h 10000"/>
                <a:gd name="connsiteX153" fmla="*/ 9370 w 11206"/>
                <a:gd name="connsiteY153" fmla="*/ 9138 h 10000"/>
                <a:gd name="connsiteX154" fmla="*/ 9370 w 11206"/>
                <a:gd name="connsiteY154" fmla="*/ 9697 h 10000"/>
                <a:gd name="connsiteX155" fmla="*/ 10131 w 11206"/>
                <a:gd name="connsiteY155" fmla="*/ 9138 h 10000"/>
                <a:gd name="connsiteX156" fmla="*/ 10701 w 11206"/>
                <a:gd name="connsiteY156" fmla="*/ 8318 h 10000"/>
                <a:gd name="connsiteX157" fmla="*/ 11080 w 11206"/>
                <a:gd name="connsiteY157" fmla="*/ 7283 h 10000"/>
                <a:gd name="connsiteX158" fmla="*/ 11206 w 11206"/>
                <a:gd name="connsiteY158" fmla="*/ 6074 h 10000"/>
                <a:gd name="connsiteX159" fmla="*/ 11111 w 11206"/>
                <a:gd name="connsiteY159" fmla="*/ 5039 h 10000"/>
                <a:gd name="connsiteX160" fmla="*/ 10857 w 11206"/>
                <a:gd name="connsiteY160" fmla="*/ 4089 h 10000"/>
                <a:gd name="connsiteX161" fmla="*/ 10383 w 11206"/>
                <a:gd name="connsiteY161" fmla="*/ 3357 h 10000"/>
                <a:gd name="connsiteX162" fmla="*/ 9846 w 11206"/>
                <a:gd name="connsiteY162" fmla="*/ 2710 h 10000"/>
                <a:gd name="connsiteX163" fmla="*/ 9149 w 11206"/>
                <a:gd name="connsiteY163" fmla="*/ 2365 h 10000"/>
                <a:gd name="connsiteX164" fmla="*/ 8389 w 11206"/>
                <a:gd name="connsiteY164" fmla="*/ 2236 h 10000"/>
                <a:gd name="connsiteX0" fmla="*/ 8389 w 11206"/>
                <a:gd name="connsiteY0" fmla="*/ 2236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163" fmla="*/ 8389 w 11206"/>
                <a:gd name="connsiteY163" fmla="*/ 2236 h 10000"/>
                <a:gd name="connsiteX0" fmla="*/ 9149 w 11206"/>
                <a:gd name="connsiteY0" fmla="*/ 2365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0" fmla="*/ 9846 w 11206"/>
                <a:gd name="connsiteY0" fmla="*/ 2710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0" fmla="*/ 10383 w 11206"/>
                <a:gd name="connsiteY0" fmla="*/ 3357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0" fmla="*/ 10857 w 11206"/>
                <a:gd name="connsiteY0" fmla="*/ 408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0" fmla="*/ 11111 w 11206"/>
                <a:gd name="connsiteY0" fmla="*/ 503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0" fmla="*/ 11206 w 11206"/>
                <a:gd name="connsiteY0" fmla="*/ 6074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0" fmla="*/ 11080 w 11080"/>
                <a:gd name="connsiteY0" fmla="*/ 7283 h 10000"/>
                <a:gd name="connsiteX1" fmla="*/ 7409 w 11080"/>
                <a:gd name="connsiteY1" fmla="*/ 2408 h 10000"/>
                <a:gd name="connsiteX2" fmla="*/ 2346 w 11080"/>
                <a:gd name="connsiteY2" fmla="*/ 2926 h 10000"/>
                <a:gd name="connsiteX3" fmla="*/ 1206 w 11080"/>
                <a:gd name="connsiteY3" fmla="*/ 9439 h 10000"/>
                <a:gd name="connsiteX4" fmla="*/ 1206 w 11080"/>
                <a:gd name="connsiteY4" fmla="*/ 9138 h 10000"/>
                <a:gd name="connsiteX5" fmla="*/ 1270 w 11080"/>
                <a:gd name="connsiteY5" fmla="*/ 9006 h 10000"/>
                <a:gd name="connsiteX6" fmla="*/ 1270 w 11080"/>
                <a:gd name="connsiteY6" fmla="*/ 8878 h 10000"/>
                <a:gd name="connsiteX7" fmla="*/ 1301 w 11080"/>
                <a:gd name="connsiteY7" fmla="*/ 8835 h 10000"/>
                <a:gd name="connsiteX8" fmla="*/ 1365 w 11080"/>
                <a:gd name="connsiteY8" fmla="*/ 8748 h 10000"/>
                <a:gd name="connsiteX9" fmla="*/ 1365 w 11080"/>
                <a:gd name="connsiteY9" fmla="*/ 8748 h 10000"/>
                <a:gd name="connsiteX10" fmla="*/ 2314 w 11080"/>
                <a:gd name="connsiteY10" fmla="*/ 8447 h 10000"/>
                <a:gd name="connsiteX11" fmla="*/ 2504 w 11080"/>
                <a:gd name="connsiteY11" fmla="*/ 7713 h 10000"/>
                <a:gd name="connsiteX12" fmla="*/ 2409 w 11080"/>
                <a:gd name="connsiteY12" fmla="*/ 7627 h 10000"/>
                <a:gd name="connsiteX13" fmla="*/ 2346 w 11080"/>
                <a:gd name="connsiteY13" fmla="*/ 7541 h 10000"/>
                <a:gd name="connsiteX14" fmla="*/ 2314 w 11080"/>
                <a:gd name="connsiteY14" fmla="*/ 7412 h 10000"/>
                <a:gd name="connsiteX15" fmla="*/ 2250 w 11080"/>
                <a:gd name="connsiteY15" fmla="*/ 7283 h 10000"/>
                <a:gd name="connsiteX16" fmla="*/ 2219 w 11080"/>
                <a:gd name="connsiteY16" fmla="*/ 7197 h 10000"/>
                <a:gd name="connsiteX17" fmla="*/ 2219 w 11080"/>
                <a:gd name="connsiteY17" fmla="*/ 7152 h 10000"/>
                <a:gd name="connsiteX18" fmla="*/ 2219 w 11080"/>
                <a:gd name="connsiteY18" fmla="*/ 6980 h 10000"/>
                <a:gd name="connsiteX19" fmla="*/ 2188 w 11080"/>
                <a:gd name="connsiteY19" fmla="*/ 6594 h 10000"/>
                <a:gd name="connsiteX20" fmla="*/ 2124 w 11080"/>
                <a:gd name="connsiteY20" fmla="*/ 6032 h 10000"/>
                <a:gd name="connsiteX21" fmla="*/ 2091 w 11080"/>
                <a:gd name="connsiteY21" fmla="*/ 5471 h 10000"/>
                <a:gd name="connsiteX22" fmla="*/ 2188 w 11080"/>
                <a:gd name="connsiteY22" fmla="*/ 5082 h 10000"/>
                <a:gd name="connsiteX23" fmla="*/ 2409 w 11080"/>
                <a:gd name="connsiteY23" fmla="*/ 4909 h 10000"/>
                <a:gd name="connsiteX24" fmla="*/ 2630 w 11080"/>
                <a:gd name="connsiteY24" fmla="*/ 4781 h 10000"/>
                <a:gd name="connsiteX25" fmla="*/ 2820 w 11080"/>
                <a:gd name="connsiteY25" fmla="*/ 4738 h 10000"/>
                <a:gd name="connsiteX26" fmla="*/ 2914 w 11080"/>
                <a:gd name="connsiteY26" fmla="*/ 4738 h 10000"/>
                <a:gd name="connsiteX27" fmla="*/ 2914 w 11080"/>
                <a:gd name="connsiteY27" fmla="*/ 4738 h 10000"/>
                <a:gd name="connsiteX28" fmla="*/ 2979 w 11080"/>
                <a:gd name="connsiteY28" fmla="*/ 4738 h 10000"/>
                <a:gd name="connsiteX29" fmla="*/ 3168 w 11080"/>
                <a:gd name="connsiteY29" fmla="*/ 4781 h 10000"/>
                <a:gd name="connsiteX30" fmla="*/ 3390 w 11080"/>
                <a:gd name="connsiteY30" fmla="*/ 4909 h 10000"/>
                <a:gd name="connsiteX31" fmla="*/ 3578 w 11080"/>
                <a:gd name="connsiteY31" fmla="*/ 5082 h 10000"/>
                <a:gd name="connsiteX32" fmla="*/ 3674 w 11080"/>
                <a:gd name="connsiteY32" fmla="*/ 5471 h 10000"/>
                <a:gd name="connsiteX33" fmla="*/ 3674 w 11080"/>
                <a:gd name="connsiteY33" fmla="*/ 6032 h 10000"/>
                <a:gd name="connsiteX34" fmla="*/ 3643 w 11080"/>
                <a:gd name="connsiteY34" fmla="*/ 6594 h 10000"/>
                <a:gd name="connsiteX35" fmla="*/ 3578 w 11080"/>
                <a:gd name="connsiteY35" fmla="*/ 6980 h 10000"/>
                <a:gd name="connsiteX36" fmla="*/ 3547 w 11080"/>
                <a:gd name="connsiteY36" fmla="*/ 7152 h 10000"/>
                <a:gd name="connsiteX37" fmla="*/ 3547 w 11080"/>
                <a:gd name="connsiteY37" fmla="*/ 7197 h 10000"/>
                <a:gd name="connsiteX38" fmla="*/ 3547 w 11080"/>
                <a:gd name="connsiteY38" fmla="*/ 7283 h 10000"/>
                <a:gd name="connsiteX39" fmla="*/ 3485 w 11080"/>
                <a:gd name="connsiteY39" fmla="*/ 7412 h 10000"/>
                <a:gd name="connsiteX40" fmla="*/ 3452 w 11080"/>
                <a:gd name="connsiteY40" fmla="*/ 7541 h 10000"/>
                <a:gd name="connsiteX41" fmla="*/ 3358 w 11080"/>
                <a:gd name="connsiteY41" fmla="*/ 7627 h 10000"/>
                <a:gd name="connsiteX42" fmla="*/ 3327 w 11080"/>
                <a:gd name="connsiteY42" fmla="*/ 7713 h 10000"/>
                <a:gd name="connsiteX43" fmla="*/ 3485 w 11080"/>
                <a:gd name="connsiteY43" fmla="*/ 8447 h 10000"/>
                <a:gd name="connsiteX44" fmla="*/ 3991 w 11080"/>
                <a:gd name="connsiteY44" fmla="*/ 8620 h 10000"/>
                <a:gd name="connsiteX45" fmla="*/ 3264 w 11080"/>
                <a:gd name="connsiteY45" fmla="*/ 8878 h 10000"/>
                <a:gd name="connsiteX46" fmla="*/ 3232 w 11080"/>
                <a:gd name="connsiteY46" fmla="*/ 8878 h 10000"/>
                <a:gd name="connsiteX47" fmla="*/ 3168 w 11080"/>
                <a:gd name="connsiteY47" fmla="*/ 8965 h 10000"/>
                <a:gd name="connsiteX48" fmla="*/ 3136 w 11080"/>
                <a:gd name="connsiteY48" fmla="*/ 9095 h 10000"/>
                <a:gd name="connsiteX49" fmla="*/ 3074 w 11080"/>
                <a:gd name="connsiteY49" fmla="*/ 9181 h 10000"/>
                <a:gd name="connsiteX50" fmla="*/ 3074 w 11080"/>
                <a:gd name="connsiteY50" fmla="*/ 9396 h 10000"/>
                <a:gd name="connsiteX51" fmla="*/ 3074 w 11080"/>
                <a:gd name="connsiteY51" fmla="*/ 10000 h 10000"/>
                <a:gd name="connsiteX52" fmla="*/ 3327 w 11080"/>
                <a:gd name="connsiteY52" fmla="*/ 10000 h 10000"/>
                <a:gd name="connsiteX53" fmla="*/ 3327 w 11080"/>
                <a:gd name="connsiteY53" fmla="*/ 9570 h 10000"/>
                <a:gd name="connsiteX54" fmla="*/ 3327 w 11080"/>
                <a:gd name="connsiteY54" fmla="*/ 9396 h 10000"/>
                <a:gd name="connsiteX55" fmla="*/ 3358 w 11080"/>
                <a:gd name="connsiteY55" fmla="*/ 9268 h 10000"/>
                <a:gd name="connsiteX56" fmla="*/ 3390 w 11080"/>
                <a:gd name="connsiteY56" fmla="*/ 9181 h 10000"/>
                <a:gd name="connsiteX57" fmla="*/ 3452 w 11080"/>
                <a:gd name="connsiteY57" fmla="*/ 9138 h 10000"/>
                <a:gd name="connsiteX58" fmla="*/ 3452 w 11080"/>
                <a:gd name="connsiteY58" fmla="*/ 9095 h 10000"/>
                <a:gd name="connsiteX59" fmla="*/ 4591 w 11080"/>
                <a:gd name="connsiteY59" fmla="*/ 8706 h 10000"/>
                <a:gd name="connsiteX60" fmla="*/ 4814 w 11080"/>
                <a:gd name="connsiteY60" fmla="*/ 7843 h 10000"/>
                <a:gd name="connsiteX61" fmla="*/ 4719 w 11080"/>
                <a:gd name="connsiteY61" fmla="*/ 7713 h 10000"/>
                <a:gd name="connsiteX62" fmla="*/ 4624 w 11080"/>
                <a:gd name="connsiteY62" fmla="*/ 7584 h 10000"/>
                <a:gd name="connsiteX63" fmla="*/ 4591 w 11080"/>
                <a:gd name="connsiteY63" fmla="*/ 7455 h 10000"/>
                <a:gd name="connsiteX64" fmla="*/ 4561 w 11080"/>
                <a:gd name="connsiteY64" fmla="*/ 7283 h 10000"/>
                <a:gd name="connsiteX65" fmla="*/ 4497 w 11080"/>
                <a:gd name="connsiteY65" fmla="*/ 7197 h 10000"/>
                <a:gd name="connsiteX66" fmla="*/ 4497 w 11080"/>
                <a:gd name="connsiteY66" fmla="*/ 7152 h 10000"/>
                <a:gd name="connsiteX67" fmla="*/ 4497 w 11080"/>
                <a:gd name="connsiteY67" fmla="*/ 7023 h 10000"/>
                <a:gd name="connsiteX68" fmla="*/ 4466 w 11080"/>
                <a:gd name="connsiteY68" fmla="*/ 6722 h 10000"/>
                <a:gd name="connsiteX69" fmla="*/ 4402 w 11080"/>
                <a:gd name="connsiteY69" fmla="*/ 6204 h 10000"/>
                <a:gd name="connsiteX70" fmla="*/ 4371 w 11080"/>
                <a:gd name="connsiteY70" fmla="*/ 5644 h 10000"/>
                <a:gd name="connsiteX71" fmla="*/ 4371 w 11080"/>
                <a:gd name="connsiteY71" fmla="*/ 5169 h 10000"/>
                <a:gd name="connsiteX72" fmla="*/ 4402 w 11080"/>
                <a:gd name="connsiteY72" fmla="*/ 4781 h 10000"/>
                <a:gd name="connsiteX73" fmla="*/ 4591 w 11080"/>
                <a:gd name="connsiteY73" fmla="*/ 4478 h 10000"/>
                <a:gd name="connsiteX74" fmla="*/ 4814 w 11080"/>
                <a:gd name="connsiteY74" fmla="*/ 4349 h 10000"/>
                <a:gd name="connsiteX75" fmla="*/ 5035 w 11080"/>
                <a:gd name="connsiteY75" fmla="*/ 4220 h 10000"/>
                <a:gd name="connsiteX76" fmla="*/ 5225 w 11080"/>
                <a:gd name="connsiteY76" fmla="*/ 4220 h 10000"/>
                <a:gd name="connsiteX77" fmla="*/ 5321 w 11080"/>
                <a:gd name="connsiteY77" fmla="*/ 4220 h 10000"/>
                <a:gd name="connsiteX78" fmla="*/ 5321 w 11080"/>
                <a:gd name="connsiteY78" fmla="*/ 4220 h 10000"/>
                <a:gd name="connsiteX79" fmla="*/ 5384 w 11080"/>
                <a:gd name="connsiteY79" fmla="*/ 4220 h 10000"/>
                <a:gd name="connsiteX80" fmla="*/ 5542 w 11080"/>
                <a:gd name="connsiteY80" fmla="*/ 4220 h 10000"/>
                <a:gd name="connsiteX81" fmla="*/ 5763 w 11080"/>
                <a:gd name="connsiteY81" fmla="*/ 4349 h 10000"/>
                <a:gd name="connsiteX82" fmla="*/ 6015 w 11080"/>
                <a:gd name="connsiteY82" fmla="*/ 4478 h 10000"/>
                <a:gd name="connsiteX83" fmla="*/ 6174 w 11080"/>
                <a:gd name="connsiteY83" fmla="*/ 4781 h 10000"/>
                <a:gd name="connsiteX84" fmla="*/ 6269 w 11080"/>
                <a:gd name="connsiteY84" fmla="*/ 5169 h 10000"/>
                <a:gd name="connsiteX85" fmla="*/ 6237 w 11080"/>
                <a:gd name="connsiteY85" fmla="*/ 5644 h 10000"/>
                <a:gd name="connsiteX86" fmla="*/ 6237 w 11080"/>
                <a:gd name="connsiteY86" fmla="*/ 6204 h 10000"/>
                <a:gd name="connsiteX87" fmla="*/ 6143 w 11080"/>
                <a:gd name="connsiteY87" fmla="*/ 6722 h 10000"/>
                <a:gd name="connsiteX88" fmla="*/ 6143 w 11080"/>
                <a:gd name="connsiteY88" fmla="*/ 7023 h 10000"/>
                <a:gd name="connsiteX89" fmla="*/ 6112 w 11080"/>
                <a:gd name="connsiteY89" fmla="*/ 7152 h 10000"/>
                <a:gd name="connsiteX90" fmla="*/ 6112 w 11080"/>
                <a:gd name="connsiteY90" fmla="*/ 7197 h 10000"/>
                <a:gd name="connsiteX91" fmla="*/ 6112 w 11080"/>
                <a:gd name="connsiteY91" fmla="*/ 7283 h 10000"/>
                <a:gd name="connsiteX92" fmla="*/ 6047 w 11080"/>
                <a:gd name="connsiteY92" fmla="*/ 7455 h 10000"/>
                <a:gd name="connsiteX93" fmla="*/ 5953 w 11080"/>
                <a:gd name="connsiteY93" fmla="*/ 7584 h 10000"/>
                <a:gd name="connsiteX94" fmla="*/ 5921 w 11080"/>
                <a:gd name="connsiteY94" fmla="*/ 7713 h 10000"/>
                <a:gd name="connsiteX95" fmla="*/ 5763 w 11080"/>
                <a:gd name="connsiteY95" fmla="*/ 7843 h 10000"/>
                <a:gd name="connsiteX96" fmla="*/ 6015 w 11080"/>
                <a:gd name="connsiteY96" fmla="*/ 8706 h 10000"/>
                <a:gd name="connsiteX97" fmla="*/ 7156 w 11080"/>
                <a:gd name="connsiteY97" fmla="*/ 9095 h 10000"/>
                <a:gd name="connsiteX98" fmla="*/ 7156 w 11080"/>
                <a:gd name="connsiteY98" fmla="*/ 9138 h 10000"/>
                <a:gd name="connsiteX99" fmla="*/ 7187 w 11080"/>
                <a:gd name="connsiteY99" fmla="*/ 9181 h 10000"/>
                <a:gd name="connsiteX100" fmla="*/ 7251 w 11080"/>
                <a:gd name="connsiteY100" fmla="*/ 9268 h 10000"/>
                <a:gd name="connsiteX101" fmla="*/ 7282 w 11080"/>
                <a:gd name="connsiteY101" fmla="*/ 9396 h 10000"/>
                <a:gd name="connsiteX102" fmla="*/ 7345 w 11080"/>
                <a:gd name="connsiteY102" fmla="*/ 9570 h 10000"/>
                <a:gd name="connsiteX103" fmla="*/ 7345 w 11080"/>
                <a:gd name="connsiteY103" fmla="*/ 9742 h 10000"/>
                <a:gd name="connsiteX104" fmla="*/ 7345 w 11080"/>
                <a:gd name="connsiteY104" fmla="*/ 9956 h 10000"/>
                <a:gd name="connsiteX105" fmla="*/ 7504 w 11080"/>
                <a:gd name="connsiteY105" fmla="*/ 9956 h 10000"/>
                <a:gd name="connsiteX106" fmla="*/ 7504 w 11080"/>
                <a:gd name="connsiteY106" fmla="*/ 9396 h 10000"/>
                <a:gd name="connsiteX107" fmla="*/ 7504 w 11080"/>
                <a:gd name="connsiteY107" fmla="*/ 9181 h 10000"/>
                <a:gd name="connsiteX108" fmla="*/ 7471 w 11080"/>
                <a:gd name="connsiteY108" fmla="*/ 9095 h 10000"/>
                <a:gd name="connsiteX109" fmla="*/ 7409 w 11080"/>
                <a:gd name="connsiteY109" fmla="*/ 8965 h 10000"/>
                <a:gd name="connsiteX110" fmla="*/ 7377 w 11080"/>
                <a:gd name="connsiteY110" fmla="*/ 8878 h 10000"/>
                <a:gd name="connsiteX111" fmla="*/ 7345 w 11080"/>
                <a:gd name="connsiteY111" fmla="*/ 8878 h 10000"/>
                <a:gd name="connsiteX112" fmla="*/ 6587 w 11080"/>
                <a:gd name="connsiteY112" fmla="*/ 8620 h 10000"/>
                <a:gd name="connsiteX113" fmla="*/ 7091 w 11080"/>
                <a:gd name="connsiteY113" fmla="*/ 8447 h 10000"/>
                <a:gd name="connsiteX114" fmla="*/ 7345 w 11080"/>
                <a:gd name="connsiteY114" fmla="*/ 7713 h 10000"/>
                <a:gd name="connsiteX115" fmla="*/ 7251 w 11080"/>
                <a:gd name="connsiteY115" fmla="*/ 7627 h 10000"/>
                <a:gd name="connsiteX116" fmla="*/ 7156 w 11080"/>
                <a:gd name="connsiteY116" fmla="*/ 7541 h 10000"/>
                <a:gd name="connsiteX117" fmla="*/ 7091 w 11080"/>
                <a:gd name="connsiteY117" fmla="*/ 7412 h 10000"/>
                <a:gd name="connsiteX118" fmla="*/ 7061 w 11080"/>
                <a:gd name="connsiteY118" fmla="*/ 7283 h 10000"/>
                <a:gd name="connsiteX119" fmla="*/ 7061 w 11080"/>
                <a:gd name="connsiteY119" fmla="*/ 7152 h 10000"/>
                <a:gd name="connsiteX120" fmla="*/ 7061 w 11080"/>
                <a:gd name="connsiteY120" fmla="*/ 7152 h 10000"/>
                <a:gd name="connsiteX121" fmla="*/ 6997 w 11080"/>
                <a:gd name="connsiteY121" fmla="*/ 6980 h 10000"/>
                <a:gd name="connsiteX122" fmla="*/ 6966 w 11080"/>
                <a:gd name="connsiteY122" fmla="*/ 6594 h 10000"/>
                <a:gd name="connsiteX123" fmla="*/ 6934 w 11080"/>
                <a:gd name="connsiteY123" fmla="*/ 6032 h 10000"/>
                <a:gd name="connsiteX124" fmla="*/ 6934 w 11080"/>
                <a:gd name="connsiteY124" fmla="*/ 5471 h 10000"/>
                <a:gd name="connsiteX125" fmla="*/ 6997 w 11080"/>
                <a:gd name="connsiteY125" fmla="*/ 5082 h 10000"/>
                <a:gd name="connsiteX126" fmla="*/ 7187 w 11080"/>
                <a:gd name="connsiteY126" fmla="*/ 4909 h 10000"/>
                <a:gd name="connsiteX127" fmla="*/ 7409 w 11080"/>
                <a:gd name="connsiteY127" fmla="*/ 4781 h 10000"/>
                <a:gd name="connsiteX128" fmla="*/ 7599 w 11080"/>
                <a:gd name="connsiteY128" fmla="*/ 4738 h 10000"/>
                <a:gd name="connsiteX129" fmla="*/ 7693 w 11080"/>
                <a:gd name="connsiteY129" fmla="*/ 4738 h 10000"/>
                <a:gd name="connsiteX130" fmla="*/ 7693 w 11080"/>
                <a:gd name="connsiteY130" fmla="*/ 4738 h 10000"/>
                <a:gd name="connsiteX131" fmla="*/ 7789 w 11080"/>
                <a:gd name="connsiteY131" fmla="*/ 4738 h 10000"/>
                <a:gd name="connsiteX132" fmla="*/ 7978 w 11080"/>
                <a:gd name="connsiteY132" fmla="*/ 4781 h 10000"/>
                <a:gd name="connsiteX133" fmla="*/ 8231 w 11080"/>
                <a:gd name="connsiteY133" fmla="*/ 4909 h 10000"/>
                <a:gd name="connsiteX134" fmla="*/ 8422 w 11080"/>
                <a:gd name="connsiteY134" fmla="*/ 5082 h 10000"/>
                <a:gd name="connsiteX135" fmla="*/ 8515 w 11080"/>
                <a:gd name="connsiteY135" fmla="*/ 5471 h 10000"/>
                <a:gd name="connsiteX136" fmla="*/ 8485 w 11080"/>
                <a:gd name="connsiteY136" fmla="*/ 6032 h 10000"/>
                <a:gd name="connsiteX137" fmla="*/ 8422 w 11080"/>
                <a:gd name="connsiteY137" fmla="*/ 6594 h 10000"/>
                <a:gd name="connsiteX138" fmla="*/ 8389 w 11080"/>
                <a:gd name="connsiteY138" fmla="*/ 6980 h 10000"/>
                <a:gd name="connsiteX139" fmla="*/ 8389 w 11080"/>
                <a:gd name="connsiteY139" fmla="*/ 7152 h 10000"/>
                <a:gd name="connsiteX140" fmla="*/ 8389 w 11080"/>
                <a:gd name="connsiteY140" fmla="*/ 7152 h 10000"/>
                <a:gd name="connsiteX141" fmla="*/ 8326 w 11080"/>
                <a:gd name="connsiteY141" fmla="*/ 7283 h 10000"/>
                <a:gd name="connsiteX142" fmla="*/ 8295 w 11080"/>
                <a:gd name="connsiteY142" fmla="*/ 7412 h 10000"/>
                <a:gd name="connsiteX143" fmla="*/ 8231 w 11080"/>
                <a:gd name="connsiteY143" fmla="*/ 7541 h 10000"/>
                <a:gd name="connsiteX144" fmla="*/ 8201 w 11080"/>
                <a:gd name="connsiteY144" fmla="*/ 7627 h 10000"/>
                <a:gd name="connsiteX145" fmla="*/ 8105 w 11080"/>
                <a:gd name="connsiteY145" fmla="*/ 7713 h 10000"/>
                <a:gd name="connsiteX146" fmla="*/ 8295 w 11080"/>
                <a:gd name="connsiteY146" fmla="*/ 8447 h 10000"/>
                <a:gd name="connsiteX147" fmla="*/ 9245 w 11080"/>
                <a:gd name="connsiteY147" fmla="*/ 8748 h 10000"/>
                <a:gd name="connsiteX148" fmla="*/ 9245 w 11080"/>
                <a:gd name="connsiteY148" fmla="*/ 8748 h 10000"/>
                <a:gd name="connsiteX149" fmla="*/ 9307 w 11080"/>
                <a:gd name="connsiteY149" fmla="*/ 8835 h 10000"/>
                <a:gd name="connsiteX150" fmla="*/ 9340 w 11080"/>
                <a:gd name="connsiteY150" fmla="*/ 8878 h 10000"/>
                <a:gd name="connsiteX151" fmla="*/ 9340 w 11080"/>
                <a:gd name="connsiteY151" fmla="*/ 9006 h 10000"/>
                <a:gd name="connsiteX152" fmla="*/ 9370 w 11080"/>
                <a:gd name="connsiteY152" fmla="*/ 9138 h 10000"/>
                <a:gd name="connsiteX153" fmla="*/ 9370 w 11080"/>
                <a:gd name="connsiteY153" fmla="*/ 9697 h 10000"/>
                <a:gd name="connsiteX154" fmla="*/ 10131 w 11080"/>
                <a:gd name="connsiteY154" fmla="*/ 9138 h 10000"/>
                <a:gd name="connsiteX155" fmla="*/ 10701 w 11080"/>
                <a:gd name="connsiteY155" fmla="*/ 8318 h 10000"/>
                <a:gd name="connsiteX156" fmla="*/ 11080 w 11080"/>
                <a:gd name="connsiteY156" fmla="*/ 7283 h 10000"/>
                <a:gd name="connsiteX0" fmla="*/ 10701 w 10701"/>
                <a:gd name="connsiteY0" fmla="*/ 8318 h 10000"/>
                <a:gd name="connsiteX1" fmla="*/ 7409 w 10701"/>
                <a:gd name="connsiteY1" fmla="*/ 2408 h 10000"/>
                <a:gd name="connsiteX2" fmla="*/ 2346 w 10701"/>
                <a:gd name="connsiteY2" fmla="*/ 2926 h 10000"/>
                <a:gd name="connsiteX3" fmla="*/ 1206 w 10701"/>
                <a:gd name="connsiteY3" fmla="*/ 9439 h 10000"/>
                <a:gd name="connsiteX4" fmla="*/ 1206 w 10701"/>
                <a:gd name="connsiteY4" fmla="*/ 9138 h 10000"/>
                <a:gd name="connsiteX5" fmla="*/ 1270 w 10701"/>
                <a:gd name="connsiteY5" fmla="*/ 9006 h 10000"/>
                <a:gd name="connsiteX6" fmla="*/ 1270 w 10701"/>
                <a:gd name="connsiteY6" fmla="*/ 8878 h 10000"/>
                <a:gd name="connsiteX7" fmla="*/ 1301 w 10701"/>
                <a:gd name="connsiteY7" fmla="*/ 8835 h 10000"/>
                <a:gd name="connsiteX8" fmla="*/ 1365 w 10701"/>
                <a:gd name="connsiteY8" fmla="*/ 8748 h 10000"/>
                <a:gd name="connsiteX9" fmla="*/ 1365 w 10701"/>
                <a:gd name="connsiteY9" fmla="*/ 8748 h 10000"/>
                <a:gd name="connsiteX10" fmla="*/ 2314 w 10701"/>
                <a:gd name="connsiteY10" fmla="*/ 8447 h 10000"/>
                <a:gd name="connsiteX11" fmla="*/ 2504 w 10701"/>
                <a:gd name="connsiteY11" fmla="*/ 7713 h 10000"/>
                <a:gd name="connsiteX12" fmla="*/ 2409 w 10701"/>
                <a:gd name="connsiteY12" fmla="*/ 7627 h 10000"/>
                <a:gd name="connsiteX13" fmla="*/ 2346 w 10701"/>
                <a:gd name="connsiteY13" fmla="*/ 7541 h 10000"/>
                <a:gd name="connsiteX14" fmla="*/ 2314 w 10701"/>
                <a:gd name="connsiteY14" fmla="*/ 7412 h 10000"/>
                <a:gd name="connsiteX15" fmla="*/ 2250 w 10701"/>
                <a:gd name="connsiteY15" fmla="*/ 7283 h 10000"/>
                <a:gd name="connsiteX16" fmla="*/ 2219 w 10701"/>
                <a:gd name="connsiteY16" fmla="*/ 7197 h 10000"/>
                <a:gd name="connsiteX17" fmla="*/ 2219 w 10701"/>
                <a:gd name="connsiteY17" fmla="*/ 7152 h 10000"/>
                <a:gd name="connsiteX18" fmla="*/ 2219 w 10701"/>
                <a:gd name="connsiteY18" fmla="*/ 6980 h 10000"/>
                <a:gd name="connsiteX19" fmla="*/ 2188 w 10701"/>
                <a:gd name="connsiteY19" fmla="*/ 6594 h 10000"/>
                <a:gd name="connsiteX20" fmla="*/ 2124 w 10701"/>
                <a:gd name="connsiteY20" fmla="*/ 6032 h 10000"/>
                <a:gd name="connsiteX21" fmla="*/ 2091 w 10701"/>
                <a:gd name="connsiteY21" fmla="*/ 5471 h 10000"/>
                <a:gd name="connsiteX22" fmla="*/ 2188 w 10701"/>
                <a:gd name="connsiteY22" fmla="*/ 5082 h 10000"/>
                <a:gd name="connsiteX23" fmla="*/ 2409 w 10701"/>
                <a:gd name="connsiteY23" fmla="*/ 4909 h 10000"/>
                <a:gd name="connsiteX24" fmla="*/ 2630 w 10701"/>
                <a:gd name="connsiteY24" fmla="*/ 4781 h 10000"/>
                <a:gd name="connsiteX25" fmla="*/ 2820 w 10701"/>
                <a:gd name="connsiteY25" fmla="*/ 4738 h 10000"/>
                <a:gd name="connsiteX26" fmla="*/ 2914 w 10701"/>
                <a:gd name="connsiteY26" fmla="*/ 4738 h 10000"/>
                <a:gd name="connsiteX27" fmla="*/ 2914 w 10701"/>
                <a:gd name="connsiteY27" fmla="*/ 4738 h 10000"/>
                <a:gd name="connsiteX28" fmla="*/ 2979 w 10701"/>
                <a:gd name="connsiteY28" fmla="*/ 4738 h 10000"/>
                <a:gd name="connsiteX29" fmla="*/ 3168 w 10701"/>
                <a:gd name="connsiteY29" fmla="*/ 4781 h 10000"/>
                <a:gd name="connsiteX30" fmla="*/ 3390 w 10701"/>
                <a:gd name="connsiteY30" fmla="*/ 4909 h 10000"/>
                <a:gd name="connsiteX31" fmla="*/ 3578 w 10701"/>
                <a:gd name="connsiteY31" fmla="*/ 5082 h 10000"/>
                <a:gd name="connsiteX32" fmla="*/ 3674 w 10701"/>
                <a:gd name="connsiteY32" fmla="*/ 5471 h 10000"/>
                <a:gd name="connsiteX33" fmla="*/ 3674 w 10701"/>
                <a:gd name="connsiteY33" fmla="*/ 6032 h 10000"/>
                <a:gd name="connsiteX34" fmla="*/ 3643 w 10701"/>
                <a:gd name="connsiteY34" fmla="*/ 6594 h 10000"/>
                <a:gd name="connsiteX35" fmla="*/ 3578 w 10701"/>
                <a:gd name="connsiteY35" fmla="*/ 6980 h 10000"/>
                <a:gd name="connsiteX36" fmla="*/ 3547 w 10701"/>
                <a:gd name="connsiteY36" fmla="*/ 7152 h 10000"/>
                <a:gd name="connsiteX37" fmla="*/ 3547 w 10701"/>
                <a:gd name="connsiteY37" fmla="*/ 7197 h 10000"/>
                <a:gd name="connsiteX38" fmla="*/ 3547 w 10701"/>
                <a:gd name="connsiteY38" fmla="*/ 7283 h 10000"/>
                <a:gd name="connsiteX39" fmla="*/ 3485 w 10701"/>
                <a:gd name="connsiteY39" fmla="*/ 7412 h 10000"/>
                <a:gd name="connsiteX40" fmla="*/ 3452 w 10701"/>
                <a:gd name="connsiteY40" fmla="*/ 7541 h 10000"/>
                <a:gd name="connsiteX41" fmla="*/ 3358 w 10701"/>
                <a:gd name="connsiteY41" fmla="*/ 7627 h 10000"/>
                <a:gd name="connsiteX42" fmla="*/ 3327 w 10701"/>
                <a:gd name="connsiteY42" fmla="*/ 7713 h 10000"/>
                <a:gd name="connsiteX43" fmla="*/ 3485 w 10701"/>
                <a:gd name="connsiteY43" fmla="*/ 8447 h 10000"/>
                <a:gd name="connsiteX44" fmla="*/ 3991 w 10701"/>
                <a:gd name="connsiteY44" fmla="*/ 8620 h 10000"/>
                <a:gd name="connsiteX45" fmla="*/ 3264 w 10701"/>
                <a:gd name="connsiteY45" fmla="*/ 8878 h 10000"/>
                <a:gd name="connsiteX46" fmla="*/ 3232 w 10701"/>
                <a:gd name="connsiteY46" fmla="*/ 8878 h 10000"/>
                <a:gd name="connsiteX47" fmla="*/ 3168 w 10701"/>
                <a:gd name="connsiteY47" fmla="*/ 8965 h 10000"/>
                <a:gd name="connsiteX48" fmla="*/ 3136 w 10701"/>
                <a:gd name="connsiteY48" fmla="*/ 9095 h 10000"/>
                <a:gd name="connsiteX49" fmla="*/ 3074 w 10701"/>
                <a:gd name="connsiteY49" fmla="*/ 9181 h 10000"/>
                <a:gd name="connsiteX50" fmla="*/ 3074 w 10701"/>
                <a:gd name="connsiteY50" fmla="*/ 9396 h 10000"/>
                <a:gd name="connsiteX51" fmla="*/ 3074 w 10701"/>
                <a:gd name="connsiteY51" fmla="*/ 10000 h 10000"/>
                <a:gd name="connsiteX52" fmla="*/ 3327 w 10701"/>
                <a:gd name="connsiteY52" fmla="*/ 10000 h 10000"/>
                <a:gd name="connsiteX53" fmla="*/ 3327 w 10701"/>
                <a:gd name="connsiteY53" fmla="*/ 9570 h 10000"/>
                <a:gd name="connsiteX54" fmla="*/ 3327 w 10701"/>
                <a:gd name="connsiteY54" fmla="*/ 9396 h 10000"/>
                <a:gd name="connsiteX55" fmla="*/ 3358 w 10701"/>
                <a:gd name="connsiteY55" fmla="*/ 9268 h 10000"/>
                <a:gd name="connsiteX56" fmla="*/ 3390 w 10701"/>
                <a:gd name="connsiteY56" fmla="*/ 9181 h 10000"/>
                <a:gd name="connsiteX57" fmla="*/ 3452 w 10701"/>
                <a:gd name="connsiteY57" fmla="*/ 9138 h 10000"/>
                <a:gd name="connsiteX58" fmla="*/ 3452 w 10701"/>
                <a:gd name="connsiteY58" fmla="*/ 9095 h 10000"/>
                <a:gd name="connsiteX59" fmla="*/ 4591 w 10701"/>
                <a:gd name="connsiteY59" fmla="*/ 8706 h 10000"/>
                <a:gd name="connsiteX60" fmla="*/ 4814 w 10701"/>
                <a:gd name="connsiteY60" fmla="*/ 7843 h 10000"/>
                <a:gd name="connsiteX61" fmla="*/ 4719 w 10701"/>
                <a:gd name="connsiteY61" fmla="*/ 7713 h 10000"/>
                <a:gd name="connsiteX62" fmla="*/ 4624 w 10701"/>
                <a:gd name="connsiteY62" fmla="*/ 7584 h 10000"/>
                <a:gd name="connsiteX63" fmla="*/ 4591 w 10701"/>
                <a:gd name="connsiteY63" fmla="*/ 7455 h 10000"/>
                <a:gd name="connsiteX64" fmla="*/ 4561 w 10701"/>
                <a:gd name="connsiteY64" fmla="*/ 7283 h 10000"/>
                <a:gd name="connsiteX65" fmla="*/ 4497 w 10701"/>
                <a:gd name="connsiteY65" fmla="*/ 7197 h 10000"/>
                <a:gd name="connsiteX66" fmla="*/ 4497 w 10701"/>
                <a:gd name="connsiteY66" fmla="*/ 7152 h 10000"/>
                <a:gd name="connsiteX67" fmla="*/ 4497 w 10701"/>
                <a:gd name="connsiteY67" fmla="*/ 7023 h 10000"/>
                <a:gd name="connsiteX68" fmla="*/ 4466 w 10701"/>
                <a:gd name="connsiteY68" fmla="*/ 6722 h 10000"/>
                <a:gd name="connsiteX69" fmla="*/ 4402 w 10701"/>
                <a:gd name="connsiteY69" fmla="*/ 6204 h 10000"/>
                <a:gd name="connsiteX70" fmla="*/ 4371 w 10701"/>
                <a:gd name="connsiteY70" fmla="*/ 5644 h 10000"/>
                <a:gd name="connsiteX71" fmla="*/ 4371 w 10701"/>
                <a:gd name="connsiteY71" fmla="*/ 5169 h 10000"/>
                <a:gd name="connsiteX72" fmla="*/ 4402 w 10701"/>
                <a:gd name="connsiteY72" fmla="*/ 4781 h 10000"/>
                <a:gd name="connsiteX73" fmla="*/ 4591 w 10701"/>
                <a:gd name="connsiteY73" fmla="*/ 4478 h 10000"/>
                <a:gd name="connsiteX74" fmla="*/ 4814 w 10701"/>
                <a:gd name="connsiteY74" fmla="*/ 4349 h 10000"/>
                <a:gd name="connsiteX75" fmla="*/ 5035 w 10701"/>
                <a:gd name="connsiteY75" fmla="*/ 4220 h 10000"/>
                <a:gd name="connsiteX76" fmla="*/ 5225 w 10701"/>
                <a:gd name="connsiteY76" fmla="*/ 4220 h 10000"/>
                <a:gd name="connsiteX77" fmla="*/ 5321 w 10701"/>
                <a:gd name="connsiteY77" fmla="*/ 4220 h 10000"/>
                <a:gd name="connsiteX78" fmla="*/ 5321 w 10701"/>
                <a:gd name="connsiteY78" fmla="*/ 4220 h 10000"/>
                <a:gd name="connsiteX79" fmla="*/ 5384 w 10701"/>
                <a:gd name="connsiteY79" fmla="*/ 4220 h 10000"/>
                <a:gd name="connsiteX80" fmla="*/ 5542 w 10701"/>
                <a:gd name="connsiteY80" fmla="*/ 4220 h 10000"/>
                <a:gd name="connsiteX81" fmla="*/ 5763 w 10701"/>
                <a:gd name="connsiteY81" fmla="*/ 4349 h 10000"/>
                <a:gd name="connsiteX82" fmla="*/ 6015 w 10701"/>
                <a:gd name="connsiteY82" fmla="*/ 4478 h 10000"/>
                <a:gd name="connsiteX83" fmla="*/ 6174 w 10701"/>
                <a:gd name="connsiteY83" fmla="*/ 4781 h 10000"/>
                <a:gd name="connsiteX84" fmla="*/ 6269 w 10701"/>
                <a:gd name="connsiteY84" fmla="*/ 5169 h 10000"/>
                <a:gd name="connsiteX85" fmla="*/ 6237 w 10701"/>
                <a:gd name="connsiteY85" fmla="*/ 5644 h 10000"/>
                <a:gd name="connsiteX86" fmla="*/ 6237 w 10701"/>
                <a:gd name="connsiteY86" fmla="*/ 6204 h 10000"/>
                <a:gd name="connsiteX87" fmla="*/ 6143 w 10701"/>
                <a:gd name="connsiteY87" fmla="*/ 6722 h 10000"/>
                <a:gd name="connsiteX88" fmla="*/ 6143 w 10701"/>
                <a:gd name="connsiteY88" fmla="*/ 7023 h 10000"/>
                <a:gd name="connsiteX89" fmla="*/ 6112 w 10701"/>
                <a:gd name="connsiteY89" fmla="*/ 7152 h 10000"/>
                <a:gd name="connsiteX90" fmla="*/ 6112 w 10701"/>
                <a:gd name="connsiteY90" fmla="*/ 7197 h 10000"/>
                <a:gd name="connsiteX91" fmla="*/ 6112 w 10701"/>
                <a:gd name="connsiteY91" fmla="*/ 7283 h 10000"/>
                <a:gd name="connsiteX92" fmla="*/ 6047 w 10701"/>
                <a:gd name="connsiteY92" fmla="*/ 7455 h 10000"/>
                <a:gd name="connsiteX93" fmla="*/ 5953 w 10701"/>
                <a:gd name="connsiteY93" fmla="*/ 7584 h 10000"/>
                <a:gd name="connsiteX94" fmla="*/ 5921 w 10701"/>
                <a:gd name="connsiteY94" fmla="*/ 7713 h 10000"/>
                <a:gd name="connsiteX95" fmla="*/ 5763 w 10701"/>
                <a:gd name="connsiteY95" fmla="*/ 7843 h 10000"/>
                <a:gd name="connsiteX96" fmla="*/ 6015 w 10701"/>
                <a:gd name="connsiteY96" fmla="*/ 8706 h 10000"/>
                <a:gd name="connsiteX97" fmla="*/ 7156 w 10701"/>
                <a:gd name="connsiteY97" fmla="*/ 9095 h 10000"/>
                <a:gd name="connsiteX98" fmla="*/ 7156 w 10701"/>
                <a:gd name="connsiteY98" fmla="*/ 9138 h 10000"/>
                <a:gd name="connsiteX99" fmla="*/ 7187 w 10701"/>
                <a:gd name="connsiteY99" fmla="*/ 9181 h 10000"/>
                <a:gd name="connsiteX100" fmla="*/ 7251 w 10701"/>
                <a:gd name="connsiteY100" fmla="*/ 9268 h 10000"/>
                <a:gd name="connsiteX101" fmla="*/ 7282 w 10701"/>
                <a:gd name="connsiteY101" fmla="*/ 9396 h 10000"/>
                <a:gd name="connsiteX102" fmla="*/ 7345 w 10701"/>
                <a:gd name="connsiteY102" fmla="*/ 9570 h 10000"/>
                <a:gd name="connsiteX103" fmla="*/ 7345 w 10701"/>
                <a:gd name="connsiteY103" fmla="*/ 9742 h 10000"/>
                <a:gd name="connsiteX104" fmla="*/ 7345 w 10701"/>
                <a:gd name="connsiteY104" fmla="*/ 9956 h 10000"/>
                <a:gd name="connsiteX105" fmla="*/ 7504 w 10701"/>
                <a:gd name="connsiteY105" fmla="*/ 9956 h 10000"/>
                <a:gd name="connsiteX106" fmla="*/ 7504 w 10701"/>
                <a:gd name="connsiteY106" fmla="*/ 9396 h 10000"/>
                <a:gd name="connsiteX107" fmla="*/ 7504 w 10701"/>
                <a:gd name="connsiteY107" fmla="*/ 9181 h 10000"/>
                <a:gd name="connsiteX108" fmla="*/ 7471 w 10701"/>
                <a:gd name="connsiteY108" fmla="*/ 9095 h 10000"/>
                <a:gd name="connsiteX109" fmla="*/ 7409 w 10701"/>
                <a:gd name="connsiteY109" fmla="*/ 8965 h 10000"/>
                <a:gd name="connsiteX110" fmla="*/ 7377 w 10701"/>
                <a:gd name="connsiteY110" fmla="*/ 8878 h 10000"/>
                <a:gd name="connsiteX111" fmla="*/ 7345 w 10701"/>
                <a:gd name="connsiteY111" fmla="*/ 8878 h 10000"/>
                <a:gd name="connsiteX112" fmla="*/ 6587 w 10701"/>
                <a:gd name="connsiteY112" fmla="*/ 8620 h 10000"/>
                <a:gd name="connsiteX113" fmla="*/ 7091 w 10701"/>
                <a:gd name="connsiteY113" fmla="*/ 8447 h 10000"/>
                <a:gd name="connsiteX114" fmla="*/ 7345 w 10701"/>
                <a:gd name="connsiteY114" fmla="*/ 7713 h 10000"/>
                <a:gd name="connsiteX115" fmla="*/ 7251 w 10701"/>
                <a:gd name="connsiteY115" fmla="*/ 7627 h 10000"/>
                <a:gd name="connsiteX116" fmla="*/ 7156 w 10701"/>
                <a:gd name="connsiteY116" fmla="*/ 7541 h 10000"/>
                <a:gd name="connsiteX117" fmla="*/ 7091 w 10701"/>
                <a:gd name="connsiteY117" fmla="*/ 7412 h 10000"/>
                <a:gd name="connsiteX118" fmla="*/ 7061 w 10701"/>
                <a:gd name="connsiteY118" fmla="*/ 7283 h 10000"/>
                <a:gd name="connsiteX119" fmla="*/ 7061 w 10701"/>
                <a:gd name="connsiteY119" fmla="*/ 7152 h 10000"/>
                <a:gd name="connsiteX120" fmla="*/ 7061 w 10701"/>
                <a:gd name="connsiteY120" fmla="*/ 7152 h 10000"/>
                <a:gd name="connsiteX121" fmla="*/ 6997 w 10701"/>
                <a:gd name="connsiteY121" fmla="*/ 6980 h 10000"/>
                <a:gd name="connsiteX122" fmla="*/ 6966 w 10701"/>
                <a:gd name="connsiteY122" fmla="*/ 6594 h 10000"/>
                <a:gd name="connsiteX123" fmla="*/ 6934 w 10701"/>
                <a:gd name="connsiteY123" fmla="*/ 6032 h 10000"/>
                <a:gd name="connsiteX124" fmla="*/ 6934 w 10701"/>
                <a:gd name="connsiteY124" fmla="*/ 5471 h 10000"/>
                <a:gd name="connsiteX125" fmla="*/ 6997 w 10701"/>
                <a:gd name="connsiteY125" fmla="*/ 5082 h 10000"/>
                <a:gd name="connsiteX126" fmla="*/ 7187 w 10701"/>
                <a:gd name="connsiteY126" fmla="*/ 4909 h 10000"/>
                <a:gd name="connsiteX127" fmla="*/ 7409 w 10701"/>
                <a:gd name="connsiteY127" fmla="*/ 4781 h 10000"/>
                <a:gd name="connsiteX128" fmla="*/ 7599 w 10701"/>
                <a:gd name="connsiteY128" fmla="*/ 4738 h 10000"/>
                <a:gd name="connsiteX129" fmla="*/ 7693 w 10701"/>
                <a:gd name="connsiteY129" fmla="*/ 4738 h 10000"/>
                <a:gd name="connsiteX130" fmla="*/ 7693 w 10701"/>
                <a:gd name="connsiteY130" fmla="*/ 4738 h 10000"/>
                <a:gd name="connsiteX131" fmla="*/ 7789 w 10701"/>
                <a:gd name="connsiteY131" fmla="*/ 4738 h 10000"/>
                <a:gd name="connsiteX132" fmla="*/ 7978 w 10701"/>
                <a:gd name="connsiteY132" fmla="*/ 4781 h 10000"/>
                <a:gd name="connsiteX133" fmla="*/ 8231 w 10701"/>
                <a:gd name="connsiteY133" fmla="*/ 4909 h 10000"/>
                <a:gd name="connsiteX134" fmla="*/ 8422 w 10701"/>
                <a:gd name="connsiteY134" fmla="*/ 5082 h 10000"/>
                <a:gd name="connsiteX135" fmla="*/ 8515 w 10701"/>
                <a:gd name="connsiteY135" fmla="*/ 5471 h 10000"/>
                <a:gd name="connsiteX136" fmla="*/ 8485 w 10701"/>
                <a:gd name="connsiteY136" fmla="*/ 6032 h 10000"/>
                <a:gd name="connsiteX137" fmla="*/ 8422 w 10701"/>
                <a:gd name="connsiteY137" fmla="*/ 6594 h 10000"/>
                <a:gd name="connsiteX138" fmla="*/ 8389 w 10701"/>
                <a:gd name="connsiteY138" fmla="*/ 6980 h 10000"/>
                <a:gd name="connsiteX139" fmla="*/ 8389 w 10701"/>
                <a:gd name="connsiteY139" fmla="*/ 7152 h 10000"/>
                <a:gd name="connsiteX140" fmla="*/ 8389 w 10701"/>
                <a:gd name="connsiteY140" fmla="*/ 7152 h 10000"/>
                <a:gd name="connsiteX141" fmla="*/ 8326 w 10701"/>
                <a:gd name="connsiteY141" fmla="*/ 7283 h 10000"/>
                <a:gd name="connsiteX142" fmla="*/ 8295 w 10701"/>
                <a:gd name="connsiteY142" fmla="*/ 7412 h 10000"/>
                <a:gd name="connsiteX143" fmla="*/ 8231 w 10701"/>
                <a:gd name="connsiteY143" fmla="*/ 7541 h 10000"/>
                <a:gd name="connsiteX144" fmla="*/ 8201 w 10701"/>
                <a:gd name="connsiteY144" fmla="*/ 7627 h 10000"/>
                <a:gd name="connsiteX145" fmla="*/ 8105 w 10701"/>
                <a:gd name="connsiteY145" fmla="*/ 7713 h 10000"/>
                <a:gd name="connsiteX146" fmla="*/ 8295 w 10701"/>
                <a:gd name="connsiteY146" fmla="*/ 8447 h 10000"/>
                <a:gd name="connsiteX147" fmla="*/ 9245 w 10701"/>
                <a:gd name="connsiteY147" fmla="*/ 8748 h 10000"/>
                <a:gd name="connsiteX148" fmla="*/ 9245 w 10701"/>
                <a:gd name="connsiteY148" fmla="*/ 8748 h 10000"/>
                <a:gd name="connsiteX149" fmla="*/ 9307 w 10701"/>
                <a:gd name="connsiteY149" fmla="*/ 8835 h 10000"/>
                <a:gd name="connsiteX150" fmla="*/ 9340 w 10701"/>
                <a:gd name="connsiteY150" fmla="*/ 8878 h 10000"/>
                <a:gd name="connsiteX151" fmla="*/ 9340 w 10701"/>
                <a:gd name="connsiteY151" fmla="*/ 9006 h 10000"/>
                <a:gd name="connsiteX152" fmla="*/ 9370 w 10701"/>
                <a:gd name="connsiteY152" fmla="*/ 9138 h 10000"/>
                <a:gd name="connsiteX153" fmla="*/ 9370 w 10701"/>
                <a:gd name="connsiteY153" fmla="*/ 9697 h 10000"/>
                <a:gd name="connsiteX154" fmla="*/ 10131 w 10701"/>
                <a:gd name="connsiteY154" fmla="*/ 9138 h 10000"/>
                <a:gd name="connsiteX155" fmla="*/ 10701 w 10701"/>
                <a:gd name="connsiteY155" fmla="*/ 8318 h 10000"/>
                <a:gd name="connsiteX0" fmla="*/ 10131 w 10131"/>
                <a:gd name="connsiteY0" fmla="*/ 9138 h 10000"/>
                <a:gd name="connsiteX1" fmla="*/ 7409 w 10131"/>
                <a:gd name="connsiteY1" fmla="*/ 2408 h 10000"/>
                <a:gd name="connsiteX2" fmla="*/ 2346 w 10131"/>
                <a:gd name="connsiteY2" fmla="*/ 2926 h 10000"/>
                <a:gd name="connsiteX3" fmla="*/ 1206 w 10131"/>
                <a:gd name="connsiteY3" fmla="*/ 9439 h 10000"/>
                <a:gd name="connsiteX4" fmla="*/ 1206 w 10131"/>
                <a:gd name="connsiteY4" fmla="*/ 9138 h 10000"/>
                <a:gd name="connsiteX5" fmla="*/ 1270 w 10131"/>
                <a:gd name="connsiteY5" fmla="*/ 9006 h 10000"/>
                <a:gd name="connsiteX6" fmla="*/ 1270 w 10131"/>
                <a:gd name="connsiteY6" fmla="*/ 8878 h 10000"/>
                <a:gd name="connsiteX7" fmla="*/ 1301 w 10131"/>
                <a:gd name="connsiteY7" fmla="*/ 8835 h 10000"/>
                <a:gd name="connsiteX8" fmla="*/ 1365 w 10131"/>
                <a:gd name="connsiteY8" fmla="*/ 8748 h 10000"/>
                <a:gd name="connsiteX9" fmla="*/ 1365 w 10131"/>
                <a:gd name="connsiteY9" fmla="*/ 8748 h 10000"/>
                <a:gd name="connsiteX10" fmla="*/ 2314 w 10131"/>
                <a:gd name="connsiteY10" fmla="*/ 8447 h 10000"/>
                <a:gd name="connsiteX11" fmla="*/ 2504 w 10131"/>
                <a:gd name="connsiteY11" fmla="*/ 7713 h 10000"/>
                <a:gd name="connsiteX12" fmla="*/ 2409 w 10131"/>
                <a:gd name="connsiteY12" fmla="*/ 7627 h 10000"/>
                <a:gd name="connsiteX13" fmla="*/ 2346 w 10131"/>
                <a:gd name="connsiteY13" fmla="*/ 7541 h 10000"/>
                <a:gd name="connsiteX14" fmla="*/ 2314 w 10131"/>
                <a:gd name="connsiteY14" fmla="*/ 7412 h 10000"/>
                <a:gd name="connsiteX15" fmla="*/ 2250 w 10131"/>
                <a:gd name="connsiteY15" fmla="*/ 7283 h 10000"/>
                <a:gd name="connsiteX16" fmla="*/ 2219 w 10131"/>
                <a:gd name="connsiteY16" fmla="*/ 7197 h 10000"/>
                <a:gd name="connsiteX17" fmla="*/ 2219 w 10131"/>
                <a:gd name="connsiteY17" fmla="*/ 7152 h 10000"/>
                <a:gd name="connsiteX18" fmla="*/ 2219 w 10131"/>
                <a:gd name="connsiteY18" fmla="*/ 6980 h 10000"/>
                <a:gd name="connsiteX19" fmla="*/ 2188 w 10131"/>
                <a:gd name="connsiteY19" fmla="*/ 6594 h 10000"/>
                <a:gd name="connsiteX20" fmla="*/ 2124 w 10131"/>
                <a:gd name="connsiteY20" fmla="*/ 6032 h 10000"/>
                <a:gd name="connsiteX21" fmla="*/ 2091 w 10131"/>
                <a:gd name="connsiteY21" fmla="*/ 5471 h 10000"/>
                <a:gd name="connsiteX22" fmla="*/ 2188 w 10131"/>
                <a:gd name="connsiteY22" fmla="*/ 5082 h 10000"/>
                <a:gd name="connsiteX23" fmla="*/ 2409 w 10131"/>
                <a:gd name="connsiteY23" fmla="*/ 4909 h 10000"/>
                <a:gd name="connsiteX24" fmla="*/ 2630 w 10131"/>
                <a:gd name="connsiteY24" fmla="*/ 4781 h 10000"/>
                <a:gd name="connsiteX25" fmla="*/ 2820 w 10131"/>
                <a:gd name="connsiteY25" fmla="*/ 4738 h 10000"/>
                <a:gd name="connsiteX26" fmla="*/ 2914 w 10131"/>
                <a:gd name="connsiteY26" fmla="*/ 4738 h 10000"/>
                <a:gd name="connsiteX27" fmla="*/ 2914 w 10131"/>
                <a:gd name="connsiteY27" fmla="*/ 4738 h 10000"/>
                <a:gd name="connsiteX28" fmla="*/ 2979 w 10131"/>
                <a:gd name="connsiteY28" fmla="*/ 4738 h 10000"/>
                <a:gd name="connsiteX29" fmla="*/ 3168 w 10131"/>
                <a:gd name="connsiteY29" fmla="*/ 4781 h 10000"/>
                <a:gd name="connsiteX30" fmla="*/ 3390 w 10131"/>
                <a:gd name="connsiteY30" fmla="*/ 4909 h 10000"/>
                <a:gd name="connsiteX31" fmla="*/ 3578 w 10131"/>
                <a:gd name="connsiteY31" fmla="*/ 5082 h 10000"/>
                <a:gd name="connsiteX32" fmla="*/ 3674 w 10131"/>
                <a:gd name="connsiteY32" fmla="*/ 5471 h 10000"/>
                <a:gd name="connsiteX33" fmla="*/ 3674 w 10131"/>
                <a:gd name="connsiteY33" fmla="*/ 6032 h 10000"/>
                <a:gd name="connsiteX34" fmla="*/ 3643 w 10131"/>
                <a:gd name="connsiteY34" fmla="*/ 6594 h 10000"/>
                <a:gd name="connsiteX35" fmla="*/ 3578 w 10131"/>
                <a:gd name="connsiteY35" fmla="*/ 6980 h 10000"/>
                <a:gd name="connsiteX36" fmla="*/ 3547 w 10131"/>
                <a:gd name="connsiteY36" fmla="*/ 7152 h 10000"/>
                <a:gd name="connsiteX37" fmla="*/ 3547 w 10131"/>
                <a:gd name="connsiteY37" fmla="*/ 7197 h 10000"/>
                <a:gd name="connsiteX38" fmla="*/ 3547 w 10131"/>
                <a:gd name="connsiteY38" fmla="*/ 7283 h 10000"/>
                <a:gd name="connsiteX39" fmla="*/ 3485 w 10131"/>
                <a:gd name="connsiteY39" fmla="*/ 7412 h 10000"/>
                <a:gd name="connsiteX40" fmla="*/ 3452 w 10131"/>
                <a:gd name="connsiteY40" fmla="*/ 7541 h 10000"/>
                <a:gd name="connsiteX41" fmla="*/ 3358 w 10131"/>
                <a:gd name="connsiteY41" fmla="*/ 7627 h 10000"/>
                <a:gd name="connsiteX42" fmla="*/ 3327 w 10131"/>
                <a:gd name="connsiteY42" fmla="*/ 7713 h 10000"/>
                <a:gd name="connsiteX43" fmla="*/ 3485 w 10131"/>
                <a:gd name="connsiteY43" fmla="*/ 8447 h 10000"/>
                <a:gd name="connsiteX44" fmla="*/ 3991 w 10131"/>
                <a:gd name="connsiteY44" fmla="*/ 8620 h 10000"/>
                <a:gd name="connsiteX45" fmla="*/ 3264 w 10131"/>
                <a:gd name="connsiteY45" fmla="*/ 8878 h 10000"/>
                <a:gd name="connsiteX46" fmla="*/ 3232 w 10131"/>
                <a:gd name="connsiteY46" fmla="*/ 8878 h 10000"/>
                <a:gd name="connsiteX47" fmla="*/ 3168 w 10131"/>
                <a:gd name="connsiteY47" fmla="*/ 8965 h 10000"/>
                <a:gd name="connsiteX48" fmla="*/ 3136 w 10131"/>
                <a:gd name="connsiteY48" fmla="*/ 9095 h 10000"/>
                <a:gd name="connsiteX49" fmla="*/ 3074 w 10131"/>
                <a:gd name="connsiteY49" fmla="*/ 9181 h 10000"/>
                <a:gd name="connsiteX50" fmla="*/ 3074 w 10131"/>
                <a:gd name="connsiteY50" fmla="*/ 9396 h 10000"/>
                <a:gd name="connsiteX51" fmla="*/ 3074 w 10131"/>
                <a:gd name="connsiteY51" fmla="*/ 10000 h 10000"/>
                <a:gd name="connsiteX52" fmla="*/ 3327 w 10131"/>
                <a:gd name="connsiteY52" fmla="*/ 10000 h 10000"/>
                <a:gd name="connsiteX53" fmla="*/ 3327 w 10131"/>
                <a:gd name="connsiteY53" fmla="*/ 9570 h 10000"/>
                <a:gd name="connsiteX54" fmla="*/ 3327 w 10131"/>
                <a:gd name="connsiteY54" fmla="*/ 9396 h 10000"/>
                <a:gd name="connsiteX55" fmla="*/ 3358 w 10131"/>
                <a:gd name="connsiteY55" fmla="*/ 9268 h 10000"/>
                <a:gd name="connsiteX56" fmla="*/ 3390 w 10131"/>
                <a:gd name="connsiteY56" fmla="*/ 9181 h 10000"/>
                <a:gd name="connsiteX57" fmla="*/ 3452 w 10131"/>
                <a:gd name="connsiteY57" fmla="*/ 9138 h 10000"/>
                <a:gd name="connsiteX58" fmla="*/ 3452 w 10131"/>
                <a:gd name="connsiteY58" fmla="*/ 9095 h 10000"/>
                <a:gd name="connsiteX59" fmla="*/ 4591 w 10131"/>
                <a:gd name="connsiteY59" fmla="*/ 8706 h 10000"/>
                <a:gd name="connsiteX60" fmla="*/ 4814 w 10131"/>
                <a:gd name="connsiteY60" fmla="*/ 7843 h 10000"/>
                <a:gd name="connsiteX61" fmla="*/ 4719 w 10131"/>
                <a:gd name="connsiteY61" fmla="*/ 7713 h 10000"/>
                <a:gd name="connsiteX62" fmla="*/ 4624 w 10131"/>
                <a:gd name="connsiteY62" fmla="*/ 7584 h 10000"/>
                <a:gd name="connsiteX63" fmla="*/ 4591 w 10131"/>
                <a:gd name="connsiteY63" fmla="*/ 7455 h 10000"/>
                <a:gd name="connsiteX64" fmla="*/ 4561 w 10131"/>
                <a:gd name="connsiteY64" fmla="*/ 7283 h 10000"/>
                <a:gd name="connsiteX65" fmla="*/ 4497 w 10131"/>
                <a:gd name="connsiteY65" fmla="*/ 7197 h 10000"/>
                <a:gd name="connsiteX66" fmla="*/ 4497 w 10131"/>
                <a:gd name="connsiteY66" fmla="*/ 7152 h 10000"/>
                <a:gd name="connsiteX67" fmla="*/ 4497 w 10131"/>
                <a:gd name="connsiteY67" fmla="*/ 7023 h 10000"/>
                <a:gd name="connsiteX68" fmla="*/ 4466 w 10131"/>
                <a:gd name="connsiteY68" fmla="*/ 6722 h 10000"/>
                <a:gd name="connsiteX69" fmla="*/ 4402 w 10131"/>
                <a:gd name="connsiteY69" fmla="*/ 6204 h 10000"/>
                <a:gd name="connsiteX70" fmla="*/ 4371 w 10131"/>
                <a:gd name="connsiteY70" fmla="*/ 5644 h 10000"/>
                <a:gd name="connsiteX71" fmla="*/ 4371 w 10131"/>
                <a:gd name="connsiteY71" fmla="*/ 5169 h 10000"/>
                <a:gd name="connsiteX72" fmla="*/ 4402 w 10131"/>
                <a:gd name="connsiteY72" fmla="*/ 4781 h 10000"/>
                <a:gd name="connsiteX73" fmla="*/ 4591 w 10131"/>
                <a:gd name="connsiteY73" fmla="*/ 4478 h 10000"/>
                <a:gd name="connsiteX74" fmla="*/ 4814 w 10131"/>
                <a:gd name="connsiteY74" fmla="*/ 4349 h 10000"/>
                <a:gd name="connsiteX75" fmla="*/ 5035 w 10131"/>
                <a:gd name="connsiteY75" fmla="*/ 4220 h 10000"/>
                <a:gd name="connsiteX76" fmla="*/ 5225 w 10131"/>
                <a:gd name="connsiteY76" fmla="*/ 4220 h 10000"/>
                <a:gd name="connsiteX77" fmla="*/ 5321 w 10131"/>
                <a:gd name="connsiteY77" fmla="*/ 4220 h 10000"/>
                <a:gd name="connsiteX78" fmla="*/ 5321 w 10131"/>
                <a:gd name="connsiteY78" fmla="*/ 4220 h 10000"/>
                <a:gd name="connsiteX79" fmla="*/ 5384 w 10131"/>
                <a:gd name="connsiteY79" fmla="*/ 4220 h 10000"/>
                <a:gd name="connsiteX80" fmla="*/ 5542 w 10131"/>
                <a:gd name="connsiteY80" fmla="*/ 4220 h 10000"/>
                <a:gd name="connsiteX81" fmla="*/ 5763 w 10131"/>
                <a:gd name="connsiteY81" fmla="*/ 4349 h 10000"/>
                <a:gd name="connsiteX82" fmla="*/ 6015 w 10131"/>
                <a:gd name="connsiteY82" fmla="*/ 4478 h 10000"/>
                <a:gd name="connsiteX83" fmla="*/ 6174 w 10131"/>
                <a:gd name="connsiteY83" fmla="*/ 4781 h 10000"/>
                <a:gd name="connsiteX84" fmla="*/ 6269 w 10131"/>
                <a:gd name="connsiteY84" fmla="*/ 5169 h 10000"/>
                <a:gd name="connsiteX85" fmla="*/ 6237 w 10131"/>
                <a:gd name="connsiteY85" fmla="*/ 5644 h 10000"/>
                <a:gd name="connsiteX86" fmla="*/ 6237 w 10131"/>
                <a:gd name="connsiteY86" fmla="*/ 6204 h 10000"/>
                <a:gd name="connsiteX87" fmla="*/ 6143 w 10131"/>
                <a:gd name="connsiteY87" fmla="*/ 6722 h 10000"/>
                <a:gd name="connsiteX88" fmla="*/ 6143 w 10131"/>
                <a:gd name="connsiteY88" fmla="*/ 7023 h 10000"/>
                <a:gd name="connsiteX89" fmla="*/ 6112 w 10131"/>
                <a:gd name="connsiteY89" fmla="*/ 7152 h 10000"/>
                <a:gd name="connsiteX90" fmla="*/ 6112 w 10131"/>
                <a:gd name="connsiteY90" fmla="*/ 7197 h 10000"/>
                <a:gd name="connsiteX91" fmla="*/ 6112 w 10131"/>
                <a:gd name="connsiteY91" fmla="*/ 7283 h 10000"/>
                <a:gd name="connsiteX92" fmla="*/ 6047 w 10131"/>
                <a:gd name="connsiteY92" fmla="*/ 7455 h 10000"/>
                <a:gd name="connsiteX93" fmla="*/ 5953 w 10131"/>
                <a:gd name="connsiteY93" fmla="*/ 7584 h 10000"/>
                <a:gd name="connsiteX94" fmla="*/ 5921 w 10131"/>
                <a:gd name="connsiteY94" fmla="*/ 7713 h 10000"/>
                <a:gd name="connsiteX95" fmla="*/ 5763 w 10131"/>
                <a:gd name="connsiteY95" fmla="*/ 7843 h 10000"/>
                <a:gd name="connsiteX96" fmla="*/ 6015 w 10131"/>
                <a:gd name="connsiteY96" fmla="*/ 8706 h 10000"/>
                <a:gd name="connsiteX97" fmla="*/ 7156 w 10131"/>
                <a:gd name="connsiteY97" fmla="*/ 9095 h 10000"/>
                <a:gd name="connsiteX98" fmla="*/ 7156 w 10131"/>
                <a:gd name="connsiteY98" fmla="*/ 9138 h 10000"/>
                <a:gd name="connsiteX99" fmla="*/ 7187 w 10131"/>
                <a:gd name="connsiteY99" fmla="*/ 9181 h 10000"/>
                <a:gd name="connsiteX100" fmla="*/ 7251 w 10131"/>
                <a:gd name="connsiteY100" fmla="*/ 9268 h 10000"/>
                <a:gd name="connsiteX101" fmla="*/ 7282 w 10131"/>
                <a:gd name="connsiteY101" fmla="*/ 9396 h 10000"/>
                <a:gd name="connsiteX102" fmla="*/ 7345 w 10131"/>
                <a:gd name="connsiteY102" fmla="*/ 9570 h 10000"/>
                <a:gd name="connsiteX103" fmla="*/ 7345 w 10131"/>
                <a:gd name="connsiteY103" fmla="*/ 9742 h 10000"/>
                <a:gd name="connsiteX104" fmla="*/ 7345 w 10131"/>
                <a:gd name="connsiteY104" fmla="*/ 9956 h 10000"/>
                <a:gd name="connsiteX105" fmla="*/ 7504 w 10131"/>
                <a:gd name="connsiteY105" fmla="*/ 9956 h 10000"/>
                <a:gd name="connsiteX106" fmla="*/ 7504 w 10131"/>
                <a:gd name="connsiteY106" fmla="*/ 9396 h 10000"/>
                <a:gd name="connsiteX107" fmla="*/ 7504 w 10131"/>
                <a:gd name="connsiteY107" fmla="*/ 9181 h 10000"/>
                <a:gd name="connsiteX108" fmla="*/ 7471 w 10131"/>
                <a:gd name="connsiteY108" fmla="*/ 9095 h 10000"/>
                <a:gd name="connsiteX109" fmla="*/ 7409 w 10131"/>
                <a:gd name="connsiteY109" fmla="*/ 8965 h 10000"/>
                <a:gd name="connsiteX110" fmla="*/ 7377 w 10131"/>
                <a:gd name="connsiteY110" fmla="*/ 8878 h 10000"/>
                <a:gd name="connsiteX111" fmla="*/ 7345 w 10131"/>
                <a:gd name="connsiteY111" fmla="*/ 8878 h 10000"/>
                <a:gd name="connsiteX112" fmla="*/ 6587 w 10131"/>
                <a:gd name="connsiteY112" fmla="*/ 8620 h 10000"/>
                <a:gd name="connsiteX113" fmla="*/ 7091 w 10131"/>
                <a:gd name="connsiteY113" fmla="*/ 8447 h 10000"/>
                <a:gd name="connsiteX114" fmla="*/ 7345 w 10131"/>
                <a:gd name="connsiteY114" fmla="*/ 7713 h 10000"/>
                <a:gd name="connsiteX115" fmla="*/ 7251 w 10131"/>
                <a:gd name="connsiteY115" fmla="*/ 7627 h 10000"/>
                <a:gd name="connsiteX116" fmla="*/ 7156 w 10131"/>
                <a:gd name="connsiteY116" fmla="*/ 7541 h 10000"/>
                <a:gd name="connsiteX117" fmla="*/ 7091 w 10131"/>
                <a:gd name="connsiteY117" fmla="*/ 7412 h 10000"/>
                <a:gd name="connsiteX118" fmla="*/ 7061 w 10131"/>
                <a:gd name="connsiteY118" fmla="*/ 7283 h 10000"/>
                <a:gd name="connsiteX119" fmla="*/ 7061 w 10131"/>
                <a:gd name="connsiteY119" fmla="*/ 7152 h 10000"/>
                <a:gd name="connsiteX120" fmla="*/ 7061 w 10131"/>
                <a:gd name="connsiteY120" fmla="*/ 7152 h 10000"/>
                <a:gd name="connsiteX121" fmla="*/ 6997 w 10131"/>
                <a:gd name="connsiteY121" fmla="*/ 6980 h 10000"/>
                <a:gd name="connsiteX122" fmla="*/ 6966 w 10131"/>
                <a:gd name="connsiteY122" fmla="*/ 6594 h 10000"/>
                <a:gd name="connsiteX123" fmla="*/ 6934 w 10131"/>
                <a:gd name="connsiteY123" fmla="*/ 6032 h 10000"/>
                <a:gd name="connsiteX124" fmla="*/ 6934 w 10131"/>
                <a:gd name="connsiteY124" fmla="*/ 5471 h 10000"/>
                <a:gd name="connsiteX125" fmla="*/ 6997 w 10131"/>
                <a:gd name="connsiteY125" fmla="*/ 5082 h 10000"/>
                <a:gd name="connsiteX126" fmla="*/ 7187 w 10131"/>
                <a:gd name="connsiteY126" fmla="*/ 4909 h 10000"/>
                <a:gd name="connsiteX127" fmla="*/ 7409 w 10131"/>
                <a:gd name="connsiteY127" fmla="*/ 4781 h 10000"/>
                <a:gd name="connsiteX128" fmla="*/ 7599 w 10131"/>
                <a:gd name="connsiteY128" fmla="*/ 4738 h 10000"/>
                <a:gd name="connsiteX129" fmla="*/ 7693 w 10131"/>
                <a:gd name="connsiteY129" fmla="*/ 4738 h 10000"/>
                <a:gd name="connsiteX130" fmla="*/ 7693 w 10131"/>
                <a:gd name="connsiteY130" fmla="*/ 4738 h 10000"/>
                <a:gd name="connsiteX131" fmla="*/ 7789 w 10131"/>
                <a:gd name="connsiteY131" fmla="*/ 4738 h 10000"/>
                <a:gd name="connsiteX132" fmla="*/ 7978 w 10131"/>
                <a:gd name="connsiteY132" fmla="*/ 4781 h 10000"/>
                <a:gd name="connsiteX133" fmla="*/ 8231 w 10131"/>
                <a:gd name="connsiteY133" fmla="*/ 4909 h 10000"/>
                <a:gd name="connsiteX134" fmla="*/ 8422 w 10131"/>
                <a:gd name="connsiteY134" fmla="*/ 5082 h 10000"/>
                <a:gd name="connsiteX135" fmla="*/ 8515 w 10131"/>
                <a:gd name="connsiteY135" fmla="*/ 5471 h 10000"/>
                <a:gd name="connsiteX136" fmla="*/ 8485 w 10131"/>
                <a:gd name="connsiteY136" fmla="*/ 6032 h 10000"/>
                <a:gd name="connsiteX137" fmla="*/ 8422 w 10131"/>
                <a:gd name="connsiteY137" fmla="*/ 6594 h 10000"/>
                <a:gd name="connsiteX138" fmla="*/ 8389 w 10131"/>
                <a:gd name="connsiteY138" fmla="*/ 6980 h 10000"/>
                <a:gd name="connsiteX139" fmla="*/ 8389 w 10131"/>
                <a:gd name="connsiteY139" fmla="*/ 7152 h 10000"/>
                <a:gd name="connsiteX140" fmla="*/ 8389 w 10131"/>
                <a:gd name="connsiteY140" fmla="*/ 7152 h 10000"/>
                <a:gd name="connsiteX141" fmla="*/ 8326 w 10131"/>
                <a:gd name="connsiteY141" fmla="*/ 7283 h 10000"/>
                <a:gd name="connsiteX142" fmla="*/ 8295 w 10131"/>
                <a:gd name="connsiteY142" fmla="*/ 7412 h 10000"/>
                <a:gd name="connsiteX143" fmla="*/ 8231 w 10131"/>
                <a:gd name="connsiteY143" fmla="*/ 7541 h 10000"/>
                <a:gd name="connsiteX144" fmla="*/ 8201 w 10131"/>
                <a:gd name="connsiteY144" fmla="*/ 7627 h 10000"/>
                <a:gd name="connsiteX145" fmla="*/ 8105 w 10131"/>
                <a:gd name="connsiteY145" fmla="*/ 7713 h 10000"/>
                <a:gd name="connsiteX146" fmla="*/ 8295 w 10131"/>
                <a:gd name="connsiteY146" fmla="*/ 8447 h 10000"/>
                <a:gd name="connsiteX147" fmla="*/ 9245 w 10131"/>
                <a:gd name="connsiteY147" fmla="*/ 8748 h 10000"/>
                <a:gd name="connsiteX148" fmla="*/ 9245 w 10131"/>
                <a:gd name="connsiteY148" fmla="*/ 8748 h 10000"/>
                <a:gd name="connsiteX149" fmla="*/ 9307 w 10131"/>
                <a:gd name="connsiteY149" fmla="*/ 8835 h 10000"/>
                <a:gd name="connsiteX150" fmla="*/ 9340 w 10131"/>
                <a:gd name="connsiteY150" fmla="*/ 8878 h 10000"/>
                <a:gd name="connsiteX151" fmla="*/ 9340 w 10131"/>
                <a:gd name="connsiteY151" fmla="*/ 9006 h 10000"/>
                <a:gd name="connsiteX152" fmla="*/ 9370 w 10131"/>
                <a:gd name="connsiteY152" fmla="*/ 9138 h 10000"/>
                <a:gd name="connsiteX153" fmla="*/ 9370 w 10131"/>
                <a:gd name="connsiteY153" fmla="*/ 9697 h 10000"/>
                <a:gd name="connsiteX154" fmla="*/ 10131 w 10131"/>
                <a:gd name="connsiteY154" fmla="*/ 9138 h 10000"/>
                <a:gd name="connsiteX0" fmla="*/ 9370 w 9370"/>
                <a:gd name="connsiteY0" fmla="*/ 9697 h 10000"/>
                <a:gd name="connsiteX1" fmla="*/ 7409 w 9370"/>
                <a:gd name="connsiteY1" fmla="*/ 2408 h 10000"/>
                <a:gd name="connsiteX2" fmla="*/ 2346 w 9370"/>
                <a:gd name="connsiteY2" fmla="*/ 2926 h 10000"/>
                <a:gd name="connsiteX3" fmla="*/ 1206 w 9370"/>
                <a:gd name="connsiteY3" fmla="*/ 9439 h 10000"/>
                <a:gd name="connsiteX4" fmla="*/ 1206 w 9370"/>
                <a:gd name="connsiteY4" fmla="*/ 9138 h 10000"/>
                <a:gd name="connsiteX5" fmla="*/ 1270 w 9370"/>
                <a:gd name="connsiteY5" fmla="*/ 9006 h 10000"/>
                <a:gd name="connsiteX6" fmla="*/ 1270 w 9370"/>
                <a:gd name="connsiteY6" fmla="*/ 8878 h 10000"/>
                <a:gd name="connsiteX7" fmla="*/ 1301 w 9370"/>
                <a:gd name="connsiteY7" fmla="*/ 8835 h 10000"/>
                <a:gd name="connsiteX8" fmla="*/ 1365 w 9370"/>
                <a:gd name="connsiteY8" fmla="*/ 8748 h 10000"/>
                <a:gd name="connsiteX9" fmla="*/ 1365 w 9370"/>
                <a:gd name="connsiteY9" fmla="*/ 8748 h 10000"/>
                <a:gd name="connsiteX10" fmla="*/ 2314 w 9370"/>
                <a:gd name="connsiteY10" fmla="*/ 8447 h 10000"/>
                <a:gd name="connsiteX11" fmla="*/ 2504 w 9370"/>
                <a:gd name="connsiteY11" fmla="*/ 7713 h 10000"/>
                <a:gd name="connsiteX12" fmla="*/ 2409 w 9370"/>
                <a:gd name="connsiteY12" fmla="*/ 7627 h 10000"/>
                <a:gd name="connsiteX13" fmla="*/ 2346 w 9370"/>
                <a:gd name="connsiteY13" fmla="*/ 7541 h 10000"/>
                <a:gd name="connsiteX14" fmla="*/ 2314 w 9370"/>
                <a:gd name="connsiteY14" fmla="*/ 7412 h 10000"/>
                <a:gd name="connsiteX15" fmla="*/ 2250 w 9370"/>
                <a:gd name="connsiteY15" fmla="*/ 7283 h 10000"/>
                <a:gd name="connsiteX16" fmla="*/ 2219 w 9370"/>
                <a:gd name="connsiteY16" fmla="*/ 7197 h 10000"/>
                <a:gd name="connsiteX17" fmla="*/ 2219 w 9370"/>
                <a:gd name="connsiteY17" fmla="*/ 7152 h 10000"/>
                <a:gd name="connsiteX18" fmla="*/ 2219 w 9370"/>
                <a:gd name="connsiteY18" fmla="*/ 6980 h 10000"/>
                <a:gd name="connsiteX19" fmla="*/ 2188 w 9370"/>
                <a:gd name="connsiteY19" fmla="*/ 6594 h 10000"/>
                <a:gd name="connsiteX20" fmla="*/ 2124 w 9370"/>
                <a:gd name="connsiteY20" fmla="*/ 6032 h 10000"/>
                <a:gd name="connsiteX21" fmla="*/ 2091 w 9370"/>
                <a:gd name="connsiteY21" fmla="*/ 5471 h 10000"/>
                <a:gd name="connsiteX22" fmla="*/ 2188 w 9370"/>
                <a:gd name="connsiteY22" fmla="*/ 5082 h 10000"/>
                <a:gd name="connsiteX23" fmla="*/ 2409 w 9370"/>
                <a:gd name="connsiteY23" fmla="*/ 4909 h 10000"/>
                <a:gd name="connsiteX24" fmla="*/ 2630 w 9370"/>
                <a:gd name="connsiteY24" fmla="*/ 4781 h 10000"/>
                <a:gd name="connsiteX25" fmla="*/ 2820 w 9370"/>
                <a:gd name="connsiteY25" fmla="*/ 4738 h 10000"/>
                <a:gd name="connsiteX26" fmla="*/ 2914 w 9370"/>
                <a:gd name="connsiteY26" fmla="*/ 4738 h 10000"/>
                <a:gd name="connsiteX27" fmla="*/ 2914 w 9370"/>
                <a:gd name="connsiteY27" fmla="*/ 4738 h 10000"/>
                <a:gd name="connsiteX28" fmla="*/ 2979 w 9370"/>
                <a:gd name="connsiteY28" fmla="*/ 4738 h 10000"/>
                <a:gd name="connsiteX29" fmla="*/ 3168 w 9370"/>
                <a:gd name="connsiteY29" fmla="*/ 4781 h 10000"/>
                <a:gd name="connsiteX30" fmla="*/ 3390 w 9370"/>
                <a:gd name="connsiteY30" fmla="*/ 4909 h 10000"/>
                <a:gd name="connsiteX31" fmla="*/ 3578 w 9370"/>
                <a:gd name="connsiteY31" fmla="*/ 5082 h 10000"/>
                <a:gd name="connsiteX32" fmla="*/ 3674 w 9370"/>
                <a:gd name="connsiteY32" fmla="*/ 5471 h 10000"/>
                <a:gd name="connsiteX33" fmla="*/ 3674 w 9370"/>
                <a:gd name="connsiteY33" fmla="*/ 6032 h 10000"/>
                <a:gd name="connsiteX34" fmla="*/ 3643 w 9370"/>
                <a:gd name="connsiteY34" fmla="*/ 6594 h 10000"/>
                <a:gd name="connsiteX35" fmla="*/ 3578 w 9370"/>
                <a:gd name="connsiteY35" fmla="*/ 6980 h 10000"/>
                <a:gd name="connsiteX36" fmla="*/ 3547 w 9370"/>
                <a:gd name="connsiteY36" fmla="*/ 7152 h 10000"/>
                <a:gd name="connsiteX37" fmla="*/ 3547 w 9370"/>
                <a:gd name="connsiteY37" fmla="*/ 7197 h 10000"/>
                <a:gd name="connsiteX38" fmla="*/ 3547 w 9370"/>
                <a:gd name="connsiteY38" fmla="*/ 7283 h 10000"/>
                <a:gd name="connsiteX39" fmla="*/ 3485 w 9370"/>
                <a:gd name="connsiteY39" fmla="*/ 7412 h 10000"/>
                <a:gd name="connsiteX40" fmla="*/ 3452 w 9370"/>
                <a:gd name="connsiteY40" fmla="*/ 7541 h 10000"/>
                <a:gd name="connsiteX41" fmla="*/ 3358 w 9370"/>
                <a:gd name="connsiteY41" fmla="*/ 7627 h 10000"/>
                <a:gd name="connsiteX42" fmla="*/ 3327 w 9370"/>
                <a:gd name="connsiteY42" fmla="*/ 7713 h 10000"/>
                <a:gd name="connsiteX43" fmla="*/ 3485 w 9370"/>
                <a:gd name="connsiteY43" fmla="*/ 8447 h 10000"/>
                <a:gd name="connsiteX44" fmla="*/ 3991 w 9370"/>
                <a:gd name="connsiteY44" fmla="*/ 8620 h 10000"/>
                <a:gd name="connsiteX45" fmla="*/ 3264 w 9370"/>
                <a:gd name="connsiteY45" fmla="*/ 8878 h 10000"/>
                <a:gd name="connsiteX46" fmla="*/ 3232 w 9370"/>
                <a:gd name="connsiteY46" fmla="*/ 8878 h 10000"/>
                <a:gd name="connsiteX47" fmla="*/ 3168 w 9370"/>
                <a:gd name="connsiteY47" fmla="*/ 8965 h 10000"/>
                <a:gd name="connsiteX48" fmla="*/ 3136 w 9370"/>
                <a:gd name="connsiteY48" fmla="*/ 9095 h 10000"/>
                <a:gd name="connsiteX49" fmla="*/ 3074 w 9370"/>
                <a:gd name="connsiteY49" fmla="*/ 9181 h 10000"/>
                <a:gd name="connsiteX50" fmla="*/ 3074 w 9370"/>
                <a:gd name="connsiteY50" fmla="*/ 9396 h 10000"/>
                <a:gd name="connsiteX51" fmla="*/ 3074 w 9370"/>
                <a:gd name="connsiteY51" fmla="*/ 10000 h 10000"/>
                <a:gd name="connsiteX52" fmla="*/ 3327 w 9370"/>
                <a:gd name="connsiteY52" fmla="*/ 10000 h 10000"/>
                <a:gd name="connsiteX53" fmla="*/ 3327 w 9370"/>
                <a:gd name="connsiteY53" fmla="*/ 9570 h 10000"/>
                <a:gd name="connsiteX54" fmla="*/ 3327 w 9370"/>
                <a:gd name="connsiteY54" fmla="*/ 9396 h 10000"/>
                <a:gd name="connsiteX55" fmla="*/ 3358 w 9370"/>
                <a:gd name="connsiteY55" fmla="*/ 9268 h 10000"/>
                <a:gd name="connsiteX56" fmla="*/ 3390 w 9370"/>
                <a:gd name="connsiteY56" fmla="*/ 9181 h 10000"/>
                <a:gd name="connsiteX57" fmla="*/ 3452 w 9370"/>
                <a:gd name="connsiteY57" fmla="*/ 9138 h 10000"/>
                <a:gd name="connsiteX58" fmla="*/ 3452 w 9370"/>
                <a:gd name="connsiteY58" fmla="*/ 9095 h 10000"/>
                <a:gd name="connsiteX59" fmla="*/ 4591 w 9370"/>
                <a:gd name="connsiteY59" fmla="*/ 8706 h 10000"/>
                <a:gd name="connsiteX60" fmla="*/ 4814 w 9370"/>
                <a:gd name="connsiteY60" fmla="*/ 7843 h 10000"/>
                <a:gd name="connsiteX61" fmla="*/ 4719 w 9370"/>
                <a:gd name="connsiteY61" fmla="*/ 7713 h 10000"/>
                <a:gd name="connsiteX62" fmla="*/ 4624 w 9370"/>
                <a:gd name="connsiteY62" fmla="*/ 7584 h 10000"/>
                <a:gd name="connsiteX63" fmla="*/ 4591 w 9370"/>
                <a:gd name="connsiteY63" fmla="*/ 7455 h 10000"/>
                <a:gd name="connsiteX64" fmla="*/ 4561 w 9370"/>
                <a:gd name="connsiteY64" fmla="*/ 7283 h 10000"/>
                <a:gd name="connsiteX65" fmla="*/ 4497 w 9370"/>
                <a:gd name="connsiteY65" fmla="*/ 7197 h 10000"/>
                <a:gd name="connsiteX66" fmla="*/ 4497 w 9370"/>
                <a:gd name="connsiteY66" fmla="*/ 7152 h 10000"/>
                <a:gd name="connsiteX67" fmla="*/ 4497 w 9370"/>
                <a:gd name="connsiteY67" fmla="*/ 7023 h 10000"/>
                <a:gd name="connsiteX68" fmla="*/ 4466 w 9370"/>
                <a:gd name="connsiteY68" fmla="*/ 6722 h 10000"/>
                <a:gd name="connsiteX69" fmla="*/ 4402 w 9370"/>
                <a:gd name="connsiteY69" fmla="*/ 6204 h 10000"/>
                <a:gd name="connsiteX70" fmla="*/ 4371 w 9370"/>
                <a:gd name="connsiteY70" fmla="*/ 5644 h 10000"/>
                <a:gd name="connsiteX71" fmla="*/ 4371 w 9370"/>
                <a:gd name="connsiteY71" fmla="*/ 5169 h 10000"/>
                <a:gd name="connsiteX72" fmla="*/ 4402 w 9370"/>
                <a:gd name="connsiteY72" fmla="*/ 4781 h 10000"/>
                <a:gd name="connsiteX73" fmla="*/ 4591 w 9370"/>
                <a:gd name="connsiteY73" fmla="*/ 4478 h 10000"/>
                <a:gd name="connsiteX74" fmla="*/ 4814 w 9370"/>
                <a:gd name="connsiteY74" fmla="*/ 4349 h 10000"/>
                <a:gd name="connsiteX75" fmla="*/ 5035 w 9370"/>
                <a:gd name="connsiteY75" fmla="*/ 4220 h 10000"/>
                <a:gd name="connsiteX76" fmla="*/ 5225 w 9370"/>
                <a:gd name="connsiteY76" fmla="*/ 4220 h 10000"/>
                <a:gd name="connsiteX77" fmla="*/ 5321 w 9370"/>
                <a:gd name="connsiteY77" fmla="*/ 4220 h 10000"/>
                <a:gd name="connsiteX78" fmla="*/ 5321 w 9370"/>
                <a:gd name="connsiteY78" fmla="*/ 4220 h 10000"/>
                <a:gd name="connsiteX79" fmla="*/ 5384 w 9370"/>
                <a:gd name="connsiteY79" fmla="*/ 4220 h 10000"/>
                <a:gd name="connsiteX80" fmla="*/ 5542 w 9370"/>
                <a:gd name="connsiteY80" fmla="*/ 4220 h 10000"/>
                <a:gd name="connsiteX81" fmla="*/ 5763 w 9370"/>
                <a:gd name="connsiteY81" fmla="*/ 4349 h 10000"/>
                <a:gd name="connsiteX82" fmla="*/ 6015 w 9370"/>
                <a:gd name="connsiteY82" fmla="*/ 4478 h 10000"/>
                <a:gd name="connsiteX83" fmla="*/ 6174 w 9370"/>
                <a:gd name="connsiteY83" fmla="*/ 4781 h 10000"/>
                <a:gd name="connsiteX84" fmla="*/ 6269 w 9370"/>
                <a:gd name="connsiteY84" fmla="*/ 5169 h 10000"/>
                <a:gd name="connsiteX85" fmla="*/ 6237 w 9370"/>
                <a:gd name="connsiteY85" fmla="*/ 5644 h 10000"/>
                <a:gd name="connsiteX86" fmla="*/ 6237 w 9370"/>
                <a:gd name="connsiteY86" fmla="*/ 6204 h 10000"/>
                <a:gd name="connsiteX87" fmla="*/ 6143 w 9370"/>
                <a:gd name="connsiteY87" fmla="*/ 6722 h 10000"/>
                <a:gd name="connsiteX88" fmla="*/ 6143 w 9370"/>
                <a:gd name="connsiteY88" fmla="*/ 7023 h 10000"/>
                <a:gd name="connsiteX89" fmla="*/ 6112 w 9370"/>
                <a:gd name="connsiteY89" fmla="*/ 7152 h 10000"/>
                <a:gd name="connsiteX90" fmla="*/ 6112 w 9370"/>
                <a:gd name="connsiteY90" fmla="*/ 7197 h 10000"/>
                <a:gd name="connsiteX91" fmla="*/ 6112 w 9370"/>
                <a:gd name="connsiteY91" fmla="*/ 7283 h 10000"/>
                <a:gd name="connsiteX92" fmla="*/ 6047 w 9370"/>
                <a:gd name="connsiteY92" fmla="*/ 7455 h 10000"/>
                <a:gd name="connsiteX93" fmla="*/ 5953 w 9370"/>
                <a:gd name="connsiteY93" fmla="*/ 7584 h 10000"/>
                <a:gd name="connsiteX94" fmla="*/ 5921 w 9370"/>
                <a:gd name="connsiteY94" fmla="*/ 7713 h 10000"/>
                <a:gd name="connsiteX95" fmla="*/ 5763 w 9370"/>
                <a:gd name="connsiteY95" fmla="*/ 7843 h 10000"/>
                <a:gd name="connsiteX96" fmla="*/ 6015 w 9370"/>
                <a:gd name="connsiteY96" fmla="*/ 8706 h 10000"/>
                <a:gd name="connsiteX97" fmla="*/ 7156 w 9370"/>
                <a:gd name="connsiteY97" fmla="*/ 9095 h 10000"/>
                <a:gd name="connsiteX98" fmla="*/ 7156 w 9370"/>
                <a:gd name="connsiteY98" fmla="*/ 9138 h 10000"/>
                <a:gd name="connsiteX99" fmla="*/ 7187 w 9370"/>
                <a:gd name="connsiteY99" fmla="*/ 9181 h 10000"/>
                <a:gd name="connsiteX100" fmla="*/ 7251 w 9370"/>
                <a:gd name="connsiteY100" fmla="*/ 9268 h 10000"/>
                <a:gd name="connsiteX101" fmla="*/ 7282 w 9370"/>
                <a:gd name="connsiteY101" fmla="*/ 9396 h 10000"/>
                <a:gd name="connsiteX102" fmla="*/ 7345 w 9370"/>
                <a:gd name="connsiteY102" fmla="*/ 9570 h 10000"/>
                <a:gd name="connsiteX103" fmla="*/ 7345 w 9370"/>
                <a:gd name="connsiteY103" fmla="*/ 9742 h 10000"/>
                <a:gd name="connsiteX104" fmla="*/ 7345 w 9370"/>
                <a:gd name="connsiteY104" fmla="*/ 9956 h 10000"/>
                <a:gd name="connsiteX105" fmla="*/ 7504 w 9370"/>
                <a:gd name="connsiteY105" fmla="*/ 9956 h 10000"/>
                <a:gd name="connsiteX106" fmla="*/ 7504 w 9370"/>
                <a:gd name="connsiteY106" fmla="*/ 9396 h 10000"/>
                <a:gd name="connsiteX107" fmla="*/ 7504 w 9370"/>
                <a:gd name="connsiteY107" fmla="*/ 9181 h 10000"/>
                <a:gd name="connsiteX108" fmla="*/ 7471 w 9370"/>
                <a:gd name="connsiteY108" fmla="*/ 9095 h 10000"/>
                <a:gd name="connsiteX109" fmla="*/ 7409 w 9370"/>
                <a:gd name="connsiteY109" fmla="*/ 8965 h 10000"/>
                <a:gd name="connsiteX110" fmla="*/ 7377 w 9370"/>
                <a:gd name="connsiteY110" fmla="*/ 8878 h 10000"/>
                <a:gd name="connsiteX111" fmla="*/ 7345 w 9370"/>
                <a:gd name="connsiteY111" fmla="*/ 8878 h 10000"/>
                <a:gd name="connsiteX112" fmla="*/ 6587 w 9370"/>
                <a:gd name="connsiteY112" fmla="*/ 8620 h 10000"/>
                <a:gd name="connsiteX113" fmla="*/ 7091 w 9370"/>
                <a:gd name="connsiteY113" fmla="*/ 8447 h 10000"/>
                <a:gd name="connsiteX114" fmla="*/ 7345 w 9370"/>
                <a:gd name="connsiteY114" fmla="*/ 7713 h 10000"/>
                <a:gd name="connsiteX115" fmla="*/ 7251 w 9370"/>
                <a:gd name="connsiteY115" fmla="*/ 7627 h 10000"/>
                <a:gd name="connsiteX116" fmla="*/ 7156 w 9370"/>
                <a:gd name="connsiteY116" fmla="*/ 7541 h 10000"/>
                <a:gd name="connsiteX117" fmla="*/ 7091 w 9370"/>
                <a:gd name="connsiteY117" fmla="*/ 7412 h 10000"/>
                <a:gd name="connsiteX118" fmla="*/ 7061 w 9370"/>
                <a:gd name="connsiteY118" fmla="*/ 7283 h 10000"/>
                <a:gd name="connsiteX119" fmla="*/ 7061 w 9370"/>
                <a:gd name="connsiteY119" fmla="*/ 7152 h 10000"/>
                <a:gd name="connsiteX120" fmla="*/ 7061 w 9370"/>
                <a:gd name="connsiteY120" fmla="*/ 7152 h 10000"/>
                <a:gd name="connsiteX121" fmla="*/ 6997 w 9370"/>
                <a:gd name="connsiteY121" fmla="*/ 6980 h 10000"/>
                <a:gd name="connsiteX122" fmla="*/ 6966 w 9370"/>
                <a:gd name="connsiteY122" fmla="*/ 6594 h 10000"/>
                <a:gd name="connsiteX123" fmla="*/ 6934 w 9370"/>
                <a:gd name="connsiteY123" fmla="*/ 6032 h 10000"/>
                <a:gd name="connsiteX124" fmla="*/ 6934 w 9370"/>
                <a:gd name="connsiteY124" fmla="*/ 5471 h 10000"/>
                <a:gd name="connsiteX125" fmla="*/ 6997 w 9370"/>
                <a:gd name="connsiteY125" fmla="*/ 5082 h 10000"/>
                <a:gd name="connsiteX126" fmla="*/ 7187 w 9370"/>
                <a:gd name="connsiteY126" fmla="*/ 4909 h 10000"/>
                <a:gd name="connsiteX127" fmla="*/ 7409 w 9370"/>
                <a:gd name="connsiteY127" fmla="*/ 4781 h 10000"/>
                <a:gd name="connsiteX128" fmla="*/ 7599 w 9370"/>
                <a:gd name="connsiteY128" fmla="*/ 4738 h 10000"/>
                <a:gd name="connsiteX129" fmla="*/ 7693 w 9370"/>
                <a:gd name="connsiteY129" fmla="*/ 4738 h 10000"/>
                <a:gd name="connsiteX130" fmla="*/ 7693 w 9370"/>
                <a:gd name="connsiteY130" fmla="*/ 4738 h 10000"/>
                <a:gd name="connsiteX131" fmla="*/ 7789 w 9370"/>
                <a:gd name="connsiteY131" fmla="*/ 4738 h 10000"/>
                <a:gd name="connsiteX132" fmla="*/ 7978 w 9370"/>
                <a:gd name="connsiteY132" fmla="*/ 4781 h 10000"/>
                <a:gd name="connsiteX133" fmla="*/ 8231 w 9370"/>
                <a:gd name="connsiteY133" fmla="*/ 4909 h 10000"/>
                <a:gd name="connsiteX134" fmla="*/ 8422 w 9370"/>
                <a:gd name="connsiteY134" fmla="*/ 5082 h 10000"/>
                <a:gd name="connsiteX135" fmla="*/ 8515 w 9370"/>
                <a:gd name="connsiteY135" fmla="*/ 5471 h 10000"/>
                <a:gd name="connsiteX136" fmla="*/ 8485 w 9370"/>
                <a:gd name="connsiteY136" fmla="*/ 6032 h 10000"/>
                <a:gd name="connsiteX137" fmla="*/ 8422 w 9370"/>
                <a:gd name="connsiteY137" fmla="*/ 6594 h 10000"/>
                <a:gd name="connsiteX138" fmla="*/ 8389 w 9370"/>
                <a:gd name="connsiteY138" fmla="*/ 6980 h 10000"/>
                <a:gd name="connsiteX139" fmla="*/ 8389 w 9370"/>
                <a:gd name="connsiteY139" fmla="*/ 7152 h 10000"/>
                <a:gd name="connsiteX140" fmla="*/ 8389 w 9370"/>
                <a:gd name="connsiteY140" fmla="*/ 7152 h 10000"/>
                <a:gd name="connsiteX141" fmla="*/ 8326 w 9370"/>
                <a:gd name="connsiteY141" fmla="*/ 7283 h 10000"/>
                <a:gd name="connsiteX142" fmla="*/ 8295 w 9370"/>
                <a:gd name="connsiteY142" fmla="*/ 7412 h 10000"/>
                <a:gd name="connsiteX143" fmla="*/ 8231 w 9370"/>
                <a:gd name="connsiteY143" fmla="*/ 7541 h 10000"/>
                <a:gd name="connsiteX144" fmla="*/ 8201 w 9370"/>
                <a:gd name="connsiteY144" fmla="*/ 7627 h 10000"/>
                <a:gd name="connsiteX145" fmla="*/ 8105 w 9370"/>
                <a:gd name="connsiteY145" fmla="*/ 7713 h 10000"/>
                <a:gd name="connsiteX146" fmla="*/ 8295 w 9370"/>
                <a:gd name="connsiteY146" fmla="*/ 8447 h 10000"/>
                <a:gd name="connsiteX147" fmla="*/ 9245 w 9370"/>
                <a:gd name="connsiteY147" fmla="*/ 8748 h 10000"/>
                <a:gd name="connsiteX148" fmla="*/ 9245 w 9370"/>
                <a:gd name="connsiteY148" fmla="*/ 8748 h 10000"/>
                <a:gd name="connsiteX149" fmla="*/ 9307 w 9370"/>
                <a:gd name="connsiteY149" fmla="*/ 8835 h 10000"/>
                <a:gd name="connsiteX150" fmla="*/ 9340 w 9370"/>
                <a:gd name="connsiteY150" fmla="*/ 8878 h 10000"/>
                <a:gd name="connsiteX151" fmla="*/ 9340 w 9370"/>
                <a:gd name="connsiteY151" fmla="*/ 9006 h 10000"/>
                <a:gd name="connsiteX152" fmla="*/ 9370 w 9370"/>
                <a:gd name="connsiteY152" fmla="*/ 9138 h 10000"/>
                <a:gd name="connsiteX153" fmla="*/ 9370 w 9370"/>
                <a:gd name="connsiteY153" fmla="*/ 9697 h 10000"/>
                <a:gd name="connsiteX0" fmla="*/ 10000 w 11493"/>
                <a:gd name="connsiteY0" fmla="*/ 9697 h 10000"/>
                <a:gd name="connsiteX1" fmla="*/ 7907 w 11493"/>
                <a:gd name="connsiteY1" fmla="*/ 2408 h 10000"/>
                <a:gd name="connsiteX2" fmla="*/ 2504 w 11493"/>
                <a:gd name="connsiteY2" fmla="*/ 2926 h 10000"/>
                <a:gd name="connsiteX3" fmla="*/ 1287 w 11493"/>
                <a:gd name="connsiteY3" fmla="*/ 9439 h 10000"/>
                <a:gd name="connsiteX4" fmla="*/ 1287 w 11493"/>
                <a:gd name="connsiteY4" fmla="*/ 9138 h 10000"/>
                <a:gd name="connsiteX5" fmla="*/ 1355 w 11493"/>
                <a:gd name="connsiteY5" fmla="*/ 9006 h 10000"/>
                <a:gd name="connsiteX6" fmla="*/ 1355 w 11493"/>
                <a:gd name="connsiteY6" fmla="*/ 8878 h 10000"/>
                <a:gd name="connsiteX7" fmla="*/ 1388 w 11493"/>
                <a:gd name="connsiteY7" fmla="*/ 8835 h 10000"/>
                <a:gd name="connsiteX8" fmla="*/ 1457 w 11493"/>
                <a:gd name="connsiteY8" fmla="*/ 8748 h 10000"/>
                <a:gd name="connsiteX9" fmla="*/ 1457 w 11493"/>
                <a:gd name="connsiteY9" fmla="*/ 8748 h 10000"/>
                <a:gd name="connsiteX10" fmla="*/ 2470 w 11493"/>
                <a:gd name="connsiteY10" fmla="*/ 8447 h 10000"/>
                <a:gd name="connsiteX11" fmla="*/ 2672 w 11493"/>
                <a:gd name="connsiteY11" fmla="*/ 7713 h 10000"/>
                <a:gd name="connsiteX12" fmla="*/ 2571 w 11493"/>
                <a:gd name="connsiteY12" fmla="*/ 7627 h 10000"/>
                <a:gd name="connsiteX13" fmla="*/ 2504 w 11493"/>
                <a:gd name="connsiteY13" fmla="*/ 7541 h 10000"/>
                <a:gd name="connsiteX14" fmla="*/ 2470 w 11493"/>
                <a:gd name="connsiteY14" fmla="*/ 7412 h 10000"/>
                <a:gd name="connsiteX15" fmla="*/ 2401 w 11493"/>
                <a:gd name="connsiteY15" fmla="*/ 7283 h 10000"/>
                <a:gd name="connsiteX16" fmla="*/ 2368 w 11493"/>
                <a:gd name="connsiteY16" fmla="*/ 7197 h 10000"/>
                <a:gd name="connsiteX17" fmla="*/ 2368 w 11493"/>
                <a:gd name="connsiteY17" fmla="*/ 7152 h 10000"/>
                <a:gd name="connsiteX18" fmla="*/ 2368 w 11493"/>
                <a:gd name="connsiteY18" fmla="*/ 6980 h 10000"/>
                <a:gd name="connsiteX19" fmla="*/ 2335 w 11493"/>
                <a:gd name="connsiteY19" fmla="*/ 6594 h 10000"/>
                <a:gd name="connsiteX20" fmla="*/ 2267 w 11493"/>
                <a:gd name="connsiteY20" fmla="*/ 6032 h 10000"/>
                <a:gd name="connsiteX21" fmla="*/ 2232 w 11493"/>
                <a:gd name="connsiteY21" fmla="*/ 5471 h 10000"/>
                <a:gd name="connsiteX22" fmla="*/ 2335 w 11493"/>
                <a:gd name="connsiteY22" fmla="*/ 5082 h 10000"/>
                <a:gd name="connsiteX23" fmla="*/ 2571 w 11493"/>
                <a:gd name="connsiteY23" fmla="*/ 4909 h 10000"/>
                <a:gd name="connsiteX24" fmla="*/ 2807 w 11493"/>
                <a:gd name="connsiteY24" fmla="*/ 4781 h 10000"/>
                <a:gd name="connsiteX25" fmla="*/ 3010 w 11493"/>
                <a:gd name="connsiteY25" fmla="*/ 4738 h 10000"/>
                <a:gd name="connsiteX26" fmla="*/ 3110 w 11493"/>
                <a:gd name="connsiteY26" fmla="*/ 4738 h 10000"/>
                <a:gd name="connsiteX27" fmla="*/ 3110 w 11493"/>
                <a:gd name="connsiteY27" fmla="*/ 4738 h 10000"/>
                <a:gd name="connsiteX28" fmla="*/ 3179 w 11493"/>
                <a:gd name="connsiteY28" fmla="*/ 4738 h 10000"/>
                <a:gd name="connsiteX29" fmla="*/ 3381 w 11493"/>
                <a:gd name="connsiteY29" fmla="*/ 4781 h 10000"/>
                <a:gd name="connsiteX30" fmla="*/ 3618 w 11493"/>
                <a:gd name="connsiteY30" fmla="*/ 4909 h 10000"/>
                <a:gd name="connsiteX31" fmla="*/ 3819 w 11493"/>
                <a:gd name="connsiteY31" fmla="*/ 5082 h 10000"/>
                <a:gd name="connsiteX32" fmla="*/ 3921 w 11493"/>
                <a:gd name="connsiteY32" fmla="*/ 5471 h 10000"/>
                <a:gd name="connsiteX33" fmla="*/ 3921 w 11493"/>
                <a:gd name="connsiteY33" fmla="*/ 6032 h 10000"/>
                <a:gd name="connsiteX34" fmla="*/ 3888 w 11493"/>
                <a:gd name="connsiteY34" fmla="*/ 6594 h 10000"/>
                <a:gd name="connsiteX35" fmla="*/ 3819 w 11493"/>
                <a:gd name="connsiteY35" fmla="*/ 6980 h 10000"/>
                <a:gd name="connsiteX36" fmla="*/ 3785 w 11493"/>
                <a:gd name="connsiteY36" fmla="*/ 7152 h 10000"/>
                <a:gd name="connsiteX37" fmla="*/ 3785 w 11493"/>
                <a:gd name="connsiteY37" fmla="*/ 7197 h 10000"/>
                <a:gd name="connsiteX38" fmla="*/ 3785 w 11493"/>
                <a:gd name="connsiteY38" fmla="*/ 7283 h 10000"/>
                <a:gd name="connsiteX39" fmla="*/ 3719 w 11493"/>
                <a:gd name="connsiteY39" fmla="*/ 7412 h 10000"/>
                <a:gd name="connsiteX40" fmla="*/ 3684 w 11493"/>
                <a:gd name="connsiteY40" fmla="*/ 7541 h 10000"/>
                <a:gd name="connsiteX41" fmla="*/ 3584 w 11493"/>
                <a:gd name="connsiteY41" fmla="*/ 7627 h 10000"/>
                <a:gd name="connsiteX42" fmla="*/ 3551 w 11493"/>
                <a:gd name="connsiteY42" fmla="*/ 7713 h 10000"/>
                <a:gd name="connsiteX43" fmla="*/ 3719 w 11493"/>
                <a:gd name="connsiteY43" fmla="*/ 8447 h 10000"/>
                <a:gd name="connsiteX44" fmla="*/ 4259 w 11493"/>
                <a:gd name="connsiteY44" fmla="*/ 8620 h 10000"/>
                <a:gd name="connsiteX45" fmla="*/ 3483 w 11493"/>
                <a:gd name="connsiteY45" fmla="*/ 8878 h 10000"/>
                <a:gd name="connsiteX46" fmla="*/ 3449 w 11493"/>
                <a:gd name="connsiteY46" fmla="*/ 8878 h 10000"/>
                <a:gd name="connsiteX47" fmla="*/ 3381 w 11493"/>
                <a:gd name="connsiteY47" fmla="*/ 8965 h 10000"/>
                <a:gd name="connsiteX48" fmla="*/ 3347 w 11493"/>
                <a:gd name="connsiteY48" fmla="*/ 9095 h 10000"/>
                <a:gd name="connsiteX49" fmla="*/ 3281 w 11493"/>
                <a:gd name="connsiteY49" fmla="*/ 9181 h 10000"/>
                <a:gd name="connsiteX50" fmla="*/ 3281 w 11493"/>
                <a:gd name="connsiteY50" fmla="*/ 9396 h 10000"/>
                <a:gd name="connsiteX51" fmla="*/ 3281 w 11493"/>
                <a:gd name="connsiteY51" fmla="*/ 10000 h 10000"/>
                <a:gd name="connsiteX52" fmla="*/ 3551 w 11493"/>
                <a:gd name="connsiteY52" fmla="*/ 10000 h 10000"/>
                <a:gd name="connsiteX53" fmla="*/ 3551 w 11493"/>
                <a:gd name="connsiteY53" fmla="*/ 9570 h 10000"/>
                <a:gd name="connsiteX54" fmla="*/ 3551 w 11493"/>
                <a:gd name="connsiteY54" fmla="*/ 9396 h 10000"/>
                <a:gd name="connsiteX55" fmla="*/ 3584 w 11493"/>
                <a:gd name="connsiteY55" fmla="*/ 9268 h 10000"/>
                <a:gd name="connsiteX56" fmla="*/ 3618 w 11493"/>
                <a:gd name="connsiteY56" fmla="*/ 9181 h 10000"/>
                <a:gd name="connsiteX57" fmla="*/ 3684 w 11493"/>
                <a:gd name="connsiteY57" fmla="*/ 9138 h 10000"/>
                <a:gd name="connsiteX58" fmla="*/ 3684 w 11493"/>
                <a:gd name="connsiteY58" fmla="*/ 9095 h 10000"/>
                <a:gd name="connsiteX59" fmla="*/ 4900 w 11493"/>
                <a:gd name="connsiteY59" fmla="*/ 8706 h 10000"/>
                <a:gd name="connsiteX60" fmla="*/ 5138 w 11493"/>
                <a:gd name="connsiteY60" fmla="*/ 7843 h 10000"/>
                <a:gd name="connsiteX61" fmla="*/ 5036 w 11493"/>
                <a:gd name="connsiteY61" fmla="*/ 7713 h 10000"/>
                <a:gd name="connsiteX62" fmla="*/ 4935 w 11493"/>
                <a:gd name="connsiteY62" fmla="*/ 7584 h 10000"/>
                <a:gd name="connsiteX63" fmla="*/ 4900 w 11493"/>
                <a:gd name="connsiteY63" fmla="*/ 7455 h 10000"/>
                <a:gd name="connsiteX64" fmla="*/ 4868 w 11493"/>
                <a:gd name="connsiteY64" fmla="*/ 7283 h 10000"/>
                <a:gd name="connsiteX65" fmla="*/ 4799 w 11493"/>
                <a:gd name="connsiteY65" fmla="*/ 7197 h 10000"/>
                <a:gd name="connsiteX66" fmla="*/ 4799 w 11493"/>
                <a:gd name="connsiteY66" fmla="*/ 7152 h 10000"/>
                <a:gd name="connsiteX67" fmla="*/ 4799 w 11493"/>
                <a:gd name="connsiteY67" fmla="*/ 7023 h 10000"/>
                <a:gd name="connsiteX68" fmla="*/ 4766 w 11493"/>
                <a:gd name="connsiteY68" fmla="*/ 6722 h 10000"/>
                <a:gd name="connsiteX69" fmla="*/ 4698 w 11493"/>
                <a:gd name="connsiteY69" fmla="*/ 6204 h 10000"/>
                <a:gd name="connsiteX70" fmla="*/ 4665 w 11493"/>
                <a:gd name="connsiteY70" fmla="*/ 5644 h 10000"/>
                <a:gd name="connsiteX71" fmla="*/ 4665 w 11493"/>
                <a:gd name="connsiteY71" fmla="*/ 5169 h 10000"/>
                <a:gd name="connsiteX72" fmla="*/ 4698 w 11493"/>
                <a:gd name="connsiteY72" fmla="*/ 4781 h 10000"/>
                <a:gd name="connsiteX73" fmla="*/ 4900 w 11493"/>
                <a:gd name="connsiteY73" fmla="*/ 4478 h 10000"/>
                <a:gd name="connsiteX74" fmla="*/ 5138 w 11493"/>
                <a:gd name="connsiteY74" fmla="*/ 4349 h 10000"/>
                <a:gd name="connsiteX75" fmla="*/ 5374 w 11493"/>
                <a:gd name="connsiteY75" fmla="*/ 4220 h 10000"/>
                <a:gd name="connsiteX76" fmla="*/ 5576 w 11493"/>
                <a:gd name="connsiteY76" fmla="*/ 4220 h 10000"/>
                <a:gd name="connsiteX77" fmla="*/ 5679 w 11493"/>
                <a:gd name="connsiteY77" fmla="*/ 4220 h 10000"/>
                <a:gd name="connsiteX78" fmla="*/ 5679 w 11493"/>
                <a:gd name="connsiteY78" fmla="*/ 4220 h 10000"/>
                <a:gd name="connsiteX79" fmla="*/ 5746 w 11493"/>
                <a:gd name="connsiteY79" fmla="*/ 4220 h 10000"/>
                <a:gd name="connsiteX80" fmla="*/ 5915 w 11493"/>
                <a:gd name="connsiteY80" fmla="*/ 4220 h 10000"/>
                <a:gd name="connsiteX81" fmla="*/ 6150 w 11493"/>
                <a:gd name="connsiteY81" fmla="*/ 4349 h 10000"/>
                <a:gd name="connsiteX82" fmla="*/ 6419 w 11493"/>
                <a:gd name="connsiteY82" fmla="*/ 4478 h 10000"/>
                <a:gd name="connsiteX83" fmla="*/ 6589 w 11493"/>
                <a:gd name="connsiteY83" fmla="*/ 4781 h 10000"/>
                <a:gd name="connsiteX84" fmla="*/ 6691 w 11493"/>
                <a:gd name="connsiteY84" fmla="*/ 5169 h 10000"/>
                <a:gd name="connsiteX85" fmla="*/ 6656 w 11493"/>
                <a:gd name="connsiteY85" fmla="*/ 5644 h 10000"/>
                <a:gd name="connsiteX86" fmla="*/ 6656 w 11493"/>
                <a:gd name="connsiteY86" fmla="*/ 6204 h 10000"/>
                <a:gd name="connsiteX87" fmla="*/ 6556 w 11493"/>
                <a:gd name="connsiteY87" fmla="*/ 6722 h 10000"/>
                <a:gd name="connsiteX88" fmla="*/ 6556 w 11493"/>
                <a:gd name="connsiteY88" fmla="*/ 7023 h 10000"/>
                <a:gd name="connsiteX89" fmla="*/ 6523 w 11493"/>
                <a:gd name="connsiteY89" fmla="*/ 7152 h 10000"/>
                <a:gd name="connsiteX90" fmla="*/ 6523 w 11493"/>
                <a:gd name="connsiteY90" fmla="*/ 7197 h 10000"/>
                <a:gd name="connsiteX91" fmla="*/ 6523 w 11493"/>
                <a:gd name="connsiteY91" fmla="*/ 7283 h 10000"/>
                <a:gd name="connsiteX92" fmla="*/ 6454 w 11493"/>
                <a:gd name="connsiteY92" fmla="*/ 7455 h 10000"/>
                <a:gd name="connsiteX93" fmla="*/ 6353 w 11493"/>
                <a:gd name="connsiteY93" fmla="*/ 7584 h 10000"/>
                <a:gd name="connsiteX94" fmla="*/ 6319 w 11493"/>
                <a:gd name="connsiteY94" fmla="*/ 7713 h 10000"/>
                <a:gd name="connsiteX95" fmla="*/ 6150 w 11493"/>
                <a:gd name="connsiteY95" fmla="*/ 7843 h 10000"/>
                <a:gd name="connsiteX96" fmla="*/ 6419 w 11493"/>
                <a:gd name="connsiteY96" fmla="*/ 8706 h 10000"/>
                <a:gd name="connsiteX97" fmla="*/ 7637 w 11493"/>
                <a:gd name="connsiteY97" fmla="*/ 9095 h 10000"/>
                <a:gd name="connsiteX98" fmla="*/ 7637 w 11493"/>
                <a:gd name="connsiteY98" fmla="*/ 9138 h 10000"/>
                <a:gd name="connsiteX99" fmla="*/ 7670 w 11493"/>
                <a:gd name="connsiteY99" fmla="*/ 9181 h 10000"/>
                <a:gd name="connsiteX100" fmla="*/ 7739 w 11493"/>
                <a:gd name="connsiteY100" fmla="*/ 9268 h 10000"/>
                <a:gd name="connsiteX101" fmla="*/ 7772 w 11493"/>
                <a:gd name="connsiteY101" fmla="*/ 9396 h 10000"/>
                <a:gd name="connsiteX102" fmla="*/ 7839 w 11493"/>
                <a:gd name="connsiteY102" fmla="*/ 9570 h 10000"/>
                <a:gd name="connsiteX103" fmla="*/ 7839 w 11493"/>
                <a:gd name="connsiteY103" fmla="*/ 9742 h 10000"/>
                <a:gd name="connsiteX104" fmla="*/ 7839 w 11493"/>
                <a:gd name="connsiteY104" fmla="*/ 9956 h 10000"/>
                <a:gd name="connsiteX105" fmla="*/ 8009 w 11493"/>
                <a:gd name="connsiteY105" fmla="*/ 9956 h 10000"/>
                <a:gd name="connsiteX106" fmla="*/ 8009 w 11493"/>
                <a:gd name="connsiteY106" fmla="*/ 9396 h 10000"/>
                <a:gd name="connsiteX107" fmla="*/ 8009 w 11493"/>
                <a:gd name="connsiteY107" fmla="*/ 9181 h 10000"/>
                <a:gd name="connsiteX108" fmla="*/ 7973 w 11493"/>
                <a:gd name="connsiteY108" fmla="*/ 9095 h 10000"/>
                <a:gd name="connsiteX109" fmla="*/ 7907 w 11493"/>
                <a:gd name="connsiteY109" fmla="*/ 8965 h 10000"/>
                <a:gd name="connsiteX110" fmla="*/ 7873 w 11493"/>
                <a:gd name="connsiteY110" fmla="*/ 8878 h 10000"/>
                <a:gd name="connsiteX111" fmla="*/ 7839 w 11493"/>
                <a:gd name="connsiteY111" fmla="*/ 8878 h 10000"/>
                <a:gd name="connsiteX112" fmla="*/ 7030 w 11493"/>
                <a:gd name="connsiteY112" fmla="*/ 8620 h 10000"/>
                <a:gd name="connsiteX113" fmla="*/ 7568 w 11493"/>
                <a:gd name="connsiteY113" fmla="*/ 8447 h 10000"/>
                <a:gd name="connsiteX114" fmla="*/ 7839 w 11493"/>
                <a:gd name="connsiteY114" fmla="*/ 7713 h 10000"/>
                <a:gd name="connsiteX115" fmla="*/ 7739 w 11493"/>
                <a:gd name="connsiteY115" fmla="*/ 7627 h 10000"/>
                <a:gd name="connsiteX116" fmla="*/ 7637 w 11493"/>
                <a:gd name="connsiteY116" fmla="*/ 7541 h 10000"/>
                <a:gd name="connsiteX117" fmla="*/ 7568 w 11493"/>
                <a:gd name="connsiteY117" fmla="*/ 7412 h 10000"/>
                <a:gd name="connsiteX118" fmla="*/ 7536 w 11493"/>
                <a:gd name="connsiteY118" fmla="*/ 7283 h 10000"/>
                <a:gd name="connsiteX119" fmla="*/ 7536 w 11493"/>
                <a:gd name="connsiteY119" fmla="*/ 7152 h 10000"/>
                <a:gd name="connsiteX120" fmla="*/ 7536 w 11493"/>
                <a:gd name="connsiteY120" fmla="*/ 7152 h 10000"/>
                <a:gd name="connsiteX121" fmla="*/ 7467 w 11493"/>
                <a:gd name="connsiteY121" fmla="*/ 6980 h 10000"/>
                <a:gd name="connsiteX122" fmla="*/ 7434 w 11493"/>
                <a:gd name="connsiteY122" fmla="*/ 6594 h 10000"/>
                <a:gd name="connsiteX123" fmla="*/ 7400 w 11493"/>
                <a:gd name="connsiteY123" fmla="*/ 6032 h 10000"/>
                <a:gd name="connsiteX124" fmla="*/ 7400 w 11493"/>
                <a:gd name="connsiteY124" fmla="*/ 5471 h 10000"/>
                <a:gd name="connsiteX125" fmla="*/ 7467 w 11493"/>
                <a:gd name="connsiteY125" fmla="*/ 5082 h 10000"/>
                <a:gd name="connsiteX126" fmla="*/ 7670 w 11493"/>
                <a:gd name="connsiteY126" fmla="*/ 4909 h 10000"/>
                <a:gd name="connsiteX127" fmla="*/ 7907 w 11493"/>
                <a:gd name="connsiteY127" fmla="*/ 4781 h 10000"/>
                <a:gd name="connsiteX128" fmla="*/ 8110 w 11493"/>
                <a:gd name="connsiteY128" fmla="*/ 4738 h 10000"/>
                <a:gd name="connsiteX129" fmla="*/ 8210 w 11493"/>
                <a:gd name="connsiteY129" fmla="*/ 4738 h 10000"/>
                <a:gd name="connsiteX130" fmla="*/ 8210 w 11493"/>
                <a:gd name="connsiteY130" fmla="*/ 4738 h 10000"/>
                <a:gd name="connsiteX131" fmla="*/ 8313 w 11493"/>
                <a:gd name="connsiteY131" fmla="*/ 4738 h 10000"/>
                <a:gd name="connsiteX132" fmla="*/ 8514 w 11493"/>
                <a:gd name="connsiteY132" fmla="*/ 4781 h 10000"/>
                <a:gd name="connsiteX133" fmla="*/ 8784 w 11493"/>
                <a:gd name="connsiteY133" fmla="*/ 4909 h 10000"/>
                <a:gd name="connsiteX134" fmla="*/ 8988 w 11493"/>
                <a:gd name="connsiteY134" fmla="*/ 5082 h 10000"/>
                <a:gd name="connsiteX135" fmla="*/ 9088 w 11493"/>
                <a:gd name="connsiteY135" fmla="*/ 5471 h 10000"/>
                <a:gd name="connsiteX136" fmla="*/ 9055 w 11493"/>
                <a:gd name="connsiteY136" fmla="*/ 6032 h 10000"/>
                <a:gd name="connsiteX137" fmla="*/ 8988 w 11493"/>
                <a:gd name="connsiteY137" fmla="*/ 6594 h 10000"/>
                <a:gd name="connsiteX138" fmla="*/ 8953 w 11493"/>
                <a:gd name="connsiteY138" fmla="*/ 6980 h 10000"/>
                <a:gd name="connsiteX139" fmla="*/ 8953 w 11493"/>
                <a:gd name="connsiteY139" fmla="*/ 7152 h 10000"/>
                <a:gd name="connsiteX140" fmla="*/ 8953 w 11493"/>
                <a:gd name="connsiteY140" fmla="*/ 7152 h 10000"/>
                <a:gd name="connsiteX141" fmla="*/ 8886 w 11493"/>
                <a:gd name="connsiteY141" fmla="*/ 7283 h 10000"/>
                <a:gd name="connsiteX142" fmla="*/ 8853 w 11493"/>
                <a:gd name="connsiteY142" fmla="*/ 7412 h 10000"/>
                <a:gd name="connsiteX143" fmla="*/ 8784 w 11493"/>
                <a:gd name="connsiteY143" fmla="*/ 7541 h 10000"/>
                <a:gd name="connsiteX144" fmla="*/ 8752 w 11493"/>
                <a:gd name="connsiteY144" fmla="*/ 7627 h 10000"/>
                <a:gd name="connsiteX145" fmla="*/ 8650 w 11493"/>
                <a:gd name="connsiteY145" fmla="*/ 7713 h 10000"/>
                <a:gd name="connsiteX146" fmla="*/ 8853 w 11493"/>
                <a:gd name="connsiteY146" fmla="*/ 8447 h 10000"/>
                <a:gd name="connsiteX147" fmla="*/ 9867 w 11493"/>
                <a:gd name="connsiteY147" fmla="*/ 8748 h 10000"/>
                <a:gd name="connsiteX148" fmla="*/ 9867 w 11493"/>
                <a:gd name="connsiteY148" fmla="*/ 8748 h 10000"/>
                <a:gd name="connsiteX149" fmla="*/ 9933 w 11493"/>
                <a:gd name="connsiteY149" fmla="*/ 8835 h 10000"/>
                <a:gd name="connsiteX150" fmla="*/ 9968 w 11493"/>
                <a:gd name="connsiteY150" fmla="*/ 8878 h 10000"/>
                <a:gd name="connsiteX151" fmla="*/ 9968 w 11493"/>
                <a:gd name="connsiteY151" fmla="*/ 9006 h 10000"/>
                <a:gd name="connsiteX152" fmla="*/ 10000 w 11493"/>
                <a:gd name="connsiteY152" fmla="*/ 9138 h 10000"/>
                <a:gd name="connsiteX153" fmla="*/ 10000 w 11493"/>
                <a:gd name="connsiteY153" fmla="*/ 9697 h 10000"/>
                <a:gd name="connsiteX0" fmla="*/ 10000 w 11488"/>
                <a:gd name="connsiteY0" fmla="*/ 9782 h 10085"/>
                <a:gd name="connsiteX1" fmla="*/ 7881 w 11488"/>
                <a:gd name="connsiteY1" fmla="*/ 2328 h 10085"/>
                <a:gd name="connsiteX2" fmla="*/ 2504 w 11488"/>
                <a:gd name="connsiteY2" fmla="*/ 3011 h 10085"/>
                <a:gd name="connsiteX3" fmla="*/ 1287 w 11488"/>
                <a:gd name="connsiteY3" fmla="*/ 9524 h 10085"/>
                <a:gd name="connsiteX4" fmla="*/ 1287 w 11488"/>
                <a:gd name="connsiteY4" fmla="*/ 9223 h 10085"/>
                <a:gd name="connsiteX5" fmla="*/ 1355 w 11488"/>
                <a:gd name="connsiteY5" fmla="*/ 9091 h 10085"/>
                <a:gd name="connsiteX6" fmla="*/ 1355 w 11488"/>
                <a:gd name="connsiteY6" fmla="*/ 8963 h 10085"/>
                <a:gd name="connsiteX7" fmla="*/ 1388 w 11488"/>
                <a:gd name="connsiteY7" fmla="*/ 8920 h 10085"/>
                <a:gd name="connsiteX8" fmla="*/ 1457 w 11488"/>
                <a:gd name="connsiteY8" fmla="*/ 8833 h 10085"/>
                <a:gd name="connsiteX9" fmla="*/ 1457 w 11488"/>
                <a:gd name="connsiteY9" fmla="*/ 8833 h 10085"/>
                <a:gd name="connsiteX10" fmla="*/ 2470 w 11488"/>
                <a:gd name="connsiteY10" fmla="*/ 8532 h 10085"/>
                <a:gd name="connsiteX11" fmla="*/ 2672 w 11488"/>
                <a:gd name="connsiteY11" fmla="*/ 7798 h 10085"/>
                <a:gd name="connsiteX12" fmla="*/ 2571 w 11488"/>
                <a:gd name="connsiteY12" fmla="*/ 7712 h 10085"/>
                <a:gd name="connsiteX13" fmla="*/ 2504 w 11488"/>
                <a:gd name="connsiteY13" fmla="*/ 7626 h 10085"/>
                <a:gd name="connsiteX14" fmla="*/ 2470 w 11488"/>
                <a:gd name="connsiteY14" fmla="*/ 7497 h 10085"/>
                <a:gd name="connsiteX15" fmla="*/ 2401 w 11488"/>
                <a:gd name="connsiteY15" fmla="*/ 7368 h 10085"/>
                <a:gd name="connsiteX16" fmla="*/ 2368 w 11488"/>
                <a:gd name="connsiteY16" fmla="*/ 7282 h 10085"/>
                <a:gd name="connsiteX17" fmla="*/ 2368 w 11488"/>
                <a:gd name="connsiteY17" fmla="*/ 7237 h 10085"/>
                <a:gd name="connsiteX18" fmla="*/ 2368 w 11488"/>
                <a:gd name="connsiteY18" fmla="*/ 7065 h 10085"/>
                <a:gd name="connsiteX19" fmla="*/ 2335 w 11488"/>
                <a:gd name="connsiteY19" fmla="*/ 6679 h 10085"/>
                <a:gd name="connsiteX20" fmla="*/ 2267 w 11488"/>
                <a:gd name="connsiteY20" fmla="*/ 6117 h 10085"/>
                <a:gd name="connsiteX21" fmla="*/ 2232 w 11488"/>
                <a:gd name="connsiteY21" fmla="*/ 5556 h 10085"/>
                <a:gd name="connsiteX22" fmla="*/ 2335 w 11488"/>
                <a:gd name="connsiteY22" fmla="*/ 5167 h 10085"/>
                <a:gd name="connsiteX23" fmla="*/ 2571 w 11488"/>
                <a:gd name="connsiteY23" fmla="*/ 4994 h 10085"/>
                <a:gd name="connsiteX24" fmla="*/ 2807 w 11488"/>
                <a:gd name="connsiteY24" fmla="*/ 4866 h 10085"/>
                <a:gd name="connsiteX25" fmla="*/ 3010 w 11488"/>
                <a:gd name="connsiteY25" fmla="*/ 4823 h 10085"/>
                <a:gd name="connsiteX26" fmla="*/ 3110 w 11488"/>
                <a:gd name="connsiteY26" fmla="*/ 4823 h 10085"/>
                <a:gd name="connsiteX27" fmla="*/ 3110 w 11488"/>
                <a:gd name="connsiteY27" fmla="*/ 4823 h 10085"/>
                <a:gd name="connsiteX28" fmla="*/ 3179 w 11488"/>
                <a:gd name="connsiteY28" fmla="*/ 4823 h 10085"/>
                <a:gd name="connsiteX29" fmla="*/ 3381 w 11488"/>
                <a:gd name="connsiteY29" fmla="*/ 4866 h 10085"/>
                <a:gd name="connsiteX30" fmla="*/ 3618 w 11488"/>
                <a:gd name="connsiteY30" fmla="*/ 4994 h 10085"/>
                <a:gd name="connsiteX31" fmla="*/ 3819 w 11488"/>
                <a:gd name="connsiteY31" fmla="*/ 5167 h 10085"/>
                <a:gd name="connsiteX32" fmla="*/ 3921 w 11488"/>
                <a:gd name="connsiteY32" fmla="*/ 5556 h 10085"/>
                <a:gd name="connsiteX33" fmla="*/ 3921 w 11488"/>
                <a:gd name="connsiteY33" fmla="*/ 6117 h 10085"/>
                <a:gd name="connsiteX34" fmla="*/ 3888 w 11488"/>
                <a:gd name="connsiteY34" fmla="*/ 6679 h 10085"/>
                <a:gd name="connsiteX35" fmla="*/ 3819 w 11488"/>
                <a:gd name="connsiteY35" fmla="*/ 7065 h 10085"/>
                <a:gd name="connsiteX36" fmla="*/ 3785 w 11488"/>
                <a:gd name="connsiteY36" fmla="*/ 7237 h 10085"/>
                <a:gd name="connsiteX37" fmla="*/ 3785 w 11488"/>
                <a:gd name="connsiteY37" fmla="*/ 7282 h 10085"/>
                <a:gd name="connsiteX38" fmla="*/ 3785 w 11488"/>
                <a:gd name="connsiteY38" fmla="*/ 7368 h 10085"/>
                <a:gd name="connsiteX39" fmla="*/ 3719 w 11488"/>
                <a:gd name="connsiteY39" fmla="*/ 7497 h 10085"/>
                <a:gd name="connsiteX40" fmla="*/ 3684 w 11488"/>
                <a:gd name="connsiteY40" fmla="*/ 7626 h 10085"/>
                <a:gd name="connsiteX41" fmla="*/ 3584 w 11488"/>
                <a:gd name="connsiteY41" fmla="*/ 7712 h 10085"/>
                <a:gd name="connsiteX42" fmla="*/ 3551 w 11488"/>
                <a:gd name="connsiteY42" fmla="*/ 7798 h 10085"/>
                <a:gd name="connsiteX43" fmla="*/ 3719 w 11488"/>
                <a:gd name="connsiteY43" fmla="*/ 8532 h 10085"/>
                <a:gd name="connsiteX44" fmla="*/ 4259 w 11488"/>
                <a:gd name="connsiteY44" fmla="*/ 8705 h 10085"/>
                <a:gd name="connsiteX45" fmla="*/ 3483 w 11488"/>
                <a:gd name="connsiteY45" fmla="*/ 8963 h 10085"/>
                <a:gd name="connsiteX46" fmla="*/ 3449 w 11488"/>
                <a:gd name="connsiteY46" fmla="*/ 8963 h 10085"/>
                <a:gd name="connsiteX47" fmla="*/ 3381 w 11488"/>
                <a:gd name="connsiteY47" fmla="*/ 9050 h 10085"/>
                <a:gd name="connsiteX48" fmla="*/ 3347 w 11488"/>
                <a:gd name="connsiteY48" fmla="*/ 9180 h 10085"/>
                <a:gd name="connsiteX49" fmla="*/ 3281 w 11488"/>
                <a:gd name="connsiteY49" fmla="*/ 9266 h 10085"/>
                <a:gd name="connsiteX50" fmla="*/ 3281 w 11488"/>
                <a:gd name="connsiteY50" fmla="*/ 9481 h 10085"/>
                <a:gd name="connsiteX51" fmla="*/ 3281 w 11488"/>
                <a:gd name="connsiteY51" fmla="*/ 10085 h 10085"/>
                <a:gd name="connsiteX52" fmla="*/ 3551 w 11488"/>
                <a:gd name="connsiteY52" fmla="*/ 10085 h 10085"/>
                <a:gd name="connsiteX53" fmla="*/ 3551 w 11488"/>
                <a:gd name="connsiteY53" fmla="*/ 9655 h 10085"/>
                <a:gd name="connsiteX54" fmla="*/ 3551 w 11488"/>
                <a:gd name="connsiteY54" fmla="*/ 9481 h 10085"/>
                <a:gd name="connsiteX55" fmla="*/ 3584 w 11488"/>
                <a:gd name="connsiteY55" fmla="*/ 9353 h 10085"/>
                <a:gd name="connsiteX56" fmla="*/ 3618 w 11488"/>
                <a:gd name="connsiteY56" fmla="*/ 9266 h 10085"/>
                <a:gd name="connsiteX57" fmla="*/ 3684 w 11488"/>
                <a:gd name="connsiteY57" fmla="*/ 9223 h 10085"/>
                <a:gd name="connsiteX58" fmla="*/ 3684 w 11488"/>
                <a:gd name="connsiteY58" fmla="*/ 9180 h 10085"/>
                <a:gd name="connsiteX59" fmla="*/ 4900 w 11488"/>
                <a:gd name="connsiteY59" fmla="*/ 8791 h 10085"/>
                <a:gd name="connsiteX60" fmla="*/ 5138 w 11488"/>
                <a:gd name="connsiteY60" fmla="*/ 7928 h 10085"/>
                <a:gd name="connsiteX61" fmla="*/ 5036 w 11488"/>
                <a:gd name="connsiteY61" fmla="*/ 7798 h 10085"/>
                <a:gd name="connsiteX62" fmla="*/ 4935 w 11488"/>
                <a:gd name="connsiteY62" fmla="*/ 7669 h 10085"/>
                <a:gd name="connsiteX63" fmla="*/ 4900 w 11488"/>
                <a:gd name="connsiteY63" fmla="*/ 7540 h 10085"/>
                <a:gd name="connsiteX64" fmla="*/ 4868 w 11488"/>
                <a:gd name="connsiteY64" fmla="*/ 7368 h 10085"/>
                <a:gd name="connsiteX65" fmla="*/ 4799 w 11488"/>
                <a:gd name="connsiteY65" fmla="*/ 7282 h 10085"/>
                <a:gd name="connsiteX66" fmla="*/ 4799 w 11488"/>
                <a:gd name="connsiteY66" fmla="*/ 7237 h 10085"/>
                <a:gd name="connsiteX67" fmla="*/ 4799 w 11488"/>
                <a:gd name="connsiteY67" fmla="*/ 7108 h 10085"/>
                <a:gd name="connsiteX68" fmla="*/ 4766 w 11488"/>
                <a:gd name="connsiteY68" fmla="*/ 6807 h 10085"/>
                <a:gd name="connsiteX69" fmla="*/ 4698 w 11488"/>
                <a:gd name="connsiteY69" fmla="*/ 6289 h 10085"/>
                <a:gd name="connsiteX70" fmla="*/ 4665 w 11488"/>
                <a:gd name="connsiteY70" fmla="*/ 5729 h 10085"/>
                <a:gd name="connsiteX71" fmla="*/ 4665 w 11488"/>
                <a:gd name="connsiteY71" fmla="*/ 5254 h 10085"/>
                <a:gd name="connsiteX72" fmla="*/ 4698 w 11488"/>
                <a:gd name="connsiteY72" fmla="*/ 4866 h 10085"/>
                <a:gd name="connsiteX73" fmla="*/ 4900 w 11488"/>
                <a:gd name="connsiteY73" fmla="*/ 4563 h 10085"/>
                <a:gd name="connsiteX74" fmla="*/ 5138 w 11488"/>
                <a:gd name="connsiteY74" fmla="*/ 4434 h 10085"/>
                <a:gd name="connsiteX75" fmla="*/ 5374 w 11488"/>
                <a:gd name="connsiteY75" fmla="*/ 4305 h 10085"/>
                <a:gd name="connsiteX76" fmla="*/ 5576 w 11488"/>
                <a:gd name="connsiteY76" fmla="*/ 4305 h 10085"/>
                <a:gd name="connsiteX77" fmla="*/ 5679 w 11488"/>
                <a:gd name="connsiteY77" fmla="*/ 4305 h 10085"/>
                <a:gd name="connsiteX78" fmla="*/ 5679 w 11488"/>
                <a:gd name="connsiteY78" fmla="*/ 4305 h 10085"/>
                <a:gd name="connsiteX79" fmla="*/ 5746 w 11488"/>
                <a:gd name="connsiteY79" fmla="*/ 4305 h 10085"/>
                <a:gd name="connsiteX80" fmla="*/ 5915 w 11488"/>
                <a:gd name="connsiteY80" fmla="*/ 4305 h 10085"/>
                <a:gd name="connsiteX81" fmla="*/ 6150 w 11488"/>
                <a:gd name="connsiteY81" fmla="*/ 4434 h 10085"/>
                <a:gd name="connsiteX82" fmla="*/ 6419 w 11488"/>
                <a:gd name="connsiteY82" fmla="*/ 4563 h 10085"/>
                <a:gd name="connsiteX83" fmla="*/ 6589 w 11488"/>
                <a:gd name="connsiteY83" fmla="*/ 4866 h 10085"/>
                <a:gd name="connsiteX84" fmla="*/ 6691 w 11488"/>
                <a:gd name="connsiteY84" fmla="*/ 5254 h 10085"/>
                <a:gd name="connsiteX85" fmla="*/ 6656 w 11488"/>
                <a:gd name="connsiteY85" fmla="*/ 5729 h 10085"/>
                <a:gd name="connsiteX86" fmla="*/ 6656 w 11488"/>
                <a:gd name="connsiteY86" fmla="*/ 6289 h 10085"/>
                <a:gd name="connsiteX87" fmla="*/ 6556 w 11488"/>
                <a:gd name="connsiteY87" fmla="*/ 6807 h 10085"/>
                <a:gd name="connsiteX88" fmla="*/ 6556 w 11488"/>
                <a:gd name="connsiteY88" fmla="*/ 7108 h 10085"/>
                <a:gd name="connsiteX89" fmla="*/ 6523 w 11488"/>
                <a:gd name="connsiteY89" fmla="*/ 7237 h 10085"/>
                <a:gd name="connsiteX90" fmla="*/ 6523 w 11488"/>
                <a:gd name="connsiteY90" fmla="*/ 7282 h 10085"/>
                <a:gd name="connsiteX91" fmla="*/ 6523 w 11488"/>
                <a:gd name="connsiteY91" fmla="*/ 7368 h 10085"/>
                <a:gd name="connsiteX92" fmla="*/ 6454 w 11488"/>
                <a:gd name="connsiteY92" fmla="*/ 7540 h 10085"/>
                <a:gd name="connsiteX93" fmla="*/ 6353 w 11488"/>
                <a:gd name="connsiteY93" fmla="*/ 7669 h 10085"/>
                <a:gd name="connsiteX94" fmla="*/ 6319 w 11488"/>
                <a:gd name="connsiteY94" fmla="*/ 7798 h 10085"/>
                <a:gd name="connsiteX95" fmla="*/ 6150 w 11488"/>
                <a:gd name="connsiteY95" fmla="*/ 7928 h 10085"/>
                <a:gd name="connsiteX96" fmla="*/ 6419 w 11488"/>
                <a:gd name="connsiteY96" fmla="*/ 8791 h 10085"/>
                <a:gd name="connsiteX97" fmla="*/ 7637 w 11488"/>
                <a:gd name="connsiteY97" fmla="*/ 9180 h 10085"/>
                <a:gd name="connsiteX98" fmla="*/ 7637 w 11488"/>
                <a:gd name="connsiteY98" fmla="*/ 9223 h 10085"/>
                <a:gd name="connsiteX99" fmla="*/ 7670 w 11488"/>
                <a:gd name="connsiteY99" fmla="*/ 9266 h 10085"/>
                <a:gd name="connsiteX100" fmla="*/ 7739 w 11488"/>
                <a:gd name="connsiteY100" fmla="*/ 9353 h 10085"/>
                <a:gd name="connsiteX101" fmla="*/ 7772 w 11488"/>
                <a:gd name="connsiteY101" fmla="*/ 9481 h 10085"/>
                <a:gd name="connsiteX102" fmla="*/ 7839 w 11488"/>
                <a:gd name="connsiteY102" fmla="*/ 9655 h 10085"/>
                <a:gd name="connsiteX103" fmla="*/ 7839 w 11488"/>
                <a:gd name="connsiteY103" fmla="*/ 9827 h 10085"/>
                <a:gd name="connsiteX104" fmla="*/ 7839 w 11488"/>
                <a:gd name="connsiteY104" fmla="*/ 10041 h 10085"/>
                <a:gd name="connsiteX105" fmla="*/ 8009 w 11488"/>
                <a:gd name="connsiteY105" fmla="*/ 10041 h 10085"/>
                <a:gd name="connsiteX106" fmla="*/ 8009 w 11488"/>
                <a:gd name="connsiteY106" fmla="*/ 9481 h 10085"/>
                <a:gd name="connsiteX107" fmla="*/ 8009 w 11488"/>
                <a:gd name="connsiteY107" fmla="*/ 9266 h 10085"/>
                <a:gd name="connsiteX108" fmla="*/ 7973 w 11488"/>
                <a:gd name="connsiteY108" fmla="*/ 9180 h 10085"/>
                <a:gd name="connsiteX109" fmla="*/ 7907 w 11488"/>
                <a:gd name="connsiteY109" fmla="*/ 9050 h 10085"/>
                <a:gd name="connsiteX110" fmla="*/ 7873 w 11488"/>
                <a:gd name="connsiteY110" fmla="*/ 8963 h 10085"/>
                <a:gd name="connsiteX111" fmla="*/ 7839 w 11488"/>
                <a:gd name="connsiteY111" fmla="*/ 8963 h 10085"/>
                <a:gd name="connsiteX112" fmla="*/ 7030 w 11488"/>
                <a:gd name="connsiteY112" fmla="*/ 8705 h 10085"/>
                <a:gd name="connsiteX113" fmla="*/ 7568 w 11488"/>
                <a:gd name="connsiteY113" fmla="*/ 8532 h 10085"/>
                <a:gd name="connsiteX114" fmla="*/ 7839 w 11488"/>
                <a:gd name="connsiteY114" fmla="*/ 7798 h 10085"/>
                <a:gd name="connsiteX115" fmla="*/ 7739 w 11488"/>
                <a:gd name="connsiteY115" fmla="*/ 7712 h 10085"/>
                <a:gd name="connsiteX116" fmla="*/ 7637 w 11488"/>
                <a:gd name="connsiteY116" fmla="*/ 7626 h 10085"/>
                <a:gd name="connsiteX117" fmla="*/ 7568 w 11488"/>
                <a:gd name="connsiteY117" fmla="*/ 7497 h 10085"/>
                <a:gd name="connsiteX118" fmla="*/ 7536 w 11488"/>
                <a:gd name="connsiteY118" fmla="*/ 7368 h 10085"/>
                <a:gd name="connsiteX119" fmla="*/ 7536 w 11488"/>
                <a:gd name="connsiteY119" fmla="*/ 7237 h 10085"/>
                <a:gd name="connsiteX120" fmla="*/ 7536 w 11488"/>
                <a:gd name="connsiteY120" fmla="*/ 7237 h 10085"/>
                <a:gd name="connsiteX121" fmla="*/ 7467 w 11488"/>
                <a:gd name="connsiteY121" fmla="*/ 7065 h 10085"/>
                <a:gd name="connsiteX122" fmla="*/ 7434 w 11488"/>
                <a:gd name="connsiteY122" fmla="*/ 6679 h 10085"/>
                <a:gd name="connsiteX123" fmla="*/ 7400 w 11488"/>
                <a:gd name="connsiteY123" fmla="*/ 6117 h 10085"/>
                <a:gd name="connsiteX124" fmla="*/ 7400 w 11488"/>
                <a:gd name="connsiteY124" fmla="*/ 5556 h 10085"/>
                <a:gd name="connsiteX125" fmla="*/ 7467 w 11488"/>
                <a:gd name="connsiteY125" fmla="*/ 5167 h 10085"/>
                <a:gd name="connsiteX126" fmla="*/ 7670 w 11488"/>
                <a:gd name="connsiteY126" fmla="*/ 4994 h 10085"/>
                <a:gd name="connsiteX127" fmla="*/ 7907 w 11488"/>
                <a:gd name="connsiteY127" fmla="*/ 4866 h 10085"/>
                <a:gd name="connsiteX128" fmla="*/ 8110 w 11488"/>
                <a:gd name="connsiteY128" fmla="*/ 4823 h 10085"/>
                <a:gd name="connsiteX129" fmla="*/ 8210 w 11488"/>
                <a:gd name="connsiteY129" fmla="*/ 4823 h 10085"/>
                <a:gd name="connsiteX130" fmla="*/ 8210 w 11488"/>
                <a:gd name="connsiteY130" fmla="*/ 4823 h 10085"/>
                <a:gd name="connsiteX131" fmla="*/ 8313 w 11488"/>
                <a:gd name="connsiteY131" fmla="*/ 4823 h 10085"/>
                <a:gd name="connsiteX132" fmla="*/ 8514 w 11488"/>
                <a:gd name="connsiteY132" fmla="*/ 4866 h 10085"/>
                <a:gd name="connsiteX133" fmla="*/ 8784 w 11488"/>
                <a:gd name="connsiteY133" fmla="*/ 4994 h 10085"/>
                <a:gd name="connsiteX134" fmla="*/ 8988 w 11488"/>
                <a:gd name="connsiteY134" fmla="*/ 5167 h 10085"/>
                <a:gd name="connsiteX135" fmla="*/ 9088 w 11488"/>
                <a:gd name="connsiteY135" fmla="*/ 5556 h 10085"/>
                <a:gd name="connsiteX136" fmla="*/ 9055 w 11488"/>
                <a:gd name="connsiteY136" fmla="*/ 6117 h 10085"/>
                <a:gd name="connsiteX137" fmla="*/ 8988 w 11488"/>
                <a:gd name="connsiteY137" fmla="*/ 6679 h 10085"/>
                <a:gd name="connsiteX138" fmla="*/ 8953 w 11488"/>
                <a:gd name="connsiteY138" fmla="*/ 7065 h 10085"/>
                <a:gd name="connsiteX139" fmla="*/ 8953 w 11488"/>
                <a:gd name="connsiteY139" fmla="*/ 7237 h 10085"/>
                <a:gd name="connsiteX140" fmla="*/ 8953 w 11488"/>
                <a:gd name="connsiteY140" fmla="*/ 7237 h 10085"/>
                <a:gd name="connsiteX141" fmla="*/ 8886 w 11488"/>
                <a:gd name="connsiteY141" fmla="*/ 7368 h 10085"/>
                <a:gd name="connsiteX142" fmla="*/ 8853 w 11488"/>
                <a:gd name="connsiteY142" fmla="*/ 7497 h 10085"/>
                <a:gd name="connsiteX143" fmla="*/ 8784 w 11488"/>
                <a:gd name="connsiteY143" fmla="*/ 7626 h 10085"/>
                <a:gd name="connsiteX144" fmla="*/ 8752 w 11488"/>
                <a:gd name="connsiteY144" fmla="*/ 7712 h 10085"/>
                <a:gd name="connsiteX145" fmla="*/ 8650 w 11488"/>
                <a:gd name="connsiteY145" fmla="*/ 7798 h 10085"/>
                <a:gd name="connsiteX146" fmla="*/ 8853 w 11488"/>
                <a:gd name="connsiteY146" fmla="*/ 8532 h 10085"/>
                <a:gd name="connsiteX147" fmla="*/ 9867 w 11488"/>
                <a:gd name="connsiteY147" fmla="*/ 8833 h 10085"/>
                <a:gd name="connsiteX148" fmla="*/ 9867 w 11488"/>
                <a:gd name="connsiteY148" fmla="*/ 8833 h 10085"/>
                <a:gd name="connsiteX149" fmla="*/ 9933 w 11488"/>
                <a:gd name="connsiteY149" fmla="*/ 8920 h 10085"/>
                <a:gd name="connsiteX150" fmla="*/ 9968 w 11488"/>
                <a:gd name="connsiteY150" fmla="*/ 8963 h 10085"/>
                <a:gd name="connsiteX151" fmla="*/ 9968 w 11488"/>
                <a:gd name="connsiteY151" fmla="*/ 9091 h 10085"/>
                <a:gd name="connsiteX152" fmla="*/ 10000 w 11488"/>
                <a:gd name="connsiteY152" fmla="*/ 9223 h 10085"/>
                <a:gd name="connsiteX153" fmla="*/ 10000 w 11488"/>
                <a:gd name="connsiteY153" fmla="*/ 9782 h 10085"/>
                <a:gd name="connsiteX0" fmla="*/ 10000 w 11488"/>
                <a:gd name="connsiteY0" fmla="*/ 9835 h 10138"/>
                <a:gd name="connsiteX1" fmla="*/ 7881 w 11488"/>
                <a:gd name="connsiteY1" fmla="*/ 2282 h 10138"/>
                <a:gd name="connsiteX2" fmla="*/ 2504 w 11488"/>
                <a:gd name="connsiteY2" fmla="*/ 3064 h 10138"/>
                <a:gd name="connsiteX3" fmla="*/ 1287 w 11488"/>
                <a:gd name="connsiteY3" fmla="*/ 9577 h 10138"/>
                <a:gd name="connsiteX4" fmla="*/ 1287 w 11488"/>
                <a:gd name="connsiteY4" fmla="*/ 9276 h 10138"/>
                <a:gd name="connsiteX5" fmla="*/ 1355 w 11488"/>
                <a:gd name="connsiteY5" fmla="*/ 9144 h 10138"/>
                <a:gd name="connsiteX6" fmla="*/ 1355 w 11488"/>
                <a:gd name="connsiteY6" fmla="*/ 9016 h 10138"/>
                <a:gd name="connsiteX7" fmla="*/ 1388 w 11488"/>
                <a:gd name="connsiteY7" fmla="*/ 8973 h 10138"/>
                <a:gd name="connsiteX8" fmla="*/ 1457 w 11488"/>
                <a:gd name="connsiteY8" fmla="*/ 8886 h 10138"/>
                <a:gd name="connsiteX9" fmla="*/ 1457 w 11488"/>
                <a:gd name="connsiteY9" fmla="*/ 8886 h 10138"/>
                <a:gd name="connsiteX10" fmla="*/ 2470 w 11488"/>
                <a:gd name="connsiteY10" fmla="*/ 8585 h 10138"/>
                <a:gd name="connsiteX11" fmla="*/ 2672 w 11488"/>
                <a:gd name="connsiteY11" fmla="*/ 7851 h 10138"/>
                <a:gd name="connsiteX12" fmla="*/ 2571 w 11488"/>
                <a:gd name="connsiteY12" fmla="*/ 7765 h 10138"/>
                <a:gd name="connsiteX13" fmla="*/ 2504 w 11488"/>
                <a:gd name="connsiteY13" fmla="*/ 7679 h 10138"/>
                <a:gd name="connsiteX14" fmla="*/ 2470 w 11488"/>
                <a:gd name="connsiteY14" fmla="*/ 7550 h 10138"/>
                <a:gd name="connsiteX15" fmla="*/ 2401 w 11488"/>
                <a:gd name="connsiteY15" fmla="*/ 7421 h 10138"/>
                <a:gd name="connsiteX16" fmla="*/ 2368 w 11488"/>
                <a:gd name="connsiteY16" fmla="*/ 7335 h 10138"/>
                <a:gd name="connsiteX17" fmla="*/ 2368 w 11488"/>
                <a:gd name="connsiteY17" fmla="*/ 7290 h 10138"/>
                <a:gd name="connsiteX18" fmla="*/ 2368 w 11488"/>
                <a:gd name="connsiteY18" fmla="*/ 7118 h 10138"/>
                <a:gd name="connsiteX19" fmla="*/ 2335 w 11488"/>
                <a:gd name="connsiteY19" fmla="*/ 6732 h 10138"/>
                <a:gd name="connsiteX20" fmla="*/ 2267 w 11488"/>
                <a:gd name="connsiteY20" fmla="*/ 6170 h 10138"/>
                <a:gd name="connsiteX21" fmla="*/ 2232 w 11488"/>
                <a:gd name="connsiteY21" fmla="*/ 5609 h 10138"/>
                <a:gd name="connsiteX22" fmla="*/ 2335 w 11488"/>
                <a:gd name="connsiteY22" fmla="*/ 5220 h 10138"/>
                <a:gd name="connsiteX23" fmla="*/ 2571 w 11488"/>
                <a:gd name="connsiteY23" fmla="*/ 5047 h 10138"/>
                <a:gd name="connsiteX24" fmla="*/ 2807 w 11488"/>
                <a:gd name="connsiteY24" fmla="*/ 4919 h 10138"/>
                <a:gd name="connsiteX25" fmla="*/ 3010 w 11488"/>
                <a:gd name="connsiteY25" fmla="*/ 4876 h 10138"/>
                <a:gd name="connsiteX26" fmla="*/ 3110 w 11488"/>
                <a:gd name="connsiteY26" fmla="*/ 4876 h 10138"/>
                <a:gd name="connsiteX27" fmla="*/ 3110 w 11488"/>
                <a:gd name="connsiteY27" fmla="*/ 4876 h 10138"/>
                <a:gd name="connsiteX28" fmla="*/ 3179 w 11488"/>
                <a:gd name="connsiteY28" fmla="*/ 4876 h 10138"/>
                <a:gd name="connsiteX29" fmla="*/ 3381 w 11488"/>
                <a:gd name="connsiteY29" fmla="*/ 4919 h 10138"/>
                <a:gd name="connsiteX30" fmla="*/ 3618 w 11488"/>
                <a:gd name="connsiteY30" fmla="*/ 5047 h 10138"/>
                <a:gd name="connsiteX31" fmla="*/ 3819 w 11488"/>
                <a:gd name="connsiteY31" fmla="*/ 5220 h 10138"/>
                <a:gd name="connsiteX32" fmla="*/ 3921 w 11488"/>
                <a:gd name="connsiteY32" fmla="*/ 5609 h 10138"/>
                <a:gd name="connsiteX33" fmla="*/ 3921 w 11488"/>
                <a:gd name="connsiteY33" fmla="*/ 6170 h 10138"/>
                <a:gd name="connsiteX34" fmla="*/ 3888 w 11488"/>
                <a:gd name="connsiteY34" fmla="*/ 6732 h 10138"/>
                <a:gd name="connsiteX35" fmla="*/ 3819 w 11488"/>
                <a:gd name="connsiteY35" fmla="*/ 7118 h 10138"/>
                <a:gd name="connsiteX36" fmla="*/ 3785 w 11488"/>
                <a:gd name="connsiteY36" fmla="*/ 7290 h 10138"/>
                <a:gd name="connsiteX37" fmla="*/ 3785 w 11488"/>
                <a:gd name="connsiteY37" fmla="*/ 7335 h 10138"/>
                <a:gd name="connsiteX38" fmla="*/ 3785 w 11488"/>
                <a:gd name="connsiteY38" fmla="*/ 7421 h 10138"/>
                <a:gd name="connsiteX39" fmla="*/ 3719 w 11488"/>
                <a:gd name="connsiteY39" fmla="*/ 7550 h 10138"/>
                <a:gd name="connsiteX40" fmla="*/ 3684 w 11488"/>
                <a:gd name="connsiteY40" fmla="*/ 7679 h 10138"/>
                <a:gd name="connsiteX41" fmla="*/ 3584 w 11488"/>
                <a:gd name="connsiteY41" fmla="*/ 7765 h 10138"/>
                <a:gd name="connsiteX42" fmla="*/ 3551 w 11488"/>
                <a:gd name="connsiteY42" fmla="*/ 7851 h 10138"/>
                <a:gd name="connsiteX43" fmla="*/ 3719 w 11488"/>
                <a:gd name="connsiteY43" fmla="*/ 8585 h 10138"/>
                <a:gd name="connsiteX44" fmla="*/ 4259 w 11488"/>
                <a:gd name="connsiteY44" fmla="*/ 8758 h 10138"/>
                <a:gd name="connsiteX45" fmla="*/ 3483 w 11488"/>
                <a:gd name="connsiteY45" fmla="*/ 9016 h 10138"/>
                <a:gd name="connsiteX46" fmla="*/ 3449 w 11488"/>
                <a:gd name="connsiteY46" fmla="*/ 9016 h 10138"/>
                <a:gd name="connsiteX47" fmla="*/ 3381 w 11488"/>
                <a:gd name="connsiteY47" fmla="*/ 9103 h 10138"/>
                <a:gd name="connsiteX48" fmla="*/ 3347 w 11488"/>
                <a:gd name="connsiteY48" fmla="*/ 9233 h 10138"/>
                <a:gd name="connsiteX49" fmla="*/ 3281 w 11488"/>
                <a:gd name="connsiteY49" fmla="*/ 9319 h 10138"/>
                <a:gd name="connsiteX50" fmla="*/ 3281 w 11488"/>
                <a:gd name="connsiteY50" fmla="*/ 9534 h 10138"/>
                <a:gd name="connsiteX51" fmla="*/ 3281 w 11488"/>
                <a:gd name="connsiteY51" fmla="*/ 10138 h 10138"/>
                <a:gd name="connsiteX52" fmla="*/ 3551 w 11488"/>
                <a:gd name="connsiteY52" fmla="*/ 10138 h 10138"/>
                <a:gd name="connsiteX53" fmla="*/ 3551 w 11488"/>
                <a:gd name="connsiteY53" fmla="*/ 9708 h 10138"/>
                <a:gd name="connsiteX54" fmla="*/ 3551 w 11488"/>
                <a:gd name="connsiteY54" fmla="*/ 9534 h 10138"/>
                <a:gd name="connsiteX55" fmla="*/ 3584 w 11488"/>
                <a:gd name="connsiteY55" fmla="*/ 9406 h 10138"/>
                <a:gd name="connsiteX56" fmla="*/ 3618 w 11488"/>
                <a:gd name="connsiteY56" fmla="*/ 9319 h 10138"/>
                <a:gd name="connsiteX57" fmla="*/ 3684 w 11488"/>
                <a:gd name="connsiteY57" fmla="*/ 9276 h 10138"/>
                <a:gd name="connsiteX58" fmla="*/ 3684 w 11488"/>
                <a:gd name="connsiteY58" fmla="*/ 9233 h 10138"/>
                <a:gd name="connsiteX59" fmla="*/ 4900 w 11488"/>
                <a:gd name="connsiteY59" fmla="*/ 8844 h 10138"/>
                <a:gd name="connsiteX60" fmla="*/ 5138 w 11488"/>
                <a:gd name="connsiteY60" fmla="*/ 7981 h 10138"/>
                <a:gd name="connsiteX61" fmla="*/ 5036 w 11488"/>
                <a:gd name="connsiteY61" fmla="*/ 7851 h 10138"/>
                <a:gd name="connsiteX62" fmla="*/ 4935 w 11488"/>
                <a:gd name="connsiteY62" fmla="*/ 7722 h 10138"/>
                <a:gd name="connsiteX63" fmla="*/ 4900 w 11488"/>
                <a:gd name="connsiteY63" fmla="*/ 7593 h 10138"/>
                <a:gd name="connsiteX64" fmla="*/ 4868 w 11488"/>
                <a:gd name="connsiteY64" fmla="*/ 7421 h 10138"/>
                <a:gd name="connsiteX65" fmla="*/ 4799 w 11488"/>
                <a:gd name="connsiteY65" fmla="*/ 7335 h 10138"/>
                <a:gd name="connsiteX66" fmla="*/ 4799 w 11488"/>
                <a:gd name="connsiteY66" fmla="*/ 7290 h 10138"/>
                <a:gd name="connsiteX67" fmla="*/ 4799 w 11488"/>
                <a:gd name="connsiteY67" fmla="*/ 7161 h 10138"/>
                <a:gd name="connsiteX68" fmla="*/ 4766 w 11488"/>
                <a:gd name="connsiteY68" fmla="*/ 6860 h 10138"/>
                <a:gd name="connsiteX69" fmla="*/ 4698 w 11488"/>
                <a:gd name="connsiteY69" fmla="*/ 6342 h 10138"/>
                <a:gd name="connsiteX70" fmla="*/ 4665 w 11488"/>
                <a:gd name="connsiteY70" fmla="*/ 5782 h 10138"/>
                <a:gd name="connsiteX71" fmla="*/ 4665 w 11488"/>
                <a:gd name="connsiteY71" fmla="*/ 5307 h 10138"/>
                <a:gd name="connsiteX72" fmla="*/ 4698 w 11488"/>
                <a:gd name="connsiteY72" fmla="*/ 4919 h 10138"/>
                <a:gd name="connsiteX73" fmla="*/ 4900 w 11488"/>
                <a:gd name="connsiteY73" fmla="*/ 4616 h 10138"/>
                <a:gd name="connsiteX74" fmla="*/ 5138 w 11488"/>
                <a:gd name="connsiteY74" fmla="*/ 4487 h 10138"/>
                <a:gd name="connsiteX75" fmla="*/ 5374 w 11488"/>
                <a:gd name="connsiteY75" fmla="*/ 4358 h 10138"/>
                <a:gd name="connsiteX76" fmla="*/ 5576 w 11488"/>
                <a:gd name="connsiteY76" fmla="*/ 4358 h 10138"/>
                <a:gd name="connsiteX77" fmla="*/ 5679 w 11488"/>
                <a:gd name="connsiteY77" fmla="*/ 4358 h 10138"/>
                <a:gd name="connsiteX78" fmla="*/ 5679 w 11488"/>
                <a:gd name="connsiteY78" fmla="*/ 4358 h 10138"/>
                <a:gd name="connsiteX79" fmla="*/ 5746 w 11488"/>
                <a:gd name="connsiteY79" fmla="*/ 4358 h 10138"/>
                <a:gd name="connsiteX80" fmla="*/ 5915 w 11488"/>
                <a:gd name="connsiteY80" fmla="*/ 4358 h 10138"/>
                <a:gd name="connsiteX81" fmla="*/ 6150 w 11488"/>
                <a:gd name="connsiteY81" fmla="*/ 4487 h 10138"/>
                <a:gd name="connsiteX82" fmla="*/ 6419 w 11488"/>
                <a:gd name="connsiteY82" fmla="*/ 4616 h 10138"/>
                <a:gd name="connsiteX83" fmla="*/ 6589 w 11488"/>
                <a:gd name="connsiteY83" fmla="*/ 4919 h 10138"/>
                <a:gd name="connsiteX84" fmla="*/ 6691 w 11488"/>
                <a:gd name="connsiteY84" fmla="*/ 5307 h 10138"/>
                <a:gd name="connsiteX85" fmla="*/ 6656 w 11488"/>
                <a:gd name="connsiteY85" fmla="*/ 5782 h 10138"/>
                <a:gd name="connsiteX86" fmla="*/ 6656 w 11488"/>
                <a:gd name="connsiteY86" fmla="*/ 6342 h 10138"/>
                <a:gd name="connsiteX87" fmla="*/ 6556 w 11488"/>
                <a:gd name="connsiteY87" fmla="*/ 6860 h 10138"/>
                <a:gd name="connsiteX88" fmla="*/ 6556 w 11488"/>
                <a:gd name="connsiteY88" fmla="*/ 7161 h 10138"/>
                <a:gd name="connsiteX89" fmla="*/ 6523 w 11488"/>
                <a:gd name="connsiteY89" fmla="*/ 7290 h 10138"/>
                <a:gd name="connsiteX90" fmla="*/ 6523 w 11488"/>
                <a:gd name="connsiteY90" fmla="*/ 7335 h 10138"/>
                <a:gd name="connsiteX91" fmla="*/ 6523 w 11488"/>
                <a:gd name="connsiteY91" fmla="*/ 7421 h 10138"/>
                <a:gd name="connsiteX92" fmla="*/ 6454 w 11488"/>
                <a:gd name="connsiteY92" fmla="*/ 7593 h 10138"/>
                <a:gd name="connsiteX93" fmla="*/ 6353 w 11488"/>
                <a:gd name="connsiteY93" fmla="*/ 7722 h 10138"/>
                <a:gd name="connsiteX94" fmla="*/ 6319 w 11488"/>
                <a:gd name="connsiteY94" fmla="*/ 7851 h 10138"/>
                <a:gd name="connsiteX95" fmla="*/ 6150 w 11488"/>
                <a:gd name="connsiteY95" fmla="*/ 7981 h 10138"/>
                <a:gd name="connsiteX96" fmla="*/ 6419 w 11488"/>
                <a:gd name="connsiteY96" fmla="*/ 8844 h 10138"/>
                <a:gd name="connsiteX97" fmla="*/ 7637 w 11488"/>
                <a:gd name="connsiteY97" fmla="*/ 9233 h 10138"/>
                <a:gd name="connsiteX98" fmla="*/ 7637 w 11488"/>
                <a:gd name="connsiteY98" fmla="*/ 9276 h 10138"/>
                <a:gd name="connsiteX99" fmla="*/ 7670 w 11488"/>
                <a:gd name="connsiteY99" fmla="*/ 9319 h 10138"/>
                <a:gd name="connsiteX100" fmla="*/ 7739 w 11488"/>
                <a:gd name="connsiteY100" fmla="*/ 9406 h 10138"/>
                <a:gd name="connsiteX101" fmla="*/ 7772 w 11488"/>
                <a:gd name="connsiteY101" fmla="*/ 9534 h 10138"/>
                <a:gd name="connsiteX102" fmla="*/ 7839 w 11488"/>
                <a:gd name="connsiteY102" fmla="*/ 9708 h 10138"/>
                <a:gd name="connsiteX103" fmla="*/ 7839 w 11488"/>
                <a:gd name="connsiteY103" fmla="*/ 9880 h 10138"/>
                <a:gd name="connsiteX104" fmla="*/ 7839 w 11488"/>
                <a:gd name="connsiteY104" fmla="*/ 10094 h 10138"/>
                <a:gd name="connsiteX105" fmla="*/ 8009 w 11488"/>
                <a:gd name="connsiteY105" fmla="*/ 10094 h 10138"/>
                <a:gd name="connsiteX106" fmla="*/ 8009 w 11488"/>
                <a:gd name="connsiteY106" fmla="*/ 9534 h 10138"/>
                <a:gd name="connsiteX107" fmla="*/ 8009 w 11488"/>
                <a:gd name="connsiteY107" fmla="*/ 9319 h 10138"/>
                <a:gd name="connsiteX108" fmla="*/ 7973 w 11488"/>
                <a:gd name="connsiteY108" fmla="*/ 9233 h 10138"/>
                <a:gd name="connsiteX109" fmla="*/ 7907 w 11488"/>
                <a:gd name="connsiteY109" fmla="*/ 9103 h 10138"/>
                <a:gd name="connsiteX110" fmla="*/ 7873 w 11488"/>
                <a:gd name="connsiteY110" fmla="*/ 9016 h 10138"/>
                <a:gd name="connsiteX111" fmla="*/ 7839 w 11488"/>
                <a:gd name="connsiteY111" fmla="*/ 9016 h 10138"/>
                <a:gd name="connsiteX112" fmla="*/ 7030 w 11488"/>
                <a:gd name="connsiteY112" fmla="*/ 8758 h 10138"/>
                <a:gd name="connsiteX113" fmla="*/ 7568 w 11488"/>
                <a:gd name="connsiteY113" fmla="*/ 8585 h 10138"/>
                <a:gd name="connsiteX114" fmla="*/ 7839 w 11488"/>
                <a:gd name="connsiteY114" fmla="*/ 7851 h 10138"/>
                <a:gd name="connsiteX115" fmla="*/ 7739 w 11488"/>
                <a:gd name="connsiteY115" fmla="*/ 7765 h 10138"/>
                <a:gd name="connsiteX116" fmla="*/ 7637 w 11488"/>
                <a:gd name="connsiteY116" fmla="*/ 7679 h 10138"/>
                <a:gd name="connsiteX117" fmla="*/ 7568 w 11488"/>
                <a:gd name="connsiteY117" fmla="*/ 7550 h 10138"/>
                <a:gd name="connsiteX118" fmla="*/ 7536 w 11488"/>
                <a:gd name="connsiteY118" fmla="*/ 7421 h 10138"/>
                <a:gd name="connsiteX119" fmla="*/ 7536 w 11488"/>
                <a:gd name="connsiteY119" fmla="*/ 7290 h 10138"/>
                <a:gd name="connsiteX120" fmla="*/ 7536 w 11488"/>
                <a:gd name="connsiteY120" fmla="*/ 7290 h 10138"/>
                <a:gd name="connsiteX121" fmla="*/ 7467 w 11488"/>
                <a:gd name="connsiteY121" fmla="*/ 7118 h 10138"/>
                <a:gd name="connsiteX122" fmla="*/ 7434 w 11488"/>
                <a:gd name="connsiteY122" fmla="*/ 6732 h 10138"/>
                <a:gd name="connsiteX123" fmla="*/ 7400 w 11488"/>
                <a:gd name="connsiteY123" fmla="*/ 6170 h 10138"/>
                <a:gd name="connsiteX124" fmla="*/ 7400 w 11488"/>
                <a:gd name="connsiteY124" fmla="*/ 5609 h 10138"/>
                <a:gd name="connsiteX125" fmla="*/ 7467 w 11488"/>
                <a:gd name="connsiteY125" fmla="*/ 5220 h 10138"/>
                <a:gd name="connsiteX126" fmla="*/ 7670 w 11488"/>
                <a:gd name="connsiteY126" fmla="*/ 5047 h 10138"/>
                <a:gd name="connsiteX127" fmla="*/ 7907 w 11488"/>
                <a:gd name="connsiteY127" fmla="*/ 4919 h 10138"/>
                <a:gd name="connsiteX128" fmla="*/ 8110 w 11488"/>
                <a:gd name="connsiteY128" fmla="*/ 4876 h 10138"/>
                <a:gd name="connsiteX129" fmla="*/ 8210 w 11488"/>
                <a:gd name="connsiteY129" fmla="*/ 4876 h 10138"/>
                <a:gd name="connsiteX130" fmla="*/ 8210 w 11488"/>
                <a:gd name="connsiteY130" fmla="*/ 4876 h 10138"/>
                <a:gd name="connsiteX131" fmla="*/ 8313 w 11488"/>
                <a:gd name="connsiteY131" fmla="*/ 4876 h 10138"/>
                <a:gd name="connsiteX132" fmla="*/ 8514 w 11488"/>
                <a:gd name="connsiteY132" fmla="*/ 4919 h 10138"/>
                <a:gd name="connsiteX133" fmla="*/ 8784 w 11488"/>
                <a:gd name="connsiteY133" fmla="*/ 5047 h 10138"/>
                <a:gd name="connsiteX134" fmla="*/ 8988 w 11488"/>
                <a:gd name="connsiteY134" fmla="*/ 5220 h 10138"/>
                <a:gd name="connsiteX135" fmla="*/ 9088 w 11488"/>
                <a:gd name="connsiteY135" fmla="*/ 5609 h 10138"/>
                <a:gd name="connsiteX136" fmla="*/ 9055 w 11488"/>
                <a:gd name="connsiteY136" fmla="*/ 6170 h 10138"/>
                <a:gd name="connsiteX137" fmla="*/ 8988 w 11488"/>
                <a:gd name="connsiteY137" fmla="*/ 6732 h 10138"/>
                <a:gd name="connsiteX138" fmla="*/ 8953 w 11488"/>
                <a:gd name="connsiteY138" fmla="*/ 7118 h 10138"/>
                <a:gd name="connsiteX139" fmla="*/ 8953 w 11488"/>
                <a:gd name="connsiteY139" fmla="*/ 7290 h 10138"/>
                <a:gd name="connsiteX140" fmla="*/ 8953 w 11488"/>
                <a:gd name="connsiteY140" fmla="*/ 7290 h 10138"/>
                <a:gd name="connsiteX141" fmla="*/ 8886 w 11488"/>
                <a:gd name="connsiteY141" fmla="*/ 7421 h 10138"/>
                <a:gd name="connsiteX142" fmla="*/ 8853 w 11488"/>
                <a:gd name="connsiteY142" fmla="*/ 7550 h 10138"/>
                <a:gd name="connsiteX143" fmla="*/ 8784 w 11488"/>
                <a:gd name="connsiteY143" fmla="*/ 7679 h 10138"/>
                <a:gd name="connsiteX144" fmla="*/ 8752 w 11488"/>
                <a:gd name="connsiteY144" fmla="*/ 7765 h 10138"/>
                <a:gd name="connsiteX145" fmla="*/ 8650 w 11488"/>
                <a:gd name="connsiteY145" fmla="*/ 7851 h 10138"/>
                <a:gd name="connsiteX146" fmla="*/ 8853 w 11488"/>
                <a:gd name="connsiteY146" fmla="*/ 8585 h 10138"/>
                <a:gd name="connsiteX147" fmla="*/ 9867 w 11488"/>
                <a:gd name="connsiteY147" fmla="*/ 8886 h 10138"/>
                <a:gd name="connsiteX148" fmla="*/ 9867 w 11488"/>
                <a:gd name="connsiteY148" fmla="*/ 8886 h 10138"/>
                <a:gd name="connsiteX149" fmla="*/ 9933 w 11488"/>
                <a:gd name="connsiteY149" fmla="*/ 8973 h 10138"/>
                <a:gd name="connsiteX150" fmla="*/ 9968 w 11488"/>
                <a:gd name="connsiteY150" fmla="*/ 9016 h 10138"/>
                <a:gd name="connsiteX151" fmla="*/ 9968 w 11488"/>
                <a:gd name="connsiteY151" fmla="*/ 9144 h 10138"/>
                <a:gd name="connsiteX152" fmla="*/ 10000 w 11488"/>
                <a:gd name="connsiteY152" fmla="*/ 9276 h 10138"/>
                <a:gd name="connsiteX153" fmla="*/ 10000 w 11488"/>
                <a:gd name="connsiteY153" fmla="*/ 9835 h 10138"/>
                <a:gd name="connsiteX0" fmla="*/ 10000 w 11759"/>
                <a:gd name="connsiteY0" fmla="*/ 9835 h 10138"/>
                <a:gd name="connsiteX1" fmla="*/ 7881 w 11759"/>
                <a:gd name="connsiteY1" fmla="*/ 2282 h 10138"/>
                <a:gd name="connsiteX2" fmla="*/ 2504 w 11759"/>
                <a:gd name="connsiteY2" fmla="*/ 3064 h 10138"/>
                <a:gd name="connsiteX3" fmla="*/ 1287 w 11759"/>
                <a:gd name="connsiteY3" fmla="*/ 9577 h 10138"/>
                <a:gd name="connsiteX4" fmla="*/ 1287 w 11759"/>
                <a:gd name="connsiteY4" fmla="*/ 9276 h 10138"/>
                <a:gd name="connsiteX5" fmla="*/ 1355 w 11759"/>
                <a:gd name="connsiteY5" fmla="*/ 9144 h 10138"/>
                <a:gd name="connsiteX6" fmla="*/ 1355 w 11759"/>
                <a:gd name="connsiteY6" fmla="*/ 9016 h 10138"/>
                <a:gd name="connsiteX7" fmla="*/ 1388 w 11759"/>
                <a:gd name="connsiteY7" fmla="*/ 8973 h 10138"/>
                <a:gd name="connsiteX8" fmla="*/ 1457 w 11759"/>
                <a:gd name="connsiteY8" fmla="*/ 8886 h 10138"/>
                <a:gd name="connsiteX9" fmla="*/ 1457 w 11759"/>
                <a:gd name="connsiteY9" fmla="*/ 8886 h 10138"/>
                <a:gd name="connsiteX10" fmla="*/ 2470 w 11759"/>
                <a:gd name="connsiteY10" fmla="*/ 8585 h 10138"/>
                <a:gd name="connsiteX11" fmla="*/ 2672 w 11759"/>
                <a:gd name="connsiteY11" fmla="*/ 7851 h 10138"/>
                <a:gd name="connsiteX12" fmla="*/ 2571 w 11759"/>
                <a:gd name="connsiteY12" fmla="*/ 7765 h 10138"/>
                <a:gd name="connsiteX13" fmla="*/ 2504 w 11759"/>
                <a:gd name="connsiteY13" fmla="*/ 7679 h 10138"/>
                <a:gd name="connsiteX14" fmla="*/ 2470 w 11759"/>
                <a:gd name="connsiteY14" fmla="*/ 7550 h 10138"/>
                <a:gd name="connsiteX15" fmla="*/ 2401 w 11759"/>
                <a:gd name="connsiteY15" fmla="*/ 7421 h 10138"/>
                <a:gd name="connsiteX16" fmla="*/ 2368 w 11759"/>
                <a:gd name="connsiteY16" fmla="*/ 7335 h 10138"/>
                <a:gd name="connsiteX17" fmla="*/ 2368 w 11759"/>
                <a:gd name="connsiteY17" fmla="*/ 7290 h 10138"/>
                <a:gd name="connsiteX18" fmla="*/ 2368 w 11759"/>
                <a:gd name="connsiteY18" fmla="*/ 7118 h 10138"/>
                <a:gd name="connsiteX19" fmla="*/ 2335 w 11759"/>
                <a:gd name="connsiteY19" fmla="*/ 6732 h 10138"/>
                <a:gd name="connsiteX20" fmla="*/ 2267 w 11759"/>
                <a:gd name="connsiteY20" fmla="*/ 6170 h 10138"/>
                <a:gd name="connsiteX21" fmla="*/ 2232 w 11759"/>
                <a:gd name="connsiteY21" fmla="*/ 5609 h 10138"/>
                <a:gd name="connsiteX22" fmla="*/ 2335 w 11759"/>
                <a:gd name="connsiteY22" fmla="*/ 5220 h 10138"/>
                <a:gd name="connsiteX23" fmla="*/ 2571 w 11759"/>
                <a:gd name="connsiteY23" fmla="*/ 5047 h 10138"/>
                <a:gd name="connsiteX24" fmla="*/ 2807 w 11759"/>
                <a:gd name="connsiteY24" fmla="*/ 4919 h 10138"/>
                <a:gd name="connsiteX25" fmla="*/ 3010 w 11759"/>
                <a:gd name="connsiteY25" fmla="*/ 4876 h 10138"/>
                <a:gd name="connsiteX26" fmla="*/ 3110 w 11759"/>
                <a:gd name="connsiteY26" fmla="*/ 4876 h 10138"/>
                <a:gd name="connsiteX27" fmla="*/ 3110 w 11759"/>
                <a:gd name="connsiteY27" fmla="*/ 4876 h 10138"/>
                <a:gd name="connsiteX28" fmla="*/ 3179 w 11759"/>
                <a:gd name="connsiteY28" fmla="*/ 4876 h 10138"/>
                <a:gd name="connsiteX29" fmla="*/ 3381 w 11759"/>
                <a:gd name="connsiteY29" fmla="*/ 4919 h 10138"/>
                <a:gd name="connsiteX30" fmla="*/ 3618 w 11759"/>
                <a:gd name="connsiteY30" fmla="*/ 5047 h 10138"/>
                <a:gd name="connsiteX31" fmla="*/ 3819 w 11759"/>
                <a:gd name="connsiteY31" fmla="*/ 5220 h 10138"/>
                <a:gd name="connsiteX32" fmla="*/ 3921 w 11759"/>
                <a:gd name="connsiteY32" fmla="*/ 5609 h 10138"/>
                <a:gd name="connsiteX33" fmla="*/ 3921 w 11759"/>
                <a:gd name="connsiteY33" fmla="*/ 6170 h 10138"/>
                <a:gd name="connsiteX34" fmla="*/ 3888 w 11759"/>
                <a:gd name="connsiteY34" fmla="*/ 6732 h 10138"/>
                <a:gd name="connsiteX35" fmla="*/ 3819 w 11759"/>
                <a:gd name="connsiteY35" fmla="*/ 7118 h 10138"/>
                <a:gd name="connsiteX36" fmla="*/ 3785 w 11759"/>
                <a:gd name="connsiteY36" fmla="*/ 7290 h 10138"/>
                <a:gd name="connsiteX37" fmla="*/ 3785 w 11759"/>
                <a:gd name="connsiteY37" fmla="*/ 7335 h 10138"/>
                <a:gd name="connsiteX38" fmla="*/ 3785 w 11759"/>
                <a:gd name="connsiteY38" fmla="*/ 7421 h 10138"/>
                <a:gd name="connsiteX39" fmla="*/ 3719 w 11759"/>
                <a:gd name="connsiteY39" fmla="*/ 7550 h 10138"/>
                <a:gd name="connsiteX40" fmla="*/ 3684 w 11759"/>
                <a:gd name="connsiteY40" fmla="*/ 7679 h 10138"/>
                <a:gd name="connsiteX41" fmla="*/ 3584 w 11759"/>
                <a:gd name="connsiteY41" fmla="*/ 7765 h 10138"/>
                <a:gd name="connsiteX42" fmla="*/ 3551 w 11759"/>
                <a:gd name="connsiteY42" fmla="*/ 7851 h 10138"/>
                <a:gd name="connsiteX43" fmla="*/ 3719 w 11759"/>
                <a:gd name="connsiteY43" fmla="*/ 8585 h 10138"/>
                <a:gd name="connsiteX44" fmla="*/ 4259 w 11759"/>
                <a:gd name="connsiteY44" fmla="*/ 8758 h 10138"/>
                <a:gd name="connsiteX45" fmla="*/ 3483 w 11759"/>
                <a:gd name="connsiteY45" fmla="*/ 9016 h 10138"/>
                <a:gd name="connsiteX46" fmla="*/ 3449 w 11759"/>
                <a:gd name="connsiteY46" fmla="*/ 9016 h 10138"/>
                <a:gd name="connsiteX47" fmla="*/ 3381 w 11759"/>
                <a:gd name="connsiteY47" fmla="*/ 9103 h 10138"/>
                <a:gd name="connsiteX48" fmla="*/ 3347 w 11759"/>
                <a:gd name="connsiteY48" fmla="*/ 9233 h 10138"/>
                <a:gd name="connsiteX49" fmla="*/ 3281 w 11759"/>
                <a:gd name="connsiteY49" fmla="*/ 9319 h 10138"/>
                <a:gd name="connsiteX50" fmla="*/ 3281 w 11759"/>
                <a:gd name="connsiteY50" fmla="*/ 9534 h 10138"/>
                <a:gd name="connsiteX51" fmla="*/ 3281 w 11759"/>
                <a:gd name="connsiteY51" fmla="*/ 10138 h 10138"/>
                <a:gd name="connsiteX52" fmla="*/ 3551 w 11759"/>
                <a:gd name="connsiteY52" fmla="*/ 10138 h 10138"/>
                <a:gd name="connsiteX53" fmla="*/ 3551 w 11759"/>
                <a:gd name="connsiteY53" fmla="*/ 9708 h 10138"/>
                <a:gd name="connsiteX54" fmla="*/ 3551 w 11759"/>
                <a:gd name="connsiteY54" fmla="*/ 9534 h 10138"/>
                <a:gd name="connsiteX55" fmla="*/ 3584 w 11759"/>
                <a:gd name="connsiteY55" fmla="*/ 9406 h 10138"/>
                <a:gd name="connsiteX56" fmla="*/ 3618 w 11759"/>
                <a:gd name="connsiteY56" fmla="*/ 9319 h 10138"/>
                <a:gd name="connsiteX57" fmla="*/ 3684 w 11759"/>
                <a:gd name="connsiteY57" fmla="*/ 9276 h 10138"/>
                <a:gd name="connsiteX58" fmla="*/ 3684 w 11759"/>
                <a:gd name="connsiteY58" fmla="*/ 9233 h 10138"/>
                <a:gd name="connsiteX59" fmla="*/ 4900 w 11759"/>
                <a:gd name="connsiteY59" fmla="*/ 8844 h 10138"/>
                <a:gd name="connsiteX60" fmla="*/ 5138 w 11759"/>
                <a:gd name="connsiteY60" fmla="*/ 7981 h 10138"/>
                <a:gd name="connsiteX61" fmla="*/ 5036 w 11759"/>
                <a:gd name="connsiteY61" fmla="*/ 7851 h 10138"/>
                <a:gd name="connsiteX62" fmla="*/ 4935 w 11759"/>
                <a:gd name="connsiteY62" fmla="*/ 7722 h 10138"/>
                <a:gd name="connsiteX63" fmla="*/ 4900 w 11759"/>
                <a:gd name="connsiteY63" fmla="*/ 7593 h 10138"/>
                <a:gd name="connsiteX64" fmla="*/ 4868 w 11759"/>
                <a:gd name="connsiteY64" fmla="*/ 7421 h 10138"/>
                <a:gd name="connsiteX65" fmla="*/ 4799 w 11759"/>
                <a:gd name="connsiteY65" fmla="*/ 7335 h 10138"/>
                <a:gd name="connsiteX66" fmla="*/ 4799 w 11759"/>
                <a:gd name="connsiteY66" fmla="*/ 7290 h 10138"/>
                <a:gd name="connsiteX67" fmla="*/ 4799 w 11759"/>
                <a:gd name="connsiteY67" fmla="*/ 7161 h 10138"/>
                <a:gd name="connsiteX68" fmla="*/ 4766 w 11759"/>
                <a:gd name="connsiteY68" fmla="*/ 6860 h 10138"/>
                <a:gd name="connsiteX69" fmla="*/ 4698 w 11759"/>
                <a:gd name="connsiteY69" fmla="*/ 6342 h 10138"/>
                <a:gd name="connsiteX70" fmla="*/ 4665 w 11759"/>
                <a:gd name="connsiteY70" fmla="*/ 5782 h 10138"/>
                <a:gd name="connsiteX71" fmla="*/ 4665 w 11759"/>
                <a:gd name="connsiteY71" fmla="*/ 5307 h 10138"/>
                <a:gd name="connsiteX72" fmla="*/ 4698 w 11759"/>
                <a:gd name="connsiteY72" fmla="*/ 4919 h 10138"/>
                <a:gd name="connsiteX73" fmla="*/ 4900 w 11759"/>
                <a:gd name="connsiteY73" fmla="*/ 4616 h 10138"/>
                <a:gd name="connsiteX74" fmla="*/ 5138 w 11759"/>
                <a:gd name="connsiteY74" fmla="*/ 4487 h 10138"/>
                <a:gd name="connsiteX75" fmla="*/ 5374 w 11759"/>
                <a:gd name="connsiteY75" fmla="*/ 4358 h 10138"/>
                <a:gd name="connsiteX76" fmla="*/ 5576 w 11759"/>
                <a:gd name="connsiteY76" fmla="*/ 4358 h 10138"/>
                <a:gd name="connsiteX77" fmla="*/ 5679 w 11759"/>
                <a:gd name="connsiteY77" fmla="*/ 4358 h 10138"/>
                <a:gd name="connsiteX78" fmla="*/ 5679 w 11759"/>
                <a:gd name="connsiteY78" fmla="*/ 4358 h 10138"/>
                <a:gd name="connsiteX79" fmla="*/ 5746 w 11759"/>
                <a:gd name="connsiteY79" fmla="*/ 4358 h 10138"/>
                <a:gd name="connsiteX80" fmla="*/ 5915 w 11759"/>
                <a:gd name="connsiteY80" fmla="*/ 4358 h 10138"/>
                <a:gd name="connsiteX81" fmla="*/ 6150 w 11759"/>
                <a:gd name="connsiteY81" fmla="*/ 4487 h 10138"/>
                <a:gd name="connsiteX82" fmla="*/ 6419 w 11759"/>
                <a:gd name="connsiteY82" fmla="*/ 4616 h 10138"/>
                <a:gd name="connsiteX83" fmla="*/ 6589 w 11759"/>
                <a:gd name="connsiteY83" fmla="*/ 4919 h 10138"/>
                <a:gd name="connsiteX84" fmla="*/ 6691 w 11759"/>
                <a:gd name="connsiteY84" fmla="*/ 5307 h 10138"/>
                <a:gd name="connsiteX85" fmla="*/ 6656 w 11759"/>
                <a:gd name="connsiteY85" fmla="*/ 5782 h 10138"/>
                <a:gd name="connsiteX86" fmla="*/ 6656 w 11759"/>
                <a:gd name="connsiteY86" fmla="*/ 6342 h 10138"/>
                <a:gd name="connsiteX87" fmla="*/ 6556 w 11759"/>
                <a:gd name="connsiteY87" fmla="*/ 6860 h 10138"/>
                <a:gd name="connsiteX88" fmla="*/ 6556 w 11759"/>
                <a:gd name="connsiteY88" fmla="*/ 7161 h 10138"/>
                <a:gd name="connsiteX89" fmla="*/ 6523 w 11759"/>
                <a:gd name="connsiteY89" fmla="*/ 7290 h 10138"/>
                <a:gd name="connsiteX90" fmla="*/ 6523 w 11759"/>
                <a:gd name="connsiteY90" fmla="*/ 7335 h 10138"/>
                <a:gd name="connsiteX91" fmla="*/ 6523 w 11759"/>
                <a:gd name="connsiteY91" fmla="*/ 7421 h 10138"/>
                <a:gd name="connsiteX92" fmla="*/ 6454 w 11759"/>
                <a:gd name="connsiteY92" fmla="*/ 7593 h 10138"/>
                <a:gd name="connsiteX93" fmla="*/ 6353 w 11759"/>
                <a:gd name="connsiteY93" fmla="*/ 7722 h 10138"/>
                <a:gd name="connsiteX94" fmla="*/ 6319 w 11759"/>
                <a:gd name="connsiteY94" fmla="*/ 7851 h 10138"/>
                <a:gd name="connsiteX95" fmla="*/ 6150 w 11759"/>
                <a:gd name="connsiteY95" fmla="*/ 7981 h 10138"/>
                <a:gd name="connsiteX96" fmla="*/ 6419 w 11759"/>
                <a:gd name="connsiteY96" fmla="*/ 8844 h 10138"/>
                <a:gd name="connsiteX97" fmla="*/ 7637 w 11759"/>
                <a:gd name="connsiteY97" fmla="*/ 9233 h 10138"/>
                <a:gd name="connsiteX98" fmla="*/ 7637 w 11759"/>
                <a:gd name="connsiteY98" fmla="*/ 9276 h 10138"/>
                <a:gd name="connsiteX99" fmla="*/ 7670 w 11759"/>
                <a:gd name="connsiteY99" fmla="*/ 9319 h 10138"/>
                <a:gd name="connsiteX100" fmla="*/ 7739 w 11759"/>
                <a:gd name="connsiteY100" fmla="*/ 9406 h 10138"/>
                <a:gd name="connsiteX101" fmla="*/ 7772 w 11759"/>
                <a:gd name="connsiteY101" fmla="*/ 9534 h 10138"/>
                <a:gd name="connsiteX102" fmla="*/ 7839 w 11759"/>
                <a:gd name="connsiteY102" fmla="*/ 9708 h 10138"/>
                <a:gd name="connsiteX103" fmla="*/ 7839 w 11759"/>
                <a:gd name="connsiteY103" fmla="*/ 9880 h 10138"/>
                <a:gd name="connsiteX104" fmla="*/ 7839 w 11759"/>
                <a:gd name="connsiteY104" fmla="*/ 10094 h 10138"/>
                <a:gd name="connsiteX105" fmla="*/ 8009 w 11759"/>
                <a:gd name="connsiteY105" fmla="*/ 10094 h 10138"/>
                <a:gd name="connsiteX106" fmla="*/ 8009 w 11759"/>
                <a:gd name="connsiteY106" fmla="*/ 9534 h 10138"/>
                <a:gd name="connsiteX107" fmla="*/ 8009 w 11759"/>
                <a:gd name="connsiteY107" fmla="*/ 9319 h 10138"/>
                <a:gd name="connsiteX108" fmla="*/ 7973 w 11759"/>
                <a:gd name="connsiteY108" fmla="*/ 9233 h 10138"/>
                <a:gd name="connsiteX109" fmla="*/ 7907 w 11759"/>
                <a:gd name="connsiteY109" fmla="*/ 9103 h 10138"/>
                <a:gd name="connsiteX110" fmla="*/ 7873 w 11759"/>
                <a:gd name="connsiteY110" fmla="*/ 9016 h 10138"/>
                <a:gd name="connsiteX111" fmla="*/ 7839 w 11759"/>
                <a:gd name="connsiteY111" fmla="*/ 9016 h 10138"/>
                <a:gd name="connsiteX112" fmla="*/ 7030 w 11759"/>
                <a:gd name="connsiteY112" fmla="*/ 8758 h 10138"/>
                <a:gd name="connsiteX113" fmla="*/ 7568 w 11759"/>
                <a:gd name="connsiteY113" fmla="*/ 8585 h 10138"/>
                <a:gd name="connsiteX114" fmla="*/ 7839 w 11759"/>
                <a:gd name="connsiteY114" fmla="*/ 7851 h 10138"/>
                <a:gd name="connsiteX115" fmla="*/ 7739 w 11759"/>
                <a:gd name="connsiteY115" fmla="*/ 7765 h 10138"/>
                <a:gd name="connsiteX116" fmla="*/ 7637 w 11759"/>
                <a:gd name="connsiteY116" fmla="*/ 7679 h 10138"/>
                <a:gd name="connsiteX117" fmla="*/ 7568 w 11759"/>
                <a:gd name="connsiteY117" fmla="*/ 7550 h 10138"/>
                <a:gd name="connsiteX118" fmla="*/ 7536 w 11759"/>
                <a:gd name="connsiteY118" fmla="*/ 7421 h 10138"/>
                <a:gd name="connsiteX119" fmla="*/ 7536 w 11759"/>
                <a:gd name="connsiteY119" fmla="*/ 7290 h 10138"/>
                <a:gd name="connsiteX120" fmla="*/ 7536 w 11759"/>
                <a:gd name="connsiteY120" fmla="*/ 7290 h 10138"/>
                <a:gd name="connsiteX121" fmla="*/ 7467 w 11759"/>
                <a:gd name="connsiteY121" fmla="*/ 7118 h 10138"/>
                <a:gd name="connsiteX122" fmla="*/ 7434 w 11759"/>
                <a:gd name="connsiteY122" fmla="*/ 6732 h 10138"/>
                <a:gd name="connsiteX123" fmla="*/ 7400 w 11759"/>
                <a:gd name="connsiteY123" fmla="*/ 6170 h 10138"/>
                <a:gd name="connsiteX124" fmla="*/ 7400 w 11759"/>
                <a:gd name="connsiteY124" fmla="*/ 5609 h 10138"/>
                <a:gd name="connsiteX125" fmla="*/ 7467 w 11759"/>
                <a:gd name="connsiteY125" fmla="*/ 5220 h 10138"/>
                <a:gd name="connsiteX126" fmla="*/ 7670 w 11759"/>
                <a:gd name="connsiteY126" fmla="*/ 5047 h 10138"/>
                <a:gd name="connsiteX127" fmla="*/ 7907 w 11759"/>
                <a:gd name="connsiteY127" fmla="*/ 4919 h 10138"/>
                <a:gd name="connsiteX128" fmla="*/ 8110 w 11759"/>
                <a:gd name="connsiteY128" fmla="*/ 4876 h 10138"/>
                <a:gd name="connsiteX129" fmla="*/ 8210 w 11759"/>
                <a:gd name="connsiteY129" fmla="*/ 4876 h 10138"/>
                <a:gd name="connsiteX130" fmla="*/ 8210 w 11759"/>
                <a:gd name="connsiteY130" fmla="*/ 4876 h 10138"/>
                <a:gd name="connsiteX131" fmla="*/ 8313 w 11759"/>
                <a:gd name="connsiteY131" fmla="*/ 4876 h 10138"/>
                <a:gd name="connsiteX132" fmla="*/ 8514 w 11759"/>
                <a:gd name="connsiteY132" fmla="*/ 4919 h 10138"/>
                <a:gd name="connsiteX133" fmla="*/ 8784 w 11759"/>
                <a:gd name="connsiteY133" fmla="*/ 5047 h 10138"/>
                <a:gd name="connsiteX134" fmla="*/ 8988 w 11759"/>
                <a:gd name="connsiteY134" fmla="*/ 5220 h 10138"/>
                <a:gd name="connsiteX135" fmla="*/ 9088 w 11759"/>
                <a:gd name="connsiteY135" fmla="*/ 5609 h 10138"/>
                <a:gd name="connsiteX136" fmla="*/ 9055 w 11759"/>
                <a:gd name="connsiteY136" fmla="*/ 6170 h 10138"/>
                <a:gd name="connsiteX137" fmla="*/ 8988 w 11759"/>
                <a:gd name="connsiteY137" fmla="*/ 6732 h 10138"/>
                <a:gd name="connsiteX138" fmla="*/ 8953 w 11759"/>
                <a:gd name="connsiteY138" fmla="*/ 7118 h 10138"/>
                <a:gd name="connsiteX139" fmla="*/ 8953 w 11759"/>
                <a:gd name="connsiteY139" fmla="*/ 7290 h 10138"/>
                <a:gd name="connsiteX140" fmla="*/ 8953 w 11759"/>
                <a:gd name="connsiteY140" fmla="*/ 7290 h 10138"/>
                <a:gd name="connsiteX141" fmla="*/ 8886 w 11759"/>
                <a:gd name="connsiteY141" fmla="*/ 7421 h 10138"/>
                <a:gd name="connsiteX142" fmla="*/ 8853 w 11759"/>
                <a:gd name="connsiteY142" fmla="*/ 7550 h 10138"/>
                <a:gd name="connsiteX143" fmla="*/ 8784 w 11759"/>
                <a:gd name="connsiteY143" fmla="*/ 7679 h 10138"/>
                <a:gd name="connsiteX144" fmla="*/ 8752 w 11759"/>
                <a:gd name="connsiteY144" fmla="*/ 7765 h 10138"/>
                <a:gd name="connsiteX145" fmla="*/ 8650 w 11759"/>
                <a:gd name="connsiteY145" fmla="*/ 7851 h 10138"/>
                <a:gd name="connsiteX146" fmla="*/ 8853 w 11759"/>
                <a:gd name="connsiteY146" fmla="*/ 8585 h 10138"/>
                <a:gd name="connsiteX147" fmla="*/ 9867 w 11759"/>
                <a:gd name="connsiteY147" fmla="*/ 8886 h 10138"/>
                <a:gd name="connsiteX148" fmla="*/ 9867 w 11759"/>
                <a:gd name="connsiteY148" fmla="*/ 8886 h 10138"/>
                <a:gd name="connsiteX149" fmla="*/ 9933 w 11759"/>
                <a:gd name="connsiteY149" fmla="*/ 8973 h 10138"/>
                <a:gd name="connsiteX150" fmla="*/ 9968 w 11759"/>
                <a:gd name="connsiteY150" fmla="*/ 9016 h 10138"/>
                <a:gd name="connsiteX151" fmla="*/ 9968 w 11759"/>
                <a:gd name="connsiteY151" fmla="*/ 9144 h 10138"/>
                <a:gd name="connsiteX152" fmla="*/ 10000 w 11759"/>
                <a:gd name="connsiteY152" fmla="*/ 9276 h 10138"/>
                <a:gd name="connsiteX153" fmla="*/ 10000 w 11759"/>
                <a:gd name="connsiteY153" fmla="*/ 9835 h 10138"/>
                <a:gd name="connsiteX0" fmla="*/ 10000 w 11851"/>
                <a:gd name="connsiteY0" fmla="*/ 9835 h 10138"/>
                <a:gd name="connsiteX1" fmla="*/ 7881 w 11851"/>
                <a:gd name="connsiteY1" fmla="*/ 2282 h 10138"/>
                <a:gd name="connsiteX2" fmla="*/ 2504 w 11851"/>
                <a:gd name="connsiteY2" fmla="*/ 3064 h 10138"/>
                <a:gd name="connsiteX3" fmla="*/ 1287 w 11851"/>
                <a:gd name="connsiteY3" fmla="*/ 9577 h 10138"/>
                <a:gd name="connsiteX4" fmla="*/ 1287 w 11851"/>
                <a:gd name="connsiteY4" fmla="*/ 9276 h 10138"/>
                <a:gd name="connsiteX5" fmla="*/ 1355 w 11851"/>
                <a:gd name="connsiteY5" fmla="*/ 9144 h 10138"/>
                <a:gd name="connsiteX6" fmla="*/ 1355 w 11851"/>
                <a:gd name="connsiteY6" fmla="*/ 9016 h 10138"/>
                <a:gd name="connsiteX7" fmla="*/ 1388 w 11851"/>
                <a:gd name="connsiteY7" fmla="*/ 8973 h 10138"/>
                <a:gd name="connsiteX8" fmla="*/ 1457 w 11851"/>
                <a:gd name="connsiteY8" fmla="*/ 8886 h 10138"/>
                <a:gd name="connsiteX9" fmla="*/ 1457 w 11851"/>
                <a:gd name="connsiteY9" fmla="*/ 8886 h 10138"/>
                <a:gd name="connsiteX10" fmla="*/ 2470 w 11851"/>
                <a:gd name="connsiteY10" fmla="*/ 8585 h 10138"/>
                <a:gd name="connsiteX11" fmla="*/ 2672 w 11851"/>
                <a:gd name="connsiteY11" fmla="*/ 7851 h 10138"/>
                <a:gd name="connsiteX12" fmla="*/ 2571 w 11851"/>
                <a:gd name="connsiteY12" fmla="*/ 7765 h 10138"/>
                <a:gd name="connsiteX13" fmla="*/ 2504 w 11851"/>
                <a:gd name="connsiteY13" fmla="*/ 7679 h 10138"/>
                <a:gd name="connsiteX14" fmla="*/ 2470 w 11851"/>
                <a:gd name="connsiteY14" fmla="*/ 7550 h 10138"/>
                <a:gd name="connsiteX15" fmla="*/ 2401 w 11851"/>
                <a:gd name="connsiteY15" fmla="*/ 7421 h 10138"/>
                <a:gd name="connsiteX16" fmla="*/ 2368 w 11851"/>
                <a:gd name="connsiteY16" fmla="*/ 7335 h 10138"/>
                <a:gd name="connsiteX17" fmla="*/ 2368 w 11851"/>
                <a:gd name="connsiteY17" fmla="*/ 7290 h 10138"/>
                <a:gd name="connsiteX18" fmla="*/ 2368 w 11851"/>
                <a:gd name="connsiteY18" fmla="*/ 7118 h 10138"/>
                <a:gd name="connsiteX19" fmla="*/ 2335 w 11851"/>
                <a:gd name="connsiteY19" fmla="*/ 6732 h 10138"/>
                <a:gd name="connsiteX20" fmla="*/ 2267 w 11851"/>
                <a:gd name="connsiteY20" fmla="*/ 6170 h 10138"/>
                <a:gd name="connsiteX21" fmla="*/ 2232 w 11851"/>
                <a:gd name="connsiteY21" fmla="*/ 5609 h 10138"/>
                <a:gd name="connsiteX22" fmla="*/ 2335 w 11851"/>
                <a:gd name="connsiteY22" fmla="*/ 5220 h 10138"/>
                <a:gd name="connsiteX23" fmla="*/ 2571 w 11851"/>
                <a:gd name="connsiteY23" fmla="*/ 5047 h 10138"/>
                <a:gd name="connsiteX24" fmla="*/ 2807 w 11851"/>
                <a:gd name="connsiteY24" fmla="*/ 4919 h 10138"/>
                <a:gd name="connsiteX25" fmla="*/ 3010 w 11851"/>
                <a:gd name="connsiteY25" fmla="*/ 4876 h 10138"/>
                <a:gd name="connsiteX26" fmla="*/ 3110 w 11851"/>
                <a:gd name="connsiteY26" fmla="*/ 4876 h 10138"/>
                <a:gd name="connsiteX27" fmla="*/ 3110 w 11851"/>
                <a:gd name="connsiteY27" fmla="*/ 4876 h 10138"/>
                <a:gd name="connsiteX28" fmla="*/ 3179 w 11851"/>
                <a:gd name="connsiteY28" fmla="*/ 4876 h 10138"/>
                <a:gd name="connsiteX29" fmla="*/ 3381 w 11851"/>
                <a:gd name="connsiteY29" fmla="*/ 4919 h 10138"/>
                <a:gd name="connsiteX30" fmla="*/ 3618 w 11851"/>
                <a:gd name="connsiteY30" fmla="*/ 5047 h 10138"/>
                <a:gd name="connsiteX31" fmla="*/ 3819 w 11851"/>
                <a:gd name="connsiteY31" fmla="*/ 5220 h 10138"/>
                <a:gd name="connsiteX32" fmla="*/ 3921 w 11851"/>
                <a:gd name="connsiteY32" fmla="*/ 5609 h 10138"/>
                <a:gd name="connsiteX33" fmla="*/ 3921 w 11851"/>
                <a:gd name="connsiteY33" fmla="*/ 6170 h 10138"/>
                <a:gd name="connsiteX34" fmla="*/ 3888 w 11851"/>
                <a:gd name="connsiteY34" fmla="*/ 6732 h 10138"/>
                <a:gd name="connsiteX35" fmla="*/ 3819 w 11851"/>
                <a:gd name="connsiteY35" fmla="*/ 7118 h 10138"/>
                <a:gd name="connsiteX36" fmla="*/ 3785 w 11851"/>
                <a:gd name="connsiteY36" fmla="*/ 7290 h 10138"/>
                <a:gd name="connsiteX37" fmla="*/ 3785 w 11851"/>
                <a:gd name="connsiteY37" fmla="*/ 7335 h 10138"/>
                <a:gd name="connsiteX38" fmla="*/ 3785 w 11851"/>
                <a:gd name="connsiteY38" fmla="*/ 7421 h 10138"/>
                <a:gd name="connsiteX39" fmla="*/ 3719 w 11851"/>
                <a:gd name="connsiteY39" fmla="*/ 7550 h 10138"/>
                <a:gd name="connsiteX40" fmla="*/ 3684 w 11851"/>
                <a:gd name="connsiteY40" fmla="*/ 7679 h 10138"/>
                <a:gd name="connsiteX41" fmla="*/ 3584 w 11851"/>
                <a:gd name="connsiteY41" fmla="*/ 7765 h 10138"/>
                <a:gd name="connsiteX42" fmla="*/ 3551 w 11851"/>
                <a:gd name="connsiteY42" fmla="*/ 7851 h 10138"/>
                <a:gd name="connsiteX43" fmla="*/ 3719 w 11851"/>
                <a:gd name="connsiteY43" fmla="*/ 8585 h 10138"/>
                <a:gd name="connsiteX44" fmla="*/ 4259 w 11851"/>
                <a:gd name="connsiteY44" fmla="*/ 8758 h 10138"/>
                <a:gd name="connsiteX45" fmla="*/ 3483 w 11851"/>
                <a:gd name="connsiteY45" fmla="*/ 9016 h 10138"/>
                <a:gd name="connsiteX46" fmla="*/ 3449 w 11851"/>
                <a:gd name="connsiteY46" fmla="*/ 9016 h 10138"/>
                <a:gd name="connsiteX47" fmla="*/ 3381 w 11851"/>
                <a:gd name="connsiteY47" fmla="*/ 9103 h 10138"/>
                <a:gd name="connsiteX48" fmla="*/ 3347 w 11851"/>
                <a:gd name="connsiteY48" fmla="*/ 9233 h 10138"/>
                <a:gd name="connsiteX49" fmla="*/ 3281 w 11851"/>
                <a:gd name="connsiteY49" fmla="*/ 9319 h 10138"/>
                <a:gd name="connsiteX50" fmla="*/ 3281 w 11851"/>
                <a:gd name="connsiteY50" fmla="*/ 9534 h 10138"/>
                <a:gd name="connsiteX51" fmla="*/ 3281 w 11851"/>
                <a:gd name="connsiteY51" fmla="*/ 10138 h 10138"/>
                <a:gd name="connsiteX52" fmla="*/ 3551 w 11851"/>
                <a:gd name="connsiteY52" fmla="*/ 10138 h 10138"/>
                <a:gd name="connsiteX53" fmla="*/ 3551 w 11851"/>
                <a:gd name="connsiteY53" fmla="*/ 9708 h 10138"/>
                <a:gd name="connsiteX54" fmla="*/ 3551 w 11851"/>
                <a:gd name="connsiteY54" fmla="*/ 9534 h 10138"/>
                <a:gd name="connsiteX55" fmla="*/ 3584 w 11851"/>
                <a:gd name="connsiteY55" fmla="*/ 9406 h 10138"/>
                <a:gd name="connsiteX56" fmla="*/ 3618 w 11851"/>
                <a:gd name="connsiteY56" fmla="*/ 9319 h 10138"/>
                <a:gd name="connsiteX57" fmla="*/ 3684 w 11851"/>
                <a:gd name="connsiteY57" fmla="*/ 9276 h 10138"/>
                <a:gd name="connsiteX58" fmla="*/ 3684 w 11851"/>
                <a:gd name="connsiteY58" fmla="*/ 9233 h 10138"/>
                <a:gd name="connsiteX59" fmla="*/ 4900 w 11851"/>
                <a:gd name="connsiteY59" fmla="*/ 8844 h 10138"/>
                <a:gd name="connsiteX60" fmla="*/ 5138 w 11851"/>
                <a:gd name="connsiteY60" fmla="*/ 7981 h 10138"/>
                <a:gd name="connsiteX61" fmla="*/ 5036 w 11851"/>
                <a:gd name="connsiteY61" fmla="*/ 7851 h 10138"/>
                <a:gd name="connsiteX62" fmla="*/ 4935 w 11851"/>
                <a:gd name="connsiteY62" fmla="*/ 7722 h 10138"/>
                <a:gd name="connsiteX63" fmla="*/ 4900 w 11851"/>
                <a:gd name="connsiteY63" fmla="*/ 7593 h 10138"/>
                <a:gd name="connsiteX64" fmla="*/ 4868 w 11851"/>
                <a:gd name="connsiteY64" fmla="*/ 7421 h 10138"/>
                <a:gd name="connsiteX65" fmla="*/ 4799 w 11851"/>
                <a:gd name="connsiteY65" fmla="*/ 7335 h 10138"/>
                <a:gd name="connsiteX66" fmla="*/ 4799 w 11851"/>
                <a:gd name="connsiteY66" fmla="*/ 7290 h 10138"/>
                <a:gd name="connsiteX67" fmla="*/ 4799 w 11851"/>
                <a:gd name="connsiteY67" fmla="*/ 7161 h 10138"/>
                <a:gd name="connsiteX68" fmla="*/ 4766 w 11851"/>
                <a:gd name="connsiteY68" fmla="*/ 6860 h 10138"/>
                <a:gd name="connsiteX69" fmla="*/ 4698 w 11851"/>
                <a:gd name="connsiteY69" fmla="*/ 6342 h 10138"/>
                <a:gd name="connsiteX70" fmla="*/ 4665 w 11851"/>
                <a:gd name="connsiteY70" fmla="*/ 5782 h 10138"/>
                <a:gd name="connsiteX71" fmla="*/ 4665 w 11851"/>
                <a:gd name="connsiteY71" fmla="*/ 5307 h 10138"/>
                <a:gd name="connsiteX72" fmla="*/ 4698 w 11851"/>
                <a:gd name="connsiteY72" fmla="*/ 4919 h 10138"/>
                <a:gd name="connsiteX73" fmla="*/ 4900 w 11851"/>
                <a:gd name="connsiteY73" fmla="*/ 4616 h 10138"/>
                <a:gd name="connsiteX74" fmla="*/ 5138 w 11851"/>
                <a:gd name="connsiteY74" fmla="*/ 4487 h 10138"/>
                <a:gd name="connsiteX75" fmla="*/ 5374 w 11851"/>
                <a:gd name="connsiteY75" fmla="*/ 4358 h 10138"/>
                <a:gd name="connsiteX76" fmla="*/ 5576 w 11851"/>
                <a:gd name="connsiteY76" fmla="*/ 4358 h 10138"/>
                <a:gd name="connsiteX77" fmla="*/ 5679 w 11851"/>
                <a:gd name="connsiteY77" fmla="*/ 4358 h 10138"/>
                <a:gd name="connsiteX78" fmla="*/ 5679 w 11851"/>
                <a:gd name="connsiteY78" fmla="*/ 4358 h 10138"/>
                <a:gd name="connsiteX79" fmla="*/ 5746 w 11851"/>
                <a:gd name="connsiteY79" fmla="*/ 4358 h 10138"/>
                <a:gd name="connsiteX80" fmla="*/ 5915 w 11851"/>
                <a:gd name="connsiteY80" fmla="*/ 4358 h 10138"/>
                <a:gd name="connsiteX81" fmla="*/ 6150 w 11851"/>
                <a:gd name="connsiteY81" fmla="*/ 4487 h 10138"/>
                <a:gd name="connsiteX82" fmla="*/ 6419 w 11851"/>
                <a:gd name="connsiteY82" fmla="*/ 4616 h 10138"/>
                <a:gd name="connsiteX83" fmla="*/ 6589 w 11851"/>
                <a:gd name="connsiteY83" fmla="*/ 4919 h 10138"/>
                <a:gd name="connsiteX84" fmla="*/ 6691 w 11851"/>
                <a:gd name="connsiteY84" fmla="*/ 5307 h 10138"/>
                <a:gd name="connsiteX85" fmla="*/ 6656 w 11851"/>
                <a:gd name="connsiteY85" fmla="*/ 5782 h 10138"/>
                <a:gd name="connsiteX86" fmla="*/ 6656 w 11851"/>
                <a:gd name="connsiteY86" fmla="*/ 6342 h 10138"/>
                <a:gd name="connsiteX87" fmla="*/ 6556 w 11851"/>
                <a:gd name="connsiteY87" fmla="*/ 6860 h 10138"/>
                <a:gd name="connsiteX88" fmla="*/ 6556 w 11851"/>
                <a:gd name="connsiteY88" fmla="*/ 7161 h 10138"/>
                <a:gd name="connsiteX89" fmla="*/ 6523 w 11851"/>
                <a:gd name="connsiteY89" fmla="*/ 7290 h 10138"/>
                <a:gd name="connsiteX90" fmla="*/ 6523 w 11851"/>
                <a:gd name="connsiteY90" fmla="*/ 7335 h 10138"/>
                <a:gd name="connsiteX91" fmla="*/ 6523 w 11851"/>
                <a:gd name="connsiteY91" fmla="*/ 7421 h 10138"/>
                <a:gd name="connsiteX92" fmla="*/ 6454 w 11851"/>
                <a:gd name="connsiteY92" fmla="*/ 7593 h 10138"/>
                <a:gd name="connsiteX93" fmla="*/ 6353 w 11851"/>
                <a:gd name="connsiteY93" fmla="*/ 7722 h 10138"/>
                <a:gd name="connsiteX94" fmla="*/ 6319 w 11851"/>
                <a:gd name="connsiteY94" fmla="*/ 7851 h 10138"/>
                <a:gd name="connsiteX95" fmla="*/ 6150 w 11851"/>
                <a:gd name="connsiteY95" fmla="*/ 7981 h 10138"/>
                <a:gd name="connsiteX96" fmla="*/ 6419 w 11851"/>
                <a:gd name="connsiteY96" fmla="*/ 8844 h 10138"/>
                <a:gd name="connsiteX97" fmla="*/ 7637 w 11851"/>
                <a:gd name="connsiteY97" fmla="*/ 9233 h 10138"/>
                <a:gd name="connsiteX98" fmla="*/ 7637 w 11851"/>
                <a:gd name="connsiteY98" fmla="*/ 9276 h 10138"/>
                <a:gd name="connsiteX99" fmla="*/ 7670 w 11851"/>
                <a:gd name="connsiteY99" fmla="*/ 9319 h 10138"/>
                <a:gd name="connsiteX100" fmla="*/ 7739 w 11851"/>
                <a:gd name="connsiteY100" fmla="*/ 9406 h 10138"/>
                <a:gd name="connsiteX101" fmla="*/ 7772 w 11851"/>
                <a:gd name="connsiteY101" fmla="*/ 9534 h 10138"/>
                <a:gd name="connsiteX102" fmla="*/ 7839 w 11851"/>
                <a:gd name="connsiteY102" fmla="*/ 9708 h 10138"/>
                <a:gd name="connsiteX103" fmla="*/ 7839 w 11851"/>
                <a:gd name="connsiteY103" fmla="*/ 9880 h 10138"/>
                <a:gd name="connsiteX104" fmla="*/ 7839 w 11851"/>
                <a:gd name="connsiteY104" fmla="*/ 10094 h 10138"/>
                <a:gd name="connsiteX105" fmla="*/ 8009 w 11851"/>
                <a:gd name="connsiteY105" fmla="*/ 10094 h 10138"/>
                <a:gd name="connsiteX106" fmla="*/ 8009 w 11851"/>
                <a:gd name="connsiteY106" fmla="*/ 9534 h 10138"/>
                <a:gd name="connsiteX107" fmla="*/ 8009 w 11851"/>
                <a:gd name="connsiteY107" fmla="*/ 9319 h 10138"/>
                <a:gd name="connsiteX108" fmla="*/ 7973 w 11851"/>
                <a:gd name="connsiteY108" fmla="*/ 9233 h 10138"/>
                <a:gd name="connsiteX109" fmla="*/ 7907 w 11851"/>
                <a:gd name="connsiteY109" fmla="*/ 9103 h 10138"/>
                <a:gd name="connsiteX110" fmla="*/ 7873 w 11851"/>
                <a:gd name="connsiteY110" fmla="*/ 9016 h 10138"/>
                <a:gd name="connsiteX111" fmla="*/ 7839 w 11851"/>
                <a:gd name="connsiteY111" fmla="*/ 9016 h 10138"/>
                <a:gd name="connsiteX112" fmla="*/ 7030 w 11851"/>
                <a:gd name="connsiteY112" fmla="*/ 8758 h 10138"/>
                <a:gd name="connsiteX113" fmla="*/ 7568 w 11851"/>
                <a:gd name="connsiteY113" fmla="*/ 8585 h 10138"/>
                <a:gd name="connsiteX114" fmla="*/ 7839 w 11851"/>
                <a:gd name="connsiteY114" fmla="*/ 7851 h 10138"/>
                <a:gd name="connsiteX115" fmla="*/ 7739 w 11851"/>
                <a:gd name="connsiteY115" fmla="*/ 7765 h 10138"/>
                <a:gd name="connsiteX116" fmla="*/ 7637 w 11851"/>
                <a:gd name="connsiteY116" fmla="*/ 7679 h 10138"/>
                <a:gd name="connsiteX117" fmla="*/ 7568 w 11851"/>
                <a:gd name="connsiteY117" fmla="*/ 7550 h 10138"/>
                <a:gd name="connsiteX118" fmla="*/ 7536 w 11851"/>
                <a:gd name="connsiteY118" fmla="*/ 7421 h 10138"/>
                <a:gd name="connsiteX119" fmla="*/ 7536 w 11851"/>
                <a:gd name="connsiteY119" fmla="*/ 7290 h 10138"/>
                <a:gd name="connsiteX120" fmla="*/ 7536 w 11851"/>
                <a:gd name="connsiteY120" fmla="*/ 7290 h 10138"/>
                <a:gd name="connsiteX121" fmla="*/ 7467 w 11851"/>
                <a:gd name="connsiteY121" fmla="*/ 7118 h 10138"/>
                <a:gd name="connsiteX122" fmla="*/ 7434 w 11851"/>
                <a:gd name="connsiteY122" fmla="*/ 6732 h 10138"/>
                <a:gd name="connsiteX123" fmla="*/ 7400 w 11851"/>
                <a:gd name="connsiteY123" fmla="*/ 6170 h 10138"/>
                <a:gd name="connsiteX124" fmla="*/ 7400 w 11851"/>
                <a:gd name="connsiteY124" fmla="*/ 5609 h 10138"/>
                <a:gd name="connsiteX125" fmla="*/ 7467 w 11851"/>
                <a:gd name="connsiteY125" fmla="*/ 5220 h 10138"/>
                <a:gd name="connsiteX126" fmla="*/ 7670 w 11851"/>
                <a:gd name="connsiteY126" fmla="*/ 5047 h 10138"/>
                <a:gd name="connsiteX127" fmla="*/ 7907 w 11851"/>
                <a:gd name="connsiteY127" fmla="*/ 4919 h 10138"/>
                <a:gd name="connsiteX128" fmla="*/ 8110 w 11851"/>
                <a:gd name="connsiteY128" fmla="*/ 4876 h 10138"/>
                <a:gd name="connsiteX129" fmla="*/ 8210 w 11851"/>
                <a:gd name="connsiteY129" fmla="*/ 4876 h 10138"/>
                <a:gd name="connsiteX130" fmla="*/ 8210 w 11851"/>
                <a:gd name="connsiteY130" fmla="*/ 4876 h 10138"/>
                <a:gd name="connsiteX131" fmla="*/ 8313 w 11851"/>
                <a:gd name="connsiteY131" fmla="*/ 4876 h 10138"/>
                <a:gd name="connsiteX132" fmla="*/ 8514 w 11851"/>
                <a:gd name="connsiteY132" fmla="*/ 4919 h 10138"/>
                <a:gd name="connsiteX133" fmla="*/ 8784 w 11851"/>
                <a:gd name="connsiteY133" fmla="*/ 5047 h 10138"/>
                <a:gd name="connsiteX134" fmla="*/ 8988 w 11851"/>
                <a:gd name="connsiteY134" fmla="*/ 5220 h 10138"/>
                <a:gd name="connsiteX135" fmla="*/ 9088 w 11851"/>
                <a:gd name="connsiteY135" fmla="*/ 5609 h 10138"/>
                <a:gd name="connsiteX136" fmla="*/ 9055 w 11851"/>
                <a:gd name="connsiteY136" fmla="*/ 6170 h 10138"/>
                <a:gd name="connsiteX137" fmla="*/ 8988 w 11851"/>
                <a:gd name="connsiteY137" fmla="*/ 6732 h 10138"/>
                <a:gd name="connsiteX138" fmla="*/ 8953 w 11851"/>
                <a:gd name="connsiteY138" fmla="*/ 7118 h 10138"/>
                <a:gd name="connsiteX139" fmla="*/ 8953 w 11851"/>
                <a:gd name="connsiteY139" fmla="*/ 7290 h 10138"/>
                <a:gd name="connsiteX140" fmla="*/ 8953 w 11851"/>
                <a:gd name="connsiteY140" fmla="*/ 7290 h 10138"/>
                <a:gd name="connsiteX141" fmla="*/ 8886 w 11851"/>
                <a:gd name="connsiteY141" fmla="*/ 7421 h 10138"/>
                <a:gd name="connsiteX142" fmla="*/ 8853 w 11851"/>
                <a:gd name="connsiteY142" fmla="*/ 7550 h 10138"/>
                <a:gd name="connsiteX143" fmla="*/ 8784 w 11851"/>
                <a:gd name="connsiteY143" fmla="*/ 7679 h 10138"/>
                <a:gd name="connsiteX144" fmla="*/ 8752 w 11851"/>
                <a:gd name="connsiteY144" fmla="*/ 7765 h 10138"/>
                <a:gd name="connsiteX145" fmla="*/ 8650 w 11851"/>
                <a:gd name="connsiteY145" fmla="*/ 7851 h 10138"/>
                <a:gd name="connsiteX146" fmla="*/ 8853 w 11851"/>
                <a:gd name="connsiteY146" fmla="*/ 8585 h 10138"/>
                <a:gd name="connsiteX147" fmla="*/ 9867 w 11851"/>
                <a:gd name="connsiteY147" fmla="*/ 8886 h 10138"/>
                <a:gd name="connsiteX148" fmla="*/ 9867 w 11851"/>
                <a:gd name="connsiteY148" fmla="*/ 8886 h 10138"/>
                <a:gd name="connsiteX149" fmla="*/ 9933 w 11851"/>
                <a:gd name="connsiteY149" fmla="*/ 8973 h 10138"/>
                <a:gd name="connsiteX150" fmla="*/ 9968 w 11851"/>
                <a:gd name="connsiteY150" fmla="*/ 9016 h 10138"/>
                <a:gd name="connsiteX151" fmla="*/ 9968 w 11851"/>
                <a:gd name="connsiteY151" fmla="*/ 9144 h 10138"/>
                <a:gd name="connsiteX152" fmla="*/ 10000 w 11851"/>
                <a:gd name="connsiteY152" fmla="*/ 9276 h 10138"/>
                <a:gd name="connsiteX153" fmla="*/ 10000 w 11851"/>
                <a:gd name="connsiteY153" fmla="*/ 9835 h 10138"/>
                <a:gd name="connsiteX0" fmla="*/ 10000 w 11851"/>
                <a:gd name="connsiteY0" fmla="*/ 10075 h 10378"/>
                <a:gd name="connsiteX1" fmla="*/ 7881 w 11851"/>
                <a:gd name="connsiteY1" fmla="*/ 2522 h 10378"/>
                <a:gd name="connsiteX2" fmla="*/ 2504 w 11851"/>
                <a:gd name="connsiteY2" fmla="*/ 3304 h 10378"/>
                <a:gd name="connsiteX3" fmla="*/ 1287 w 11851"/>
                <a:gd name="connsiteY3" fmla="*/ 9817 h 10378"/>
                <a:gd name="connsiteX4" fmla="*/ 1287 w 11851"/>
                <a:gd name="connsiteY4" fmla="*/ 9516 h 10378"/>
                <a:gd name="connsiteX5" fmla="*/ 1355 w 11851"/>
                <a:gd name="connsiteY5" fmla="*/ 9384 h 10378"/>
                <a:gd name="connsiteX6" fmla="*/ 1355 w 11851"/>
                <a:gd name="connsiteY6" fmla="*/ 9256 h 10378"/>
                <a:gd name="connsiteX7" fmla="*/ 1388 w 11851"/>
                <a:gd name="connsiteY7" fmla="*/ 9213 h 10378"/>
                <a:gd name="connsiteX8" fmla="*/ 1457 w 11851"/>
                <a:gd name="connsiteY8" fmla="*/ 9126 h 10378"/>
                <a:gd name="connsiteX9" fmla="*/ 1457 w 11851"/>
                <a:gd name="connsiteY9" fmla="*/ 9126 h 10378"/>
                <a:gd name="connsiteX10" fmla="*/ 2470 w 11851"/>
                <a:gd name="connsiteY10" fmla="*/ 8825 h 10378"/>
                <a:gd name="connsiteX11" fmla="*/ 2672 w 11851"/>
                <a:gd name="connsiteY11" fmla="*/ 8091 h 10378"/>
                <a:gd name="connsiteX12" fmla="*/ 2571 w 11851"/>
                <a:gd name="connsiteY12" fmla="*/ 8005 h 10378"/>
                <a:gd name="connsiteX13" fmla="*/ 2504 w 11851"/>
                <a:gd name="connsiteY13" fmla="*/ 7919 h 10378"/>
                <a:gd name="connsiteX14" fmla="*/ 2470 w 11851"/>
                <a:gd name="connsiteY14" fmla="*/ 7790 h 10378"/>
                <a:gd name="connsiteX15" fmla="*/ 2401 w 11851"/>
                <a:gd name="connsiteY15" fmla="*/ 7661 h 10378"/>
                <a:gd name="connsiteX16" fmla="*/ 2368 w 11851"/>
                <a:gd name="connsiteY16" fmla="*/ 7575 h 10378"/>
                <a:gd name="connsiteX17" fmla="*/ 2368 w 11851"/>
                <a:gd name="connsiteY17" fmla="*/ 7530 h 10378"/>
                <a:gd name="connsiteX18" fmla="*/ 2368 w 11851"/>
                <a:gd name="connsiteY18" fmla="*/ 7358 h 10378"/>
                <a:gd name="connsiteX19" fmla="*/ 2335 w 11851"/>
                <a:gd name="connsiteY19" fmla="*/ 6972 h 10378"/>
                <a:gd name="connsiteX20" fmla="*/ 2267 w 11851"/>
                <a:gd name="connsiteY20" fmla="*/ 6410 h 10378"/>
                <a:gd name="connsiteX21" fmla="*/ 2232 w 11851"/>
                <a:gd name="connsiteY21" fmla="*/ 5849 h 10378"/>
                <a:gd name="connsiteX22" fmla="*/ 2335 w 11851"/>
                <a:gd name="connsiteY22" fmla="*/ 5460 h 10378"/>
                <a:gd name="connsiteX23" fmla="*/ 2571 w 11851"/>
                <a:gd name="connsiteY23" fmla="*/ 5287 h 10378"/>
                <a:gd name="connsiteX24" fmla="*/ 2807 w 11851"/>
                <a:gd name="connsiteY24" fmla="*/ 5159 h 10378"/>
                <a:gd name="connsiteX25" fmla="*/ 3010 w 11851"/>
                <a:gd name="connsiteY25" fmla="*/ 5116 h 10378"/>
                <a:gd name="connsiteX26" fmla="*/ 3110 w 11851"/>
                <a:gd name="connsiteY26" fmla="*/ 5116 h 10378"/>
                <a:gd name="connsiteX27" fmla="*/ 3110 w 11851"/>
                <a:gd name="connsiteY27" fmla="*/ 5116 h 10378"/>
                <a:gd name="connsiteX28" fmla="*/ 3179 w 11851"/>
                <a:gd name="connsiteY28" fmla="*/ 5116 h 10378"/>
                <a:gd name="connsiteX29" fmla="*/ 3381 w 11851"/>
                <a:gd name="connsiteY29" fmla="*/ 5159 h 10378"/>
                <a:gd name="connsiteX30" fmla="*/ 3618 w 11851"/>
                <a:gd name="connsiteY30" fmla="*/ 5287 h 10378"/>
                <a:gd name="connsiteX31" fmla="*/ 3819 w 11851"/>
                <a:gd name="connsiteY31" fmla="*/ 5460 h 10378"/>
                <a:gd name="connsiteX32" fmla="*/ 3921 w 11851"/>
                <a:gd name="connsiteY32" fmla="*/ 5849 h 10378"/>
                <a:gd name="connsiteX33" fmla="*/ 3921 w 11851"/>
                <a:gd name="connsiteY33" fmla="*/ 6410 h 10378"/>
                <a:gd name="connsiteX34" fmla="*/ 3888 w 11851"/>
                <a:gd name="connsiteY34" fmla="*/ 6972 h 10378"/>
                <a:gd name="connsiteX35" fmla="*/ 3819 w 11851"/>
                <a:gd name="connsiteY35" fmla="*/ 7358 h 10378"/>
                <a:gd name="connsiteX36" fmla="*/ 3785 w 11851"/>
                <a:gd name="connsiteY36" fmla="*/ 7530 h 10378"/>
                <a:gd name="connsiteX37" fmla="*/ 3785 w 11851"/>
                <a:gd name="connsiteY37" fmla="*/ 7575 h 10378"/>
                <a:gd name="connsiteX38" fmla="*/ 3785 w 11851"/>
                <a:gd name="connsiteY38" fmla="*/ 7661 h 10378"/>
                <a:gd name="connsiteX39" fmla="*/ 3719 w 11851"/>
                <a:gd name="connsiteY39" fmla="*/ 7790 h 10378"/>
                <a:gd name="connsiteX40" fmla="*/ 3684 w 11851"/>
                <a:gd name="connsiteY40" fmla="*/ 7919 h 10378"/>
                <a:gd name="connsiteX41" fmla="*/ 3584 w 11851"/>
                <a:gd name="connsiteY41" fmla="*/ 8005 h 10378"/>
                <a:gd name="connsiteX42" fmla="*/ 3551 w 11851"/>
                <a:gd name="connsiteY42" fmla="*/ 8091 h 10378"/>
                <a:gd name="connsiteX43" fmla="*/ 3719 w 11851"/>
                <a:gd name="connsiteY43" fmla="*/ 8825 h 10378"/>
                <a:gd name="connsiteX44" fmla="*/ 4259 w 11851"/>
                <a:gd name="connsiteY44" fmla="*/ 8998 h 10378"/>
                <a:gd name="connsiteX45" fmla="*/ 3483 w 11851"/>
                <a:gd name="connsiteY45" fmla="*/ 9256 h 10378"/>
                <a:gd name="connsiteX46" fmla="*/ 3449 w 11851"/>
                <a:gd name="connsiteY46" fmla="*/ 9256 h 10378"/>
                <a:gd name="connsiteX47" fmla="*/ 3381 w 11851"/>
                <a:gd name="connsiteY47" fmla="*/ 9343 h 10378"/>
                <a:gd name="connsiteX48" fmla="*/ 3347 w 11851"/>
                <a:gd name="connsiteY48" fmla="*/ 9473 h 10378"/>
                <a:gd name="connsiteX49" fmla="*/ 3281 w 11851"/>
                <a:gd name="connsiteY49" fmla="*/ 9559 h 10378"/>
                <a:gd name="connsiteX50" fmla="*/ 3281 w 11851"/>
                <a:gd name="connsiteY50" fmla="*/ 9774 h 10378"/>
                <a:gd name="connsiteX51" fmla="*/ 3281 w 11851"/>
                <a:gd name="connsiteY51" fmla="*/ 10378 h 10378"/>
                <a:gd name="connsiteX52" fmla="*/ 3551 w 11851"/>
                <a:gd name="connsiteY52" fmla="*/ 10378 h 10378"/>
                <a:gd name="connsiteX53" fmla="*/ 3551 w 11851"/>
                <a:gd name="connsiteY53" fmla="*/ 9948 h 10378"/>
                <a:gd name="connsiteX54" fmla="*/ 3551 w 11851"/>
                <a:gd name="connsiteY54" fmla="*/ 9774 h 10378"/>
                <a:gd name="connsiteX55" fmla="*/ 3584 w 11851"/>
                <a:gd name="connsiteY55" fmla="*/ 9646 h 10378"/>
                <a:gd name="connsiteX56" fmla="*/ 3618 w 11851"/>
                <a:gd name="connsiteY56" fmla="*/ 9559 h 10378"/>
                <a:gd name="connsiteX57" fmla="*/ 3684 w 11851"/>
                <a:gd name="connsiteY57" fmla="*/ 9516 h 10378"/>
                <a:gd name="connsiteX58" fmla="*/ 3684 w 11851"/>
                <a:gd name="connsiteY58" fmla="*/ 9473 h 10378"/>
                <a:gd name="connsiteX59" fmla="*/ 4900 w 11851"/>
                <a:gd name="connsiteY59" fmla="*/ 9084 h 10378"/>
                <a:gd name="connsiteX60" fmla="*/ 5138 w 11851"/>
                <a:gd name="connsiteY60" fmla="*/ 8221 h 10378"/>
                <a:gd name="connsiteX61" fmla="*/ 5036 w 11851"/>
                <a:gd name="connsiteY61" fmla="*/ 8091 h 10378"/>
                <a:gd name="connsiteX62" fmla="*/ 4935 w 11851"/>
                <a:gd name="connsiteY62" fmla="*/ 7962 h 10378"/>
                <a:gd name="connsiteX63" fmla="*/ 4900 w 11851"/>
                <a:gd name="connsiteY63" fmla="*/ 7833 h 10378"/>
                <a:gd name="connsiteX64" fmla="*/ 4868 w 11851"/>
                <a:gd name="connsiteY64" fmla="*/ 7661 h 10378"/>
                <a:gd name="connsiteX65" fmla="*/ 4799 w 11851"/>
                <a:gd name="connsiteY65" fmla="*/ 7575 h 10378"/>
                <a:gd name="connsiteX66" fmla="*/ 4799 w 11851"/>
                <a:gd name="connsiteY66" fmla="*/ 7530 h 10378"/>
                <a:gd name="connsiteX67" fmla="*/ 4799 w 11851"/>
                <a:gd name="connsiteY67" fmla="*/ 7401 h 10378"/>
                <a:gd name="connsiteX68" fmla="*/ 4766 w 11851"/>
                <a:gd name="connsiteY68" fmla="*/ 7100 h 10378"/>
                <a:gd name="connsiteX69" fmla="*/ 4698 w 11851"/>
                <a:gd name="connsiteY69" fmla="*/ 6582 h 10378"/>
                <a:gd name="connsiteX70" fmla="*/ 4665 w 11851"/>
                <a:gd name="connsiteY70" fmla="*/ 6022 h 10378"/>
                <a:gd name="connsiteX71" fmla="*/ 4665 w 11851"/>
                <a:gd name="connsiteY71" fmla="*/ 5547 h 10378"/>
                <a:gd name="connsiteX72" fmla="*/ 4698 w 11851"/>
                <a:gd name="connsiteY72" fmla="*/ 5159 h 10378"/>
                <a:gd name="connsiteX73" fmla="*/ 4900 w 11851"/>
                <a:gd name="connsiteY73" fmla="*/ 4856 h 10378"/>
                <a:gd name="connsiteX74" fmla="*/ 5138 w 11851"/>
                <a:gd name="connsiteY74" fmla="*/ 4727 h 10378"/>
                <a:gd name="connsiteX75" fmla="*/ 5374 w 11851"/>
                <a:gd name="connsiteY75" fmla="*/ 4598 h 10378"/>
                <a:gd name="connsiteX76" fmla="*/ 5576 w 11851"/>
                <a:gd name="connsiteY76" fmla="*/ 4598 h 10378"/>
                <a:gd name="connsiteX77" fmla="*/ 5679 w 11851"/>
                <a:gd name="connsiteY77" fmla="*/ 4598 h 10378"/>
                <a:gd name="connsiteX78" fmla="*/ 5679 w 11851"/>
                <a:gd name="connsiteY78" fmla="*/ 4598 h 10378"/>
                <a:gd name="connsiteX79" fmla="*/ 5746 w 11851"/>
                <a:gd name="connsiteY79" fmla="*/ 4598 h 10378"/>
                <a:gd name="connsiteX80" fmla="*/ 5915 w 11851"/>
                <a:gd name="connsiteY80" fmla="*/ 4598 h 10378"/>
                <a:gd name="connsiteX81" fmla="*/ 6150 w 11851"/>
                <a:gd name="connsiteY81" fmla="*/ 4727 h 10378"/>
                <a:gd name="connsiteX82" fmla="*/ 6419 w 11851"/>
                <a:gd name="connsiteY82" fmla="*/ 4856 h 10378"/>
                <a:gd name="connsiteX83" fmla="*/ 6589 w 11851"/>
                <a:gd name="connsiteY83" fmla="*/ 5159 h 10378"/>
                <a:gd name="connsiteX84" fmla="*/ 6691 w 11851"/>
                <a:gd name="connsiteY84" fmla="*/ 5547 h 10378"/>
                <a:gd name="connsiteX85" fmla="*/ 6656 w 11851"/>
                <a:gd name="connsiteY85" fmla="*/ 6022 h 10378"/>
                <a:gd name="connsiteX86" fmla="*/ 6656 w 11851"/>
                <a:gd name="connsiteY86" fmla="*/ 6582 h 10378"/>
                <a:gd name="connsiteX87" fmla="*/ 6556 w 11851"/>
                <a:gd name="connsiteY87" fmla="*/ 7100 h 10378"/>
                <a:gd name="connsiteX88" fmla="*/ 6556 w 11851"/>
                <a:gd name="connsiteY88" fmla="*/ 7401 h 10378"/>
                <a:gd name="connsiteX89" fmla="*/ 6523 w 11851"/>
                <a:gd name="connsiteY89" fmla="*/ 7530 h 10378"/>
                <a:gd name="connsiteX90" fmla="*/ 6523 w 11851"/>
                <a:gd name="connsiteY90" fmla="*/ 7575 h 10378"/>
                <a:gd name="connsiteX91" fmla="*/ 6523 w 11851"/>
                <a:gd name="connsiteY91" fmla="*/ 7661 h 10378"/>
                <a:gd name="connsiteX92" fmla="*/ 6454 w 11851"/>
                <a:gd name="connsiteY92" fmla="*/ 7833 h 10378"/>
                <a:gd name="connsiteX93" fmla="*/ 6353 w 11851"/>
                <a:gd name="connsiteY93" fmla="*/ 7962 h 10378"/>
                <a:gd name="connsiteX94" fmla="*/ 6319 w 11851"/>
                <a:gd name="connsiteY94" fmla="*/ 8091 h 10378"/>
                <a:gd name="connsiteX95" fmla="*/ 6150 w 11851"/>
                <a:gd name="connsiteY95" fmla="*/ 8221 h 10378"/>
                <a:gd name="connsiteX96" fmla="*/ 6419 w 11851"/>
                <a:gd name="connsiteY96" fmla="*/ 9084 h 10378"/>
                <a:gd name="connsiteX97" fmla="*/ 7637 w 11851"/>
                <a:gd name="connsiteY97" fmla="*/ 9473 h 10378"/>
                <a:gd name="connsiteX98" fmla="*/ 7637 w 11851"/>
                <a:gd name="connsiteY98" fmla="*/ 9516 h 10378"/>
                <a:gd name="connsiteX99" fmla="*/ 7670 w 11851"/>
                <a:gd name="connsiteY99" fmla="*/ 9559 h 10378"/>
                <a:gd name="connsiteX100" fmla="*/ 7739 w 11851"/>
                <a:gd name="connsiteY100" fmla="*/ 9646 h 10378"/>
                <a:gd name="connsiteX101" fmla="*/ 7772 w 11851"/>
                <a:gd name="connsiteY101" fmla="*/ 9774 h 10378"/>
                <a:gd name="connsiteX102" fmla="*/ 7839 w 11851"/>
                <a:gd name="connsiteY102" fmla="*/ 9948 h 10378"/>
                <a:gd name="connsiteX103" fmla="*/ 7839 w 11851"/>
                <a:gd name="connsiteY103" fmla="*/ 10120 h 10378"/>
                <a:gd name="connsiteX104" fmla="*/ 7839 w 11851"/>
                <a:gd name="connsiteY104" fmla="*/ 10334 h 10378"/>
                <a:gd name="connsiteX105" fmla="*/ 8009 w 11851"/>
                <a:gd name="connsiteY105" fmla="*/ 10334 h 10378"/>
                <a:gd name="connsiteX106" fmla="*/ 8009 w 11851"/>
                <a:gd name="connsiteY106" fmla="*/ 9774 h 10378"/>
                <a:gd name="connsiteX107" fmla="*/ 8009 w 11851"/>
                <a:gd name="connsiteY107" fmla="*/ 9559 h 10378"/>
                <a:gd name="connsiteX108" fmla="*/ 7973 w 11851"/>
                <a:gd name="connsiteY108" fmla="*/ 9473 h 10378"/>
                <a:gd name="connsiteX109" fmla="*/ 7907 w 11851"/>
                <a:gd name="connsiteY109" fmla="*/ 9343 h 10378"/>
                <a:gd name="connsiteX110" fmla="*/ 7873 w 11851"/>
                <a:gd name="connsiteY110" fmla="*/ 9256 h 10378"/>
                <a:gd name="connsiteX111" fmla="*/ 7839 w 11851"/>
                <a:gd name="connsiteY111" fmla="*/ 9256 h 10378"/>
                <a:gd name="connsiteX112" fmla="*/ 7030 w 11851"/>
                <a:gd name="connsiteY112" fmla="*/ 8998 h 10378"/>
                <a:gd name="connsiteX113" fmla="*/ 7568 w 11851"/>
                <a:gd name="connsiteY113" fmla="*/ 8825 h 10378"/>
                <a:gd name="connsiteX114" fmla="*/ 7839 w 11851"/>
                <a:gd name="connsiteY114" fmla="*/ 8091 h 10378"/>
                <a:gd name="connsiteX115" fmla="*/ 7739 w 11851"/>
                <a:gd name="connsiteY115" fmla="*/ 8005 h 10378"/>
                <a:gd name="connsiteX116" fmla="*/ 7637 w 11851"/>
                <a:gd name="connsiteY116" fmla="*/ 7919 h 10378"/>
                <a:gd name="connsiteX117" fmla="*/ 7568 w 11851"/>
                <a:gd name="connsiteY117" fmla="*/ 7790 h 10378"/>
                <a:gd name="connsiteX118" fmla="*/ 7536 w 11851"/>
                <a:gd name="connsiteY118" fmla="*/ 7661 h 10378"/>
                <a:gd name="connsiteX119" fmla="*/ 7536 w 11851"/>
                <a:gd name="connsiteY119" fmla="*/ 7530 h 10378"/>
                <a:gd name="connsiteX120" fmla="*/ 7536 w 11851"/>
                <a:gd name="connsiteY120" fmla="*/ 7530 h 10378"/>
                <a:gd name="connsiteX121" fmla="*/ 7467 w 11851"/>
                <a:gd name="connsiteY121" fmla="*/ 7358 h 10378"/>
                <a:gd name="connsiteX122" fmla="*/ 7434 w 11851"/>
                <a:gd name="connsiteY122" fmla="*/ 6972 h 10378"/>
                <a:gd name="connsiteX123" fmla="*/ 7400 w 11851"/>
                <a:gd name="connsiteY123" fmla="*/ 6410 h 10378"/>
                <a:gd name="connsiteX124" fmla="*/ 7400 w 11851"/>
                <a:gd name="connsiteY124" fmla="*/ 5849 h 10378"/>
                <a:gd name="connsiteX125" fmla="*/ 7467 w 11851"/>
                <a:gd name="connsiteY125" fmla="*/ 5460 h 10378"/>
                <a:gd name="connsiteX126" fmla="*/ 7670 w 11851"/>
                <a:gd name="connsiteY126" fmla="*/ 5287 h 10378"/>
                <a:gd name="connsiteX127" fmla="*/ 7907 w 11851"/>
                <a:gd name="connsiteY127" fmla="*/ 5159 h 10378"/>
                <a:gd name="connsiteX128" fmla="*/ 8110 w 11851"/>
                <a:gd name="connsiteY128" fmla="*/ 5116 h 10378"/>
                <a:gd name="connsiteX129" fmla="*/ 8210 w 11851"/>
                <a:gd name="connsiteY129" fmla="*/ 5116 h 10378"/>
                <a:gd name="connsiteX130" fmla="*/ 8210 w 11851"/>
                <a:gd name="connsiteY130" fmla="*/ 5116 h 10378"/>
                <a:gd name="connsiteX131" fmla="*/ 8313 w 11851"/>
                <a:gd name="connsiteY131" fmla="*/ 5116 h 10378"/>
                <a:gd name="connsiteX132" fmla="*/ 8514 w 11851"/>
                <a:gd name="connsiteY132" fmla="*/ 5159 h 10378"/>
                <a:gd name="connsiteX133" fmla="*/ 8784 w 11851"/>
                <a:gd name="connsiteY133" fmla="*/ 5287 h 10378"/>
                <a:gd name="connsiteX134" fmla="*/ 8988 w 11851"/>
                <a:gd name="connsiteY134" fmla="*/ 5460 h 10378"/>
                <a:gd name="connsiteX135" fmla="*/ 9088 w 11851"/>
                <a:gd name="connsiteY135" fmla="*/ 5849 h 10378"/>
                <a:gd name="connsiteX136" fmla="*/ 9055 w 11851"/>
                <a:gd name="connsiteY136" fmla="*/ 6410 h 10378"/>
                <a:gd name="connsiteX137" fmla="*/ 8988 w 11851"/>
                <a:gd name="connsiteY137" fmla="*/ 6972 h 10378"/>
                <a:gd name="connsiteX138" fmla="*/ 8953 w 11851"/>
                <a:gd name="connsiteY138" fmla="*/ 7358 h 10378"/>
                <a:gd name="connsiteX139" fmla="*/ 8953 w 11851"/>
                <a:gd name="connsiteY139" fmla="*/ 7530 h 10378"/>
                <a:gd name="connsiteX140" fmla="*/ 8953 w 11851"/>
                <a:gd name="connsiteY140" fmla="*/ 7530 h 10378"/>
                <a:gd name="connsiteX141" fmla="*/ 8886 w 11851"/>
                <a:gd name="connsiteY141" fmla="*/ 7661 h 10378"/>
                <a:gd name="connsiteX142" fmla="*/ 8853 w 11851"/>
                <a:gd name="connsiteY142" fmla="*/ 7790 h 10378"/>
                <a:gd name="connsiteX143" fmla="*/ 8784 w 11851"/>
                <a:gd name="connsiteY143" fmla="*/ 7919 h 10378"/>
                <a:gd name="connsiteX144" fmla="*/ 8752 w 11851"/>
                <a:gd name="connsiteY144" fmla="*/ 8005 h 10378"/>
                <a:gd name="connsiteX145" fmla="*/ 8650 w 11851"/>
                <a:gd name="connsiteY145" fmla="*/ 8091 h 10378"/>
                <a:gd name="connsiteX146" fmla="*/ 8853 w 11851"/>
                <a:gd name="connsiteY146" fmla="*/ 8825 h 10378"/>
                <a:gd name="connsiteX147" fmla="*/ 9867 w 11851"/>
                <a:gd name="connsiteY147" fmla="*/ 9126 h 10378"/>
                <a:gd name="connsiteX148" fmla="*/ 9867 w 11851"/>
                <a:gd name="connsiteY148" fmla="*/ 9126 h 10378"/>
                <a:gd name="connsiteX149" fmla="*/ 9933 w 11851"/>
                <a:gd name="connsiteY149" fmla="*/ 9213 h 10378"/>
                <a:gd name="connsiteX150" fmla="*/ 9968 w 11851"/>
                <a:gd name="connsiteY150" fmla="*/ 9256 h 10378"/>
                <a:gd name="connsiteX151" fmla="*/ 9968 w 11851"/>
                <a:gd name="connsiteY151" fmla="*/ 9384 h 10378"/>
                <a:gd name="connsiteX152" fmla="*/ 10000 w 11851"/>
                <a:gd name="connsiteY152" fmla="*/ 9516 h 10378"/>
                <a:gd name="connsiteX153" fmla="*/ 10000 w 11851"/>
                <a:gd name="connsiteY153" fmla="*/ 10075 h 10378"/>
                <a:gd name="connsiteX0" fmla="*/ 10117 w 11968"/>
                <a:gd name="connsiteY0" fmla="*/ 10075 h 10378"/>
                <a:gd name="connsiteX1" fmla="*/ 7998 w 11968"/>
                <a:gd name="connsiteY1" fmla="*/ 2522 h 10378"/>
                <a:gd name="connsiteX2" fmla="*/ 2621 w 11968"/>
                <a:gd name="connsiteY2" fmla="*/ 3304 h 10378"/>
                <a:gd name="connsiteX3" fmla="*/ 1404 w 11968"/>
                <a:gd name="connsiteY3" fmla="*/ 9817 h 10378"/>
                <a:gd name="connsiteX4" fmla="*/ 1404 w 11968"/>
                <a:gd name="connsiteY4" fmla="*/ 9516 h 10378"/>
                <a:gd name="connsiteX5" fmla="*/ 1472 w 11968"/>
                <a:gd name="connsiteY5" fmla="*/ 9384 h 10378"/>
                <a:gd name="connsiteX6" fmla="*/ 1472 w 11968"/>
                <a:gd name="connsiteY6" fmla="*/ 9256 h 10378"/>
                <a:gd name="connsiteX7" fmla="*/ 1505 w 11968"/>
                <a:gd name="connsiteY7" fmla="*/ 9213 h 10378"/>
                <a:gd name="connsiteX8" fmla="*/ 1574 w 11968"/>
                <a:gd name="connsiteY8" fmla="*/ 9126 h 10378"/>
                <a:gd name="connsiteX9" fmla="*/ 1574 w 11968"/>
                <a:gd name="connsiteY9" fmla="*/ 9126 h 10378"/>
                <a:gd name="connsiteX10" fmla="*/ 2587 w 11968"/>
                <a:gd name="connsiteY10" fmla="*/ 8825 h 10378"/>
                <a:gd name="connsiteX11" fmla="*/ 2789 w 11968"/>
                <a:gd name="connsiteY11" fmla="*/ 8091 h 10378"/>
                <a:gd name="connsiteX12" fmla="*/ 2688 w 11968"/>
                <a:gd name="connsiteY12" fmla="*/ 8005 h 10378"/>
                <a:gd name="connsiteX13" fmla="*/ 2621 w 11968"/>
                <a:gd name="connsiteY13" fmla="*/ 7919 h 10378"/>
                <a:gd name="connsiteX14" fmla="*/ 2587 w 11968"/>
                <a:gd name="connsiteY14" fmla="*/ 7790 h 10378"/>
                <a:gd name="connsiteX15" fmla="*/ 2518 w 11968"/>
                <a:gd name="connsiteY15" fmla="*/ 7661 h 10378"/>
                <a:gd name="connsiteX16" fmla="*/ 2485 w 11968"/>
                <a:gd name="connsiteY16" fmla="*/ 7575 h 10378"/>
                <a:gd name="connsiteX17" fmla="*/ 2485 w 11968"/>
                <a:gd name="connsiteY17" fmla="*/ 7530 h 10378"/>
                <a:gd name="connsiteX18" fmla="*/ 2485 w 11968"/>
                <a:gd name="connsiteY18" fmla="*/ 7358 h 10378"/>
                <a:gd name="connsiteX19" fmla="*/ 2452 w 11968"/>
                <a:gd name="connsiteY19" fmla="*/ 6972 h 10378"/>
                <a:gd name="connsiteX20" fmla="*/ 2384 w 11968"/>
                <a:gd name="connsiteY20" fmla="*/ 6410 h 10378"/>
                <a:gd name="connsiteX21" fmla="*/ 2349 w 11968"/>
                <a:gd name="connsiteY21" fmla="*/ 5849 h 10378"/>
                <a:gd name="connsiteX22" fmla="*/ 2452 w 11968"/>
                <a:gd name="connsiteY22" fmla="*/ 5460 h 10378"/>
                <a:gd name="connsiteX23" fmla="*/ 2688 w 11968"/>
                <a:gd name="connsiteY23" fmla="*/ 5287 h 10378"/>
                <a:gd name="connsiteX24" fmla="*/ 2924 w 11968"/>
                <a:gd name="connsiteY24" fmla="*/ 5159 h 10378"/>
                <a:gd name="connsiteX25" fmla="*/ 3127 w 11968"/>
                <a:gd name="connsiteY25" fmla="*/ 5116 h 10378"/>
                <a:gd name="connsiteX26" fmla="*/ 3227 w 11968"/>
                <a:gd name="connsiteY26" fmla="*/ 5116 h 10378"/>
                <a:gd name="connsiteX27" fmla="*/ 3227 w 11968"/>
                <a:gd name="connsiteY27" fmla="*/ 5116 h 10378"/>
                <a:gd name="connsiteX28" fmla="*/ 3296 w 11968"/>
                <a:gd name="connsiteY28" fmla="*/ 5116 h 10378"/>
                <a:gd name="connsiteX29" fmla="*/ 3498 w 11968"/>
                <a:gd name="connsiteY29" fmla="*/ 5159 h 10378"/>
                <a:gd name="connsiteX30" fmla="*/ 3735 w 11968"/>
                <a:gd name="connsiteY30" fmla="*/ 5287 h 10378"/>
                <a:gd name="connsiteX31" fmla="*/ 3936 w 11968"/>
                <a:gd name="connsiteY31" fmla="*/ 5460 h 10378"/>
                <a:gd name="connsiteX32" fmla="*/ 4038 w 11968"/>
                <a:gd name="connsiteY32" fmla="*/ 5849 h 10378"/>
                <a:gd name="connsiteX33" fmla="*/ 4038 w 11968"/>
                <a:gd name="connsiteY33" fmla="*/ 6410 h 10378"/>
                <a:gd name="connsiteX34" fmla="*/ 4005 w 11968"/>
                <a:gd name="connsiteY34" fmla="*/ 6972 h 10378"/>
                <a:gd name="connsiteX35" fmla="*/ 3936 w 11968"/>
                <a:gd name="connsiteY35" fmla="*/ 7358 h 10378"/>
                <a:gd name="connsiteX36" fmla="*/ 3902 w 11968"/>
                <a:gd name="connsiteY36" fmla="*/ 7530 h 10378"/>
                <a:gd name="connsiteX37" fmla="*/ 3902 w 11968"/>
                <a:gd name="connsiteY37" fmla="*/ 7575 h 10378"/>
                <a:gd name="connsiteX38" fmla="*/ 3902 w 11968"/>
                <a:gd name="connsiteY38" fmla="*/ 7661 h 10378"/>
                <a:gd name="connsiteX39" fmla="*/ 3836 w 11968"/>
                <a:gd name="connsiteY39" fmla="*/ 7790 h 10378"/>
                <a:gd name="connsiteX40" fmla="*/ 3801 w 11968"/>
                <a:gd name="connsiteY40" fmla="*/ 7919 h 10378"/>
                <a:gd name="connsiteX41" fmla="*/ 3701 w 11968"/>
                <a:gd name="connsiteY41" fmla="*/ 8005 h 10378"/>
                <a:gd name="connsiteX42" fmla="*/ 3668 w 11968"/>
                <a:gd name="connsiteY42" fmla="*/ 8091 h 10378"/>
                <a:gd name="connsiteX43" fmla="*/ 3836 w 11968"/>
                <a:gd name="connsiteY43" fmla="*/ 8825 h 10378"/>
                <a:gd name="connsiteX44" fmla="*/ 4376 w 11968"/>
                <a:gd name="connsiteY44" fmla="*/ 8998 h 10378"/>
                <a:gd name="connsiteX45" fmla="*/ 3600 w 11968"/>
                <a:gd name="connsiteY45" fmla="*/ 9256 h 10378"/>
                <a:gd name="connsiteX46" fmla="*/ 3566 w 11968"/>
                <a:gd name="connsiteY46" fmla="*/ 9256 h 10378"/>
                <a:gd name="connsiteX47" fmla="*/ 3498 w 11968"/>
                <a:gd name="connsiteY47" fmla="*/ 9343 h 10378"/>
                <a:gd name="connsiteX48" fmla="*/ 3464 w 11968"/>
                <a:gd name="connsiteY48" fmla="*/ 9473 h 10378"/>
                <a:gd name="connsiteX49" fmla="*/ 3398 w 11968"/>
                <a:gd name="connsiteY49" fmla="*/ 9559 h 10378"/>
                <a:gd name="connsiteX50" fmla="*/ 3398 w 11968"/>
                <a:gd name="connsiteY50" fmla="*/ 9774 h 10378"/>
                <a:gd name="connsiteX51" fmla="*/ 3398 w 11968"/>
                <a:gd name="connsiteY51" fmla="*/ 10378 h 10378"/>
                <a:gd name="connsiteX52" fmla="*/ 3668 w 11968"/>
                <a:gd name="connsiteY52" fmla="*/ 10378 h 10378"/>
                <a:gd name="connsiteX53" fmla="*/ 3668 w 11968"/>
                <a:gd name="connsiteY53" fmla="*/ 9948 h 10378"/>
                <a:gd name="connsiteX54" fmla="*/ 3668 w 11968"/>
                <a:gd name="connsiteY54" fmla="*/ 9774 h 10378"/>
                <a:gd name="connsiteX55" fmla="*/ 3701 w 11968"/>
                <a:gd name="connsiteY55" fmla="*/ 9646 h 10378"/>
                <a:gd name="connsiteX56" fmla="*/ 3735 w 11968"/>
                <a:gd name="connsiteY56" fmla="*/ 9559 h 10378"/>
                <a:gd name="connsiteX57" fmla="*/ 3801 w 11968"/>
                <a:gd name="connsiteY57" fmla="*/ 9516 h 10378"/>
                <a:gd name="connsiteX58" fmla="*/ 3801 w 11968"/>
                <a:gd name="connsiteY58" fmla="*/ 9473 h 10378"/>
                <a:gd name="connsiteX59" fmla="*/ 5017 w 11968"/>
                <a:gd name="connsiteY59" fmla="*/ 9084 h 10378"/>
                <a:gd name="connsiteX60" fmla="*/ 5255 w 11968"/>
                <a:gd name="connsiteY60" fmla="*/ 8221 h 10378"/>
                <a:gd name="connsiteX61" fmla="*/ 5153 w 11968"/>
                <a:gd name="connsiteY61" fmla="*/ 8091 h 10378"/>
                <a:gd name="connsiteX62" fmla="*/ 5052 w 11968"/>
                <a:gd name="connsiteY62" fmla="*/ 7962 h 10378"/>
                <a:gd name="connsiteX63" fmla="*/ 5017 w 11968"/>
                <a:gd name="connsiteY63" fmla="*/ 7833 h 10378"/>
                <a:gd name="connsiteX64" fmla="*/ 4985 w 11968"/>
                <a:gd name="connsiteY64" fmla="*/ 7661 h 10378"/>
                <a:gd name="connsiteX65" fmla="*/ 4916 w 11968"/>
                <a:gd name="connsiteY65" fmla="*/ 7575 h 10378"/>
                <a:gd name="connsiteX66" fmla="*/ 4916 w 11968"/>
                <a:gd name="connsiteY66" fmla="*/ 7530 h 10378"/>
                <a:gd name="connsiteX67" fmla="*/ 4916 w 11968"/>
                <a:gd name="connsiteY67" fmla="*/ 7401 h 10378"/>
                <a:gd name="connsiteX68" fmla="*/ 4883 w 11968"/>
                <a:gd name="connsiteY68" fmla="*/ 7100 h 10378"/>
                <a:gd name="connsiteX69" fmla="*/ 4815 w 11968"/>
                <a:gd name="connsiteY69" fmla="*/ 6582 h 10378"/>
                <a:gd name="connsiteX70" fmla="*/ 4782 w 11968"/>
                <a:gd name="connsiteY70" fmla="*/ 6022 h 10378"/>
                <a:gd name="connsiteX71" fmla="*/ 4782 w 11968"/>
                <a:gd name="connsiteY71" fmla="*/ 5547 h 10378"/>
                <a:gd name="connsiteX72" fmla="*/ 4815 w 11968"/>
                <a:gd name="connsiteY72" fmla="*/ 5159 h 10378"/>
                <a:gd name="connsiteX73" fmla="*/ 5017 w 11968"/>
                <a:gd name="connsiteY73" fmla="*/ 4856 h 10378"/>
                <a:gd name="connsiteX74" fmla="*/ 5255 w 11968"/>
                <a:gd name="connsiteY74" fmla="*/ 4727 h 10378"/>
                <a:gd name="connsiteX75" fmla="*/ 5491 w 11968"/>
                <a:gd name="connsiteY75" fmla="*/ 4598 h 10378"/>
                <a:gd name="connsiteX76" fmla="*/ 5693 w 11968"/>
                <a:gd name="connsiteY76" fmla="*/ 4598 h 10378"/>
                <a:gd name="connsiteX77" fmla="*/ 5796 w 11968"/>
                <a:gd name="connsiteY77" fmla="*/ 4598 h 10378"/>
                <a:gd name="connsiteX78" fmla="*/ 5796 w 11968"/>
                <a:gd name="connsiteY78" fmla="*/ 4598 h 10378"/>
                <a:gd name="connsiteX79" fmla="*/ 5863 w 11968"/>
                <a:gd name="connsiteY79" fmla="*/ 4598 h 10378"/>
                <a:gd name="connsiteX80" fmla="*/ 6032 w 11968"/>
                <a:gd name="connsiteY80" fmla="*/ 4598 h 10378"/>
                <a:gd name="connsiteX81" fmla="*/ 6267 w 11968"/>
                <a:gd name="connsiteY81" fmla="*/ 4727 h 10378"/>
                <a:gd name="connsiteX82" fmla="*/ 6536 w 11968"/>
                <a:gd name="connsiteY82" fmla="*/ 4856 h 10378"/>
                <a:gd name="connsiteX83" fmla="*/ 6706 w 11968"/>
                <a:gd name="connsiteY83" fmla="*/ 5159 h 10378"/>
                <a:gd name="connsiteX84" fmla="*/ 6808 w 11968"/>
                <a:gd name="connsiteY84" fmla="*/ 5547 h 10378"/>
                <a:gd name="connsiteX85" fmla="*/ 6773 w 11968"/>
                <a:gd name="connsiteY85" fmla="*/ 6022 h 10378"/>
                <a:gd name="connsiteX86" fmla="*/ 6773 w 11968"/>
                <a:gd name="connsiteY86" fmla="*/ 6582 h 10378"/>
                <a:gd name="connsiteX87" fmla="*/ 6673 w 11968"/>
                <a:gd name="connsiteY87" fmla="*/ 7100 h 10378"/>
                <a:gd name="connsiteX88" fmla="*/ 6673 w 11968"/>
                <a:gd name="connsiteY88" fmla="*/ 7401 h 10378"/>
                <a:gd name="connsiteX89" fmla="*/ 6640 w 11968"/>
                <a:gd name="connsiteY89" fmla="*/ 7530 h 10378"/>
                <a:gd name="connsiteX90" fmla="*/ 6640 w 11968"/>
                <a:gd name="connsiteY90" fmla="*/ 7575 h 10378"/>
                <a:gd name="connsiteX91" fmla="*/ 6640 w 11968"/>
                <a:gd name="connsiteY91" fmla="*/ 7661 h 10378"/>
                <a:gd name="connsiteX92" fmla="*/ 6571 w 11968"/>
                <a:gd name="connsiteY92" fmla="*/ 7833 h 10378"/>
                <a:gd name="connsiteX93" fmla="*/ 6470 w 11968"/>
                <a:gd name="connsiteY93" fmla="*/ 7962 h 10378"/>
                <a:gd name="connsiteX94" fmla="*/ 6436 w 11968"/>
                <a:gd name="connsiteY94" fmla="*/ 8091 h 10378"/>
                <a:gd name="connsiteX95" fmla="*/ 6267 w 11968"/>
                <a:gd name="connsiteY95" fmla="*/ 8221 h 10378"/>
                <a:gd name="connsiteX96" fmla="*/ 6536 w 11968"/>
                <a:gd name="connsiteY96" fmla="*/ 9084 h 10378"/>
                <a:gd name="connsiteX97" fmla="*/ 7754 w 11968"/>
                <a:gd name="connsiteY97" fmla="*/ 9473 h 10378"/>
                <a:gd name="connsiteX98" fmla="*/ 7754 w 11968"/>
                <a:gd name="connsiteY98" fmla="*/ 9516 h 10378"/>
                <a:gd name="connsiteX99" fmla="*/ 7787 w 11968"/>
                <a:gd name="connsiteY99" fmla="*/ 9559 h 10378"/>
                <a:gd name="connsiteX100" fmla="*/ 7856 w 11968"/>
                <a:gd name="connsiteY100" fmla="*/ 9646 h 10378"/>
                <a:gd name="connsiteX101" fmla="*/ 7889 w 11968"/>
                <a:gd name="connsiteY101" fmla="*/ 9774 h 10378"/>
                <a:gd name="connsiteX102" fmla="*/ 7956 w 11968"/>
                <a:gd name="connsiteY102" fmla="*/ 9948 h 10378"/>
                <a:gd name="connsiteX103" fmla="*/ 7956 w 11968"/>
                <a:gd name="connsiteY103" fmla="*/ 10120 h 10378"/>
                <a:gd name="connsiteX104" fmla="*/ 7956 w 11968"/>
                <a:gd name="connsiteY104" fmla="*/ 10334 h 10378"/>
                <a:gd name="connsiteX105" fmla="*/ 8126 w 11968"/>
                <a:gd name="connsiteY105" fmla="*/ 10334 h 10378"/>
                <a:gd name="connsiteX106" fmla="*/ 8126 w 11968"/>
                <a:gd name="connsiteY106" fmla="*/ 9774 h 10378"/>
                <a:gd name="connsiteX107" fmla="*/ 8126 w 11968"/>
                <a:gd name="connsiteY107" fmla="*/ 9559 h 10378"/>
                <a:gd name="connsiteX108" fmla="*/ 8090 w 11968"/>
                <a:gd name="connsiteY108" fmla="*/ 9473 h 10378"/>
                <a:gd name="connsiteX109" fmla="*/ 8024 w 11968"/>
                <a:gd name="connsiteY109" fmla="*/ 9343 h 10378"/>
                <a:gd name="connsiteX110" fmla="*/ 7990 w 11968"/>
                <a:gd name="connsiteY110" fmla="*/ 9256 h 10378"/>
                <a:gd name="connsiteX111" fmla="*/ 7956 w 11968"/>
                <a:gd name="connsiteY111" fmla="*/ 9256 h 10378"/>
                <a:gd name="connsiteX112" fmla="*/ 7147 w 11968"/>
                <a:gd name="connsiteY112" fmla="*/ 8998 h 10378"/>
                <a:gd name="connsiteX113" fmla="*/ 7685 w 11968"/>
                <a:gd name="connsiteY113" fmla="*/ 8825 h 10378"/>
                <a:gd name="connsiteX114" fmla="*/ 7956 w 11968"/>
                <a:gd name="connsiteY114" fmla="*/ 8091 h 10378"/>
                <a:gd name="connsiteX115" fmla="*/ 7856 w 11968"/>
                <a:gd name="connsiteY115" fmla="*/ 8005 h 10378"/>
                <a:gd name="connsiteX116" fmla="*/ 7754 w 11968"/>
                <a:gd name="connsiteY116" fmla="*/ 7919 h 10378"/>
                <a:gd name="connsiteX117" fmla="*/ 7685 w 11968"/>
                <a:gd name="connsiteY117" fmla="*/ 7790 h 10378"/>
                <a:gd name="connsiteX118" fmla="*/ 7653 w 11968"/>
                <a:gd name="connsiteY118" fmla="*/ 7661 h 10378"/>
                <a:gd name="connsiteX119" fmla="*/ 7653 w 11968"/>
                <a:gd name="connsiteY119" fmla="*/ 7530 h 10378"/>
                <a:gd name="connsiteX120" fmla="*/ 7653 w 11968"/>
                <a:gd name="connsiteY120" fmla="*/ 7530 h 10378"/>
                <a:gd name="connsiteX121" fmla="*/ 7584 w 11968"/>
                <a:gd name="connsiteY121" fmla="*/ 7358 h 10378"/>
                <a:gd name="connsiteX122" fmla="*/ 7551 w 11968"/>
                <a:gd name="connsiteY122" fmla="*/ 6972 h 10378"/>
                <a:gd name="connsiteX123" fmla="*/ 7517 w 11968"/>
                <a:gd name="connsiteY123" fmla="*/ 6410 h 10378"/>
                <a:gd name="connsiteX124" fmla="*/ 7517 w 11968"/>
                <a:gd name="connsiteY124" fmla="*/ 5849 h 10378"/>
                <a:gd name="connsiteX125" fmla="*/ 7584 w 11968"/>
                <a:gd name="connsiteY125" fmla="*/ 5460 h 10378"/>
                <a:gd name="connsiteX126" fmla="*/ 7787 w 11968"/>
                <a:gd name="connsiteY126" fmla="*/ 5287 h 10378"/>
                <a:gd name="connsiteX127" fmla="*/ 8024 w 11968"/>
                <a:gd name="connsiteY127" fmla="*/ 5159 h 10378"/>
                <a:gd name="connsiteX128" fmla="*/ 8227 w 11968"/>
                <a:gd name="connsiteY128" fmla="*/ 5116 h 10378"/>
                <a:gd name="connsiteX129" fmla="*/ 8327 w 11968"/>
                <a:gd name="connsiteY129" fmla="*/ 5116 h 10378"/>
                <a:gd name="connsiteX130" fmla="*/ 8327 w 11968"/>
                <a:gd name="connsiteY130" fmla="*/ 5116 h 10378"/>
                <a:gd name="connsiteX131" fmla="*/ 8430 w 11968"/>
                <a:gd name="connsiteY131" fmla="*/ 5116 h 10378"/>
                <a:gd name="connsiteX132" fmla="*/ 8631 w 11968"/>
                <a:gd name="connsiteY132" fmla="*/ 5159 h 10378"/>
                <a:gd name="connsiteX133" fmla="*/ 8901 w 11968"/>
                <a:gd name="connsiteY133" fmla="*/ 5287 h 10378"/>
                <a:gd name="connsiteX134" fmla="*/ 9105 w 11968"/>
                <a:gd name="connsiteY134" fmla="*/ 5460 h 10378"/>
                <a:gd name="connsiteX135" fmla="*/ 9205 w 11968"/>
                <a:gd name="connsiteY135" fmla="*/ 5849 h 10378"/>
                <a:gd name="connsiteX136" fmla="*/ 9172 w 11968"/>
                <a:gd name="connsiteY136" fmla="*/ 6410 h 10378"/>
                <a:gd name="connsiteX137" fmla="*/ 9105 w 11968"/>
                <a:gd name="connsiteY137" fmla="*/ 6972 h 10378"/>
                <a:gd name="connsiteX138" fmla="*/ 9070 w 11968"/>
                <a:gd name="connsiteY138" fmla="*/ 7358 h 10378"/>
                <a:gd name="connsiteX139" fmla="*/ 9070 w 11968"/>
                <a:gd name="connsiteY139" fmla="*/ 7530 h 10378"/>
                <a:gd name="connsiteX140" fmla="*/ 9070 w 11968"/>
                <a:gd name="connsiteY140" fmla="*/ 7530 h 10378"/>
                <a:gd name="connsiteX141" fmla="*/ 9003 w 11968"/>
                <a:gd name="connsiteY141" fmla="*/ 7661 h 10378"/>
                <a:gd name="connsiteX142" fmla="*/ 8970 w 11968"/>
                <a:gd name="connsiteY142" fmla="*/ 7790 h 10378"/>
                <a:gd name="connsiteX143" fmla="*/ 8901 w 11968"/>
                <a:gd name="connsiteY143" fmla="*/ 7919 h 10378"/>
                <a:gd name="connsiteX144" fmla="*/ 8869 w 11968"/>
                <a:gd name="connsiteY144" fmla="*/ 8005 h 10378"/>
                <a:gd name="connsiteX145" fmla="*/ 8767 w 11968"/>
                <a:gd name="connsiteY145" fmla="*/ 8091 h 10378"/>
                <a:gd name="connsiteX146" fmla="*/ 8970 w 11968"/>
                <a:gd name="connsiteY146" fmla="*/ 8825 h 10378"/>
                <a:gd name="connsiteX147" fmla="*/ 9984 w 11968"/>
                <a:gd name="connsiteY147" fmla="*/ 9126 h 10378"/>
                <a:gd name="connsiteX148" fmla="*/ 9984 w 11968"/>
                <a:gd name="connsiteY148" fmla="*/ 9126 h 10378"/>
                <a:gd name="connsiteX149" fmla="*/ 10050 w 11968"/>
                <a:gd name="connsiteY149" fmla="*/ 9213 h 10378"/>
                <a:gd name="connsiteX150" fmla="*/ 10085 w 11968"/>
                <a:gd name="connsiteY150" fmla="*/ 9256 h 10378"/>
                <a:gd name="connsiteX151" fmla="*/ 10085 w 11968"/>
                <a:gd name="connsiteY151" fmla="*/ 9384 h 10378"/>
                <a:gd name="connsiteX152" fmla="*/ 10117 w 11968"/>
                <a:gd name="connsiteY152" fmla="*/ 9516 h 10378"/>
                <a:gd name="connsiteX153" fmla="*/ 10117 w 11968"/>
                <a:gd name="connsiteY153" fmla="*/ 10075 h 10378"/>
                <a:gd name="connsiteX0" fmla="*/ 10117 w 11919"/>
                <a:gd name="connsiteY0" fmla="*/ 10075 h 10378"/>
                <a:gd name="connsiteX1" fmla="*/ 7998 w 11919"/>
                <a:gd name="connsiteY1" fmla="*/ 2522 h 10378"/>
                <a:gd name="connsiteX2" fmla="*/ 2621 w 11919"/>
                <a:gd name="connsiteY2" fmla="*/ 3304 h 10378"/>
                <a:gd name="connsiteX3" fmla="*/ 1404 w 11919"/>
                <a:gd name="connsiteY3" fmla="*/ 9817 h 10378"/>
                <a:gd name="connsiteX4" fmla="*/ 1404 w 11919"/>
                <a:gd name="connsiteY4" fmla="*/ 9516 h 10378"/>
                <a:gd name="connsiteX5" fmla="*/ 1472 w 11919"/>
                <a:gd name="connsiteY5" fmla="*/ 9384 h 10378"/>
                <a:gd name="connsiteX6" fmla="*/ 1472 w 11919"/>
                <a:gd name="connsiteY6" fmla="*/ 9256 h 10378"/>
                <a:gd name="connsiteX7" fmla="*/ 1505 w 11919"/>
                <a:gd name="connsiteY7" fmla="*/ 9213 h 10378"/>
                <a:gd name="connsiteX8" fmla="*/ 1574 w 11919"/>
                <a:gd name="connsiteY8" fmla="*/ 9126 h 10378"/>
                <a:gd name="connsiteX9" fmla="*/ 1574 w 11919"/>
                <a:gd name="connsiteY9" fmla="*/ 9126 h 10378"/>
                <a:gd name="connsiteX10" fmla="*/ 2587 w 11919"/>
                <a:gd name="connsiteY10" fmla="*/ 8825 h 10378"/>
                <a:gd name="connsiteX11" fmla="*/ 2789 w 11919"/>
                <a:gd name="connsiteY11" fmla="*/ 8091 h 10378"/>
                <a:gd name="connsiteX12" fmla="*/ 2688 w 11919"/>
                <a:gd name="connsiteY12" fmla="*/ 8005 h 10378"/>
                <a:gd name="connsiteX13" fmla="*/ 2621 w 11919"/>
                <a:gd name="connsiteY13" fmla="*/ 7919 h 10378"/>
                <a:gd name="connsiteX14" fmla="*/ 2587 w 11919"/>
                <a:gd name="connsiteY14" fmla="*/ 7790 h 10378"/>
                <a:gd name="connsiteX15" fmla="*/ 2518 w 11919"/>
                <a:gd name="connsiteY15" fmla="*/ 7661 h 10378"/>
                <a:gd name="connsiteX16" fmla="*/ 2485 w 11919"/>
                <a:gd name="connsiteY16" fmla="*/ 7575 h 10378"/>
                <a:gd name="connsiteX17" fmla="*/ 2485 w 11919"/>
                <a:gd name="connsiteY17" fmla="*/ 7530 h 10378"/>
                <a:gd name="connsiteX18" fmla="*/ 2485 w 11919"/>
                <a:gd name="connsiteY18" fmla="*/ 7358 h 10378"/>
                <a:gd name="connsiteX19" fmla="*/ 2452 w 11919"/>
                <a:gd name="connsiteY19" fmla="*/ 6972 h 10378"/>
                <a:gd name="connsiteX20" fmla="*/ 2384 w 11919"/>
                <a:gd name="connsiteY20" fmla="*/ 6410 h 10378"/>
                <a:gd name="connsiteX21" fmla="*/ 2349 w 11919"/>
                <a:gd name="connsiteY21" fmla="*/ 5849 h 10378"/>
                <a:gd name="connsiteX22" fmla="*/ 2452 w 11919"/>
                <a:gd name="connsiteY22" fmla="*/ 5460 h 10378"/>
                <a:gd name="connsiteX23" fmla="*/ 2688 w 11919"/>
                <a:gd name="connsiteY23" fmla="*/ 5287 h 10378"/>
                <a:gd name="connsiteX24" fmla="*/ 2924 w 11919"/>
                <a:gd name="connsiteY24" fmla="*/ 5159 h 10378"/>
                <a:gd name="connsiteX25" fmla="*/ 3127 w 11919"/>
                <a:gd name="connsiteY25" fmla="*/ 5116 h 10378"/>
                <a:gd name="connsiteX26" fmla="*/ 3227 w 11919"/>
                <a:gd name="connsiteY26" fmla="*/ 5116 h 10378"/>
                <a:gd name="connsiteX27" fmla="*/ 3227 w 11919"/>
                <a:gd name="connsiteY27" fmla="*/ 5116 h 10378"/>
                <a:gd name="connsiteX28" fmla="*/ 3296 w 11919"/>
                <a:gd name="connsiteY28" fmla="*/ 5116 h 10378"/>
                <a:gd name="connsiteX29" fmla="*/ 3498 w 11919"/>
                <a:gd name="connsiteY29" fmla="*/ 5159 h 10378"/>
                <a:gd name="connsiteX30" fmla="*/ 3735 w 11919"/>
                <a:gd name="connsiteY30" fmla="*/ 5287 h 10378"/>
                <a:gd name="connsiteX31" fmla="*/ 3936 w 11919"/>
                <a:gd name="connsiteY31" fmla="*/ 5460 h 10378"/>
                <a:gd name="connsiteX32" fmla="*/ 4038 w 11919"/>
                <a:gd name="connsiteY32" fmla="*/ 5849 h 10378"/>
                <a:gd name="connsiteX33" fmla="*/ 4038 w 11919"/>
                <a:gd name="connsiteY33" fmla="*/ 6410 h 10378"/>
                <a:gd name="connsiteX34" fmla="*/ 4005 w 11919"/>
                <a:gd name="connsiteY34" fmla="*/ 6972 h 10378"/>
                <a:gd name="connsiteX35" fmla="*/ 3936 w 11919"/>
                <a:gd name="connsiteY35" fmla="*/ 7358 h 10378"/>
                <a:gd name="connsiteX36" fmla="*/ 3902 w 11919"/>
                <a:gd name="connsiteY36" fmla="*/ 7530 h 10378"/>
                <a:gd name="connsiteX37" fmla="*/ 3902 w 11919"/>
                <a:gd name="connsiteY37" fmla="*/ 7575 h 10378"/>
                <a:gd name="connsiteX38" fmla="*/ 3902 w 11919"/>
                <a:gd name="connsiteY38" fmla="*/ 7661 h 10378"/>
                <a:gd name="connsiteX39" fmla="*/ 3836 w 11919"/>
                <a:gd name="connsiteY39" fmla="*/ 7790 h 10378"/>
                <a:gd name="connsiteX40" fmla="*/ 3801 w 11919"/>
                <a:gd name="connsiteY40" fmla="*/ 7919 h 10378"/>
                <a:gd name="connsiteX41" fmla="*/ 3701 w 11919"/>
                <a:gd name="connsiteY41" fmla="*/ 8005 h 10378"/>
                <a:gd name="connsiteX42" fmla="*/ 3668 w 11919"/>
                <a:gd name="connsiteY42" fmla="*/ 8091 h 10378"/>
                <a:gd name="connsiteX43" fmla="*/ 3836 w 11919"/>
                <a:gd name="connsiteY43" fmla="*/ 8825 h 10378"/>
                <a:gd name="connsiteX44" fmla="*/ 4376 w 11919"/>
                <a:gd name="connsiteY44" fmla="*/ 8998 h 10378"/>
                <a:gd name="connsiteX45" fmla="*/ 3600 w 11919"/>
                <a:gd name="connsiteY45" fmla="*/ 9256 h 10378"/>
                <a:gd name="connsiteX46" fmla="*/ 3566 w 11919"/>
                <a:gd name="connsiteY46" fmla="*/ 9256 h 10378"/>
                <a:gd name="connsiteX47" fmla="*/ 3498 w 11919"/>
                <a:gd name="connsiteY47" fmla="*/ 9343 h 10378"/>
                <a:gd name="connsiteX48" fmla="*/ 3464 w 11919"/>
                <a:gd name="connsiteY48" fmla="*/ 9473 h 10378"/>
                <a:gd name="connsiteX49" fmla="*/ 3398 w 11919"/>
                <a:gd name="connsiteY49" fmla="*/ 9559 h 10378"/>
                <a:gd name="connsiteX50" fmla="*/ 3398 w 11919"/>
                <a:gd name="connsiteY50" fmla="*/ 9774 h 10378"/>
                <a:gd name="connsiteX51" fmla="*/ 3398 w 11919"/>
                <a:gd name="connsiteY51" fmla="*/ 10378 h 10378"/>
                <a:gd name="connsiteX52" fmla="*/ 3668 w 11919"/>
                <a:gd name="connsiteY52" fmla="*/ 10378 h 10378"/>
                <a:gd name="connsiteX53" fmla="*/ 3668 w 11919"/>
                <a:gd name="connsiteY53" fmla="*/ 9948 h 10378"/>
                <a:gd name="connsiteX54" fmla="*/ 3668 w 11919"/>
                <a:gd name="connsiteY54" fmla="*/ 9774 h 10378"/>
                <a:gd name="connsiteX55" fmla="*/ 3701 w 11919"/>
                <a:gd name="connsiteY55" fmla="*/ 9646 h 10378"/>
                <a:gd name="connsiteX56" fmla="*/ 3735 w 11919"/>
                <a:gd name="connsiteY56" fmla="*/ 9559 h 10378"/>
                <a:gd name="connsiteX57" fmla="*/ 3801 w 11919"/>
                <a:gd name="connsiteY57" fmla="*/ 9516 h 10378"/>
                <a:gd name="connsiteX58" fmla="*/ 3801 w 11919"/>
                <a:gd name="connsiteY58" fmla="*/ 9473 h 10378"/>
                <a:gd name="connsiteX59" fmla="*/ 5017 w 11919"/>
                <a:gd name="connsiteY59" fmla="*/ 9084 h 10378"/>
                <a:gd name="connsiteX60" fmla="*/ 5255 w 11919"/>
                <a:gd name="connsiteY60" fmla="*/ 8221 h 10378"/>
                <a:gd name="connsiteX61" fmla="*/ 5153 w 11919"/>
                <a:gd name="connsiteY61" fmla="*/ 8091 h 10378"/>
                <a:gd name="connsiteX62" fmla="*/ 5052 w 11919"/>
                <a:gd name="connsiteY62" fmla="*/ 7962 h 10378"/>
                <a:gd name="connsiteX63" fmla="*/ 5017 w 11919"/>
                <a:gd name="connsiteY63" fmla="*/ 7833 h 10378"/>
                <a:gd name="connsiteX64" fmla="*/ 4985 w 11919"/>
                <a:gd name="connsiteY64" fmla="*/ 7661 h 10378"/>
                <a:gd name="connsiteX65" fmla="*/ 4916 w 11919"/>
                <a:gd name="connsiteY65" fmla="*/ 7575 h 10378"/>
                <a:gd name="connsiteX66" fmla="*/ 4916 w 11919"/>
                <a:gd name="connsiteY66" fmla="*/ 7530 h 10378"/>
                <a:gd name="connsiteX67" fmla="*/ 4916 w 11919"/>
                <a:gd name="connsiteY67" fmla="*/ 7401 h 10378"/>
                <a:gd name="connsiteX68" fmla="*/ 4883 w 11919"/>
                <a:gd name="connsiteY68" fmla="*/ 7100 h 10378"/>
                <a:gd name="connsiteX69" fmla="*/ 4815 w 11919"/>
                <a:gd name="connsiteY69" fmla="*/ 6582 h 10378"/>
                <a:gd name="connsiteX70" fmla="*/ 4782 w 11919"/>
                <a:gd name="connsiteY70" fmla="*/ 6022 h 10378"/>
                <a:gd name="connsiteX71" fmla="*/ 4782 w 11919"/>
                <a:gd name="connsiteY71" fmla="*/ 5547 h 10378"/>
                <a:gd name="connsiteX72" fmla="*/ 4815 w 11919"/>
                <a:gd name="connsiteY72" fmla="*/ 5159 h 10378"/>
                <a:gd name="connsiteX73" fmla="*/ 5017 w 11919"/>
                <a:gd name="connsiteY73" fmla="*/ 4856 h 10378"/>
                <a:gd name="connsiteX74" fmla="*/ 5255 w 11919"/>
                <a:gd name="connsiteY74" fmla="*/ 4727 h 10378"/>
                <a:gd name="connsiteX75" fmla="*/ 5491 w 11919"/>
                <a:gd name="connsiteY75" fmla="*/ 4598 h 10378"/>
                <a:gd name="connsiteX76" fmla="*/ 5693 w 11919"/>
                <a:gd name="connsiteY76" fmla="*/ 4598 h 10378"/>
                <a:gd name="connsiteX77" fmla="*/ 5796 w 11919"/>
                <a:gd name="connsiteY77" fmla="*/ 4598 h 10378"/>
                <a:gd name="connsiteX78" fmla="*/ 5796 w 11919"/>
                <a:gd name="connsiteY78" fmla="*/ 4598 h 10378"/>
                <a:gd name="connsiteX79" fmla="*/ 5863 w 11919"/>
                <a:gd name="connsiteY79" fmla="*/ 4598 h 10378"/>
                <a:gd name="connsiteX80" fmla="*/ 6032 w 11919"/>
                <a:gd name="connsiteY80" fmla="*/ 4598 h 10378"/>
                <a:gd name="connsiteX81" fmla="*/ 6267 w 11919"/>
                <a:gd name="connsiteY81" fmla="*/ 4727 h 10378"/>
                <a:gd name="connsiteX82" fmla="*/ 6536 w 11919"/>
                <a:gd name="connsiteY82" fmla="*/ 4856 h 10378"/>
                <a:gd name="connsiteX83" fmla="*/ 6706 w 11919"/>
                <a:gd name="connsiteY83" fmla="*/ 5159 h 10378"/>
                <a:gd name="connsiteX84" fmla="*/ 6808 w 11919"/>
                <a:gd name="connsiteY84" fmla="*/ 5547 h 10378"/>
                <a:gd name="connsiteX85" fmla="*/ 6773 w 11919"/>
                <a:gd name="connsiteY85" fmla="*/ 6022 h 10378"/>
                <a:gd name="connsiteX86" fmla="*/ 6773 w 11919"/>
                <a:gd name="connsiteY86" fmla="*/ 6582 h 10378"/>
                <a:gd name="connsiteX87" fmla="*/ 6673 w 11919"/>
                <a:gd name="connsiteY87" fmla="*/ 7100 h 10378"/>
                <a:gd name="connsiteX88" fmla="*/ 6673 w 11919"/>
                <a:gd name="connsiteY88" fmla="*/ 7401 h 10378"/>
                <a:gd name="connsiteX89" fmla="*/ 6640 w 11919"/>
                <a:gd name="connsiteY89" fmla="*/ 7530 h 10378"/>
                <a:gd name="connsiteX90" fmla="*/ 6640 w 11919"/>
                <a:gd name="connsiteY90" fmla="*/ 7575 h 10378"/>
                <a:gd name="connsiteX91" fmla="*/ 6640 w 11919"/>
                <a:gd name="connsiteY91" fmla="*/ 7661 h 10378"/>
                <a:gd name="connsiteX92" fmla="*/ 6571 w 11919"/>
                <a:gd name="connsiteY92" fmla="*/ 7833 h 10378"/>
                <a:gd name="connsiteX93" fmla="*/ 6470 w 11919"/>
                <a:gd name="connsiteY93" fmla="*/ 7962 h 10378"/>
                <a:gd name="connsiteX94" fmla="*/ 6436 w 11919"/>
                <a:gd name="connsiteY94" fmla="*/ 8091 h 10378"/>
                <a:gd name="connsiteX95" fmla="*/ 6267 w 11919"/>
                <a:gd name="connsiteY95" fmla="*/ 8221 h 10378"/>
                <a:gd name="connsiteX96" fmla="*/ 6536 w 11919"/>
                <a:gd name="connsiteY96" fmla="*/ 9084 h 10378"/>
                <a:gd name="connsiteX97" fmla="*/ 7754 w 11919"/>
                <a:gd name="connsiteY97" fmla="*/ 9473 h 10378"/>
                <a:gd name="connsiteX98" fmla="*/ 7754 w 11919"/>
                <a:gd name="connsiteY98" fmla="*/ 9516 h 10378"/>
                <a:gd name="connsiteX99" fmla="*/ 7787 w 11919"/>
                <a:gd name="connsiteY99" fmla="*/ 9559 h 10378"/>
                <a:gd name="connsiteX100" fmla="*/ 7856 w 11919"/>
                <a:gd name="connsiteY100" fmla="*/ 9646 h 10378"/>
                <a:gd name="connsiteX101" fmla="*/ 7889 w 11919"/>
                <a:gd name="connsiteY101" fmla="*/ 9774 h 10378"/>
                <a:gd name="connsiteX102" fmla="*/ 7956 w 11919"/>
                <a:gd name="connsiteY102" fmla="*/ 9948 h 10378"/>
                <a:gd name="connsiteX103" fmla="*/ 7956 w 11919"/>
                <a:gd name="connsiteY103" fmla="*/ 10120 h 10378"/>
                <a:gd name="connsiteX104" fmla="*/ 7956 w 11919"/>
                <a:gd name="connsiteY104" fmla="*/ 10334 h 10378"/>
                <a:gd name="connsiteX105" fmla="*/ 8126 w 11919"/>
                <a:gd name="connsiteY105" fmla="*/ 10334 h 10378"/>
                <a:gd name="connsiteX106" fmla="*/ 8126 w 11919"/>
                <a:gd name="connsiteY106" fmla="*/ 9774 h 10378"/>
                <a:gd name="connsiteX107" fmla="*/ 8126 w 11919"/>
                <a:gd name="connsiteY107" fmla="*/ 9559 h 10378"/>
                <a:gd name="connsiteX108" fmla="*/ 8090 w 11919"/>
                <a:gd name="connsiteY108" fmla="*/ 9473 h 10378"/>
                <a:gd name="connsiteX109" fmla="*/ 8024 w 11919"/>
                <a:gd name="connsiteY109" fmla="*/ 9343 h 10378"/>
                <a:gd name="connsiteX110" fmla="*/ 7990 w 11919"/>
                <a:gd name="connsiteY110" fmla="*/ 9256 h 10378"/>
                <a:gd name="connsiteX111" fmla="*/ 7956 w 11919"/>
                <a:gd name="connsiteY111" fmla="*/ 9256 h 10378"/>
                <a:gd name="connsiteX112" fmla="*/ 7147 w 11919"/>
                <a:gd name="connsiteY112" fmla="*/ 8998 h 10378"/>
                <a:gd name="connsiteX113" fmla="*/ 7685 w 11919"/>
                <a:gd name="connsiteY113" fmla="*/ 8825 h 10378"/>
                <a:gd name="connsiteX114" fmla="*/ 7956 w 11919"/>
                <a:gd name="connsiteY114" fmla="*/ 8091 h 10378"/>
                <a:gd name="connsiteX115" fmla="*/ 7856 w 11919"/>
                <a:gd name="connsiteY115" fmla="*/ 8005 h 10378"/>
                <a:gd name="connsiteX116" fmla="*/ 7754 w 11919"/>
                <a:gd name="connsiteY116" fmla="*/ 7919 h 10378"/>
                <a:gd name="connsiteX117" fmla="*/ 7685 w 11919"/>
                <a:gd name="connsiteY117" fmla="*/ 7790 h 10378"/>
                <a:gd name="connsiteX118" fmla="*/ 7653 w 11919"/>
                <a:gd name="connsiteY118" fmla="*/ 7661 h 10378"/>
                <a:gd name="connsiteX119" fmla="*/ 7653 w 11919"/>
                <a:gd name="connsiteY119" fmla="*/ 7530 h 10378"/>
                <a:gd name="connsiteX120" fmla="*/ 7653 w 11919"/>
                <a:gd name="connsiteY120" fmla="*/ 7530 h 10378"/>
                <a:gd name="connsiteX121" fmla="*/ 7584 w 11919"/>
                <a:gd name="connsiteY121" fmla="*/ 7358 h 10378"/>
                <a:gd name="connsiteX122" fmla="*/ 7551 w 11919"/>
                <a:gd name="connsiteY122" fmla="*/ 6972 h 10378"/>
                <a:gd name="connsiteX123" fmla="*/ 7517 w 11919"/>
                <a:gd name="connsiteY123" fmla="*/ 6410 h 10378"/>
                <a:gd name="connsiteX124" fmla="*/ 7517 w 11919"/>
                <a:gd name="connsiteY124" fmla="*/ 5849 h 10378"/>
                <a:gd name="connsiteX125" fmla="*/ 7584 w 11919"/>
                <a:gd name="connsiteY125" fmla="*/ 5460 h 10378"/>
                <a:gd name="connsiteX126" fmla="*/ 7787 w 11919"/>
                <a:gd name="connsiteY126" fmla="*/ 5287 h 10378"/>
                <a:gd name="connsiteX127" fmla="*/ 8024 w 11919"/>
                <a:gd name="connsiteY127" fmla="*/ 5159 h 10378"/>
                <a:gd name="connsiteX128" fmla="*/ 8227 w 11919"/>
                <a:gd name="connsiteY128" fmla="*/ 5116 h 10378"/>
                <a:gd name="connsiteX129" fmla="*/ 8327 w 11919"/>
                <a:gd name="connsiteY129" fmla="*/ 5116 h 10378"/>
                <a:gd name="connsiteX130" fmla="*/ 8327 w 11919"/>
                <a:gd name="connsiteY130" fmla="*/ 5116 h 10378"/>
                <a:gd name="connsiteX131" fmla="*/ 8430 w 11919"/>
                <a:gd name="connsiteY131" fmla="*/ 5116 h 10378"/>
                <a:gd name="connsiteX132" fmla="*/ 8631 w 11919"/>
                <a:gd name="connsiteY132" fmla="*/ 5159 h 10378"/>
                <a:gd name="connsiteX133" fmla="*/ 8901 w 11919"/>
                <a:gd name="connsiteY133" fmla="*/ 5287 h 10378"/>
                <a:gd name="connsiteX134" fmla="*/ 9105 w 11919"/>
                <a:gd name="connsiteY134" fmla="*/ 5460 h 10378"/>
                <a:gd name="connsiteX135" fmla="*/ 9205 w 11919"/>
                <a:gd name="connsiteY135" fmla="*/ 5849 h 10378"/>
                <a:gd name="connsiteX136" fmla="*/ 9172 w 11919"/>
                <a:gd name="connsiteY136" fmla="*/ 6410 h 10378"/>
                <a:gd name="connsiteX137" fmla="*/ 9105 w 11919"/>
                <a:gd name="connsiteY137" fmla="*/ 6972 h 10378"/>
                <a:gd name="connsiteX138" fmla="*/ 9070 w 11919"/>
                <a:gd name="connsiteY138" fmla="*/ 7358 h 10378"/>
                <a:gd name="connsiteX139" fmla="*/ 9070 w 11919"/>
                <a:gd name="connsiteY139" fmla="*/ 7530 h 10378"/>
                <a:gd name="connsiteX140" fmla="*/ 9070 w 11919"/>
                <a:gd name="connsiteY140" fmla="*/ 7530 h 10378"/>
                <a:gd name="connsiteX141" fmla="*/ 9003 w 11919"/>
                <a:gd name="connsiteY141" fmla="*/ 7661 h 10378"/>
                <a:gd name="connsiteX142" fmla="*/ 8970 w 11919"/>
                <a:gd name="connsiteY142" fmla="*/ 7790 h 10378"/>
                <a:gd name="connsiteX143" fmla="*/ 8901 w 11919"/>
                <a:gd name="connsiteY143" fmla="*/ 7919 h 10378"/>
                <a:gd name="connsiteX144" fmla="*/ 8869 w 11919"/>
                <a:gd name="connsiteY144" fmla="*/ 8005 h 10378"/>
                <a:gd name="connsiteX145" fmla="*/ 8767 w 11919"/>
                <a:gd name="connsiteY145" fmla="*/ 8091 h 10378"/>
                <a:gd name="connsiteX146" fmla="*/ 8970 w 11919"/>
                <a:gd name="connsiteY146" fmla="*/ 8825 h 10378"/>
                <a:gd name="connsiteX147" fmla="*/ 9984 w 11919"/>
                <a:gd name="connsiteY147" fmla="*/ 9126 h 10378"/>
                <a:gd name="connsiteX148" fmla="*/ 9984 w 11919"/>
                <a:gd name="connsiteY148" fmla="*/ 9126 h 10378"/>
                <a:gd name="connsiteX149" fmla="*/ 10050 w 11919"/>
                <a:gd name="connsiteY149" fmla="*/ 9213 h 10378"/>
                <a:gd name="connsiteX150" fmla="*/ 10085 w 11919"/>
                <a:gd name="connsiteY150" fmla="*/ 9256 h 10378"/>
                <a:gd name="connsiteX151" fmla="*/ 10085 w 11919"/>
                <a:gd name="connsiteY151" fmla="*/ 9384 h 10378"/>
                <a:gd name="connsiteX152" fmla="*/ 10117 w 11919"/>
                <a:gd name="connsiteY152" fmla="*/ 9516 h 10378"/>
                <a:gd name="connsiteX153" fmla="*/ 10117 w 11919"/>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5025 w 11927"/>
                <a:gd name="connsiteY63" fmla="*/ 7833 h 10378"/>
                <a:gd name="connsiteX64" fmla="*/ 4993 w 11927"/>
                <a:gd name="connsiteY64" fmla="*/ 7661 h 10378"/>
                <a:gd name="connsiteX65" fmla="*/ 4924 w 11927"/>
                <a:gd name="connsiteY65" fmla="*/ 7575 h 10378"/>
                <a:gd name="connsiteX66" fmla="*/ 4924 w 11927"/>
                <a:gd name="connsiteY66" fmla="*/ 7530 h 10378"/>
                <a:gd name="connsiteX67" fmla="*/ 4924 w 11927"/>
                <a:gd name="connsiteY67" fmla="*/ 7401 h 10378"/>
                <a:gd name="connsiteX68" fmla="*/ 4891 w 11927"/>
                <a:gd name="connsiteY68" fmla="*/ 7100 h 10378"/>
                <a:gd name="connsiteX69" fmla="*/ 4823 w 11927"/>
                <a:gd name="connsiteY69" fmla="*/ 6582 h 10378"/>
                <a:gd name="connsiteX70" fmla="*/ 4790 w 11927"/>
                <a:gd name="connsiteY70" fmla="*/ 6022 h 10378"/>
                <a:gd name="connsiteX71" fmla="*/ 4790 w 11927"/>
                <a:gd name="connsiteY71" fmla="*/ 5547 h 10378"/>
                <a:gd name="connsiteX72" fmla="*/ 4823 w 11927"/>
                <a:gd name="connsiteY72" fmla="*/ 5159 h 10378"/>
                <a:gd name="connsiteX73" fmla="*/ 5025 w 11927"/>
                <a:gd name="connsiteY73" fmla="*/ 4856 h 10378"/>
                <a:gd name="connsiteX74" fmla="*/ 5263 w 11927"/>
                <a:gd name="connsiteY74" fmla="*/ 4727 h 10378"/>
                <a:gd name="connsiteX75" fmla="*/ 5499 w 11927"/>
                <a:gd name="connsiteY75" fmla="*/ 4598 h 10378"/>
                <a:gd name="connsiteX76" fmla="*/ 5701 w 11927"/>
                <a:gd name="connsiteY76" fmla="*/ 4598 h 10378"/>
                <a:gd name="connsiteX77" fmla="*/ 5804 w 11927"/>
                <a:gd name="connsiteY77" fmla="*/ 4598 h 10378"/>
                <a:gd name="connsiteX78" fmla="*/ 5804 w 11927"/>
                <a:gd name="connsiteY78" fmla="*/ 4598 h 10378"/>
                <a:gd name="connsiteX79" fmla="*/ 5871 w 11927"/>
                <a:gd name="connsiteY79" fmla="*/ 4598 h 10378"/>
                <a:gd name="connsiteX80" fmla="*/ 6040 w 11927"/>
                <a:gd name="connsiteY80" fmla="*/ 4598 h 10378"/>
                <a:gd name="connsiteX81" fmla="*/ 6275 w 11927"/>
                <a:gd name="connsiteY81" fmla="*/ 4727 h 10378"/>
                <a:gd name="connsiteX82" fmla="*/ 6544 w 11927"/>
                <a:gd name="connsiteY82" fmla="*/ 4856 h 10378"/>
                <a:gd name="connsiteX83" fmla="*/ 6714 w 11927"/>
                <a:gd name="connsiteY83" fmla="*/ 5159 h 10378"/>
                <a:gd name="connsiteX84" fmla="*/ 6816 w 11927"/>
                <a:gd name="connsiteY84" fmla="*/ 5547 h 10378"/>
                <a:gd name="connsiteX85" fmla="*/ 6781 w 11927"/>
                <a:gd name="connsiteY85" fmla="*/ 6022 h 10378"/>
                <a:gd name="connsiteX86" fmla="*/ 6781 w 11927"/>
                <a:gd name="connsiteY86" fmla="*/ 6582 h 10378"/>
                <a:gd name="connsiteX87" fmla="*/ 6681 w 11927"/>
                <a:gd name="connsiteY87" fmla="*/ 7100 h 10378"/>
                <a:gd name="connsiteX88" fmla="*/ 6681 w 11927"/>
                <a:gd name="connsiteY88" fmla="*/ 7401 h 10378"/>
                <a:gd name="connsiteX89" fmla="*/ 6648 w 11927"/>
                <a:gd name="connsiteY89" fmla="*/ 7530 h 10378"/>
                <a:gd name="connsiteX90" fmla="*/ 6648 w 11927"/>
                <a:gd name="connsiteY90" fmla="*/ 7575 h 10378"/>
                <a:gd name="connsiteX91" fmla="*/ 6648 w 11927"/>
                <a:gd name="connsiteY91" fmla="*/ 7661 h 10378"/>
                <a:gd name="connsiteX92" fmla="*/ 6579 w 11927"/>
                <a:gd name="connsiteY92" fmla="*/ 7833 h 10378"/>
                <a:gd name="connsiteX93" fmla="*/ 6478 w 11927"/>
                <a:gd name="connsiteY93" fmla="*/ 7962 h 10378"/>
                <a:gd name="connsiteX94" fmla="*/ 6444 w 11927"/>
                <a:gd name="connsiteY94" fmla="*/ 8091 h 10378"/>
                <a:gd name="connsiteX95" fmla="*/ 6275 w 11927"/>
                <a:gd name="connsiteY95" fmla="*/ 8221 h 10378"/>
                <a:gd name="connsiteX96" fmla="*/ 6544 w 11927"/>
                <a:gd name="connsiteY96" fmla="*/ 9084 h 10378"/>
                <a:gd name="connsiteX97" fmla="*/ 7762 w 11927"/>
                <a:gd name="connsiteY97" fmla="*/ 9473 h 10378"/>
                <a:gd name="connsiteX98" fmla="*/ 7762 w 11927"/>
                <a:gd name="connsiteY98" fmla="*/ 9516 h 10378"/>
                <a:gd name="connsiteX99" fmla="*/ 7795 w 11927"/>
                <a:gd name="connsiteY99" fmla="*/ 9559 h 10378"/>
                <a:gd name="connsiteX100" fmla="*/ 7864 w 11927"/>
                <a:gd name="connsiteY100" fmla="*/ 9646 h 10378"/>
                <a:gd name="connsiteX101" fmla="*/ 7897 w 11927"/>
                <a:gd name="connsiteY101" fmla="*/ 9774 h 10378"/>
                <a:gd name="connsiteX102" fmla="*/ 7964 w 11927"/>
                <a:gd name="connsiteY102" fmla="*/ 9948 h 10378"/>
                <a:gd name="connsiteX103" fmla="*/ 7964 w 11927"/>
                <a:gd name="connsiteY103" fmla="*/ 10120 h 10378"/>
                <a:gd name="connsiteX104" fmla="*/ 7964 w 11927"/>
                <a:gd name="connsiteY104" fmla="*/ 10334 h 10378"/>
                <a:gd name="connsiteX105" fmla="*/ 8134 w 11927"/>
                <a:gd name="connsiteY105" fmla="*/ 10334 h 10378"/>
                <a:gd name="connsiteX106" fmla="*/ 8134 w 11927"/>
                <a:gd name="connsiteY106" fmla="*/ 9774 h 10378"/>
                <a:gd name="connsiteX107" fmla="*/ 8134 w 11927"/>
                <a:gd name="connsiteY107" fmla="*/ 9559 h 10378"/>
                <a:gd name="connsiteX108" fmla="*/ 8098 w 11927"/>
                <a:gd name="connsiteY108" fmla="*/ 9473 h 10378"/>
                <a:gd name="connsiteX109" fmla="*/ 8032 w 11927"/>
                <a:gd name="connsiteY109" fmla="*/ 9343 h 10378"/>
                <a:gd name="connsiteX110" fmla="*/ 7998 w 11927"/>
                <a:gd name="connsiteY110" fmla="*/ 9256 h 10378"/>
                <a:gd name="connsiteX111" fmla="*/ 7964 w 11927"/>
                <a:gd name="connsiteY111" fmla="*/ 9256 h 10378"/>
                <a:gd name="connsiteX112" fmla="*/ 7155 w 11927"/>
                <a:gd name="connsiteY112" fmla="*/ 8998 h 10378"/>
                <a:gd name="connsiteX113" fmla="*/ 7693 w 11927"/>
                <a:gd name="connsiteY113" fmla="*/ 8825 h 10378"/>
                <a:gd name="connsiteX114" fmla="*/ 7964 w 11927"/>
                <a:gd name="connsiteY114" fmla="*/ 8091 h 10378"/>
                <a:gd name="connsiteX115" fmla="*/ 7864 w 11927"/>
                <a:gd name="connsiteY115" fmla="*/ 8005 h 10378"/>
                <a:gd name="connsiteX116" fmla="*/ 7762 w 11927"/>
                <a:gd name="connsiteY116" fmla="*/ 7919 h 10378"/>
                <a:gd name="connsiteX117" fmla="*/ 7693 w 11927"/>
                <a:gd name="connsiteY117" fmla="*/ 7790 h 10378"/>
                <a:gd name="connsiteX118" fmla="*/ 7661 w 11927"/>
                <a:gd name="connsiteY118" fmla="*/ 7661 h 10378"/>
                <a:gd name="connsiteX119" fmla="*/ 7661 w 11927"/>
                <a:gd name="connsiteY119" fmla="*/ 7530 h 10378"/>
                <a:gd name="connsiteX120" fmla="*/ 7661 w 11927"/>
                <a:gd name="connsiteY120" fmla="*/ 7530 h 10378"/>
                <a:gd name="connsiteX121" fmla="*/ 7592 w 11927"/>
                <a:gd name="connsiteY121" fmla="*/ 7358 h 10378"/>
                <a:gd name="connsiteX122" fmla="*/ 7559 w 11927"/>
                <a:gd name="connsiteY122" fmla="*/ 6972 h 10378"/>
                <a:gd name="connsiteX123" fmla="*/ 7525 w 11927"/>
                <a:gd name="connsiteY123" fmla="*/ 6410 h 10378"/>
                <a:gd name="connsiteX124" fmla="*/ 7525 w 11927"/>
                <a:gd name="connsiteY124" fmla="*/ 5849 h 10378"/>
                <a:gd name="connsiteX125" fmla="*/ 7592 w 11927"/>
                <a:gd name="connsiteY125" fmla="*/ 5460 h 10378"/>
                <a:gd name="connsiteX126" fmla="*/ 7795 w 11927"/>
                <a:gd name="connsiteY126" fmla="*/ 5287 h 10378"/>
                <a:gd name="connsiteX127" fmla="*/ 8032 w 11927"/>
                <a:gd name="connsiteY127" fmla="*/ 5159 h 10378"/>
                <a:gd name="connsiteX128" fmla="*/ 8235 w 11927"/>
                <a:gd name="connsiteY128" fmla="*/ 5116 h 10378"/>
                <a:gd name="connsiteX129" fmla="*/ 8335 w 11927"/>
                <a:gd name="connsiteY129" fmla="*/ 5116 h 10378"/>
                <a:gd name="connsiteX130" fmla="*/ 8335 w 11927"/>
                <a:gd name="connsiteY130" fmla="*/ 5116 h 10378"/>
                <a:gd name="connsiteX131" fmla="*/ 8438 w 11927"/>
                <a:gd name="connsiteY131" fmla="*/ 5116 h 10378"/>
                <a:gd name="connsiteX132" fmla="*/ 8639 w 11927"/>
                <a:gd name="connsiteY132" fmla="*/ 5159 h 10378"/>
                <a:gd name="connsiteX133" fmla="*/ 8909 w 11927"/>
                <a:gd name="connsiteY133" fmla="*/ 5287 h 10378"/>
                <a:gd name="connsiteX134" fmla="*/ 9113 w 11927"/>
                <a:gd name="connsiteY134" fmla="*/ 5460 h 10378"/>
                <a:gd name="connsiteX135" fmla="*/ 9213 w 11927"/>
                <a:gd name="connsiteY135" fmla="*/ 5849 h 10378"/>
                <a:gd name="connsiteX136" fmla="*/ 9180 w 11927"/>
                <a:gd name="connsiteY136" fmla="*/ 6410 h 10378"/>
                <a:gd name="connsiteX137" fmla="*/ 9113 w 11927"/>
                <a:gd name="connsiteY137" fmla="*/ 6972 h 10378"/>
                <a:gd name="connsiteX138" fmla="*/ 9078 w 11927"/>
                <a:gd name="connsiteY138" fmla="*/ 7358 h 10378"/>
                <a:gd name="connsiteX139" fmla="*/ 9078 w 11927"/>
                <a:gd name="connsiteY139" fmla="*/ 7530 h 10378"/>
                <a:gd name="connsiteX140" fmla="*/ 9078 w 11927"/>
                <a:gd name="connsiteY140" fmla="*/ 7530 h 10378"/>
                <a:gd name="connsiteX141" fmla="*/ 9011 w 11927"/>
                <a:gd name="connsiteY141" fmla="*/ 7661 h 10378"/>
                <a:gd name="connsiteX142" fmla="*/ 8978 w 11927"/>
                <a:gd name="connsiteY142" fmla="*/ 7790 h 10378"/>
                <a:gd name="connsiteX143" fmla="*/ 8909 w 11927"/>
                <a:gd name="connsiteY143" fmla="*/ 7919 h 10378"/>
                <a:gd name="connsiteX144" fmla="*/ 8877 w 11927"/>
                <a:gd name="connsiteY144" fmla="*/ 8005 h 10378"/>
                <a:gd name="connsiteX145" fmla="*/ 8775 w 11927"/>
                <a:gd name="connsiteY145" fmla="*/ 8091 h 10378"/>
                <a:gd name="connsiteX146" fmla="*/ 8978 w 11927"/>
                <a:gd name="connsiteY146" fmla="*/ 8825 h 10378"/>
                <a:gd name="connsiteX147" fmla="*/ 9992 w 11927"/>
                <a:gd name="connsiteY147" fmla="*/ 9126 h 10378"/>
                <a:gd name="connsiteX148" fmla="*/ 9992 w 11927"/>
                <a:gd name="connsiteY148" fmla="*/ 9126 h 10378"/>
                <a:gd name="connsiteX149" fmla="*/ 10058 w 11927"/>
                <a:gd name="connsiteY149" fmla="*/ 9213 h 10378"/>
                <a:gd name="connsiteX150" fmla="*/ 10093 w 11927"/>
                <a:gd name="connsiteY150" fmla="*/ 9256 h 10378"/>
                <a:gd name="connsiteX151" fmla="*/ 10093 w 11927"/>
                <a:gd name="connsiteY151" fmla="*/ 9384 h 10378"/>
                <a:gd name="connsiteX152" fmla="*/ 10125 w 11927"/>
                <a:gd name="connsiteY152" fmla="*/ 9516 h 10378"/>
                <a:gd name="connsiteX153" fmla="*/ 10125 w 11927"/>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530 h 10378"/>
                <a:gd name="connsiteX66" fmla="*/ 4924 w 11927"/>
                <a:gd name="connsiteY66" fmla="*/ 7401 h 10378"/>
                <a:gd name="connsiteX67" fmla="*/ 4891 w 11927"/>
                <a:gd name="connsiteY67" fmla="*/ 7100 h 10378"/>
                <a:gd name="connsiteX68" fmla="*/ 4823 w 11927"/>
                <a:gd name="connsiteY68" fmla="*/ 6582 h 10378"/>
                <a:gd name="connsiteX69" fmla="*/ 4790 w 11927"/>
                <a:gd name="connsiteY69" fmla="*/ 6022 h 10378"/>
                <a:gd name="connsiteX70" fmla="*/ 4790 w 11927"/>
                <a:gd name="connsiteY70" fmla="*/ 5547 h 10378"/>
                <a:gd name="connsiteX71" fmla="*/ 4823 w 11927"/>
                <a:gd name="connsiteY71" fmla="*/ 5159 h 10378"/>
                <a:gd name="connsiteX72" fmla="*/ 5025 w 11927"/>
                <a:gd name="connsiteY72" fmla="*/ 4856 h 10378"/>
                <a:gd name="connsiteX73" fmla="*/ 5263 w 11927"/>
                <a:gd name="connsiteY73" fmla="*/ 4727 h 10378"/>
                <a:gd name="connsiteX74" fmla="*/ 5499 w 11927"/>
                <a:gd name="connsiteY74" fmla="*/ 4598 h 10378"/>
                <a:gd name="connsiteX75" fmla="*/ 5701 w 11927"/>
                <a:gd name="connsiteY75" fmla="*/ 4598 h 10378"/>
                <a:gd name="connsiteX76" fmla="*/ 5804 w 11927"/>
                <a:gd name="connsiteY76" fmla="*/ 4598 h 10378"/>
                <a:gd name="connsiteX77" fmla="*/ 5804 w 11927"/>
                <a:gd name="connsiteY77" fmla="*/ 4598 h 10378"/>
                <a:gd name="connsiteX78" fmla="*/ 5871 w 11927"/>
                <a:gd name="connsiteY78" fmla="*/ 4598 h 10378"/>
                <a:gd name="connsiteX79" fmla="*/ 6040 w 11927"/>
                <a:gd name="connsiteY79" fmla="*/ 4598 h 10378"/>
                <a:gd name="connsiteX80" fmla="*/ 6275 w 11927"/>
                <a:gd name="connsiteY80" fmla="*/ 4727 h 10378"/>
                <a:gd name="connsiteX81" fmla="*/ 6544 w 11927"/>
                <a:gd name="connsiteY81" fmla="*/ 4856 h 10378"/>
                <a:gd name="connsiteX82" fmla="*/ 6714 w 11927"/>
                <a:gd name="connsiteY82" fmla="*/ 5159 h 10378"/>
                <a:gd name="connsiteX83" fmla="*/ 6816 w 11927"/>
                <a:gd name="connsiteY83" fmla="*/ 5547 h 10378"/>
                <a:gd name="connsiteX84" fmla="*/ 6781 w 11927"/>
                <a:gd name="connsiteY84" fmla="*/ 6022 h 10378"/>
                <a:gd name="connsiteX85" fmla="*/ 6781 w 11927"/>
                <a:gd name="connsiteY85" fmla="*/ 6582 h 10378"/>
                <a:gd name="connsiteX86" fmla="*/ 6681 w 11927"/>
                <a:gd name="connsiteY86" fmla="*/ 7100 h 10378"/>
                <a:gd name="connsiteX87" fmla="*/ 6681 w 11927"/>
                <a:gd name="connsiteY87" fmla="*/ 7401 h 10378"/>
                <a:gd name="connsiteX88" fmla="*/ 6648 w 11927"/>
                <a:gd name="connsiteY88" fmla="*/ 7530 h 10378"/>
                <a:gd name="connsiteX89" fmla="*/ 6648 w 11927"/>
                <a:gd name="connsiteY89" fmla="*/ 7575 h 10378"/>
                <a:gd name="connsiteX90" fmla="*/ 6648 w 11927"/>
                <a:gd name="connsiteY90" fmla="*/ 7661 h 10378"/>
                <a:gd name="connsiteX91" fmla="*/ 6579 w 11927"/>
                <a:gd name="connsiteY91" fmla="*/ 7833 h 10378"/>
                <a:gd name="connsiteX92" fmla="*/ 6478 w 11927"/>
                <a:gd name="connsiteY92" fmla="*/ 7962 h 10378"/>
                <a:gd name="connsiteX93" fmla="*/ 6444 w 11927"/>
                <a:gd name="connsiteY93" fmla="*/ 8091 h 10378"/>
                <a:gd name="connsiteX94" fmla="*/ 6275 w 11927"/>
                <a:gd name="connsiteY94" fmla="*/ 8221 h 10378"/>
                <a:gd name="connsiteX95" fmla="*/ 6544 w 11927"/>
                <a:gd name="connsiteY95" fmla="*/ 9084 h 10378"/>
                <a:gd name="connsiteX96" fmla="*/ 7762 w 11927"/>
                <a:gd name="connsiteY96" fmla="*/ 9473 h 10378"/>
                <a:gd name="connsiteX97" fmla="*/ 7762 w 11927"/>
                <a:gd name="connsiteY97" fmla="*/ 9516 h 10378"/>
                <a:gd name="connsiteX98" fmla="*/ 7795 w 11927"/>
                <a:gd name="connsiteY98" fmla="*/ 9559 h 10378"/>
                <a:gd name="connsiteX99" fmla="*/ 7864 w 11927"/>
                <a:gd name="connsiteY99" fmla="*/ 9646 h 10378"/>
                <a:gd name="connsiteX100" fmla="*/ 7897 w 11927"/>
                <a:gd name="connsiteY100" fmla="*/ 9774 h 10378"/>
                <a:gd name="connsiteX101" fmla="*/ 7964 w 11927"/>
                <a:gd name="connsiteY101" fmla="*/ 9948 h 10378"/>
                <a:gd name="connsiteX102" fmla="*/ 7964 w 11927"/>
                <a:gd name="connsiteY102" fmla="*/ 10120 h 10378"/>
                <a:gd name="connsiteX103" fmla="*/ 7964 w 11927"/>
                <a:gd name="connsiteY103" fmla="*/ 10334 h 10378"/>
                <a:gd name="connsiteX104" fmla="*/ 8134 w 11927"/>
                <a:gd name="connsiteY104" fmla="*/ 10334 h 10378"/>
                <a:gd name="connsiteX105" fmla="*/ 8134 w 11927"/>
                <a:gd name="connsiteY105" fmla="*/ 9774 h 10378"/>
                <a:gd name="connsiteX106" fmla="*/ 8134 w 11927"/>
                <a:gd name="connsiteY106" fmla="*/ 9559 h 10378"/>
                <a:gd name="connsiteX107" fmla="*/ 8098 w 11927"/>
                <a:gd name="connsiteY107" fmla="*/ 9473 h 10378"/>
                <a:gd name="connsiteX108" fmla="*/ 8032 w 11927"/>
                <a:gd name="connsiteY108" fmla="*/ 9343 h 10378"/>
                <a:gd name="connsiteX109" fmla="*/ 7998 w 11927"/>
                <a:gd name="connsiteY109" fmla="*/ 9256 h 10378"/>
                <a:gd name="connsiteX110" fmla="*/ 7964 w 11927"/>
                <a:gd name="connsiteY110" fmla="*/ 9256 h 10378"/>
                <a:gd name="connsiteX111" fmla="*/ 7155 w 11927"/>
                <a:gd name="connsiteY111" fmla="*/ 8998 h 10378"/>
                <a:gd name="connsiteX112" fmla="*/ 7693 w 11927"/>
                <a:gd name="connsiteY112" fmla="*/ 8825 h 10378"/>
                <a:gd name="connsiteX113" fmla="*/ 7964 w 11927"/>
                <a:gd name="connsiteY113" fmla="*/ 8091 h 10378"/>
                <a:gd name="connsiteX114" fmla="*/ 7864 w 11927"/>
                <a:gd name="connsiteY114" fmla="*/ 8005 h 10378"/>
                <a:gd name="connsiteX115" fmla="*/ 7762 w 11927"/>
                <a:gd name="connsiteY115" fmla="*/ 7919 h 10378"/>
                <a:gd name="connsiteX116" fmla="*/ 7693 w 11927"/>
                <a:gd name="connsiteY116" fmla="*/ 7790 h 10378"/>
                <a:gd name="connsiteX117" fmla="*/ 7661 w 11927"/>
                <a:gd name="connsiteY117" fmla="*/ 7661 h 10378"/>
                <a:gd name="connsiteX118" fmla="*/ 7661 w 11927"/>
                <a:gd name="connsiteY118" fmla="*/ 7530 h 10378"/>
                <a:gd name="connsiteX119" fmla="*/ 7661 w 11927"/>
                <a:gd name="connsiteY119" fmla="*/ 7530 h 10378"/>
                <a:gd name="connsiteX120" fmla="*/ 7592 w 11927"/>
                <a:gd name="connsiteY120" fmla="*/ 7358 h 10378"/>
                <a:gd name="connsiteX121" fmla="*/ 7559 w 11927"/>
                <a:gd name="connsiteY121" fmla="*/ 6972 h 10378"/>
                <a:gd name="connsiteX122" fmla="*/ 7525 w 11927"/>
                <a:gd name="connsiteY122" fmla="*/ 6410 h 10378"/>
                <a:gd name="connsiteX123" fmla="*/ 7525 w 11927"/>
                <a:gd name="connsiteY123" fmla="*/ 5849 h 10378"/>
                <a:gd name="connsiteX124" fmla="*/ 7592 w 11927"/>
                <a:gd name="connsiteY124" fmla="*/ 5460 h 10378"/>
                <a:gd name="connsiteX125" fmla="*/ 7795 w 11927"/>
                <a:gd name="connsiteY125" fmla="*/ 5287 h 10378"/>
                <a:gd name="connsiteX126" fmla="*/ 8032 w 11927"/>
                <a:gd name="connsiteY126" fmla="*/ 5159 h 10378"/>
                <a:gd name="connsiteX127" fmla="*/ 8235 w 11927"/>
                <a:gd name="connsiteY127" fmla="*/ 5116 h 10378"/>
                <a:gd name="connsiteX128" fmla="*/ 8335 w 11927"/>
                <a:gd name="connsiteY128" fmla="*/ 5116 h 10378"/>
                <a:gd name="connsiteX129" fmla="*/ 8335 w 11927"/>
                <a:gd name="connsiteY129" fmla="*/ 5116 h 10378"/>
                <a:gd name="connsiteX130" fmla="*/ 8438 w 11927"/>
                <a:gd name="connsiteY130" fmla="*/ 5116 h 10378"/>
                <a:gd name="connsiteX131" fmla="*/ 8639 w 11927"/>
                <a:gd name="connsiteY131" fmla="*/ 5159 h 10378"/>
                <a:gd name="connsiteX132" fmla="*/ 8909 w 11927"/>
                <a:gd name="connsiteY132" fmla="*/ 5287 h 10378"/>
                <a:gd name="connsiteX133" fmla="*/ 9113 w 11927"/>
                <a:gd name="connsiteY133" fmla="*/ 5460 h 10378"/>
                <a:gd name="connsiteX134" fmla="*/ 9213 w 11927"/>
                <a:gd name="connsiteY134" fmla="*/ 5849 h 10378"/>
                <a:gd name="connsiteX135" fmla="*/ 9180 w 11927"/>
                <a:gd name="connsiteY135" fmla="*/ 6410 h 10378"/>
                <a:gd name="connsiteX136" fmla="*/ 9113 w 11927"/>
                <a:gd name="connsiteY136" fmla="*/ 6972 h 10378"/>
                <a:gd name="connsiteX137" fmla="*/ 9078 w 11927"/>
                <a:gd name="connsiteY137" fmla="*/ 7358 h 10378"/>
                <a:gd name="connsiteX138" fmla="*/ 9078 w 11927"/>
                <a:gd name="connsiteY138" fmla="*/ 7530 h 10378"/>
                <a:gd name="connsiteX139" fmla="*/ 9078 w 11927"/>
                <a:gd name="connsiteY139" fmla="*/ 7530 h 10378"/>
                <a:gd name="connsiteX140" fmla="*/ 9011 w 11927"/>
                <a:gd name="connsiteY140" fmla="*/ 7661 h 10378"/>
                <a:gd name="connsiteX141" fmla="*/ 8978 w 11927"/>
                <a:gd name="connsiteY141" fmla="*/ 7790 h 10378"/>
                <a:gd name="connsiteX142" fmla="*/ 8909 w 11927"/>
                <a:gd name="connsiteY142" fmla="*/ 7919 h 10378"/>
                <a:gd name="connsiteX143" fmla="*/ 8877 w 11927"/>
                <a:gd name="connsiteY143" fmla="*/ 8005 h 10378"/>
                <a:gd name="connsiteX144" fmla="*/ 8775 w 11927"/>
                <a:gd name="connsiteY144" fmla="*/ 8091 h 10378"/>
                <a:gd name="connsiteX145" fmla="*/ 8978 w 11927"/>
                <a:gd name="connsiteY145" fmla="*/ 8825 h 10378"/>
                <a:gd name="connsiteX146" fmla="*/ 9992 w 11927"/>
                <a:gd name="connsiteY146" fmla="*/ 9126 h 10378"/>
                <a:gd name="connsiteX147" fmla="*/ 9992 w 11927"/>
                <a:gd name="connsiteY147" fmla="*/ 9126 h 10378"/>
                <a:gd name="connsiteX148" fmla="*/ 10058 w 11927"/>
                <a:gd name="connsiteY148" fmla="*/ 9213 h 10378"/>
                <a:gd name="connsiteX149" fmla="*/ 10093 w 11927"/>
                <a:gd name="connsiteY149" fmla="*/ 9256 h 10378"/>
                <a:gd name="connsiteX150" fmla="*/ 10093 w 11927"/>
                <a:gd name="connsiteY150" fmla="*/ 9384 h 10378"/>
                <a:gd name="connsiteX151" fmla="*/ 10125 w 11927"/>
                <a:gd name="connsiteY151" fmla="*/ 9516 h 10378"/>
                <a:gd name="connsiteX152" fmla="*/ 10125 w 11927"/>
                <a:gd name="connsiteY1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91 w 11927"/>
                <a:gd name="connsiteY66" fmla="*/ 7100 h 10378"/>
                <a:gd name="connsiteX67" fmla="*/ 4823 w 11927"/>
                <a:gd name="connsiteY67" fmla="*/ 6582 h 10378"/>
                <a:gd name="connsiteX68" fmla="*/ 4790 w 11927"/>
                <a:gd name="connsiteY68" fmla="*/ 6022 h 10378"/>
                <a:gd name="connsiteX69" fmla="*/ 4790 w 11927"/>
                <a:gd name="connsiteY69" fmla="*/ 5547 h 10378"/>
                <a:gd name="connsiteX70" fmla="*/ 4823 w 11927"/>
                <a:gd name="connsiteY70" fmla="*/ 5159 h 10378"/>
                <a:gd name="connsiteX71" fmla="*/ 5025 w 11927"/>
                <a:gd name="connsiteY71" fmla="*/ 4856 h 10378"/>
                <a:gd name="connsiteX72" fmla="*/ 5263 w 11927"/>
                <a:gd name="connsiteY72" fmla="*/ 4727 h 10378"/>
                <a:gd name="connsiteX73" fmla="*/ 5499 w 11927"/>
                <a:gd name="connsiteY73" fmla="*/ 4598 h 10378"/>
                <a:gd name="connsiteX74" fmla="*/ 5701 w 11927"/>
                <a:gd name="connsiteY74" fmla="*/ 4598 h 10378"/>
                <a:gd name="connsiteX75" fmla="*/ 5804 w 11927"/>
                <a:gd name="connsiteY75" fmla="*/ 4598 h 10378"/>
                <a:gd name="connsiteX76" fmla="*/ 5804 w 11927"/>
                <a:gd name="connsiteY76" fmla="*/ 4598 h 10378"/>
                <a:gd name="connsiteX77" fmla="*/ 5871 w 11927"/>
                <a:gd name="connsiteY77" fmla="*/ 4598 h 10378"/>
                <a:gd name="connsiteX78" fmla="*/ 6040 w 11927"/>
                <a:gd name="connsiteY78" fmla="*/ 4598 h 10378"/>
                <a:gd name="connsiteX79" fmla="*/ 6275 w 11927"/>
                <a:gd name="connsiteY79" fmla="*/ 4727 h 10378"/>
                <a:gd name="connsiteX80" fmla="*/ 6544 w 11927"/>
                <a:gd name="connsiteY80" fmla="*/ 4856 h 10378"/>
                <a:gd name="connsiteX81" fmla="*/ 6714 w 11927"/>
                <a:gd name="connsiteY81" fmla="*/ 5159 h 10378"/>
                <a:gd name="connsiteX82" fmla="*/ 6816 w 11927"/>
                <a:gd name="connsiteY82" fmla="*/ 5547 h 10378"/>
                <a:gd name="connsiteX83" fmla="*/ 6781 w 11927"/>
                <a:gd name="connsiteY83" fmla="*/ 6022 h 10378"/>
                <a:gd name="connsiteX84" fmla="*/ 6781 w 11927"/>
                <a:gd name="connsiteY84" fmla="*/ 6582 h 10378"/>
                <a:gd name="connsiteX85" fmla="*/ 6681 w 11927"/>
                <a:gd name="connsiteY85" fmla="*/ 7100 h 10378"/>
                <a:gd name="connsiteX86" fmla="*/ 6681 w 11927"/>
                <a:gd name="connsiteY86" fmla="*/ 7401 h 10378"/>
                <a:gd name="connsiteX87" fmla="*/ 6648 w 11927"/>
                <a:gd name="connsiteY87" fmla="*/ 7530 h 10378"/>
                <a:gd name="connsiteX88" fmla="*/ 6648 w 11927"/>
                <a:gd name="connsiteY88" fmla="*/ 7575 h 10378"/>
                <a:gd name="connsiteX89" fmla="*/ 6648 w 11927"/>
                <a:gd name="connsiteY89" fmla="*/ 7661 h 10378"/>
                <a:gd name="connsiteX90" fmla="*/ 6579 w 11927"/>
                <a:gd name="connsiteY90" fmla="*/ 7833 h 10378"/>
                <a:gd name="connsiteX91" fmla="*/ 6478 w 11927"/>
                <a:gd name="connsiteY91" fmla="*/ 7962 h 10378"/>
                <a:gd name="connsiteX92" fmla="*/ 6444 w 11927"/>
                <a:gd name="connsiteY92" fmla="*/ 8091 h 10378"/>
                <a:gd name="connsiteX93" fmla="*/ 6275 w 11927"/>
                <a:gd name="connsiteY93" fmla="*/ 8221 h 10378"/>
                <a:gd name="connsiteX94" fmla="*/ 6544 w 11927"/>
                <a:gd name="connsiteY94" fmla="*/ 9084 h 10378"/>
                <a:gd name="connsiteX95" fmla="*/ 7762 w 11927"/>
                <a:gd name="connsiteY95" fmla="*/ 9473 h 10378"/>
                <a:gd name="connsiteX96" fmla="*/ 7762 w 11927"/>
                <a:gd name="connsiteY96" fmla="*/ 9516 h 10378"/>
                <a:gd name="connsiteX97" fmla="*/ 7795 w 11927"/>
                <a:gd name="connsiteY97" fmla="*/ 9559 h 10378"/>
                <a:gd name="connsiteX98" fmla="*/ 7864 w 11927"/>
                <a:gd name="connsiteY98" fmla="*/ 9646 h 10378"/>
                <a:gd name="connsiteX99" fmla="*/ 7897 w 11927"/>
                <a:gd name="connsiteY99" fmla="*/ 9774 h 10378"/>
                <a:gd name="connsiteX100" fmla="*/ 7964 w 11927"/>
                <a:gd name="connsiteY100" fmla="*/ 9948 h 10378"/>
                <a:gd name="connsiteX101" fmla="*/ 7964 w 11927"/>
                <a:gd name="connsiteY101" fmla="*/ 10120 h 10378"/>
                <a:gd name="connsiteX102" fmla="*/ 7964 w 11927"/>
                <a:gd name="connsiteY102" fmla="*/ 10334 h 10378"/>
                <a:gd name="connsiteX103" fmla="*/ 8134 w 11927"/>
                <a:gd name="connsiteY103" fmla="*/ 10334 h 10378"/>
                <a:gd name="connsiteX104" fmla="*/ 8134 w 11927"/>
                <a:gd name="connsiteY104" fmla="*/ 9774 h 10378"/>
                <a:gd name="connsiteX105" fmla="*/ 8134 w 11927"/>
                <a:gd name="connsiteY105" fmla="*/ 9559 h 10378"/>
                <a:gd name="connsiteX106" fmla="*/ 8098 w 11927"/>
                <a:gd name="connsiteY106" fmla="*/ 9473 h 10378"/>
                <a:gd name="connsiteX107" fmla="*/ 8032 w 11927"/>
                <a:gd name="connsiteY107" fmla="*/ 9343 h 10378"/>
                <a:gd name="connsiteX108" fmla="*/ 7998 w 11927"/>
                <a:gd name="connsiteY108" fmla="*/ 9256 h 10378"/>
                <a:gd name="connsiteX109" fmla="*/ 7964 w 11927"/>
                <a:gd name="connsiteY109" fmla="*/ 9256 h 10378"/>
                <a:gd name="connsiteX110" fmla="*/ 7155 w 11927"/>
                <a:gd name="connsiteY110" fmla="*/ 8998 h 10378"/>
                <a:gd name="connsiteX111" fmla="*/ 7693 w 11927"/>
                <a:gd name="connsiteY111" fmla="*/ 8825 h 10378"/>
                <a:gd name="connsiteX112" fmla="*/ 7964 w 11927"/>
                <a:gd name="connsiteY112" fmla="*/ 8091 h 10378"/>
                <a:gd name="connsiteX113" fmla="*/ 7864 w 11927"/>
                <a:gd name="connsiteY113" fmla="*/ 8005 h 10378"/>
                <a:gd name="connsiteX114" fmla="*/ 7762 w 11927"/>
                <a:gd name="connsiteY114" fmla="*/ 7919 h 10378"/>
                <a:gd name="connsiteX115" fmla="*/ 7693 w 11927"/>
                <a:gd name="connsiteY115" fmla="*/ 7790 h 10378"/>
                <a:gd name="connsiteX116" fmla="*/ 7661 w 11927"/>
                <a:gd name="connsiteY116" fmla="*/ 7661 h 10378"/>
                <a:gd name="connsiteX117" fmla="*/ 7661 w 11927"/>
                <a:gd name="connsiteY117" fmla="*/ 7530 h 10378"/>
                <a:gd name="connsiteX118" fmla="*/ 7661 w 11927"/>
                <a:gd name="connsiteY118" fmla="*/ 7530 h 10378"/>
                <a:gd name="connsiteX119" fmla="*/ 7592 w 11927"/>
                <a:gd name="connsiteY119" fmla="*/ 7358 h 10378"/>
                <a:gd name="connsiteX120" fmla="*/ 7559 w 11927"/>
                <a:gd name="connsiteY120" fmla="*/ 6972 h 10378"/>
                <a:gd name="connsiteX121" fmla="*/ 7525 w 11927"/>
                <a:gd name="connsiteY121" fmla="*/ 6410 h 10378"/>
                <a:gd name="connsiteX122" fmla="*/ 7525 w 11927"/>
                <a:gd name="connsiteY122" fmla="*/ 5849 h 10378"/>
                <a:gd name="connsiteX123" fmla="*/ 7592 w 11927"/>
                <a:gd name="connsiteY123" fmla="*/ 5460 h 10378"/>
                <a:gd name="connsiteX124" fmla="*/ 7795 w 11927"/>
                <a:gd name="connsiteY124" fmla="*/ 5287 h 10378"/>
                <a:gd name="connsiteX125" fmla="*/ 8032 w 11927"/>
                <a:gd name="connsiteY125" fmla="*/ 5159 h 10378"/>
                <a:gd name="connsiteX126" fmla="*/ 8235 w 11927"/>
                <a:gd name="connsiteY126" fmla="*/ 5116 h 10378"/>
                <a:gd name="connsiteX127" fmla="*/ 8335 w 11927"/>
                <a:gd name="connsiteY127" fmla="*/ 5116 h 10378"/>
                <a:gd name="connsiteX128" fmla="*/ 8335 w 11927"/>
                <a:gd name="connsiteY128" fmla="*/ 5116 h 10378"/>
                <a:gd name="connsiteX129" fmla="*/ 8438 w 11927"/>
                <a:gd name="connsiteY129" fmla="*/ 5116 h 10378"/>
                <a:gd name="connsiteX130" fmla="*/ 8639 w 11927"/>
                <a:gd name="connsiteY130" fmla="*/ 5159 h 10378"/>
                <a:gd name="connsiteX131" fmla="*/ 8909 w 11927"/>
                <a:gd name="connsiteY131" fmla="*/ 5287 h 10378"/>
                <a:gd name="connsiteX132" fmla="*/ 9113 w 11927"/>
                <a:gd name="connsiteY132" fmla="*/ 5460 h 10378"/>
                <a:gd name="connsiteX133" fmla="*/ 9213 w 11927"/>
                <a:gd name="connsiteY133" fmla="*/ 5849 h 10378"/>
                <a:gd name="connsiteX134" fmla="*/ 9180 w 11927"/>
                <a:gd name="connsiteY134" fmla="*/ 6410 h 10378"/>
                <a:gd name="connsiteX135" fmla="*/ 9113 w 11927"/>
                <a:gd name="connsiteY135" fmla="*/ 6972 h 10378"/>
                <a:gd name="connsiteX136" fmla="*/ 9078 w 11927"/>
                <a:gd name="connsiteY136" fmla="*/ 7358 h 10378"/>
                <a:gd name="connsiteX137" fmla="*/ 9078 w 11927"/>
                <a:gd name="connsiteY137" fmla="*/ 7530 h 10378"/>
                <a:gd name="connsiteX138" fmla="*/ 9078 w 11927"/>
                <a:gd name="connsiteY138" fmla="*/ 7530 h 10378"/>
                <a:gd name="connsiteX139" fmla="*/ 9011 w 11927"/>
                <a:gd name="connsiteY139" fmla="*/ 7661 h 10378"/>
                <a:gd name="connsiteX140" fmla="*/ 8978 w 11927"/>
                <a:gd name="connsiteY140" fmla="*/ 7790 h 10378"/>
                <a:gd name="connsiteX141" fmla="*/ 8909 w 11927"/>
                <a:gd name="connsiteY141" fmla="*/ 7919 h 10378"/>
                <a:gd name="connsiteX142" fmla="*/ 8877 w 11927"/>
                <a:gd name="connsiteY142" fmla="*/ 8005 h 10378"/>
                <a:gd name="connsiteX143" fmla="*/ 8775 w 11927"/>
                <a:gd name="connsiteY143" fmla="*/ 8091 h 10378"/>
                <a:gd name="connsiteX144" fmla="*/ 8978 w 11927"/>
                <a:gd name="connsiteY144" fmla="*/ 8825 h 10378"/>
                <a:gd name="connsiteX145" fmla="*/ 9992 w 11927"/>
                <a:gd name="connsiteY145" fmla="*/ 9126 h 10378"/>
                <a:gd name="connsiteX146" fmla="*/ 9992 w 11927"/>
                <a:gd name="connsiteY146" fmla="*/ 9126 h 10378"/>
                <a:gd name="connsiteX147" fmla="*/ 10058 w 11927"/>
                <a:gd name="connsiteY147" fmla="*/ 9213 h 10378"/>
                <a:gd name="connsiteX148" fmla="*/ 10093 w 11927"/>
                <a:gd name="connsiteY148" fmla="*/ 9256 h 10378"/>
                <a:gd name="connsiteX149" fmla="*/ 10093 w 11927"/>
                <a:gd name="connsiteY149" fmla="*/ 9384 h 10378"/>
                <a:gd name="connsiteX150" fmla="*/ 10125 w 11927"/>
                <a:gd name="connsiteY150" fmla="*/ 9516 h 10378"/>
                <a:gd name="connsiteX151" fmla="*/ 10125 w 11927"/>
                <a:gd name="connsiteY1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23 w 11927"/>
                <a:gd name="connsiteY66" fmla="*/ 6582 h 10378"/>
                <a:gd name="connsiteX67" fmla="*/ 4790 w 11927"/>
                <a:gd name="connsiteY67" fmla="*/ 6022 h 10378"/>
                <a:gd name="connsiteX68" fmla="*/ 4790 w 11927"/>
                <a:gd name="connsiteY68" fmla="*/ 5547 h 10378"/>
                <a:gd name="connsiteX69" fmla="*/ 4823 w 11927"/>
                <a:gd name="connsiteY69" fmla="*/ 5159 h 10378"/>
                <a:gd name="connsiteX70" fmla="*/ 5025 w 11927"/>
                <a:gd name="connsiteY70" fmla="*/ 4856 h 10378"/>
                <a:gd name="connsiteX71" fmla="*/ 5263 w 11927"/>
                <a:gd name="connsiteY71" fmla="*/ 4727 h 10378"/>
                <a:gd name="connsiteX72" fmla="*/ 5499 w 11927"/>
                <a:gd name="connsiteY72" fmla="*/ 4598 h 10378"/>
                <a:gd name="connsiteX73" fmla="*/ 5701 w 11927"/>
                <a:gd name="connsiteY73" fmla="*/ 4598 h 10378"/>
                <a:gd name="connsiteX74" fmla="*/ 5804 w 11927"/>
                <a:gd name="connsiteY74" fmla="*/ 4598 h 10378"/>
                <a:gd name="connsiteX75" fmla="*/ 5804 w 11927"/>
                <a:gd name="connsiteY75" fmla="*/ 4598 h 10378"/>
                <a:gd name="connsiteX76" fmla="*/ 5871 w 11927"/>
                <a:gd name="connsiteY76" fmla="*/ 4598 h 10378"/>
                <a:gd name="connsiteX77" fmla="*/ 6040 w 11927"/>
                <a:gd name="connsiteY77" fmla="*/ 4598 h 10378"/>
                <a:gd name="connsiteX78" fmla="*/ 6275 w 11927"/>
                <a:gd name="connsiteY78" fmla="*/ 4727 h 10378"/>
                <a:gd name="connsiteX79" fmla="*/ 6544 w 11927"/>
                <a:gd name="connsiteY79" fmla="*/ 4856 h 10378"/>
                <a:gd name="connsiteX80" fmla="*/ 6714 w 11927"/>
                <a:gd name="connsiteY80" fmla="*/ 5159 h 10378"/>
                <a:gd name="connsiteX81" fmla="*/ 6816 w 11927"/>
                <a:gd name="connsiteY81" fmla="*/ 5547 h 10378"/>
                <a:gd name="connsiteX82" fmla="*/ 6781 w 11927"/>
                <a:gd name="connsiteY82" fmla="*/ 6022 h 10378"/>
                <a:gd name="connsiteX83" fmla="*/ 6781 w 11927"/>
                <a:gd name="connsiteY83" fmla="*/ 6582 h 10378"/>
                <a:gd name="connsiteX84" fmla="*/ 6681 w 11927"/>
                <a:gd name="connsiteY84" fmla="*/ 7100 h 10378"/>
                <a:gd name="connsiteX85" fmla="*/ 6681 w 11927"/>
                <a:gd name="connsiteY85" fmla="*/ 7401 h 10378"/>
                <a:gd name="connsiteX86" fmla="*/ 6648 w 11927"/>
                <a:gd name="connsiteY86" fmla="*/ 7530 h 10378"/>
                <a:gd name="connsiteX87" fmla="*/ 6648 w 11927"/>
                <a:gd name="connsiteY87" fmla="*/ 7575 h 10378"/>
                <a:gd name="connsiteX88" fmla="*/ 6648 w 11927"/>
                <a:gd name="connsiteY88" fmla="*/ 7661 h 10378"/>
                <a:gd name="connsiteX89" fmla="*/ 6579 w 11927"/>
                <a:gd name="connsiteY89" fmla="*/ 7833 h 10378"/>
                <a:gd name="connsiteX90" fmla="*/ 6478 w 11927"/>
                <a:gd name="connsiteY90" fmla="*/ 7962 h 10378"/>
                <a:gd name="connsiteX91" fmla="*/ 6444 w 11927"/>
                <a:gd name="connsiteY91" fmla="*/ 8091 h 10378"/>
                <a:gd name="connsiteX92" fmla="*/ 6275 w 11927"/>
                <a:gd name="connsiteY92" fmla="*/ 8221 h 10378"/>
                <a:gd name="connsiteX93" fmla="*/ 6544 w 11927"/>
                <a:gd name="connsiteY93" fmla="*/ 9084 h 10378"/>
                <a:gd name="connsiteX94" fmla="*/ 7762 w 11927"/>
                <a:gd name="connsiteY94" fmla="*/ 9473 h 10378"/>
                <a:gd name="connsiteX95" fmla="*/ 7762 w 11927"/>
                <a:gd name="connsiteY95" fmla="*/ 9516 h 10378"/>
                <a:gd name="connsiteX96" fmla="*/ 7795 w 11927"/>
                <a:gd name="connsiteY96" fmla="*/ 9559 h 10378"/>
                <a:gd name="connsiteX97" fmla="*/ 7864 w 11927"/>
                <a:gd name="connsiteY97" fmla="*/ 9646 h 10378"/>
                <a:gd name="connsiteX98" fmla="*/ 7897 w 11927"/>
                <a:gd name="connsiteY98" fmla="*/ 9774 h 10378"/>
                <a:gd name="connsiteX99" fmla="*/ 7964 w 11927"/>
                <a:gd name="connsiteY99" fmla="*/ 9948 h 10378"/>
                <a:gd name="connsiteX100" fmla="*/ 7964 w 11927"/>
                <a:gd name="connsiteY100" fmla="*/ 10120 h 10378"/>
                <a:gd name="connsiteX101" fmla="*/ 7964 w 11927"/>
                <a:gd name="connsiteY101" fmla="*/ 10334 h 10378"/>
                <a:gd name="connsiteX102" fmla="*/ 8134 w 11927"/>
                <a:gd name="connsiteY102" fmla="*/ 10334 h 10378"/>
                <a:gd name="connsiteX103" fmla="*/ 8134 w 11927"/>
                <a:gd name="connsiteY103" fmla="*/ 9774 h 10378"/>
                <a:gd name="connsiteX104" fmla="*/ 8134 w 11927"/>
                <a:gd name="connsiteY104" fmla="*/ 9559 h 10378"/>
                <a:gd name="connsiteX105" fmla="*/ 8098 w 11927"/>
                <a:gd name="connsiteY105" fmla="*/ 9473 h 10378"/>
                <a:gd name="connsiteX106" fmla="*/ 8032 w 11927"/>
                <a:gd name="connsiteY106" fmla="*/ 9343 h 10378"/>
                <a:gd name="connsiteX107" fmla="*/ 7998 w 11927"/>
                <a:gd name="connsiteY107" fmla="*/ 9256 h 10378"/>
                <a:gd name="connsiteX108" fmla="*/ 7964 w 11927"/>
                <a:gd name="connsiteY108" fmla="*/ 9256 h 10378"/>
                <a:gd name="connsiteX109" fmla="*/ 7155 w 11927"/>
                <a:gd name="connsiteY109" fmla="*/ 8998 h 10378"/>
                <a:gd name="connsiteX110" fmla="*/ 7693 w 11927"/>
                <a:gd name="connsiteY110" fmla="*/ 8825 h 10378"/>
                <a:gd name="connsiteX111" fmla="*/ 7964 w 11927"/>
                <a:gd name="connsiteY111" fmla="*/ 8091 h 10378"/>
                <a:gd name="connsiteX112" fmla="*/ 7864 w 11927"/>
                <a:gd name="connsiteY112" fmla="*/ 8005 h 10378"/>
                <a:gd name="connsiteX113" fmla="*/ 7762 w 11927"/>
                <a:gd name="connsiteY113" fmla="*/ 7919 h 10378"/>
                <a:gd name="connsiteX114" fmla="*/ 7693 w 11927"/>
                <a:gd name="connsiteY114" fmla="*/ 7790 h 10378"/>
                <a:gd name="connsiteX115" fmla="*/ 7661 w 11927"/>
                <a:gd name="connsiteY115" fmla="*/ 7661 h 10378"/>
                <a:gd name="connsiteX116" fmla="*/ 7661 w 11927"/>
                <a:gd name="connsiteY116" fmla="*/ 7530 h 10378"/>
                <a:gd name="connsiteX117" fmla="*/ 7661 w 11927"/>
                <a:gd name="connsiteY117" fmla="*/ 7530 h 10378"/>
                <a:gd name="connsiteX118" fmla="*/ 7592 w 11927"/>
                <a:gd name="connsiteY118" fmla="*/ 7358 h 10378"/>
                <a:gd name="connsiteX119" fmla="*/ 7559 w 11927"/>
                <a:gd name="connsiteY119" fmla="*/ 6972 h 10378"/>
                <a:gd name="connsiteX120" fmla="*/ 7525 w 11927"/>
                <a:gd name="connsiteY120" fmla="*/ 6410 h 10378"/>
                <a:gd name="connsiteX121" fmla="*/ 7525 w 11927"/>
                <a:gd name="connsiteY121" fmla="*/ 5849 h 10378"/>
                <a:gd name="connsiteX122" fmla="*/ 7592 w 11927"/>
                <a:gd name="connsiteY122" fmla="*/ 5460 h 10378"/>
                <a:gd name="connsiteX123" fmla="*/ 7795 w 11927"/>
                <a:gd name="connsiteY123" fmla="*/ 5287 h 10378"/>
                <a:gd name="connsiteX124" fmla="*/ 8032 w 11927"/>
                <a:gd name="connsiteY124" fmla="*/ 5159 h 10378"/>
                <a:gd name="connsiteX125" fmla="*/ 8235 w 11927"/>
                <a:gd name="connsiteY125" fmla="*/ 5116 h 10378"/>
                <a:gd name="connsiteX126" fmla="*/ 8335 w 11927"/>
                <a:gd name="connsiteY126" fmla="*/ 5116 h 10378"/>
                <a:gd name="connsiteX127" fmla="*/ 8335 w 11927"/>
                <a:gd name="connsiteY127" fmla="*/ 5116 h 10378"/>
                <a:gd name="connsiteX128" fmla="*/ 8438 w 11927"/>
                <a:gd name="connsiteY128" fmla="*/ 5116 h 10378"/>
                <a:gd name="connsiteX129" fmla="*/ 8639 w 11927"/>
                <a:gd name="connsiteY129" fmla="*/ 5159 h 10378"/>
                <a:gd name="connsiteX130" fmla="*/ 8909 w 11927"/>
                <a:gd name="connsiteY130" fmla="*/ 5287 h 10378"/>
                <a:gd name="connsiteX131" fmla="*/ 9113 w 11927"/>
                <a:gd name="connsiteY131" fmla="*/ 5460 h 10378"/>
                <a:gd name="connsiteX132" fmla="*/ 9213 w 11927"/>
                <a:gd name="connsiteY132" fmla="*/ 5849 h 10378"/>
                <a:gd name="connsiteX133" fmla="*/ 9180 w 11927"/>
                <a:gd name="connsiteY133" fmla="*/ 6410 h 10378"/>
                <a:gd name="connsiteX134" fmla="*/ 9113 w 11927"/>
                <a:gd name="connsiteY134" fmla="*/ 6972 h 10378"/>
                <a:gd name="connsiteX135" fmla="*/ 9078 w 11927"/>
                <a:gd name="connsiteY135" fmla="*/ 7358 h 10378"/>
                <a:gd name="connsiteX136" fmla="*/ 9078 w 11927"/>
                <a:gd name="connsiteY136" fmla="*/ 7530 h 10378"/>
                <a:gd name="connsiteX137" fmla="*/ 9078 w 11927"/>
                <a:gd name="connsiteY137" fmla="*/ 7530 h 10378"/>
                <a:gd name="connsiteX138" fmla="*/ 9011 w 11927"/>
                <a:gd name="connsiteY138" fmla="*/ 7661 h 10378"/>
                <a:gd name="connsiteX139" fmla="*/ 8978 w 11927"/>
                <a:gd name="connsiteY139" fmla="*/ 7790 h 10378"/>
                <a:gd name="connsiteX140" fmla="*/ 8909 w 11927"/>
                <a:gd name="connsiteY140" fmla="*/ 7919 h 10378"/>
                <a:gd name="connsiteX141" fmla="*/ 8877 w 11927"/>
                <a:gd name="connsiteY141" fmla="*/ 8005 h 10378"/>
                <a:gd name="connsiteX142" fmla="*/ 8775 w 11927"/>
                <a:gd name="connsiteY142" fmla="*/ 8091 h 10378"/>
                <a:gd name="connsiteX143" fmla="*/ 8978 w 11927"/>
                <a:gd name="connsiteY143" fmla="*/ 8825 h 10378"/>
                <a:gd name="connsiteX144" fmla="*/ 9992 w 11927"/>
                <a:gd name="connsiteY144" fmla="*/ 9126 h 10378"/>
                <a:gd name="connsiteX145" fmla="*/ 9992 w 11927"/>
                <a:gd name="connsiteY145" fmla="*/ 9126 h 10378"/>
                <a:gd name="connsiteX146" fmla="*/ 10058 w 11927"/>
                <a:gd name="connsiteY146" fmla="*/ 9213 h 10378"/>
                <a:gd name="connsiteX147" fmla="*/ 10093 w 11927"/>
                <a:gd name="connsiteY147" fmla="*/ 9256 h 10378"/>
                <a:gd name="connsiteX148" fmla="*/ 10093 w 11927"/>
                <a:gd name="connsiteY148" fmla="*/ 9384 h 10378"/>
                <a:gd name="connsiteX149" fmla="*/ 10125 w 11927"/>
                <a:gd name="connsiteY149" fmla="*/ 9516 h 10378"/>
                <a:gd name="connsiteX150" fmla="*/ 10125 w 11927"/>
                <a:gd name="connsiteY1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790 w 11927"/>
                <a:gd name="connsiteY67" fmla="*/ 5547 h 10378"/>
                <a:gd name="connsiteX68" fmla="*/ 4823 w 11927"/>
                <a:gd name="connsiteY68" fmla="*/ 5159 h 10378"/>
                <a:gd name="connsiteX69" fmla="*/ 5025 w 11927"/>
                <a:gd name="connsiteY69" fmla="*/ 4856 h 10378"/>
                <a:gd name="connsiteX70" fmla="*/ 5263 w 11927"/>
                <a:gd name="connsiteY70" fmla="*/ 4727 h 10378"/>
                <a:gd name="connsiteX71" fmla="*/ 5499 w 11927"/>
                <a:gd name="connsiteY71" fmla="*/ 4598 h 10378"/>
                <a:gd name="connsiteX72" fmla="*/ 5701 w 11927"/>
                <a:gd name="connsiteY72" fmla="*/ 4598 h 10378"/>
                <a:gd name="connsiteX73" fmla="*/ 5804 w 11927"/>
                <a:gd name="connsiteY73" fmla="*/ 4598 h 10378"/>
                <a:gd name="connsiteX74" fmla="*/ 5804 w 11927"/>
                <a:gd name="connsiteY74" fmla="*/ 4598 h 10378"/>
                <a:gd name="connsiteX75" fmla="*/ 5871 w 11927"/>
                <a:gd name="connsiteY75" fmla="*/ 4598 h 10378"/>
                <a:gd name="connsiteX76" fmla="*/ 6040 w 11927"/>
                <a:gd name="connsiteY76" fmla="*/ 4598 h 10378"/>
                <a:gd name="connsiteX77" fmla="*/ 6275 w 11927"/>
                <a:gd name="connsiteY77" fmla="*/ 4727 h 10378"/>
                <a:gd name="connsiteX78" fmla="*/ 6544 w 11927"/>
                <a:gd name="connsiteY78" fmla="*/ 4856 h 10378"/>
                <a:gd name="connsiteX79" fmla="*/ 6714 w 11927"/>
                <a:gd name="connsiteY79" fmla="*/ 5159 h 10378"/>
                <a:gd name="connsiteX80" fmla="*/ 6816 w 11927"/>
                <a:gd name="connsiteY80" fmla="*/ 5547 h 10378"/>
                <a:gd name="connsiteX81" fmla="*/ 6781 w 11927"/>
                <a:gd name="connsiteY81" fmla="*/ 6022 h 10378"/>
                <a:gd name="connsiteX82" fmla="*/ 6781 w 11927"/>
                <a:gd name="connsiteY82" fmla="*/ 6582 h 10378"/>
                <a:gd name="connsiteX83" fmla="*/ 6681 w 11927"/>
                <a:gd name="connsiteY83" fmla="*/ 7100 h 10378"/>
                <a:gd name="connsiteX84" fmla="*/ 6681 w 11927"/>
                <a:gd name="connsiteY84" fmla="*/ 7401 h 10378"/>
                <a:gd name="connsiteX85" fmla="*/ 6648 w 11927"/>
                <a:gd name="connsiteY85" fmla="*/ 7530 h 10378"/>
                <a:gd name="connsiteX86" fmla="*/ 6648 w 11927"/>
                <a:gd name="connsiteY86" fmla="*/ 7575 h 10378"/>
                <a:gd name="connsiteX87" fmla="*/ 6648 w 11927"/>
                <a:gd name="connsiteY87" fmla="*/ 7661 h 10378"/>
                <a:gd name="connsiteX88" fmla="*/ 6579 w 11927"/>
                <a:gd name="connsiteY88" fmla="*/ 7833 h 10378"/>
                <a:gd name="connsiteX89" fmla="*/ 6478 w 11927"/>
                <a:gd name="connsiteY89" fmla="*/ 7962 h 10378"/>
                <a:gd name="connsiteX90" fmla="*/ 6444 w 11927"/>
                <a:gd name="connsiteY90" fmla="*/ 8091 h 10378"/>
                <a:gd name="connsiteX91" fmla="*/ 6275 w 11927"/>
                <a:gd name="connsiteY91" fmla="*/ 8221 h 10378"/>
                <a:gd name="connsiteX92" fmla="*/ 6544 w 11927"/>
                <a:gd name="connsiteY92" fmla="*/ 9084 h 10378"/>
                <a:gd name="connsiteX93" fmla="*/ 7762 w 11927"/>
                <a:gd name="connsiteY93" fmla="*/ 9473 h 10378"/>
                <a:gd name="connsiteX94" fmla="*/ 7762 w 11927"/>
                <a:gd name="connsiteY94" fmla="*/ 9516 h 10378"/>
                <a:gd name="connsiteX95" fmla="*/ 7795 w 11927"/>
                <a:gd name="connsiteY95" fmla="*/ 9559 h 10378"/>
                <a:gd name="connsiteX96" fmla="*/ 7864 w 11927"/>
                <a:gd name="connsiteY96" fmla="*/ 9646 h 10378"/>
                <a:gd name="connsiteX97" fmla="*/ 7897 w 11927"/>
                <a:gd name="connsiteY97" fmla="*/ 9774 h 10378"/>
                <a:gd name="connsiteX98" fmla="*/ 7964 w 11927"/>
                <a:gd name="connsiteY98" fmla="*/ 9948 h 10378"/>
                <a:gd name="connsiteX99" fmla="*/ 7964 w 11927"/>
                <a:gd name="connsiteY99" fmla="*/ 10120 h 10378"/>
                <a:gd name="connsiteX100" fmla="*/ 7964 w 11927"/>
                <a:gd name="connsiteY100" fmla="*/ 10334 h 10378"/>
                <a:gd name="connsiteX101" fmla="*/ 8134 w 11927"/>
                <a:gd name="connsiteY101" fmla="*/ 10334 h 10378"/>
                <a:gd name="connsiteX102" fmla="*/ 8134 w 11927"/>
                <a:gd name="connsiteY102" fmla="*/ 9774 h 10378"/>
                <a:gd name="connsiteX103" fmla="*/ 8134 w 11927"/>
                <a:gd name="connsiteY103" fmla="*/ 9559 h 10378"/>
                <a:gd name="connsiteX104" fmla="*/ 8098 w 11927"/>
                <a:gd name="connsiteY104" fmla="*/ 9473 h 10378"/>
                <a:gd name="connsiteX105" fmla="*/ 8032 w 11927"/>
                <a:gd name="connsiteY105" fmla="*/ 9343 h 10378"/>
                <a:gd name="connsiteX106" fmla="*/ 7998 w 11927"/>
                <a:gd name="connsiteY106" fmla="*/ 9256 h 10378"/>
                <a:gd name="connsiteX107" fmla="*/ 7964 w 11927"/>
                <a:gd name="connsiteY107" fmla="*/ 9256 h 10378"/>
                <a:gd name="connsiteX108" fmla="*/ 7155 w 11927"/>
                <a:gd name="connsiteY108" fmla="*/ 8998 h 10378"/>
                <a:gd name="connsiteX109" fmla="*/ 7693 w 11927"/>
                <a:gd name="connsiteY109" fmla="*/ 8825 h 10378"/>
                <a:gd name="connsiteX110" fmla="*/ 7964 w 11927"/>
                <a:gd name="connsiteY110" fmla="*/ 8091 h 10378"/>
                <a:gd name="connsiteX111" fmla="*/ 7864 w 11927"/>
                <a:gd name="connsiteY111" fmla="*/ 8005 h 10378"/>
                <a:gd name="connsiteX112" fmla="*/ 7762 w 11927"/>
                <a:gd name="connsiteY112" fmla="*/ 7919 h 10378"/>
                <a:gd name="connsiteX113" fmla="*/ 7693 w 11927"/>
                <a:gd name="connsiteY113" fmla="*/ 7790 h 10378"/>
                <a:gd name="connsiteX114" fmla="*/ 7661 w 11927"/>
                <a:gd name="connsiteY114" fmla="*/ 7661 h 10378"/>
                <a:gd name="connsiteX115" fmla="*/ 7661 w 11927"/>
                <a:gd name="connsiteY115" fmla="*/ 7530 h 10378"/>
                <a:gd name="connsiteX116" fmla="*/ 7661 w 11927"/>
                <a:gd name="connsiteY116" fmla="*/ 7530 h 10378"/>
                <a:gd name="connsiteX117" fmla="*/ 7592 w 11927"/>
                <a:gd name="connsiteY117" fmla="*/ 7358 h 10378"/>
                <a:gd name="connsiteX118" fmla="*/ 7559 w 11927"/>
                <a:gd name="connsiteY118" fmla="*/ 6972 h 10378"/>
                <a:gd name="connsiteX119" fmla="*/ 7525 w 11927"/>
                <a:gd name="connsiteY119" fmla="*/ 6410 h 10378"/>
                <a:gd name="connsiteX120" fmla="*/ 7525 w 11927"/>
                <a:gd name="connsiteY120" fmla="*/ 5849 h 10378"/>
                <a:gd name="connsiteX121" fmla="*/ 7592 w 11927"/>
                <a:gd name="connsiteY121" fmla="*/ 5460 h 10378"/>
                <a:gd name="connsiteX122" fmla="*/ 7795 w 11927"/>
                <a:gd name="connsiteY122" fmla="*/ 5287 h 10378"/>
                <a:gd name="connsiteX123" fmla="*/ 8032 w 11927"/>
                <a:gd name="connsiteY123" fmla="*/ 5159 h 10378"/>
                <a:gd name="connsiteX124" fmla="*/ 8235 w 11927"/>
                <a:gd name="connsiteY124" fmla="*/ 5116 h 10378"/>
                <a:gd name="connsiteX125" fmla="*/ 8335 w 11927"/>
                <a:gd name="connsiteY125" fmla="*/ 5116 h 10378"/>
                <a:gd name="connsiteX126" fmla="*/ 8335 w 11927"/>
                <a:gd name="connsiteY126" fmla="*/ 5116 h 10378"/>
                <a:gd name="connsiteX127" fmla="*/ 8438 w 11927"/>
                <a:gd name="connsiteY127" fmla="*/ 5116 h 10378"/>
                <a:gd name="connsiteX128" fmla="*/ 8639 w 11927"/>
                <a:gd name="connsiteY128" fmla="*/ 5159 h 10378"/>
                <a:gd name="connsiteX129" fmla="*/ 8909 w 11927"/>
                <a:gd name="connsiteY129" fmla="*/ 5287 h 10378"/>
                <a:gd name="connsiteX130" fmla="*/ 9113 w 11927"/>
                <a:gd name="connsiteY130" fmla="*/ 5460 h 10378"/>
                <a:gd name="connsiteX131" fmla="*/ 9213 w 11927"/>
                <a:gd name="connsiteY131" fmla="*/ 5849 h 10378"/>
                <a:gd name="connsiteX132" fmla="*/ 9180 w 11927"/>
                <a:gd name="connsiteY132" fmla="*/ 6410 h 10378"/>
                <a:gd name="connsiteX133" fmla="*/ 9113 w 11927"/>
                <a:gd name="connsiteY133" fmla="*/ 6972 h 10378"/>
                <a:gd name="connsiteX134" fmla="*/ 9078 w 11927"/>
                <a:gd name="connsiteY134" fmla="*/ 7358 h 10378"/>
                <a:gd name="connsiteX135" fmla="*/ 9078 w 11927"/>
                <a:gd name="connsiteY135" fmla="*/ 7530 h 10378"/>
                <a:gd name="connsiteX136" fmla="*/ 9078 w 11927"/>
                <a:gd name="connsiteY136" fmla="*/ 7530 h 10378"/>
                <a:gd name="connsiteX137" fmla="*/ 9011 w 11927"/>
                <a:gd name="connsiteY137" fmla="*/ 7661 h 10378"/>
                <a:gd name="connsiteX138" fmla="*/ 8978 w 11927"/>
                <a:gd name="connsiteY138" fmla="*/ 7790 h 10378"/>
                <a:gd name="connsiteX139" fmla="*/ 8909 w 11927"/>
                <a:gd name="connsiteY139" fmla="*/ 7919 h 10378"/>
                <a:gd name="connsiteX140" fmla="*/ 8877 w 11927"/>
                <a:gd name="connsiteY140" fmla="*/ 8005 h 10378"/>
                <a:gd name="connsiteX141" fmla="*/ 8775 w 11927"/>
                <a:gd name="connsiteY141" fmla="*/ 8091 h 10378"/>
                <a:gd name="connsiteX142" fmla="*/ 8978 w 11927"/>
                <a:gd name="connsiteY142" fmla="*/ 8825 h 10378"/>
                <a:gd name="connsiteX143" fmla="*/ 9992 w 11927"/>
                <a:gd name="connsiteY143" fmla="*/ 9126 h 10378"/>
                <a:gd name="connsiteX144" fmla="*/ 9992 w 11927"/>
                <a:gd name="connsiteY144" fmla="*/ 9126 h 10378"/>
                <a:gd name="connsiteX145" fmla="*/ 10058 w 11927"/>
                <a:gd name="connsiteY145" fmla="*/ 9213 h 10378"/>
                <a:gd name="connsiteX146" fmla="*/ 10093 w 11927"/>
                <a:gd name="connsiteY146" fmla="*/ 9256 h 10378"/>
                <a:gd name="connsiteX147" fmla="*/ 10093 w 11927"/>
                <a:gd name="connsiteY147" fmla="*/ 9384 h 10378"/>
                <a:gd name="connsiteX148" fmla="*/ 10125 w 11927"/>
                <a:gd name="connsiteY148" fmla="*/ 9516 h 10378"/>
                <a:gd name="connsiteX149" fmla="*/ 10125 w 11927"/>
                <a:gd name="connsiteY14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499 w 11927"/>
                <a:gd name="connsiteY70" fmla="*/ 4598 h 10378"/>
                <a:gd name="connsiteX71" fmla="*/ 5701 w 11927"/>
                <a:gd name="connsiteY71" fmla="*/ 4598 h 10378"/>
                <a:gd name="connsiteX72" fmla="*/ 5804 w 11927"/>
                <a:gd name="connsiteY72" fmla="*/ 4598 h 10378"/>
                <a:gd name="connsiteX73" fmla="*/ 5804 w 11927"/>
                <a:gd name="connsiteY73" fmla="*/ 4598 h 10378"/>
                <a:gd name="connsiteX74" fmla="*/ 5871 w 11927"/>
                <a:gd name="connsiteY74" fmla="*/ 4598 h 10378"/>
                <a:gd name="connsiteX75" fmla="*/ 6040 w 11927"/>
                <a:gd name="connsiteY75" fmla="*/ 4598 h 10378"/>
                <a:gd name="connsiteX76" fmla="*/ 6275 w 11927"/>
                <a:gd name="connsiteY76" fmla="*/ 4727 h 10378"/>
                <a:gd name="connsiteX77" fmla="*/ 6544 w 11927"/>
                <a:gd name="connsiteY77" fmla="*/ 4856 h 10378"/>
                <a:gd name="connsiteX78" fmla="*/ 6714 w 11927"/>
                <a:gd name="connsiteY78" fmla="*/ 5159 h 10378"/>
                <a:gd name="connsiteX79" fmla="*/ 6816 w 11927"/>
                <a:gd name="connsiteY79" fmla="*/ 5547 h 10378"/>
                <a:gd name="connsiteX80" fmla="*/ 6781 w 11927"/>
                <a:gd name="connsiteY80" fmla="*/ 6022 h 10378"/>
                <a:gd name="connsiteX81" fmla="*/ 6781 w 11927"/>
                <a:gd name="connsiteY81" fmla="*/ 6582 h 10378"/>
                <a:gd name="connsiteX82" fmla="*/ 6681 w 11927"/>
                <a:gd name="connsiteY82" fmla="*/ 7100 h 10378"/>
                <a:gd name="connsiteX83" fmla="*/ 6681 w 11927"/>
                <a:gd name="connsiteY83" fmla="*/ 7401 h 10378"/>
                <a:gd name="connsiteX84" fmla="*/ 6648 w 11927"/>
                <a:gd name="connsiteY84" fmla="*/ 7530 h 10378"/>
                <a:gd name="connsiteX85" fmla="*/ 6648 w 11927"/>
                <a:gd name="connsiteY85" fmla="*/ 7575 h 10378"/>
                <a:gd name="connsiteX86" fmla="*/ 6648 w 11927"/>
                <a:gd name="connsiteY86" fmla="*/ 7661 h 10378"/>
                <a:gd name="connsiteX87" fmla="*/ 6579 w 11927"/>
                <a:gd name="connsiteY87" fmla="*/ 7833 h 10378"/>
                <a:gd name="connsiteX88" fmla="*/ 6478 w 11927"/>
                <a:gd name="connsiteY88" fmla="*/ 7962 h 10378"/>
                <a:gd name="connsiteX89" fmla="*/ 6444 w 11927"/>
                <a:gd name="connsiteY89" fmla="*/ 8091 h 10378"/>
                <a:gd name="connsiteX90" fmla="*/ 6275 w 11927"/>
                <a:gd name="connsiteY90" fmla="*/ 8221 h 10378"/>
                <a:gd name="connsiteX91" fmla="*/ 6544 w 11927"/>
                <a:gd name="connsiteY91" fmla="*/ 9084 h 10378"/>
                <a:gd name="connsiteX92" fmla="*/ 7762 w 11927"/>
                <a:gd name="connsiteY92" fmla="*/ 9473 h 10378"/>
                <a:gd name="connsiteX93" fmla="*/ 7762 w 11927"/>
                <a:gd name="connsiteY93" fmla="*/ 9516 h 10378"/>
                <a:gd name="connsiteX94" fmla="*/ 7795 w 11927"/>
                <a:gd name="connsiteY94" fmla="*/ 9559 h 10378"/>
                <a:gd name="connsiteX95" fmla="*/ 7864 w 11927"/>
                <a:gd name="connsiteY95" fmla="*/ 9646 h 10378"/>
                <a:gd name="connsiteX96" fmla="*/ 7897 w 11927"/>
                <a:gd name="connsiteY96" fmla="*/ 9774 h 10378"/>
                <a:gd name="connsiteX97" fmla="*/ 7964 w 11927"/>
                <a:gd name="connsiteY97" fmla="*/ 9948 h 10378"/>
                <a:gd name="connsiteX98" fmla="*/ 7964 w 11927"/>
                <a:gd name="connsiteY98" fmla="*/ 10120 h 10378"/>
                <a:gd name="connsiteX99" fmla="*/ 7964 w 11927"/>
                <a:gd name="connsiteY99" fmla="*/ 10334 h 10378"/>
                <a:gd name="connsiteX100" fmla="*/ 8134 w 11927"/>
                <a:gd name="connsiteY100" fmla="*/ 10334 h 10378"/>
                <a:gd name="connsiteX101" fmla="*/ 8134 w 11927"/>
                <a:gd name="connsiteY101" fmla="*/ 9774 h 10378"/>
                <a:gd name="connsiteX102" fmla="*/ 8134 w 11927"/>
                <a:gd name="connsiteY102" fmla="*/ 9559 h 10378"/>
                <a:gd name="connsiteX103" fmla="*/ 8098 w 11927"/>
                <a:gd name="connsiteY103" fmla="*/ 9473 h 10378"/>
                <a:gd name="connsiteX104" fmla="*/ 8032 w 11927"/>
                <a:gd name="connsiteY104" fmla="*/ 9343 h 10378"/>
                <a:gd name="connsiteX105" fmla="*/ 7998 w 11927"/>
                <a:gd name="connsiteY105" fmla="*/ 9256 h 10378"/>
                <a:gd name="connsiteX106" fmla="*/ 7964 w 11927"/>
                <a:gd name="connsiteY106" fmla="*/ 9256 h 10378"/>
                <a:gd name="connsiteX107" fmla="*/ 7155 w 11927"/>
                <a:gd name="connsiteY107" fmla="*/ 8998 h 10378"/>
                <a:gd name="connsiteX108" fmla="*/ 7693 w 11927"/>
                <a:gd name="connsiteY108" fmla="*/ 8825 h 10378"/>
                <a:gd name="connsiteX109" fmla="*/ 7964 w 11927"/>
                <a:gd name="connsiteY109" fmla="*/ 8091 h 10378"/>
                <a:gd name="connsiteX110" fmla="*/ 7864 w 11927"/>
                <a:gd name="connsiteY110" fmla="*/ 8005 h 10378"/>
                <a:gd name="connsiteX111" fmla="*/ 7762 w 11927"/>
                <a:gd name="connsiteY111" fmla="*/ 7919 h 10378"/>
                <a:gd name="connsiteX112" fmla="*/ 7693 w 11927"/>
                <a:gd name="connsiteY112" fmla="*/ 7790 h 10378"/>
                <a:gd name="connsiteX113" fmla="*/ 7661 w 11927"/>
                <a:gd name="connsiteY113" fmla="*/ 7661 h 10378"/>
                <a:gd name="connsiteX114" fmla="*/ 7661 w 11927"/>
                <a:gd name="connsiteY114" fmla="*/ 7530 h 10378"/>
                <a:gd name="connsiteX115" fmla="*/ 7661 w 11927"/>
                <a:gd name="connsiteY115" fmla="*/ 7530 h 10378"/>
                <a:gd name="connsiteX116" fmla="*/ 7592 w 11927"/>
                <a:gd name="connsiteY116" fmla="*/ 7358 h 10378"/>
                <a:gd name="connsiteX117" fmla="*/ 7559 w 11927"/>
                <a:gd name="connsiteY117" fmla="*/ 6972 h 10378"/>
                <a:gd name="connsiteX118" fmla="*/ 7525 w 11927"/>
                <a:gd name="connsiteY118" fmla="*/ 6410 h 10378"/>
                <a:gd name="connsiteX119" fmla="*/ 7525 w 11927"/>
                <a:gd name="connsiteY119" fmla="*/ 5849 h 10378"/>
                <a:gd name="connsiteX120" fmla="*/ 7592 w 11927"/>
                <a:gd name="connsiteY120" fmla="*/ 5460 h 10378"/>
                <a:gd name="connsiteX121" fmla="*/ 7795 w 11927"/>
                <a:gd name="connsiteY121" fmla="*/ 5287 h 10378"/>
                <a:gd name="connsiteX122" fmla="*/ 8032 w 11927"/>
                <a:gd name="connsiteY122" fmla="*/ 5159 h 10378"/>
                <a:gd name="connsiteX123" fmla="*/ 8235 w 11927"/>
                <a:gd name="connsiteY123" fmla="*/ 5116 h 10378"/>
                <a:gd name="connsiteX124" fmla="*/ 8335 w 11927"/>
                <a:gd name="connsiteY124" fmla="*/ 5116 h 10378"/>
                <a:gd name="connsiteX125" fmla="*/ 8335 w 11927"/>
                <a:gd name="connsiteY125" fmla="*/ 5116 h 10378"/>
                <a:gd name="connsiteX126" fmla="*/ 8438 w 11927"/>
                <a:gd name="connsiteY126" fmla="*/ 5116 h 10378"/>
                <a:gd name="connsiteX127" fmla="*/ 8639 w 11927"/>
                <a:gd name="connsiteY127" fmla="*/ 5159 h 10378"/>
                <a:gd name="connsiteX128" fmla="*/ 8909 w 11927"/>
                <a:gd name="connsiteY128" fmla="*/ 5287 h 10378"/>
                <a:gd name="connsiteX129" fmla="*/ 9113 w 11927"/>
                <a:gd name="connsiteY129" fmla="*/ 5460 h 10378"/>
                <a:gd name="connsiteX130" fmla="*/ 9213 w 11927"/>
                <a:gd name="connsiteY130" fmla="*/ 5849 h 10378"/>
                <a:gd name="connsiteX131" fmla="*/ 9180 w 11927"/>
                <a:gd name="connsiteY131" fmla="*/ 6410 h 10378"/>
                <a:gd name="connsiteX132" fmla="*/ 9113 w 11927"/>
                <a:gd name="connsiteY132" fmla="*/ 6972 h 10378"/>
                <a:gd name="connsiteX133" fmla="*/ 9078 w 11927"/>
                <a:gd name="connsiteY133" fmla="*/ 7358 h 10378"/>
                <a:gd name="connsiteX134" fmla="*/ 9078 w 11927"/>
                <a:gd name="connsiteY134" fmla="*/ 7530 h 10378"/>
                <a:gd name="connsiteX135" fmla="*/ 9078 w 11927"/>
                <a:gd name="connsiteY135" fmla="*/ 7530 h 10378"/>
                <a:gd name="connsiteX136" fmla="*/ 9011 w 11927"/>
                <a:gd name="connsiteY136" fmla="*/ 7661 h 10378"/>
                <a:gd name="connsiteX137" fmla="*/ 8978 w 11927"/>
                <a:gd name="connsiteY137" fmla="*/ 7790 h 10378"/>
                <a:gd name="connsiteX138" fmla="*/ 8909 w 11927"/>
                <a:gd name="connsiteY138" fmla="*/ 7919 h 10378"/>
                <a:gd name="connsiteX139" fmla="*/ 8877 w 11927"/>
                <a:gd name="connsiteY139" fmla="*/ 8005 h 10378"/>
                <a:gd name="connsiteX140" fmla="*/ 8775 w 11927"/>
                <a:gd name="connsiteY140" fmla="*/ 8091 h 10378"/>
                <a:gd name="connsiteX141" fmla="*/ 8978 w 11927"/>
                <a:gd name="connsiteY141" fmla="*/ 8825 h 10378"/>
                <a:gd name="connsiteX142" fmla="*/ 9992 w 11927"/>
                <a:gd name="connsiteY142" fmla="*/ 9126 h 10378"/>
                <a:gd name="connsiteX143" fmla="*/ 9992 w 11927"/>
                <a:gd name="connsiteY143" fmla="*/ 9126 h 10378"/>
                <a:gd name="connsiteX144" fmla="*/ 10058 w 11927"/>
                <a:gd name="connsiteY144" fmla="*/ 9213 h 10378"/>
                <a:gd name="connsiteX145" fmla="*/ 10093 w 11927"/>
                <a:gd name="connsiteY145" fmla="*/ 9256 h 10378"/>
                <a:gd name="connsiteX146" fmla="*/ 10093 w 11927"/>
                <a:gd name="connsiteY146" fmla="*/ 9384 h 10378"/>
                <a:gd name="connsiteX147" fmla="*/ 10125 w 11927"/>
                <a:gd name="connsiteY147" fmla="*/ 9516 h 10378"/>
                <a:gd name="connsiteX148" fmla="*/ 10125 w 11927"/>
                <a:gd name="connsiteY14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5871 w 11927"/>
                <a:gd name="connsiteY73" fmla="*/ 4598 h 10378"/>
                <a:gd name="connsiteX74" fmla="*/ 6040 w 11927"/>
                <a:gd name="connsiteY74" fmla="*/ 4598 h 10378"/>
                <a:gd name="connsiteX75" fmla="*/ 6275 w 11927"/>
                <a:gd name="connsiteY75" fmla="*/ 4727 h 10378"/>
                <a:gd name="connsiteX76" fmla="*/ 6544 w 11927"/>
                <a:gd name="connsiteY76" fmla="*/ 4856 h 10378"/>
                <a:gd name="connsiteX77" fmla="*/ 6714 w 11927"/>
                <a:gd name="connsiteY77" fmla="*/ 5159 h 10378"/>
                <a:gd name="connsiteX78" fmla="*/ 6816 w 11927"/>
                <a:gd name="connsiteY78" fmla="*/ 5547 h 10378"/>
                <a:gd name="connsiteX79" fmla="*/ 6781 w 11927"/>
                <a:gd name="connsiteY79" fmla="*/ 6022 h 10378"/>
                <a:gd name="connsiteX80" fmla="*/ 6781 w 11927"/>
                <a:gd name="connsiteY80" fmla="*/ 6582 h 10378"/>
                <a:gd name="connsiteX81" fmla="*/ 6681 w 11927"/>
                <a:gd name="connsiteY81" fmla="*/ 7100 h 10378"/>
                <a:gd name="connsiteX82" fmla="*/ 6681 w 11927"/>
                <a:gd name="connsiteY82" fmla="*/ 7401 h 10378"/>
                <a:gd name="connsiteX83" fmla="*/ 6648 w 11927"/>
                <a:gd name="connsiteY83" fmla="*/ 7530 h 10378"/>
                <a:gd name="connsiteX84" fmla="*/ 6648 w 11927"/>
                <a:gd name="connsiteY84" fmla="*/ 7575 h 10378"/>
                <a:gd name="connsiteX85" fmla="*/ 6648 w 11927"/>
                <a:gd name="connsiteY85" fmla="*/ 7661 h 10378"/>
                <a:gd name="connsiteX86" fmla="*/ 6579 w 11927"/>
                <a:gd name="connsiteY86" fmla="*/ 7833 h 10378"/>
                <a:gd name="connsiteX87" fmla="*/ 6478 w 11927"/>
                <a:gd name="connsiteY87" fmla="*/ 7962 h 10378"/>
                <a:gd name="connsiteX88" fmla="*/ 6444 w 11927"/>
                <a:gd name="connsiteY88" fmla="*/ 8091 h 10378"/>
                <a:gd name="connsiteX89" fmla="*/ 6275 w 11927"/>
                <a:gd name="connsiteY89" fmla="*/ 8221 h 10378"/>
                <a:gd name="connsiteX90" fmla="*/ 6544 w 11927"/>
                <a:gd name="connsiteY90" fmla="*/ 9084 h 10378"/>
                <a:gd name="connsiteX91" fmla="*/ 7762 w 11927"/>
                <a:gd name="connsiteY91" fmla="*/ 9473 h 10378"/>
                <a:gd name="connsiteX92" fmla="*/ 7762 w 11927"/>
                <a:gd name="connsiteY92" fmla="*/ 9516 h 10378"/>
                <a:gd name="connsiteX93" fmla="*/ 7795 w 11927"/>
                <a:gd name="connsiteY93" fmla="*/ 9559 h 10378"/>
                <a:gd name="connsiteX94" fmla="*/ 7864 w 11927"/>
                <a:gd name="connsiteY94" fmla="*/ 9646 h 10378"/>
                <a:gd name="connsiteX95" fmla="*/ 7897 w 11927"/>
                <a:gd name="connsiteY95" fmla="*/ 9774 h 10378"/>
                <a:gd name="connsiteX96" fmla="*/ 7964 w 11927"/>
                <a:gd name="connsiteY96" fmla="*/ 9948 h 10378"/>
                <a:gd name="connsiteX97" fmla="*/ 7964 w 11927"/>
                <a:gd name="connsiteY97" fmla="*/ 10120 h 10378"/>
                <a:gd name="connsiteX98" fmla="*/ 7964 w 11927"/>
                <a:gd name="connsiteY98" fmla="*/ 10334 h 10378"/>
                <a:gd name="connsiteX99" fmla="*/ 8134 w 11927"/>
                <a:gd name="connsiteY99" fmla="*/ 10334 h 10378"/>
                <a:gd name="connsiteX100" fmla="*/ 8134 w 11927"/>
                <a:gd name="connsiteY100" fmla="*/ 9774 h 10378"/>
                <a:gd name="connsiteX101" fmla="*/ 8134 w 11927"/>
                <a:gd name="connsiteY101" fmla="*/ 9559 h 10378"/>
                <a:gd name="connsiteX102" fmla="*/ 8098 w 11927"/>
                <a:gd name="connsiteY102" fmla="*/ 9473 h 10378"/>
                <a:gd name="connsiteX103" fmla="*/ 8032 w 11927"/>
                <a:gd name="connsiteY103" fmla="*/ 9343 h 10378"/>
                <a:gd name="connsiteX104" fmla="*/ 7998 w 11927"/>
                <a:gd name="connsiteY104" fmla="*/ 9256 h 10378"/>
                <a:gd name="connsiteX105" fmla="*/ 7964 w 11927"/>
                <a:gd name="connsiteY105" fmla="*/ 9256 h 10378"/>
                <a:gd name="connsiteX106" fmla="*/ 7155 w 11927"/>
                <a:gd name="connsiteY106" fmla="*/ 8998 h 10378"/>
                <a:gd name="connsiteX107" fmla="*/ 7693 w 11927"/>
                <a:gd name="connsiteY107" fmla="*/ 8825 h 10378"/>
                <a:gd name="connsiteX108" fmla="*/ 7964 w 11927"/>
                <a:gd name="connsiteY108" fmla="*/ 8091 h 10378"/>
                <a:gd name="connsiteX109" fmla="*/ 7864 w 11927"/>
                <a:gd name="connsiteY109" fmla="*/ 8005 h 10378"/>
                <a:gd name="connsiteX110" fmla="*/ 7762 w 11927"/>
                <a:gd name="connsiteY110" fmla="*/ 7919 h 10378"/>
                <a:gd name="connsiteX111" fmla="*/ 7693 w 11927"/>
                <a:gd name="connsiteY111" fmla="*/ 7790 h 10378"/>
                <a:gd name="connsiteX112" fmla="*/ 7661 w 11927"/>
                <a:gd name="connsiteY112" fmla="*/ 7661 h 10378"/>
                <a:gd name="connsiteX113" fmla="*/ 7661 w 11927"/>
                <a:gd name="connsiteY113" fmla="*/ 7530 h 10378"/>
                <a:gd name="connsiteX114" fmla="*/ 7661 w 11927"/>
                <a:gd name="connsiteY114" fmla="*/ 7530 h 10378"/>
                <a:gd name="connsiteX115" fmla="*/ 7592 w 11927"/>
                <a:gd name="connsiteY115" fmla="*/ 7358 h 10378"/>
                <a:gd name="connsiteX116" fmla="*/ 7559 w 11927"/>
                <a:gd name="connsiteY116" fmla="*/ 6972 h 10378"/>
                <a:gd name="connsiteX117" fmla="*/ 7525 w 11927"/>
                <a:gd name="connsiteY117" fmla="*/ 6410 h 10378"/>
                <a:gd name="connsiteX118" fmla="*/ 7525 w 11927"/>
                <a:gd name="connsiteY118" fmla="*/ 5849 h 10378"/>
                <a:gd name="connsiteX119" fmla="*/ 7592 w 11927"/>
                <a:gd name="connsiteY119" fmla="*/ 5460 h 10378"/>
                <a:gd name="connsiteX120" fmla="*/ 7795 w 11927"/>
                <a:gd name="connsiteY120" fmla="*/ 5287 h 10378"/>
                <a:gd name="connsiteX121" fmla="*/ 8032 w 11927"/>
                <a:gd name="connsiteY121" fmla="*/ 5159 h 10378"/>
                <a:gd name="connsiteX122" fmla="*/ 8235 w 11927"/>
                <a:gd name="connsiteY122" fmla="*/ 5116 h 10378"/>
                <a:gd name="connsiteX123" fmla="*/ 8335 w 11927"/>
                <a:gd name="connsiteY123" fmla="*/ 5116 h 10378"/>
                <a:gd name="connsiteX124" fmla="*/ 8335 w 11927"/>
                <a:gd name="connsiteY124" fmla="*/ 5116 h 10378"/>
                <a:gd name="connsiteX125" fmla="*/ 8438 w 11927"/>
                <a:gd name="connsiteY125" fmla="*/ 5116 h 10378"/>
                <a:gd name="connsiteX126" fmla="*/ 8639 w 11927"/>
                <a:gd name="connsiteY126" fmla="*/ 5159 h 10378"/>
                <a:gd name="connsiteX127" fmla="*/ 8909 w 11927"/>
                <a:gd name="connsiteY127" fmla="*/ 5287 h 10378"/>
                <a:gd name="connsiteX128" fmla="*/ 9113 w 11927"/>
                <a:gd name="connsiteY128" fmla="*/ 5460 h 10378"/>
                <a:gd name="connsiteX129" fmla="*/ 9213 w 11927"/>
                <a:gd name="connsiteY129" fmla="*/ 5849 h 10378"/>
                <a:gd name="connsiteX130" fmla="*/ 9180 w 11927"/>
                <a:gd name="connsiteY130" fmla="*/ 6410 h 10378"/>
                <a:gd name="connsiteX131" fmla="*/ 9113 w 11927"/>
                <a:gd name="connsiteY131" fmla="*/ 6972 h 10378"/>
                <a:gd name="connsiteX132" fmla="*/ 9078 w 11927"/>
                <a:gd name="connsiteY132" fmla="*/ 7358 h 10378"/>
                <a:gd name="connsiteX133" fmla="*/ 9078 w 11927"/>
                <a:gd name="connsiteY133" fmla="*/ 7530 h 10378"/>
                <a:gd name="connsiteX134" fmla="*/ 9078 w 11927"/>
                <a:gd name="connsiteY134" fmla="*/ 7530 h 10378"/>
                <a:gd name="connsiteX135" fmla="*/ 9011 w 11927"/>
                <a:gd name="connsiteY135" fmla="*/ 7661 h 10378"/>
                <a:gd name="connsiteX136" fmla="*/ 8978 w 11927"/>
                <a:gd name="connsiteY136" fmla="*/ 7790 h 10378"/>
                <a:gd name="connsiteX137" fmla="*/ 8909 w 11927"/>
                <a:gd name="connsiteY137" fmla="*/ 7919 h 10378"/>
                <a:gd name="connsiteX138" fmla="*/ 8877 w 11927"/>
                <a:gd name="connsiteY138" fmla="*/ 8005 h 10378"/>
                <a:gd name="connsiteX139" fmla="*/ 8775 w 11927"/>
                <a:gd name="connsiteY139" fmla="*/ 8091 h 10378"/>
                <a:gd name="connsiteX140" fmla="*/ 8978 w 11927"/>
                <a:gd name="connsiteY140" fmla="*/ 8825 h 10378"/>
                <a:gd name="connsiteX141" fmla="*/ 9992 w 11927"/>
                <a:gd name="connsiteY141" fmla="*/ 9126 h 10378"/>
                <a:gd name="connsiteX142" fmla="*/ 9992 w 11927"/>
                <a:gd name="connsiteY142" fmla="*/ 9126 h 10378"/>
                <a:gd name="connsiteX143" fmla="*/ 10058 w 11927"/>
                <a:gd name="connsiteY143" fmla="*/ 9213 h 10378"/>
                <a:gd name="connsiteX144" fmla="*/ 10093 w 11927"/>
                <a:gd name="connsiteY144" fmla="*/ 9256 h 10378"/>
                <a:gd name="connsiteX145" fmla="*/ 10093 w 11927"/>
                <a:gd name="connsiteY145" fmla="*/ 9384 h 10378"/>
                <a:gd name="connsiteX146" fmla="*/ 10125 w 11927"/>
                <a:gd name="connsiteY146" fmla="*/ 9516 h 10378"/>
                <a:gd name="connsiteX147" fmla="*/ 10125 w 11927"/>
                <a:gd name="connsiteY14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040 w 11927"/>
                <a:gd name="connsiteY73" fmla="*/ 4598 h 10378"/>
                <a:gd name="connsiteX74" fmla="*/ 6275 w 11927"/>
                <a:gd name="connsiteY74" fmla="*/ 4727 h 10378"/>
                <a:gd name="connsiteX75" fmla="*/ 6544 w 11927"/>
                <a:gd name="connsiteY75" fmla="*/ 4856 h 10378"/>
                <a:gd name="connsiteX76" fmla="*/ 6714 w 11927"/>
                <a:gd name="connsiteY76" fmla="*/ 5159 h 10378"/>
                <a:gd name="connsiteX77" fmla="*/ 6816 w 11927"/>
                <a:gd name="connsiteY77" fmla="*/ 5547 h 10378"/>
                <a:gd name="connsiteX78" fmla="*/ 6781 w 11927"/>
                <a:gd name="connsiteY78" fmla="*/ 6022 h 10378"/>
                <a:gd name="connsiteX79" fmla="*/ 6781 w 11927"/>
                <a:gd name="connsiteY79" fmla="*/ 6582 h 10378"/>
                <a:gd name="connsiteX80" fmla="*/ 6681 w 11927"/>
                <a:gd name="connsiteY80" fmla="*/ 7100 h 10378"/>
                <a:gd name="connsiteX81" fmla="*/ 6681 w 11927"/>
                <a:gd name="connsiteY81" fmla="*/ 7401 h 10378"/>
                <a:gd name="connsiteX82" fmla="*/ 6648 w 11927"/>
                <a:gd name="connsiteY82" fmla="*/ 7530 h 10378"/>
                <a:gd name="connsiteX83" fmla="*/ 6648 w 11927"/>
                <a:gd name="connsiteY83" fmla="*/ 7575 h 10378"/>
                <a:gd name="connsiteX84" fmla="*/ 6648 w 11927"/>
                <a:gd name="connsiteY84" fmla="*/ 7661 h 10378"/>
                <a:gd name="connsiteX85" fmla="*/ 6579 w 11927"/>
                <a:gd name="connsiteY85" fmla="*/ 7833 h 10378"/>
                <a:gd name="connsiteX86" fmla="*/ 6478 w 11927"/>
                <a:gd name="connsiteY86" fmla="*/ 7962 h 10378"/>
                <a:gd name="connsiteX87" fmla="*/ 6444 w 11927"/>
                <a:gd name="connsiteY87" fmla="*/ 8091 h 10378"/>
                <a:gd name="connsiteX88" fmla="*/ 6275 w 11927"/>
                <a:gd name="connsiteY88" fmla="*/ 8221 h 10378"/>
                <a:gd name="connsiteX89" fmla="*/ 6544 w 11927"/>
                <a:gd name="connsiteY89" fmla="*/ 9084 h 10378"/>
                <a:gd name="connsiteX90" fmla="*/ 7762 w 11927"/>
                <a:gd name="connsiteY90" fmla="*/ 9473 h 10378"/>
                <a:gd name="connsiteX91" fmla="*/ 7762 w 11927"/>
                <a:gd name="connsiteY91" fmla="*/ 9516 h 10378"/>
                <a:gd name="connsiteX92" fmla="*/ 7795 w 11927"/>
                <a:gd name="connsiteY92" fmla="*/ 9559 h 10378"/>
                <a:gd name="connsiteX93" fmla="*/ 7864 w 11927"/>
                <a:gd name="connsiteY93" fmla="*/ 9646 h 10378"/>
                <a:gd name="connsiteX94" fmla="*/ 7897 w 11927"/>
                <a:gd name="connsiteY94" fmla="*/ 9774 h 10378"/>
                <a:gd name="connsiteX95" fmla="*/ 7964 w 11927"/>
                <a:gd name="connsiteY95" fmla="*/ 9948 h 10378"/>
                <a:gd name="connsiteX96" fmla="*/ 7964 w 11927"/>
                <a:gd name="connsiteY96" fmla="*/ 10120 h 10378"/>
                <a:gd name="connsiteX97" fmla="*/ 7964 w 11927"/>
                <a:gd name="connsiteY97" fmla="*/ 10334 h 10378"/>
                <a:gd name="connsiteX98" fmla="*/ 8134 w 11927"/>
                <a:gd name="connsiteY98" fmla="*/ 10334 h 10378"/>
                <a:gd name="connsiteX99" fmla="*/ 8134 w 11927"/>
                <a:gd name="connsiteY99" fmla="*/ 9774 h 10378"/>
                <a:gd name="connsiteX100" fmla="*/ 8134 w 11927"/>
                <a:gd name="connsiteY100" fmla="*/ 9559 h 10378"/>
                <a:gd name="connsiteX101" fmla="*/ 8098 w 11927"/>
                <a:gd name="connsiteY101" fmla="*/ 9473 h 10378"/>
                <a:gd name="connsiteX102" fmla="*/ 8032 w 11927"/>
                <a:gd name="connsiteY102" fmla="*/ 9343 h 10378"/>
                <a:gd name="connsiteX103" fmla="*/ 7998 w 11927"/>
                <a:gd name="connsiteY103" fmla="*/ 9256 h 10378"/>
                <a:gd name="connsiteX104" fmla="*/ 7964 w 11927"/>
                <a:gd name="connsiteY104" fmla="*/ 9256 h 10378"/>
                <a:gd name="connsiteX105" fmla="*/ 7155 w 11927"/>
                <a:gd name="connsiteY105" fmla="*/ 8998 h 10378"/>
                <a:gd name="connsiteX106" fmla="*/ 7693 w 11927"/>
                <a:gd name="connsiteY106" fmla="*/ 8825 h 10378"/>
                <a:gd name="connsiteX107" fmla="*/ 7964 w 11927"/>
                <a:gd name="connsiteY107" fmla="*/ 8091 h 10378"/>
                <a:gd name="connsiteX108" fmla="*/ 7864 w 11927"/>
                <a:gd name="connsiteY108" fmla="*/ 8005 h 10378"/>
                <a:gd name="connsiteX109" fmla="*/ 7762 w 11927"/>
                <a:gd name="connsiteY109" fmla="*/ 7919 h 10378"/>
                <a:gd name="connsiteX110" fmla="*/ 7693 w 11927"/>
                <a:gd name="connsiteY110" fmla="*/ 7790 h 10378"/>
                <a:gd name="connsiteX111" fmla="*/ 7661 w 11927"/>
                <a:gd name="connsiteY111" fmla="*/ 7661 h 10378"/>
                <a:gd name="connsiteX112" fmla="*/ 7661 w 11927"/>
                <a:gd name="connsiteY112" fmla="*/ 7530 h 10378"/>
                <a:gd name="connsiteX113" fmla="*/ 7661 w 11927"/>
                <a:gd name="connsiteY113" fmla="*/ 7530 h 10378"/>
                <a:gd name="connsiteX114" fmla="*/ 7592 w 11927"/>
                <a:gd name="connsiteY114" fmla="*/ 7358 h 10378"/>
                <a:gd name="connsiteX115" fmla="*/ 7559 w 11927"/>
                <a:gd name="connsiteY115" fmla="*/ 6972 h 10378"/>
                <a:gd name="connsiteX116" fmla="*/ 7525 w 11927"/>
                <a:gd name="connsiteY116" fmla="*/ 6410 h 10378"/>
                <a:gd name="connsiteX117" fmla="*/ 7525 w 11927"/>
                <a:gd name="connsiteY117" fmla="*/ 5849 h 10378"/>
                <a:gd name="connsiteX118" fmla="*/ 7592 w 11927"/>
                <a:gd name="connsiteY118" fmla="*/ 5460 h 10378"/>
                <a:gd name="connsiteX119" fmla="*/ 7795 w 11927"/>
                <a:gd name="connsiteY119" fmla="*/ 5287 h 10378"/>
                <a:gd name="connsiteX120" fmla="*/ 8032 w 11927"/>
                <a:gd name="connsiteY120" fmla="*/ 5159 h 10378"/>
                <a:gd name="connsiteX121" fmla="*/ 8235 w 11927"/>
                <a:gd name="connsiteY121" fmla="*/ 5116 h 10378"/>
                <a:gd name="connsiteX122" fmla="*/ 8335 w 11927"/>
                <a:gd name="connsiteY122" fmla="*/ 5116 h 10378"/>
                <a:gd name="connsiteX123" fmla="*/ 8335 w 11927"/>
                <a:gd name="connsiteY123" fmla="*/ 5116 h 10378"/>
                <a:gd name="connsiteX124" fmla="*/ 8438 w 11927"/>
                <a:gd name="connsiteY124" fmla="*/ 5116 h 10378"/>
                <a:gd name="connsiteX125" fmla="*/ 8639 w 11927"/>
                <a:gd name="connsiteY125" fmla="*/ 5159 h 10378"/>
                <a:gd name="connsiteX126" fmla="*/ 8909 w 11927"/>
                <a:gd name="connsiteY126" fmla="*/ 5287 h 10378"/>
                <a:gd name="connsiteX127" fmla="*/ 9113 w 11927"/>
                <a:gd name="connsiteY127" fmla="*/ 5460 h 10378"/>
                <a:gd name="connsiteX128" fmla="*/ 9213 w 11927"/>
                <a:gd name="connsiteY128" fmla="*/ 5849 h 10378"/>
                <a:gd name="connsiteX129" fmla="*/ 9180 w 11927"/>
                <a:gd name="connsiteY129" fmla="*/ 6410 h 10378"/>
                <a:gd name="connsiteX130" fmla="*/ 9113 w 11927"/>
                <a:gd name="connsiteY130" fmla="*/ 6972 h 10378"/>
                <a:gd name="connsiteX131" fmla="*/ 9078 w 11927"/>
                <a:gd name="connsiteY131" fmla="*/ 7358 h 10378"/>
                <a:gd name="connsiteX132" fmla="*/ 9078 w 11927"/>
                <a:gd name="connsiteY132" fmla="*/ 7530 h 10378"/>
                <a:gd name="connsiteX133" fmla="*/ 9078 w 11927"/>
                <a:gd name="connsiteY133" fmla="*/ 7530 h 10378"/>
                <a:gd name="connsiteX134" fmla="*/ 9011 w 11927"/>
                <a:gd name="connsiteY134" fmla="*/ 7661 h 10378"/>
                <a:gd name="connsiteX135" fmla="*/ 8978 w 11927"/>
                <a:gd name="connsiteY135" fmla="*/ 7790 h 10378"/>
                <a:gd name="connsiteX136" fmla="*/ 8909 w 11927"/>
                <a:gd name="connsiteY136" fmla="*/ 7919 h 10378"/>
                <a:gd name="connsiteX137" fmla="*/ 8877 w 11927"/>
                <a:gd name="connsiteY137" fmla="*/ 8005 h 10378"/>
                <a:gd name="connsiteX138" fmla="*/ 8775 w 11927"/>
                <a:gd name="connsiteY138" fmla="*/ 8091 h 10378"/>
                <a:gd name="connsiteX139" fmla="*/ 8978 w 11927"/>
                <a:gd name="connsiteY139" fmla="*/ 8825 h 10378"/>
                <a:gd name="connsiteX140" fmla="*/ 9992 w 11927"/>
                <a:gd name="connsiteY140" fmla="*/ 9126 h 10378"/>
                <a:gd name="connsiteX141" fmla="*/ 9992 w 11927"/>
                <a:gd name="connsiteY141" fmla="*/ 9126 h 10378"/>
                <a:gd name="connsiteX142" fmla="*/ 10058 w 11927"/>
                <a:gd name="connsiteY142" fmla="*/ 9213 h 10378"/>
                <a:gd name="connsiteX143" fmla="*/ 10093 w 11927"/>
                <a:gd name="connsiteY143" fmla="*/ 9256 h 10378"/>
                <a:gd name="connsiteX144" fmla="*/ 10093 w 11927"/>
                <a:gd name="connsiteY144" fmla="*/ 9384 h 10378"/>
                <a:gd name="connsiteX145" fmla="*/ 10125 w 11927"/>
                <a:gd name="connsiteY145" fmla="*/ 9516 h 10378"/>
                <a:gd name="connsiteX146" fmla="*/ 10125 w 11927"/>
                <a:gd name="connsiteY14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275 w 11927"/>
                <a:gd name="connsiteY73" fmla="*/ 4727 h 10378"/>
                <a:gd name="connsiteX74" fmla="*/ 6544 w 11927"/>
                <a:gd name="connsiteY74" fmla="*/ 4856 h 10378"/>
                <a:gd name="connsiteX75" fmla="*/ 6714 w 11927"/>
                <a:gd name="connsiteY75" fmla="*/ 5159 h 10378"/>
                <a:gd name="connsiteX76" fmla="*/ 6816 w 11927"/>
                <a:gd name="connsiteY76" fmla="*/ 5547 h 10378"/>
                <a:gd name="connsiteX77" fmla="*/ 6781 w 11927"/>
                <a:gd name="connsiteY77" fmla="*/ 6022 h 10378"/>
                <a:gd name="connsiteX78" fmla="*/ 6781 w 11927"/>
                <a:gd name="connsiteY78" fmla="*/ 6582 h 10378"/>
                <a:gd name="connsiteX79" fmla="*/ 6681 w 11927"/>
                <a:gd name="connsiteY79" fmla="*/ 7100 h 10378"/>
                <a:gd name="connsiteX80" fmla="*/ 6681 w 11927"/>
                <a:gd name="connsiteY80" fmla="*/ 7401 h 10378"/>
                <a:gd name="connsiteX81" fmla="*/ 6648 w 11927"/>
                <a:gd name="connsiteY81" fmla="*/ 7530 h 10378"/>
                <a:gd name="connsiteX82" fmla="*/ 6648 w 11927"/>
                <a:gd name="connsiteY82" fmla="*/ 7575 h 10378"/>
                <a:gd name="connsiteX83" fmla="*/ 6648 w 11927"/>
                <a:gd name="connsiteY83" fmla="*/ 7661 h 10378"/>
                <a:gd name="connsiteX84" fmla="*/ 6579 w 11927"/>
                <a:gd name="connsiteY84" fmla="*/ 7833 h 10378"/>
                <a:gd name="connsiteX85" fmla="*/ 6478 w 11927"/>
                <a:gd name="connsiteY85" fmla="*/ 7962 h 10378"/>
                <a:gd name="connsiteX86" fmla="*/ 6444 w 11927"/>
                <a:gd name="connsiteY86" fmla="*/ 8091 h 10378"/>
                <a:gd name="connsiteX87" fmla="*/ 6275 w 11927"/>
                <a:gd name="connsiteY87" fmla="*/ 8221 h 10378"/>
                <a:gd name="connsiteX88" fmla="*/ 6544 w 11927"/>
                <a:gd name="connsiteY88" fmla="*/ 9084 h 10378"/>
                <a:gd name="connsiteX89" fmla="*/ 7762 w 11927"/>
                <a:gd name="connsiteY89" fmla="*/ 9473 h 10378"/>
                <a:gd name="connsiteX90" fmla="*/ 7762 w 11927"/>
                <a:gd name="connsiteY90" fmla="*/ 9516 h 10378"/>
                <a:gd name="connsiteX91" fmla="*/ 7795 w 11927"/>
                <a:gd name="connsiteY91" fmla="*/ 9559 h 10378"/>
                <a:gd name="connsiteX92" fmla="*/ 7864 w 11927"/>
                <a:gd name="connsiteY92" fmla="*/ 9646 h 10378"/>
                <a:gd name="connsiteX93" fmla="*/ 7897 w 11927"/>
                <a:gd name="connsiteY93" fmla="*/ 9774 h 10378"/>
                <a:gd name="connsiteX94" fmla="*/ 7964 w 11927"/>
                <a:gd name="connsiteY94" fmla="*/ 9948 h 10378"/>
                <a:gd name="connsiteX95" fmla="*/ 7964 w 11927"/>
                <a:gd name="connsiteY95" fmla="*/ 10120 h 10378"/>
                <a:gd name="connsiteX96" fmla="*/ 7964 w 11927"/>
                <a:gd name="connsiteY96" fmla="*/ 10334 h 10378"/>
                <a:gd name="connsiteX97" fmla="*/ 8134 w 11927"/>
                <a:gd name="connsiteY97" fmla="*/ 10334 h 10378"/>
                <a:gd name="connsiteX98" fmla="*/ 8134 w 11927"/>
                <a:gd name="connsiteY98" fmla="*/ 9774 h 10378"/>
                <a:gd name="connsiteX99" fmla="*/ 8134 w 11927"/>
                <a:gd name="connsiteY99" fmla="*/ 9559 h 10378"/>
                <a:gd name="connsiteX100" fmla="*/ 8098 w 11927"/>
                <a:gd name="connsiteY100" fmla="*/ 9473 h 10378"/>
                <a:gd name="connsiteX101" fmla="*/ 8032 w 11927"/>
                <a:gd name="connsiteY101" fmla="*/ 9343 h 10378"/>
                <a:gd name="connsiteX102" fmla="*/ 7998 w 11927"/>
                <a:gd name="connsiteY102" fmla="*/ 9256 h 10378"/>
                <a:gd name="connsiteX103" fmla="*/ 7964 w 11927"/>
                <a:gd name="connsiteY103" fmla="*/ 9256 h 10378"/>
                <a:gd name="connsiteX104" fmla="*/ 7155 w 11927"/>
                <a:gd name="connsiteY104" fmla="*/ 8998 h 10378"/>
                <a:gd name="connsiteX105" fmla="*/ 7693 w 11927"/>
                <a:gd name="connsiteY105" fmla="*/ 8825 h 10378"/>
                <a:gd name="connsiteX106" fmla="*/ 7964 w 11927"/>
                <a:gd name="connsiteY106" fmla="*/ 8091 h 10378"/>
                <a:gd name="connsiteX107" fmla="*/ 7864 w 11927"/>
                <a:gd name="connsiteY107" fmla="*/ 8005 h 10378"/>
                <a:gd name="connsiteX108" fmla="*/ 7762 w 11927"/>
                <a:gd name="connsiteY108" fmla="*/ 7919 h 10378"/>
                <a:gd name="connsiteX109" fmla="*/ 7693 w 11927"/>
                <a:gd name="connsiteY109" fmla="*/ 7790 h 10378"/>
                <a:gd name="connsiteX110" fmla="*/ 7661 w 11927"/>
                <a:gd name="connsiteY110" fmla="*/ 7661 h 10378"/>
                <a:gd name="connsiteX111" fmla="*/ 7661 w 11927"/>
                <a:gd name="connsiteY111" fmla="*/ 7530 h 10378"/>
                <a:gd name="connsiteX112" fmla="*/ 7661 w 11927"/>
                <a:gd name="connsiteY112" fmla="*/ 7530 h 10378"/>
                <a:gd name="connsiteX113" fmla="*/ 7592 w 11927"/>
                <a:gd name="connsiteY113" fmla="*/ 7358 h 10378"/>
                <a:gd name="connsiteX114" fmla="*/ 7559 w 11927"/>
                <a:gd name="connsiteY114" fmla="*/ 6972 h 10378"/>
                <a:gd name="connsiteX115" fmla="*/ 7525 w 11927"/>
                <a:gd name="connsiteY115" fmla="*/ 6410 h 10378"/>
                <a:gd name="connsiteX116" fmla="*/ 7525 w 11927"/>
                <a:gd name="connsiteY116" fmla="*/ 5849 h 10378"/>
                <a:gd name="connsiteX117" fmla="*/ 7592 w 11927"/>
                <a:gd name="connsiteY117" fmla="*/ 5460 h 10378"/>
                <a:gd name="connsiteX118" fmla="*/ 7795 w 11927"/>
                <a:gd name="connsiteY118" fmla="*/ 5287 h 10378"/>
                <a:gd name="connsiteX119" fmla="*/ 8032 w 11927"/>
                <a:gd name="connsiteY119" fmla="*/ 5159 h 10378"/>
                <a:gd name="connsiteX120" fmla="*/ 8235 w 11927"/>
                <a:gd name="connsiteY120" fmla="*/ 5116 h 10378"/>
                <a:gd name="connsiteX121" fmla="*/ 8335 w 11927"/>
                <a:gd name="connsiteY121" fmla="*/ 5116 h 10378"/>
                <a:gd name="connsiteX122" fmla="*/ 8335 w 11927"/>
                <a:gd name="connsiteY122" fmla="*/ 5116 h 10378"/>
                <a:gd name="connsiteX123" fmla="*/ 8438 w 11927"/>
                <a:gd name="connsiteY123" fmla="*/ 5116 h 10378"/>
                <a:gd name="connsiteX124" fmla="*/ 8639 w 11927"/>
                <a:gd name="connsiteY124" fmla="*/ 5159 h 10378"/>
                <a:gd name="connsiteX125" fmla="*/ 8909 w 11927"/>
                <a:gd name="connsiteY125" fmla="*/ 5287 h 10378"/>
                <a:gd name="connsiteX126" fmla="*/ 9113 w 11927"/>
                <a:gd name="connsiteY126" fmla="*/ 5460 h 10378"/>
                <a:gd name="connsiteX127" fmla="*/ 9213 w 11927"/>
                <a:gd name="connsiteY127" fmla="*/ 5849 h 10378"/>
                <a:gd name="connsiteX128" fmla="*/ 9180 w 11927"/>
                <a:gd name="connsiteY128" fmla="*/ 6410 h 10378"/>
                <a:gd name="connsiteX129" fmla="*/ 9113 w 11927"/>
                <a:gd name="connsiteY129" fmla="*/ 6972 h 10378"/>
                <a:gd name="connsiteX130" fmla="*/ 9078 w 11927"/>
                <a:gd name="connsiteY130" fmla="*/ 7358 h 10378"/>
                <a:gd name="connsiteX131" fmla="*/ 9078 w 11927"/>
                <a:gd name="connsiteY131" fmla="*/ 7530 h 10378"/>
                <a:gd name="connsiteX132" fmla="*/ 9078 w 11927"/>
                <a:gd name="connsiteY132" fmla="*/ 7530 h 10378"/>
                <a:gd name="connsiteX133" fmla="*/ 9011 w 11927"/>
                <a:gd name="connsiteY133" fmla="*/ 7661 h 10378"/>
                <a:gd name="connsiteX134" fmla="*/ 8978 w 11927"/>
                <a:gd name="connsiteY134" fmla="*/ 7790 h 10378"/>
                <a:gd name="connsiteX135" fmla="*/ 8909 w 11927"/>
                <a:gd name="connsiteY135" fmla="*/ 7919 h 10378"/>
                <a:gd name="connsiteX136" fmla="*/ 8877 w 11927"/>
                <a:gd name="connsiteY136" fmla="*/ 8005 h 10378"/>
                <a:gd name="connsiteX137" fmla="*/ 8775 w 11927"/>
                <a:gd name="connsiteY137" fmla="*/ 8091 h 10378"/>
                <a:gd name="connsiteX138" fmla="*/ 8978 w 11927"/>
                <a:gd name="connsiteY138" fmla="*/ 8825 h 10378"/>
                <a:gd name="connsiteX139" fmla="*/ 9992 w 11927"/>
                <a:gd name="connsiteY139" fmla="*/ 9126 h 10378"/>
                <a:gd name="connsiteX140" fmla="*/ 9992 w 11927"/>
                <a:gd name="connsiteY140" fmla="*/ 9126 h 10378"/>
                <a:gd name="connsiteX141" fmla="*/ 10058 w 11927"/>
                <a:gd name="connsiteY141" fmla="*/ 9213 h 10378"/>
                <a:gd name="connsiteX142" fmla="*/ 10093 w 11927"/>
                <a:gd name="connsiteY142" fmla="*/ 9256 h 10378"/>
                <a:gd name="connsiteX143" fmla="*/ 10093 w 11927"/>
                <a:gd name="connsiteY143" fmla="*/ 9384 h 10378"/>
                <a:gd name="connsiteX144" fmla="*/ 10125 w 11927"/>
                <a:gd name="connsiteY144" fmla="*/ 9516 h 10378"/>
                <a:gd name="connsiteX145" fmla="*/ 10125 w 11927"/>
                <a:gd name="connsiteY14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6275 w 11927"/>
                <a:gd name="connsiteY72" fmla="*/ 4727 h 10378"/>
                <a:gd name="connsiteX73" fmla="*/ 6544 w 11927"/>
                <a:gd name="connsiteY73" fmla="*/ 4856 h 10378"/>
                <a:gd name="connsiteX74" fmla="*/ 6714 w 11927"/>
                <a:gd name="connsiteY74" fmla="*/ 5159 h 10378"/>
                <a:gd name="connsiteX75" fmla="*/ 6816 w 11927"/>
                <a:gd name="connsiteY75" fmla="*/ 5547 h 10378"/>
                <a:gd name="connsiteX76" fmla="*/ 6781 w 11927"/>
                <a:gd name="connsiteY76" fmla="*/ 6022 h 10378"/>
                <a:gd name="connsiteX77" fmla="*/ 6781 w 11927"/>
                <a:gd name="connsiteY77" fmla="*/ 6582 h 10378"/>
                <a:gd name="connsiteX78" fmla="*/ 6681 w 11927"/>
                <a:gd name="connsiteY78" fmla="*/ 7100 h 10378"/>
                <a:gd name="connsiteX79" fmla="*/ 6681 w 11927"/>
                <a:gd name="connsiteY79" fmla="*/ 7401 h 10378"/>
                <a:gd name="connsiteX80" fmla="*/ 6648 w 11927"/>
                <a:gd name="connsiteY80" fmla="*/ 7530 h 10378"/>
                <a:gd name="connsiteX81" fmla="*/ 6648 w 11927"/>
                <a:gd name="connsiteY81" fmla="*/ 7575 h 10378"/>
                <a:gd name="connsiteX82" fmla="*/ 6648 w 11927"/>
                <a:gd name="connsiteY82" fmla="*/ 7661 h 10378"/>
                <a:gd name="connsiteX83" fmla="*/ 6579 w 11927"/>
                <a:gd name="connsiteY83" fmla="*/ 7833 h 10378"/>
                <a:gd name="connsiteX84" fmla="*/ 6478 w 11927"/>
                <a:gd name="connsiteY84" fmla="*/ 7962 h 10378"/>
                <a:gd name="connsiteX85" fmla="*/ 6444 w 11927"/>
                <a:gd name="connsiteY85" fmla="*/ 8091 h 10378"/>
                <a:gd name="connsiteX86" fmla="*/ 6275 w 11927"/>
                <a:gd name="connsiteY86" fmla="*/ 8221 h 10378"/>
                <a:gd name="connsiteX87" fmla="*/ 6544 w 11927"/>
                <a:gd name="connsiteY87" fmla="*/ 9084 h 10378"/>
                <a:gd name="connsiteX88" fmla="*/ 7762 w 11927"/>
                <a:gd name="connsiteY88" fmla="*/ 9473 h 10378"/>
                <a:gd name="connsiteX89" fmla="*/ 7762 w 11927"/>
                <a:gd name="connsiteY89" fmla="*/ 9516 h 10378"/>
                <a:gd name="connsiteX90" fmla="*/ 7795 w 11927"/>
                <a:gd name="connsiteY90" fmla="*/ 9559 h 10378"/>
                <a:gd name="connsiteX91" fmla="*/ 7864 w 11927"/>
                <a:gd name="connsiteY91" fmla="*/ 9646 h 10378"/>
                <a:gd name="connsiteX92" fmla="*/ 7897 w 11927"/>
                <a:gd name="connsiteY92" fmla="*/ 9774 h 10378"/>
                <a:gd name="connsiteX93" fmla="*/ 7964 w 11927"/>
                <a:gd name="connsiteY93" fmla="*/ 9948 h 10378"/>
                <a:gd name="connsiteX94" fmla="*/ 7964 w 11927"/>
                <a:gd name="connsiteY94" fmla="*/ 10120 h 10378"/>
                <a:gd name="connsiteX95" fmla="*/ 7964 w 11927"/>
                <a:gd name="connsiteY95" fmla="*/ 10334 h 10378"/>
                <a:gd name="connsiteX96" fmla="*/ 8134 w 11927"/>
                <a:gd name="connsiteY96" fmla="*/ 10334 h 10378"/>
                <a:gd name="connsiteX97" fmla="*/ 8134 w 11927"/>
                <a:gd name="connsiteY97" fmla="*/ 9774 h 10378"/>
                <a:gd name="connsiteX98" fmla="*/ 8134 w 11927"/>
                <a:gd name="connsiteY98" fmla="*/ 9559 h 10378"/>
                <a:gd name="connsiteX99" fmla="*/ 8098 w 11927"/>
                <a:gd name="connsiteY99" fmla="*/ 9473 h 10378"/>
                <a:gd name="connsiteX100" fmla="*/ 8032 w 11927"/>
                <a:gd name="connsiteY100" fmla="*/ 9343 h 10378"/>
                <a:gd name="connsiteX101" fmla="*/ 7998 w 11927"/>
                <a:gd name="connsiteY101" fmla="*/ 9256 h 10378"/>
                <a:gd name="connsiteX102" fmla="*/ 7964 w 11927"/>
                <a:gd name="connsiteY102" fmla="*/ 9256 h 10378"/>
                <a:gd name="connsiteX103" fmla="*/ 7155 w 11927"/>
                <a:gd name="connsiteY103" fmla="*/ 8998 h 10378"/>
                <a:gd name="connsiteX104" fmla="*/ 7693 w 11927"/>
                <a:gd name="connsiteY104" fmla="*/ 8825 h 10378"/>
                <a:gd name="connsiteX105" fmla="*/ 7964 w 11927"/>
                <a:gd name="connsiteY105" fmla="*/ 8091 h 10378"/>
                <a:gd name="connsiteX106" fmla="*/ 7864 w 11927"/>
                <a:gd name="connsiteY106" fmla="*/ 8005 h 10378"/>
                <a:gd name="connsiteX107" fmla="*/ 7762 w 11927"/>
                <a:gd name="connsiteY107" fmla="*/ 7919 h 10378"/>
                <a:gd name="connsiteX108" fmla="*/ 7693 w 11927"/>
                <a:gd name="connsiteY108" fmla="*/ 7790 h 10378"/>
                <a:gd name="connsiteX109" fmla="*/ 7661 w 11927"/>
                <a:gd name="connsiteY109" fmla="*/ 7661 h 10378"/>
                <a:gd name="connsiteX110" fmla="*/ 7661 w 11927"/>
                <a:gd name="connsiteY110" fmla="*/ 7530 h 10378"/>
                <a:gd name="connsiteX111" fmla="*/ 7661 w 11927"/>
                <a:gd name="connsiteY111" fmla="*/ 7530 h 10378"/>
                <a:gd name="connsiteX112" fmla="*/ 7592 w 11927"/>
                <a:gd name="connsiteY112" fmla="*/ 7358 h 10378"/>
                <a:gd name="connsiteX113" fmla="*/ 7559 w 11927"/>
                <a:gd name="connsiteY113" fmla="*/ 6972 h 10378"/>
                <a:gd name="connsiteX114" fmla="*/ 7525 w 11927"/>
                <a:gd name="connsiteY114" fmla="*/ 6410 h 10378"/>
                <a:gd name="connsiteX115" fmla="*/ 7525 w 11927"/>
                <a:gd name="connsiteY115" fmla="*/ 5849 h 10378"/>
                <a:gd name="connsiteX116" fmla="*/ 7592 w 11927"/>
                <a:gd name="connsiteY116" fmla="*/ 5460 h 10378"/>
                <a:gd name="connsiteX117" fmla="*/ 7795 w 11927"/>
                <a:gd name="connsiteY117" fmla="*/ 5287 h 10378"/>
                <a:gd name="connsiteX118" fmla="*/ 8032 w 11927"/>
                <a:gd name="connsiteY118" fmla="*/ 5159 h 10378"/>
                <a:gd name="connsiteX119" fmla="*/ 8235 w 11927"/>
                <a:gd name="connsiteY119" fmla="*/ 5116 h 10378"/>
                <a:gd name="connsiteX120" fmla="*/ 8335 w 11927"/>
                <a:gd name="connsiteY120" fmla="*/ 5116 h 10378"/>
                <a:gd name="connsiteX121" fmla="*/ 8335 w 11927"/>
                <a:gd name="connsiteY121" fmla="*/ 5116 h 10378"/>
                <a:gd name="connsiteX122" fmla="*/ 8438 w 11927"/>
                <a:gd name="connsiteY122" fmla="*/ 5116 h 10378"/>
                <a:gd name="connsiteX123" fmla="*/ 8639 w 11927"/>
                <a:gd name="connsiteY123" fmla="*/ 5159 h 10378"/>
                <a:gd name="connsiteX124" fmla="*/ 8909 w 11927"/>
                <a:gd name="connsiteY124" fmla="*/ 5287 h 10378"/>
                <a:gd name="connsiteX125" fmla="*/ 9113 w 11927"/>
                <a:gd name="connsiteY125" fmla="*/ 5460 h 10378"/>
                <a:gd name="connsiteX126" fmla="*/ 9213 w 11927"/>
                <a:gd name="connsiteY126" fmla="*/ 5849 h 10378"/>
                <a:gd name="connsiteX127" fmla="*/ 9180 w 11927"/>
                <a:gd name="connsiteY127" fmla="*/ 6410 h 10378"/>
                <a:gd name="connsiteX128" fmla="*/ 9113 w 11927"/>
                <a:gd name="connsiteY128" fmla="*/ 6972 h 10378"/>
                <a:gd name="connsiteX129" fmla="*/ 9078 w 11927"/>
                <a:gd name="connsiteY129" fmla="*/ 7358 h 10378"/>
                <a:gd name="connsiteX130" fmla="*/ 9078 w 11927"/>
                <a:gd name="connsiteY130" fmla="*/ 7530 h 10378"/>
                <a:gd name="connsiteX131" fmla="*/ 9078 w 11927"/>
                <a:gd name="connsiteY131" fmla="*/ 7530 h 10378"/>
                <a:gd name="connsiteX132" fmla="*/ 9011 w 11927"/>
                <a:gd name="connsiteY132" fmla="*/ 7661 h 10378"/>
                <a:gd name="connsiteX133" fmla="*/ 8978 w 11927"/>
                <a:gd name="connsiteY133" fmla="*/ 7790 h 10378"/>
                <a:gd name="connsiteX134" fmla="*/ 8909 w 11927"/>
                <a:gd name="connsiteY134" fmla="*/ 7919 h 10378"/>
                <a:gd name="connsiteX135" fmla="*/ 8877 w 11927"/>
                <a:gd name="connsiteY135" fmla="*/ 8005 h 10378"/>
                <a:gd name="connsiteX136" fmla="*/ 8775 w 11927"/>
                <a:gd name="connsiteY136" fmla="*/ 8091 h 10378"/>
                <a:gd name="connsiteX137" fmla="*/ 8978 w 11927"/>
                <a:gd name="connsiteY137" fmla="*/ 8825 h 10378"/>
                <a:gd name="connsiteX138" fmla="*/ 9992 w 11927"/>
                <a:gd name="connsiteY138" fmla="*/ 9126 h 10378"/>
                <a:gd name="connsiteX139" fmla="*/ 9992 w 11927"/>
                <a:gd name="connsiteY139" fmla="*/ 9126 h 10378"/>
                <a:gd name="connsiteX140" fmla="*/ 10058 w 11927"/>
                <a:gd name="connsiteY140" fmla="*/ 9213 h 10378"/>
                <a:gd name="connsiteX141" fmla="*/ 10093 w 11927"/>
                <a:gd name="connsiteY141" fmla="*/ 9256 h 10378"/>
                <a:gd name="connsiteX142" fmla="*/ 10093 w 11927"/>
                <a:gd name="connsiteY142" fmla="*/ 9384 h 10378"/>
                <a:gd name="connsiteX143" fmla="*/ 10125 w 11927"/>
                <a:gd name="connsiteY143" fmla="*/ 9516 h 10378"/>
                <a:gd name="connsiteX144" fmla="*/ 10125 w 11927"/>
                <a:gd name="connsiteY14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275 w 11927"/>
                <a:gd name="connsiteY71" fmla="*/ 4727 h 10378"/>
                <a:gd name="connsiteX72" fmla="*/ 6544 w 11927"/>
                <a:gd name="connsiteY72" fmla="*/ 4856 h 10378"/>
                <a:gd name="connsiteX73" fmla="*/ 6714 w 11927"/>
                <a:gd name="connsiteY73" fmla="*/ 5159 h 10378"/>
                <a:gd name="connsiteX74" fmla="*/ 6816 w 11927"/>
                <a:gd name="connsiteY74" fmla="*/ 5547 h 10378"/>
                <a:gd name="connsiteX75" fmla="*/ 6781 w 11927"/>
                <a:gd name="connsiteY75" fmla="*/ 6022 h 10378"/>
                <a:gd name="connsiteX76" fmla="*/ 6781 w 11927"/>
                <a:gd name="connsiteY76" fmla="*/ 6582 h 10378"/>
                <a:gd name="connsiteX77" fmla="*/ 6681 w 11927"/>
                <a:gd name="connsiteY77" fmla="*/ 7100 h 10378"/>
                <a:gd name="connsiteX78" fmla="*/ 6681 w 11927"/>
                <a:gd name="connsiteY78" fmla="*/ 7401 h 10378"/>
                <a:gd name="connsiteX79" fmla="*/ 6648 w 11927"/>
                <a:gd name="connsiteY79" fmla="*/ 7530 h 10378"/>
                <a:gd name="connsiteX80" fmla="*/ 6648 w 11927"/>
                <a:gd name="connsiteY80" fmla="*/ 7575 h 10378"/>
                <a:gd name="connsiteX81" fmla="*/ 6648 w 11927"/>
                <a:gd name="connsiteY81" fmla="*/ 7661 h 10378"/>
                <a:gd name="connsiteX82" fmla="*/ 6579 w 11927"/>
                <a:gd name="connsiteY82" fmla="*/ 7833 h 10378"/>
                <a:gd name="connsiteX83" fmla="*/ 6478 w 11927"/>
                <a:gd name="connsiteY83" fmla="*/ 7962 h 10378"/>
                <a:gd name="connsiteX84" fmla="*/ 6444 w 11927"/>
                <a:gd name="connsiteY84" fmla="*/ 8091 h 10378"/>
                <a:gd name="connsiteX85" fmla="*/ 6275 w 11927"/>
                <a:gd name="connsiteY85" fmla="*/ 8221 h 10378"/>
                <a:gd name="connsiteX86" fmla="*/ 6544 w 11927"/>
                <a:gd name="connsiteY86" fmla="*/ 9084 h 10378"/>
                <a:gd name="connsiteX87" fmla="*/ 7762 w 11927"/>
                <a:gd name="connsiteY87" fmla="*/ 9473 h 10378"/>
                <a:gd name="connsiteX88" fmla="*/ 7762 w 11927"/>
                <a:gd name="connsiteY88" fmla="*/ 9516 h 10378"/>
                <a:gd name="connsiteX89" fmla="*/ 7795 w 11927"/>
                <a:gd name="connsiteY89" fmla="*/ 9559 h 10378"/>
                <a:gd name="connsiteX90" fmla="*/ 7864 w 11927"/>
                <a:gd name="connsiteY90" fmla="*/ 9646 h 10378"/>
                <a:gd name="connsiteX91" fmla="*/ 7897 w 11927"/>
                <a:gd name="connsiteY91" fmla="*/ 9774 h 10378"/>
                <a:gd name="connsiteX92" fmla="*/ 7964 w 11927"/>
                <a:gd name="connsiteY92" fmla="*/ 9948 h 10378"/>
                <a:gd name="connsiteX93" fmla="*/ 7964 w 11927"/>
                <a:gd name="connsiteY93" fmla="*/ 10120 h 10378"/>
                <a:gd name="connsiteX94" fmla="*/ 7964 w 11927"/>
                <a:gd name="connsiteY94" fmla="*/ 10334 h 10378"/>
                <a:gd name="connsiteX95" fmla="*/ 8134 w 11927"/>
                <a:gd name="connsiteY95" fmla="*/ 10334 h 10378"/>
                <a:gd name="connsiteX96" fmla="*/ 8134 w 11927"/>
                <a:gd name="connsiteY96" fmla="*/ 9774 h 10378"/>
                <a:gd name="connsiteX97" fmla="*/ 8134 w 11927"/>
                <a:gd name="connsiteY97" fmla="*/ 9559 h 10378"/>
                <a:gd name="connsiteX98" fmla="*/ 8098 w 11927"/>
                <a:gd name="connsiteY98" fmla="*/ 9473 h 10378"/>
                <a:gd name="connsiteX99" fmla="*/ 8032 w 11927"/>
                <a:gd name="connsiteY99" fmla="*/ 9343 h 10378"/>
                <a:gd name="connsiteX100" fmla="*/ 7998 w 11927"/>
                <a:gd name="connsiteY100" fmla="*/ 9256 h 10378"/>
                <a:gd name="connsiteX101" fmla="*/ 7964 w 11927"/>
                <a:gd name="connsiteY101" fmla="*/ 9256 h 10378"/>
                <a:gd name="connsiteX102" fmla="*/ 7155 w 11927"/>
                <a:gd name="connsiteY102" fmla="*/ 8998 h 10378"/>
                <a:gd name="connsiteX103" fmla="*/ 7693 w 11927"/>
                <a:gd name="connsiteY103" fmla="*/ 8825 h 10378"/>
                <a:gd name="connsiteX104" fmla="*/ 7964 w 11927"/>
                <a:gd name="connsiteY104" fmla="*/ 8091 h 10378"/>
                <a:gd name="connsiteX105" fmla="*/ 7864 w 11927"/>
                <a:gd name="connsiteY105" fmla="*/ 8005 h 10378"/>
                <a:gd name="connsiteX106" fmla="*/ 7762 w 11927"/>
                <a:gd name="connsiteY106" fmla="*/ 7919 h 10378"/>
                <a:gd name="connsiteX107" fmla="*/ 7693 w 11927"/>
                <a:gd name="connsiteY107" fmla="*/ 7790 h 10378"/>
                <a:gd name="connsiteX108" fmla="*/ 7661 w 11927"/>
                <a:gd name="connsiteY108" fmla="*/ 7661 h 10378"/>
                <a:gd name="connsiteX109" fmla="*/ 7661 w 11927"/>
                <a:gd name="connsiteY109" fmla="*/ 7530 h 10378"/>
                <a:gd name="connsiteX110" fmla="*/ 7661 w 11927"/>
                <a:gd name="connsiteY110" fmla="*/ 7530 h 10378"/>
                <a:gd name="connsiteX111" fmla="*/ 7592 w 11927"/>
                <a:gd name="connsiteY111" fmla="*/ 7358 h 10378"/>
                <a:gd name="connsiteX112" fmla="*/ 7559 w 11927"/>
                <a:gd name="connsiteY112" fmla="*/ 6972 h 10378"/>
                <a:gd name="connsiteX113" fmla="*/ 7525 w 11927"/>
                <a:gd name="connsiteY113" fmla="*/ 6410 h 10378"/>
                <a:gd name="connsiteX114" fmla="*/ 7525 w 11927"/>
                <a:gd name="connsiteY114" fmla="*/ 5849 h 10378"/>
                <a:gd name="connsiteX115" fmla="*/ 7592 w 11927"/>
                <a:gd name="connsiteY115" fmla="*/ 5460 h 10378"/>
                <a:gd name="connsiteX116" fmla="*/ 7795 w 11927"/>
                <a:gd name="connsiteY116" fmla="*/ 5287 h 10378"/>
                <a:gd name="connsiteX117" fmla="*/ 8032 w 11927"/>
                <a:gd name="connsiteY117" fmla="*/ 5159 h 10378"/>
                <a:gd name="connsiteX118" fmla="*/ 8235 w 11927"/>
                <a:gd name="connsiteY118" fmla="*/ 5116 h 10378"/>
                <a:gd name="connsiteX119" fmla="*/ 8335 w 11927"/>
                <a:gd name="connsiteY119" fmla="*/ 5116 h 10378"/>
                <a:gd name="connsiteX120" fmla="*/ 8335 w 11927"/>
                <a:gd name="connsiteY120" fmla="*/ 5116 h 10378"/>
                <a:gd name="connsiteX121" fmla="*/ 8438 w 11927"/>
                <a:gd name="connsiteY121" fmla="*/ 5116 h 10378"/>
                <a:gd name="connsiteX122" fmla="*/ 8639 w 11927"/>
                <a:gd name="connsiteY122" fmla="*/ 5159 h 10378"/>
                <a:gd name="connsiteX123" fmla="*/ 8909 w 11927"/>
                <a:gd name="connsiteY123" fmla="*/ 5287 h 10378"/>
                <a:gd name="connsiteX124" fmla="*/ 9113 w 11927"/>
                <a:gd name="connsiteY124" fmla="*/ 5460 h 10378"/>
                <a:gd name="connsiteX125" fmla="*/ 9213 w 11927"/>
                <a:gd name="connsiteY125" fmla="*/ 5849 h 10378"/>
                <a:gd name="connsiteX126" fmla="*/ 9180 w 11927"/>
                <a:gd name="connsiteY126" fmla="*/ 6410 h 10378"/>
                <a:gd name="connsiteX127" fmla="*/ 9113 w 11927"/>
                <a:gd name="connsiteY127" fmla="*/ 6972 h 10378"/>
                <a:gd name="connsiteX128" fmla="*/ 9078 w 11927"/>
                <a:gd name="connsiteY128" fmla="*/ 7358 h 10378"/>
                <a:gd name="connsiteX129" fmla="*/ 9078 w 11927"/>
                <a:gd name="connsiteY129" fmla="*/ 7530 h 10378"/>
                <a:gd name="connsiteX130" fmla="*/ 9078 w 11927"/>
                <a:gd name="connsiteY130" fmla="*/ 7530 h 10378"/>
                <a:gd name="connsiteX131" fmla="*/ 9011 w 11927"/>
                <a:gd name="connsiteY131" fmla="*/ 7661 h 10378"/>
                <a:gd name="connsiteX132" fmla="*/ 8978 w 11927"/>
                <a:gd name="connsiteY132" fmla="*/ 7790 h 10378"/>
                <a:gd name="connsiteX133" fmla="*/ 8909 w 11927"/>
                <a:gd name="connsiteY133" fmla="*/ 7919 h 10378"/>
                <a:gd name="connsiteX134" fmla="*/ 8877 w 11927"/>
                <a:gd name="connsiteY134" fmla="*/ 8005 h 10378"/>
                <a:gd name="connsiteX135" fmla="*/ 8775 w 11927"/>
                <a:gd name="connsiteY135" fmla="*/ 8091 h 10378"/>
                <a:gd name="connsiteX136" fmla="*/ 8978 w 11927"/>
                <a:gd name="connsiteY136" fmla="*/ 8825 h 10378"/>
                <a:gd name="connsiteX137" fmla="*/ 9992 w 11927"/>
                <a:gd name="connsiteY137" fmla="*/ 9126 h 10378"/>
                <a:gd name="connsiteX138" fmla="*/ 9992 w 11927"/>
                <a:gd name="connsiteY138" fmla="*/ 9126 h 10378"/>
                <a:gd name="connsiteX139" fmla="*/ 10058 w 11927"/>
                <a:gd name="connsiteY139" fmla="*/ 9213 h 10378"/>
                <a:gd name="connsiteX140" fmla="*/ 10093 w 11927"/>
                <a:gd name="connsiteY140" fmla="*/ 9256 h 10378"/>
                <a:gd name="connsiteX141" fmla="*/ 10093 w 11927"/>
                <a:gd name="connsiteY141" fmla="*/ 9384 h 10378"/>
                <a:gd name="connsiteX142" fmla="*/ 10125 w 11927"/>
                <a:gd name="connsiteY142" fmla="*/ 9516 h 10378"/>
                <a:gd name="connsiteX143" fmla="*/ 10125 w 11927"/>
                <a:gd name="connsiteY14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022 h 10378"/>
                <a:gd name="connsiteX75" fmla="*/ 6781 w 11927"/>
                <a:gd name="connsiteY75" fmla="*/ 6582 h 10378"/>
                <a:gd name="connsiteX76" fmla="*/ 6681 w 11927"/>
                <a:gd name="connsiteY76" fmla="*/ 7100 h 10378"/>
                <a:gd name="connsiteX77" fmla="*/ 6681 w 11927"/>
                <a:gd name="connsiteY77" fmla="*/ 7401 h 10378"/>
                <a:gd name="connsiteX78" fmla="*/ 6648 w 11927"/>
                <a:gd name="connsiteY78" fmla="*/ 7530 h 10378"/>
                <a:gd name="connsiteX79" fmla="*/ 6648 w 11927"/>
                <a:gd name="connsiteY79" fmla="*/ 7575 h 10378"/>
                <a:gd name="connsiteX80" fmla="*/ 6648 w 11927"/>
                <a:gd name="connsiteY80" fmla="*/ 7661 h 10378"/>
                <a:gd name="connsiteX81" fmla="*/ 6579 w 11927"/>
                <a:gd name="connsiteY81" fmla="*/ 7833 h 10378"/>
                <a:gd name="connsiteX82" fmla="*/ 6478 w 11927"/>
                <a:gd name="connsiteY82" fmla="*/ 7962 h 10378"/>
                <a:gd name="connsiteX83" fmla="*/ 6444 w 11927"/>
                <a:gd name="connsiteY83" fmla="*/ 8091 h 10378"/>
                <a:gd name="connsiteX84" fmla="*/ 6275 w 11927"/>
                <a:gd name="connsiteY84" fmla="*/ 8221 h 10378"/>
                <a:gd name="connsiteX85" fmla="*/ 6544 w 11927"/>
                <a:gd name="connsiteY85" fmla="*/ 9084 h 10378"/>
                <a:gd name="connsiteX86" fmla="*/ 7762 w 11927"/>
                <a:gd name="connsiteY86" fmla="*/ 9473 h 10378"/>
                <a:gd name="connsiteX87" fmla="*/ 7762 w 11927"/>
                <a:gd name="connsiteY87" fmla="*/ 9516 h 10378"/>
                <a:gd name="connsiteX88" fmla="*/ 7795 w 11927"/>
                <a:gd name="connsiteY88" fmla="*/ 9559 h 10378"/>
                <a:gd name="connsiteX89" fmla="*/ 7864 w 11927"/>
                <a:gd name="connsiteY89" fmla="*/ 9646 h 10378"/>
                <a:gd name="connsiteX90" fmla="*/ 7897 w 11927"/>
                <a:gd name="connsiteY90" fmla="*/ 9774 h 10378"/>
                <a:gd name="connsiteX91" fmla="*/ 7964 w 11927"/>
                <a:gd name="connsiteY91" fmla="*/ 9948 h 10378"/>
                <a:gd name="connsiteX92" fmla="*/ 7964 w 11927"/>
                <a:gd name="connsiteY92" fmla="*/ 10120 h 10378"/>
                <a:gd name="connsiteX93" fmla="*/ 7964 w 11927"/>
                <a:gd name="connsiteY93" fmla="*/ 10334 h 10378"/>
                <a:gd name="connsiteX94" fmla="*/ 8134 w 11927"/>
                <a:gd name="connsiteY94" fmla="*/ 10334 h 10378"/>
                <a:gd name="connsiteX95" fmla="*/ 8134 w 11927"/>
                <a:gd name="connsiteY95" fmla="*/ 9774 h 10378"/>
                <a:gd name="connsiteX96" fmla="*/ 8134 w 11927"/>
                <a:gd name="connsiteY96" fmla="*/ 9559 h 10378"/>
                <a:gd name="connsiteX97" fmla="*/ 8098 w 11927"/>
                <a:gd name="connsiteY97" fmla="*/ 9473 h 10378"/>
                <a:gd name="connsiteX98" fmla="*/ 8032 w 11927"/>
                <a:gd name="connsiteY98" fmla="*/ 9343 h 10378"/>
                <a:gd name="connsiteX99" fmla="*/ 7998 w 11927"/>
                <a:gd name="connsiteY99" fmla="*/ 9256 h 10378"/>
                <a:gd name="connsiteX100" fmla="*/ 7964 w 11927"/>
                <a:gd name="connsiteY100" fmla="*/ 9256 h 10378"/>
                <a:gd name="connsiteX101" fmla="*/ 7155 w 11927"/>
                <a:gd name="connsiteY101" fmla="*/ 8998 h 10378"/>
                <a:gd name="connsiteX102" fmla="*/ 7693 w 11927"/>
                <a:gd name="connsiteY102" fmla="*/ 8825 h 10378"/>
                <a:gd name="connsiteX103" fmla="*/ 7964 w 11927"/>
                <a:gd name="connsiteY103" fmla="*/ 8091 h 10378"/>
                <a:gd name="connsiteX104" fmla="*/ 7864 w 11927"/>
                <a:gd name="connsiteY104" fmla="*/ 8005 h 10378"/>
                <a:gd name="connsiteX105" fmla="*/ 7762 w 11927"/>
                <a:gd name="connsiteY105" fmla="*/ 7919 h 10378"/>
                <a:gd name="connsiteX106" fmla="*/ 7693 w 11927"/>
                <a:gd name="connsiteY106" fmla="*/ 7790 h 10378"/>
                <a:gd name="connsiteX107" fmla="*/ 7661 w 11927"/>
                <a:gd name="connsiteY107" fmla="*/ 7661 h 10378"/>
                <a:gd name="connsiteX108" fmla="*/ 7661 w 11927"/>
                <a:gd name="connsiteY108" fmla="*/ 7530 h 10378"/>
                <a:gd name="connsiteX109" fmla="*/ 7661 w 11927"/>
                <a:gd name="connsiteY109" fmla="*/ 7530 h 10378"/>
                <a:gd name="connsiteX110" fmla="*/ 7592 w 11927"/>
                <a:gd name="connsiteY110" fmla="*/ 7358 h 10378"/>
                <a:gd name="connsiteX111" fmla="*/ 7559 w 11927"/>
                <a:gd name="connsiteY111" fmla="*/ 6972 h 10378"/>
                <a:gd name="connsiteX112" fmla="*/ 7525 w 11927"/>
                <a:gd name="connsiteY112" fmla="*/ 6410 h 10378"/>
                <a:gd name="connsiteX113" fmla="*/ 7525 w 11927"/>
                <a:gd name="connsiteY113" fmla="*/ 5849 h 10378"/>
                <a:gd name="connsiteX114" fmla="*/ 7592 w 11927"/>
                <a:gd name="connsiteY114" fmla="*/ 5460 h 10378"/>
                <a:gd name="connsiteX115" fmla="*/ 7795 w 11927"/>
                <a:gd name="connsiteY115" fmla="*/ 5287 h 10378"/>
                <a:gd name="connsiteX116" fmla="*/ 8032 w 11927"/>
                <a:gd name="connsiteY116" fmla="*/ 5159 h 10378"/>
                <a:gd name="connsiteX117" fmla="*/ 8235 w 11927"/>
                <a:gd name="connsiteY117" fmla="*/ 5116 h 10378"/>
                <a:gd name="connsiteX118" fmla="*/ 8335 w 11927"/>
                <a:gd name="connsiteY118" fmla="*/ 5116 h 10378"/>
                <a:gd name="connsiteX119" fmla="*/ 8335 w 11927"/>
                <a:gd name="connsiteY119" fmla="*/ 5116 h 10378"/>
                <a:gd name="connsiteX120" fmla="*/ 8438 w 11927"/>
                <a:gd name="connsiteY120" fmla="*/ 5116 h 10378"/>
                <a:gd name="connsiteX121" fmla="*/ 8639 w 11927"/>
                <a:gd name="connsiteY121" fmla="*/ 5159 h 10378"/>
                <a:gd name="connsiteX122" fmla="*/ 8909 w 11927"/>
                <a:gd name="connsiteY122" fmla="*/ 5287 h 10378"/>
                <a:gd name="connsiteX123" fmla="*/ 9113 w 11927"/>
                <a:gd name="connsiteY123" fmla="*/ 5460 h 10378"/>
                <a:gd name="connsiteX124" fmla="*/ 9213 w 11927"/>
                <a:gd name="connsiteY124" fmla="*/ 5849 h 10378"/>
                <a:gd name="connsiteX125" fmla="*/ 9180 w 11927"/>
                <a:gd name="connsiteY125" fmla="*/ 6410 h 10378"/>
                <a:gd name="connsiteX126" fmla="*/ 9113 w 11927"/>
                <a:gd name="connsiteY126" fmla="*/ 6972 h 10378"/>
                <a:gd name="connsiteX127" fmla="*/ 9078 w 11927"/>
                <a:gd name="connsiteY127" fmla="*/ 7358 h 10378"/>
                <a:gd name="connsiteX128" fmla="*/ 9078 w 11927"/>
                <a:gd name="connsiteY128" fmla="*/ 7530 h 10378"/>
                <a:gd name="connsiteX129" fmla="*/ 9078 w 11927"/>
                <a:gd name="connsiteY129" fmla="*/ 7530 h 10378"/>
                <a:gd name="connsiteX130" fmla="*/ 9011 w 11927"/>
                <a:gd name="connsiteY130" fmla="*/ 7661 h 10378"/>
                <a:gd name="connsiteX131" fmla="*/ 8978 w 11927"/>
                <a:gd name="connsiteY131" fmla="*/ 7790 h 10378"/>
                <a:gd name="connsiteX132" fmla="*/ 8909 w 11927"/>
                <a:gd name="connsiteY132" fmla="*/ 7919 h 10378"/>
                <a:gd name="connsiteX133" fmla="*/ 8877 w 11927"/>
                <a:gd name="connsiteY133" fmla="*/ 8005 h 10378"/>
                <a:gd name="connsiteX134" fmla="*/ 8775 w 11927"/>
                <a:gd name="connsiteY134" fmla="*/ 8091 h 10378"/>
                <a:gd name="connsiteX135" fmla="*/ 8978 w 11927"/>
                <a:gd name="connsiteY135" fmla="*/ 8825 h 10378"/>
                <a:gd name="connsiteX136" fmla="*/ 9992 w 11927"/>
                <a:gd name="connsiteY136" fmla="*/ 9126 h 10378"/>
                <a:gd name="connsiteX137" fmla="*/ 9992 w 11927"/>
                <a:gd name="connsiteY137" fmla="*/ 9126 h 10378"/>
                <a:gd name="connsiteX138" fmla="*/ 10058 w 11927"/>
                <a:gd name="connsiteY138" fmla="*/ 9213 h 10378"/>
                <a:gd name="connsiteX139" fmla="*/ 10093 w 11927"/>
                <a:gd name="connsiteY139" fmla="*/ 9256 h 10378"/>
                <a:gd name="connsiteX140" fmla="*/ 10093 w 11927"/>
                <a:gd name="connsiteY140" fmla="*/ 9384 h 10378"/>
                <a:gd name="connsiteX141" fmla="*/ 10125 w 11927"/>
                <a:gd name="connsiteY141" fmla="*/ 9516 h 10378"/>
                <a:gd name="connsiteX142" fmla="*/ 10125 w 11927"/>
                <a:gd name="connsiteY14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582 h 10378"/>
                <a:gd name="connsiteX75" fmla="*/ 6681 w 11927"/>
                <a:gd name="connsiteY75" fmla="*/ 7100 h 10378"/>
                <a:gd name="connsiteX76" fmla="*/ 6681 w 11927"/>
                <a:gd name="connsiteY76" fmla="*/ 7401 h 10378"/>
                <a:gd name="connsiteX77" fmla="*/ 6648 w 11927"/>
                <a:gd name="connsiteY77" fmla="*/ 7530 h 10378"/>
                <a:gd name="connsiteX78" fmla="*/ 6648 w 11927"/>
                <a:gd name="connsiteY78" fmla="*/ 7575 h 10378"/>
                <a:gd name="connsiteX79" fmla="*/ 6648 w 11927"/>
                <a:gd name="connsiteY79" fmla="*/ 7661 h 10378"/>
                <a:gd name="connsiteX80" fmla="*/ 6579 w 11927"/>
                <a:gd name="connsiteY80" fmla="*/ 7833 h 10378"/>
                <a:gd name="connsiteX81" fmla="*/ 6478 w 11927"/>
                <a:gd name="connsiteY81" fmla="*/ 7962 h 10378"/>
                <a:gd name="connsiteX82" fmla="*/ 6444 w 11927"/>
                <a:gd name="connsiteY82" fmla="*/ 8091 h 10378"/>
                <a:gd name="connsiteX83" fmla="*/ 6275 w 11927"/>
                <a:gd name="connsiteY83" fmla="*/ 8221 h 10378"/>
                <a:gd name="connsiteX84" fmla="*/ 6544 w 11927"/>
                <a:gd name="connsiteY84" fmla="*/ 9084 h 10378"/>
                <a:gd name="connsiteX85" fmla="*/ 7762 w 11927"/>
                <a:gd name="connsiteY85" fmla="*/ 9473 h 10378"/>
                <a:gd name="connsiteX86" fmla="*/ 7762 w 11927"/>
                <a:gd name="connsiteY86" fmla="*/ 9516 h 10378"/>
                <a:gd name="connsiteX87" fmla="*/ 7795 w 11927"/>
                <a:gd name="connsiteY87" fmla="*/ 9559 h 10378"/>
                <a:gd name="connsiteX88" fmla="*/ 7864 w 11927"/>
                <a:gd name="connsiteY88" fmla="*/ 9646 h 10378"/>
                <a:gd name="connsiteX89" fmla="*/ 7897 w 11927"/>
                <a:gd name="connsiteY89" fmla="*/ 9774 h 10378"/>
                <a:gd name="connsiteX90" fmla="*/ 7964 w 11927"/>
                <a:gd name="connsiteY90" fmla="*/ 9948 h 10378"/>
                <a:gd name="connsiteX91" fmla="*/ 7964 w 11927"/>
                <a:gd name="connsiteY91" fmla="*/ 10120 h 10378"/>
                <a:gd name="connsiteX92" fmla="*/ 7964 w 11927"/>
                <a:gd name="connsiteY92" fmla="*/ 10334 h 10378"/>
                <a:gd name="connsiteX93" fmla="*/ 8134 w 11927"/>
                <a:gd name="connsiteY93" fmla="*/ 10334 h 10378"/>
                <a:gd name="connsiteX94" fmla="*/ 8134 w 11927"/>
                <a:gd name="connsiteY94" fmla="*/ 9774 h 10378"/>
                <a:gd name="connsiteX95" fmla="*/ 8134 w 11927"/>
                <a:gd name="connsiteY95" fmla="*/ 9559 h 10378"/>
                <a:gd name="connsiteX96" fmla="*/ 8098 w 11927"/>
                <a:gd name="connsiteY96" fmla="*/ 9473 h 10378"/>
                <a:gd name="connsiteX97" fmla="*/ 8032 w 11927"/>
                <a:gd name="connsiteY97" fmla="*/ 9343 h 10378"/>
                <a:gd name="connsiteX98" fmla="*/ 7998 w 11927"/>
                <a:gd name="connsiteY98" fmla="*/ 9256 h 10378"/>
                <a:gd name="connsiteX99" fmla="*/ 7964 w 11927"/>
                <a:gd name="connsiteY99" fmla="*/ 9256 h 10378"/>
                <a:gd name="connsiteX100" fmla="*/ 7155 w 11927"/>
                <a:gd name="connsiteY100" fmla="*/ 8998 h 10378"/>
                <a:gd name="connsiteX101" fmla="*/ 7693 w 11927"/>
                <a:gd name="connsiteY101" fmla="*/ 8825 h 10378"/>
                <a:gd name="connsiteX102" fmla="*/ 7964 w 11927"/>
                <a:gd name="connsiteY102" fmla="*/ 8091 h 10378"/>
                <a:gd name="connsiteX103" fmla="*/ 7864 w 11927"/>
                <a:gd name="connsiteY103" fmla="*/ 8005 h 10378"/>
                <a:gd name="connsiteX104" fmla="*/ 7762 w 11927"/>
                <a:gd name="connsiteY104" fmla="*/ 7919 h 10378"/>
                <a:gd name="connsiteX105" fmla="*/ 7693 w 11927"/>
                <a:gd name="connsiteY105" fmla="*/ 7790 h 10378"/>
                <a:gd name="connsiteX106" fmla="*/ 7661 w 11927"/>
                <a:gd name="connsiteY106" fmla="*/ 7661 h 10378"/>
                <a:gd name="connsiteX107" fmla="*/ 7661 w 11927"/>
                <a:gd name="connsiteY107" fmla="*/ 7530 h 10378"/>
                <a:gd name="connsiteX108" fmla="*/ 7661 w 11927"/>
                <a:gd name="connsiteY108" fmla="*/ 7530 h 10378"/>
                <a:gd name="connsiteX109" fmla="*/ 7592 w 11927"/>
                <a:gd name="connsiteY109" fmla="*/ 7358 h 10378"/>
                <a:gd name="connsiteX110" fmla="*/ 7559 w 11927"/>
                <a:gd name="connsiteY110" fmla="*/ 6972 h 10378"/>
                <a:gd name="connsiteX111" fmla="*/ 7525 w 11927"/>
                <a:gd name="connsiteY111" fmla="*/ 6410 h 10378"/>
                <a:gd name="connsiteX112" fmla="*/ 7525 w 11927"/>
                <a:gd name="connsiteY112" fmla="*/ 5849 h 10378"/>
                <a:gd name="connsiteX113" fmla="*/ 7592 w 11927"/>
                <a:gd name="connsiteY113" fmla="*/ 5460 h 10378"/>
                <a:gd name="connsiteX114" fmla="*/ 7795 w 11927"/>
                <a:gd name="connsiteY114" fmla="*/ 5287 h 10378"/>
                <a:gd name="connsiteX115" fmla="*/ 8032 w 11927"/>
                <a:gd name="connsiteY115" fmla="*/ 5159 h 10378"/>
                <a:gd name="connsiteX116" fmla="*/ 8235 w 11927"/>
                <a:gd name="connsiteY116" fmla="*/ 5116 h 10378"/>
                <a:gd name="connsiteX117" fmla="*/ 8335 w 11927"/>
                <a:gd name="connsiteY117" fmla="*/ 5116 h 10378"/>
                <a:gd name="connsiteX118" fmla="*/ 8335 w 11927"/>
                <a:gd name="connsiteY118" fmla="*/ 5116 h 10378"/>
                <a:gd name="connsiteX119" fmla="*/ 8438 w 11927"/>
                <a:gd name="connsiteY119" fmla="*/ 5116 h 10378"/>
                <a:gd name="connsiteX120" fmla="*/ 8639 w 11927"/>
                <a:gd name="connsiteY120" fmla="*/ 5159 h 10378"/>
                <a:gd name="connsiteX121" fmla="*/ 8909 w 11927"/>
                <a:gd name="connsiteY121" fmla="*/ 5287 h 10378"/>
                <a:gd name="connsiteX122" fmla="*/ 9113 w 11927"/>
                <a:gd name="connsiteY122" fmla="*/ 5460 h 10378"/>
                <a:gd name="connsiteX123" fmla="*/ 9213 w 11927"/>
                <a:gd name="connsiteY123" fmla="*/ 5849 h 10378"/>
                <a:gd name="connsiteX124" fmla="*/ 9180 w 11927"/>
                <a:gd name="connsiteY124" fmla="*/ 6410 h 10378"/>
                <a:gd name="connsiteX125" fmla="*/ 9113 w 11927"/>
                <a:gd name="connsiteY125" fmla="*/ 6972 h 10378"/>
                <a:gd name="connsiteX126" fmla="*/ 9078 w 11927"/>
                <a:gd name="connsiteY126" fmla="*/ 7358 h 10378"/>
                <a:gd name="connsiteX127" fmla="*/ 9078 w 11927"/>
                <a:gd name="connsiteY127" fmla="*/ 7530 h 10378"/>
                <a:gd name="connsiteX128" fmla="*/ 9078 w 11927"/>
                <a:gd name="connsiteY128" fmla="*/ 7530 h 10378"/>
                <a:gd name="connsiteX129" fmla="*/ 9011 w 11927"/>
                <a:gd name="connsiteY129" fmla="*/ 7661 h 10378"/>
                <a:gd name="connsiteX130" fmla="*/ 8978 w 11927"/>
                <a:gd name="connsiteY130" fmla="*/ 7790 h 10378"/>
                <a:gd name="connsiteX131" fmla="*/ 8909 w 11927"/>
                <a:gd name="connsiteY131" fmla="*/ 7919 h 10378"/>
                <a:gd name="connsiteX132" fmla="*/ 8877 w 11927"/>
                <a:gd name="connsiteY132" fmla="*/ 8005 h 10378"/>
                <a:gd name="connsiteX133" fmla="*/ 8775 w 11927"/>
                <a:gd name="connsiteY133" fmla="*/ 8091 h 10378"/>
                <a:gd name="connsiteX134" fmla="*/ 8978 w 11927"/>
                <a:gd name="connsiteY134" fmla="*/ 8825 h 10378"/>
                <a:gd name="connsiteX135" fmla="*/ 9992 w 11927"/>
                <a:gd name="connsiteY135" fmla="*/ 9126 h 10378"/>
                <a:gd name="connsiteX136" fmla="*/ 9992 w 11927"/>
                <a:gd name="connsiteY136" fmla="*/ 9126 h 10378"/>
                <a:gd name="connsiteX137" fmla="*/ 10058 w 11927"/>
                <a:gd name="connsiteY137" fmla="*/ 9213 h 10378"/>
                <a:gd name="connsiteX138" fmla="*/ 10093 w 11927"/>
                <a:gd name="connsiteY138" fmla="*/ 9256 h 10378"/>
                <a:gd name="connsiteX139" fmla="*/ 10093 w 11927"/>
                <a:gd name="connsiteY139" fmla="*/ 9384 h 10378"/>
                <a:gd name="connsiteX140" fmla="*/ 10125 w 11927"/>
                <a:gd name="connsiteY140" fmla="*/ 9516 h 10378"/>
                <a:gd name="connsiteX141" fmla="*/ 10125 w 11927"/>
                <a:gd name="connsiteY14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81 w 11927"/>
                <a:gd name="connsiteY75" fmla="*/ 7401 h 10378"/>
                <a:gd name="connsiteX76" fmla="*/ 6648 w 11927"/>
                <a:gd name="connsiteY76" fmla="*/ 7530 h 10378"/>
                <a:gd name="connsiteX77" fmla="*/ 6648 w 11927"/>
                <a:gd name="connsiteY77" fmla="*/ 7575 h 10378"/>
                <a:gd name="connsiteX78" fmla="*/ 6648 w 11927"/>
                <a:gd name="connsiteY78" fmla="*/ 7661 h 10378"/>
                <a:gd name="connsiteX79" fmla="*/ 6579 w 11927"/>
                <a:gd name="connsiteY79" fmla="*/ 7833 h 10378"/>
                <a:gd name="connsiteX80" fmla="*/ 6478 w 11927"/>
                <a:gd name="connsiteY80" fmla="*/ 7962 h 10378"/>
                <a:gd name="connsiteX81" fmla="*/ 6444 w 11927"/>
                <a:gd name="connsiteY81" fmla="*/ 8091 h 10378"/>
                <a:gd name="connsiteX82" fmla="*/ 6275 w 11927"/>
                <a:gd name="connsiteY82" fmla="*/ 8221 h 10378"/>
                <a:gd name="connsiteX83" fmla="*/ 6544 w 11927"/>
                <a:gd name="connsiteY83" fmla="*/ 9084 h 10378"/>
                <a:gd name="connsiteX84" fmla="*/ 7762 w 11927"/>
                <a:gd name="connsiteY84" fmla="*/ 9473 h 10378"/>
                <a:gd name="connsiteX85" fmla="*/ 7762 w 11927"/>
                <a:gd name="connsiteY85" fmla="*/ 9516 h 10378"/>
                <a:gd name="connsiteX86" fmla="*/ 7795 w 11927"/>
                <a:gd name="connsiteY86" fmla="*/ 9559 h 10378"/>
                <a:gd name="connsiteX87" fmla="*/ 7864 w 11927"/>
                <a:gd name="connsiteY87" fmla="*/ 9646 h 10378"/>
                <a:gd name="connsiteX88" fmla="*/ 7897 w 11927"/>
                <a:gd name="connsiteY88" fmla="*/ 9774 h 10378"/>
                <a:gd name="connsiteX89" fmla="*/ 7964 w 11927"/>
                <a:gd name="connsiteY89" fmla="*/ 9948 h 10378"/>
                <a:gd name="connsiteX90" fmla="*/ 7964 w 11927"/>
                <a:gd name="connsiteY90" fmla="*/ 10120 h 10378"/>
                <a:gd name="connsiteX91" fmla="*/ 7964 w 11927"/>
                <a:gd name="connsiteY91" fmla="*/ 10334 h 10378"/>
                <a:gd name="connsiteX92" fmla="*/ 8134 w 11927"/>
                <a:gd name="connsiteY92" fmla="*/ 10334 h 10378"/>
                <a:gd name="connsiteX93" fmla="*/ 8134 w 11927"/>
                <a:gd name="connsiteY93" fmla="*/ 9774 h 10378"/>
                <a:gd name="connsiteX94" fmla="*/ 8134 w 11927"/>
                <a:gd name="connsiteY94" fmla="*/ 9559 h 10378"/>
                <a:gd name="connsiteX95" fmla="*/ 8098 w 11927"/>
                <a:gd name="connsiteY95" fmla="*/ 9473 h 10378"/>
                <a:gd name="connsiteX96" fmla="*/ 8032 w 11927"/>
                <a:gd name="connsiteY96" fmla="*/ 9343 h 10378"/>
                <a:gd name="connsiteX97" fmla="*/ 7998 w 11927"/>
                <a:gd name="connsiteY97" fmla="*/ 9256 h 10378"/>
                <a:gd name="connsiteX98" fmla="*/ 7964 w 11927"/>
                <a:gd name="connsiteY98" fmla="*/ 9256 h 10378"/>
                <a:gd name="connsiteX99" fmla="*/ 7155 w 11927"/>
                <a:gd name="connsiteY99" fmla="*/ 8998 h 10378"/>
                <a:gd name="connsiteX100" fmla="*/ 7693 w 11927"/>
                <a:gd name="connsiteY100" fmla="*/ 8825 h 10378"/>
                <a:gd name="connsiteX101" fmla="*/ 7964 w 11927"/>
                <a:gd name="connsiteY101" fmla="*/ 8091 h 10378"/>
                <a:gd name="connsiteX102" fmla="*/ 7864 w 11927"/>
                <a:gd name="connsiteY102" fmla="*/ 8005 h 10378"/>
                <a:gd name="connsiteX103" fmla="*/ 7762 w 11927"/>
                <a:gd name="connsiteY103" fmla="*/ 7919 h 10378"/>
                <a:gd name="connsiteX104" fmla="*/ 7693 w 11927"/>
                <a:gd name="connsiteY104" fmla="*/ 7790 h 10378"/>
                <a:gd name="connsiteX105" fmla="*/ 7661 w 11927"/>
                <a:gd name="connsiteY105" fmla="*/ 7661 h 10378"/>
                <a:gd name="connsiteX106" fmla="*/ 7661 w 11927"/>
                <a:gd name="connsiteY106" fmla="*/ 7530 h 10378"/>
                <a:gd name="connsiteX107" fmla="*/ 7661 w 11927"/>
                <a:gd name="connsiteY107" fmla="*/ 7530 h 10378"/>
                <a:gd name="connsiteX108" fmla="*/ 7592 w 11927"/>
                <a:gd name="connsiteY108" fmla="*/ 7358 h 10378"/>
                <a:gd name="connsiteX109" fmla="*/ 7559 w 11927"/>
                <a:gd name="connsiteY109" fmla="*/ 6972 h 10378"/>
                <a:gd name="connsiteX110" fmla="*/ 7525 w 11927"/>
                <a:gd name="connsiteY110" fmla="*/ 6410 h 10378"/>
                <a:gd name="connsiteX111" fmla="*/ 7525 w 11927"/>
                <a:gd name="connsiteY111" fmla="*/ 5849 h 10378"/>
                <a:gd name="connsiteX112" fmla="*/ 7592 w 11927"/>
                <a:gd name="connsiteY112" fmla="*/ 5460 h 10378"/>
                <a:gd name="connsiteX113" fmla="*/ 7795 w 11927"/>
                <a:gd name="connsiteY113" fmla="*/ 5287 h 10378"/>
                <a:gd name="connsiteX114" fmla="*/ 8032 w 11927"/>
                <a:gd name="connsiteY114" fmla="*/ 5159 h 10378"/>
                <a:gd name="connsiteX115" fmla="*/ 8235 w 11927"/>
                <a:gd name="connsiteY115" fmla="*/ 5116 h 10378"/>
                <a:gd name="connsiteX116" fmla="*/ 8335 w 11927"/>
                <a:gd name="connsiteY116" fmla="*/ 5116 h 10378"/>
                <a:gd name="connsiteX117" fmla="*/ 8335 w 11927"/>
                <a:gd name="connsiteY117" fmla="*/ 5116 h 10378"/>
                <a:gd name="connsiteX118" fmla="*/ 8438 w 11927"/>
                <a:gd name="connsiteY118" fmla="*/ 5116 h 10378"/>
                <a:gd name="connsiteX119" fmla="*/ 8639 w 11927"/>
                <a:gd name="connsiteY119" fmla="*/ 5159 h 10378"/>
                <a:gd name="connsiteX120" fmla="*/ 8909 w 11927"/>
                <a:gd name="connsiteY120" fmla="*/ 5287 h 10378"/>
                <a:gd name="connsiteX121" fmla="*/ 9113 w 11927"/>
                <a:gd name="connsiteY121" fmla="*/ 5460 h 10378"/>
                <a:gd name="connsiteX122" fmla="*/ 9213 w 11927"/>
                <a:gd name="connsiteY122" fmla="*/ 5849 h 10378"/>
                <a:gd name="connsiteX123" fmla="*/ 9180 w 11927"/>
                <a:gd name="connsiteY123" fmla="*/ 6410 h 10378"/>
                <a:gd name="connsiteX124" fmla="*/ 9113 w 11927"/>
                <a:gd name="connsiteY124" fmla="*/ 6972 h 10378"/>
                <a:gd name="connsiteX125" fmla="*/ 9078 w 11927"/>
                <a:gd name="connsiteY125" fmla="*/ 7358 h 10378"/>
                <a:gd name="connsiteX126" fmla="*/ 9078 w 11927"/>
                <a:gd name="connsiteY126" fmla="*/ 7530 h 10378"/>
                <a:gd name="connsiteX127" fmla="*/ 9078 w 11927"/>
                <a:gd name="connsiteY127" fmla="*/ 7530 h 10378"/>
                <a:gd name="connsiteX128" fmla="*/ 9011 w 11927"/>
                <a:gd name="connsiteY128" fmla="*/ 7661 h 10378"/>
                <a:gd name="connsiteX129" fmla="*/ 8978 w 11927"/>
                <a:gd name="connsiteY129" fmla="*/ 7790 h 10378"/>
                <a:gd name="connsiteX130" fmla="*/ 8909 w 11927"/>
                <a:gd name="connsiteY130" fmla="*/ 7919 h 10378"/>
                <a:gd name="connsiteX131" fmla="*/ 8877 w 11927"/>
                <a:gd name="connsiteY131" fmla="*/ 8005 h 10378"/>
                <a:gd name="connsiteX132" fmla="*/ 8775 w 11927"/>
                <a:gd name="connsiteY132" fmla="*/ 8091 h 10378"/>
                <a:gd name="connsiteX133" fmla="*/ 8978 w 11927"/>
                <a:gd name="connsiteY133" fmla="*/ 8825 h 10378"/>
                <a:gd name="connsiteX134" fmla="*/ 9992 w 11927"/>
                <a:gd name="connsiteY134" fmla="*/ 9126 h 10378"/>
                <a:gd name="connsiteX135" fmla="*/ 9992 w 11927"/>
                <a:gd name="connsiteY135" fmla="*/ 9126 h 10378"/>
                <a:gd name="connsiteX136" fmla="*/ 10058 w 11927"/>
                <a:gd name="connsiteY136" fmla="*/ 9213 h 10378"/>
                <a:gd name="connsiteX137" fmla="*/ 10093 w 11927"/>
                <a:gd name="connsiteY137" fmla="*/ 9256 h 10378"/>
                <a:gd name="connsiteX138" fmla="*/ 10093 w 11927"/>
                <a:gd name="connsiteY138" fmla="*/ 9384 h 10378"/>
                <a:gd name="connsiteX139" fmla="*/ 10125 w 11927"/>
                <a:gd name="connsiteY139" fmla="*/ 9516 h 10378"/>
                <a:gd name="connsiteX140" fmla="*/ 10125 w 11927"/>
                <a:gd name="connsiteY14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48 w 11927"/>
                <a:gd name="connsiteY75" fmla="*/ 7530 h 10378"/>
                <a:gd name="connsiteX76" fmla="*/ 6648 w 11927"/>
                <a:gd name="connsiteY76" fmla="*/ 7575 h 10378"/>
                <a:gd name="connsiteX77" fmla="*/ 6648 w 11927"/>
                <a:gd name="connsiteY77" fmla="*/ 7661 h 10378"/>
                <a:gd name="connsiteX78" fmla="*/ 6579 w 11927"/>
                <a:gd name="connsiteY78" fmla="*/ 7833 h 10378"/>
                <a:gd name="connsiteX79" fmla="*/ 6478 w 11927"/>
                <a:gd name="connsiteY79" fmla="*/ 7962 h 10378"/>
                <a:gd name="connsiteX80" fmla="*/ 6444 w 11927"/>
                <a:gd name="connsiteY80" fmla="*/ 8091 h 10378"/>
                <a:gd name="connsiteX81" fmla="*/ 6275 w 11927"/>
                <a:gd name="connsiteY81" fmla="*/ 8221 h 10378"/>
                <a:gd name="connsiteX82" fmla="*/ 6544 w 11927"/>
                <a:gd name="connsiteY82" fmla="*/ 9084 h 10378"/>
                <a:gd name="connsiteX83" fmla="*/ 7762 w 11927"/>
                <a:gd name="connsiteY83" fmla="*/ 9473 h 10378"/>
                <a:gd name="connsiteX84" fmla="*/ 7762 w 11927"/>
                <a:gd name="connsiteY84" fmla="*/ 9516 h 10378"/>
                <a:gd name="connsiteX85" fmla="*/ 7795 w 11927"/>
                <a:gd name="connsiteY85" fmla="*/ 9559 h 10378"/>
                <a:gd name="connsiteX86" fmla="*/ 7864 w 11927"/>
                <a:gd name="connsiteY86" fmla="*/ 9646 h 10378"/>
                <a:gd name="connsiteX87" fmla="*/ 7897 w 11927"/>
                <a:gd name="connsiteY87" fmla="*/ 9774 h 10378"/>
                <a:gd name="connsiteX88" fmla="*/ 7964 w 11927"/>
                <a:gd name="connsiteY88" fmla="*/ 9948 h 10378"/>
                <a:gd name="connsiteX89" fmla="*/ 7964 w 11927"/>
                <a:gd name="connsiteY89" fmla="*/ 10120 h 10378"/>
                <a:gd name="connsiteX90" fmla="*/ 7964 w 11927"/>
                <a:gd name="connsiteY90" fmla="*/ 10334 h 10378"/>
                <a:gd name="connsiteX91" fmla="*/ 8134 w 11927"/>
                <a:gd name="connsiteY91" fmla="*/ 10334 h 10378"/>
                <a:gd name="connsiteX92" fmla="*/ 8134 w 11927"/>
                <a:gd name="connsiteY92" fmla="*/ 9774 h 10378"/>
                <a:gd name="connsiteX93" fmla="*/ 8134 w 11927"/>
                <a:gd name="connsiteY93" fmla="*/ 9559 h 10378"/>
                <a:gd name="connsiteX94" fmla="*/ 8098 w 11927"/>
                <a:gd name="connsiteY94" fmla="*/ 9473 h 10378"/>
                <a:gd name="connsiteX95" fmla="*/ 8032 w 11927"/>
                <a:gd name="connsiteY95" fmla="*/ 9343 h 10378"/>
                <a:gd name="connsiteX96" fmla="*/ 7998 w 11927"/>
                <a:gd name="connsiteY96" fmla="*/ 9256 h 10378"/>
                <a:gd name="connsiteX97" fmla="*/ 7964 w 11927"/>
                <a:gd name="connsiteY97" fmla="*/ 9256 h 10378"/>
                <a:gd name="connsiteX98" fmla="*/ 7155 w 11927"/>
                <a:gd name="connsiteY98" fmla="*/ 8998 h 10378"/>
                <a:gd name="connsiteX99" fmla="*/ 7693 w 11927"/>
                <a:gd name="connsiteY99" fmla="*/ 8825 h 10378"/>
                <a:gd name="connsiteX100" fmla="*/ 7964 w 11927"/>
                <a:gd name="connsiteY100" fmla="*/ 8091 h 10378"/>
                <a:gd name="connsiteX101" fmla="*/ 7864 w 11927"/>
                <a:gd name="connsiteY101" fmla="*/ 8005 h 10378"/>
                <a:gd name="connsiteX102" fmla="*/ 7762 w 11927"/>
                <a:gd name="connsiteY102" fmla="*/ 7919 h 10378"/>
                <a:gd name="connsiteX103" fmla="*/ 7693 w 11927"/>
                <a:gd name="connsiteY103" fmla="*/ 7790 h 10378"/>
                <a:gd name="connsiteX104" fmla="*/ 7661 w 11927"/>
                <a:gd name="connsiteY104" fmla="*/ 7661 h 10378"/>
                <a:gd name="connsiteX105" fmla="*/ 7661 w 11927"/>
                <a:gd name="connsiteY105" fmla="*/ 7530 h 10378"/>
                <a:gd name="connsiteX106" fmla="*/ 7661 w 11927"/>
                <a:gd name="connsiteY106" fmla="*/ 7530 h 10378"/>
                <a:gd name="connsiteX107" fmla="*/ 7592 w 11927"/>
                <a:gd name="connsiteY107" fmla="*/ 7358 h 10378"/>
                <a:gd name="connsiteX108" fmla="*/ 7559 w 11927"/>
                <a:gd name="connsiteY108" fmla="*/ 6972 h 10378"/>
                <a:gd name="connsiteX109" fmla="*/ 7525 w 11927"/>
                <a:gd name="connsiteY109" fmla="*/ 6410 h 10378"/>
                <a:gd name="connsiteX110" fmla="*/ 7525 w 11927"/>
                <a:gd name="connsiteY110" fmla="*/ 5849 h 10378"/>
                <a:gd name="connsiteX111" fmla="*/ 7592 w 11927"/>
                <a:gd name="connsiteY111" fmla="*/ 5460 h 10378"/>
                <a:gd name="connsiteX112" fmla="*/ 7795 w 11927"/>
                <a:gd name="connsiteY112" fmla="*/ 5287 h 10378"/>
                <a:gd name="connsiteX113" fmla="*/ 8032 w 11927"/>
                <a:gd name="connsiteY113" fmla="*/ 5159 h 10378"/>
                <a:gd name="connsiteX114" fmla="*/ 8235 w 11927"/>
                <a:gd name="connsiteY114" fmla="*/ 5116 h 10378"/>
                <a:gd name="connsiteX115" fmla="*/ 8335 w 11927"/>
                <a:gd name="connsiteY115" fmla="*/ 5116 h 10378"/>
                <a:gd name="connsiteX116" fmla="*/ 8335 w 11927"/>
                <a:gd name="connsiteY116" fmla="*/ 5116 h 10378"/>
                <a:gd name="connsiteX117" fmla="*/ 8438 w 11927"/>
                <a:gd name="connsiteY117" fmla="*/ 5116 h 10378"/>
                <a:gd name="connsiteX118" fmla="*/ 8639 w 11927"/>
                <a:gd name="connsiteY118" fmla="*/ 5159 h 10378"/>
                <a:gd name="connsiteX119" fmla="*/ 8909 w 11927"/>
                <a:gd name="connsiteY119" fmla="*/ 5287 h 10378"/>
                <a:gd name="connsiteX120" fmla="*/ 9113 w 11927"/>
                <a:gd name="connsiteY120" fmla="*/ 5460 h 10378"/>
                <a:gd name="connsiteX121" fmla="*/ 9213 w 11927"/>
                <a:gd name="connsiteY121" fmla="*/ 5849 h 10378"/>
                <a:gd name="connsiteX122" fmla="*/ 9180 w 11927"/>
                <a:gd name="connsiteY122" fmla="*/ 6410 h 10378"/>
                <a:gd name="connsiteX123" fmla="*/ 9113 w 11927"/>
                <a:gd name="connsiteY123" fmla="*/ 6972 h 10378"/>
                <a:gd name="connsiteX124" fmla="*/ 9078 w 11927"/>
                <a:gd name="connsiteY124" fmla="*/ 7358 h 10378"/>
                <a:gd name="connsiteX125" fmla="*/ 9078 w 11927"/>
                <a:gd name="connsiteY125" fmla="*/ 7530 h 10378"/>
                <a:gd name="connsiteX126" fmla="*/ 9078 w 11927"/>
                <a:gd name="connsiteY126" fmla="*/ 7530 h 10378"/>
                <a:gd name="connsiteX127" fmla="*/ 9011 w 11927"/>
                <a:gd name="connsiteY127" fmla="*/ 7661 h 10378"/>
                <a:gd name="connsiteX128" fmla="*/ 8978 w 11927"/>
                <a:gd name="connsiteY128" fmla="*/ 7790 h 10378"/>
                <a:gd name="connsiteX129" fmla="*/ 8909 w 11927"/>
                <a:gd name="connsiteY129" fmla="*/ 7919 h 10378"/>
                <a:gd name="connsiteX130" fmla="*/ 8877 w 11927"/>
                <a:gd name="connsiteY130" fmla="*/ 8005 h 10378"/>
                <a:gd name="connsiteX131" fmla="*/ 8775 w 11927"/>
                <a:gd name="connsiteY131" fmla="*/ 8091 h 10378"/>
                <a:gd name="connsiteX132" fmla="*/ 8978 w 11927"/>
                <a:gd name="connsiteY132" fmla="*/ 8825 h 10378"/>
                <a:gd name="connsiteX133" fmla="*/ 9992 w 11927"/>
                <a:gd name="connsiteY133" fmla="*/ 9126 h 10378"/>
                <a:gd name="connsiteX134" fmla="*/ 9992 w 11927"/>
                <a:gd name="connsiteY134" fmla="*/ 9126 h 10378"/>
                <a:gd name="connsiteX135" fmla="*/ 10058 w 11927"/>
                <a:gd name="connsiteY135" fmla="*/ 9213 h 10378"/>
                <a:gd name="connsiteX136" fmla="*/ 10093 w 11927"/>
                <a:gd name="connsiteY136" fmla="*/ 9256 h 10378"/>
                <a:gd name="connsiteX137" fmla="*/ 10093 w 11927"/>
                <a:gd name="connsiteY137" fmla="*/ 9384 h 10378"/>
                <a:gd name="connsiteX138" fmla="*/ 10125 w 11927"/>
                <a:gd name="connsiteY138" fmla="*/ 9516 h 10378"/>
                <a:gd name="connsiteX139" fmla="*/ 10125 w 11927"/>
                <a:gd name="connsiteY13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575 h 10378"/>
                <a:gd name="connsiteX76" fmla="*/ 6648 w 11927"/>
                <a:gd name="connsiteY76" fmla="*/ 7661 h 10378"/>
                <a:gd name="connsiteX77" fmla="*/ 6579 w 11927"/>
                <a:gd name="connsiteY77" fmla="*/ 7833 h 10378"/>
                <a:gd name="connsiteX78" fmla="*/ 6478 w 11927"/>
                <a:gd name="connsiteY78" fmla="*/ 7962 h 10378"/>
                <a:gd name="connsiteX79" fmla="*/ 6444 w 11927"/>
                <a:gd name="connsiteY79" fmla="*/ 8091 h 10378"/>
                <a:gd name="connsiteX80" fmla="*/ 6275 w 11927"/>
                <a:gd name="connsiteY80" fmla="*/ 8221 h 10378"/>
                <a:gd name="connsiteX81" fmla="*/ 6544 w 11927"/>
                <a:gd name="connsiteY81" fmla="*/ 9084 h 10378"/>
                <a:gd name="connsiteX82" fmla="*/ 7762 w 11927"/>
                <a:gd name="connsiteY82" fmla="*/ 9473 h 10378"/>
                <a:gd name="connsiteX83" fmla="*/ 7762 w 11927"/>
                <a:gd name="connsiteY83" fmla="*/ 9516 h 10378"/>
                <a:gd name="connsiteX84" fmla="*/ 7795 w 11927"/>
                <a:gd name="connsiteY84" fmla="*/ 9559 h 10378"/>
                <a:gd name="connsiteX85" fmla="*/ 7864 w 11927"/>
                <a:gd name="connsiteY85" fmla="*/ 9646 h 10378"/>
                <a:gd name="connsiteX86" fmla="*/ 7897 w 11927"/>
                <a:gd name="connsiteY86" fmla="*/ 9774 h 10378"/>
                <a:gd name="connsiteX87" fmla="*/ 7964 w 11927"/>
                <a:gd name="connsiteY87" fmla="*/ 9948 h 10378"/>
                <a:gd name="connsiteX88" fmla="*/ 7964 w 11927"/>
                <a:gd name="connsiteY88" fmla="*/ 10120 h 10378"/>
                <a:gd name="connsiteX89" fmla="*/ 7964 w 11927"/>
                <a:gd name="connsiteY89" fmla="*/ 10334 h 10378"/>
                <a:gd name="connsiteX90" fmla="*/ 8134 w 11927"/>
                <a:gd name="connsiteY90" fmla="*/ 10334 h 10378"/>
                <a:gd name="connsiteX91" fmla="*/ 8134 w 11927"/>
                <a:gd name="connsiteY91" fmla="*/ 9774 h 10378"/>
                <a:gd name="connsiteX92" fmla="*/ 8134 w 11927"/>
                <a:gd name="connsiteY92" fmla="*/ 9559 h 10378"/>
                <a:gd name="connsiteX93" fmla="*/ 8098 w 11927"/>
                <a:gd name="connsiteY93" fmla="*/ 9473 h 10378"/>
                <a:gd name="connsiteX94" fmla="*/ 8032 w 11927"/>
                <a:gd name="connsiteY94" fmla="*/ 9343 h 10378"/>
                <a:gd name="connsiteX95" fmla="*/ 7998 w 11927"/>
                <a:gd name="connsiteY95" fmla="*/ 9256 h 10378"/>
                <a:gd name="connsiteX96" fmla="*/ 7964 w 11927"/>
                <a:gd name="connsiteY96" fmla="*/ 9256 h 10378"/>
                <a:gd name="connsiteX97" fmla="*/ 7155 w 11927"/>
                <a:gd name="connsiteY97" fmla="*/ 8998 h 10378"/>
                <a:gd name="connsiteX98" fmla="*/ 7693 w 11927"/>
                <a:gd name="connsiteY98" fmla="*/ 8825 h 10378"/>
                <a:gd name="connsiteX99" fmla="*/ 7964 w 11927"/>
                <a:gd name="connsiteY99" fmla="*/ 8091 h 10378"/>
                <a:gd name="connsiteX100" fmla="*/ 7864 w 11927"/>
                <a:gd name="connsiteY100" fmla="*/ 8005 h 10378"/>
                <a:gd name="connsiteX101" fmla="*/ 7762 w 11927"/>
                <a:gd name="connsiteY101" fmla="*/ 7919 h 10378"/>
                <a:gd name="connsiteX102" fmla="*/ 7693 w 11927"/>
                <a:gd name="connsiteY102" fmla="*/ 7790 h 10378"/>
                <a:gd name="connsiteX103" fmla="*/ 7661 w 11927"/>
                <a:gd name="connsiteY103" fmla="*/ 7661 h 10378"/>
                <a:gd name="connsiteX104" fmla="*/ 7661 w 11927"/>
                <a:gd name="connsiteY104" fmla="*/ 7530 h 10378"/>
                <a:gd name="connsiteX105" fmla="*/ 7661 w 11927"/>
                <a:gd name="connsiteY105" fmla="*/ 7530 h 10378"/>
                <a:gd name="connsiteX106" fmla="*/ 7592 w 11927"/>
                <a:gd name="connsiteY106" fmla="*/ 7358 h 10378"/>
                <a:gd name="connsiteX107" fmla="*/ 7559 w 11927"/>
                <a:gd name="connsiteY107" fmla="*/ 6972 h 10378"/>
                <a:gd name="connsiteX108" fmla="*/ 7525 w 11927"/>
                <a:gd name="connsiteY108" fmla="*/ 6410 h 10378"/>
                <a:gd name="connsiteX109" fmla="*/ 7525 w 11927"/>
                <a:gd name="connsiteY109" fmla="*/ 5849 h 10378"/>
                <a:gd name="connsiteX110" fmla="*/ 7592 w 11927"/>
                <a:gd name="connsiteY110" fmla="*/ 5460 h 10378"/>
                <a:gd name="connsiteX111" fmla="*/ 7795 w 11927"/>
                <a:gd name="connsiteY111" fmla="*/ 5287 h 10378"/>
                <a:gd name="connsiteX112" fmla="*/ 8032 w 11927"/>
                <a:gd name="connsiteY112" fmla="*/ 5159 h 10378"/>
                <a:gd name="connsiteX113" fmla="*/ 8235 w 11927"/>
                <a:gd name="connsiteY113" fmla="*/ 5116 h 10378"/>
                <a:gd name="connsiteX114" fmla="*/ 8335 w 11927"/>
                <a:gd name="connsiteY114" fmla="*/ 5116 h 10378"/>
                <a:gd name="connsiteX115" fmla="*/ 8335 w 11927"/>
                <a:gd name="connsiteY115" fmla="*/ 5116 h 10378"/>
                <a:gd name="connsiteX116" fmla="*/ 8438 w 11927"/>
                <a:gd name="connsiteY116" fmla="*/ 5116 h 10378"/>
                <a:gd name="connsiteX117" fmla="*/ 8639 w 11927"/>
                <a:gd name="connsiteY117" fmla="*/ 5159 h 10378"/>
                <a:gd name="connsiteX118" fmla="*/ 8909 w 11927"/>
                <a:gd name="connsiteY118" fmla="*/ 5287 h 10378"/>
                <a:gd name="connsiteX119" fmla="*/ 9113 w 11927"/>
                <a:gd name="connsiteY119" fmla="*/ 5460 h 10378"/>
                <a:gd name="connsiteX120" fmla="*/ 9213 w 11927"/>
                <a:gd name="connsiteY120" fmla="*/ 5849 h 10378"/>
                <a:gd name="connsiteX121" fmla="*/ 9180 w 11927"/>
                <a:gd name="connsiteY121" fmla="*/ 6410 h 10378"/>
                <a:gd name="connsiteX122" fmla="*/ 9113 w 11927"/>
                <a:gd name="connsiteY122" fmla="*/ 6972 h 10378"/>
                <a:gd name="connsiteX123" fmla="*/ 9078 w 11927"/>
                <a:gd name="connsiteY123" fmla="*/ 7358 h 10378"/>
                <a:gd name="connsiteX124" fmla="*/ 9078 w 11927"/>
                <a:gd name="connsiteY124" fmla="*/ 7530 h 10378"/>
                <a:gd name="connsiteX125" fmla="*/ 9078 w 11927"/>
                <a:gd name="connsiteY125" fmla="*/ 7530 h 10378"/>
                <a:gd name="connsiteX126" fmla="*/ 9011 w 11927"/>
                <a:gd name="connsiteY126" fmla="*/ 7661 h 10378"/>
                <a:gd name="connsiteX127" fmla="*/ 8978 w 11927"/>
                <a:gd name="connsiteY127" fmla="*/ 7790 h 10378"/>
                <a:gd name="connsiteX128" fmla="*/ 8909 w 11927"/>
                <a:gd name="connsiteY128" fmla="*/ 7919 h 10378"/>
                <a:gd name="connsiteX129" fmla="*/ 8877 w 11927"/>
                <a:gd name="connsiteY129" fmla="*/ 8005 h 10378"/>
                <a:gd name="connsiteX130" fmla="*/ 8775 w 11927"/>
                <a:gd name="connsiteY130" fmla="*/ 8091 h 10378"/>
                <a:gd name="connsiteX131" fmla="*/ 8978 w 11927"/>
                <a:gd name="connsiteY131" fmla="*/ 8825 h 10378"/>
                <a:gd name="connsiteX132" fmla="*/ 9992 w 11927"/>
                <a:gd name="connsiteY132" fmla="*/ 9126 h 10378"/>
                <a:gd name="connsiteX133" fmla="*/ 9992 w 11927"/>
                <a:gd name="connsiteY133" fmla="*/ 9126 h 10378"/>
                <a:gd name="connsiteX134" fmla="*/ 10058 w 11927"/>
                <a:gd name="connsiteY134" fmla="*/ 9213 h 10378"/>
                <a:gd name="connsiteX135" fmla="*/ 10093 w 11927"/>
                <a:gd name="connsiteY135" fmla="*/ 9256 h 10378"/>
                <a:gd name="connsiteX136" fmla="*/ 10093 w 11927"/>
                <a:gd name="connsiteY136" fmla="*/ 9384 h 10378"/>
                <a:gd name="connsiteX137" fmla="*/ 10125 w 11927"/>
                <a:gd name="connsiteY137" fmla="*/ 9516 h 10378"/>
                <a:gd name="connsiteX138" fmla="*/ 10125 w 11927"/>
                <a:gd name="connsiteY13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661 h 10378"/>
                <a:gd name="connsiteX76" fmla="*/ 6579 w 11927"/>
                <a:gd name="connsiteY76" fmla="*/ 7833 h 10378"/>
                <a:gd name="connsiteX77" fmla="*/ 6478 w 11927"/>
                <a:gd name="connsiteY77" fmla="*/ 7962 h 10378"/>
                <a:gd name="connsiteX78" fmla="*/ 6444 w 11927"/>
                <a:gd name="connsiteY78" fmla="*/ 8091 h 10378"/>
                <a:gd name="connsiteX79" fmla="*/ 6275 w 11927"/>
                <a:gd name="connsiteY79" fmla="*/ 8221 h 10378"/>
                <a:gd name="connsiteX80" fmla="*/ 6544 w 11927"/>
                <a:gd name="connsiteY80" fmla="*/ 9084 h 10378"/>
                <a:gd name="connsiteX81" fmla="*/ 7762 w 11927"/>
                <a:gd name="connsiteY81" fmla="*/ 9473 h 10378"/>
                <a:gd name="connsiteX82" fmla="*/ 7762 w 11927"/>
                <a:gd name="connsiteY82" fmla="*/ 9516 h 10378"/>
                <a:gd name="connsiteX83" fmla="*/ 7795 w 11927"/>
                <a:gd name="connsiteY83" fmla="*/ 9559 h 10378"/>
                <a:gd name="connsiteX84" fmla="*/ 7864 w 11927"/>
                <a:gd name="connsiteY84" fmla="*/ 9646 h 10378"/>
                <a:gd name="connsiteX85" fmla="*/ 7897 w 11927"/>
                <a:gd name="connsiteY85" fmla="*/ 9774 h 10378"/>
                <a:gd name="connsiteX86" fmla="*/ 7964 w 11927"/>
                <a:gd name="connsiteY86" fmla="*/ 9948 h 10378"/>
                <a:gd name="connsiteX87" fmla="*/ 7964 w 11927"/>
                <a:gd name="connsiteY87" fmla="*/ 10120 h 10378"/>
                <a:gd name="connsiteX88" fmla="*/ 7964 w 11927"/>
                <a:gd name="connsiteY88" fmla="*/ 10334 h 10378"/>
                <a:gd name="connsiteX89" fmla="*/ 8134 w 11927"/>
                <a:gd name="connsiteY89" fmla="*/ 10334 h 10378"/>
                <a:gd name="connsiteX90" fmla="*/ 8134 w 11927"/>
                <a:gd name="connsiteY90" fmla="*/ 9774 h 10378"/>
                <a:gd name="connsiteX91" fmla="*/ 8134 w 11927"/>
                <a:gd name="connsiteY91" fmla="*/ 9559 h 10378"/>
                <a:gd name="connsiteX92" fmla="*/ 8098 w 11927"/>
                <a:gd name="connsiteY92" fmla="*/ 9473 h 10378"/>
                <a:gd name="connsiteX93" fmla="*/ 8032 w 11927"/>
                <a:gd name="connsiteY93" fmla="*/ 9343 h 10378"/>
                <a:gd name="connsiteX94" fmla="*/ 7998 w 11927"/>
                <a:gd name="connsiteY94" fmla="*/ 9256 h 10378"/>
                <a:gd name="connsiteX95" fmla="*/ 7964 w 11927"/>
                <a:gd name="connsiteY95" fmla="*/ 9256 h 10378"/>
                <a:gd name="connsiteX96" fmla="*/ 7155 w 11927"/>
                <a:gd name="connsiteY96" fmla="*/ 8998 h 10378"/>
                <a:gd name="connsiteX97" fmla="*/ 7693 w 11927"/>
                <a:gd name="connsiteY97" fmla="*/ 8825 h 10378"/>
                <a:gd name="connsiteX98" fmla="*/ 7964 w 11927"/>
                <a:gd name="connsiteY98" fmla="*/ 8091 h 10378"/>
                <a:gd name="connsiteX99" fmla="*/ 7864 w 11927"/>
                <a:gd name="connsiteY99" fmla="*/ 8005 h 10378"/>
                <a:gd name="connsiteX100" fmla="*/ 7762 w 11927"/>
                <a:gd name="connsiteY100" fmla="*/ 7919 h 10378"/>
                <a:gd name="connsiteX101" fmla="*/ 7693 w 11927"/>
                <a:gd name="connsiteY101" fmla="*/ 7790 h 10378"/>
                <a:gd name="connsiteX102" fmla="*/ 7661 w 11927"/>
                <a:gd name="connsiteY102" fmla="*/ 7661 h 10378"/>
                <a:gd name="connsiteX103" fmla="*/ 7661 w 11927"/>
                <a:gd name="connsiteY103" fmla="*/ 7530 h 10378"/>
                <a:gd name="connsiteX104" fmla="*/ 7661 w 11927"/>
                <a:gd name="connsiteY104" fmla="*/ 7530 h 10378"/>
                <a:gd name="connsiteX105" fmla="*/ 7592 w 11927"/>
                <a:gd name="connsiteY105" fmla="*/ 7358 h 10378"/>
                <a:gd name="connsiteX106" fmla="*/ 7559 w 11927"/>
                <a:gd name="connsiteY106" fmla="*/ 6972 h 10378"/>
                <a:gd name="connsiteX107" fmla="*/ 7525 w 11927"/>
                <a:gd name="connsiteY107" fmla="*/ 6410 h 10378"/>
                <a:gd name="connsiteX108" fmla="*/ 7525 w 11927"/>
                <a:gd name="connsiteY108" fmla="*/ 5849 h 10378"/>
                <a:gd name="connsiteX109" fmla="*/ 7592 w 11927"/>
                <a:gd name="connsiteY109" fmla="*/ 5460 h 10378"/>
                <a:gd name="connsiteX110" fmla="*/ 7795 w 11927"/>
                <a:gd name="connsiteY110" fmla="*/ 5287 h 10378"/>
                <a:gd name="connsiteX111" fmla="*/ 8032 w 11927"/>
                <a:gd name="connsiteY111" fmla="*/ 5159 h 10378"/>
                <a:gd name="connsiteX112" fmla="*/ 8235 w 11927"/>
                <a:gd name="connsiteY112" fmla="*/ 5116 h 10378"/>
                <a:gd name="connsiteX113" fmla="*/ 8335 w 11927"/>
                <a:gd name="connsiteY113" fmla="*/ 5116 h 10378"/>
                <a:gd name="connsiteX114" fmla="*/ 8335 w 11927"/>
                <a:gd name="connsiteY114" fmla="*/ 5116 h 10378"/>
                <a:gd name="connsiteX115" fmla="*/ 8438 w 11927"/>
                <a:gd name="connsiteY115" fmla="*/ 5116 h 10378"/>
                <a:gd name="connsiteX116" fmla="*/ 8639 w 11927"/>
                <a:gd name="connsiteY116" fmla="*/ 5159 h 10378"/>
                <a:gd name="connsiteX117" fmla="*/ 8909 w 11927"/>
                <a:gd name="connsiteY117" fmla="*/ 5287 h 10378"/>
                <a:gd name="connsiteX118" fmla="*/ 9113 w 11927"/>
                <a:gd name="connsiteY118" fmla="*/ 5460 h 10378"/>
                <a:gd name="connsiteX119" fmla="*/ 9213 w 11927"/>
                <a:gd name="connsiteY119" fmla="*/ 5849 h 10378"/>
                <a:gd name="connsiteX120" fmla="*/ 9180 w 11927"/>
                <a:gd name="connsiteY120" fmla="*/ 6410 h 10378"/>
                <a:gd name="connsiteX121" fmla="*/ 9113 w 11927"/>
                <a:gd name="connsiteY121" fmla="*/ 6972 h 10378"/>
                <a:gd name="connsiteX122" fmla="*/ 9078 w 11927"/>
                <a:gd name="connsiteY122" fmla="*/ 7358 h 10378"/>
                <a:gd name="connsiteX123" fmla="*/ 9078 w 11927"/>
                <a:gd name="connsiteY123" fmla="*/ 7530 h 10378"/>
                <a:gd name="connsiteX124" fmla="*/ 9078 w 11927"/>
                <a:gd name="connsiteY124" fmla="*/ 7530 h 10378"/>
                <a:gd name="connsiteX125" fmla="*/ 9011 w 11927"/>
                <a:gd name="connsiteY125" fmla="*/ 7661 h 10378"/>
                <a:gd name="connsiteX126" fmla="*/ 8978 w 11927"/>
                <a:gd name="connsiteY126" fmla="*/ 7790 h 10378"/>
                <a:gd name="connsiteX127" fmla="*/ 8909 w 11927"/>
                <a:gd name="connsiteY127" fmla="*/ 7919 h 10378"/>
                <a:gd name="connsiteX128" fmla="*/ 8877 w 11927"/>
                <a:gd name="connsiteY128" fmla="*/ 8005 h 10378"/>
                <a:gd name="connsiteX129" fmla="*/ 8775 w 11927"/>
                <a:gd name="connsiteY129" fmla="*/ 8091 h 10378"/>
                <a:gd name="connsiteX130" fmla="*/ 8978 w 11927"/>
                <a:gd name="connsiteY130" fmla="*/ 8825 h 10378"/>
                <a:gd name="connsiteX131" fmla="*/ 9992 w 11927"/>
                <a:gd name="connsiteY131" fmla="*/ 9126 h 10378"/>
                <a:gd name="connsiteX132" fmla="*/ 9992 w 11927"/>
                <a:gd name="connsiteY132" fmla="*/ 9126 h 10378"/>
                <a:gd name="connsiteX133" fmla="*/ 10058 w 11927"/>
                <a:gd name="connsiteY133" fmla="*/ 9213 h 10378"/>
                <a:gd name="connsiteX134" fmla="*/ 10093 w 11927"/>
                <a:gd name="connsiteY134" fmla="*/ 9256 h 10378"/>
                <a:gd name="connsiteX135" fmla="*/ 10093 w 11927"/>
                <a:gd name="connsiteY135" fmla="*/ 9384 h 10378"/>
                <a:gd name="connsiteX136" fmla="*/ 10125 w 11927"/>
                <a:gd name="connsiteY136" fmla="*/ 9516 h 10378"/>
                <a:gd name="connsiteX137" fmla="*/ 10125 w 11927"/>
                <a:gd name="connsiteY13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579 w 11927"/>
                <a:gd name="connsiteY75" fmla="*/ 7833 h 10378"/>
                <a:gd name="connsiteX76" fmla="*/ 6478 w 11927"/>
                <a:gd name="connsiteY76" fmla="*/ 7962 h 10378"/>
                <a:gd name="connsiteX77" fmla="*/ 6444 w 11927"/>
                <a:gd name="connsiteY77" fmla="*/ 8091 h 10378"/>
                <a:gd name="connsiteX78" fmla="*/ 6275 w 11927"/>
                <a:gd name="connsiteY78" fmla="*/ 8221 h 10378"/>
                <a:gd name="connsiteX79" fmla="*/ 6544 w 11927"/>
                <a:gd name="connsiteY79" fmla="*/ 9084 h 10378"/>
                <a:gd name="connsiteX80" fmla="*/ 7762 w 11927"/>
                <a:gd name="connsiteY80" fmla="*/ 9473 h 10378"/>
                <a:gd name="connsiteX81" fmla="*/ 7762 w 11927"/>
                <a:gd name="connsiteY81" fmla="*/ 9516 h 10378"/>
                <a:gd name="connsiteX82" fmla="*/ 7795 w 11927"/>
                <a:gd name="connsiteY82" fmla="*/ 9559 h 10378"/>
                <a:gd name="connsiteX83" fmla="*/ 7864 w 11927"/>
                <a:gd name="connsiteY83" fmla="*/ 9646 h 10378"/>
                <a:gd name="connsiteX84" fmla="*/ 7897 w 11927"/>
                <a:gd name="connsiteY84" fmla="*/ 9774 h 10378"/>
                <a:gd name="connsiteX85" fmla="*/ 7964 w 11927"/>
                <a:gd name="connsiteY85" fmla="*/ 9948 h 10378"/>
                <a:gd name="connsiteX86" fmla="*/ 7964 w 11927"/>
                <a:gd name="connsiteY86" fmla="*/ 10120 h 10378"/>
                <a:gd name="connsiteX87" fmla="*/ 7964 w 11927"/>
                <a:gd name="connsiteY87" fmla="*/ 10334 h 10378"/>
                <a:gd name="connsiteX88" fmla="*/ 8134 w 11927"/>
                <a:gd name="connsiteY88" fmla="*/ 10334 h 10378"/>
                <a:gd name="connsiteX89" fmla="*/ 8134 w 11927"/>
                <a:gd name="connsiteY89" fmla="*/ 9774 h 10378"/>
                <a:gd name="connsiteX90" fmla="*/ 8134 w 11927"/>
                <a:gd name="connsiteY90" fmla="*/ 9559 h 10378"/>
                <a:gd name="connsiteX91" fmla="*/ 8098 w 11927"/>
                <a:gd name="connsiteY91" fmla="*/ 9473 h 10378"/>
                <a:gd name="connsiteX92" fmla="*/ 8032 w 11927"/>
                <a:gd name="connsiteY92" fmla="*/ 9343 h 10378"/>
                <a:gd name="connsiteX93" fmla="*/ 7998 w 11927"/>
                <a:gd name="connsiteY93" fmla="*/ 9256 h 10378"/>
                <a:gd name="connsiteX94" fmla="*/ 7964 w 11927"/>
                <a:gd name="connsiteY94" fmla="*/ 9256 h 10378"/>
                <a:gd name="connsiteX95" fmla="*/ 7155 w 11927"/>
                <a:gd name="connsiteY95" fmla="*/ 8998 h 10378"/>
                <a:gd name="connsiteX96" fmla="*/ 7693 w 11927"/>
                <a:gd name="connsiteY96" fmla="*/ 8825 h 10378"/>
                <a:gd name="connsiteX97" fmla="*/ 7964 w 11927"/>
                <a:gd name="connsiteY97" fmla="*/ 8091 h 10378"/>
                <a:gd name="connsiteX98" fmla="*/ 7864 w 11927"/>
                <a:gd name="connsiteY98" fmla="*/ 8005 h 10378"/>
                <a:gd name="connsiteX99" fmla="*/ 7762 w 11927"/>
                <a:gd name="connsiteY99" fmla="*/ 7919 h 10378"/>
                <a:gd name="connsiteX100" fmla="*/ 7693 w 11927"/>
                <a:gd name="connsiteY100" fmla="*/ 7790 h 10378"/>
                <a:gd name="connsiteX101" fmla="*/ 7661 w 11927"/>
                <a:gd name="connsiteY101" fmla="*/ 7661 h 10378"/>
                <a:gd name="connsiteX102" fmla="*/ 7661 w 11927"/>
                <a:gd name="connsiteY102" fmla="*/ 7530 h 10378"/>
                <a:gd name="connsiteX103" fmla="*/ 7661 w 11927"/>
                <a:gd name="connsiteY103" fmla="*/ 7530 h 10378"/>
                <a:gd name="connsiteX104" fmla="*/ 7592 w 11927"/>
                <a:gd name="connsiteY104" fmla="*/ 7358 h 10378"/>
                <a:gd name="connsiteX105" fmla="*/ 7559 w 11927"/>
                <a:gd name="connsiteY105" fmla="*/ 6972 h 10378"/>
                <a:gd name="connsiteX106" fmla="*/ 7525 w 11927"/>
                <a:gd name="connsiteY106" fmla="*/ 6410 h 10378"/>
                <a:gd name="connsiteX107" fmla="*/ 7525 w 11927"/>
                <a:gd name="connsiteY107" fmla="*/ 5849 h 10378"/>
                <a:gd name="connsiteX108" fmla="*/ 7592 w 11927"/>
                <a:gd name="connsiteY108" fmla="*/ 5460 h 10378"/>
                <a:gd name="connsiteX109" fmla="*/ 7795 w 11927"/>
                <a:gd name="connsiteY109" fmla="*/ 5287 h 10378"/>
                <a:gd name="connsiteX110" fmla="*/ 8032 w 11927"/>
                <a:gd name="connsiteY110" fmla="*/ 5159 h 10378"/>
                <a:gd name="connsiteX111" fmla="*/ 8235 w 11927"/>
                <a:gd name="connsiteY111" fmla="*/ 5116 h 10378"/>
                <a:gd name="connsiteX112" fmla="*/ 8335 w 11927"/>
                <a:gd name="connsiteY112" fmla="*/ 5116 h 10378"/>
                <a:gd name="connsiteX113" fmla="*/ 8335 w 11927"/>
                <a:gd name="connsiteY113" fmla="*/ 5116 h 10378"/>
                <a:gd name="connsiteX114" fmla="*/ 8438 w 11927"/>
                <a:gd name="connsiteY114" fmla="*/ 5116 h 10378"/>
                <a:gd name="connsiteX115" fmla="*/ 8639 w 11927"/>
                <a:gd name="connsiteY115" fmla="*/ 5159 h 10378"/>
                <a:gd name="connsiteX116" fmla="*/ 8909 w 11927"/>
                <a:gd name="connsiteY116" fmla="*/ 5287 h 10378"/>
                <a:gd name="connsiteX117" fmla="*/ 9113 w 11927"/>
                <a:gd name="connsiteY117" fmla="*/ 5460 h 10378"/>
                <a:gd name="connsiteX118" fmla="*/ 9213 w 11927"/>
                <a:gd name="connsiteY118" fmla="*/ 5849 h 10378"/>
                <a:gd name="connsiteX119" fmla="*/ 9180 w 11927"/>
                <a:gd name="connsiteY119" fmla="*/ 6410 h 10378"/>
                <a:gd name="connsiteX120" fmla="*/ 9113 w 11927"/>
                <a:gd name="connsiteY120" fmla="*/ 6972 h 10378"/>
                <a:gd name="connsiteX121" fmla="*/ 9078 w 11927"/>
                <a:gd name="connsiteY121" fmla="*/ 7358 h 10378"/>
                <a:gd name="connsiteX122" fmla="*/ 9078 w 11927"/>
                <a:gd name="connsiteY122" fmla="*/ 7530 h 10378"/>
                <a:gd name="connsiteX123" fmla="*/ 9078 w 11927"/>
                <a:gd name="connsiteY123" fmla="*/ 7530 h 10378"/>
                <a:gd name="connsiteX124" fmla="*/ 9011 w 11927"/>
                <a:gd name="connsiteY124" fmla="*/ 7661 h 10378"/>
                <a:gd name="connsiteX125" fmla="*/ 8978 w 11927"/>
                <a:gd name="connsiteY125" fmla="*/ 7790 h 10378"/>
                <a:gd name="connsiteX126" fmla="*/ 8909 w 11927"/>
                <a:gd name="connsiteY126" fmla="*/ 7919 h 10378"/>
                <a:gd name="connsiteX127" fmla="*/ 8877 w 11927"/>
                <a:gd name="connsiteY127" fmla="*/ 8005 h 10378"/>
                <a:gd name="connsiteX128" fmla="*/ 8775 w 11927"/>
                <a:gd name="connsiteY128" fmla="*/ 8091 h 10378"/>
                <a:gd name="connsiteX129" fmla="*/ 8978 w 11927"/>
                <a:gd name="connsiteY129" fmla="*/ 8825 h 10378"/>
                <a:gd name="connsiteX130" fmla="*/ 9992 w 11927"/>
                <a:gd name="connsiteY130" fmla="*/ 9126 h 10378"/>
                <a:gd name="connsiteX131" fmla="*/ 9992 w 11927"/>
                <a:gd name="connsiteY131" fmla="*/ 9126 h 10378"/>
                <a:gd name="connsiteX132" fmla="*/ 10058 w 11927"/>
                <a:gd name="connsiteY132" fmla="*/ 9213 h 10378"/>
                <a:gd name="connsiteX133" fmla="*/ 10093 w 11927"/>
                <a:gd name="connsiteY133" fmla="*/ 9256 h 10378"/>
                <a:gd name="connsiteX134" fmla="*/ 10093 w 11927"/>
                <a:gd name="connsiteY134" fmla="*/ 9384 h 10378"/>
                <a:gd name="connsiteX135" fmla="*/ 10125 w 11927"/>
                <a:gd name="connsiteY135" fmla="*/ 9516 h 10378"/>
                <a:gd name="connsiteX136" fmla="*/ 10125 w 11927"/>
                <a:gd name="connsiteY13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13 w 11927"/>
                <a:gd name="connsiteY6" fmla="*/ 9213 h 10378"/>
                <a:gd name="connsiteX7" fmla="*/ 1582 w 11927"/>
                <a:gd name="connsiteY7" fmla="*/ 9126 h 10378"/>
                <a:gd name="connsiteX8" fmla="*/ 1582 w 11927"/>
                <a:gd name="connsiteY8" fmla="*/ 9126 h 10378"/>
                <a:gd name="connsiteX9" fmla="*/ 2595 w 11927"/>
                <a:gd name="connsiteY9" fmla="*/ 8825 h 10378"/>
                <a:gd name="connsiteX10" fmla="*/ 2797 w 11927"/>
                <a:gd name="connsiteY10" fmla="*/ 8091 h 10378"/>
                <a:gd name="connsiteX11" fmla="*/ 2696 w 11927"/>
                <a:gd name="connsiteY11" fmla="*/ 8005 h 10378"/>
                <a:gd name="connsiteX12" fmla="*/ 2629 w 11927"/>
                <a:gd name="connsiteY12" fmla="*/ 7919 h 10378"/>
                <a:gd name="connsiteX13" fmla="*/ 2595 w 11927"/>
                <a:gd name="connsiteY13" fmla="*/ 7790 h 10378"/>
                <a:gd name="connsiteX14" fmla="*/ 2526 w 11927"/>
                <a:gd name="connsiteY14" fmla="*/ 7661 h 10378"/>
                <a:gd name="connsiteX15" fmla="*/ 2493 w 11927"/>
                <a:gd name="connsiteY15" fmla="*/ 7575 h 10378"/>
                <a:gd name="connsiteX16" fmla="*/ 2493 w 11927"/>
                <a:gd name="connsiteY16" fmla="*/ 7530 h 10378"/>
                <a:gd name="connsiteX17" fmla="*/ 2493 w 11927"/>
                <a:gd name="connsiteY17" fmla="*/ 7358 h 10378"/>
                <a:gd name="connsiteX18" fmla="*/ 2460 w 11927"/>
                <a:gd name="connsiteY18" fmla="*/ 6972 h 10378"/>
                <a:gd name="connsiteX19" fmla="*/ 2392 w 11927"/>
                <a:gd name="connsiteY19" fmla="*/ 6410 h 10378"/>
                <a:gd name="connsiteX20" fmla="*/ 2357 w 11927"/>
                <a:gd name="connsiteY20" fmla="*/ 5849 h 10378"/>
                <a:gd name="connsiteX21" fmla="*/ 2460 w 11927"/>
                <a:gd name="connsiteY21" fmla="*/ 5460 h 10378"/>
                <a:gd name="connsiteX22" fmla="*/ 2696 w 11927"/>
                <a:gd name="connsiteY22" fmla="*/ 5287 h 10378"/>
                <a:gd name="connsiteX23" fmla="*/ 2932 w 11927"/>
                <a:gd name="connsiteY23" fmla="*/ 5159 h 10378"/>
                <a:gd name="connsiteX24" fmla="*/ 3135 w 11927"/>
                <a:gd name="connsiteY24" fmla="*/ 5116 h 10378"/>
                <a:gd name="connsiteX25" fmla="*/ 3235 w 11927"/>
                <a:gd name="connsiteY25" fmla="*/ 5116 h 10378"/>
                <a:gd name="connsiteX26" fmla="*/ 3235 w 11927"/>
                <a:gd name="connsiteY26" fmla="*/ 5116 h 10378"/>
                <a:gd name="connsiteX27" fmla="*/ 3304 w 11927"/>
                <a:gd name="connsiteY27" fmla="*/ 5116 h 10378"/>
                <a:gd name="connsiteX28" fmla="*/ 3506 w 11927"/>
                <a:gd name="connsiteY28" fmla="*/ 5159 h 10378"/>
                <a:gd name="connsiteX29" fmla="*/ 3743 w 11927"/>
                <a:gd name="connsiteY29" fmla="*/ 5287 h 10378"/>
                <a:gd name="connsiteX30" fmla="*/ 3944 w 11927"/>
                <a:gd name="connsiteY30" fmla="*/ 5460 h 10378"/>
                <a:gd name="connsiteX31" fmla="*/ 4046 w 11927"/>
                <a:gd name="connsiteY31" fmla="*/ 5849 h 10378"/>
                <a:gd name="connsiteX32" fmla="*/ 4046 w 11927"/>
                <a:gd name="connsiteY32" fmla="*/ 6410 h 10378"/>
                <a:gd name="connsiteX33" fmla="*/ 4013 w 11927"/>
                <a:gd name="connsiteY33" fmla="*/ 6972 h 10378"/>
                <a:gd name="connsiteX34" fmla="*/ 3944 w 11927"/>
                <a:gd name="connsiteY34" fmla="*/ 7358 h 10378"/>
                <a:gd name="connsiteX35" fmla="*/ 3910 w 11927"/>
                <a:gd name="connsiteY35" fmla="*/ 7530 h 10378"/>
                <a:gd name="connsiteX36" fmla="*/ 3910 w 11927"/>
                <a:gd name="connsiteY36" fmla="*/ 7575 h 10378"/>
                <a:gd name="connsiteX37" fmla="*/ 3910 w 11927"/>
                <a:gd name="connsiteY37" fmla="*/ 7661 h 10378"/>
                <a:gd name="connsiteX38" fmla="*/ 3844 w 11927"/>
                <a:gd name="connsiteY38" fmla="*/ 7790 h 10378"/>
                <a:gd name="connsiteX39" fmla="*/ 3809 w 11927"/>
                <a:gd name="connsiteY39" fmla="*/ 7919 h 10378"/>
                <a:gd name="connsiteX40" fmla="*/ 3709 w 11927"/>
                <a:gd name="connsiteY40" fmla="*/ 8005 h 10378"/>
                <a:gd name="connsiteX41" fmla="*/ 3676 w 11927"/>
                <a:gd name="connsiteY41" fmla="*/ 8091 h 10378"/>
                <a:gd name="connsiteX42" fmla="*/ 3844 w 11927"/>
                <a:gd name="connsiteY42" fmla="*/ 8825 h 10378"/>
                <a:gd name="connsiteX43" fmla="*/ 4384 w 11927"/>
                <a:gd name="connsiteY43" fmla="*/ 8998 h 10378"/>
                <a:gd name="connsiteX44" fmla="*/ 3608 w 11927"/>
                <a:gd name="connsiteY44" fmla="*/ 9256 h 10378"/>
                <a:gd name="connsiteX45" fmla="*/ 3574 w 11927"/>
                <a:gd name="connsiteY45" fmla="*/ 9256 h 10378"/>
                <a:gd name="connsiteX46" fmla="*/ 3506 w 11927"/>
                <a:gd name="connsiteY46" fmla="*/ 9343 h 10378"/>
                <a:gd name="connsiteX47" fmla="*/ 3472 w 11927"/>
                <a:gd name="connsiteY47" fmla="*/ 9473 h 10378"/>
                <a:gd name="connsiteX48" fmla="*/ 3406 w 11927"/>
                <a:gd name="connsiteY48" fmla="*/ 9559 h 10378"/>
                <a:gd name="connsiteX49" fmla="*/ 3406 w 11927"/>
                <a:gd name="connsiteY49" fmla="*/ 9774 h 10378"/>
                <a:gd name="connsiteX50" fmla="*/ 3406 w 11927"/>
                <a:gd name="connsiteY50" fmla="*/ 10378 h 10378"/>
                <a:gd name="connsiteX51" fmla="*/ 3676 w 11927"/>
                <a:gd name="connsiteY51" fmla="*/ 10378 h 10378"/>
                <a:gd name="connsiteX52" fmla="*/ 3676 w 11927"/>
                <a:gd name="connsiteY52" fmla="*/ 9948 h 10378"/>
                <a:gd name="connsiteX53" fmla="*/ 3676 w 11927"/>
                <a:gd name="connsiteY53" fmla="*/ 9774 h 10378"/>
                <a:gd name="connsiteX54" fmla="*/ 3709 w 11927"/>
                <a:gd name="connsiteY54" fmla="*/ 9646 h 10378"/>
                <a:gd name="connsiteX55" fmla="*/ 3743 w 11927"/>
                <a:gd name="connsiteY55" fmla="*/ 9559 h 10378"/>
                <a:gd name="connsiteX56" fmla="*/ 3809 w 11927"/>
                <a:gd name="connsiteY56" fmla="*/ 9516 h 10378"/>
                <a:gd name="connsiteX57" fmla="*/ 3809 w 11927"/>
                <a:gd name="connsiteY57" fmla="*/ 9473 h 10378"/>
                <a:gd name="connsiteX58" fmla="*/ 5025 w 11927"/>
                <a:gd name="connsiteY58" fmla="*/ 9084 h 10378"/>
                <a:gd name="connsiteX59" fmla="*/ 5263 w 11927"/>
                <a:gd name="connsiteY59" fmla="*/ 8221 h 10378"/>
                <a:gd name="connsiteX60" fmla="*/ 5161 w 11927"/>
                <a:gd name="connsiteY60" fmla="*/ 8091 h 10378"/>
                <a:gd name="connsiteX61" fmla="*/ 5060 w 11927"/>
                <a:gd name="connsiteY61" fmla="*/ 7962 h 10378"/>
                <a:gd name="connsiteX62" fmla="*/ 4993 w 11927"/>
                <a:gd name="connsiteY62" fmla="*/ 7661 h 10378"/>
                <a:gd name="connsiteX63" fmla="*/ 4924 w 11927"/>
                <a:gd name="connsiteY63" fmla="*/ 7575 h 10378"/>
                <a:gd name="connsiteX64" fmla="*/ 4924 w 11927"/>
                <a:gd name="connsiteY64" fmla="*/ 7401 h 10378"/>
                <a:gd name="connsiteX65" fmla="*/ 4790 w 11927"/>
                <a:gd name="connsiteY65" fmla="*/ 6022 h 10378"/>
                <a:gd name="connsiteX66" fmla="*/ 4823 w 11927"/>
                <a:gd name="connsiteY66" fmla="*/ 5159 h 10378"/>
                <a:gd name="connsiteX67" fmla="*/ 5025 w 11927"/>
                <a:gd name="connsiteY67" fmla="*/ 4856 h 10378"/>
                <a:gd name="connsiteX68" fmla="*/ 5263 w 11927"/>
                <a:gd name="connsiteY68" fmla="*/ 4727 h 10378"/>
                <a:gd name="connsiteX69" fmla="*/ 5701 w 11927"/>
                <a:gd name="connsiteY69" fmla="*/ 4598 h 10378"/>
                <a:gd name="connsiteX70" fmla="*/ 6544 w 11927"/>
                <a:gd name="connsiteY70" fmla="*/ 4856 h 10378"/>
                <a:gd name="connsiteX71" fmla="*/ 6714 w 11927"/>
                <a:gd name="connsiteY71" fmla="*/ 5159 h 10378"/>
                <a:gd name="connsiteX72" fmla="*/ 6816 w 11927"/>
                <a:gd name="connsiteY72" fmla="*/ 5547 h 10378"/>
                <a:gd name="connsiteX73" fmla="*/ 6648 w 11927"/>
                <a:gd name="connsiteY73" fmla="*/ 7530 h 10378"/>
                <a:gd name="connsiteX74" fmla="*/ 6579 w 11927"/>
                <a:gd name="connsiteY74" fmla="*/ 7833 h 10378"/>
                <a:gd name="connsiteX75" fmla="*/ 6478 w 11927"/>
                <a:gd name="connsiteY75" fmla="*/ 7962 h 10378"/>
                <a:gd name="connsiteX76" fmla="*/ 6444 w 11927"/>
                <a:gd name="connsiteY76" fmla="*/ 8091 h 10378"/>
                <a:gd name="connsiteX77" fmla="*/ 6275 w 11927"/>
                <a:gd name="connsiteY77" fmla="*/ 8221 h 10378"/>
                <a:gd name="connsiteX78" fmla="*/ 6544 w 11927"/>
                <a:gd name="connsiteY78" fmla="*/ 9084 h 10378"/>
                <a:gd name="connsiteX79" fmla="*/ 7762 w 11927"/>
                <a:gd name="connsiteY79" fmla="*/ 9473 h 10378"/>
                <a:gd name="connsiteX80" fmla="*/ 7762 w 11927"/>
                <a:gd name="connsiteY80" fmla="*/ 9516 h 10378"/>
                <a:gd name="connsiteX81" fmla="*/ 7795 w 11927"/>
                <a:gd name="connsiteY81" fmla="*/ 9559 h 10378"/>
                <a:gd name="connsiteX82" fmla="*/ 7864 w 11927"/>
                <a:gd name="connsiteY82" fmla="*/ 9646 h 10378"/>
                <a:gd name="connsiteX83" fmla="*/ 7897 w 11927"/>
                <a:gd name="connsiteY83" fmla="*/ 9774 h 10378"/>
                <a:gd name="connsiteX84" fmla="*/ 7964 w 11927"/>
                <a:gd name="connsiteY84" fmla="*/ 9948 h 10378"/>
                <a:gd name="connsiteX85" fmla="*/ 7964 w 11927"/>
                <a:gd name="connsiteY85" fmla="*/ 10120 h 10378"/>
                <a:gd name="connsiteX86" fmla="*/ 7964 w 11927"/>
                <a:gd name="connsiteY86" fmla="*/ 10334 h 10378"/>
                <a:gd name="connsiteX87" fmla="*/ 8134 w 11927"/>
                <a:gd name="connsiteY87" fmla="*/ 10334 h 10378"/>
                <a:gd name="connsiteX88" fmla="*/ 8134 w 11927"/>
                <a:gd name="connsiteY88" fmla="*/ 9774 h 10378"/>
                <a:gd name="connsiteX89" fmla="*/ 8134 w 11927"/>
                <a:gd name="connsiteY89" fmla="*/ 9559 h 10378"/>
                <a:gd name="connsiteX90" fmla="*/ 8098 w 11927"/>
                <a:gd name="connsiteY90" fmla="*/ 9473 h 10378"/>
                <a:gd name="connsiteX91" fmla="*/ 8032 w 11927"/>
                <a:gd name="connsiteY91" fmla="*/ 9343 h 10378"/>
                <a:gd name="connsiteX92" fmla="*/ 7998 w 11927"/>
                <a:gd name="connsiteY92" fmla="*/ 9256 h 10378"/>
                <a:gd name="connsiteX93" fmla="*/ 7964 w 11927"/>
                <a:gd name="connsiteY93" fmla="*/ 9256 h 10378"/>
                <a:gd name="connsiteX94" fmla="*/ 7155 w 11927"/>
                <a:gd name="connsiteY94" fmla="*/ 8998 h 10378"/>
                <a:gd name="connsiteX95" fmla="*/ 7693 w 11927"/>
                <a:gd name="connsiteY95" fmla="*/ 8825 h 10378"/>
                <a:gd name="connsiteX96" fmla="*/ 7964 w 11927"/>
                <a:gd name="connsiteY96" fmla="*/ 8091 h 10378"/>
                <a:gd name="connsiteX97" fmla="*/ 7864 w 11927"/>
                <a:gd name="connsiteY97" fmla="*/ 8005 h 10378"/>
                <a:gd name="connsiteX98" fmla="*/ 7762 w 11927"/>
                <a:gd name="connsiteY98" fmla="*/ 7919 h 10378"/>
                <a:gd name="connsiteX99" fmla="*/ 7693 w 11927"/>
                <a:gd name="connsiteY99" fmla="*/ 7790 h 10378"/>
                <a:gd name="connsiteX100" fmla="*/ 7661 w 11927"/>
                <a:gd name="connsiteY100" fmla="*/ 7661 h 10378"/>
                <a:gd name="connsiteX101" fmla="*/ 7661 w 11927"/>
                <a:gd name="connsiteY101" fmla="*/ 7530 h 10378"/>
                <a:gd name="connsiteX102" fmla="*/ 7661 w 11927"/>
                <a:gd name="connsiteY102" fmla="*/ 7530 h 10378"/>
                <a:gd name="connsiteX103" fmla="*/ 7592 w 11927"/>
                <a:gd name="connsiteY103" fmla="*/ 7358 h 10378"/>
                <a:gd name="connsiteX104" fmla="*/ 7559 w 11927"/>
                <a:gd name="connsiteY104" fmla="*/ 6972 h 10378"/>
                <a:gd name="connsiteX105" fmla="*/ 7525 w 11927"/>
                <a:gd name="connsiteY105" fmla="*/ 6410 h 10378"/>
                <a:gd name="connsiteX106" fmla="*/ 7525 w 11927"/>
                <a:gd name="connsiteY106" fmla="*/ 5849 h 10378"/>
                <a:gd name="connsiteX107" fmla="*/ 7592 w 11927"/>
                <a:gd name="connsiteY107" fmla="*/ 5460 h 10378"/>
                <a:gd name="connsiteX108" fmla="*/ 7795 w 11927"/>
                <a:gd name="connsiteY108" fmla="*/ 5287 h 10378"/>
                <a:gd name="connsiteX109" fmla="*/ 8032 w 11927"/>
                <a:gd name="connsiteY109" fmla="*/ 5159 h 10378"/>
                <a:gd name="connsiteX110" fmla="*/ 8235 w 11927"/>
                <a:gd name="connsiteY110" fmla="*/ 5116 h 10378"/>
                <a:gd name="connsiteX111" fmla="*/ 8335 w 11927"/>
                <a:gd name="connsiteY111" fmla="*/ 5116 h 10378"/>
                <a:gd name="connsiteX112" fmla="*/ 8335 w 11927"/>
                <a:gd name="connsiteY112" fmla="*/ 5116 h 10378"/>
                <a:gd name="connsiteX113" fmla="*/ 8438 w 11927"/>
                <a:gd name="connsiteY113" fmla="*/ 5116 h 10378"/>
                <a:gd name="connsiteX114" fmla="*/ 8639 w 11927"/>
                <a:gd name="connsiteY114" fmla="*/ 5159 h 10378"/>
                <a:gd name="connsiteX115" fmla="*/ 8909 w 11927"/>
                <a:gd name="connsiteY115" fmla="*/ 5287 h 10378"/>
                <a:gd name="connsiteX116" fmla="*/ 9113 w 11927"/>
                <a:gd name="connsiteY116" fmla="*/ 5460 h 10378"/>
                <a:gd name="connsiteX117" fmla="*/ 9213 w 11927"/>
                <a:gd name="connsiteY117" fmla="*/ 5849 h 10378"/>
                <a:gd name="connsiteX118" fmla="*/ 9180 w 11927"/>
                <a:gd name="connsiteY118" fmla="*/ 6410 h 10378"/>
                <a:gd name="connsiteX119" fmla="*/ 9113 w 11927"/>
                <a:gd name="connsiteY119" fmla="*/ 6972 h 10378"/>
                <a:gd name="connsiteX120" fmla="*/ 9078 w 11927"/>
                <a:gd name="connsiteY120" fmla="*/ 7358 h 10378"/>
                <a:gd name="connsiteX121" fmla="*/ 9078 w 11927"/>
                <a:gd name="connsiteY121" fmla="*/ 7530 h 10378"/>
                <a:gd name="connsiteX122" fmla="*/ 9078 w 11927"/>
                <a:gd name="connsiteY122" fmla="*/ 7530 h 10378"/>
                <a:gd name="connsiteX123" fmla="*/ 9011 w 11927"/>
                <a:gd name="connsiteY123" fmla="*/ 7661 h 10378"/>
                <a:gd name="connsiteX124" fmla="*/ 8978 w 11927"/>
                <a:gd name="connsiteY124" fmla="*/ 7790 h 10378"/>
                <a:gd name="connsiteX125" fmla="*/ 8909 w 11927"/>
                <a:gd name="connsiteY125" fmla="*/ 7919 h 10378"/>
                <a:gd name="connsiteX126" fmla="*/ 8877 w 11927"/>
                <a:gd name="connsiteY126" fmla="*/ 8005 h 10378"/>
                <a:gd name="connsiteX127" fmla="*/ 8775 w 11927"/>
                <a:gd name="connsiteY127" fmla="*/ 8091 h 10378"/>
                <a:gd name="connsiteX128" fmla="*/ 8978 w 11927"/>
                <a:gd name="connsiteY128" fmla="*/ 8825 h 10378"/>
                <a:gd name="connsiteX129" fmla="*/ 9992 w 11927"/>
                <a:gd name="connsiteY129" fmla="*/ 9126 h 10378"/>
                <a:gd name="connsiteX130" fmla="*/ 9992 w 11927"/>
                <a:gd name="connsiteY130" fmla="*/ 9126 h 10378"/>
                <a:gd name="connsiteX131" fmla="*/ 10058 w 11927"/>
                <a:gd name="connsiteY131" fmla="*/ 9213 h 10378"/>
                <a:gd name="connsiteX132" fmla="*/ 10093 w 11927"/>
                <a:gd name="connsiteY132" fmla="*/ 9256 h 10378"/>
                <a:gd name="connsiteX133" fmla="*/ 10093 w 11927"/>
                <a:gd name="connsiteY133" fmla="*/ 9384 h 10378"/>
                <a:gd name="connsiteX134" fmla="*/ 10125 w 11927"/>
                <a:gd name="connsiteY134" fmla="*/ 9516 h 10378"/>
                <a:gd name="connsiteX135" fmla="*/ 10125 w 11927"/>
                <a:gd name="connsiteY13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82 w 11927"/>
                <a:gd name="connsiteY6" fmla="*/ 9126 h 10378"/>
                <a:gd name="connsiteX7" fmla="*/ 1582 w 11927"/>
                <a:gd name="connsiteY7" fmla="*/ 9126 h 10378"/>
                <a:gd name="connsiteX8" fmla="*/ 2595 w 11927"/>
                <a:gd name="connsiteY8" fmla="*/ 8825 h 10378"/>
                <a:gd name="connsiteX9" fmla="*/ 2797 w 11927"/>
                <a:gd name="connsiteY9" fmla="*/ 8091 h 10378"/>
                <a:gd name="connsiteX10" fmla="*/ 2696 w 11927"/>
                <a:gd name="connsiteY10" fmla="*/ 8005 h 10378"/>
                <a:gd name="connsiteX11" fmla="*/ 2629 w 11927"/>
                <a:gd name="connsiteY11" fmla="*/ 7919 h 10378"/>
                <a:gd name="connsiteX12" fmla="*/ 2595 w 11927"/>
                <a:gd name="connsiteY12" fmla="*/ 7790 h 10378"/>
                <a:gd name="connsiteX13" fmla="*/ 2526 w 11927"/>
                <a:gd name="connsiteY13" fmla="*/ 7661 h 10378"/>
                <a:gd name="connsiteX14" fmla="*/ 2493 w 11927"/>
                <a:gd name="connsiteY14" fmla="*/ 7575 h 10378"/>
                <a:gd name="connsiteX15" fmla="*/ 2493 w 11927"/>
                <a:gd name="connsiteY15" fmla="*/ 7530 h 10378"/>
                <a:gd name="connsiteX16" fmla="*/ 2493 w 11927"/>
                <a:gd name="connsiteY16" fmla="*/ 7358 h 10378"/>
                <a:gd name="connsiteX17" fmla="*/ 2460 w 11927"/>
                <a:gd name="connsiteY17" fmla="*/ 6972 h 10378"/>
                <a:gd name="connsiteX18" fmla="*/ 2392 w 11927"/>
                <a:gd name="connsiteY18" fmla="*/ 6410 h 10378"/>
                <a:gd name="connsiteX19" fmla="*/ 2357 w 11927"/>
                <a:gd name="connsiteY19" fmla="*/ 5849 h 10378"/>
                <a:gd name="connsiteX20" fmla="*/ 2460 w 11927"/>
                <a:gd name="connsiteY20" fmla="*/ 5460 h 10378"/>
                <a:gd name="connsiteX21" fmla="*/ 2696 w 11927"/>
                <a:gd name="connsiteY21" fmla="*/ 5287 h 10378"/>
                <a:gd name="connsiteX22" fmla="*/ 2932 w 11927"/>
                <a:gd name="connsiteY22" fmla="*/ 5159 h 10378"/>
                <a:gd name="connsiteX23" fmla="*/ 3135 w 11927"/>
                <a:gd name="connsiteY23" fmla="*/ 5116 h 10378"/>
                <a:gd name="connsiteX24" fmla="*/ 3235 w 11927"/>
                <a:gd name="connsiteY24" fmla="*/ 5116 h 10378"/>
                <a:gd name="connsiteX25" fmla="*/ 3235 w 11927"/>
                <a:gd name="connsiteY25" fmla="*/ 5116 h 10378"/>
                <a:gd name="connsiteX26" fmla="*/ 3304 w 11927"/>
                <a:gd name="connsiteY26" fmla="*/ 5116 h 10378"/>
                <a:gd name="connsiteX27" fmla="*/ 3506 w 11927"/>
                <a:gd name="connsiteY27" fmla="*/ 5159 h 10378"/>
                <a:gd name="connsiteX28" fmla="*/ 3743 w 11927"/>
                <a:gd name="connsiteY28" fmla="*/ 5287 h 10378"/>
                <a:gd name="connsiteX29" fmla="*/ 3944 w 11927"/>
                <a:gd name="connsiteY29" fmla="*/ 5460 h 10378"/>
                <a:gd name="connsiteX30" fmla="*/ 4046 w 11927"/>
                <a:gd name="connsiteY30" fmla="*/ 5849 h 10378"/>
                <a:gd name="connsiteX31" fmla="*/ 4046 w 11927"/>
                <a:gd name="connsiteY31" fmla="*/ 6410 h 10378"/>
                <a:gd name="connsiteX32" fmla="*/ 4013 w 11927"/>
                <a:gd name="connsiteY32" fmla="*/ 6972 h 10378"/>
                <a:gd name="connsiteX33" fmla="*/ 3944 w 11927"/>
                <a:gd name="connsiteY33" fmla="*/ 7358 h 10378"/>
                <a:gd name="connsiteX34" fmla="*/ 3910 w 11927"/>
                <a:gd name="connsiteY34" fmla="*/ 7530 h 10378"/>
                <a:gd name="connsiteX35" fmla="*/ 3910 w 11927"/>
                <a:gd name="connsiteY35" fmla="*/ 7575 h 10378"/>
                <a:gd name="connsiteX36" fmla="*/ 3910 w 11927"/>
                <a:gd name="connsiteY36" fmla="*/ 7661 h 10378"/>
                <a:gd name="connsiteX37" fmla="*/ 3844 w 11927"/>
                <a:gd name="connsiteY37" fmla="*/ 7790 h 10378"/>
                <a:gd name="connsiteX38" fmla="*/ 3809 w 11927"/>
                <a:gd name="connsiteY38" fmla="*/ 7919 h 10378"/>
                <a:gd name="connsiteX39" fmla="*/ 3709 w 11927"/>
                <a:gd name="connsiteY39" fmla="*/ 8005 h 10378"/>
                <a:gd name="connsiteX40" fmla="*/ 3676 w 11927"/>
                <a:gd name="connsiteY40" fmla="*/ 8091 h 10378"/>
                <a:gd name="connsiteX41" fmla="*/ 3844 w 11927"/>
                <a:gd name="connsiteY41" fmla="*/ 8825 h 10378"/>
                <a:gd name="connsiteX42" fmla="*/ 4384 w 11927"/>
                <a:gd name="connsiteY42" fmla="*/ 8998 h 10378"/>
                <a:gd name="connsiteX43" fmla="*/ 3608 w 11927"/>
                <a:gd name="connsiteY43" fmla="*/ 9256 h 10378"/>
                <a:gd name="connsiteX44" fmla="*/ 3574 w 11927"/>
                <a:gd name="connsiteY44" fmla="*/ 9256 h 10378"/>
                <a:gd name="connsiteX45" fmla="*/ 3506 w 11927"/>
                <a:gd name="connsiteY45" fmla="*/ 9343 h 10378"/>
                <a:gd name="connsiteX46" fmla="*/ 3472 w 11927"/>
                <a:gd name="connsiteY46" fmla="*/ 9473 h 10378"/>
                <a:gd name="connsiteX47" fmla="*/ 3406 w 11927"/>
                <a:gd name="connsiteY47" fmla="*/ 9559 h 10378"/>
                <a:gd name="connsiteX48" fmla="*/ 3406 w 11927"/>
                <a:gd name="connsiteY48" fmla="*/ 9774 h 10378"/>
                <a:gd name="connsiteX49" fmla="*/ 3406 w 11927"/>
                <a:gd name="connsiteY49" fmla="*/ 10378 h 10378"/>
                <a:gd name="connsiteX50" fmla="*/ 3676 w 11927"/>
                <a:gd name="connsiteY50" fmla="*/ 10378 h 10378"/>
                <a:gd name="connsiteX51" fmla="*/ 3676 w 11927"/>
                <a:gd name="connsiteY51" fmla="*/ 9948 h 10378"/>
                <a:gd name="connsiteX52" fmla="*/ 3676 w 11927"/>
                <a:gd name="connsiteY52" fmla="*/ 9774 h 10378"/>
                <a:gd name="connsiteX53" fmla="*/ 3709 w 11927"/>
                <a:gd name="connsiteY53" fmla="*/ 9646 h 10378"/>
                <a:gd name="connsiteX54" fmla="*/ 3743 w 11927"/>
                <a:gd name="connsiteY54" fmla="*/ 9559 h 10378"/>
                <a:gd name="connsiteX55" fmla="*/ 3809 w 11927"/>
                <a:gd name="connsiteY55" fmla="*/ 9516 h 10378"/>
                <a:gd name="connsiteX56" fmla="*/ 3809 w 11927"/>
                <a:gd name="connsiteY56" fmla="*/ 9473 h 10378"/>
                <a:gd name="connsiteX57" fmla="*/ 5025 w 11927"/>
                <a:gd name="connsiteY57" fmla="*/ 9084 h 10378"/>
                <a:gd name="connsiteX58" fmla="*/ 5263 w 11927"/>
                <a:gd name="connsiteY58" fmla="*/ 8221 h 10378"/>
                <a:gd name="connsiteX59" fmla="*/ 5161 w 11927"/>
                <a:gd name="connsiteY59" fmla="*/ 8091 h 10378"/>
                <a:gd name="connsiteX60" fmla="*/ 5060 w 11927"/>
                <a:gd name="connsiteY60" fmla="*/ 7962 h 10378"/>
                <a:gd name="connsiteX61" fmla="*/ 4993 w 11927"/>
                <a:gd name="connsiteY61" fmla="*/ 7661 h 10378"/>
                <a:gd name="connsiteX62" fmla="*/ 4924 w 11927"/>
                <a:gd name="connsiteY62" fmla="*/ 7575 h 10378"/>
                <a:gd name="connsiteX63" fmla="*/ 4924 w 11927"/>
                <a:gd name="connsiteY63" fmla="*/ 7401 h 10378"/>
                <a:gd name="connsiteX64" fmla="*/ 4790 w 11927"/>
                <a:gd name="connsiteY64" fmla="*/ 6022 h 10378"/>
                <a:gd name="connsiteX65" fmla="*/ 4823 w 11927"/>
                <a:gd name="connsiteY65" fmla="*/ 5159 h 10378"/>
                <a:gd name="connsiteX66" fmla="*/ 5025 w 11927"/>
                <a:gd name="connsiteY66" fmla="*/ 4856 h 10378"/>
                <a:gd name="connsiteX67" fmla="*/ 5263 w 11927"/>
                <a:gd name="connsiteY67" fmla="*/ 4727 h 10378"/>
                <a:gd name="connsiteX68" fmla="*/ 5701 w 11927"/>
                <a:gd name="connsiteY68" fmla="*/ 4598 h 10378"/>
                <a:gd name="connsiteX69" fmla="*/ 6544 w 11927"/>
                <a:gd name="connsiteY69" fmla="*/ 4856 h 10378"/>
                <a:gd name="connsiteX70" fmla="*/ 6714 w 11927"/>
                <a:gd name="connsiteY70" fmla="*/ 5159 h 10378"/>
                <a:gd name="connsiteX71" fmla="*/ 6816 w 11927"/>
                <a:gd name="connsiteY71" fmla="*/ 5547 h 10378"/>
                <a:gd name="connsiteX72" fmla="*/ 6648 w 11927"/>
                <a:gd name="connsiteY72" fmla="*/ 7530 h 10378"/>
                <a:gd name="connsiteX73" fmla="*/ 6579 w 11927"/>
                <a:gd name="connsiteY73" fmla="*/ 7833 h 10378"/>
                <a:gd name="connsiteX74" fmla="*/ 6478 w 11927"/>
                <a:gd name="connsiteY74" fmla="*/ 7962 h 10378"/>
                <a:gd name="connsiteX75" fmla="*/ 6444 w 11927"/>
                <a:gd name="connsiteY75" fmla="*/ 8091 h 10378"/>
                <a:gd name="connsiteX76" fmla="*/ 6275 w 11927"/>
                <a:gd name="connsiteY76" fmla="*/ 8221 h 10378"/>
                <a:gd name="connsiteX77" fmla="*/ 6544 w 11927"/>
                <a:gd name="connsiteY77" fmla="*/ 9084 h 10378"/>
                <a:gd name="connsiteX78" fmla="*/ 7762 w 11927"/>
                <a:gd name="connsiteY78" fmla="*/ 9473 h 10378"/>
                <a:gd name="connsiteX79" fmla="*/ 7762 w 11927"/>
                <a:gd name="connsiteY79" fmla="*/ 9516 h 10378"/>
                <a:gd name="connsiteX80" fmla="*/ 7795 w 11927"/>
                <a:gd name="connsiteY80" fmla="*/ 9559 h 10378"/>
                <a:gd name="connsiteX81" fmla="*/ 7864 w 11927"/>
                <a:gd name="connsiteY81" fmla="*/ 9646 h 10378"/>
                <a:gd name="connsiteX82" fmla="*/ 7897 w 11927"/>
                <a:gd name="connsiteY82" fmla="*/ 9774 h 10378"/>
                <a:gd name="connsiteX83" fmla="*/ 7964 w 11927"/>
                <a:gd name="connsiteY83" fmla="*/ 9948 h 10378"/>
                <a:gd name="connsiteX84" fmla="*/ 7964 w 11927"/>
                <a:gd name="connsiteY84" fmla="*/ 10120 h 10378"/>
                <a:gd name="connsiteX85" fmla="*/ 7964 w 11927"/>
                <a:gd name="connsiteY85" fmla="*/ 10334 h 10378"/>
                <a:gd name="connsiteX86" fmla="*/ 8134 w 11927"/>
                <a:gd name="connsiteY86" fmla="*/ 10334 h 10378"/>
                <a:gd name="connsiteX87" fmla="*/ 8134 w 11927"/>
                <a:gd name="connsiteY87" fmla="*/ 9774 h 10378"/>
                <a:gd name="connsiteX88" fmla="*/ 8134 w 11927"/>
                <a:gd name="connsiteY88" fmla="*/ 9559 h 10378"/>
                <a:gd name="connsiteX89" fmla="*/ 8098 w 11927"/>
                <a:gd name="connsiteY89" fmla="*/ 9473 h 10378"/>
                <a:gd name="connsiteX90" fmla="*/ 8032 w 11927"/>
                <a:gd name="connsiteY90" fmla="*/ 9343 h 10378"/>
                <a:gd name="connsiteX91" fmla="*/ 7998 w 11927"/>
                <a:gd name="connsiteY91" fmla="*/ 9256 h 10378"/>
                <a:gd name="connsiteX92" fmla="*/ 7964 w 11927"/>
                <a:gd name="connsiteY92" fmla="*/ 9256 h 10378"/>
                <a:gd name="connsiteX93" fmla="*/ 7155 w 11927"/>
                <a:gd name="connsiteY93" fmla="*/ 8998 h 10378"/>
                <a:gd name="connsiteX94" fmla="*/ 7693 w 11927"/>
                <a:gd name="connsiteY94" fmla="*/ 8825 h 10378"/>
                <a:gd name="connsiteX95" fmla="*/ 7964 w 11927"/>
                <a:gd name="connsiteY95" fmla="*/ 8091 h 10378"/>
                <a:gd name="connsiteX96" fmla="*/ 7864 w 11927"/>
                <a:gd name="connsiteY96" fmla="*/ 8005 h 10378"/>
                <a:gd name="connsiteX97" fmla="*/ 7762 w 11927"/>
                <a:gd name="connsiteY97" fmla="*/ 7919 h 10378"/>
                <a:gd name="connsiteX98" fmla="*/ 7693 w 11927"/>
                <a:gd name="connsiteY98" fmla="*/ 7790 h 10378"/>
                <a:gd name="connsiteX99" fmla="*/ 7661 w 11927"/>
                <a:gd name="connsiteY99" fmla="*/ 7661 h 10378"/>
                <a:gd name="connsiteX100" fmla="*/ 7661 w 11927"/>
                <a:gd name="connsiteY100" fmla="*/ 7530 h 10378"/>
                <a:gd name="connsiteX101" fmla="*/ 7661 w 11927"/>
                <a:gd name="connsiteY101" fmla="*/ 7530 h 10378"/>
                <a:gd name="connsiteX102" fmla="*/ 7592 w 11927"/>
                <a:gd name="connsiteY102" fmla="*/ 7358 h 10378"/>
                <a:gd name="connsiteX103" fmla="*/ 7559 w 11927"/>
                <a:gd name="connsiteY103" fmla="*/ 6972 h 10378"/>
                <a:gd name="connsiteX104" fmla="*/ 7525 w 11927"/>
                <a:gd name="connsiteY104" fmla="*/ 6410 h 10378"/>
                <a:gd name="connsiteX105" fmla="*/ 7525 w 11927"/>
                <a:gd name="connsiteY105" fmla="*/ 5849 h 10378"/>
                <a:gd name="connsiteX106" fmla="*/ 7592 w 11927"/>
                <a:gd name="connsiteY106" fmla="*/ 5460 h 10378"/>
                <a:gd name="connsiteX107" fmla="*/ 7795 w 11927"/>
                <a:gd name="connsiteY107" fmla="*/ 5287 h 10378"/>
                <a:gd name="connsiteX108" fmla="*/ 8032 w 11927"/>
                <a:gd name="connsiteY108" fmla="*/ 5159 h 10378"/>
                <a:gd name="connsiteX109" fmla="*/ 8235 w 11927"/>
                <a:gd name="connsiteY109" fmla="*/ 5116 h 10378"/>
                <a:gd name="connsiteX110" fmla="*/ 8335 w 11927"/>
                <a:gd name="connsiteY110" fmla="*/ 5116 h 10378"/>
                <a:gd name="connsiteX111" fmla="*/ 8335 w 11927"/>
                <a:gd name="connsiteY111" fmla="*/ 5116 h 10378"/>
                <a:gd name="connsiteX112" fmla="*/ 8438 w 11927"/>
                <a:gd name="connsiteY112" fmla="*/ 5116 h 10378"/>
                <a:gd name="connsiteX113" fmla="*/ 8639 w 11927"/>
                <a:gd name="connsiteY113" fmla="*/ 5159 h 10378"/>
                <a:gd name="connsiteX114" fmla="*/ 8909 w 11927"/>
                <a:gd name="connsiteY114" fmla="*/ 5287 h 10378"/>
                <a:gd name="connsiteX115" fmla="*/ 9113 w 11927"/>
                <a:gd name="connsiteY115" fmla="*/ 5460 h 10378"/>
                <a:gd name="connsiteX116" fmla="*/ 9213 w 11927"/>
                <a:gd name="connsiteY116" fmla="*/ 5849 h 10378"/>
                <a:gd name="connsiteX117" fmla="*/ 9180 w 11927"/>
                <a:gd name="connsiteY117" fmla="*/ 6410 h 10378"/>
                <a:gd name="connsiteX118" fmla="*/ 9113 w 11927"/>
                <a:gd name="connsiteY118" fmla="*/ 6972 h 10378"/>
                <a:gd name="connsiteX119" fmla="*/ 9078 w 11927"/>
                <a:gd name="connsiteY119" fmla="*/ 7358 h 10378"/>
                <a:gd name="connsiteX120" fmla="*/ 9078 w 11927"/>
                <a:gd name="connsiteY120" fmla="*/ 7530 h 10378"/>
                <a:gd name="connsiteX121" fmla="*/ 9078 w 11927"/>
                <a:gd name="connsiteY121" fmla="*/ 7530 h 10378"/>
                <a:gd name="connsiteX122" fmla="*/ 9011 w 11927"/>
                <a:gd name="connsiteY122" fmla="*/ 7661 h 10378"/>
                <a:gd name="connsiteX123" fmla="*/ 8978 w 11927"/>
                <a:gd name="connsiteY123" fmla="*/ 7790 h 10378"/>
                <a:gd name="connsiteX124" fmla="*/ 8909 w 11927"/>
                <a:gd name="connsiteY124" fmla="*/ 7919 h 10378"/>
                <a:gd name="connsiteX125" fmla="*/ 8877 w 11927"/>
                <a:gd name="connsiteY125" fmla="*/ 8005 h 10378"/>
                <a:gd name="connsiteX126" fmla="*/ 8775 w 11927"/>
                <a:gd name="connsiteY126" fmla="*/ 8091 h 10378"/>
                <a:gd name="connsiteX127" fmla="*/ 8978 w 11927"/>
                <a:gd name="connsiteY127" fmla="*/ 8825 h 10378"/>
                <a:gd name="connsiteX128" fmla="*/ 9992 w 11927"/>
                <a:gd name="connsiteY128" fmla="*/ 9126 h 10378"/>
                <a:gd name="connsiteX129" fmla="*/ 9992 w 11927"/>
                <a:gd name="connsiteY129" fmla="*/ 9126 h 10378"/>
                <a:gd name="connsiteX130" fmla="*/ 10058 w 11927"/>
                <a:gd name="connsiteY130" fmla="*/ 9213 h 10378"/>
                <a:gd name="connsiteX131" fmla="*/ 10093 w 11927"/>
                <a:gd name="connsiteY131" fmla="*/ 9256 h 10378"/>
                <a:gd name="connsiteX132" fmla="*/ 10093 w 11927"/>
                <a:gd name="connsiteY132" fmla="*/ 9384 h 10378"/>
                <a:gd name="connsiteX133" fmla="*/ 10125 w 11927"/>
                <a:gd name="connsiteY133" fmla="*/ 9516 h 10378"/>
                <a:gd name="connsiteX134" fmla="*/ 10125 w 11927"/>
                <a:gd name="connsiteY13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559 h 10378"/>
                <a:gd name="connsiteX47" fmla="*/ 3406 w 11927"/>
                <a:gd name="connsiteY47" fmla="*/ 9774 h 10378"/>
                <a:gd name="connsiteX48" fmla="*/ 3406 w 11927"/>
                <a:gd name="connsiteY48" fmla="*/ 10378 h 10378"/>
                <a:gd name="connsiteX49" fmla="*/ 3676 w 11927"/>
                <a:gd name="connsiteY49" fmla="*/ 10378 h 10378"/>
                <a:gd name="connsiteX50" fmla="*/ 3676 w 11927"/>
                <a:gd name="connsiteY50" fmla="*/ 9948 h 10378"/>
                <a:gd name="connsiteX51" fmla="*/ 3676 w 11927"/>
                <a:gd name="connsiteY51" fmla="*/ 9774 h 10378"/>
                <a:gd name="connsiteX52" fmla="*/ 3709 w 11927"/>
                <a:gd name="connsiteY52" fmla="*/ 9646 h 10378"/>
                <a:gd name="connsiteX53" fmla="*/ 3743 w 11927"/>
                <a:gd name="connsiteY53" fmla="*/ 9559 h 10378"/>
                <a:gd name="connsiteX54" fmla="*/ 3809 w 11927"/>
                <a:gd name="connsiteY54" fmla="*/ 9516 h 10378"/>
                <a:gd name="connsiteX55" fmla="*/ 3809 w 11927"/>
                <a:gd name="connsiteY55" fmla="*/ 9473 h 10378"/>
                <a:gd name="connsiteX56" fmla="*/ 5025 w 11927"/>
                <a:gd name="connsiteY56" fmla="*/ 9084 h 10378"/>
                <a:gd name="connsiteX57" fmla="*/ 5263 w 11927"/>
                <a:gd name="connsiteY57" fmla="*/ 8221 h 10378"/>
                <a:gd name="connsiteX58" fmla="*/ 5161 w 11927"/>
                <a:gd name="connsiteY58" fmla="*/ 8091 h 10378"/>
                <a:gd name="connsiteX59" fmla="*/ 5060 w 11927"/>
                <a:gd name="connsiteY59" fmla="*/ 7962 h 10378"/>
                <a:gd name="connsiteX60" fmla="*/ 4993 w 11927"/>
                <a:gd name="connsiteY60" fmla="*/ 7661 h 10378"/>
                <a:gd name="connsiteX61" fmla="*/ 4924 w 11927"/>
                <a:gd name="connsiteY61" fmla="*/ 7575 h 10378"/>
                <a:gd name="connsiteX62" fmla="*/ 4924 w 11927"/>
                <a:gd name="connsiteY62" fmla="*/ 7401 h 10378"/>
                <a:gd name="connsiteX63" fmla="*/ 4790 w 11927"/>
                <a:gd name="connsiteY63" fmla="*/ 6022 h 10378"/>
                <a:gd name="connsiteX64" fmla="*/ 4823 w 11927"/>
                <a:gd name="connsiteY64" fmla="*/ 5159 h 10378"/>
                <a:gd name="connsiteX65" fmla="*/ 5025 w 11927"/>
                <a:gd name="connsiteY65" fmla="*/ 4856 h 10378"/>
                <a:gd name="connsiteX66" fmla="*/ 5263 w 11927"/>
                <a:gd name="connsiteY66" fmla="*/ 4727 h 10378"/>
                <a:gd name="connsiteX67" fmla="*/ 5701 w 11927"/>
                <a:gd name="connsiteY67" fmla="*/ 4598 h 10378"/>
                <a:gd name="connsiteX68" fmla="*/ 6544 w 11927"/>
                <a:gd name="connsiteY68" fmla="*/ 4856 h 10378"/>
                <a:gd name="connsiteX69" fmla="*/ 6714 w 11927"/>
                <a:gd name="connsiteY69" fmla="*/ 5159 h 10378"/>
                <a:gd name="connsiteX70" fmla="*/ 6816 w 11927"/>
                <a:gd name="connsiteY70" fmla="*/ 5547 h 10378"/>
                <a:gd name="connsiteX71" fmla="*/ 6648 w 11927"/>
                <a:gd name="connsiteY71" fmla="*/ 7530 h 10378"/>
                <a:gd name="connsiteX72" fmla="*/ 6579 w 11927"/>
                <a:gd name="connsiteY72" fmla="*/ 7833 h 10378"/>
                <a:gd name="connsiteX73" fmla="*/ 6478 w 11927"/>
                <a:gd name="connsiteY73" fmla="*/ 7962 h 10378"/>
                <a:gd name="connsiteX74" fmla="*/ 6444 w 11927"/>
                <a:gd name="connsiteY74" fmla="*/ 8091 h 10378"/>
                <a:gd name="connsiteX75" fmla="*/ 6275 w 11927"/>
                <a:gd name="connsiteY75" fmla="*/ 8221 h 10378"/>
                <a:gd name="connsiteX76" fmla="*/ 6544 w 11927"/>
                <a:gd name="connsiteY76" fmla="*/ 9084 h 10378"/>
                <a:gd name="connsiteX77" fmla="*/ 7762 w 11927"/>
                <a:gd name="connsiteY77" fmla="*/ 9473 h 10378"/>
                <a:gd name="connsiteX78" fmla="*/ 7762 w 11927"/>
                <a:gd name="connsiteY78" fmla="*/ 9516 h 10378"/>
                <a:gd name="connsiteX79" fmla="*/ 7795 w 11927"/>
                <a:gd name="connsiteY79" fmla="*/ 9559 h 10378"/>
                <a:gd name="connsiteX80" fmla="*/ 7864 w 11927"/>
                <a:gd name="connsiteY80" fmla="*/ 9646 h 10378"/>
                <a:gd name="connsiteX81" fmla="*/ 7897 w 11927"/>
                <a:gd name="connsiteY81" fmla="*/ 9774 h 10378"/>
                <a:gd name="connsiteX82" fmla="*/ 7964 w 11927"/>
                <a:gd name="connsiteY82" fmla="*/ 9948 h 10378"/>
                <a:gd name="connsiteX83" fmla="*/ 7964 w 11927"/>
                <a:gd name="connsiteY83" fmla="*/ 10120 h 10378"/>
                <a:gd name="connsiteX84" fmla="*/ 7964 w 11927"/>
                <a:gd name="connsiteY84" fmla="*/ 10334 h 10378"/>
                <a:gd name="connsiteX85" fmla="*/ 8134 w 11927"/>
                <a:gd name="connsiteY85" fmla="*/ 10334 h 10378"/>
                <a:gd name="connsiteX86" fmla="*/ 8134 w 11927"/>
                <a:gd name="connsiteY86" fmla="*/ 9774 h 10378"/>
                <a:gd name="connsiteX87" fmla="*/ 8134 w 11927"/>
                <a:gd name="connsiteY87" fmla="*/ 9559 h 10378"/>
                <a:gd name="connsiteX88" fmla="*/ 8098 w 11927"/>
                <a:gd name="connsiteY88" fmla="*/ 9473 h 10378"/>
                <a:gd name="connsiteX89" fmla="*/ 8032 w 11927"/>
                <a:gd name="connsiteY89" fmla="*/ 9343 h 10378"/>
                <a:gd name="connsiteX90" fmla="*/ 7998 w 11927"/>
                <a:gd name="connsiteY90" fmla="*/ 9256 h 10378"/>
                <a:gd name="connsiteX91" fmla="*/ 7964 w 11927"/>
                <a:gd name="connsiteY91" fmla="*/ 9256 h 10378"/>
                <a:gd name="connsiteX92" fmla="*/ 7155 w 11927"/>
                <a:gd name="connsiteY92" fmla="*/ 8998 h 10378"/>
                <a:gd name="connsiteX93" fmla="*/ 7693 w 11927"/>
                <a:gd name="connsiteY93" fmla="*/ 8825 h 10378"/>
                <a:gd name="connsiteX94" fmla="*/ 7964 w 11927"/>
                <a:gd name="connsiteY94" fmla="*/ 8091 h 10378"/>
                <a:gd name="connsiteX95" fmla="*/ 7864 w 11927"/>
                <a:gd name="connsiteY95" fmla="*/ 8005 h 10378"/>
                <a:gd name="connsiteX96" fmla="*/ 7762 w 11927"/>
                <a:gd name="connsiteY96" fmla="*/ 7919 h 10378"/>
                <a:gd name="connsiteX97" fmla="*/ 7693 w 11927"/>
                <a:gd name="connsiteY97" fmla="*/ 7790 h 10378"/>
                <a:gd name="connsiteX98" fmla="*/ 7661 w 11927"/>
                <a:gd name="connsiteY98" fmla="*/ 7661 h 10378"/>
                <a:gd name="connsiteX99" fmla="*/ 7661 w 11927"/>
                <a:gd name="connsiteY99" fmla="*/ 7530 h 10378"/>
                <a:gd name="connsiteX100" fmla="*/ 7661 w 11927"/>
                <a:gd name="connsiteY100" fmla="*/ 7530 h 10378"/>
                <a:gd name="connsiteX101" fmla="*/ 7592 w 11927"/>
                <a:gd name="connsiteY101" fmla="*/ 7358 h 10378"/>
                <a:gd name="connsiteX102" fmla="*/ 7559 w 11927"/>
                <a:gd name="connsiteY102" fmla="*/ 6972 h 10378"/>
                <a:gd name="connsiteX103" fmla="*/ 7525 w 11927"/>
                <a:gd name="connsiteY103" fmla="*/ 6410 h 10378"/>
                <a:gd name="connsiteX104" fmla="*/ 7525 w 11927"/>
                <a:gd name="connsiteY104" fmla="*/ 5849 h 10378"/>
                <a:gd name="connsiteX105" fmla="*/ 7592 w 11927"/>
                <a:gd name="connsiteY105" fmla="*/ 5460 h 10378"/>
                <a:gd name="connsiteX106" fmla="*/ 7795 w 11927"/>
                <a:gd name="connsiteY106" fmla="*/ 5287 h 10378"/>
                <a:gd name="connsiteX107" fmla="*/ 8032 w 11927"/>
                <a:gd name="connsiteY107" fmla="*/ 5159 h 10378"/>
                <a:gd name="connsiteX108" fmla="*/ 8235 w 11927"/>
                <a:gd name="connsiteY108" fmla="*/ 5116 h 10378"/>
                <a:gd name="connsiteX109" fmla="*/ 8335 w 11927"/>
                <a:gd name="connsiteY109" fmla="*/ 5116 h 10378"/>
                <a:gd name="connsiteX110" fmla="*/ 8335 w 11927"/>
                <a:gd name="connsiteY110" fmla="*/ 5116 h 10378"/>
                <a:gd name="connsiteX111" fmla="*/ 8438 w 11927"/>
                <a:gd name="connsiteY111" fmla="*/ 5116 h 10378"/>
                <a:gd name="connsiteX112" fmla="*/ 8639 w 11927"/>
                <a:gd name="connsiteY112" fmla="*/ 5159 h 10378"/>
                <a:gd name="connsiteX113" fmla="*/ 8909 w 11927"/>
                <a:gd name="connsiteY113" fmla="*/ 5287 h 10378"/>
                <a:gd name="connsiteX114" fmla="*/ 9113 w 11927"/>
                <a:gd name="connsiteY114" fmla="*/ 5460 h 10378"/>
                <a:gd name="connsiteX115" fmla="*/ 9213 w 11927"/>
                <a:gd name="connsiteY115" fmla="*/ 5849 h 10378"/>
                <a:gd name="connsiteX116" fmla="*/ 9180 w 11927"/>
                <a:gd name="connsiteY116" fmla="*/ 6410 h 10378"/>
                <a:gd name="connsiteX117" fmla="*/ 9113 w 11927"/>
                <a:gd name="connsiteY117" fmla="*/ 6972 h 10378"/>
                <a:gd name="connsiteX118" fmla="*/ 9078 w 11927"/>
                <a:gd name="connsiteY118" fmla="*/ 7358 h 10378"/>
                <a:gd name="connsiteX119" fmla="*/ 9078 w 11927"/>
                <a:gd name="connsiteY119" fmla="*/ 7530 h 10378"/>
                <a:gd name="connsiteX120" fmla="*/ 9078 w 11927"/>
                <a:gd name="connsiteY120" fmla="*/ 7530 h 10378"/>
                <a:gd name="connsiteX121" fmla="*/ 9011 w 11927"/>
                <a:gd name="connsiteY121" fmla="*/ 7661 h 10378"/>
                <a:gd name="connsiteX122" fmla="*/ 8978 w 11927"/>
                <a:gd name="connsiteY122" fmla="*/ 7790 h 10378"/>
                <a:gd name="connsiteX123" fmla="*/ 8909 w 11927"/>
                <a:gd name="connsiteY123" fmla="*/ 7919 h 10378"/>
                <a:gd name="connsiteX124" fmla="*/ 8877 w 11927"/>
                <a:gd name="connsiteY124" fmla="*/ 8005 h 10378"/>
                <a:gd name="connsiteX125" fmla="*/ 8775 w 11927"/>
                <a:gd name="connsiteY125" fmla="*/ 8091 h 10378"/>
                <a:gd name="connsiteX126" fmla="*/ 8978 w 11927"/>
                <a:gd name="connsiteY126" fmla="*/ 8825 h 10378"/>
                <a:gd name="connsiteX127" fmla="*/ 9992 w 11927"/>
                <a:gd name="connsiteY127" fmla="*/ 9126 h 10378"/>
                <a:gd name="connsiteX128" fmla="*/ 9992 w 11927"/>
                <a:gd name="connsiteY128" fmla="*/ 9126 h 10378"/>
                <a:gd name="connsiteX129" fmla="*/ 10058 w 11927"/>
                <a:gd name="connsiteY129" fmla="*/ 9213 h 10378"/>
                <a:gd name="connsiteX130" fmla="*/ 10093 w 11927"/>
                <a:gd name="connsiteY130" fmla="*/ 9256 h 10378"/>
                <a:gd name="connsiteX131" fmla="*/ 10093 w 11927"/>
                <a:gd name="connsiteY131" fmla="*/ 9384 h 10378"/>
                <a:gd name="connsiteX132" fmla="*/ 10125 w 11927"/>
                <a:gd name="connsiteY132" fmla="*/ 9516 h 10378"/>
                <a:gd name="connsiteX133" fmla="*/ 10125 w 11927"/>
                <a:gd name="connsiteY13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774 h 10378"/>
                <a:gd name="connsiteX47" fmla="*/ 3406 w 11927"/>
                <a:gd name="connsiteY47" fmla="*/ 10378 h 10378"/>
                <a:gd name="connsiteX48" fmla="*/ 3676 w 11927"/>
                <a:gd name="connsiteY48" fmla="*/ 10378 h 10378"/>
                <a:gd name="connsiteX49" fmla="*/ 3676 w 11927"/>
                <a:gd name="connsiteY49" fmla="*/ 9948 h 10378"/>
                <a:gd name="connsiteX50" fmla="*/ 3676 w 11927"/>
                <a:gd name="connsiteY50" fmla="*/ 9774 h 10378"/>
                <a:gd name="connsiteX51" fmla="*/ 3709 w 11927"/>
                <a:gd name="connsiteY51" fmla="*/ 9646 h 10378"/>
                <a:gd name="connsiteX52" fmla="*/ 3743 w 11927"/>
                <a:gd name="connsiteY52" fmla="*/ 9559 h 10378"/>
                <a:gd name="connsiteX53" fmla="*/ 3809 w 11927"/>
                <a:gd name="connsiteY53" fmla="*/ 9516 h 10378"/>
                <a:gd name="connsiteX54" fmla="*/ 3809 w 11927"/>
                <a:gd name="connsiteY54" fmla="*/ 9473 h 10378"/>
                <a:gd name="connsiteX55" fmla="*/ 5025 w 11927"/>
                <a:gd name="connsiteY55" fmla="*/ 9084 h 10378"/>
                <a:gd name="connsiteX56" fmla="*/ 5263 w 11927"/>
                <a:gd name="connsiteY56" fmla="*/ 8221 h 10378"/>
                <a:gd name="connsiteX57" fmla="*/ 5161 w 11927"/>
                <a:gd name="connsiteY57" fmla="*/ 8091 h 10378"/>
                <a:gd name="connsiteX58" fmla="*/ 5060 w 11927"/>
                <a:gd name="connsiteY58" fmla="*/ 7962 h 10378"/>
                <a:gd name="connsiteX59" fmla="*/ 4993 w 11927"/>
                <a:gd name="connsiteY59" fmla="*/ 7661 h 10378"/>
                <a:gd name="connsiteX60" fmla="*/ 4924 w 11927"/>
                <a:gd name="connsiteY60" fmla="*/ 7575 h 10378"/>
                <a:gd name="connsiteX61" fmla="*/ 4924 w 11927"/>
                <a:gd name="connsiteY61" fmla="*/ 7401 h 10378"/>
                <a:gd name="connsiteX62" fmla="*/ 4790 w 11927"/>
                <a:gd name="connsiteY62" fmla="*/ 6022 h 10378"/>
                <a:gd name="connsiteX63" fmla="*/ 4823 w 11927"/>
                <a:gd name="connsiteY63" fmla="*/ 5159 h 10378"/>
                <a:gd name="connsiteX64" fmla="*/ 5025 w 11927"/>
                <a:gd name="connsiteY64" fmla="*/ 4856 h 10378"/>
                <a:gd name="connsiteX65" fmla="*/ 5263 w 11927"/>
                <a:gd name="connsiteY65" fmla="*/ 4727 h 10378"/>
                <a:gd name="connsiteX66" fmla="*/ 5701 w 11927"/>
                <a:gd name="connsiteY66" fmla="*/ 4598 h 10378"/>
                <a:gd name="connsiteX67" fmla="*/ 6544 w 11927"/>
                <a:gd name="connsiteY67" fmla="*/ 4856 h 10378"/>
                <a:gd name="connsiteX68" fmla="*/ 6714 w 11927"/>
                <a:gd name="connsiteY68" fmla="*/ 5159 h 10378"/>
                <a:gd name="connsiteX69" fmla="*/ 6816 w 11927"/>
                <a:gd name="connsiteY69" fmla="*/ 5547 h 10378"/>
                <a:gd name="connsiteX70" fmla="*/ 6648 w 11927"/>
                <a:gd name="connsiteY70" fmla="*/ 7530 h 10378"/>
                <a:gd name="connsiteX71" fmla="*/ 6579 w 11927"/>
                <a:gd name="connsiteY71" fmla="*/ 7833 h 10378"/>
                <a:gd name="connsiteX72" fmla="*/ 6478 w 11927"/>
                <a:gd name="connsiteY72" fmla="*/ 7962 h 10378"/>
                <a:gd name="connsiteX73" fmla="*/ 6444 w 11927"/>
                <a:gd name="connsiteY73" fmla="*/ 8091 h 10378"/>
                <a:gd name="connsiteX74" fmla="*/ 6275 w 11927"/>
                <a:gd name="connsiteY74" fmla="*/ 8221 h 10378"/>
                <a:gd name="connsiteX75" fmla="*/ 6544 w 11927"/>
                <a:gd name="connsiteY75" fmla="*/ 9084 h 10378"/>
                <a:gd name="connsiteX76" fmla="*/ 7762 w 11927"/>
                <a:gd name="connsiteY76" fmla="*/ 9473 h 10378"/>
                <a:gd name="connsiteX77" fmla="*/ 7762 w 11927"/>
                <a:gd name="connsiteY77" fmla="*/ 9516 h 10378"/>
                <a:gd name="connsiteX78" fmla="*/ 7795 w 11927"/>
                <a:gd name="connsiteY78" fmla="*/ 9559 h 10378"/>
                <a:gd name="connsiteX79" fmla="*/ 7864 w 11927"/>
                <a:gd name="connsiteY79" fmla="*/ 9646 h 10378"/>
                <a:gd name="connsiteX80" fmla="*/ 7897 w 11927"/>
                <a:gd name="connsiteY80" fmla="*/ 9774 h 10378"/>
                <a:gd name="connsiteX81" fmla="*/ 7964 w 11927"/>
                <a:gd name="connsiteY81" fmla="*/ 9948 h 10378"/>
                <a:gd name="connsiteX82" fmla="*/ 7964 w 11927"/>
                <a:gd name="connsiteY82" fmla="*/ 10120 h 10378"/>
                <a:gd name="connsiteX83" fmla="*/ 7964 w 11927"/>
                <a:gd name="connsiteY83" fmla="*/ 10334 h 10378"/>
                <a:gd name="connsiteX84" fmla="*/ 8134 w 11927"/>
                <a:gd name="connsiteY84" fmla="*/ 10334 h 10378"/>
                <a:gd name="connsiteX85" fmla="*/ 8134 w 11927"/>
                <a:gd name="connsiteY85" fmla="*/ 9774 h 10378"/>
                <a:gd name="connsiteX86" fmla="*/ 8134 w 11927"/>
                <a:gd name="connsiteY86" fmla="*/ 9559 h 10378"/>
                <a:gd name="connsiteX87" fmla="*/ 8098 w 11927"/>
                <a:gd name="connsiteY87" fmla="*/ 9473 h 10378"/>
                <a:gd name="connsiteX88" fmla="*/ 8032 w 11927"/>
                <a:gd name="connsiteY88" fmla="*/ 9343 h 10378"/>
                <a:gd name="connsiteX89" fmla="*/ 7998 w 11927"/>
                <a:gd name="connsiteY89" fmla="*/ 9256 h 10378"/>
                <a:gd name="connsiteX90" fmla="*/ 7964 w 11927"/>
                <a:gd name="connsiteY90" fmla="*/ 9256 h 10378"/>
                <a:gd name="connsiteX91" fmla="*/ 7155 w 11927"/>
                <a:gd name="connsiteY91" fmla="*/ 8998 h 10378"/>
                <a:gd name="connsiteX92" fmla="*/ 7693 w 11927"/>
                <a:gd name="connsiteY92" fmla="*/ 8825 h 10378"/>
                <a:gd name="connsiteX93" fmla="*/ 7964 w 11927"/>
                <a:gd name="connsiteY93" fmla="*/ 8091 h 10378"/>
                <a:gd name="connsiteX94" fmla="*/ 7864 w 11927"/>
                <a:gd name="connsiteY94" fmla="*/ 8005 h 10378"/>
                <a:gd name="connsiteX95" fmla="*/ 7762 w 11927"/>
                <a:gd name="connsiteY95" fmla="*/ 7919 h 10378"/>
                <a:gd name="connsiteX96" fmla="*/ 7693 w 11927"/>
                <a:gd name="connsiteY96" fmla="*/ 7790 h 10378"/>
                <a:gd name="connsiteX97" fmla="*/ 7661 w 11927"/>
                <a:gd name="connsiteY97" fmla="*/ 7661 h 10378"/>
                <a:gd name="connsiteX98" fmla="*/ 7661 w 11927"/>
                <a:gd name="connsiteY98" fmla="*/ 7530 h 10378"/>
                <a:gd name="connsiteX99" fmla="*/ 7661 w 11927"/>
                <a:gd name="connsiteY99" fmla="*/ 7530 h 10378"/>
                <a:gd name="connsiteX100" fmla="*/ 7592 w 11927"/>
                <a:gd name="connsiteY100" fmla="*/ 7358 h 10378"/>
                <a:gd name="connsiteX101" fmla="*/ 7559 w 11927"/>
                <a:gd name="connsiteY101" fmla="*/ 6972 h 10378"/>
                <a:gd name="connsiteX102" fmla="*/ 7525 w 11927"/>
                <a:gd name="connsiteY102" fmla="*/ 6410 h 10378"/>
                <a:gd name="connsiteX103" fmla="*/ 7525 w 11927"/>
                <a:gd name="connsiteY103" fmla="*/ 5849 h 10378"/>
                <a:gd name="connsiteX104" fmla="*/ 7592 w 11927"/>
                <a:gd name="connsiteY104" fmla="*/ 5460 h 10378"/>
                <a:gd name="connsiteX105" fmla="*/ 7795 w 11927"/>
                <a:gd name="connsiteY105" fmla="*/ 5287 h 10378"/>
                <a:gd name="connsiteX106" fmla="*/ 8032 w 11927"/>
                <a:gd name="connsiteY106" fmla="*/ 5159 h 10378"/>
                <a:gd name="connsiteX107" fmla="*/ 8235 w 11927"/>
                <a:gd name="connsiteY107" fmla="*/ 5116 h 10378"/>
                <a:gd name="connsiteX108" fmla="*/ 8335 w 11927"/>
                <a:gd name="connsiteY108" fmla="*/ 5116 h 10378"/>
                <a:gd name="connsiteX109" fmla="*/ 8335 w 11927"/>
                <a:gd name="connsiteY109" fmla="*/ 5116 h 10378"/>
                <a:gd name="connsiteX110" fmla="*/ 8438 w 11927"/>
                <a:gd name="connsiteY110" fmla="*/ 5116 h 10378"/>
                <a:gd name="connsiteX111" fmla="*/ 8639 w 11927"/>
                <a:gd name="connsiteY111" fmla="*/ 5159 h 10378"/>
                <a:gd name="connsiteX112" fmla="*/ 8909 w 11927"/>
                <a:gd name="connsiteY112" fmla="*/ 5287 h 10378"/>
                <a:gd name="connsiteX113" fmla="*/ 9113 w 11927"/>
                <a:gd name="connsiteY113" fmla="*/ 5460 h 10378"/>
                <a:gd name="connsiteX114" fmla="*/ 9213 w 11927"/>
                <a:gd name="connsiteY114" fmla="*/ 5849 h 10378"/>
                <a:gd name="connsiteX115" fmla="*/ 9180 w 11927"/>
                <a:gd name="connsiteY115" fmla="*/ 6410 h 10378"/>
                <a:gd name="connsiteX116" fmla="*/ 9113 w 11927"/>
                <a:gd name="connsiteY116" fmla="*/ 6972 h 10378"/>
                <a:gd name="connsiteX117" fmla="*/ 9078 w 11927"/>
                <a:gd name="connsiteY117" fmla="*/ 7358 h 10378"/>
                <a:gd name="connsiteX118" fmla="*/ 9078 w 11927"/>
                <a:gd name="connsiteY118" fmla="*/ 7530 h 10378"/>
                <a:gd name="connsiteX119" fmla="*/ 9078 w 11927"/>
                <a:gd name="connsiteY119" fmla="*/ 7530 h 10378"/>
                <a:gd name="connsiteX120" fmla="*/ 9011 w 11927"/>
                <a:gd name="connsiteY120" fmla="*/ 7661 h 10378"/>
                <a:gd name="connsiteX121" fmla="*/ 8978 w 11927"/>
                <a:gd name="connsiteY121" fmla="*/ 7790 h 10378"/>
                <a:gd name="connsiteX122" fmla="*/ 8909 w 11927"/>
                <a:gd name="connsiteY122" fmla="*/ 7919 h 10378"/>
                <a:gd name="connsiteX123" fmla="*/ 8877 w 11927"/>
                <a:gd name="connsiteY123" fmla="*/ 8005 h 10378"/>
                <a:gd name="connsiteX124" fmla="*/ 8775 w 11927"/>
                <a:gd name="connsiteY124" fmla="*/ 8091 h 10378"/>
                <a:gd name="connsiteX125" fmla="*/ 8978 w 11927"/>
                <a:gd name="connsiteY125" fmla="*/ 8825 h 10378"/>
                <a:gd name="connsiteX126" fmla="*/ 9992 w 11927"/>
                <a:gd name="connsiteY126" fmla="*/ 9126 h 10378"/>
                <a:gd name="connsiteX127" fmla="*/ 9992 w 11927"/>
                <a:gd name="connsiteY127" fmla="*/ 9126 h 10378"/>
                <a:gd name="connsiteX128" fmla="*/ 10058 w 11927"/>
                <a:gd name="connsiteY128" fmla="*/ 9213 h 10378"/>
                <a:gd name="connsiteX129" fmla="*/ 10093 w 11927"/>
                <a:gd name="connsiteY129" fmla="*/ 9256 h 10378"/>
                <a:gd name="connsiteX130" fmla="*/ 10093 w 11927"/>
                <a:gd name="connsiteY130" fmla="*/ 9384 h 10378"/>
                <a:gd name="connsiteX131" fmla="*/ 10125 w 11927"/>
                <a:gd name="connsiteY131" fmla="*/ 9516 h 10378"/>
                <a:gd name="connsiteX132" fmla="*/ 10125 w 11927"/>
                <a:gd name="connsiteY13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06 w 11927"/>
                <a:gd name="connsiteY45" fmla="*/ 9774 h 10378"/>
                <a:gd name="connsiteX46" fmla="*/ 3406 w 11927"/>
                <a:gd name="connsiteY46" fmla="*/ 10378 h 10378"/>
                <a:gd name="connsiteX47" fmla="*/ 3676 w 11927"/>
                <a:gd name="connsiteY47" fmla="*/ 10378 h 10378"/>
                <a:gd name="connsiteX48" fmla="*/ 3676 w 11927"/>
                <a:gd name="connsiteY48" fmla="*/ 9948 h 10378"/>
                <a:gd name="connsiteX49" fmla="*/ 3676 w 11927"/>
                <a:gd name="connsiteY49" fmla="*/ 9774 h 10378"/>
                <a:gd name="connsiteX50" fmla="*/ 3709 w 11927"/>
                <a:gd name="connsiteY50" fmla="*/ 9646 h 10378"/>
                <a:gd name="connsiteX51" fmla="*/ 3743 w 11927"/>
                <a:gd name="connsiteY51" fmla="*/ 9559 h 10378"/>
                <a:gd name="connsiteX52" fmla="*/ 3809 w 11927"/>
                <a:gd name="connsiteY52" fmla="*/ 9516 h 10378"/>
                <a:gd name="connsiteX53" fmla="*/ 3809 w 11927"/>
                <a:gd name="connsiteY53" fmla="*/ 9473 h 10378"/>
                <a:gd name="connsiteX54" fmla="*/ 5025 w 11927"/>
                <a:gd name="connsiteY54" fmla="*/ 9084 h 10378"/>
                <a:gd name="connsiteX55" fmla="*/ 5263 w 11927"/>
                <a:gd name="connsiteY55" fmla="*/ 8221 h 10378"/>
                <a:gd name="connsiteX56" fmla="*/ 5161 w 11927"/>
                <a:gd name="connsiteY56" fmla="*/ 8091 h 10378"/>
                <a:gd name="connsiteX57" fmla="*/ 5060 w 11927"/>
                <a:gd name="connsiteY57" fmla="*/ 7962 h 10378"/>
                <a:gd name="connsiteX58" fmla="*/ 4993 w 11927"/>
                <a:gd name="connsiteY58" fmla="*/ 7661 h 10378"/>
                <a:gd name="connsiteX59" fmla="*/ 4924 w 11927"/>
                <a:gd name="connsiteY59" fmla="*/ 7575 h 10378"/>
                <a:gd name="connsiteX60" fmla="*/ 4924 w 11927"/>
                <a:gd name="connsiteY60" fmla="*/ 7401 h 10378"/>
                <a:gd name="connsiteX61" fmla="*/ 4790 w 11927"/>
                <a:gd name="connsiteY61" fmla="*/ 6022 h 10378"/>
                <a:gd name="connsiteX62" fmla="*/ 4823 w 11927"/>
                <a:gd name="connsiteY62" fmla="*/ 5159 h 10378"/>
                <a:gd name="connsiteX63" fmla="*/ 5025 w 11927"/>
                <a:gd name="connsiteY63" fmla="*/ 4856 h 10378"/>
                <a:gd name="connsiteX64" fmla="*/ 5263 w 11927"/>
                <a:gd name="connsiteY64" fmla="*/ 4727 h 10378"/>
                <a:gd name="connsiteX65" fmla="*/ 5701 w 11927"/>
                <a:gd name="connsiteY65" fmla="*/ 4598 h 10378"/>
                <a:gd name="connsiteX66" fmla="*/ 6544 w 11927"/>
                <a:gd name="connsiteY66" fmla="*/ 4856 h 10378"/>
                <a:gd name="connsiteX67" fmla="*/ 6714 w 11927"/>
                <a:gd name="connsiteY67" fmla="*/ 5159 h 10378"/>
                <a:gd name="connsiteX68" fmla="*/ 6816 w 11927"/>
                <a:gd name="connsiteY68" fmla="*/ 5547 h 10378"/>
                <a:gd name="connsiteX69" fmla="*/ 6648 w 11927"/>
                <a:gd name="connsiteY69" fmla="*/ 7530 h 10378"/>
                <a:gd name="connsiteX70" fmla="*/ 6579 w 11927"/>
                <a:gd name="connsiteY70" fmla="*/ 7833 h 10378"/>
                <a:gd name="connsiteX71" fmla="*/ 6478 w 11927"/>
                <a:gd name="connsiteY71" fmla="*/ 7962 h 10378"/>
                <a:gd name="connsiteX72" fmla="*/ 6444 w 11927"/>
                <a:gd name="connsiteY72" fmla="*/ 8091 h 10378"/>
                <a:gd name="connsiteX73" fmla="*/ 6275 w 11927"/>
                <a:gd name="connsiteY73" fmla="*/ 8221 h 10378"/>
                <a:gd name="connsiteX74" fmla="*/ 6544 w 11927"/>
                <a:gd name="connsiteY74" fmla="*/ 9084 h 10378"/>
                <a:gd name="connsiteX75" fmla="*/ 7762 w 11927"/>
                <a:gd name="connsiteY75" fmla="*/ 9473 h 10378"/>
                <a:gd name="connsiteX76" fmla="*/ 7762 w 11927"/>
                <a:gd name="connsiteY76" fmla="*/ 9516 h 10378"/>
                <a:gd name="connsiteX77" fmla="*/ 7795 w 11927"/>
                <a:gd name="connsiteY77" fmla="*/ 9559 h 10378"/>
                <a:gd name="connsiteX78" fmla="*/ 7864 w 11927"/>
                <a:gd name="connsiteY78" fmla="*/ 9646 h 10378"/>
                <a:gd name="connsiteX79" fmla="*/ 7897 w 11927"/>
                <a:gd name="connsiteY79" fmla="*/ 9774 h 10378"/>
                <a:gd name="connsiteX80" fmla="*/ 7964 w 11927"/>
                <a:gd name="connsiteY80" fmla="*/ 9948 h 10378"/>
                <a:gd name="connsiteX81" fmla="*/ 7964 w 11927"/>
                <a:gd name="connsiteY81" fmla="*/ 10120 h 10378"/>
                <a:gd name="connsiteX82" fmla="*/ 7964 w 11927"/>
                <a:gd name="connsiteY82" fmla="*/ 10334 h 10378"/>
                <a:gd name="connsiteX83" fmla="*/ 8134 w 11927"/>
                <a:gd name="connsiteY83" fmla="*/ 10334 h 10378"/>
                <a:gd name="connsiteX84" fmla="*/ 8134 w 11927"/>
                <a:gd name="connsiteY84" fmla="*/ 9774 h 10378"/>
                <a:gd name="connsiteX85" fmla="*/ 8134 w 11927"/>
                <a:gd name="connsiteY85" fmla="*/ 9559 h 10378"/>
                <a:gd name="connsiteX86" fmla="*/ 8098 w 11927"/>
                <a:gd name="connsiteY86" fmla="*/ 9473 h 10378"/>
                <a:gd name="connsiteX87" fmla="*/ 8032 w 11927"/>
                <a:gd name="connsiteY87" fmla="*/ 9343 h 10378"/>
                <a:gd name="connsiteX88" fmla="*/ 7998 w 11927"/>
                <a:gd name="connsiteY88" fmla="*/ 9256 h 10378"/>
                <a:gd name="connsiteX89" fmla="*/ 7964 w 11927"/>
                <a:gd name="connsiteY89" fmla="*/ 9256 h 10378"/>
                <a:gd name="connsiteX90" fmla="*/ 7155 w 11927"/>
                <a:gd name="connsiteY90" fmla="*/ 8998 h 10378"/>
                <a:gd name="connsiteX91" fmla="*/ 7693 w 11927"/>
                <a:gd name="connsiteY91" fmla="*/ 8825 h 10378"/>
                <a:gd name="connsiteX92" fmla="*/ 7964 w 11927"/>
                <a:gd name="connsiteY92" fmla="*/ 8091 h 10378"/>
                <a:gd name="connsiteX93" fmla="*/ 7864 w 11927"/>
                <a:gd name="connsiteY93" fmla="*/ 8005 h 10378"/>
                <a:gd name="connsiteX94" fmla="*/ 7762 w 11927"/>
                <a:gd name="connsiteY94" fmla="*/ 7919 h 10378"/>
                <a:gd name="connsiteX95" fmla="*/ 7693 w 11927"/>
                <a:gd name="connsiteY95" fmla="*/ 7790 h 10378"/>
                <a:gd name="connsiteX96" fmla="*/ 7661 w 11927"/>
                <a:gd name="connsiteY96" fmla="*/ 7661 h 10378"/>
                <a:gd name="connsiteX97" fmla="*/ 7661 w 11927"/>
                <a:gd name="connsiteY97" fmla="*/ 7530 h 10378"/>
                <a:gd name="connsiteX98" fmla="*/ 7661 w 11927"/>
                <a:gd name="connsiteY98" fmla="*/ 7530 h 10378"/>
                <a:gd name="connsiteX99" fmla="*/ 7592 w 11927"/>
                <a:gd name="connsiteY99" fmla="*/ 7358 h 10378"/>
                <a:gd name="connsiteX100" fmla="*/ 7559 w 11927"/>
                <a:gd name="connsiteY100" fmla="*/ 6972 h 10378"/>
                <a:gd name="connsiteX101" fmla="*/ 7525 w 11927"/>
                <a:gd name="connsiteY101" fmla="*/ 6410 h 10378"/>
                <a:gd name="connsiteX102" fmla="*/ 7525 w 11927"/>
                <a:gd name="connsiteY102" fmla="*/ 5849 h 10378"/>
                <a:gd name="connsiteX103" fmla="*/ 7592 w 11927"/>
                <a:gd name="connsiteY103" fmla="*/ 5460 h 10378"/>
                <a:gd name="connsiteX104" fmla="*/ 7795 w 11927"/>
                <a:gd name="connsiteY104" fmla="*/ 5287 h 10378"/>
                <a:gd name="connsiteX105" fmla="*/ 8032 w 11927"/>
                <a:gd name="connsiteY105" fmla="*/ 5159 h 10378"/>
                <a:gd name="connsiteX106" fmla="*/ 8235 w 11927"/>
                <a:gd name="connsiteY106" fmla="*/ 5116 h 10378"/>
                <a:gd name="connsiteX107" fmla="*/ 8335 w 11927"/>
                <a:gd name="connsiteY107" fmla="*/ 5116 h 10378"/>
                <a:gd name="connsiteX108" fmla="*/ 8335 w 11927"/>
                <a:gd name="connsiteY108" fmla="*/ 5116 h 10378"/>
                <a:gd name="connsiteX109" fmla="*/ 8438 w 11927"/>
                <a:gd name="connsiteY109" fmla="*/ 5116 h 10378"/>
                <a:gd name="connsiteX110" fmla="*/ 8639 w 11927"/>
                <a:gd name="connsiteY110" fmla="*/ 5159 h 10378"/>
                <a:gd name="connsiteX111" fmla="*/ 8909 w 11927"/>
                <a:gd name="connsiteY111" fmla="*/ 5287 h 10378"/>
                <a:gd name="connsiteX112" fmla="*/ 9113 w 11927"/>
                <a:gd name="connsiteY112" fmla="*/ 5460 h 10378"/>
                <a:gd name="connsiteX113" fmla="*/ 9213 w 11927"/>
                <a:gd name="connsiteY113" fmla="*/ 5849 h 10378"/>
                <a:gd name="connsiteX114" fmla="*/ 9180 w 11927"/>
                <a:gd name="connsiteY114" fmla="*/ 6410 h 10378"/>
                <a:gd name="connsiteX115" fmla="*/ 9113 w 11927"/>
                <a:gd name="connsiteY115" fmla="*/ 6972 h 10378"/>
                <a:gd name="connsiteX116" fmla="*/ 9078 w 11927"/>
                <a:gd name="connsiteY116" fmla="*/ 7358 h 10378"/>
                <a:gd name="connsiteX117" fmla="*/ 9078 w 11927"/>
                <a:gd name="connsiteY117" fmla="*/ 7530 h 10378"/>
                <a:gd name="connsiteX118" fmla="*/ 9078 w 11927"/>
                <a:gd name="connsiteY118" fmla="*/ 7530 h 10378"/>
                <a:gd name="connsiteX119" fmla="*/ 9011 w 11927"/>
                <a:gd name="connsiteY119" fmla="*/ 7661 h 10378"/>
                <a:gd name="connsiteX120" fmla="*/ 8978 w 11927"/>
                <a:gd name="connsiteY120" fmla="*/ 7790 h 10378"/>
                <a:gd name="connsiteX121" fmla="*/ 8909 w 11927"/>
                <a:gd name="connsiteY121" fmla="*/ 7919 h 10378"/>
                <a:gd name="connsiteX122" fmla="*/ 8877 w 11927"/>
                <a:gd name="connsiteY122" fmla="*/ 8005 h 10378"/>
                <a:gd name="connsiteX123" fmla="*/ 8775 w 11927"/>
                <a:gd name="connsiteY123" fmla="*/ 8091 h 10378"/>
                <a:gd name="connsiteX124" fmla="*/ 8978 w 11927"/>
                <a:gd name="connsiteY124" fmla="*/ 8825 h 10378"/>
                <a:gd name="connsiteX125" fmla="*/ 9992 w 11927"/>
                <a:gd name="connsiteY125" fmla="*/ 9126 h 10378"/>
                <a:gd name="connsiteX126" fmla="*/ 9992 w 11927"/>
                <a:gd name="connsiteY126" fmla="*/ 9126 h 10378"/>
                <a:gd name="connsiteX127" fmla="*/ 10058 w 11927"/>
                <a:gd name="connsiteY127" fmla="*/ 9213 h 10378"/>
                <a:gd name="connsiteX128" fmla="*/ 10093 w 11927"/>
                <a:gd name="connsiteY128" fmla="*/ 9256 h 10378"/>
                <a:gd name="connsiteX129" fmla="*/ 10093 w 11927"/>
                <a:gd name="connsiteY129" fmla="*/ 9384 h 10378"/>
                <a:gd name="connsiteX130" fmla="*/ 10125 w 11927"/>
                <a:gd name="connsiteY130" fmla="*/ 9516 h 10378"/>
                <a:gd name="connsiteX131" fmla="*/ 10125 w 11927"/>
                <a:gd name="connsiteY13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09 w 11927"/>
                <a:gd name="connsiteY49" fmla="*/ 9646 h 10378"/>
                <a:gd name="connsiteX50" fmla="*/ 3743 w 11927"/>
                <a:gd name="connsiteY50" fmla="*/ 9559 h 10378"/>
                <a:gd name="connsiteX51" fmla="*/ 3809 w 11927"/>
                <a:gd name="connsiteY51" fmla="*/ 9516 h 10378"/>
                <a:gd name="connsiteX52" fmla="*/ 3809 w 11927"/>
                <a:gd name="connsiteY52" fmla="*/ 9473 h 10378"/>
                <a:gd name="connsiteX53" fmla="*/ 5025 w 11927"/>
                <a:gd name="connsiteY53" fmla="*/ 9084 h 10378"/>
                <a:gd name="connsiteX54" fmla="*/ 5263 w 11927"/>
                <a:gd name="connsiteY54" fmla="*/ 8221 h 10378"/>
                <a:gd name="connsiteX55" fmla="*/ 5161 w 11927"/>
                <a:gd name="connsiteY55" fmla="*/ 8091 h 10378"/>
                <a:gd name="connsiteX56" fmla="*/ 5060 w 11927"/>
                <a:gd name="connsiteY56" fmla="*/ 7962 h 10378"/>
                <a:gd name="connsiteX57" fmla="*/ 4993 w 11927"/>
                <a:gd name="connsiteY57" fmla="*/ 7661 h 10378"/>
                <a:gd name="connsiteX58" fmla="*/ 4924 w 11927"/>
                <a:gd name="connsiteY58" fmla="*/ 7575 h 10378"/>
                <a:gd name="connsiteX59" fmla="*/ 4924 w 11927"/>
                <a:gd name="connsiteY59" fmla="*/ 7401 h 10378"/>
                <a:gd name="connsiteX60" fmla="*/ 4790 w 11927"/>
                <a:gd name="connsiteY60" fmla="*/ 6022 h 10378"/>
                <a:gd name="connsiteX61" fmla="*/ 4823 w 11927"/>
                <a:gd name="connsiteY61" fmla="*/ 5159 h 10378"/>
                <a:gd name="connsiteX62" fmla="*/ 5025 w 11927"/>
                <a:gd name="connsiteY62" fmla="*/ 4856 h 10378"/>
                <a:gd name="connsiteX63" fmla="*/ 5263 w 11927"/>
                <a:gd name="connsiteY63" fmla="*/ 4727 h 10378"/>
                <a:gd name="connsiteX64" fmla="*/ 5701 w 11927"/>
                <a:gd name="connsiteY64" fmla="*/ 4598 h 10378"/>
                <a:gd name="connsiteX65" fmla="*/ 6544 w 11927"/>
                <a:gd name="connsiteY65" fmla="*/ 4856 h 10378"/>
                <a:gd name="connsiteX66" fmla="*/ 6714 w 11927"/>
                <a:gd name="connsiteY66" fmla="*/ 5159 h 10378"/>
                <a:gd name="connsiteX67" fmla="*/ 6816 w 11927"/>
                <a:gd name="connsiteY67" fmla="*/ 5547 h 10378"/>
                <a:gd name="connsiteX68" fmla="*/ 6648 w 11927"/>
                <a:gd name="connsiteY68" fmla="*/ 7530 h 10378"/>
                <a:gd name="connsiteX69" fmla="*/ 6579 w 11927"/>
                <a:gd name="connsiteY69" fmla="*/ 7833 h 10378"/>
                <a:gd name="connsiteX70" fmla="*/ 6478 w 11927"/>
                <a:gd name="connsiteY70" fmla="*/ 7962 h 10378"/>
                <a:gd name="connsiteX71" fmla="*/ 6444 w 11927"/>
                <a:gd name="connsiteY71" fmla="*/ 8091 h 10378"/>
                <a:gd name="connsiteX72" fmla="*/ 6275 w 11927"/>
                <a:gd name="connsiteY72" fmla="*/ 8221 h 10378"/>
                <a:gd name="connsiteX73" fmla="*/ 6544 w 11927"/>
                <a:gd name="connsiteY73" fmla="*/ 9084 h 10378"/>
                <a:gd name="connsiteX74" fmla="*/ 7762 w 11927"/>
                <a:gd name="connsiteY74" fmla="*/ 9473 h 10378"/>
                <a:gd name="connsiteX75" fmla="*/ 7762 w 11927"/>
                <a:gd name="connsiteY75" fmla="*/ 9516 h 10378"/>
                <a:gd name="connsiteX76" fmla="*/ 7795 w 11927"/>
                <a:gd name="connsiteY76" fmla="*/ 9559 h 10378"/>
                <a:gd name="connsiteX77" fmla="*/ 7864 w 11927"/>
                <a:gd name="connsiteY77" fmla="*/ 9646 h 10378"/>
                <a:gd name="connsiteX78" fmla="*/ 7897 w 11927"/>
                <a:gd name="connsiteY78" fmla="*/ 9774 h 10378"/>
                <a:gd name="connsiteX79" fmla="*/ 7964 w 11927"/>
                <a:gd name="connsiteY79" fmla="*/ 9948 h 10378"/>
                <a:gd name="connsiteX80" fmla="*/ 7964 w 11927"/>
                <a:gd name="connsiteY80" fmla="*/ 10120 h 10378"/>
                <a:gd name="connsiteX81" fmla="*/ 7964 w 11927"/>
                <a:gd name="connsiteY81" fmla="*/ 10334 h 10378"/>
                <a:gd name="connsiteX82" fmla="*/ 8134 w 11927"/>
                <a:gd name="connsiteY82" fmla="*/ 10334 h 10378"/>
                <a:gd name="connsiteX83" fmla="*/ 8134 w 11927"/>
                <a:gd name="connsiteY83" fmla="*/ 9774 h 10378"/>
                <a:gd name="connsiteX84" fmla="*/ 8134 w 11927"/>
                <a:gd name="connsiteY84" fmla="*/ 9559 h 10378"/>
                <a:gd name="connsiteX85" fmla="*/ 8098 w 11927"/>
                <a:gd name="connsiteY85" fmla="*/ 9473 h 10378"/>
                <a:gd name="connsiteX86" fmla="*/ 8032 w 11927"/>
                <a:gd name="connsiteY86" fmla="*/ 9343 h 10378"/>
                <a:gd name="connsiteX87" fmla="*/ 7998 w 11927"/>
                <a:gd name="connsiteY87" fmla="*/ 9256 h 10378"/>
                <a:gd name="connsiteX88" fmla="*/ 7964 w 11927"/>
                <a:gd name="connsiteY88" fmla="*/ 9256 h 10378"/>
                <a:gd name="connsiteX89" fmla="*/ 7155 w 11927"/>
                <a:gd name="connsiteY89" fmla="*/ 8998 h 10378"/>
                <a:gd name="connsiteX90" fmla="*/ 7693 w 11927"/>
                <a:gd name="connsiteY90" fmla="*/ 8825 h 10378"/>
                <a:gd name="connsiteX91" fmla="*/ 7964 w 11927"/>
                <a:gd name="connsiteY91" fmla="*/ 8091 h 10378"/>
                <a:gd name="connsiteX92" fmla="*/ 7864 w 11927"/>
                <a:gd name="connsiteY92" fmla="*/ 8005 h 10378"/>
                <a:gd name="connsiteX93" fmla="*/ 7762 w 11927"/>
                <a:gd name="connsiteY93" fmla="*/ 7919 h 10378"/>
                <a:gd name="connsiteX94" fmla="*/ 7693 w 11927"/>
                <a:gd name="connsiteY94" fmla="*/ 7790 h 10378"/>
                <a:gd name="connsiteX95" fmla="*/ 7661 w 11927"/>
                <a:gd name="connsiteY95" fmla="*/ 7661 h 10378"/>
                <a:gd name="connsiteX96" fmla="*/ 7661 w 11927"/>
                <a:gd name="connsiteY96" fmla="*/ 7530 h 10378"/>
                <a:gd name="connsiteX97" fmla="*/ 7661 w 11927"/>
                <a:gd name="connsiteY97" fmla="*/ 7530 h 10378"/>
                <a:gd name="connsiteX98" fmla="*/ 7592 w 11927"/>
                <a:gd name="connsiteY98" fmla="*/ 7358 h 10378"/>
                <a:gd name="connsiteX99" fmla="*/ 7559 w 11927"/>
                <a:gd name="connsiteY99" fmla="*/ 6972 h 10378"/>
                <a:gd name="connsiteX100" fmla="*/ 7525 w 11927"/>
                <a:gd name="connsiteY100" fmla="*/ 6410 h 10378"/>
                <a:gd name="connsiteX101" fmla="*/ 7525 w 11927"/>
                <a:gd name="connsiteY101" fmla="*/ 5849 h 10378"/>
                <a:gd name="connsiteX102" fmla="*/ 7592 w 11927"/>
                <a:gd name="connsiteY102" fmla="*/ 5460 h 10378"/>
                <a:gd name="connsiteX103" fmla="*/ 7795 w 11927"/>
                <a:gd name="connsiteY103" fmla="*/ 5287 h 10378"/>
                <a:gd name="connsiteX104" fmla="*/ 8032 w 11927"/>
                <a:gd name="connsiteY104" fmla="*/ 5159 h 10378"/>
                <a:gd name="connsiteX105" fmla="*/ 8235 w 11927"/>
                <a:gd name="connsiteY105" fmla="*/ 5116 h 10378"/>
                <a:gd name="connsiteX106" fmla="*/ 8335 w 11927"/>
                <a:gd name="connsiteY106" fmla="*/ 5116 h 10378"/>
                <a:gd name="connsiteX107" fmla="*/ 8335 w 11927"/>
                <a:gd name="connsiteY107" fmla="*/ 5116 h 10378"/>
                <a:gd name="connsiteX108" fmla="*/ 8438 w 11927"/>
                <a:gd name="connsiteY108" fmla="*/ 5116 h 10378"/>
                <a:gd name="connsiteX109" fmla="*/ 8639 w 11927"/>
                <a:gd name="connsiteY109" fmla="*/ 5159 h 10378"/>
                <a:gd name="connsiteX110" fmla="*/ 8909 w 11927"/>
                <a:gd name="connsiteY110" fmla="*/ 5287 h 10378"/>
                <a:gd name="connsiteX111" fmla="*/ 9113 w 11927"/>
                <a:gd name="connsiteY111" fmla="*/ 5460 h 10378"/>
                <a:gd name="connsiteX112" fmla="*/ 9213 w 11927"/>
                <a:gd name="connsiteY112" fmla="*/ 5849 h 10378"/>
                <a:gd name="connsiteX113" fmla="*/ 9180 w 11927"/>
                <a:gd name="connsiteY113" fmla="*/ 6410 h 10378"/>
                <a:gd name="connsiteX114" fmla="*/ 9113 w 11927"/>
                <a:gd name="connsiteY114" fmla="*/ 6972 h 10378"/>
                <a:gd name="connsiteX115" fmla="*/ 9078 w 11927"/>
                <a:gd name="connsiteY115" fmla="*/ 7358 h 10378"/>
                <a:gd name="connsiteX116" fmla="*/ 9078 w 11927"/>
                <a:gd name="connsiteY116" fmla="*/ 7530 h 10378"/>
                <a:gd name="connsiteX117" fmla="*/ 9078 w 11927"/>
                <a:gd name="connsiteY117" fmla="*/ 7530 h 10378"/>
                <a:gd name="connsiteX118" fmla="*/ 9011 w 11927"/>
                <a:gd name="connsiteY118" fmla="*/ 7661 h 10378"/>
                <a:gd name="connsiteX119" fmla="*/ 8978 w 11927"/>
                <a:gd name="connsiteY119" fmla="*/ 7790 h 10378"/>
                <a:gd name="connsiteX120" fmla="*/ 8909 w 11927"/>
                <a:gd name="connsiteY120" fmla="*/ 7919 h 10378"/>
                <a:gd name="connsiteX121" fmla="*/ 8877 w 11927"/>
                <a:gd name="connsiteY121" fmla="*/ 8005 h 10378"/>
                <a:gd name="connsiteX122" fmla="*/ 8775 w 11927"/>
                <a:gd name="connsiteY122" fmla="*/ 8091 h 10378"/>
                <a:gd name="connsiteX123" fmla="*/ 8978 w 11927"/>
                <a:gd name="connsiteY123" fmla="*/ 8825 h 10378"/>
                <a:gd name="connsiteX124" fmla="*/ 9992 w 11927"/>
                <a:gd name="connsiteY124" fmla="*/ 9126 h 10378"/>
                <a:gd name="connsiteX125" fmla="*/ 9992 w 11927"/>
                <a:gd name="connsiteY125" fmla="*/ 9126 h 10378"/>
                <a:gd name="connsiteX126" fmla="*/ 10058 w 11927"/>
                <a:gd name="connsiteY126" fmla="*/ 9213 h 10378"/>
                <a:gd name="connsiteX127" fmla="*/ 10093 w 11927"/>
                <a:gd name="connsiteY127" fmla="*/ 9256 h 10378"/>
                <a:gd name="connsiteX128" fmla="*/ 10093 w 11927"/>
                <a:gd name="connsiteY128" fmla="*/ 9384 h 10378"/>
                <a:gd name="connsiteX129" fmla="*/ 10125 w 11927"/>
                <a:gd name="connsiteY129" fmla="*/ 9516 h 10378"/>
                <a:gd name="connsiteX130" fmla="*/ 10125 w 11927"/>
                <a:gd name="connsiteY13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43 w 11927"/>
                <a:gd name="connsiteY48" fmla="*/ 9559 h 10378"/>
                <a:gd name="connsiteX49" fmla="*/ 3809 w 11927"/>
                <a:gd name="connsiteY49" fmla="*/ 9516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809 w 11927"/>
                <a:gd name="connsiteY49" fmla="*/ 9473 h 10378"/>
                <a:gd name="connsiteX50" fmla="*/ 5025 w 11927"/>
                <a:gd name="connsiteY50" fmla="*/ 9084 h 10378"/>
                <a:gd name="connsiteX51" fmla="*/ 5263 w 11927"/>
                <a:gd name="connsiteY51" fmla="*/ 8221 h 10378"/>
                <a:gd name="connsiteX52" fmla="*/ 5161 w 11927"/>
                <a:gd name="connsiteY52" fmla="*/ 8091 h 10378"/>
                <a:gd name="connsiteX53" fmla="*/ 5060 w 11927"/>
                <a:gd name="connsiteY53" fmla="*/ 7962 h 10378"/>
                <a:gd name="connsiteX54" fmla="*/ 4993 w 11927"/>
                <a:gd name="connsiteY54" fmla="*/ 7661 h 10378"/>
                <a:gd name="connsiteX55" fmla="*/ 4924 w 11927"/>
                <a:gd name="connsiteY55" fmla="*/ 7575 h 10378"/>
                <a:gd name="connsiteX56" fmla="*/ 4924 w 11927"/>
                <a:gd name="connsiteY56" fmla="*/ 7401 h 10378"/>
                <a:gd name="connsiteX57" fmla="*/ 4790 w 11927"/>
                <a:gd name="connsiteY57" fmla="*/ 6022 h 10378"/>
                <a:gd name="connsiteX58" fmla="*/ 4823 w 11927"/>
                <a:gd name="connsiteY58" fmla="*/ 5159 h 10378"/>
                <a:gd name="connsiteX59" fmla="*/ 5025 w 11927"/>
                <a:gd name="connsiteY59" fmla="*/ 4856 h 10378"/>
                <a:gd name="connsiteX60" fmla="*/ 5263 w 11927"/>
                <a:gd name="connsiteY60" fmla="*/ 4727 h 10378"/>
                <a:gd name="connsiteX61" fmla="*/ 5701 w 11927"/>
                <a:gd name="connsiteY61" fmla="*/ 4598 h 10378"/>
                <a:gd name="connsiteX62" fmla="*/ 6544 w 11927"/>
                <a:gd name="connsiteY62" fmla="*/ 4856 h 10378"/>
                <a:gd name="connsiteX63" fmla="*/ 6714 w 11927"/>
                <a:gd name="connsiteY63" fmla="*/ 5159 h 10378"/>
                <a:gd name="connsiteX64" fmla="*/ 6816 w 11927"/>
                <a:gd name="connsiteY64" fmla="*/ 5547 h 10378"/>
                <a:gd name="connsiteX65" fmla="*/ 6648 w 11927"/>
                <a:gd name="connsiteY65" fmla="*/ 7530 h 10378"/>
                <a:gd name="connsiteX66" fmla="*/ 6579 w 11927"/>
                <a:gd name="connsiteY66" fmla="*/ 7833 h 10378"/>
                <a:gd name="connsiteX67" fmla="*/ 6478 w 11927"/>
                <a:gd name="connsiteY67" fmla="*/ 7962 h 10378"/>
                <a:gd name="connsiteX68" fmla="*/ 6444 w 11927"/>
                <a:gd name="connsiteY68" fmla="*/ 8091 h 10378"/>
                <a:gd name="connsiteX69" fmla="*/ 6275 w 11927"/>
                <a:gd name="connsiteY69" fmla="*/ 8221 h 10378"/>
                <a:gd name="connsiteX70" fmla="*/ 6544 w 11927"/>
                <a:gd name="connsiteY70" fmla="*/ 9084 h 10378"/>
                <a:gd name="connsiteX71" fmla="*/ 7762 w 11927"/>
                <a:gd name="connsiteY71" fmla="*/ 9473 h 10378"/>
                <a:gd name="connsiteX72" fmla="*/ 7762 w 11927"/>
                <a:gd name="connsiteY72" fmla="*/ 9516 h 10378"/>
                <a:gd name="connsiteX73" fmla="*/ 7795 w 11927"/>
                <a:gd name="connsiteY73" fmla="*/ 9559 h 10378"/>
                <a:gd name="connsiteX74" fmla="*/ 7864 w 11927"/>
                <a:gd name="connsiteY74" fmla="*/ 9646 h 10378"/>
                <a:gd name="connsiteX75" fmla="*/ 7897 w 11927"/>
                <a:gd name="connsiteY75" fmla="*/ 9774 h 10378"/>
                <a:gd name="connsiteX76" fmla="*/ 7964 w 11927"/>
                <a:gd name="connsiteY76" fmla="*/ 9948 h 10378"/>
                <a:gd name="connsiteX77" fmla="*/ 7964 w 11927"/>
                <a:gd name="connsiteY77" fmla="*/ 10120 h 10378"/>
                <a:gd name="connsiteX78" fmla="*/ 7964 w 11927"/>
                <a:gd name="connsiteY78" fmla="*/ 10334 h 10378"/>
                <a:gd name="connsiteX79" fmla="*/ 8134 w 11927"/>
                <a:gd name="connsiteY79" fmla="*/ 10334 h 10378"/>
                <a:gd name="connsiteX80" fmla="*/ 8134 w 11927"/>
                <a:gd name="connsiteY80" fmla="*/ 9774 h 10378"/>
                <a:gd name="connsiteX81" fmla="*/ 8134 w 11927"/>
                <a:gd name="connsiteY81" fmla="*/ 9559 h 10378"/>
                <a:gd name="connsiteX82" fmla="*/ 8098 w 11927"/>
                <a:gd name="connsiteY82" fmla="*/ 9473 h 10378"/>
                <a:gd name="connsiteX83" fmla="*/ 8032 w 11927"/>
                <a:gd name="connsiteY83" fmla="*/ 9343 h 10378"/>
                <a:gd name="connsiteX84" fmla="*/ 7998 w 11927"/>
                <a:gd name="connsiteY84" fmla="*/ 9256 h 10378"/>
                <a:gd name="connsiteX85" fmla="*/ 7964 w 11927"/>
                <a:gd name="connsiteY85" fmla="*/ 9256 h 10378"/>
                <a:gd name="connsiteX86" fmla="*/ 7155 w 11927"/>
                <a:gd name="connsiteY86" fmla="*/ 8998 h 10378"/>
                <a:gd name="connsiteX87" fmla="*/ 7693 w 11927"/>
                <a:gd name="connsiteY87" fmla="*/ 8825 h 10378"/>
                <a:gd name="connsiteX88" fmla="*/ 7964 w 11927"/>
                <a:gd name="connsiteY88" fmla="*/ 8091 h 10378"/>
                <a:gd name="connsiteX89" fmla="*/ 7864 w 11927"/>
                <a:gd name="connsiteY89" fmla="*/ 8005 h 10378"/>
                <a:gd name="connsiteX90" fmla="*/ 7762 w 11927"/>
                <a:gd name="connsiteY90" fmla="*/ 7919 h 10378"/>
                <a:gd name="connsiteX91" fmla="*/ 7693 w 11927"/>
                <a:gd name="connsiteY91" fmla="*/ 7790 h 10378"/>
                <a:gd name="connsiteX92" fmla="*/ 7661 w 11927"/>
                <a:gd name="connsiteY92" fmla="*/ 7661 h 10378"/>
                <a:gd name="connsiteX93" fmla="*/ 7661 w 11927"/>
                <a:gd name="connsiteY93" fmla="*/ 7530 h 10378"/>
                <a:gd name="connsiteX94" fmla="*/ 7661 w 11927"/>
                <a:gd name="connsiteY94" fmla="*/ 7530 h 10378"/>
                <a:gd name="connsiteX95" fmla="*/ 7592 w 11927"/>
                <a:gd name="connsiteY95" fmla="*/ 7358 h 10378"/>
                <a:gd name="connsiteX96" fmla="*/ 7559 w 11927"/>
                <a:gd name="connsiteY96" fmla="*/ 6972 h 10378"/>
                <a:gd name="connsiteX97" fmla="*/ 7525 w 11927"/>
                <a:gd name="connsiteY97" fmla="*/ 6410 h 10378"/>
                <a:gd name="connsiteX98" fmla="*/ 7525 w 11927"/>
                <a:gd name="connsiteY98" fmla="*/ 5849 h 10378"/>
                <a:gd name="connsiteX99" fmla="*/ 7592 w 11927"/>
                <a:gd name="connsiteY99" fmla="*/ 5460 h 10378"/>
                <a:gd name="connsiteX100" fmla="*/ 7795 w 11927"/>
                <a:gd name="connsiteY100" fmla="*/ 5287 h 10378"/>
                <a:gd name="connsiteX101" fmla="*/ 8032 w 11927"/>
                <a:gd name="connsiteY101" fmla="*/ 5159 h 10378"/>
                <a:gd name="connsiteX102" fmla="*/ 8235 w 11927"/>
                <a:gd name="connsiteY102" fmla="*/ 5116 h 10378"/>
                <a:gd name="connsiteX103" fmla="*/ 8335 w 11927"/>
                <a:gd name="connsiteY103" fmla="*/ 5116 h 10378"/>
                <a:gd name="connsiteX104" fmla="*/ 8335 w 11927"/>
                <a:gd name="connsiteY104" fmla="*/ 5116 h 10378"/>
                <a:gd name="connsiteX105" fmla="*/ 8438 w 11927"/>
                <a:gd name="connsiteY105" fmla="*/ 5116 h 10378"/>
                <a:gd name="connsiteX106" fmla="*/ 8639 w 11927"/>
                <a:gd name="connsiteY106" fmla="*/ 5159 h 10378"/>
                <a:gd name="connsiteX107" fmla="*/ 8909 w 11927"/>
                <a:gd name="connsiteY107" fmla="*/ 5287 h 10378"/>
                <a:gd name="connsiteX108" fmla="*/ 9113 w 11927"/>
                <a:gd name="connsiteY108" fmla="*/ 5460 h 10378"/>
                <a:gd name="connsiteX109" fmla="*/ 9213 w 11927"/>
                <a:gd name="connsiteY109" fmla="*/ 5849 h 10378"/>
                <a:gd name="connsiteX110" fmla="*/ 9180 w 11927"/>
                <a:gd name="connsiteY110" fmla="*/ 6410 h 10378"/>
                <a:gd name="connsiteX111" fmla="*/ 9113 w 11927"/>
                <a:gd name="connsiteY111" fmla="*/ 6972 h 10378"/>
                <a:gd name="connsiteX112" fmla="*/ 9078 w 11927"/>
                <a:gd name="connsiteY112" fmla="*/ 7358 h 10378"/>
                <a:gd name="connsiteX113" fmla="*/ 9078 w 11927"/>
                <a:gd name="connsiteY113" fmla="*/ 7530 h 10378"/>
                <a:gd name="connsiteX114" fmla="*/ 9078 w 11927"/>
                <a:gd name="connsiteY114" fmla="*/ 7530 h 10378"/>
                <a:gd name="connsiteX115" fmla="*/ 9011 w 11927"/>
                <a:gd name="connsiteY115" fmla="*/ 7661 h 10378"/>
                <a:gd name="connsiteX116" fmla="*/ 8978 w 11927"/>
                <a:gd name="connsiteY116" fmla="*/ 7790 h 10378"/>
                <a:gd name="connsiteX117" fmla="*/ 8909 w 11927"/>
                <a:gd name="connsiteY117" fmla="*/ 7919 h 10378"/>
                <a:gd name="connsiteX118" fmla="*/ 8877 w 11927"/>
                <a:gd name="connsiteY118" fmla="*/ 8005 h 10378"/>
                <a:gd name="connsiteX119" fmla="*/ 8775 w 11927"/>
                <a:gd name="connsiteY119" fmla="*/ 8091 h 10378"/>
                <a:gd name="connsiteX120" fmla="*/ 8978 w 11927"/>
                <a:gd name="connsiteY120" fmla="*/ 8825 h 10378"/>
                <a:gd name="connsiteX121" fmla="*/ 9992 w 11927"/>
                <a:gd name="connsiteY121" fmla="*/ 9126 h 10378"/>
                <a:gd name="connsiteX122" fmla="*/ 9992 w 11927"/>
                <a:gd name="connsiteY122" fmla="*/ 9126 h 10378"/>
                <a:gd name="connsiteX123" fmla="*/ 10058 w 11927"/>
                <a:gd name="connsiteY123" fmla="*/ 9213 h 10378"/>
                <a:gd name="connsiteX124" fmla="*/ 10093 w 11927"/>
                <a:gd name="connsiteY124" fmla="*/ 9256 h 10378"/>
                <a:gd name="connsiteX125" fmla="*/ 10093 w 11927"/>
                <a:gd name="connsiteY125" fmla="*/ 9384 h 10378"/>
                <a:gd name="connsiteX126" fmla="*/ 10125 w 11927"/>
                <a:gd name="connsiteY126" fmla="*/ 9516 h 10378"/>
                <a:gd name="connsiteX127" fmla="*/ 10125 w 11927"/>
                <a:gd name="connsiteY12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161 w 11927"/>
                <a:gd name="connsiteY51" fmla="*/ 8091 h 10378"/>
                <a:gd name="connsiteX52" fmla="*/ 5060 w 11927"/>
                <a:gd name="connsiteY52" fmla="*/ 7962 h 10378"/>
                <a:gd name="connsiteX53" fmla="*/ 4993 w 11927"/>
                <a:gd name="connsiteY53" fmla="*/ 7661 h 10378"/>
                <a:gd name="connsiteX54" fmla="*/ 4924 w 11927"/>
                <a:gd name="connsiteY54" fmla="*/ 7575 h 10378"/>
                <a:gd name="connsiteX55" fmla="*/ 4924 w 11927"/>
                <a:gd name="connsiteY55" fmla="*/ 7401 h 10378"/>
                <a:gd name="connsiteX56" fmla="*/ 4790 w 11927"/>
                <a:gd name="connsiteY56" fmla="*/ 6022 h 10378"/>
                <a:gd name="connsiteX57" fmla="*/ 4823 w 11927"/>
                <a:gd name="connsiteY57" fmla="*/ 5159 h 10378"/>
                <a:gd name="connsiteX58" fmla="*/ 5025 w 11927"/>
                <a:gd name="connsiteY58" fmla="*/ 4856 h 10378"/>
                <a:gd name="connsiteX59" fmla="*/ 5263 w 11927"/>
                <a:gd name="connsiteY59" fmla="*/ 4727 h 10378"/>
                <a:gd name="connsiteX60" fmla="*/ 5701 w 11927"/>
                <a:gd name="connsiteY60" fmla="*/ 4598 h 10378"/>
                <a:gd name="connsiteX61" fmla="*/ 6544 w 11927"/>
                <a:gd name="connsiteY61" fmla="*/ 4856 h 10378"/>
                <a:gd name="connsiteX62" fmla="*/ 6714 w 11927"/>
                <a:gd name="connsiteY62" fmla="*/ 5159 h 10378"/>
                <a:gd name="connsiteX63" fmla="*/ 6816 w 11927"/>
                <a:gd name="connsiteY63" fmla="*/ 5547 h 10378"/>
                <a:gd name="connsiteX64" fmla="*/ 6648 w 11927"/>
                <a:gd name="connsiteY64" fmla="*/ 7530 h 10378"/>
                <a:gd name="connsiteX65" fmla="*/ 6579 w 11927"/>
                <a:gd name="connsiteY65" fmla="*/ 7833 h 10378"/>
                <a:gd name="connsiteX66" fmla="*/ 6478 w 11927"/>
                <a:gd name="connsiteY66" fmla="*/ 7962 h 10378"/>
                <a:gd name="connsiteX67" fmla="*/ 6444 w 11927"/>
                <a:gd name="connsiteY67" fmla="*/ 8091 h 10378"/>
                <a:gd name="connsiteX68" fmla="*/ 6275 w 11927"/>
                <a:gd name="connsiteY68" fmla="*/ 8221 h 10378"/>
                <a:gd name="connsiteX69" fmla="*/ 6544 w 11927"/>
                <a:gd name="connsiteY69" fmla="*/ 9084 h 10378"/>
                <a:gd name="connsiteX70" fmla="*/ 7762 w 11927"/>
                <a:gd name="connsiteY70" fmla="*/ 9473 h 10378"/>
                <a:gd name="connsiteX71" fmla="*/ 7762 w 11927"/>
                <a:gd name="connsiteY71" fmla="*/ 9516 h 10378"/>
                <a:gd name="connsiteX72" fmla="*/ 7795 w 11927"/>
                <a:gd name="connsiteY72" fmla="*/ 9559 h 10378"/>
                <a:gd name="connsiteX73" fmla="*/ 7864 w 11927"/>
                <a:gd name="connsiteY73" fmla="*/ 9646 h 10378"/>
                <a:gd name="connsiteX74" fmla="*/ 7897 w 11927"/>
                <a:gd name="connsiteY74" fmla="*/ 9774 h 10378"/>
                <a:gd name="connsiteX75" fmla="*/ 7964 w 11927"/>
                <a:gd name="connsiteY75" fmla="*/ 9948 h 10378"/>
                <a:gd name="connsiteX76" fmla="*/ 7964 w 11927"/>
                <a:gd name="connsiteY76" fmla="*/ 10120 h 10378"/>
                <a:gd name="connsiteX77" fmla="*/ 7964 w 11927"/>
                <a:gd name="connsiteY77" fmla="*/ 10334 h 10378"/>
                <a:gd name="connsiteX78" fmla="*/ 8134 w 11927"/>
                <a:gd name="connsiteY78" fmla="*/ 10334 h 10378"/>
                <a:gd name="connsiteX79" fmla="*/ 8134 w 11927"/>
                <a:gd name="connsiteY79" fmla="*/ 9774 h 10378"/>
                <a:gd name="connsiteX80" fmla="*/ 8134 w 11927"/>
                <a:gd name="connsiteY80" fmla="*/ 9559 h 10378"/>
                <a:gd name="connsiteX81" fmla="*/ 8098 w 11927"/>
                <a:gd name="connsiteY81" fmla="*/ 9473 h 10378"/>
                <a:gd name="connsiteX82" fmla="*/ 8032 w 11927"/>
                <a:gd name="connsiteY82" fmla="*/ 9343 h 10378"/>
                <a:gd name="connsiteX83" fmla="*/ 7998 w 11927"/>
                <a:gd name="connsiteY83" fmla="*/ 9256 h 10378"/>
                <a:gd name="connsiteX84" fmla="*/ 7964 w 11927"/>
                <a:gd name="connsiteY84" fmla="*/ 9256 h 10378"/>
                <a:gd name="connsiteX85" fmla="*/ 7155 w 11927"/>
                <a:gd name="connsiteY85" fmla="*/ 8998 h 10378"/>
                <a:gd name="connsiteX86" fmla="*/ 7693 w 11927"/>
                <a:gd name="connsiteY86" fmla="*/ 8825 h 10378"/>
                <a:gd name="connsiteX87" fmla="*/ 7964 w 11927"/>
                <a:gd name="connsiteY87" fmla="*/ 8091 h 10378"/>
                <a:gd name="connsiteX88" fmla="*/ 7864 w 11927"/>
                <a:gd name="connsiteY88" fmla="*/ 8005 h 10378"/>
                <a:gd name="connsiteX89" fmla="*/ 7762 w 11927"/>
                <a:gd name="connsiteY89" fmla="*/ 7919 h 10378"/>
                <a:gd name="connsiteX90" fmla="*/ 7693 w 11927"/>
                <a:gd name="connsiteY90" fmla="*/ 7790 h 10378"/>
                <a:gd name="connsiteX91" fmla="*/ 7661 w 11927"/>
                <a:gd name="connsiteY91" fmla="*/ 7661 h 10378"/>
                <a:gd name="connsiteX92" fmla="*/ 7661 w 11927"/>
                <a:gd name="connsiteY92" fmla="*/ 7530 h 10378"/>
                <a:gd name="connsiteX93" fmla="*/ 7661 w 11927"/>
                <a:gd name="connsiteY93" fmla="*/ 7530 h 10378"/>
                <a:gd name="connsiteX94" fmla="*/ 7592 w 11927"/>
                <a:gd name="connsiteY94" fmla="*/ 7358 h 10378"/>
                <a:gd name="connsiteX95" fmla="*/ 7559 w 11927"/>
                <a:gd name="connsiteY95" fmla="*/ 6972 h 10378"/>
                <a:gd name="connsiteX96" fmla="*/ 7525 w 11927"/>
                <a:gd name="connsiteY96" fmla="*/ 6410 h 10378"/>
                <a:gd name="connsiteX97" fmla="*/ 7525 w 11927"/>
                <a:gd name="connsiteY97" fmla="*/ 5849 h 10378"/>
                <a:gd name="connsiteX98" fmla="*/ 7592 w 11927"/>
                <a:gd name="connsiteY98" fmla="*/ 5460 h 10378"/>
                <a:gd name="connsiteX99" fmla="*/ 7795 w 11927"/>
                <a:gd name="connsiteY99" fmla="*/ 5287 h 10378"/>
                <a:gd name="connsiteX100" fmla="*/ 8032 w 11927"/>
                <a:gd name="connsiteY100" fmla="*/ 5159 h 10378"/>
                <a:gd name="connsiteX101" fmla="*/ 8235 w 11927"/>
                <a:gd name="connsiteY101" fmla="*/ 5116 h 10378"/>
                <a:gd name="connsiteX102" fmla="*/ 8335 w 11927"/>
                <a:gd name="connsiteY102" fmla="*/ 5116 h 10378"/>
                <a:gd name="connsiteX103" fmla="*/ 8335 w 11927"/>
                <a:gd name="connsiteY103" fmla="*/ 5116 h 10378"/>
                <a:gd name="connsiteX104" fmla="*/ 8438 w 11927"/>
                <a:gd name="connsiteY104" fmla="*/ 5116 h 10378"/>
                <a:gd name="connsiteX105" fmla="*/ 8639 w 11927"/>
                <a:gd name="connsiteY105" fmla="*/ 5159 h 10378"/>
                <a:gd name="connsiteX106" fmla="*/ 8909 w 11927"/>
                <a:gd name="connsiteY106" fmla="*/ 5287 h 10378"/>
                <a:gd name="connsiteX107" fmla="*/ 9113 w 11927"/>
                <a:gd name="connsiteY107" fmla="*/ 5460 h 10378"/>
                <a:gd name="connsiteX108" fmla="*/ 9213 w 11927"/>
                <a:gd name="connsiteY108" fmla="*/ 5849 h 10378"/>
                <a:gd name="connsiteX109" fmla="*/ 9180 w 11927"/>
                <a:gd name="connsiteY109" fmla="*/ 6410 h 10378"/>
                <a:gd name="connsiteX110" fmla="*/ 9113 w 11927"/>
                <a:gd name="connsiteY110" fmla="*/ 6972 h 10378"/>
                <a:gd name="connsiteX111" fmla="*/ 9078 w 11927"/>
                <a:gd name="connsiteY111" fmla="*/ 7358 h 10378"/>
                <a:gd name="connsiteX112" fmla="*/ 9078 w 11927"/>
                <a:gd name="connsiteY112" fmla="*/ 7530 h 10378"/>
                <a:gd name="connsiteX113" fmla="*/ 9078 w 11927"/>
                <a:gd name="connsiteY113" fmla="*/ 7530 h 10378"/>
                <a:gd name="connsiteX114" fmla="*/ 9011 w 11927"/>
                <a:gd name="connsiteY114" fmla="*/ 7661 h 10378"/>
                <a:gd name="connsiteX115" fmla="*/ 8978 w 11927"/>
                <a:gd name="connsiteY115" fmla="*/ 7790 h 10378"/>
                <a:gd name="connsiteX116" fmla="*/ 8909 w 11927"/>
                <a:gd name="connsiteY116" fmla="*/ 7919 h 10378"/>
                <a:gd name="connsiteX117" fmla="*/ 8877 w 11927"/>
                <a:gd name="connsiteY117" fmla="*/ 8005 h 10378"/>
                <a:gd name="connsiteX118" fmla="*/ 8775 w 11927"/>
                <a:gd name="connsiteY118" fmla="*/ 8091 h 10378"/>
                <a:gd name="connsiteX119" fmla="*/ 8978 w 11927"/>
                <a:gd name="connsiteY119" fmla="*/ 8825 h 10378"/>
                <a:gd name="connsiteX120" fmla="*/ 9992 w 11927"/>
                <a:gd name="connsiteY120" fmla="*/ 9126 h 10378"/>
                <a:gd name="connsiteX121" fmla="*/ 9992 w 11927"/>
                <a:gd name="connsiteY121" fmla="*/ 9126 h 10378"/>
                <a:gd name="connsiteX122" fmla="*/ 10058 w 11927"/>
                <a:gd name="connsiteY122" fmla="*/ 9213 h 10378"/>
                <a:gd name="connsiteX123" fmla="*/ 10093 w 11927"/>
                <a:gd name="connsiteY123" fmla="*/ 9256 h 10378"/>
                <a:gd name="connsiteX124" fmla="*/ 10093 w 11927"/>
                <a:gd name="connsiteY124" fmla="*/ 9384 h 10378"/>
                <a:gd name="connsiteX125" fmla="*/ 10125 w 11927"/>
                <a:gd name="connsiteY125" fmla="*/ 9516 h 10378"/>
                <a:gd name="connsiteX126" fmla="*/ 10125 w 11927"/>
                <a:gd name="connsiteY12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575 h 10378"/>
                <a:gd name="connsiteX54" fmla="*/ 4924 w 11927"/>
                <a:gd name="connsiteY54" fmla="*/ 7401 h 10378"/>
                <a:gd name="connsiteX55" fmla="*/ 4790 w 11927"/>
                <a:gd name="connsiteY55" fmla="*/ 6022 h 10378"/>
                <a:gd name="connsiteX56" fmla="*/ 4823 w 11927"/>
                <a:gd name="connsiteY56" fmla="*/ 5159 h 10378"/>
                <a:gd name="connsiteX57" fmla="*/ 5025 w 11927"/>
                <a:gd name="connsiteY57" fmla="*/ 4856 h 10378"/>
                <a:gd name="connsiteX58" fmla="*/ 5263 w 11927"/>
                <a:gd name="connsiteY58" fmla="*/ 4727 h 10378"/>
                <a:gd name="connsiteX59" fmla="*/ 5701 w 11927"/>
                <a:gd name="connsiteY59" fmla="*/ 4598 h 10378"/>
                <a:gd name="connsiteX60" fmla="*/ 6544 w 11927"/>
                <a:gd name="connsiteY60" fmla="*/ 4856 h 10378"/>
                <a:gd name="connsiteX61" fmla="*/ 6714 w 11927"/>
                <a:gd name="connsiteY61" fmla="*/ 5159 h 10378"/>
                <a:gd name="connsiteX62" fmla="*/ 6816 w 11927"/>
                <a:gd name="connsiteY62" fmla="*/ 5547 h 10378"/>
                <a:gd name="connsiteX63" fmla="*/ 6648 w 11927"/>
                <a:gd name="connsiteY63" fmla="*/ 7530 h 10378"/>
                <a:gd name="connsiteX64" fmla="*/ 6579 w 11927"/>
                <a:gd name="connsiteY64" fmla="*/ 7833 h 10378"/>
                <a:gd name="connsiteX65" fmla="*/ 6478 w 11927"/>
                <a:gd name="connsiteY65" fmla="*/ 7962 h 10378"/>
                <a:gd name="connsiteX66" fmla="*/ 6444 w 11927"/>
                <a:gd name="connsiteY66" fmla="*/ 8091 h 10378"/>
                <a:gd name="connsiteX67" fmla="*/ 6275 w 11927"/>
                <a:gd name="connsiteY67" fmla="*/ 8221 h 10378"/>
                <a:gd name="connsiteX68" fmla="*/ 6544 w 11927"/>
                <a:gd name="connsiteY68" fmla="*/ 9084 h 10378"/>
                <a:gd name="connsiteX69" fmla="*/ 7762 w 11927"/>
                <a:gd name="connsiteY69" fmla="*/ 9473 h 10378"/>
                <a:gd name="connsiteX70" fmla="*/ 7762 w 11927"/>
                <a:gd name="connsiteY70" fmla="*/ 9516 h 10378"/>
                <a:gd name="connsiteX71" fmla="*/ 7795 w 11927"/>
                <a:gd name="connsiteY71" fmla="*/ 9559 h 10378"/>
                <a:gd name="connsiteX72" fmla="*/ 7864 w 11927"/>
                <a:gd name="connsiteY72" fmla="*/ 9646 h 10378"/>
                <a:gd name="connsiteX73" fmla="*/ 7897 w 11927"/>
                <a:gd name="connsiteY73" fmla="*/ 9774 h 10378"/>
                <a:gd name="connsiteX74" fmla="*/ 7964 w 11927"/>
                <a:gd name="connsiteY74" fmla="*/ 9948 h 10378"/>
                <a:gd name="connsiteX75" fmla="*/ 7964 w 11927"/>
                <a:gd name="connsiteY75" fmla="*/ 10120 h 10378"/>
                <a:gd name="connsiteX76" fmla="*/ 7964 w 11927"/>
                <a:gd name="connsiteY76" fmla="*/ 10334 h 10378"/>
                <a:gd name="connsiteX77" fmla="*/ 8134 w 11927"/>
                <a:gd name="connsiteY77" fmla="*/ 10334 h 10378"/>
                <a:gd name="connsiteX78" fmla="*/ 8134 w 11927"/>
                <a:gd name="connsiteY78" fmla="*/ 9774 h 10378"/>
                <a:gd name="connsiteX79" fmla="*/ 8134 w 11927"/>
                <a:gd name="connsiteY79" fmla="*/ 9559 h 10378"/>
                <a:gd name="connsiteX80" fmla="*/ 8098 w 11927"/>
                <a:gd name="connsiteY80" fmla="*/ 9473 h 10378"/>
                <a:gd name="connsiteX81" fmla="*/ 8032 w 11927"/>
                <a:gd name="connsiteY81" fmla="*/ 9343 h 10378"/>
                <a:gd name="connsiteX82" fmla="*/ 7998 w 11927"/>
                <a:gd name="connsiteY82" fmla="*/ 9256 h 10378"/>
                <a:gd name="connsiteX83" fmla="*/ 7964 w 11927"/>
                <a:gd name="connsiteY83" fmla="*/ 9256 h 10378"/>
                <a:gd name="connsiteX84" fmla="*/ 7155 w 11927"/>
                <a:gd name="connsiteY84" fmla="*/ 8998 h 10378"/>
                <a:gd name="connsiteX85" fmla="*/ 7693 w 11927"/>
                <a:gd name="connsiteY85" fmla="*/ 8825 h 10378"/>
                <a:gd name="connsiteX86" fmla="*/ 7964 w 11927"/>
                <a:gd name="connsiteY86" fmla="*/ 8091 h 10378"/>
                <a:gd name="connsiteX87" fmla="*/ 7864 w 11927"/>
                <a:gd name="connsiteY87" fmla="*/ 8005 h 10378"/>
                <a:gd name="connsiteX88" fmla="*/ 7762 w 11927"/>
                <a:gd name="connsiteY88" fmla="*/ 7919 h 10378"/>
                <a:gd name="connsiteX89" fmla="*/ 7693 w 11927"/>
                <a:gd name="connsiteY89" fmla="*/ 7790 h 10378"/>
                <a:gd name="connsiteX90" fmla="*/ 7661 w 11927"/>
                <a:gd name="connsiteY90" fmla="*/ 7661 h 10378"/>
                <a:gd name="connsiteX91" fmla="*/ 7661 w 11927"/>
                <a:gd name="connsiteY91" fmla="*/ 7530 h 10378"/>
                <a:gd name="connsiteX92" fmla="*/ 7661 w 11927"/>
                <a:gd name="connsiteY92" fmla="*/ 7530 h 10378"/>
                <a:gd name="connsiteX93" fmla="*/ 7592 w 11927"/>
                <a:gd name="connsiteY93" fmla="*/ 7358 h 10378"/>
                <a:gd name="connsiteX94" fmla="*/ 7559 w 11927"/>
                <a:gd name="connsiteY94" fmla="*/ 6972 h 10378"/>
                <a:gd name="connsiteX95" fmla="*/ 7525 w 11927"/>
                <a:gd name="connsiteY95" fmla="*/ 6410 h 10378"/>
                <a:gd name="connsiteX96" fmla="*/ 7525 w 11927"/>
                <a:gd name="connsiteY96" fmla="*/ 5849 h 10378"/>
                <a:gd name="connsiteX97" fmla="*/ 7592 w 11927"/>
                <a:gd name="connsiteY97" fmla="*/ 5460 h 10378"/>
                <a:gd name="connsiteX98" fmla="*/ 7795 w 11927"/>
                <a:gd name="connsiteY98" fmla="*/ 5287 h 10378"/>
                <a:gd name="connsiteX99" fmla="*/ 8032 w 11927"/>
                <a:gd name="connsiteY99" fmla="*/ 5159 h 10378"/>
                <a:gd name="connsiteX100" fmla="*/ 8235 w 11927"/>
                <a:gd name="connsiteY100" fmla="*/ 5116 h 10378"/>
                <a:gd name="connsiteX101" fmla="*/ 8335 w 11927"/>
                <a:gd name="connsiteY101" fmla="*/ 5116 h 10378"/>
                <a:gd name="connsiteX102" fmla="*/ 8335 w 11927"/>
                <a:gd name="connsiteY102" fmla="*/ 5116 h 10378"/>
                <a:gd name="connsiteX103" fmla="*/ 8438 w 11927"/>
                <a:gd name="connsiteY103" fmla="*/ 5116 h 10378"/>
                <a:gd name="connsiteX104" fmla="*/ 8639 w 11927"/>
                <a:gd name="connsiteY104" fmla="*/ 5159 h 10378"/>
                <a:gd name="connsiteX105" fmla="*/ 8909 w 11927"/>
                <a:gd name="connsiteY105" fmla="*/ 5287 h 10378"/>
                <a:gd name="connsiteX106" fmla="*/ 9113 w 11927"/>
                <a:gd name="connsiteY106" fmla="*/ 5460 h 10378"/>
                <a:gd name="connsiteX107" fmla="*/ 9213 w 11927"/>
                <a:gd name="connsiteY107" fmla="*/ 5849 h 10378"/>
                <a:gd name="connsiteX108" fmla="*/ 9180 w 11927"/>
                <a:gd name="connsiteY108" fmla="*/ 6410 h 10378"/>
                <a:gd name="connsiteX109" fmla="*/ 9113 w 11927"/>
                <a:gd name="connsiteY109" fmla="*/ 6972 h 10378"/>
                <a:gd name="connsiteX110" fmla="*/ 9078 w 11927"/>
                <a:gd name="connsiteY110" fmla="*/ 7358 h 10378"/>
                <a:gd name="connsiteX111" fmla="*/ 9078 w 11927"/>
                <a:gd name="connsiteY111" fmla="*/ 7530 h 10378"/>
                <a:gd name="connsiteX112" fmla="*/ 9078 w 11927"/>
                <a:gd name="connsiteY112" fmla="*/ 7530 h 10378"/>
                <a:gd name="connsiteX113" fmla="*/ 9011 w 11927"/>
                <a:gd name="connsiteY113" fmla="*/ 7661 h 10378"/>
                <a:gd name="connsiteX114" fmla="*/ 8978 w 11927"/>
                <a:gd name="connsiteY114" fmla="*/ 7790 h 10378"/>
                <a:gd name="connsiteX115" fmla="*/ 8909 w 11927"/>
                <a:gd name="connsiteY115" fmla="*/ 7919 h 10378"/>
                <a:gd name="connsiteX116" fmla="*/ 8877 w 11927"/>
                <a:gd name="connsiteY116" fmla="*/ 8005 h 10378"/>
                <a:gd name="connsiteX117" fmla="*/ 8775 w 11927"/>
                <a:gd name="connsiteY117" fmla="*/ 8091 h 10378"/>
                <a:gd name="connsiteX118" fmla="*/ 8978 w 11927"/>
                <a:gd name="connsiteY118" fmla="*/ 8825 h 10378"/>
                <a:gd name="connsiteX119" fmla="*/ 9992 w 11927"/>
                <a:gd name="connsiteY119" fmla="*/ 9126 h 10378"/>
                <a:gd name="connsiteX120" fmla="*/ 9992 w 11927"/>
                <a:gd name="connsiteY120" fmla="*/ 9126 h 10378"/>
                <a:gd name="connsiteX121" fmla="*/ 10058 w 11927"/>
                <a:gd name="connsiteY121" fmla="*/ 9213 h 10378"/>
                <a:gd name="connsiteX122" fmla="*/ 10093 w 11927"/>
                <a:gd name="connsiteY122" fmla="*/ 9256 h 10378"/>
                <a:gd name="connsiteX123" fmla="*/ 10093 w 11927"/>
                <a:gd name="connsiteY123" fmla="*/ 9384 h 10378"/>
                <a:gd name="connsiteX124" fmla="*/ 10125 w 11927"/>
                <a:gd name="connsiteY124" fmla="*/ 9516 h 10378"/>
                <a:gd name="connsiteX125" fmla="*/ 10125 w 11927"/>
                <a:gd name="connsiteY12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401 h 10378"/>
                <a:gd name="connsiteX54" fmla="*/ 4790 w 11927"/>
                <a:gd name="connsiteY54" fmla="*/ 6022 h 10378"/>
                <a:gd name="connsiteX55" fmla="*/ 4823 w 11927"/>
                <a:gd name="connsiteY55" fmla="*/ 5159 h 10378"/>
                <a:gd name="connsiteX56" fmla="*/ 5025 w 11927"/>
                <a:gd name="connsiteY56" fmla="*/ 4856 h 10378"/>
                <a:gd name="connsiteX57" fmla="*/ 5263 w 11927"/>
                <a:gd name="connsiteY57" fmla="*/ 4727 h 10378"/>
                <a:gd name="connsiteX58" fmla="*/ 5701 w 11927"/>
                <a:gd name="connsiteY58" fmla="*/ 4598 h 10378"/>
                <a:gd name="connsiteX59" fmla="*/ 6544 w 11927"/>
                <a:gd name="connsiteY59" fmla="*/ 4856 h 10378"/>
                <a:gd name="connsiteX60" fmla="*/ 6714 w 11927"/>
                <a:gd name="connsiteY60" fmla="*/ 5159 h 10378"/>
                <a:gd name="connsiteX61" fmla="*/ 6816 w 11927"/>
                <a:gd name="connsiteY61" fmla="*/ 5547 h 10378"/>
                <a:gd name="connsiteX62" fmla="*/ 6648 w 11927"/>
                <a:gd name="connsiteY62" fmla="*/ 7530 h 10378"/>
                <a:gd name="connsiteX63" fmla="*/ 6579 w 11927"/>
                <a:gd name="connsiteY63" fmla="*/ 7833 h 10378"/>
                <a:gd name="connsiteX64" fmla="*/ 6478 w 11927"/>
                <a:gd name="connsiteY64" fmla="*/ 7962 h 10378"/>
                <a:gd name="connsiteX65" fmla="*/ 6444 w 11927"/>
                <a:gd name="connsiteY65" fmla="*/ 8091 h 10378"/>
                <a:gd name="connsiteX66" fmla="*/ 6275 w 11927"/>
                <a:gd name="connsiteY66" fmla="*/ 8221 h 10378"/>
                <a:gd name="connsiteX67" fmla="*/ 6544 w 11927"/>
                <a:gd name="connsiteY67" fmla="*/ 9084 h 10378"/>
                <a:gd name="connsiteX68" fmla="*/ 7762 w 11927"/>
                <a:gd name="connsiteY68" fmla="*/ 9473 h 10378"/>
                <a:gd name="connsiteX69" fmla="*/ 7762 w 11927"/>
                <a:gd name="connsiteY69" fmla="*/ 9516 h 10378"/>
                <a:gd name="connsiteX70" fmla="*/ 7795 w 11927"/>
                <a:gd name="connsiteY70" fmla="*/ 9559 h 10378"/>
                <a:gd name="connsiteX71" fmla="*/ 7864 w 11927"/>
                <a:gd name="connsiteY71" fmla="*/ 9646 h 10378"/>
                <a:gd name="connsiteX72" fmla="*/ 7897 w 11927"/>
                <a:gd name="connsiteY72" fmla="*/ 9774 h 10378"/>
                <a:gd name="connsiteX73" fmla="*/ 7964 w 11927"/>
                <a:gd name="connsiteY73" fmla="*/ 9948 h 10378"/>
                <a:gd name="connsiteX74" fmla="*/ 7964 w 11927"/>
                <a:gd name="connsiteY74" fmla="*/ 10120 h 10378"/>
                <a:gd name="connsiteX75" fmla="*/ 7964 w 11927"/>
                <a:gd name="connsiteY75" fmla="*/ 10334 h 10378"/>
                <a:gd name="connsiteX76" fmla="*/ 8134 w 11927"/>
                <a:gd name="connsiteY76" fmla="*/ 10334 h 10378"/>
                <a:gd name="connsiteX77" fmla="*/ 8134 w 11927"/>
                <a:gd name="connsiteY77" fmla="*/ 9774 h 10378"/>
                <a:gd name="connsiteX78" fmla="*/ 8134 w 11927"/>
                <a:gd name="connsiteY78" fmla="*/ 9559 h 10378"/>
                <a:gd name="connsiteX79" fmla="*/ 8098 w 11927"/>
                <a:gd name="connsiteY79" fmla="*/ 9473 h 10378"/>
                <a:gd name="connsiteX80" fmla="*/ 8032 w 11927"/>
                <a:gd name="connsiteY80" fmla="*/ 9343 h 10378"/>
                <a:gd name="connsiteX81" fmla="*/ 7998 w 11927"/>
                <a:gd name="connsiteY81" fmla="*/ 9256 h 10378"/>
                <a:gd name="connsiteX82" fmla="*/ 7964 w 11927"/>
                <a:gd name="connsiteY82" fmla="*/ 9256 h 10378"/>
                <a:gd name="connsiteX83" fmla="*/ 7155 w 11927"/>
                <a:gd name="connsiteY83" fmla="*/ 8998 h 10378"/>
                <a:gd name="connsiteX84" fmla="*/ 7693 w 11927"/>
                <a:gd name="connsiteY84" fmla="*/ 8825 h 10378"/>
                <a:gd name="connsiteX85" fmla="*/ 7964 w 11927"/>
                <a:gd name="connsiteY85" fmla="*/ 8091 h 10378"/>
                <a:gd name="connsiteX86" fmla="*/ 7864 w 11927"/>
                <a:gd name="connsiteY86" fmla="*/ 8005 h 10378"/>
                <a:gd name="connsiteX87" fmla="*/ 7762 w 11927"/>
                <a:gd name="connsiteY87" fmla="*/ 7919 h 10378"/>
                <a:gd name="connsiteX88" fmla="*/ 7693 w 11927"/>
                <a:gd name="connsiteY88" fmla="*/ 7790 h 10378"/>
                <a:gd name="connsiteX89" fmla="*/ 7661 w 11927"/>
                <a:gd name="connsiteY89" fmla="*/ 7661 h 10378"/>
                <a:gd name="connsiteX90" fmla="*/ 7661 w 11927"/>
                <a:gd name="connsiteY90" fmla="*/ 7530 h 10378"/>
                <a:gd name="connsiteX91" fmla="*/ 7661 w 11927"/>
                <a:gd name="connsiteY91" fmla="*/ 7530 h 10378"/>
                <a:gd name="connsiteX92" fmla="*/ 7592 w 11927"/>
                <a:gd name="connsiteY92" fmla="*/ 7358 h 10378"/>
                <a:gd name="connsiteX93" fmla="*/ 7559 w 11927"/>
                <a:gd name="connsiteY93" fmla="*/ 6972 h 10378"/>
                <a:gd name="connsiteX94" fmla="*/ 7525 w 11927"/>
                <a:gd name="connsiteY94" fmla="*/ 6410 h 10378"/>
                <a:gd name="connsiteX95" fmla="*/ 7525 w 11927"/>
                <a:gd name="connsiteY95" fmla="*/ 5849 h 10378"/>
                <a:gd name="connsiteX96" fmla="*/ 7592 w 11927"/>
                <a:gd name="connsiteY96" fmla="*/ 5460 h 10378"/>
                <a:gd name="connsiteX97" fmla="*/ 7795 w 11927"/>
                <a:gd name="connsiteY97" fmla="*/ 5287 h 10378"/>
                <a:gd name="connsiteX98" fmla="*/ 8032 w 11927"/>
                <a:gd name="connsiteY98" fmla="*/ 5159 h 10378"/>
                <a:gd name="connsiteX99" fmla="*/ 8235 w 11927"/>
                <a:gd name="connsiteY99" fmla="*/ 5116 h 10378"/>
                <a:gd name="connsiteX100" fmla="*/ 8335 w 11927"/>
                <a:gd name="connsiteY100" fmla="*/ 5116 h 10378"/>
                <a:gd name="connsiteX101" fmla="*/ 8335 w 11927"/>
                <a:gd name="connsiteY101" fmla="*/ 5116 h 10378"/>
                <a:gd name="connsiteX102" fmla="*/ 8438 w 11927"/>
                <a:gd name="connsiteY102" fmla="*/ 5116 h 10378"/>
                <a:gd name="connsiteX103" fmla="*/ 8639 w 11927"/>
                <a:gd name="connsiteY103" fmla="*/ 5159 h 10378"/>
                <a:gd name="connsiteX104" fmla="*/ 8909 w 11927"/>
                <a:gd name="connsiteY104" fmla="*/ 5287 h 10378"/>
                <a:gd name="connsiteX105" fmla="*/ 9113 w 11927"/>
                <a:gd name="connsiteY105" fmla="*/ 5460 h 10378"/>
                <a:gd name="connsiteX106" fmla="*/ 9213 w 11927"/>
                <a:gd name="connsiteY106" fmla="*/ 5849 h 10378"/>
                <a:gd name="connsiteX107" fmla="*/ 9180 w 11927"/>
                <a:gd name="connsiteY107" fmla="*/ 6410 h 10378"/>
                <a:gd name="connsiteX108" fmla="*/ 9113 w 11927"/>
                <a:gd name="connsiteY108" fmla="*/ 6972 h 10378"/>
                <a:gd name="connsiteX109" fmla="*/ 9078 w 11927"/>
                <a:gd name="connsiteY109" fmla="*/ 7358 h 10378"/>
                <a:gd name="connsiteX110" fmla="*/ 9078 w 11927"/>
                <a:gd name="connsiteY110" fmla="*/ 7530 h 10378"/>
                <a:gd name="connsiteX111" fmla="*/ 9078 w 11927"/>
                <a:gd name="connsiteY111" fmla="*/ 7530 h 10378"/>
                <a:gd name="connsiteX112" fmla="*/ 9011 w 11927"/>
                <a:gd name="connsiteY112" fmla="*/ 7661 h 10378"/>
                <a:gd name="connsiteX113" fmla="*/ 8978 w 11927"/>
                <a:gd name="connsiteY113" fmla="*/ 7790 h 10378"/>
                <a:gd name="connsiteX114" fmla="*/ 8909 w 11927"/>
                <a:gd name="connsiteY114" fmla="*/ 7919 h 10378"/>
                <a:gd name="connsiteX115" fmla="*/ 8877 w 11927"/>
                <a:gd name="connsiteY115" fmla="*/ 8005 h 10378"/>
                <a:gd name="connsiteX116" fmla="*/ 8775 w 11927"/>
                <a:gd name="connsiteY116" fmla="*/ 8091 h 10378"/>
                <a:gd name="connsiteX117" fmla="*/ 8978 w 11927"/>
                <a:gd name="connsiteY117" fmla="*/ 8825 h 10378"/>
                <a:gd name="connsiteX118" fmla="*/ 9992 w 11927"/>
                <a:gd name="connsiteY118" fmla="*/ 9126 h 10378"/>
                <a:gd name="connsiteX119" fmla="*/ 9992 w 11927"/>
                <a:gd name="connsiteY119" fmla="*/ 9126 h 10378"/>
                <a:gd name="connsiteX120" fmla="*/ 10058 w 11927"/>
                <a:gd name="connsiteY120" fmla="*/ 9213 h 10378"/>
                <a:gd name="connsiteX121" fmla="*/ 10093 w 11927"/>
                <a:gd name="connsiteY121" fmla="*/ 9256 h 10378"/>
                <a:gd name="connsiteX122" fmla="*/ 10093 w 11927"/>
                <a:gd name="connsiteY122" fmla="*/ 9384 h 10378"/>
                <a:gd name="connsiteX123" fmla="*/ 10125 w 11927"/>
                <a:gd name="connsiteY123" fmla="*/ 9516 h 10378"/>
                <a:gd name="connsiteX124" fmla="*/ 10125 w 11927"/>
                <a:gd name="connsiteY12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790 w 11927"/>
                <a:gd name="connsiteY53" fmla="*/ 6022 h 10378"/>
                <a:gd name="connsiteX54" fmla="*/ 4823 w 11927"/>
                <a:gd name="connsiteY54" fmla="*/ 5159 h 10378"/>
                <a:gd name="connsiteX55" fmla="*/ 5025 w 11927"/>
                <a:gd name="connsiteY55" fmla="*/ 4856 h 10378"/>
                <a:gd name="connsiteX56" fmla="*/ 5263 w 11927"/>
                <a:gd name="connsiteY56" fmla="*/ 4727 h 10378"/>
                <a:gd name="connsiteX57" fmla="*/ 5701 w 11927"/>
                <a:gd name="connsiteY57" fmla="*/ 4598 h 10378"/>
                <a:gd name="connsiteX58" fmla="*/ 6544 w 11927"/>
                <a:gd name="connsiteY58" fmla="*/ 4856 h 10378"/>
                <a:gd name="connsiteX59" fmla="*/ 6714 w 11927"/>
                <a:gd name="connsiteY59" fmla="*/ 5159 h 10378"/>
                <a:gd name="connsiteX60" fmla="*/ 6816 w 11927"/>
                <a:gd name="connsiteY60" fmla="*/ 5547 h 10378"/>
                <a:gd name="connsiteX61" fmla="*/ 6648 w 11927"/>
                <a:gd name="connsiteY61" fmla="*/ 7530 h 10378"/>
                <a:gd name="connsiteX62" fmla="*/ 6579 w 11927"/>
                <a:gd name="connsiteY62" fmla="*/ 7833 h 10378"/>
                <a:gd name="connsiteX63" fmla="*/ 6478 w 11927"/>
                <a:gd name="connsiteY63" fmla="*/ 7962 h 10378"/>
                <a:gd name="connsiteX64" fmla="*/ 6444 w 11927"/>
                <a:gd name="connsiteY64" fmla="*/ 8091 h 10378"/>
                <a:gd name="connsiteX65" fmla="*/ 6275 w 11927"/>
                <a:gd name="connsiteY65" fmla="*/ 8221 h 10378"/>
                <a:gd name="connsiteX66" fmla="*/ 6544 w 11927"/>
                <a:gd name="connsiteY66" fmla="*/ 9084 h 10378"/>
                <a:gd name="connsiteX67" fmla="*/ 7762 w 11927"/>
                <a:gd name="connsiteY67" fmla="*/ 9473 h 10378"/>
                <a:gd name="connsiteX68" fmla="*/ 7762 w 11927"/>
                <a:gd name="connsiteY68" fmla="*/ 9516 h 10378"/>
                <a:gd name="connsiteX69" fmla="*/ 7795 w 11927"/>
                <a:gd name="connsiteY69" fmla="*/ 9559 h 10378"/>
                <a:gd name="connsiteX70" fmla="*/ 7864 w 11927"/>
                <a:gd name="connsiteY70" fmla="*/ 9646 h 10378"/>
                <a:gd name="connsiteX71" fmla="*/ 7897 w 11927"/>
                <a:gd name="connsiteY71" fmla="*/ 9774 h 10378"/>
                <a:gd name="connsiteX72" fmla="*/ 7964 w 11927"/>
                <a:gd name="connsiteY72" fmla="*/ 9948 h 10378"/>
                <a:gd name="connsiteX73" fmla="*/ 7964 w 11927"/>
                <a:gd name="connsiteY73" fmla="*/ 10120 h 10378"/>
                <a:gd name="connsiteX74" fmla="*/ 7964 w 11927"/>
                <a:gd name="connsiteY74" fmla="*/ 10334 h 10378"/>
                <a:gd name="connsiteX75" fmla="*/ 8134 w 11927"/>
                <a:gd name="connsiteY75" fmla="*/ 10334 h 10378"/>
                <a:gd name="connsiteX76" fmla="*/ 8134 w 11927"/>
                <a:gd name="connsiteY76" fmla="*/ 9774 h 10378"/>
                <a:gd name="connsiteX77" fmla="*/ 8134 w 11927"/>
                <a:gd name="connsiteY77" fmla="*/ 9559 h 10378"/>
                <a:gd name="connsiteX78" fmla="*/ 8098 w 11927"/>
                <a:gd name="connsiteY78" fmla="*/ 9473 h 10378"/>
                <a:gd name="connsiteX79" fmla="*/ 8032 w 11927"/>
                <a:gd name="connsiteY79" fmla="*/ 9343 h 10378"/>
                <a:gd name="connsiteX80" fmla="*/ 7998 w 11927"/>
                <a:gd name="connsiteY80" fmla="*/ 9256 h 10378"/>
                <a:gd name="connsiteX81" fmla="*/ 7964 w 11927"/>
                <a:gd name="connsiteY81" fmla="*/ 9256 h 10378"/>
                <a:gd name="connsiteX82" fmla="*/ 7155 w 11927"/>
                <a:gd name="connsiteY82" fmla="*/ 8998 h 10378"/>
                <a:gd name="connsiteX83" fmla="*/ 7693 w 11927"/>
                <a:gd name="connsiteY83" fmla="*/ 8825 h 10378"/>
                <a:gd name="connsiteX84" fmla="*/ 7964 w 11927"/>
                <a:gd name="connsiteY84" fmla="*/ 8091 h 10378"/>
                <a:gd name="connsiteX85" fmla="*/ 7864 w 11927"/>
                <a:gd name="connsiteY85" fmla="*/ 8005 h 10378"/>
                <a:gd name="connsiteX86" fmla="*/ 7762 w 11927"/>
                <a:gd name="connsiteY86" fmla="*/ 7919 h 10378"/>
                <a:gd name="connsiteX87" fmla="*/ 7693 w 11927"/>
                <a:gd name="connsiteY87" fmla="*/ 7790 h 10378"/>
                <a:gd name="connsiteX88" fmla="*/ 7661 w 11927"/>
                <a:gd name="connsiteY88" fmla="*/ 7661 h 10378"/>
                <a:gd name="connsiteX89" fmla="*/ 7661 w 11927"/>
                <a:gd name="connsiteY89" fmla="*/ 7530 h 10378"/>
                <a:gd name="connsiteX90" fmla="*/ 7661 w 11927"/>
                <a:gd name="connsiteY90" fmla="*/ 7530 h 10378"/>
                <a:gd name="connsiteX91" fmla="*/ 7592 w 11927"/>
                <a:gd name="connsiteY91" fmla="*/ 7358 h 10378"/>
                <a:gd name="connsiteX92" fmla="*/ 7559 w 11927"/>
                <a:gd name="connsiteY92" fmla="*/ 6972 h 10378"/>
                <a:gd name="connsiteX93" fmla="*/ 7525 w 11927"/>
                <a:gd name="connsiteY93" fmla="*/ 6410 h 10378"/>
                <a:gd name="connsiteX94" fmla="*/ 7525 w 11927"/>
                <a:gd name="connsiteY94" fmla="*/ 5849 h 10378"/>
                <a:gd name="connsiteX95" fmla="*/ 7592 w 11927"/>
                <a:gd name="connsiteY95" fmla="*/ 5460 h 10378"/>
                <a:gd name="connsiteX96" fmla="*/ 7795 w 11927"/>
                <a:gd name="connsiteY96" fmla="*/ 5287 h 10378"/>
                <a:gd name="connsiteX97" fmla="*/ 8032 w 11927"/>
                <a:gd name="connsiteY97" fmla="*/ 5159 h 10378"/>
                <a:gd name="connsiteX98" fmla="*/ 8235 w 11927"/>
                <a:gd name="connsiteY98" fmla="*/ 5116 h 10378"/>
                <a:gd name="connsiteX99" fmla="*/ 8335 w 11927"/>
                <a:gd name="connsiteY99" fmla="*/ 5116 h 10378"/>
                <a:gd name="connsiteX100" fmla="*/ 8335 w 11927"/>
                <a:gd name="connsiteY100" fmla="*/ 5116 h 10378"/>
                <a:gd name="connsiteX101" fmla="*/ 8438 w 11927"/>
                <a:gd name="connsiteY101" fmla="*/ 5116 h 10378"/>
                <a:gd name="connsiteX102" fmla="*/ 8639 w 11927"/>
                <a:gd name="connsiteY102" fmla="*/ 5159 h 10378"/>
                <a:gd name="connsiteX103" fmla="*/ 8909 w 11927"/>
                <a:gd name="connsiteY103" fmla="*/ 5287 h 10378"/>
                <a:gd name="connsiteX104" fmla="*/ 9113 w 11927"/>
                <a:gd name="connsiteY104" fmla="*/ 5460 h 10378"/>
                <a:gd name="connsiteX105" fmla="*/ 9213 w 11927"/>
                <a:gd name="connsiteY105" fmla="*/ 5849 h 10378"/>
                <a:gd name="connsiteX106" fmla="*/ 9180 w 11927"/>
                <a:gd name="connsiteY106" fmla="*/ 6410 h 10378"/>
                <a:gd name="connsiteX107" fmla="*/ 9113 w 11927"/>
                <a:gd name="connsiteY107" fmla="*/ 6972 h 10378"/>
                <a:gd name="connsiteX108" fmla="*/ 9078 w 11927"/>
                <a:gd name="connsiteY108" fmla="*/ 7358 h 10378"/>
                <a:gd name="connsiteX109" fmla="*/ 9078 w 11927"/>
                <a:gd name="connsiteY109" fmla="*/ 7530 h 10378"/>
                <a:gd name="connsiteX110" fmla="*/ 9078 w 11927"/>
                <a:gd name="connsiteY110" fmla="*/ 7530 h 10378"/>
                <a:gd name="connsiteX111" fmla="*/ 9011 w 11927"/>
                <a:gd name="connsiteY111" fmla="*/ 7661 h 10378"/>
                <a:gd name="connsiteX112" fmla="*/ 8978 w 11927"/>
                <a:gd name="connsiteY112" fmla="*/ 7790 h 10378"/>
                <a:gd name="connsiteX113" fmla="*/ 8909 w 11927"/>
                <a:gd name="connsiteY113" fmla="*/ 7919 h 10378"/>
                <a:gd name="connsiteX114" fmla="*/ 8877 w 11927"/>
                <a:gd name="connsiteY114" fmla="*/ 8005 h 10378"/>
                <a:gd name="connsiteX115" fmla="*/ 8775 w 11927"/>
                <a:gd name="connsiteY115" fmla="*/ 8091 h 10378"/>
                <a:gd name="connsiteX116" fmla="*/ 8978 w 11927"/>
                <a:gd name="connsiteY116" fmla="*/ 8825 h 10378"/>
                <a:gd name="connsiteX117" fmla="*/ 9992 w 11927"/>
                <a:gd name="connsiteY117" fmla="*/ 9126 h 10378"/>
                <a:gd name="connsiteX118" fmla="*/ 9992 w 11927"/>
                <a:gd name="connsiteY118" fmla="*/ 9126 h 10378"/>
                <a:gd name="connsiteX119" fmla="*/ 10058 w 11927"/>
                <a:gd name="connsiteY119" fmla="*/ 9213 h 10378"/>
                <a:gd name="connsiteX120" fmla="*/ 10093 w 11927"/>
                <a:gd name="connsiteY120" fmla="*/ 9256 h 10378"/>
                <a:gd name="connsiteX121" fmla="*/ 10093 w 11927"/>
                <a:gd name="connsiteY121" fmla="*/ 9384 h 10378"/>
                <a:gd name="connsiteX122" fmla="*/ 10125 w 11927"/>
                <a:gd name="connsiteY122" fmla="*/ 9516 h 10378"/>
                <a:gd name="connsiteX123" fmla="*/ 10125 w 11927"/>
                <a:gd name="connsiteY12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648 w 11927"/>
                <a:gd name="connsiteY60" fmla="*/ 7530 h 10378"/>
                <a:gd name="connsiteX61" fmla="*/ 6579 w 11927"/>
                <a:gd name="connsiteY61" fmla="*/ 7833 h 10378"/>
                <a:gd name="connsiteX62" fmla="*/ 6478 w 11927"/>
                <a:gd name="connsiteY62" fmla="*/ 7962 h 10378"/>
                <a:gd name="connsiteX63" fmla="*/ 6444 w 11927"/>
                <a:gd name="connsiteY63" fmla="*/ 8091 h 10378"/>
                <a:gd name="connsiteX64" fmla="*/ 6275 w 11927"/>
                <a:gd name="connsiteY64" fmla="*/ 8221 h 10378"/>
                <a:gd name="connsiteX65" fmla="*/ 6544 w 11927"/>
                <a:gd name="connsiteY65" fmla="*/ 9084 h 10378"/>
                <a:gd name="connsiteX66" fmla="*/ 7762 w 11927"/>
                <a:gd name="connsiteY66" fmla="*/ 9473 h 10378"/>
                <a:gd name="connsiteX67" fmla="*/ 7762 w 11927"/>
                <a:gd name="connsiteY67" fmla="*/ 9516 h 10378"/>
                <a:gd name="connsiteX68" fmla="*/ 7795 w 11927"/>
                <a:gd name="connsiteY68" fmla="*/ 9559 h 10378"/>
                <a:gd name="connsiteX69" fmla="*/ 7864 w 11927"/>
                <a:gd name="connsiteY69" fmla="*/ 9646 h 10378"/>
                <a:gd name="connsiteX70" fmla="*/ 7897 w 11927"/>
                <a:gd name="connsiteY70" fmla="*/ 9774 h 10378"/>
                <a:gd name="connsiteX71" fmla="*/ 7964 w 11927"/>
                <a:gd name="connsiteY71" fmla="*/ 9948 h 10378"/>
                <a:gd name="connsiteX72" fmla="*/ 7964 w 11927"/>
                <a:gd name="connsiteY72" fmla="*/ 10120 h 10378"/>
                <a:gd name="connsiteX73" fmla="*/ 7964 w 11927"/>
                <a:gd name="connsiteY73" fmla="*/ 10334 h 10378"/>
                <a:gd name="connsiteX74" fmla="*/ 8134 w 11927"/>
                <a:gd name="connsiteY74" fmla="*/ 10334 h 10378"/>
                <a:gd name="connsiteX75" fmla="*/ 8134 w 11927"/>
                <a:gd name="connsiteY75" fmla="*/ 9774 h 10378"/>
                <a:gd name="connsiteX76" fmla="*/ 8134 w 11927"/>
                <a:gd name="connsiteY76" fmla="*/ 9559 h 10378"/>
                <a:gd name="connsiteX77" fmla="*/ 8098 w 11927"/>
                <a:gd name="connsiteY77" fmla="*/ 9473 h 10378"/>
                <a:gd name="connsiteX78" fmla="*/ 8032 w 11927"/>
                <a:gd name="connsiteY78" fmla="*/ 9343 h 10378"/>
                <a:gd name="connsiteX79" fmla="*/ 7998 w 11927"/>
                <a:gd name="connsiteY79" fmla="*/ 9256 h 10378"/>
                <a:gd name="connsiteX80" fmla="*/ 7964 w 11927"/>
                <a:gd name="connsiteY80" fmla="*/ 9256 h 10378"/>
                <a:gd name="connsiteX81" fmla="*/ 7155 w 11927"/>
                <a:gd name="connsiteY81" fmla="*/ 8998 h 10378"/>
                <a:gd name="connsiteX82" fmla="*/ 7693 w 11927"/>
                <a:gd name="connsiteY82" fmla="*/ 8825 h 10378"/>
                <a:gd name="connsiteX83" fmla="*/ 7964 w 11927"/>
                <a:gd name="connsiteY83" fmla="*/ 8091 h 10378"/>
                <a:gd name="connsiteX84" fmla="*/ 7864 w 11927"/>
                <a:gd name="connsiteY84" fmla="*/ 8005 h 10378"/>
                <a:gd name="connsiteX85" fmla="*/ 7762 w 11927"/>
                <a:gd name="connsiteY85" fmla="*/ 7919 h 10378"/>
                <a:gd name="connsiteX86" fmla="*/ 7693 w 11927"/>
                <a:gd name="connsiteY86" fmla="*/ 7790 h 10378"/>
                <a:gd name="connsiteX87" fmla="*/ 7661 w 11927"/>
                <a:gd name="connsiteY87" fmla="*/ 7661 h 10378"/>
                <a:gd name="connsiteX88" fmla="*/ 7661 w 11927"/>
                <a:gd name="connsiteY88" fmla="*/ 7530 h 10378"/>
                <a:gd name="connsiteX89" fmla="*/ 7661 w 11927"/>
                <a:gd name="connsiteY89" fmla="*/ 7530 h 10378"/>
                <a:gd name="connsiteX90" fmla="*/ 7592 w 11927"/>
                <a:gd name="connsiteY90" fmla="*/ 7358 h 10378"/>
                <a:gd name="connsiteX91" fmla="*/ 7559 w 11927"/>
                <a:gd name="connsiteY91" fmla="*/ 6972 h 10378"/>
                <a:gd name="connsiteX92" fmla="*/ 7525 w 11927"/>
                <a:gd name="connsiteY92" fmla="*/ 6410 h 10378"/>
                <a:gd name="connsiteX93" fmla="*/ 7525 w 11927"/>
                <a:gd name="connsiteY93" fmla="*/ 5849 h 10378"/>
                <a:gd name="connsiteX94" fmla="*/ 7592 w 11927"/>
                <a:gd name="connsiteY94" fmla="*/ 5460 h 10378"/>
                <a:gd name="connsiteX95" fmla="*/ 7795 w 11927"/>
                <a:gd name="connsiteY95" fmla="*/ 5287 h 10378"/>
                <a:gd name="connsiteX96" fmla="*/ 8032 w 11927"/>
                <a:gd name="connsiteY96" fmla="*/ 5159 h 10378"/>
                <a:gd name="connsiteX97" fmla="*/ 8235 w 11927"/>
                <a:gd name="connsiteY97" fmla="*/ 5116 h 10378"/>
                <a:gd name="connsiteX98" fmla="*/ 8335 w 11927"/>
                <a:gd name="connsiteY98" fmla="*/ 5116 h 10378"/>
                <a:gd name="connsiteX99" fmla="*/ 8335 w 11927"/>
                <a:gd name="connsiteY99" fmla="*/ 5116 h 10378"/>
                <a:gd name="connsiteX100" fmla="*/ 8438 w 11927"/>
                <a:gd name="connsiteY100" fmla="*/ 5116 h 10378"/>
                <a:gd name="connsiteX101" fmla="*/ 8639 w 11927"/>
                <a:gd name="connsiteY101" fmla="*/ 5159 h 10378"/>
                <a:gd name="connsiteX102" fmla="*/ 8909 w 11927"/>
                <a:gd name="connsiteY102" fmla="*/ 5287 h 10378"/>
                <a:gd name="connsiteX103" fmla="*/ 9113 w 11927"/>
                <a:gd name="connsiteY103" fmla="*/ 5460 h 10378"/>
                <a:gd name="connsiteX104" fmla="*/ 9213 w 11927"/>
                <a:gd name="connsiteY104" fmla="*/ 5849 h 10378"/>
                <a:gd name="connsiteX105" fmla="*/ 9180 w 11927"/>
                <a:gd name="connsiteY105" fmla="*/ 6410 h 10378"/>
                <a:gd name="connsiteX106" fmla="*/ 9113 w 11927"/>
                <a:gd name="connsiteY106" fmla="*/ 6972 h 10378"/>
                <a:gd name="connsiteX107" fmla="*/ 9078 w 11927"/>
                <a:gd name="connsiteY107" fmla="*/ 7358 h 10378"/>
                <a:gd name="connsiteX108" fmla="*/ 9078 w 11927"/>
                <a:gd name="connsiteY108" fmla="*/ 7530 h 10378"/>
                <a:gd name="connsiteX109" fmla="*/ 9078 w 11927"/>
                <a:gd name="connsiteY109" fmla="*/ 7530 h 10378"/>
                <a:gd name="connsiteX110" fmla="*/ 9011 w 11927"/>
                <a:gd name="connsiteY110" fmla="*/ 7661 h 10378"/>
                <a:gd name="connsiteX111" fmla="*/ 8978 w 11927"/>
                <a:gd name="connsiteY111" fmla="*/ 7790 h 10378"/>
                <a:gd name="connsiteX112" fmla="*/ 8909 w 11927"/>
                <a:gd name="connsiteY112" fmla="*/ 7919 h 10378"/>
                <a:gd name="connsiteX113" fmla="*/ 8877 w 11927"/>
                <a:gd name="connsiteY113" fmla="*/ 8005 h 10378"/>
                <a:gd name="connsiteX114" fmla="*/ 8775 w 11927"/>
                <a:gd name="connsiteY114" fmla="*/ 8091 h 10378"/>
                <a:gd name="connsiteX115" fmla="*/ 8978 w 11927"/>
                <a:gd name="connsiteY115" fmla="*/ 8825 h 10378"/>
                <a:gd name="connsiteX116" fmla="*/ 9992 w 11927"/>
                <a:gd name="connsiteY116" fmla="*/ 9126 h 10378"/>
                <a:gd name="connsiteX117" fmla="*/ 9992 w 11927"/>
                <a:gd name="connsiteY117" fmla="*/ 9126 h 10378"/>
                <a:gd name="connsiteX118" fmla="*/ 10058 w 11927"/>
                <a:gd name="connsiteY118" fmla="*/ 9213 h 10378"/>
                <a:gd name="connsiteX119" fmla="*/ 10093 w 11927"/>
                <a:gd name="connsiteY119" fmla="*/ 9256 h 10378"/>
                <a:gd name="connsiteX120" fmla="*/ 10093 w 11927"/>
                <a:gd name="connsiteY120" fmla="*/ 9384 h 10378"/>
                <a:gd name="connsiteX121" fmla="*/ 10125 w 11927"/>
                <a:gd name="connsiteY121" fmla="*/ 9516 h 10378"/>
                <a:gd name="connsiteX122" fmla="*/ 10125 w 11927"/>
                <a:gd name="connsiteY12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579 w 11927"/>
                <a:gd name="connsiteY60" fmla="*/ 7833 h 10378"/>
                <a:gd name="connsiteX61" fmla="*/ 6478 w 11927"/>
                <a:gd name="connsiteY61" fmla="*/ 7962 h 10378"/>
                <a:gd name="connsiteX62" fmla="*/ 6444 w 11927"/>
                <a:gd name="connsiteY62" fmla="*/ 8091 h 10378"/>
                <a:gd name="connsiteX63" fmla="*/ 6275 w 11927"/>
                <a:gd name="connsiteY63" fmla="*/ 8221 h 10378"/>
                <a:gd name="connsiteX64" fmla="*/ 6544 w 11927"/>
                <a:gd name="connsiteY64" fmla="*/ 9084 h 10378"/>
                <a:gd name="connsiteX65" fmla="*/ 7762 w 11927"/>
                <a:gd name="connsiteY65" fmla="*/ 9473 h 10378"/>
                <a:gd name="connsiteX66" fmla="*/ 7762 w 11927"/>
                <a:gd name="connsiteY66" fmla="*/ 9516 h 10378"/>
                <a:gd name="connsiteX67" fmla="*/ 7795 w 11927"/>
                <a:gd name="connsiteY67" fmla="*/ 9559 h 10378"/>
                <a:gd name="connsiteX68" fmla="*/ 7864 w 11927"/>
                <a:gd name="connsiteY68" fmla="*/ 9646 h 10378"/>
                <a:gd name="connsiteX69" fmla="*/ 7897 w 11927"/>
                <a:gd name="connsiteY69" fmla="*/ 9774 h 10378"/>
                <a:gd name="connsiteX70" fmla="*/ 7964 w 11927"/>
                <a:gd name="connsiteY70" fmla="*/ 9948 h 10378"/>
                <a:gd name="connsiteX71" fmla="*/ 7964 w 11927"/>
                <a:gd name="connsiteY71" fmla="*/ 10120 h 10378"/>
                <a:gd name="connsiteX72" fmla="*/ 7964 w 11927"/>
                <a:gd name="connsiteY72" fmla="*/ 10334 h 10378"/>
                <a:gd name="connsiteX73" fmla="*/ 8134 w 11927"/>
                <a:gd name="connsiteY73" fmla="*/ 10334 h 10378"/>
                <a:gd name="connsiteX74" fmla="*/ 8134 w 11927"/>
                <a:gd name="connsiteY74" fmla="*/ 9774 h 10378"/>
                <a:gd name="connsiteX75" fmla="*/ 8134 w 11927"/>
                <a:gd name="connsiteY75" fmla="*/ 9559 h 10378"/>
                <a:gd name="connsiteX76" fmla="*/ 8098 w 11927"/>
                <a:gd name="connsiteY76" fmla="*/ 9473 h 10378"/>
                <a:gd name="connsiteX77" fmla="*/ 8032 w 11927"/>
                <a:gd name="connsiteY77" fmla="*/ 9343 h 10378"/>
                <a:gd name="connsiteX78" fmla="*/ 7998 w 11927"/>
                <a:gd name="connsiteY78" fmla="*/ 9256 h 10378"/>
                <a:gd name="connsiteX79" fmla="*/ 7964 w 11927"/>
                <a:gd name="connsiteY79" fmla="*/ 9256 h 10378"/>
                <a:gd name="connsiteX80" fmla="*/ 7155 w 11927"/>
                <a:gd name="connsiteY80" fmla="*/ 8998 h 10378"/>
                <a:gd name="connsiteX81" fmla="*/ 7693 w 11927"/>
                <a:gd name="connsiteY81" fmla="*/ 8825 h 10378"/>
                <a:gd name="connsiteX82" fmla="*/ 7964 w 11927"/>
                <a:gd name="connsiteY82" fmla="*/ 8091 h 10378"/>
                <a:gd name="connsiteX83" fmla="*/ 7864 w 11927"/>
                <a:gd name="connsiteY83" fmla="*/ 8005 h 10378"/>
                <a:gd name="connsiteX84" fmla="*/ 7762 w 11927"/>
                <a:gd name="connsiteY84" fmla="*/ 7919 h 10378"/>
                <a:gd name="connsiteX85" fmla="*/ 7693 w 11927"/>
                <a:gd name="connsiteY85" fmla="*/ 7790 h 10378"/>
                <a:gd name="connsiteX86" fmla="*/ 7661 w 11927"/>
                <a:gd name="connsiteY86" fmla="*/ 7661 h 10378"/>
                <a:gd name="connsiteX87" fmla="*/ 7661 w 11927"/>
                <a:gd name="connsiteY87" fmla="*/ 7530 h 10378"/>
                <a:gd name="connsiteX88" fmla="*/ 7661 w 11927"/>
                <a:gd name="connsiteY88" fmla="*/ 7530 h 10378"/>
                <a:gd name="connsiteX89" fmla="*/ 7592 w 11927"/>
                <a:gd name="connsiteY89" fmla="*/ 7358 h 10378"/>
                <a:gd name="connsiteX90" fmla="*/ 7559 w 11927"/>
                <a:gd name="connsiteY90" fmla="*/ 6972 h 10378"/>
                <a:gd name="connsiteX91" fmla="*/ 7525 w 11927"/>
                <a:gd name="connsiteY91" fmla="*/ 6410 h 10378"/>
                <a:gd name="connsiteX92" fmla="*/ 7525 w 11927"/>
                <a:gd name="connsiteY92" fmla="*/ 5849 h 10378"/>
                <a:gd name="connsiteX93" fmla="*/ 7592 w 11927"/>
                <a:gd name="connsiteY93" fmla="*/ 5460 h 10378"/>
                <a:gd name="connsiteX94" fmla="*/ 7795 w 11927"/>
                <a:gd name="connsiteY94" fmla="*/ 5287 h 10378"/>
                <a:gd name="connsiteX95" fmla="*/ 8032 w 11927"/>
                <a:gd name="connsiteY95" fmla="*/ 5159 h 10378"/>
                <a:gd name="connsiteX96" fmla="*/ 8235 w 11927"/>
                <a:gd name="connsiteY96" fmla="*/ 5116 h 10378"/>
                <a:gd name="connsiteX97" fmla="*/ 8335 w 11927"/>
                <a:gd name="connsiteY97" fmla="*/ 5116 h 10378"/>
                <a:gd name="connsiteX98" fmla="*/ 8335 w 11927"/>
                <a:gd name="connsiteY98" fmla="*/ 5116 h 10378"/>
                <a:gd name="connsiteX99" fmla="*/ 8438 w 11927"/>
                <a:gd name="connsiteY99" fmla="*/ 5116 h 10378"/>
                <a:gd name="connsiteX100" fmla="*/ 8639 w 11927"/>
                <a:gd name="connsiteY100" fmla="*/ 5159 h 10378"/>
                <a:gd name="connsiteX101" fmla="*/ 8909 w 11927"/>
                <a:gd name="connsiteY101" fmla="*/ 5287 h 10378"/>
                <a:gd name="connsiteX102" fmla="*/ 9113 w 11927"/>
                <a:gd name="connsiteY102" fmla="*/ 5460 h 10378"/>
                <a:gd name="connsiteX103" fmla="*/ 9213 w 11927"/>
                <a:gd name="connsiteY103" fmla="*/ 5849 h 10378"/>
                <a:gd name="connsiteX104" fmla="*/ 9180 w 11927"/>
                <a:gd name="connsiteY104" fmla="*/ 6410 h 10378"/>
                <a:gd name="connsiteX105" fmla="*/ 9113 w 11927"/>
                <a:gd name="connsiteY105" fmla="*/ 6972 h 10378"/>
                <a:gd name="connsiteX106" fmla="*/ 9078 w 11927"/>
                <a:gd name="connsiteY106" fmla="*/ 7358 h 10378"/>
                <a:gd name="connsiteX107" fmla="*/ 9078 w 11927"/>
                <a:gd name="connsiteY107" fmla="*/ 7530 h 10378"/>
                <a:gd name="connsiteX108" fmla="*/ 9078 w 11927"/>
                <a:gd name="connsiteY108" fmla="*/ 7530 h 10378"/>
                <a:gd name="connsiteX109" fmla="*/ 9011 w 11927"/>
                <a:gd name="connsiteY109" fmla="*/ 7661 h 10378"/>
                <a:gd name="connsiteX110" fmla="*/ 8978 w 11927"/>
                <a:gd name="connsiteY110" fmla="*/ 7790 h 10378"/>
                <a:gd name="connsiteX111" fmla="*/ 8909 w 11927"/>
                <a:gd name="connsiteY111" fmla="*/ 7919 h 10378"/>
                <a:gd name="connsiteX112" fmla="*/ 8877 w 11927"/>
                <a:gd name="connsiteY112" fmla="*/ 8005 h 10378"/>
                <a:gd name="connsiteX113" fmla="*/ 8775 w 11927"/>
                <a:gd name="connsiteY113" fmla="*/ 8091 h 10378"/>
                <a:gd name="connsiteX114" fmla="*/ 8978 w 11927"/>
                <a:gd name="connsiteY114" fmla="*/ 8825 h 10378"/>
                <a:gd name="connsiteX115" fmla="*/ 9992 w 11927"/>
                <a:gd name="connsiteY115" fmla="*/ 9126 h 10378"/>
                <a:gd name="connsiteX116" fmla="*/ 9992 w 11927"/>
                <a:gd name="connsiteY116" fmla="*/ 9126 h 10378"/>
                <a:gd name="connsiteX117" fmla="*/ 10058 w 11927"/>
                <a:gd name="connsiteY117" fmla="*/ 9213 h 10378"/>
                <a:gd name="connsiteX118" fmla="*/ 10093 w 11927"/>
                <a:gd name="connsiteY118" fmla="*/ 9256 h 10378"/>
                <a:gd name="connsiteX119" fmla="*/ 10093 w 11927"/>
                <a:gd name="connsiteY119" fmla="*/ 9384 h 10378"/>
                <a:gd name="connsiteX120" fmla="*/ 10125 w 11927"/>
                <a:gd name="connsiteY120" fmla="*/ 9516 h 10378"/>
                <a:gd name="connsiteX121" fmla="*/ 10125 w 11927"/>
                <a:gd name="connsiteY12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444 w 11927"/>
                <a:gd name="connsiteY61" fmla="*/ 8091 h 10378"/>
                <a:gd name="connsiteX62" fmla="*/ 6275 w 11927"/>
                <a:gd name="connsiteY62" fmla="*/ 8221 h 10378"/>
                <a:gd name="connsiteX63" fmla="*/ 6544 w 11927"/>
                <a:gd name="connsiteY63" fmla="*/ 9084 h 10378"/>
                <a:gd name="connsiteX64" fmla="*/ 7762 w 11927"/>
                <a:gd name="connsiteY64" fmla="*/ 9473 h 10378"/>
                <a:gd name="connsiteX65" fmla="*/ 7762 w 11927"/>
                <a:gd name="connsiteY65" fmla="*/ 9516 h 10378"/>
                <a:gd name="connsiteX66" fmla="*/ 7795 w 11927"/>
                <a:gd name="connsiteY66" fmla="*/ 9559 h 10378"/>
                <a:gd name="connsiteX67" fmla="*/ 7864 w 11927"/>
                <a:gd name="connsiteY67" fmla="*/ 9646 h 10378"/>
                <a:gd name="connsiteX68" fmla="*/ 7897 w 11927"/>
                <a:gd name="connsiteY68" fmla="*/ 9774 h 10378"/>
                <a:gd name="connsiteX69" fmla="*/ 7964 w 11927"/>
                <a:gd name="connsiteY69" fmla="*/ 9948 h 10378"/>
                <a:gd name="connsiteX70" fmla="*/ 7964 w 11927"/>
                <a:gd name="connsiteY70" fmla="*/ 10120 h 10378"/>
                <a:gd name="connsiteX71" fmla="*/ 7964 w 11927"/>
                <a:gd name="connsiteY71" fmla="*/ 10334 h 10378"/>
                <a:gd name="connsiteX72" fmla="*/ 8134 w 11927"/>
                <a:gd name="connsiteY72" fmla="*/ 10334 h 10378"/>
                <a:gd name="connsiteX73" fmla="*/ 8134 w 11927"/>
                <a:gd name="connsiteY73" fmla="*/ 9774 h 10378"/>
                <a:gd name="connsiteX74" fmla="*/ 8134 w 11927"/>
                <a:gd name="connsiteY74" fmla="*/ 9559 h 10378"/>
                <a:gd name="connsiteX75" fmla="*/ 8098 w 11927"/>
                <a:gd name="connsiteY75" fmla="*/ 9473 h 10378"/>
                <a:gd name="connsiteX76" fmla="*/ 8032 w 11927"/>
                <a:gd name="connsiteY76" fmla="*/ 9343 h 10378"/>
                <a:gd name="connsiteX77" fmla="*/ 7998 w 11927"/>
                <a:gd name="connsiteY77" fmla="*/ 9256 h 10378"/>
                <a:gd name="connsiteX78" fmla="*/ 7964 w 11927"/>
                <a:gd name="connsiteY78" fmla="*/ 9256 h 10378"/>
                <a:gd name="connsiteX79" fmla="*/ 7155 w 11927"/>
                <a:gd name="connsiteY79" fmla="*/ 8998 h 10378"/>
                <a:gd name="connsiteX80" fmla="*/ 7693 w 11927"/>
                <a:gd name="connsiteY80" fmla="*/ 8825 h 10378"/>
                <a:gd name="connsiteX81" fmla="*/ 7964 w 11927"/>
                <a:gd name="connsiteY81" fmla="*/ 8091 h 10378"/>
                <a:gd name="connsiteX82" fmla="*/ 7864 w 11927"/>
                <a:gd name="connsiteY82" fmla="*/ 8005 h 10378"/>
                <a:gd name="connsiteX83" fmla="*/ 7762 w 11927"/>
                <a:gd name="connsiteY83" fmla="*/ 7919 h 10378"/>
                <a:gd name="connsiteX84" fmla="*/ 7693 w 11927"/>
                <a:gd name="connsiteY84" fmla="*/ 7790 h 10378"/>
                <a:gd name="connsiteX85" fmla="*/ 7661 w 11927"/>
                <a:gd name="connsiteY85" fmla="*/ 7661 h 10378"/>
                <a:gd name="connsiteX86" fmla="*/ 7661 w 11927"/>
                <a:gd name="connsiteY86" fmla="*/ 7530 h 10378"/>
                <a:gd name="connsiteX87" fmla="*/ 7661 w 11927"/>
                <a:gd name="connsiteY87" fmla="*/ 7530 h 10378"/>
                <a:gd name="connsiteX88" fmla="*/ 7592 w 11927"/>
                <a:gd name="connsiteY88" fmla="*/ 7358 h 10378"/>
                <a:gd name="connsiteX89" fmla="*/ 7559 w 11927"/>
                <a:gd name="connsiteY89" fmla="*/ 6972 h 10378"/>
                <a:gd name="connsiteX90" fmla="*/ 7525 w 11927"/>
                <a:gd name="connsiteY90" fmla="*/ 6410 h 10378"/>
                <a:gd name="connsiteX91" fmla="*/ 7525 w 11927"/>
                <a:gd name="connsiteY91" fmla="*/ 5849 h 10378"/>
                <a:gd name="connsiteX92" fmla="*/ 7592 w 11927"/>
                <a:gd name="connsiteY92" fmla="*/ 5460 h 10378"/>
                <a:gd name="connsiteX93" fmla="*/ 7795 w 11927"/>
                <a:gd name="connsiteY93" fmla="*/ 5287 h 10378"/>
                <a:gd name="connsiteX94" fmla="*/ 8032 w 11927"/>
                <a:gd name="connsiteY94" fmla="*/ 5159 h 10378"/>
                <a:gd name="connsiteX95" fmla="*/ 8235 w 11927"/>
                <a:gd name="connsiteY95" fmla="*/ 5116 h 10378"/>
                <a:gd name="connsiteX96" fmla="*/ 8335 w 11927"/>
                <a:gd name="connsiteY96" fmla="*/ 5116 h 10378"/>
                <a:gd name="connsiteX97" fmla="*/ 8335 w 11927"/>
                <a:gd name="connsiteY97" fmla="*/ 5116 h 10378"/>
                <a:gd name="connsiteX98" fmla="*/ 8438 w 11927"/>
                <a:gd name="connsiteY98" fmla="*/ 5116 h 10378"/>
                <a:gd name="connsiteX99" fmla="*/ 8639 w 11927"/>
                <a:gd name="connsiteY99" fmla="*/ 5159 h 10378"/>
                <a:gd name="connsiteX100" fmla="*/ 8909 w 11927"/>
                <a:gd name="connsiteY100" fmla="*/ 5287 h 10378"/>
                <a:gd name="connsiteX101" fmla="*/ 9113 w 11927"/>
                <a:gd name="connsiteY101" fmla="*/ 5460 h 10378"/>
                <a:gd name="connsiteX102" fmla="*/ 9213 w 11927"/>
                <a:gd name="connsiteY102" fmla="*/ 5849 h 10378"/>
                <a:gd name="connsiteX103" fmla="*/ 9180 w 11927"/>
                <a:gd name="connsiteY103" fmla="*/ 6410 h 10378"/>
                <a:gd name="connsiteX104" fmla="*/ 9113 w 11927"/>
                <a:gd name="connsiteY104" fmla="*/ 6972 h 10378"/>
                <a:gd name="connsiteX105" fmla="*/ 9078 w 11927"/>
                <a:gd name="connsiteY105" fmla="*/ 7358 h 10378"/>
                <a:gd name="connsiteX106" fmla="*/ 9078 w 11927"/>
                <a:gd name="connsiteY106" fmla="*/ 7530 h 10378"/>
                <a:gd name="connsiteX107" fmla="*/ 9078 w 11927"/>
                <a:gd name="connsiteY107" fmla="*/ 7530 h 10378"/>
                <a:gd name="connsiteX108" fmla="*/ 9011 w 11927"/>
                <a:gd name="connsiteY108" fmla="*/ 7661 h 10378"/>
                <a:gd name="connsiteX109" fmla="*/ 8978 w 11927"/>
                <a:gd name="connsiteY109" fmla="*/ 7790 h 10378"/>
                <a:gd name="connsiteX110" fmla="*/ 8909 w 11927"/>
                <a:gd name="connsiteY110" fmla="*/ 7919 h 10378"/>
                <a:gd name="connsiteX111" fmla="*/ 8877 w 11927"/>
                <a:gd name="connsiteY111" fmla="*/ 8005 h 10378"/>
                <a:gd name="connsiteX112" fmla="*/ 8775 w 11927"/>
                <a:gd name="connsiteY112" fmla="*/ 8091 h 10378"/>
                <a:gd name="connsiteX113" fmla="*/ 8978 w 11927"/>
                <a:gd name="connsiteY113" fmla="*/ 8825 h 10378"/>
                <a:gd name="connsiteX114" fmla="*/ 9992 w 11927"/>
                <a:gd name="connsiteY114" fmla="*/ 9126 h 10378"/>
                <a:gd name="connsiteX115" fmla="*/ 9992 w 11927"/>
                <a:gd name="connsiteY115" fmla="*/ 9126 h 10378"/>
                <a:gd name="connsiteX116" fmla="*/ 10058 w 11927"/>
                <a:gd name="connsiteY116" fmla="*/ 9213 h 10378"/>
                <a:gd name="connsiteX117" fmla="*/ 10093 w 11927"/>
                <a:gd name="connsiteY117" fmla="*/ 9256 h 10378"/>
                <a:gd name="connsiteX118" fmla="*/ 10093 w 11927"/>
                <a:gd name="connsiteY118" fmla="*/ 9384 h 10378"/>
                <a:gd name="connsiteX119" fmla="*/ 10125 w 11927"/>
                <a:gd name="connsiteY119" fmla="*/ 9516 h 10378"/>
                <a:gd name="connsiteX120" fmla="*/ 10125 w 11927"/>
                <a:gd name="connsiteY12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275 w 11927"/>
                <a:gd name="connsiteY61" fmla="*/ 8221 h 10378"/>
                <a:gd name="connsiteX62" fmla="*/ 6544 w 11927"/>
                <a:gd name="connsiteY62" fmla="*/ 9084 h 10378"/>
                <a:gd name="connsiteX63" fmla="*/ 7762 w 11927"/>
                <a:gd name="connsiteY63" fmla="*/ 9473 h 10378"/>
                <a:gd name="connsiteX64" fmla="*/ 7762 w 11927"/>
                <a:gd name="connsiteY64" fmla="*/ 9516 h 10378"/>
                <a:gd name="connsiteX65" fmla="*/ 7795 w 11927"/>
                <a:gd name="connsiteY65" fmla="*/ 9559 h 10378"/>
                <a:gd name="connsiteX66" fmla="*/ 7864 w 11927"/>
                <a:gd name="connsiteY66" fmla="*/ 9646 h 10378"/>
                <a:gd name="connsiteX67" fmla="*/ 7897 w 11927"/>
                <a:gd name="connsiteY67" fmla="*/ 9774 h 10378"/>
                <a:gd name="connsiteX68" fmla="*/ 7964 w 11927"/>
                <a:gd name="connsiteY68" fmla="*/ 9948 h 10378"/>
                <a:gd name="connsiteX69" fmla="*/ 7964 w 11927"/>
                <a:gd name="connsiteY69" fmla="*/ 10120 h 10378"/>
                <a:gd name="connsiteX70" fmla="*/ 7964 w 11927"/>
                <a:gd name="connsiteY70" fmla="*/ 10334 h 10378"/>
                <a:gd name="connsiteX71" fmla="*/ 8134 w 11927"/>
                <a:gd name="connsiteY71" fmla="*/ 10334 h 10378"/>
                <a:gd name="connsiteX72" fmla="*/ 8134 w 11927"/>
                <a:gd name="connsiteY72" fmla="*/ 9774 h 10378"/>
                <a:gd name="connsiteX73" fmla="*/ 8134 w 11927"/>
                <a:gd name="connsiteY73" fmla="*/ 9559 h 10378"/>
                <a:gd name="connsiteX74" fmla="*/ 8098 w 11927"/>
                <a:gd name="connsiteY74" fmla="*/ 9473 h 10378"/>
                <a:gd name="connsiteX75" fmla="*/ 8032 w 11927"/>
                <a:gd name="connsiteY75" fmla="*/ 9343 h 10378"/>
                <a:gd name="connsiteX76" fmla="*/ 7998 w 11927"/>
                <a:gd name="connsiteY76" fmla="*/ 9256 h 10378"/>
                <a:gd name="connsiteX77" fmla="*/ 7964 w 11927"/>
                <a:gd name="connsiteY77" fmla="*/ 9256 h 10378"/>
                <a:gd name="connsiteX78" fmla="*/ 7155 w 11927"/>
                <a:gd name="connsiteY78" fmla="*/ 8998 h 10378"/>
                <a:gd name="connsiteX79" fmla="*/ 7693 w 11927"/>
                <a:gd name="connsiteY79" fmla="*/ 8825 h 10378"/>
                <a:gd name="connsiteX80" fmla="*/ 7964 w 11927"/>
                <a:gd name="connsiteY80" fmla="*/ 8091 h 10378"/>
                <a:gd name="connsiteX81" fmla="*/ 7864 w 11927"/>
                <a:gd name="connsiteY81" fmla="*/ 8005 h 10378"/>
                <a:gd name="connsiteX82" fmla="*/ 7762 w 11927"/>
                <a:gd name="connsiteY82" fmla="*/ 7919 h 10378"/>
                <a:gd name="connsiteX83" fmla="*/ 7693 w 11927"/>
                <a:gd name="connsiteY83" fmla="*/ 7790 h 10378"/>
                <a:gd name="connsiteX84" fmla="*/ 7661 w 11927"/>
                <a:gd name="connsiteY84" fmla="*/ 7661 h 10378"/>
                <a:gd name="connsiteX85" fmla="*/ 7661 w 11927"/>
                <a:gd name="connsiteY85" fmla="*/ 7530 h 10378"/>
                <a:gd name="connsiteX86" fmla="*/ 7661 w 11927"/>
                <a:gd name="connsiteY86" fmla="*/ 7530 h 10378"/>
                <a:gd name="connsiteX87" fmla="*/ 7592 w 11927"/>
                <a:gd name="connsiteY87" fmla="*/ 7358 h 10378"/>
                <a:gd name="connsiteX88" fmla="*/ 7559 w 11927"/>
                <a:gd name="connsiteY88" fmla="*/ 6972 h 10378"/>
                <a:gd name="connsiteX89" fmla="*/ 7525 w 11927"/>
                <a:gd name="connsiteY89" fmla="*/ 6410 h 10378"/>
                <a:gd name="connsiteX90" fmla="*/ 7525 w 11927"/>
                <a:gd name="connsiteY90" fmla="*/ 5849 h 10378"/>
                <a:gd name="connsiteX91" fmla="*/ 7592 w 11927"/>
                <a:gd name="connsiteY91" fmla="*/ 5460 h 10378"/>
                <a:gd name="connsiteX92" fmla="*/ 7795 w 11927"/>
                <a:gd name="connsiteY92" fmla="*/ 5287 h 10378"/>
                <a:gd name="connsiteX93" fmla="*/ 8032 w 11927"/>
                <a:gd name="connsiteY93" fmla="*/ 5159 h 10378"/>
                <a:gd name="connsiteX94" fmla="*/ 8235 w 11927"/>
                <a:gd name="connsiteY94" fmla="*/ 5116 h 10378"/>
                <a:gd name="connsiteX95" fmla="*/ 8335 w 11927"/>
                <a:gd name="connsiteY95" fmla="*/ 5116 h 10378"/>
                <a:gd name="connsiteX96" fmla="*/ 8335 w 11927"/>
                <a:gd name="connsiteY96" fmla="*/ 5116 h 10378"/>
                <a:gd name="connsiteX97" fmla="*/ 8438 w 11927"/>
                <a:gd name="connsiteY97" fmla="*/ 5116 h 10378"/>
                <a:gd name="connsiteX98" fmla="*/ 8639 w 11927"/>
                <a:gd name="connsiteY98" fmla="*/ 5159 h 10378"/>
                <a:gd name="connsiteX99" fmla="*/ 8909 w 11927"/>
                <a:gd name="connsiteY99" fmla="*/ 5287 h 10378"/>
                <a:gd name="connsiteX100" fmla="*/ 9113 w 11927"/>
                <a:gd name="connsiteY100" fmla="*/ 5460 h 10378"/>
                <a:gd name="connsiteX101" fmla="*/ 9213 w 11927"/>
                <a:gd name="connsiteY101" fmla="*/ 5849 h 10378"/>
                <a:gd name="connsiteX102" fmla="*/ 9180 w 11927"/>
                <a:gd name="connsiteY102" fmla="*/ 6410 h 10378"/>
                <a:gd name="connsiteX103" fmla="*/ 9113 w 11927"/>
                <a:gd name="connsiteY103" fmla="*/ 6972 h 10378"/>
                <a:gd name="connsiteX104" fmla="*/ 9078 w 11927"/>
                <a:gd name="connsiteY104" fmla="*/ 7358 h 10378"/>
                <a:gd name="connsiteX105" fmla="*/ 9078 w 11927"/>
                <a:gd name="connsiteY105" fmla="*/ 7530 h 10378"/>
                <a:gd name="connsiteX106" fmla="*/ 9078 w 11927"/>
                <a:gd name="connsiteY106" fmla="*/ 7530 h 10378"/>
                <a:gd name="connsiteX107" fmla="*/ 9011 w 11927"/>
                <a:gd name="connsiteY107" fmla="*/ 7661 h 10378"/>
                <a:gd name="connsiteX108" fmla="*/ 8978 w 11927"/>
                <a:gd name="connsiteY108" fmla="*/ 7790 h 10378"/>
                <a:gd name="connsiteX109" fmla="*/ 8909 w 11927"/>
                <a:gd name="connsiteY109" fmla="*/ 7919 h 10378"/>
                <a:gd name="connsiteX110" fmla="*/ 8877 w 11927"/>
                <a:gd name="connsiteY110" fmla="*/ 8005 h 10378"/>
                <a:gd name="connsiteX111" fmla="*/ 8775 w 11927"/>
                <a:gd name="connsiteY111" fmla="*/ 8091 h 10378"/>
                <a:gd name="connsiteX112" fmla="*/ 8978 w 11927"/>
                <a:gd name="connsiteY112" fmla="*/ 8825 h 10378"/>
                <a:gd name="connsiteX113" fmla="*/ 9992 w 11927"/>
                <a:gd name="connsiteY113" fmla="*/ 9126 h 10378"/>
                <a:gd name="connsiteX114" fmla="*/ 9992 w 11927"/>
                <a:gd name="connsiteY114" fmla="*/ 9126 h 10378"/>
                <a:gd name="connsiteX115" fmla="*/ 10058 w 11927"/>
                <a:gd name="connsiteY115" fmla="*/ 9213 h 10378"/>
                <a:gd name="connsiteX116" fmla="*/ 10093 w 11927"/>
                <a:gd name="connsiteY116" fmla="*/ 9256 h 10378"/>
                <a:gd name="connsiteX117" fmla="*/ 10093 w 11927"/>
                <a:gd name="connsiteY117" fmla="*/ 9384 h 10378"/>
                <a:gd name="connsiteX118" fmla="*/ 10125 w 11927"/>
                <a:gd name="connsiteY118" fmla="*/ 9516 h 10378"/>
                <a:gd name="connsiteX119" fmla="*/ 10125 w 11927"/>
                <a:gd name="connsiteY11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714 w 11927"/>
                <a:gd name="connsiteY57" fmla="*/ 5159 h 10378"/>
                <a:gd name="connsiteX58" fmla="*/ 6816 w 11927"/>
                <a:gd name="connsiteY58" fmla="*/ 5547 h 10378"/>
                <a:gd name="connsiteX59" fmla="*/ 6478 w 11927"/>
                <a:gd name="connsiteY59" fmla="*/ 7962 h 10378"/>
                <a:gd name="connsiteX60" fmla="*/ 6275 w 11927"/>
                <a:gd name="connsiteY60" fmla="*/ 8221 h 10378"/>
                <a:gd name="connsiteX61" fmla="*/ 6544 w 11927"/>
                <a:gd name="connsiteY61" fmla="*/ 9084 h 10378"/>
                <a:gd name="connsiteX62" fmla="*/ 7762 w 11927"/>
                <a:gd name="connsiteY62" fmla="*/ 9473 h 10378"/>
                <a:gd name="connsiteX63" fmla="*/ 7762 w 11927"/>
                <a:gd name="connsiteY63" fmla="*/ 9516 h 10378"/>
                <a:gd name="connsiteX64" fmla="*/ 7795 w 11927"/>
                <a:gd name="connsiteY64" fmla="*/ 9559 h 10378"/>
                <a:gd name="connsiteX65" fmla="*/ 7864 w 11927"/>
                <a:gd name="connsiteY65" fmla="*/ 9646 h 10378"/>
                <a:gd name="connsiteX66" fmla="*/ 7897 w 11927"/>
                <a:gd name="connsiteY66" fmla="*/ 9774 h 10378"/>
                <a:gd name="connsiteX67" fmla="*/ 7964 w 11927"/>
                <a:gd name="connsiteY67" fmla="*/ 9948 h 10378"/>
                <a:gd name="connsiteX68" fmla="*/ 7964 w 11927"/>
                <a:gd name="connsiteY68" fmla="*/ 10120 h 10378"/>
                <a:gd name="connsiteX69" fmla="*/ 7964 w 11927"/>
                <a:gd name="connsiteY69" fmla="*/ 10334 h 10378"/>
                <a:gd name="connsiteX70" fmla="*/ 8134 w 11927"/>
                <a:gd name="connsiteY70" fmla="*/ 10334 h 10378"/>
                <a:gd name="connsiteX71" fmla="*/ 8134 w 11927"/>
                <a:gd name="connsiteY71" fmla="*/ 9774 h 10378"/>
                <a:gd name="connsiteX72" fmla="*/ 8134 w 11927"/>
                <a:gd name="connsiteY72" fmla="*/ 9559 h 10378"/>
                <a:gd name="connsiteX73" fmla="*/ 8098 w 11927"/>
                <a:gd name="connsiteY73" fmla="*/ 9473 h 10378"/>
                <a:gd name="connsiteX74" fmla="*/ 8032 w 11927"/>
                <a:gd name="connsiteY74" fmla="*/ 9343 h 10378"/>
                <a:gd name="connsiteX75" fmla="*/ 7998 w 11927"/>
                <a:gd name="connsiteY75" fmla="*/ 9256 h 10378"/>
                <a:gd name="connsiteX76" fmla="*/ 7964 w 11927"/>
                <a:gd name="connsiteY76" fmla="*/ 9256 h 10378"/>
                <a:gd name="connsiteX77" fmla="*/ 7155 w 11927"/>
                <a:gd name="connsiteY77" fmla="*/ 8998 h 10378"/>
                <a:gd name="connsiteX78" fmla="*/ 7693 w 11927"/>
                <a:gd name="connsiteY78" fmla="*/ 8825 h 10378"/>
                <a:gd name="connsiteX79" fmla="*/ 7964 w 11927"/>
                <a:gd name="connsiteY79" fmla="*/ 8091 h 10378"/>
                <a:gd name="connsiteX80" fmla="*/ 7864 w 11927"/>
                <a:gd name="connsiteY80" fmla="*/ 8005 h 10378"/>
                <a:gd name="connsiteX81" fmla="*/ 7762 w 11927"/>
                <a:gd name="connsiteY81" fmla="*/ 7919 h 10378"/>
                <a:gd name="connsiteX82" fmla="*/ 7693 w 11927"/>
                <a:gd name="connsiteY82" fmla="*/ 7790 h 10378"/>
                <a:gd name="connsiteX83" fmla="*/ 7661 w 11927"/>
                <a:gd name="connsiteY83" fmla="*/ 7661 h 10378"/>
                <a:gd name="connsiteX84" fmla="*/ 7661 w 11927"/>
                <a:gd name="connsiteY84" fmla="*/ 7530 h 10378"/>
                <a:gd name="connsiteX85" fmla="*/ 7661 w 11927"/>
                <a:gd name="connsiteY85" fmla="*/ 7530 h 10378"/>
                <a:gd name="connsiteX86" fmla="*/ 7592 w 11927"/>
                <a:gd name="connsiteY86" fmla="*/ 7358 h 10378"/>
                <a:gd name="connsiteX87" fmla="*/ 7559 w 11927"/>
                <a:gd name="connsiteY87" fmla="*/ 6972 h 10378"/>
                <a:gd name="connsiteX88" fmla="*/ 7525 w 11927"/>
                <a:gd name="connsiteY88" fmla="*/ 6410 h 10378"/>
                <a:gd name="connsiteX89" fmla="*/ 7525 w 11927"/>
                <a:gd name="connsiteY89" fmla="*/ 5849 h 10378"/>
                <a:gd name="connsiteX90" fmla="*/ 7592 w 11927"/>
                <a:gd name="connsiteY90" fmla="*/ 5460 h 10378"/>
                <a:gd name="connsiteX91" fmla="*/ 7795 w 11927"/>
                <a:gd name="connsiteY91" fmla="*/ 5287 h 10378"/>
                <a:gd name="connsiteX92" fmla="*/ 8032 w 11927"/>
                <a:gd name="connsiteY92" fmla="*/ 5159 h 10378"/>
                <a:gd name="connsiteX93" fmla="*/ 8235 w 11927"/>
                <a:gd name="connsiteY93" fmla="*/ 5116 h 10378"/>
                <a:gd name="connsiteX94" fmla="*/ 8335 w 11927"/>
                <a:gd name="connsiteY94" fmla="*/ 5116 h 10378"/>
                <a:gd name="connsiteX95" fmla="*/ 8335 w 11927"/>
                <a:gd name="connsiteY95" fmla="*/ 5116 h 10378"/>
                <a:gd name="connsiteX96" fmla="*/ 8438 w 11927"/>
                <a:gd name="connsiteY96" fmla="*/ 5116 h 10378"/>
                <a:gd name="connsiteX97" fmla="*/ 8639 w 11927"/>
                <a:gd name="connsiteY97" fmla="*/ 5159 h 10378"/>
                <a:gd name="connsiteX98" fmla="*/ 8909 w 11927"/>
                <a:gd name="connsiteY98" fmla="*/ 5287 h 10378"/>
                <a:gd name="connsiteX99" fmla="*/ 9113 w 11927"/>
                <a:gd name="connsiteY99" fmla="*/ 5460 h 10378"/>
                <a:gd name="connsiteX100" fmla="*/ 9213 w 11927"/>
                <a:gd name="connsiteY100" fmla="*/ 5849 h 10378"/>
                <a:gd name="connsiteX101" fmla="*/ 9180 w 11927"/>
                <a:gd name="connsiteY101" fmla="*/ 6410 h 10378"/>
                <a:gd name="connsiteX102" fmla="*/ 9113 w 11927"/>
                <a:gd name="connsiteY102" fmla="*/ 6972 h 10378"/>
                <a:gd name="connsiteX103" fmla="*/ 9078 w 11927"/>
                <a:gd name="connsiteY103" fmla="*/ 7358 h 10378"/>
                <a:gd name="connsiteX104" fmla="*/ 9078 w 11927"/>
                <a:gd name="connsiteY104" fmla="*/ 7530 h 10378"/>
                <a:gd name="connsiteX105" fmla="*/ 9078 w 11927"/>
                <a:gd name="connsiteY105" fmla="*/ 7530 h 10378"/>
                <a:gd name="connsiteX106" fmla="*/ 9011 w 11927"/>
                <a:gd name="connsiteY106" fmla="*/ 7661 h 10378"/>
                <a:gd name="connsiteX107" fmla="*/ 8978 w 11927"/>
                <a:gd name="connsiteY107" fmla="*/ 7790 h 10378"/>
                <a:gd name="connsiteX108" fmla="*/ 8909 w 11927"/>
                <a:gd name="connsiteY108" fmla="*/ 7919 h 10378"/>
                <a:gd name="connsiteX109" fmla="*/ 8877 w 11927"/>
                <a:gd name="connsiteY109" fmla="*/ 8005 h 10378"/>
                <a:gd name="connsiteX110" fmla="*/ 8775 w 11927"/>
                <a:gd name="connsiteY110" fmla="*/ 8091 h 10378"/>
                <a:gd name="connsiteX111" fmla="*/ 8978 w 11927"/>
                <a:gd name="connsiteY111" fmla="*/ 8825 h 10378"/>
                <a:gd name="connsiteX112" fmla="*/ 9992 w 11927"/>
                <a:gd name="connsiteY112" fmla="*/ 9126 h 10378"/>
                <a:gd name="connsiteX113" fmla="*/ 9992 w 11927"/>
                <a:gd name="connsiteY113" fmla="*/ 9126 h 10378"/>
                <a:gd name="connsiteX114" fmla="*/ 10058 w 11927"/>
                <a:gd name="connsiteY114" fmla="*/ 9213 h 10378"/>
                <a:gd name="connsiteX115" fmla="*/ 10093 w 11927"/>
                <a:gd name="connsiteY115" fmla="*/ 9256 h 10378"/>
                <a:gd name="connsiteX116" fmla="*/ 10093 w 11927"/>
                <a:gd name="connsiteY116" fmla="*/ 9384 h 10378"/>
                <a:gd name="connsiteX117" fmla="*/ 10125 w 11927"/>
                <a:gd name="connsiteY117" fmla="*/ 9516 h 10378"/>
                <a:gd name="connsiteX118" fmla="*/ 10125 w 11927"/>
                <a:gd name="connsiteY11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701 w 11927"/>
                <a:gd name="connsiteY55" fmla="*/ 4598 h 10378"/>
                <a:gd name="connsiteX56" fmla="*/ 6714 w 11927"/>
                <a:gd name="connsiteY56" fmla="*/ 5159 h 10378"/>
                <a:gd name="connsiteX57" fmla="*/ 6816 w 11927"/>
                <a:gd name="connsiteY57" fmla="*/ 5547 h 10378"/>
                <a:gd name="connsiteX58" fmla="*/ 6478 w 11927"/>
                <a:gd name="connsiteY58" fmla="*/ 7962 h 10378"/>
                <a:gd name="connsiteX59" fmla="*/ 6275 w 11927"/>
                <a:gd name="connsiteY59" fmla="*/ 8221 h 10378"/>
                <a:gd name="connsiteX60" fmla="*/ 6544 w 11927"/>
                <a:gd name="connsiteY60" fmla="*/ 9084 h 10378"/>
                <a:gd name="connsiteX61" fmla="*/ 7762 w 11927"/>
                <a:gd name="connsiteY61" fmla="*/ 9473 h 10378"/>
                <a:gd name="connsiteX62" fmla="*/ 7762 w 11927"/>
                <a:gd name="connsiteY62" fmla="*/ 9516 h 10378"/>
                <a:gd name="connsiteX63" fmla="*/ 7795 w 11927"/>
                <a:gd name="connsiteY63" fmla="*/ 9559 h 10378"/>
                <a:gd name="connsiteX64" fmla="*/ 7864 w 11927"/>
                <a:gd name="connsiteY64" fmla="*/ 9646 h 10378"/>
                <a:gd name="connsiteX65" fmla="*/ 7897 w 11927"/>
                <a:gd name="connsiteY65" fmla="*/ 9774 h 10378"/>
                <a:gd name="connsiteX66" fmla="*/ 7964 w 11927"/>
                <a:gd name="connsiteY66" fmla="*/ 9948 h 10378"/>
                <a:gd name="connsiteX67" fmla="*/ 7964 w 11927"/>
                <a:gd name="connsiteY67" fmla="*/ 10120 h 10378"/>
                <a:gd name="connsiteX68" fmla="*/ 7964 w 11927"/>
                <a:gd name="connsiteY68" fmla="*/ 10334 h 10378"/>
                <a:gd name="connsiteX69" fmla="*/ 8134 w 11927"/>
                <a:gd name="connsiteY69" fmla="*/ 10334 h 10378"/>
                <a:gd name="connsiteX70" fmla="*/ 8134 w 11927"/>
                <a:gd name="connsiteY70" fmla="*/ 9774 h 10378"/>
                <a:gd name="connsiteX71" fmla="*/ 8134 w 11927"/>
                <a:gd name="connsiteY71" fmla="*/ 9559 h 10378"/>
                <a:gd name="connsiteX72" fmla="*/ 8098 w 11927"/>
                <a:gd name="connsiteY72" fmla="*/ 9473 h 10378"/>
                <a:gd name="connsiteX73" fmla="*/ 8032 w 11927"/>
                <a:gd name="connsiteY73" fmla="*/ 9343 h 10378"/>
                <a:gd name="connsiteX74" fmla="*/ 7998 w 11927"/>
                <a:gd name="connsiteY74" fmla="*/ 9256 h 10378"/>
                <a:gd name="connsiteX75" fmla="*/ 7964 w 11927"/>
                <a:gd name="connsiteY75" fmla="*/ 9256 h 10378"/>
                <a:gd name="connsiteX76" fmla="*/ 7155 w 11927"/>
                <a:gd name="connsiteY76" fmla="*/ 8998 h 10378"/>
                <a:gd name="connsiteX77" fmla="*/ 7693 w 11927"/>
                <a:gd name="connsiteY77" fmla="*/ 8825 h 10378"/>
                <a:gd name="connsiteX78" fmla="*/ 7964 w 11927"/>
                <a:gd name="connsiteY78" fmla="*/ 8091 h 10378"/>
                <a:gd name="connsiteX79" fmla="*/ 7864 w 11927"/>
                <a:gd name="connsiteY79" fmla="*/ 8005 h 10378"/>
                <a:gd name="connsiteX80" fmla="*/ 7762 w 11927"/>
                <a:gd name="connsiteY80" fmla="*/ 7919 h 10378"/>
                <a:gd name="connsiteX81" fmla="*/ 7693 w 11927"/>
                <a:gd name="connsiteY81" fmla="*/ 7790 h 10378"/>
                <a:gd name="connsiteX82" fmla="*/ 7661 w 11927"/>
                <a:gd name="connsiteY82" fmla="*/ 7661 h 10378"/>
                <a:gd name="connsiteX83" fmla="*/ 7661 w 11927"/>
                <a:gd name="connsiteY83" fmla="*/ 7530 h 10378"/>
                <a:gd name="connsiteX84" fmla="*/ 7661 w 11927"/>
                <a:gd name="connsiteY84" fmla="*/ 7530 h 10378"/>
                <a:gd name="connsiteX85" fmla="*/ 7592 w 11927"/>
                <a:gd name="connsiteY85" fmla="*/ 7358 h 10378"/>
                <a:gd name="connsiteX86" fmla="*/ 7559 w 11927"/>
                <a:gd name="connsiteY86" fmla="*/ 6972 h 10378"/>
                <a:gd name="connsiteX87" fmla="*/ 7525 w 11927"/>
                <a:gd name="connsiteY87" fmla="*/ 6410 h 10378"/>
                <a:gd name="connsiteX88" fmla="*/ 7525 w 11927"/>
                <a:gd name="connsiteY88" fmla="*/ 5849 h 10378"/>
                <a:gd name="connsiteX89" fmla="*/ 7592 w 11927"/>
                <a:gd name="connsiteY89" fmla="*/ 5460 h 10378"/>
                <a:gd name="connsiteX90" fmla="*/ 7795 w 11927"/>
                <a:gd name="connsiteY90" fmla="*/ 5287 h 10378"/>
                <a:gd name="connsiteX91" fmla="*/ 8032 w 11927"/>
                <a:gd name="connsiteY91" fmla="*/ 5159 h 10378"/>
                <a:gd name="connsiteX92" fmla="*/ 8235 w 11927"/>
                <a:gd name="connsiteY92" fmla="*/ 5116 h 10378"/>
                <a:gd name="connsiteX93" fmla="*/ 8335 w 11927"/>
                <a:gd name="connsiteY93" fmla="*/ 5116 h 10378"/>
                <a:gd name="connsiteX94" fmla="*/ 8335 w 11927"/>
                <a:gd name="connsiteY94" fmla="*/ 5116 h 10378"/>
                <a:gd name="connsiteX95" fmla="*/ 8438 w 11927"/>
                <a:gd name="connsiteY95" fmla="*/ 5116 h 10378"/>
                <a:gd name="connsiteX96" fmla="*/ 8639 w 11927"/>
                <a:gd name="connsiteY96" fmla="*/ 5159 h 10378"/>
                <a:gd name="connsiteX97" fmla="*/ 8909 w 11927"/>
                <a:gd name="connsiteY97" fmla="*/ 5287 h 10378"/>
                <a:gd name="connsiteX98" fmla="*/ 9113 w 11927"/>
                <a:gd name="connsiteY98" fmla="*/ 5460 h 10378"/>
                <a:gd name="connsiteX99" fmla="*/ 9213 w 11927"/>
                <a:gd name="connsiteY99" fmla="*/ 5849 h 10378"/>
                <a:gd name="connsiteX100" fmla="*/ 9180 w 11927"/>
                <a:gd name="connsiteY100" fmla="*/ 6410 h 10378"/>
                <a:gd name="connsiteX101" fmla="*/ 9113 w 11927"/>
                <a:gd name="connsiteY101" fmla="*/ 6972 h 10378"/>
                <a:gd name="connsiteX102" fmla="*/ 9078 w 11927"/>
                <a:gd name="connsiteY102" fmla="*/ 7358 h 10378"/>
                <a:gd name="connsiteX103" fmla="*/ 9078 w 11927"/>
                <a:gd name="connsiteY103" fmla="*/ 7530 h 10378"/>
                <a:gd name="connsiteX104" fmla="*/ 9078 w 11927"/>
                <a:gd name="connsiteY104" fmla="*/ 7530 h 10378"/>
                <a:gd name="connsiteX105" fmla="*/ 9011 w 11927"/>
                <a:gd name="connsiteY105" fmla="*/ 7661 h 10378"/>
                <a:gd name="connsiteX106" fmla="*/ 8978 w 11927"/>
                <a:gd name="connsiteY106" fmla="*/ 7790 h 10378"/>
                <a:gd name="connsiteX107" fmla="*/ 8909 w 11927"/>
                <a:gd name="connsiteY107" fmla="*/ 7919 h 10378"/>
                <a:gd name="connsiteX108" fmla="*/ 8877 w 11927"/>
                <a:gd name="connsiteY108" fmla="*/ 8005 h 10378"/>
                <a:gd name="connsiteX109" fmla="*/ 8775 w 11927"/>
                <a:gd name="connsiteY109" fmla="*/ 8091 h 10378"/>
                <a:gd name="connsiteX110" fmla="*/ 8978 w 11927"/>
                <a:gd name="connsiteY110" fmla="*/ 8825 h 10378"/>
                <a:gd name="connsiteX111" fmla="*/ 9992 w 11927"/>
                <a:gd name="connsiteY111" fmla="*/ 9126 h 10378"/>
                <a:gd name="connsiteX112" fmla="*/ 9992 w 11927"/>
                <a:gd name="connsiteY112" fmla="*/ 9126 h 10378"/>
                <a:gd name="connsiteX113" fmla="*/ 10058 w 11927"/>
                <a:gd name="connsiteY113" fmla="*/ 9213 h 10378"/>
                <a:gd name="connsiteX114" fmla="*/ 10093 w 11927"/>
                <a:gd name="connsiteY114" fmla="*/ 9256 h 10378"/>
                <a:gd name="connsiteX115" fmla="*/ 10093 w 11927"/>
                <a:gd name="connsiteY115" fmla="*/ 9384 h 10378"/>
                <a:gd name="connsiteX116" fmla="*/ 10125 w 11927"/>
                <a:gd name="connsiteY116" fmla="*/ 9516 h 10378"/>
                <a:gd name="connsiteX117" fmla="*/ 10125 w 11927"/>
                <a:gd name="connsiteY11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823 w 11927"/>
                <a:gd name="connsiteY52" fmla="*/ 5159 h 10378"/>
                <a:gd name="connsiteX53" fmla="*/ 5802 w 11927"/>
                <a:gd name="connsiteY53" fmla="*/ 4572 h 10378"/>
                <a:gd name="connsiteX54" fmla="*/ 6714 w 11927"/>
                <a:gd name="connsiteY54" fmla="*/ 5159 h 10378"/>
                <a:gd name="connsiteX55" fmla="*/ 6478 w 11927"/>
                <a:gd name="connsiteY55" fmla="*/ 7962 h 10378"/>
                <a:gd name="connsiteX56" fmla="*/ 6275 w 11927"/>
                <a:gd name="connsiteY56" fmla="*/ 8221 h 10378"/>
                <a:gd name="connsiteX57" fmla="*/ 6544 w 11927"/>
                <a:gd name="connsiteY57" fmla="*/ 9084 h 10378"/>
                <a:gd name="connsiteX58" fmla="*/ 7762 w 11927"/>
                <a:gd name="connsiteY58" fmla="*/ 9473 h 10378"/>
                <a:gd name="connsiteX59" fmla="*/ 7762 w 11927"/>
                <a:gd name="connsiteY59" fmla="*/ 9516 h 10378"/>
                <a:gd name="connsiteX60" fmla="*/ 7795 w 11927"/>
                <a:gd name="connsiteY60" fmla="*/ 9559 h 10378"/>
                <a:gd name="connsiteX61" fmla="*/ 7864 w 11927"/>
                <a:gd name="connsiteY61" fmla="*/ 9646 h 10378"/>
                <a:gd name="connsiteX62" fmla="*/ 7897 w 11927"/>
                <a:gd name="connsiteY62" fmla="*/ 9774 h 10378"/>
                <a:gd name="connsiteX63" fmla="*/ 7964 w 11927"/>
                <a:gd name="connsiteY63" fmla="*/ 9948 h 10378"/>
                <a:gd name="connsiteX64" fmla="*/ 7964 w 11927"/>
                <a:gd name="connsiteY64" fmla="*/ 10120 h 10378"/>
                <a:gd name="connsiteX65" fmla="*/ 7964 w 11927"/>
                <a:gd name="connsiteY65" fmla="*/ 10334 h 10378"/>
                <a:gd name="connsiteX66" fmla="*/ 8134 w 11927"/>
                <a:gd name="connsiteY66" fmla="*/ 10334 h 10378"/>
                <a:gd name="connsiteX67" fmla="*/ 8134 w 11927"/>
                <a:gd name="connsiteY67" fmla="*/ 9774 h 10378"/>
                <a:gd name="connsiteX68" fmla="*/ 8134 w 11927"/>
                <a:gd name="connsiteY68" fmla="*/ 9559 h 10378"/>
                <a:gd name="connsiteX69" fmla="*/ 8098 w 11927"/>
                <a:gd name="connsiteY69" fmla="*/ 9473 h 10378"/>
                <a:gd name="connsiteX70" fmla="*/ 8032 w 11927"/>
                <a:gd name="connsiteY70" fmla="*/ 9343 h 10378"/>
                <a:gd name="connsiteX71" fmla="*/ 7998 w 11927"/>
                <a:gd name="connsiteY71" fmla="*/ 9256 h 10378"/>
                <a:gd name="connsiteX72" fmla="*/ 7964 w 11927"/>
                <a:gd name="connsiteY72" fmla="*/ 9256 h 10378"/>
                <a:gd name="connsiteX73" fmla="*/ 7155 w 11927"/>
                <a:gd name="connsiteY73" fmla="*/ 8998 h 10378"/>
                <a:gd name="connsiteX74" fmla="*/ 7693 w 11927"/>
                <a:gd name="connsiteY74" fmla="*/ 8825 h 10378"/>
                <a:gd name="connsiteX75" fmla="*/ 7964 w 11927"/>
                <a:gd name="connsiteY75" fmla="*/ 8091 h 10378"/>
                <a:gd name="connsiteX76" fmla="*/ 7864 w 11927"/>
                <a:gd name="connsiteY76" fmla="*/ 8005 h 10378"/>
                <a:gd name="connsiteX77" fmla="*/ 7762 w 11927"/>
                <a:gd name="connsiteY77" fmla="*/ 7919 h 10378"/>
                <a:gd name="connsiteX78" fmla="*/ 7693 w 11927"/>
                <a:gd name="connsiteY78" fmla="*/ 7790 h 10378"/>
                <a:gd name="connsiteX79" fmla="*/ 7661 w 11927"/>
                <a:gd name="connsiteY79" fmla="*/ 7661 h 10378"/>
                <a:gd name="connsiteX80" fmla="*/ 7661 w 11927"/>
                <a:gd name="connsiteY80" fmla="*/ 7530 h 10378"/>
                <a:gd name="connsiteX81" fmla="*/ 7661 w 11927"/>
                <a:gd name="connsiteY81" fmla="*/ 7530 h 10378"/>
                <a:gd name="connsiteX82" fmla="*/ 7592 w 11927"/>
                <a:gd name="connsiteY82" fmla="*/ 7358 h 10378"/>
                <a:gd name="connsiteX83" fmla="*/ 7559 w 11927"/>
                <a:gd name="connsiteY83" fmla="*/ 6972 h 10378"/>
                <a:gd name="connsiteX84" fmla="*/ 7525 w 11927"/>
                <a:gd name="connsiteY84" fmla="*/ 6410 h 10378"/>
                <a:gd name="connsiteX85" fmla="*/ 7525 w 11927"/>
                <a:gd name="connsiteY85" fmla="*/ 5849 h 10378"/>
                <a:gd name="connsiteX86" fmla="*/ 7592 w 11927"/>
                <a:gd name="connsiteY86" fmla="*/ 5460 h 10378"/>
                <a:gd name="connsiteX87" fmla="*/ 7795 w 11927"/>
                <a:gd name="connsiteY87" fmla="*/ 5287 h 10378"/>
                <a:gd name="connsiteX88" fmla="*/ 8032 w 11927"/>
                <a:gd name="connsiteY88" fmla="*/ 5159 h 10378"/>
                <a:gd name="connsiteX89" fmla="*/ 8235 w 11927"/>
                <a:gd name="connsiteY89" fmla="*/ 5116 h 10378"/>
                <a:gd name="connsiteX90" fmla="*/ 8335 w 11927"/>
                <a:gd name="connsiteY90" fmla="*/ 5116 h 10378"/>
                <a:gd name="connsiteX91" fmla="*/ 8335 w 11927"/>
                <a:gd name="connsiteY91" fmla="*/ 5116 h 10378"/>
                <a:gd name="connsiteX92" fmla="*/ 8438 w 11927"/>
                <a:gd name="connsiteY92" fmla="*/ 5116 h 10378"/>
                <a:gd name="connsiteX93" fmla="*/ 8639 w 11927"/>
                <a:gd name="connsiteY93" fmla="*/ 5159 h 10378"/>
                <a:gd name="connsiteX94" fmla="*/ 8909 w 11927"/>
                <a:gd name="connsiteY94" fmla="*/ 5287 h 10378"/>
                <a:gd name="connsiteX95" fmla="*/ 9113 w 11927"/>
                <a:gd name="connsiteY95" fmla="*/ 5460 h 10378"/>
                <a:gd name="connsiteX96" fmla="*/ 9213 w 11927"/>
                <a:gd name="connsiteY96" fmla="*/ 5849 h 10378"/>
                <a:gd name="connsiteX97" fmla="*/ 9180 w 11927"/>
                <a:gd name="connsiteY97" fmla="*/ 6410 h 10378"/>
                <a:gd name="connsiteX98" fmla="*/ 9113 w 11927"/>
                <a:gd name="connsiteY98" fmla="*/ 6972 h 10378"/>
                <a:gd name="connsiteX99" fmla="*/ 9078 w 11927"/>
                <a:gd name="connsiteY99" fmla="*/ 7358 h 10378"/>
                <a:gd name="connsiteX100" fmla="*/ 9078 w 11927"/>
                <a:gd name="connsiteY100" fmla="*/ 7530 h 10378"/>
                <a:gd name="connsiteX101" fmla="*/ 9078 w 11927"/>
                <a:gd name="connsiteY101" fmla="*/ 7530 h 10378"/>
                <a:gd name="connsiteX102" fmla="*/ 9011 w 11927"/>
                <a:gd name="connsiteY102" fmla="*/ 7661 h 10378"/>
                <a:gd name="connsiteX103" fmla="*/ 8978 w 11927"/>
                <a:gd name="connsiteY103" fmla="*/ 7790 h 10378"/>
                <a:gd name="connsiteX104" fmla="*/ 8909 w 11927"/>
                <a:gd name="connsiteY104" fmla="*/ 7919 h 10378"/>
                <a:gd name="connsiteX105" fmla="*/ 8877 w 11927"/>
                <a:gd name="connsiteY105" fmla="*/ 8005 h 10378"/>
                <a:gd name="connsiteX106" fmla="*/ 8775 w 11927"/>
                <a:gd name="connsiteY106" fmla="*/ 8091 h 10378"/>
                <a:gd name="connsiteX107" fmla="*/ 8978 w 11927"/>
                <a:gd name="connsiteY107" fmla="*/ 8825 h 10378"/>
                <a:gd name="connsiteX108" fmla="*/ 9992 w 11927"/>
                <a:gd name="connsiteY108" fmla="*/ 9126 h 10378"/>
                <a:gd name="connsiteX109" fmla="*/ 9992 w 11927"/>
                <a:gd name="connsiteY109" fmla="*/ 9126 h 10378"/>
                <a:gd name="connsiteX110" fmla="*/ 10058 w 11927"/>
                <a:gd name="connsiteY110" fmla="*/ 9213 h 10378"/>
                <a:gd name="connsiteX111" fmla="*/ 10093 w 11927"/>
                <a:gd name="connsiteY111" fmla="*/ 9256 h 10378"/>
                <a:gd name="connsiteX112" fmla="*/ 10093 w 11927"/>
                <a:gd name="connsiteY112" fmla="*/ 9384 h 10378"/>
                <a:gd name="connsiteX113" fmla="*/ 10125 w 11927"/>
                <a:gd name="connsiteY113" fmla="*/ 9516 h 10378"/>
                <a:gd name="connsiteX114" fmla="*/ 10125 w 11927"/>
                <a:gd name="connsiteY11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676 w 11927"/>
                <a:gd name="connsiteY38" fmla="*/ 8091 h 10378"/>
                <a:gd name="connsiteX39" fmla="*/ 3844 w 11927"/>
                <a:gd name="connsiteY39" fmla="*/ 8825 h 10378"/>
                <a:gd name="connsiteX40" fmla="*/ 4384 w 11927"/>
                <a:gd name="connsiteY40" fmla="*/ 8998 h 10378"/>
                <a:gd name="connsiteX41" fmla="*/ 3608 w 11927"/>
                <a:gd name="connsiteY41" fmla="*/ 9256 h 10378"/>
                <a:gd name="connsiteX42" fmla="*/ 3574 w 11927"/>
                <a:gd name="connsiteY42" fmla="*/ 9256 h 10378"/>
                <a:gd name="connsiteX43" fmla="*/ 3406 w 11927"/>
                <a:gd name="connsiteY43" fmla="*/ 9774 h 10378"/>
                <a:gd name="connsiteX44" fmla="*/ 3406 w 11927"/>
                <a:gd name="connsiteY44" fmla="*/ 10378 h 10378"/>
                <a:gd name="connsiteX45" fmla="*/ 3676 w 11927"/>
                <a:gd name="connsiteY45" fmla="*/ 10378 h 10378"/>
                <a:gd name="connsiteX46" fmla="*/ 3676 w 11927"/>
                <a:gd name="connsiteY46" fmla="*/ 9948 h 10378"/>
                <a:gd name="connsiteX47" fmla="*/ 3809 w 11927"/>
                <a:gd name="connsiteY47" fmla="*/ 9473 h 10378"/>
                <a:gd name="connsiteX48" fmla="*/ 5025 w 11927"/>
                <a:gd name="connsiteY48" fmla="*/ 9084 h 10378"/>
                <a:gd name="connsiteX49" fmla="*/ 5263 w 11927"/>
                <a:gd name="connsiteY49" fmla="*/ 8221 h 10378"/>
                <a:gd name="connsiteX50" fmla="*/ 5060 w 11927"/>
                <a:gd name="connsiteY50" fmla="*/ 7962 h 10378"/>
                <a:gd name="connsiteX51" fmla="*/ 4823 w 11927"/>
                <a:gd name="connsiteY51" fmla="*/ 5159 h 10378"/>
                <a:gd name="connsiteX52" fmla="*/ 5802 w 11927"/>
                <a:gd name="connsiteY52" fmla="*/ 4572 h 10378"/>
                <a:gd name="connsiteX53" fmla="*/ 6714 w 11927"/>
                <a:gd name="connsiteY53" fmla="*/ 5159 h 10378"/>
                <a:gd name="connsiteX54" fmla="*/ 6478 w 11927"/>
                <a:gd name="connsiteY54" fmla="*/ 7962 h 10378"/>
                <a:gd name="connsiteX55" fmla="*/ 6275 w 11927"/>
                <a:gd name="connsiteY55" fmla="*/ 8221 h 10378"/>
                <a:gd name="connsiteX56" fmla="*/ 6544 w 11927"/>
                <a:gd name="connsiteY56" fmla="*/ 9084 h 10378"/>
                <a:gd name="connsiteX57" fmla="*/ 7762 w 11927"/>
                <a:gd name="connsiteY57" fmla="*/ 9473 h 10378"/>
                <a:gd name="connsiteX58" fmla="*/ 7762 w 11927"/>
                <a:gd name="connsiteY58" fmla="*/ 9516 h 10378"/>
                <a:gd name="connsiteX59" fmla="*/ 7795 w 11927"/>
                <a:gd name="connsiteY59" fmla="*/ 9559 h 10378"/>
                <a:gd name="connsiteX60" fmla="*/ 7864 w 11927"/>
                <a:gd name="connsiteY60" fmla="*/ 9646 h 10378"/>
                <a:gd name="connsiteX61" fmla="*/ 7897 w 11927"/>
                <a:gd name="connsiteY61" fmla="*/ 9774 h 10378"/>
                <a:gd name="connsiteX62" fmla="*/ 7964 w 11927"/>
                <a:gd name="connsiteY62" fmla="*/ 9948 h 10378"/>
                <a:gd name="connsiteX63" fmla="*/ 7964 w 11927"/>
                <a:gd name="connsiteY63" fmla="*/ 10120 h 10378"/>
                <a:gd name="connsiteX64" fmla="*/ 7964 w 11927"/>
                <a:gd name="connsiteY64" fmla="*/ 10334 h 10378"/>
                <a:gd name="connsiteX65" fmla="*/ 8134 w 11927"/>
                <a:gd name="connsiteY65" fmla="*/ 10334 h 10378"/>
                <a:gd name="connsiteX66" fmla="*/ 8134 w 11927"/>
                <a:gd name="connsiteY66" fmla="*/ 9774 h 10378"/>
                <a:gd name="connsiteX67" fmla="*/ 8134 w 11927"/>
                <a:gd name="connsiteY67" fmla="*/ 9559 h 10378"/>
                <a:gd name="connsiteX68" fmla="*/ 8098 w 11927"/>
                <a:gd name="connsiteY68" fmla="*/ 9473 h 10378"/>
                <a:gd name="connsiteX69" fmla="*/ 8032 w 11927"/>
                <a:gd name="connsiteY69" fmla="*/ 9343 h 10378"/>
                <a:gd name="connsiteX70" fmla="*/ 7998 w 11927"/>
                <a:gd name="connsiteY70" fmla="*/ 9256 h 10378"/>
                <a:gd name="connsiteX71" fmla="*/ 7964 w 11927"/>
                <a:gd name="connsiteY71" fmla="*/ 9256 h 10378"/>
                <a:gd name="connsiteX72" fmla="*/ 7155 w 11927"/>
                <a:gd name="connsiteY72" fmla="*/ 8998 h 10378"/>
                <a:gd name="connsiteX73" fmla="*/ 7693 w 11927"/>
                <a:gd name="connsiteY73" fmla="*/ 8825 h 10378"/>
                <a:gd name="connsiteX74" fmla="*/ 7964 w 11927"/>
                <a:gd name="connsiteY74" fmla="*/ 8091 h 10378"/>
                <a:gd name="connsiteX75" fmla="*/ 7864 w 11927"/>
                <a:gd name="connsiteY75" fmla="*/ 8005 h 10378"/>
                <a:gd name="connsiteX76" fmla="*/ 7762 w 11927"/>
                <a:gd name="connsiteY76" fmla="*/ 7919 h 10378"/>
                <a:gd name="connsiteX77" fmla="*/ 7693 w 11927"/>
                <a:gd name="connsiteY77" fmla="*/ 7790 h 10378"/>
                <a:gd name="connsiteX78" fmla="*/ 7661 w 11927"/>
                <a:gd name="connsiteY78" fmla="*/ 7661 h 10378"/>
                <a:gd name="connsiteX79" fmla="*/ 7661 w 11927"/>
                <a:gd name="connsiteY79" fmla="*/ 7530 h 10378"/>
                <a:gd name="connsiteX80" fmla="*/ 7661 w 11927"/>
                <a:gd name="connsiteY80" fmla="*/ 7530 h 10378"/>
                <a:gd name="connsiteX81" fmla="*/ 7592 w 11927"/>
                <a:gd name="connsiteY81" fmla="*/ 7358 h 10378"/>
                <a:gd name="connsiteX82" fmla="*/ 7559 w 11927"/>
                <a:gd name="connsiteY82" fmla="*/ 6972 h 10378"/>
                <a:gd name="connsiteX83" fmla="*/ 7525 w 11927"/>
                <a:gd name="connsiteY83" fmla="*/ 6410 h 10378"/>
                <a:gd name="connsiteX84" fmla="*/ 7525 w 11927"/>
                <a:gd name="connsiteY84" fmla="*/ 5849 h 10378"/>
                <a:gd name="connsiteX85" fmla="*/ 7592 w 11927"/>
                <a:gd name="connsiteY85" fmla="*/ 5460 h 10378"/>
                <a:gd name="connsiteX86" fmla="*/ 7795 w 11927"/>
                <a:gd name="connsiteY86" fmla="*/ 5287 h 10378"/>
                <a:gd name="connsiteX87" fmla="*/ 8032 w 11927"/>
                <a:gd name="connsiteY87" fmla="*/ 5159 h 10378"/>
                <a:gd name="connsiteX88" fmla="*/ 8235 w 11927"/>
                <a:gd name="connsiteY88" fmla="*/ 5116 h 10378"/>
                <a:gd name="connsiteX89" fmla="*/ 8335 w 11927"/>
                <a:gd name="connsiteY89" fmla="*/ 5116 h 10378"/>
                <a:gd name="connsiteX90" fmla="*/ 8335 w 11927"/>
                <a:gd name="connsiteY90" fmla="*/ 5116 h 10378"/>
                <a:gd name="connsiteX91" fmla="*/ 8438 w 11927"/>
                <a:gd name="connsiteY91" fmla="*/ 5116 h 10378"/>
                <a:gd name="connsiteX92" fmla="*/ 8639 w 11927"/>
                <a:gd name="connsiteY92" fmla="*/ 5159 h 10378"/>
                <a:gd name="connsiteX93" fmla="*/ 8909 w 11927"/>
                <a:gd name="connsiteY93" fmla="*/ 5287 h 10378"/>
                <a:gd name="connsiteX94" fmla="*/ 9113 w 11927"/>
                <a:gd name="connsiteY94" fmla="*/ 5460 h 10378"/>
                <a:gd name="connsiteX95" fmla="*/ 9213 w 11927"/>
                <a:gd name="connsiteY95" fmla="*/ 5849 h 10378"/>
                <a:gd name="connsiteX96" fmla="*/ 9180 w 11927"/>
                <a:gd name="connsiteY96" fmla="*/ 6410 h 10378"/>
                <a:gd name="connsiteX97" fmla="*/ 9113 w 11927"/>
                <a:gd name="connsiteY97" fmla="*/ 6972 h 10378"/>
                <a:gd name="connsiteX98" fmla="*/ 9078 w 11927"/>
                <a:gd name="connsiteY98" fmla="*/ 7358 h 10378"/>
                <a:gd name="connsiteX99" fmla="*/ 9078 w 11927"/>
                <a:gd name="connsiteY99" fmla="*/ 7530 h 10378"/>
                <a:gd name="connsiteX100" fmla="*/ 9078 w 11927"/>
                <a:gd name="connsiteY100" fmla="*/ 7530 h 10378"/>
                <a:gd name="connsiteX101" fmla="*/ 9011 w 11927"/>
                <a:gd name="connsiteY101" fmla="*/ 7661 h 10378"/>
                <a:gd name="connsiteX102" fmla="*/ 8978 w 11927"/>
                <a:gd name="connsiteY102" fmla="*/ 7790 h 10378"/>
                <a:gd name="connsiteX103" fmla="*/ 8909 w 11927"/>
                <a:gd name="connsiteY103" fmla="*/ 7919 h 10378"/>
                <a:gd name="connsiteX104" fmla="*/ 8877 w 11927"/>
                <a:gd name="connsiteY104" fmla="*/ 8005 h 10378"/>
                <a:gd name="connsiteX105" fmla="*/ 8775 w 11927"/>
                <a:gd name="connsiteY105" fmla="*/ 8091 h 10378"/>
                <a:gd name="connsiteX106" fmla="*/ 8978 w 11927"/>
                <a:gd name="connsiteY106" fmla="*/ 8825 h 10378"/>
                <a:gd name="connsiteX107" fmla="*/ 9992 w 11927"/>
                <a:gd name="connsiteY107" fmla="*/ 9126 h 10378"/>
                <a:gd name="connsiteX108" fmla="*/ 9992 w 11927"/>
                <a:gd name="connsiteY108" fmla="*/ 9126 h 10378"/>
                <a:gd name="connsiteX109" fmla="*/ 10058 w 11927"/>
                <a:gd name="connsiteY109" fmla="*/ 9213 h 10378"/>
                <a:gd name="connsiteX110" fmla="*/ 10093 w 11927"/>
                <a:gd name="connsiteY110" fmla="*/ 9256 h 10378"/>
                <a:gd name="connsiteX111" fmla="*/ 10093 w 11927"/>
                <a:gd name="connsiteY111" fmla="*/ 9384 h 10378"/>
                <a:gd name="connsiteX112" fmla="*/ 10125 w 11927"/>
                <a:gd name="connsiteY112" fmla="*/ 9516 h 10378"/>
                <a:gd name="connsiteX113" fmla="*/ 10125 w 11927"/>
                <a:gd name="connsiteY11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676 w 11927"/>
                <a:gd name="connsiteY37" fmla="*/ 8091 h 10378"/>
                <a:gd name="connsiteX38" fmla="*/ 3844 w 11927"/>
                <a:gd name="connsiteY38" fmla="*/ 8825 h 10378"/>
                <a:gd name="connsiteX39" fmla="*/ 4384 w 11927"/>
                <a:gd name="connsiteY39" fmla="*/ 8998 h 10378"/>
                <a:gd name="connsiteX40" fmla="*/ 3608 w 11927"/>
                <a:gd name="connsiteY40" fmla="*/ 9256 h 10378"/>
                <a:gd name="connsiteX41" fmla="*/ 3574 w 11927"/>
                <a:gd name="connsiteY41" fmla="*/ 9256 h 10378"/>
                <a:gd name="connsiteX42" fmla="*/ 3406 w 11927"/>
                <a:gd name="connsiteY42" fmla="*/ 9774 h 10378"/>
                <a:gd name="connsiteX43" fmla="*/ 3406 w 11927"/>
                <a:gd name="connsiteY43" fmla="*/ 10378 h 10378"/>
                <a:gd name="connsiteX44" fmla="*/ 3676 w 11927"/>
                <a:gd name="connsiteY44" fmla="*/ 10378 h 10378"/>
                <a:gd name="connsiteX45" fmla="*/ 3676 w 11927"/>
                <a:gd name="connsiteY45" fmla="*/ 9948 h 10378"/>
                <a:gd name="connsiteX46" fmla="*/ 3809 w 11927"/>
                <a:gd name="connsiteY46" fmla="*/ 9473 h 10378"/>
                <a:gd name="connsiteX47" fmla="*/ 5025 w 11927"/>
                <a:gd name="connsiteY47" fmla="*/ 9084 h 10378"/>
                <a:gd name="connsiteX48" fmla="*/ 5263 w 11927"/>
                <a:gd name="connsiteY48" fmla="*/ 8221 h 10378"/>
                <a:gd name="connsiteX49" fmla="*/ 5060 w 11927"/>
                <a:gd name="connsiteY49" fmla="*/ 7962 h 10378"/>
                <a:gd name="connsiteX50" fmla="*/ 4823 w 11927"/>
                <a:gd name="connsiteY50" fmla="*/ 5159 h 10378"/>
                <a:gd name="connsiteX51" fmla="*/ 5802 w 11927"/>
                <a:gd name="connsiteY51" fmla="*/ 4572 h 10378"/>
                <a:gd name="connsiteX52" fmla="*/ 6714 w 11927"/>
                <a:gd name="connsiteY52" fmla="*/ 5159 h 10378"/>
                <a:gd name="connsiteX53" fmla="*/ 6478 w 11927"/>
                <a:gd name="connsiteY53" fmla="*/ 7962 h 10378"/>
                <a:gd name="connsiteX54" fmla="*/ 6275 w 11927"/>
                <a:gd name="connsiteY54" fmla="*/ 8221 h 10378"/>
                <a:gd name="connsiteX55" fmla="*/ 6544 w 11927"/>
                <a:gd name="connsiteY55" fmla="*/ 9084 h 10378"/>
                <a:gd name="connsiteX56" fmla="*/ 7762 w 11927"/>
                <a:gd name="connsiteY56" fmla="*/ 9473 h 10378"/>
                <a:gd name="connsiteX57" fmla="*/ 7762 w 11927"/>
                <a:gd name="connsiteY57" fmla="*/ 9516 h 10378"/>
                <a:gd name="connsiteX58" fmla="*/ 7795 w 11927"/>
                <a:gd name="connsiteY58" fmla="*/ 9559 h 10378"/>
                <a:gd name="connsiteX59" fmla="*/ 7864 w 11927"/>
                <a:gd name="connsiteY59" fmla="*/ 9646 h 10378"/>
                <a:gd name="connsiteX60" fmla="*/ 7897 w 11927"/>
                <a:gd name="connsiteY60" fmla="*/ 9774 h 10378"/>
                <a:gd name="connsiteX61" fmla="*/ 7964 w 11927"/>
                <a:gd name="connsiteY61" fmla="*/ 9948 h 10378"/>
                <a:gd name="connsiteX62" fmla="*/ 7964 w 11927"/>
                <a:gd name="connsiteY62" fmla="*/ 10120 h 10378"/>
                <a:gd name="connsiteX63" fmla="*/ 7964 w 11927"/>
                <a:gd name="connsiteY63" fmla="*/ 10334 h 10378"/>
                <a:gd name="connsiteX64" fmla="*/ 8134 w 11927"/>
                <a:gd name="connsiteY64" fmla="*/ 10334 h 10378"/>
                <a:gd name="connsiteX65" fmla="*/ 8134 w 11927"/>
                <a:gd name="connsiteY65" fmla="*/ 9774 h 10378"/>
                <a:gd name="connsiteX66" fmla="*/ 8134 w 11927"/>
                <a:gd name="connsiteY66" fmla="*/ 9559 h 10378"/>
                <a:gd name="connsiteX67" fmla="*/ 8098 w 11927"/>
                <a:gd name="connsiteY67" fmla="*/ 9473 h 10378"/>
                <a:gd name="connsiteX68" fmla="*/ 8032 w 11927"/>
                <a:gd name="connsiteY68" fmla="*/ 9343 h 10378"/>
                <a:gd name="connsiteX69" fmla="*/ 7998 w 11927"/>
                <a:gd name="connsiteY69" fmla="*/ 9256 h 10378"/>
                <a:gd name="connsiteX70" fmla="*/ 7964 w 11927"/>
                <a:gd name="connsiteY70" fmla="*/ 9256 h 10378"/>
                <a:gd name="connsiteX71" fmla="*/ 7155 w 11927"/>
                <a:gd name="connsiteY71" fmla="*/ 8998 h 10378"/>
                <a:gd name="connsiteX72" fmla="*/ 7693 w 11927"/>
                <a:gd name="connsiteY72" fmla="*/ 8825 h 10378"/>
                <a:gd name="connsiteX73" fmla="*/ 7964 w 11927"/>
                <a:gd name="connsiteY73" fmla="*/ 8091 h 10378"/>
                <a:gd name="connsiteX74" fmla="*/ 7864 w 11927"/>
                <a:gd name="connsiteY74" fmla="*/ 8005 h 10378"/>
                <a:gd name="connsiteX75" fmla="*/ 7762 w 11927"/>
                <a:gd name="connsiteY75" fmla="*/ 7919 h 10378"/>
                <a:gd name="connsiteX76" fmla="*/ 7693 w 11927"/>
                <a:gd name="connsiteY76" fmla="*/ 7790 h 10378"/>
                <a:gd name="connsiteX77" fmla="*/ 7661 w 11927"/>
                <a:gd name="connsiteY77" fmla="*/ 7661 h 10378"/>
                <a:gd name="connsiteX78" fmla="*/ 7661 w 11927"/>
                <a:gd name="connsiteY78" fmla="*/ 7530 h 10378"/>
                <a:gd name="connsiteX79" fmla="*/ 7661 w 11927"/>
                <a:gd name="connsiteY79" fmla="*/ 7530 h 10378"/>
                <a:gd name="connsiteX80" fmla="*/ 7592 w 11927"/>
                <a:gd name="connsiteY80" fmla="*/ 7358 h 10378"/>
                <a:gd name="connsiteX81" fmla="*/ 7559 w 11927"/>
                <a:gd name="connsiteY81" fmla="*/ 6972 h 10378"/>
                <a:gd name="connsiteX82" fmla="*/ 7525 w 11927"/>
                <a:gd name="connsiteY82" fmla="*/ 6410 h 10378"/>
                <a:gd name="connsiteX83" fmla="*/ 7525 w 11927"/>
                <a:gd name="connsiteY83" fmla="*/ 5849 h 10378"/>
                <a:gd name="connsiteX84" fmla="*/ 7592 w 11927"/>
                <a:gd name="connsiteY84" fmla="*/ 5460 h 10378"/>
                <a:gd name="connsiteX85" fmla="*/ 7795 w 11927"/>
                <a:gd name="connsiteY85" fmla="*/ 5287 h 10378"/>
                <a:gd name="connsiteX86" fmla="*/ 8032 w 11927"/>
                <a:gd name="connsiteY86" fmla="*/ 5159 h 10378"/>
                <a:gd name="connsiteX87" fmla="*/ 8235 w 11927"/>
                <a:gd name="connsiteY87" fmla="*/ 5116 h 10378"/>
                <a:gd name="connsiteX88" fmla="*/ 8335 w 11927"/>
                <a:gd name="connsiteY88" fmla="*/ 5116 h 10378"/>
                <a:gd name="connsiteX89" fmla="*/ 8335 w 11927"/>
                <a:gd name="connsiteY89" fmla="*/ 5116 h 10378"/>
                <a:gd name="connsiteX90" fmla="*/ 8438 w 11927"/>
                <a:gd name="connsiteY90" fmla="*/ 5116 h 10378"/>
                <a:gd name="connsiteX91" fmla="*/ 8639 w 11927"/>
                <a:gd name="connsiteY91" fmla="*/ 5159 h 10378"/>
                <a:gd name="connsiteX92" fmla="*/ 8909 w 11927"/>
                <a:gd name="connsiteY92" fmla="*/ 5287 h 10378"/>
                <a:gd name="connsiteX93" fmla="*/ 9113 w 11927"/>
                <a:gd name="connsiteY93" fmla="*/ 5460 h 10378"/>
                <a:gd name="connsiteX94" fmla="*/ 9213 w 11927"/>
                <a:gd name="connsiteY94" fmla="*/ 5849 h 10378"/>
                <a:gd name="connsiteX95" fmla="*/ 9180 w 11927"/>
                <a:gd name="connsiteY95" fmla="*/ 6410 h 10378"/>
                <a:gd name="connsiteX96" fmla="*/ 9113 w 11927"/>
                <a:gd name="connsiteY96" fmla="*/ 6972 h 10378"/>
                <a:gd name="connsiteX97" fmla="*/ 9078 w 11927"/>
                <a:gd name="connsiteY97" fmla="*/ 7358 h 10378"/>
                <a:gd name="connsiteX98" fmla="*/ 9078 w 11927"/>
                <a:gd name="connsiteY98" fmla="*/ 7530 h 10378"/>
                <a:gd name="connsiteX99" fmla="*/ 9078 w 11927"/>
                <a:gd name="connsiteY99" fmla="*/ 7530 h 10378"/>
                <a:gd name="connsiteX100" fmla="*/ 9011 w 11927"/>
                <a:gd name="connsiteY100" fmla="*/ 7661 h 10378"/>
                <a:gd name="connsiteX101" fmla="*/ 8978 w 11927"/>
                <a:gd name="connsiteY101" fmla="*/ 7790 h 10378"/>
                <a:gd name="connsiteX102" fmla="*/ 8909 w 11927"/>
                <a:gd name="connsiteY102" fmla="*/ 7919 h 10378"/>
                <a:gd name="connsiteX103" fmla="*/ 8877 w 11927"/>
                <a:gd name="connsiteY103" fmla="*/ 8005 h 10378"/>
                <a:gd name="connsiteX104" fmla="*/ 8775 w 11927"/>
                <a:gd name="connsiteY104" fmla="*/ 8091 h 10378"/>
                <a:gd name="connsiteX105" fmla="*/ 8978 w 11927"/>
                <a:gd name="connsiteY105" fmla="*/ 8825 h 10378"/>
                <a:gd name="connsiteX106" fmla="*/ 9992 w 11927"/>
                <a:gd name="connsiteY106" fmla="*/ 9126 h 10378"/>
                <a:gd name="connsiteX107" fmla="*/ 9992 w 11927"/>
                <a:gd name="connsiteY107" fmla="*/ 9126 h 10378"/>
                <a:gd name="connsiteX108" fmla="*/ 10058 w 11927"/>
                <a:gd name="connsiteY108" fmla="*/ 9213 h 10378"/>
                <a:gd name="connsiteX109" fmla="*/ 10093 w 11927"/>
                <a:gd name="connsiteY109" fmla="*/ 9256 h 10378"/>
                <a:gd name="connsiteX110" fmla="*/ 10093 w 11927"/>
                <a:gd name="connsiteY110" fmla="*/ 9384 h 10378"/>
                <a:gd name="connsiteX111" fmla="*/ 10125 w 11927"/>
                <a:gd name="connsiteY111" fmla="*/ 9516 h 10378"/>
                <a:gd name="connsiteX112" fmla="*/ 10125 w 11927"/>
                <a:gd name="connsiteY11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676 w 11927"/>
                <a:gd name="connsiteY36" fmla="*/ 8091 h 10378"/>
                <a:gd name="connsiteX37" fmla="*/ 3844 w 11927"/>
                <a:gd name="connsiteY37" fmla="*/ 8825 h 10378"/>
                <a:gd name="connsiteX38" fmla="*/ 4384 w 11927"/>
                <a:gd name="connsiteY38" fmla="*/ 8998 h 10378"/>
                <a:gd name="connsiteX39" fmla="*/ 3608 w 11927"/>
                <a:gd name="connsiteY39" fmla="*/ 9256 h 10378"/>
                <a:gd name="connsiteX40" fmla="*/ 3574 w 11927"/>
                <a:gd name="connsiteY40" fmla="*/ 9256 h 10378"/>
                <a:gd name="connsiteX41" fmla="*/ 3406 w 11927"/>
                <a:gd name="connsiteY41" fmla="*/ 9774 h 10378"/>
                <a:gd name="connsiteX42" fmla="*/ 3406 w 11927"/>
                <a:gd name="connsiteY42" fmla="*/ 10378 h 10378"/>
                <a:gd name="connsiteX43" fmla="*/ 3676 w 11927"/>
                <a:gd name="connsiteY43" fmla="*/ 10378 h 10378"/>
                <a:gd name="connsiteX44" fmla="*/ 3676 w 11927"/>
                <a:gd name="connsiteY44" fmla="*/ 9948 h 10378"/>
                <a:gd name="connsiteX45" fmla="*/ 3809 w 11927"/>
                <a:gd name="connsiteY45" fmla="*/ 9473 h 10378"/>
                <a:gd name="connsiteX46" fmla="*/ 5025 w 11927"/>
                <a:gd name="connsiteY46" fmla="*/ 9084 h 10378"/>
                <a:gd name="connsiteX47" fmla="*/ 5263 w 11927"/>
                <a:gd name="connsiteY47" fmla="*/ 8221 h 10378"/>
                <a:gd name="connsiteX48" fmla="*/ 5060 w 11927"/>
                <a:gd name="connsiteY48" fmla="*/ 7962 h 10378"/>
                <a:gd name="connsiteX49" fmla="*/ 4823 w 11927"/>
                <a:gd name="connsiteY49" fmla="*/ 5159 h 10378"/>
                <a:gd name="connsiteX50" fmla="*/ 5802 w 11927"/>
                <a:gd name="connsiteY50" fmla="*/ 4572 h 10378"/>
                <a:gd name="connsiteX51" fmla="*/ 6714 w 11927"/>
                <a:gd name="connsiteY51" fmla="*/ 5159 h 10378"/>
                <a:gd name="connsiteX52" fmla="*/ 6478 w 11927"/>
                <a:gd name="connsiteY52" fmla="*/ 7962 h 10378"/>
                <a:gd name="connsiteX53" fmla="*/ 6275 w 11927"/>
                <a:gd name="connsiteY53" fmla="*/ 8221 h 10378"/>
                <a:gd name="connsiteX54" fmla="*/ 6544 w 11927"/>
                <a:gd name="connsiteY54" fmla="*/ 9084 h 10378"/>
                <a:gd name="connsiteX55" fmla="*/ 7762 w 11927"/>
                <a:gd name="connsiteY55" fmla="*/ 9473 h 10378"/>
                <a:gd name="connsiteX56" fmla="*/ 7762 w 11927"/>
                <a:gd name="connsiteY56" fmla="*/ 9516 h 10378"/>
                <a:gd name="connsiteX57" fmla="*/ 7795 w 11927"/>
                <a:gd name="connsiteY57" fmla="*/ 9559 h 10378"/>
                <a:gd name="connsiteX58" fmla="*/ 7864 w 11927"/>
                <a:gd name="connsiteY58" fmla="*/ 9646 h 10378"/>
                <a:gd name="connsiteX59" fmla="*/ 7897 w 11927"/>
                <a:gd name="connsiteY59" fmla="*/ 9774 h 10378"/>
                <a:gd name="connsiteX60" fmla="*/ 7964 w 11927"/>
                <a:gd name="connsiteY60" fmla="*/ 9948 h 10378"/>
                <a:gd name="connsiteX61" fmla="*/ 7964 w 11927"/>
                <a:gd name="connsiteY61" fmla="*/ 10120 h 10378"/>
                <a:gd name="connsiteX62" fmla="*/ 7964 w 11927"/>
                <a:gd name="connsiteY62" fmla="*/ 10334 h 10378"/>
                <a:gd name="connsiteX63" fmla="*/ 8134 w 11927"/>
                <a:gd name="connsiteY63" fmla="*/ 10334 h 10378"/>
                <a:gd name="connsiteX64" fmla="*/ 8134 w 11927"/>
                <a:gd name="connsiteY64" fmla="*/ 9774 h 10378"/>
                <a:gd name="connsiteX65" fmla="*/ 8134 w 11927"/>
                <a:gd name="connsiteY65" fmla="*/ 9559 h 10378"/>
                <a:gd name="connsiteX66" fmla="*/ 8098 w 11927"/>
                <a:gd name="connsiteY66" fmla="*/ 9473 h 10378"/>
                <a:gd name="connsiteX67" fmla="*/ 8032 w 11927"/>
                <a:gd name="connsiteY67" fmla="*/ 9343 h 10378"/>
                <a:gd name="connsiteX68" fmla="*/ 7998 w 11927"/>
                <a:gd name="connsiteY68" fmla="*/ 9256 h 10378"/>
                <a:gd name="connsiteX69" fmla="*/ 7964 w 11927"/>
                <a:gd name="connsiteY69" fmla="*/ 9256 h 10378"/>
                <a:gd name="connsiteX70" fmla="*/ 7155 w 11927"/>
                <a:gd name="connsiteY70" fmla="*/ 8998 h 10378"/>
                <a:gd name="connsiteX71" fmla="*/ 7693 w 11927"/>
                <a:gd name="connsiteY71" fmla="*/ 8825 h 10378"/>
                <a:gd name="connsiteX72" fmla="*/ 7964 w 11927"/>
                <a:gd name="connsiteY72" fmla="*/ 8091 h 10378"/>
                <a:gd name="connsiteX73" fmla="*/ 7864 w 11927"/>
                <a:gd name="connsiteY73" fmla="*/ 8005 h 10378"/>
                <a:gd name="connsiteX74" fmla="*/ 7762 w 11927"/>
                <a:gd name="connsiteY74" fmla="*/ 7919 h 10378"/>
                <a:gd name="connsiteX75" fmla="*/ 7693 w 11927"/>
                <a:gd name="connsiteY75" fmla="*/ 7790 h 10378"/>
                <a:gd name="connsiteX76" fmla="*/ 7661 w 11927"/>
                <a:gd name="connsiteY76" fmla="*/ 7661 h 10378"/>
                <a:gd name="connsiteX77" fmla="*/ 7661 w 11927"/>
                <a:gd name="connsiteY77" fmla="*/ 7530 h 10378"/>
                <a:gd name="connsiteX78" fmla="*/ 7661 w 11927"/>
                <a:gd name="connsiteY78" fmla="*/ 7530 h 10378"/>
                <a:gd name="connsiteX79" fmla="*/ 7592 w 11927"/>
                <a:gd name="connsiteY79" fmla="*/ 7358 h 10378"/>
                <a:gd name="connsiteX80" fmla="*/ 7559 w 11927"/>
                <a:gd name="connsiteY80" fmla="*/ 6972 h 10378"/>
                <a:gd name="connsiteX81" fmla="*/ 7525 w 11927"/>
                <a:gd name="connsiteY81" fmla="*/ 6410 h 10378"/>
                <a:gd name="connsiteX82" fmla="*/ 7525 w 11927"/>
                <a:gd name="connsiteY82" fmla="*/ 5849 h 10378"/>
                <a:gd name="connsiteX83" fmla="*/ 7592 w 11927"/>
                <a:gd name="connsiteY83" fmla="*/ 5460 h 10378"/>
                <a:gd name="connsiteX84" fmla="*/ 7795 w 11927"/>
                <a:gd name="connsiteY84" fmla="*/ 5287 h 10378"/>
                <a:gd name="connsiteX85" fmla="*/ 8032 w 11927"/>
                <a:gd name="connsiteY85" fmla="*/ 5159 h 10378"/>
                <a:gd name="connsiteX86" fmla="*/ 8235 w 11927"/>
                <a:gd name="connsiteY86" fmla="*/ 5116 h 10378"/>
                <a:gd name="connsiteX87" fmla="*/ 8335 w 11927"/>
                <a:gd name="connsiteY87" fmla="*/ 5116 h 10378"/>
                <a:gd name="connsiteX88" fmla="*/ 8335 w 11927"/>
                <a:gd name="connsiteY88" fmla="*/ 5116 h 10378"/>
                <a:gd name="connsiteX89" fmla="*/ 8438 w 11927"/>
                <a:gd name="connsiteY89" fmla="*/ 5116 h 10378"/>
                <a:gd name="connsiteX90" fmla="*/ 8639 w 11927"/>
                <a:gd name="connsiteY90" fmla="*/ 5159 h 10378"/>
                <a:gd name="connsiteX91" fmla="*/ 8909 w 11927"/>
                <a:gd name="connsiteY91" fmla="*/ 5287 h 10378"/>
                <a:gd name="connsiteX92" fmla="*/ 9113 w 11927"/>
                <a:gd name="connsiteY92" fmla="*/ 5460 h 10378"/>
                <a:gd name="connsiteX93" fmla="*/ 9213 w 11927"/>
                <a:gd name="connsiteY93" fmla="*/ 5849 h 10378"/>
                <a:gd name="connsiteX94" fmla="*/ 9180 w 11927"/>
                <a:gd name="connsiteY94" fmla="*/ 6410 h 10378"/>
                <a:gd name="connsiteX95" fmla="*/ 9113 w 11927"/>
                <a:gd name="connsiteY95" fmla="*/ 6972 h 10378"/>
                <a:gd name="connsiteX96" fmla="*/ 9078 w 11927"/>
                <a:gd name="connsiteY96" fmla="*/ 7358 h 10378"/>
                <a:gd name="connsiteX97" fmla="*/ 9078 w 11927"/>
                <a:gd name="connsiteY97" fmla="*/ 7530 h 10378"/>
                <a:gd name="connsiteX98" fmla="*/ 9078 w 11927"/>
                <a:gd name="connsiteY98" fmla="*/ 7530 h 10378"/>
                <a:gd name="connsiteX99" fmla="*/ 9011 w 11927"/>
                <a:gd name="connsiteY99" fmla="*/ 7661 h 10378"/>
                <a:gd name="connsiteX100" fmla="*/ 8978 w 11927"/>
                <a:gd name="connsiteY100" fmla="*/ 7790 h 10378"/>
                <a:gd name="connsiteX101" fmla="*/ 8909 w 11927"/>
                <a:gd name="connsiteY101" fmla="*/ 7919 h 10378"/>
                <a:gd name="connsiteX102" fmla="*/ 8877 w 11927"/>
                <a:gd name="connsiteY102" fmla="*/ 8005 h 10378"/>
                <a:gd name="connsiteX103" fmla="*/ 8775 w 11927"/>
                <a:gd name="connsiteY103" fmla="*/ 8091 h 10378"/>
                <a:gd name="connsiteX104" fmla="*/ 8978 w 11927"/>
                <a:gd name="connsiteY104" fmla="*/ 8825 h 10378"/>
                <a:gd name="connsiteX105" fmla="*/ 9992 w 11927"/>
                <a:gd name="connsiteY105" fmla="*/ 9126 h 10378"/>
                <a:gd name="connsiteX106" fmla="*/ 9992 w 11927"/>
                <a:gd name="connsiteY106" fmla="*/ 9126 h 10378"/>
                <a:gd name="connsiteX107" fmla="*/ 10058 w 11927"/>
                <a:gd name="connsiteY107" fmla="*/ 9213 h 10378"/>
                <a:gd name="connsiteX108" fmla="*/ 10093 w 11927"/>
                <a:gd name="connsiteY108" fmla="*/ 9256 h 10378"/>
                <a:gd name="connsiteX109" fmla="*/ 10093 w 11927"/>
                <a:gd name="connsiteY109" fmla="*/ 9384 h 10378"/>
                <a:gd name="connsiteX110" fmla="*/ 10125 w 11927"/>
                <a:gd name="connsiteY110" fmla="*/ 9516 h 10378"/>
                <a:gd name="connsiteX111" fmla="*/ 10125 w 11927"/>
                <a:gd name="connsiteY11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676 w 11927"/>
                <a:gd name="connsiteY35" fmla="*/ 8091 h 10378"/>
                <a:gd name="connsiteX36" fmla="*/ 3844 w 11927"/>
                <a:gd name="connsiteY36" fmla="*/ 8825 h 10378"/>
                <a:gd name="connsiteX37" fmla="*/ 4384 w 11927"/>
                <a:gd name="connsiteY37" fmla="*/ 8998 h 10378"/>
                <a:gd name="connsiteX38" fmla="*/ 3608 w 11927"/>
                <a:gd name="connsiteY38" fmla="*/ 9256 h 10378"/>
                <a:gd name="connsiteX39" fmla="*/ 3574 w 11927"/>
                <a:gd name="connsiteY39" fmla="*/ 9256 h 10378"/>
                <a:gd name="connsiteX40" fmla="*/ 3406 w 11927"/>
                <a:gd name="connsiteY40" fmla="*/ 9774 h 10378"/>
                <a:gd name="connsiteX41" fmla="*/ 3406 w 11927"/>
                <a:gd name="connsiteY41" fmla="*/ 10378 h 10378"/>
                <a:gd name="connsiteX42" fmla="*/ 3676 w 11927"/>
                <a:gd name="connsiteY42" fmla="*/ 10378 h 10378"/>
                <a:gd name="connsiteX43" fmla="*/ 3676 w 11927"/>
                <a:gd name="connsiteY43" fmla="*/ 9948 h 10378"/>
                <a:gd name="connsiteX44" fmla="*/ 3809 w 11927"/>
                <a:gd name="connsiteY44" fmla="*/ 9473 h 10378"/>
                <a:gd name="connsiteX45" fmla="*/ 5025 w 11927"/>
                <a:gd name="connsiteY45" fmla="*/ 9084 h 10378"/>
                <a:gd name="connsiteX46" fmla="*/ 5263 w 11927"/>
                <a:gd name="connsiteY46" fmla="*/ 8221 h 10378"/>
                <a:gd name="connsiteX47" fmla="*/ 5060 w 11927"/>
                <a:gd name="connsiteY47" fmla="*/ 7962 h 10378"/>
                <a:gd name="connsiteX48" fmla="*/ 4823 w 11927"/>
                <a:gd name="connsiteY48" fmla="*/ 5159 h 10378"/>
                <a:gd name="connsiteX49" fmla="*/ 5802 w 11927"/>
                <a:gd name="connsiteY49" fmla="*/ 4572 h 10378"/>
                <a:gd name="connsiteX50" fmla="*/ 6714 w 11927"/>
                <a:gd name="connsiteY50" fmla="*/ 5159 h 10378"/>
                <a:gd name="connsiteX51" fmla="*/ 6478 w 11927"/>
                <a:gd name="connsiteY51" fmla="*/ 7962 h 10378"/>
                <a:gd name="connsiteX52" fmla="*/ 6275 w 11927"/>
                <a:gd name="connsiteY52" fmla="*/ 8221 h 10378"/>
                <a:gd name="connsiteX53" fmla="*/ 6544 w 11927"/>
                <a:gd name="connsiteY53" fmla="*/ 9084 h 10378"/>
                <a:gd name="connsiteX54" fmla="*/ 7762 w 11927"/>
                <a:gd name="connsiteY54" fmla="*/ 9473 h 10378"/>
                <a:gd name="connsiteX55" fmla="*/ 7762 w 11927"/>
                <a:gd name="connsiteY55" fmla="*/ 9516 h 10378"/>
                <a:gd name="connsiteX56" fmla="*/ 7795 w 11927"/>
                <a:gd name="connsiteY56" fmla="*/ 9559 h 10378"/>
                <a:gd name="connsiteX57" fmla="*/ 7864 w 11927"/>
                <a:gd name="connsiteY57" fmla="*/ 9646 h 10378"/>
                <a:gd name="connsiteX58" fmla="*/ 7897 w 11927"/>
                <a:gd name="connsiteY58" fmla="*/ 9774 h 10378"/>
                <a:gd name="connsiteX59" fmla="*/ 7964 w 11927"/>
                <a:gd name="connsiteY59" fmla="*/ 9948 h 10378"/>
                <a:gd name="connsiteX60" fmla="*/ 7964 w 11927"/>
                <a:gd name="connsiteY60" fmla="*/ 10120 h 10378"/>
                <a:gd name="connsiteX61" fmla="*/ 7964 w 11927"/>
                <a:gd name="connsiteY61" fmla="*/ 10334 h 10378"/>
                <a:gd name="connsiteX62" fmla="*/ 8134 w 11927"/>
                <a:gd name="connsiteY62" fmla="*/ 10334 h 10378"/>
                <a:gd name="connsiteX63" fmla="*/ 8134 w 11927"/>
                <a:gd name="connsiteY63" fmla="*/ 9774 h 10378"/>
                <a:gd name="connsiteX64" fmla="*/ 8134 w 11927"/>
                <a:gd name="connsiteY64" fmla="*/ 9559 h 10378"/>
                <a:gd name="connsiteX65" fmla="*/ 8098 w 11927"/>
                <a:gd name="connsiteY65" fmla="*/ 9473 h 10378"/>
                <a:gd name="connsiteX66" fmla="*/ 8032 w 11927"/>
                <a:gd name="connsiteY66" fmla="*/ 9343 h 10378"/>
                <a:gd name="connsiteX67" fmla="*/ 7998 w 11927"/>
                <a:gd name="connsiteY67" fmla="*/ 9256 h 10378"/>
                <a:gd name="connsiteX68" fmla="*/ 7964 w 11927"/>
                <a:gd name="connsiteY68" fmla="*/ 9256 h 10378"/>
                <a:gd name="connsiteX69" fmla="*/ 7155 w 11927"/>
                <a:gd name="connsiteY69" fmla="*/ 8998 h 10378"/>
                <a:gd name="connsiteX70" fmla="*/ 7693 w 11927"/>
                <a:gd name="connsiteY70" fmla="*/ 8825 h 10378"/>
                <a:gd name="connsiteX71" fmla="*/ 7964 w 11927"/>
                <a:gd name="connsiteY71" fmla="*/ 8091 h 10378"/>
                <a:gd name="connsiteX72" fmla="*/ 7864 w 11927"/>
                <a:gd name="connsiteY72" fmla="*/ 8005 h 10378"/>
                <a:gd name="connsiteX73" fmla="*/ 7762 w 11927"/>
                <a:gd name="connsiteY73" fmla="*/ 7919 h 10378"/>
                <a:gd name="connsiteX74" fmla="*/ 7693 w 11927"/>
                <a:gd name="connsiteY74" fmla="*/ 7790 h 10378"/>
                <a:gd name="connsiteX75" fmla="*/ 7661 w 11927"/>
                <a:gd name="connsiteY75" fmla="*/ 7661 h 10378"/>
                <a:gd name="connsiteX76" fmla="*/ 7661 w 11927"/>
                <a:gd name="connsiteY76" fmla="*/ 7530 h 10378"/>
                <a:gd name="connsiteX77" fmla="*/ 7661 w 11927"/>
                <a:gd name="connsiteY77" fmla="*/ 7530 h 10378"/>
                <a:gd name="connsiteX78" fmla="*/ 7592 w 11927"/>
                <a:gd name="connsiteY78" fmla="*/ 7358 h 10378"/>
                <a:gd name="connsiteX79" fmla="*/ 7559 w 11927"/>
                <a:gd name="connsiteY79" fmla="*/ 6972 h 10378"/>
                <a:gd name="connsiteX80" fmla="*/ 7525 w 11927"/>
                <a:gd name="connsiteY80" fmla="*/ 6410 h 10378"/>
                <a:gd name="connsiteX81" fmla="*/ 7525 w 11927"/>
                <a:gd name="connsiteY81" fmla="*/ 5849 h 10378"/>
                <a:gd name="connsiteX82" fmla="*/ 7592 w 11927"/>
                <a:gd name="connsiteY82" fmla="*/ 5460 h 10378"/>
                <a:gd name="connsiteX83" fmla="*/ 7795 w 11927"/>
                <a:gd name="connsiteY83" fmla="*/ 5287 h 10378"/>
                <a:gd name="connsiteX84" fmla="*/ 8032 w 11927"/>
                <a:gd name="connsiteY84" fmla="*/ 5159 h 10378"/>
                <a:gd name="connsiteX85" fmla="*/ 8235 w 11927"/>
                <a:gd name="connsiteY85" fmla="*/ 5116 h 10378"/>
                <a:gd name="connsiteX86" fmla="*/ 8335 w 11927"/>
                <a:gd name="connsiteY86" fmla="*/ 5116 h 10378"/>
                <a:gd name="connsiteX87" fmla="*/ 8335 w 11927"/>
                <a:gd name="connsiteY87" fmla="*/ 5116 h 10378"/>
                <a:gd name="connsiteX88" fmla="*/ 8438 w 11927"/>
                <a:gd name="connsiteY88" fmla="*/ 5116 h 10378"/>
                <a:gd name="connsiteX89" fmla="*/ 8639 w 11927"/>
                <a:gd name="connsiteY89" fmla="*/ 5159 h 10378"/>
                <a:gd name="connsiteX90" fmla="*/ 8909 w 11927"/>
                <a:gd name="connsiteY90" fmla="*/ 5287 h 10378"/>
                <a:gd name="connsiteX91" fmla="*/ 9113 w 11927"/>
                <a:gd name="connsiteY91" fmla="*/ 5460 h 10378"/>
                <a:gd name="connsiteX92" fmla="*/ 9213 w 11927"/>
                <a:gd name="connsiteY92" fmla="*/ 5849 h 10378"/>
                <a:gd name="connsiteX93" fmla="*/ 9180 w 11927"/>
                <a:gd name="connsiteY93" fmla="*/ 6410 h 10378"/>
                <a:gd name="connsiteX94" fmla="*/ 9113 w 11927"/>
                <a:gd name="connsiteY94" fmla="*/ 6972 h 10378"/>
                <a:gd name="connsiteX95" fmla="*/ 9078 w 11927"/>
                <a:gd name="connsiteY95" fmla="*/ 7358 h 10378"/>
                <a:gd name="connsiteX96" fmla="*/ 9078 w 11927"/>
                <a:gd name="connsiteY96" fmla="*/ 7530 h 10378"/>
                <a:gd name="connsiteX97" fmla="*/ 9078 w 11927"/>
                <a:gd name="connsiteY97" fmla="*/ 7530 h 10378"/>
                <a:gd name="connsiteX98" fmla="*/ 9011 w 11927"/>
                <a:gd name="connsiteY98" fmla="*/ 7661 h 10378"/>
                <a:gd name="connsiteX99" fmla="*/ 8978 w 11927"/>
                <a:gd name="connsiteY99" fmla="*/ 7790 h 10378"/>
                <a:gd name="connsiteX100" fmla="*/ 8909 w 11927"/>
                <a:gd name="connsiteY100" fmla="*/ 7919 h 10378"/>
                <a:gd name="connsiteX101" fmla="*/ 8877 w 11927"/>
                <a:gd name="connsiteY101" fmla="*/ 8005 h 10378"/>
                <a:gd name="connsiteX102" fmla="*/ 8775 w 11927"/>
                <a:gd name="connsiteY102" fmla="*/ 8091 h 10378"/>
                <a:gd name="connsiteX103" fmla="*/ 8978 w 11927"/>
                <a:gd name="connsiteY103" fmla="*/ 8825 h 10378"/>
                <a:gd name="connsiteX104" fmla="*/ 9992 w 11927"/>
                <a:gd name="connsiteY104" fmla="*/ 9126 h 10378"/>
                <a:gd name="connsiteX105" fmla="*/ 9992 w 11927"/>
                <a:gd name="connsiteY105" fmla="*/ 9126 h 10378"/>
                <a:gd name="connsiteX106" fmla="*/ 10058 w 11927"/>
                <a:gd name="connsiteY106" fmla="*/ 9213 h 10378"/>
                <a:gd name="connsiteX107" fmla="*/ 10093 w 11927"/>
                <a:gd name="connsiteY107" fmla="*/ 9256 h 10378"/>
                <a:gd name="connsiteX108" fmla="*/ 10093 w 11927"/>
                <a:gd name="connsiteY108" fmla="*/ 9384 h 10378"/>
                <a:gd name="connsiteX109" fmla="*/ 10125 w 11927"/>
                <a:gd name="connsiteY109" fmla="*/ 9516 h 10378"/>
                <a:gd name="connsiteX110" fmla="*/ 10125 w 11927"/>
                <a:gd name="connsiteY11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75 h 10378"/>
                <a:gd name="connsiteX34" fmla="*/ 3676 w 11927"/>
                <a:gd name="connsiteY34" fmla="*/ 8091 h 10378"/>
                <a:gd name="connsiteX35" fmla="*/ 3844 w 11927"/>
                <a:gd name="connsiteY35" fmla="*/ 8825 h 10378"/>
                <a:gd name="connsiteX36" fmla="*/ 4384 w 11927"/>
                <a:gd name="connsiteY36" fmla="*/ 8998 h 10378"/>
                <a:gd name="connsiteX37" fmla="*/ 3608 w 11927"/>
                <a:gd name="connsiteY37" fmla="*/ 9256 h 10378"/>
                <a:gd name="connsiteX38" fmla="*/ 3574 w 11927"/>
                <a:gd name="connsiteY38" fmla="*/ 9256 h 10378"/>
                <a:gd name="connsiteX39" fmla="*/ 3406 w 11927"/>
                <a:gd name="connsiteY39" fmla="*/ 9774 h 10378"/>
                <a:gd name="connsiteX40" fmla="*/ 3406 w 11927"/>
                <a:gd name="connsiteY40" fmla="*/ 10378 h 10378"/>
                <a:gd name="connsiteX41" fmla="*/ 3676 w 11927"/>
                <a:gd name="connsiteY41" fmla="*/ 10378 h 10378"/>
                <a:gd name="connsiteX42" fmla="*/ 3676 w 11927"/>
                <a:gd name="connsiteY42" fmla="*/ 9948 h 10378"/>
                <a:gd name="connsiteX43" fmla="*/ 3809 w 11927"/>
                <a:gd name="connsiteY43" fmla="*/ 9473 h 10378"/>
                <a:gd name="connsiteX44" fmla="*/ 5025 w 11927"/>
                <a:gd name="connsiteY44" fmla="*/ 9084 h 10378"/>
                <a:gd name="connsiteX45" fmla="*/ 5263 w 11927"/>
                <a:gd name="connsiteY45" fmla="*/ 8221 h 10378"/>
                <a:gd name="connsiteX46" fmla="*/ 5060 w 11927"/>
                <a:gd name="connsiteY46" fmla="*/ 7962 h 10378"/>
                <a:gd name="connsiteX47" fmla="*/ 4823 w 11927"/>
                <a:gd name="connsiteY47" fmla="*/ 5159 h 10378"/>
                <a:gd name="connsiteX48" fmla="*/ 5802 w 11927"/>
                <a:gd name="connsiteY48" fmla="*/ 4572 h 10378"/>
                <a:gd name="connsiteX49" fmla="*/ 6714 w 11927"/>
                <a:gd name="connsiteY49" fmla="*/ 5159 h 10378"/>
                <a:gd name="connsiteX50" fmla="*/ 6478 w 11927"/>
                <a:gd name="connsiteY50" fmla="*/ 7962 h 10378"/>
                <a:gd name="connsiteX51" fmla="*/ 6275 w 11927"/>
                <a:gd name="connsiteY51" fmla="*/ 8221 h 10378"/>
                <a:gd name="connsiteX52" fmla="*/ 6544 w 11927"/>
                <a:gd name="connsiteY52" fmla="*/ 9084 h 10378"/>
                <a:gd name="connsiteX53" fmla="*/ 7762 w 11927"/>
                <a:gd name="connsiteY53" fmla="*/ 9473 h 10378"/>
                <a:gd name="connsiteX54" fmla="*/ 7762 w 11927"/>
                <a:gd name="connsiteY54" fmla="*/ 9516 h 10378"/>
                <a:gd name="connsiteX55" fmla="*/ 7795 w 11927"/>
                <a:gd name="connsiteY55" fmla="*/ 9559 h 10378"/>
                <a:gd name="connsiteX56" fmla="*/ 7864 w 11927"/>
                <a:gd name="connsiteY56" fmla="*/ 9646 h 10378"/>
                <a:gd name="connsiteX57" fmla="*/ 7897 w 11927"/>
                <a:gd name="connsiteY57" fmla="*/ 9774 h 10378"/>
                <a:gd name="connsiteX58" fmla="*/ 7964 w 11927"/>
                <a:gd name="connsiteY58" fmla="*/ 9948 h 10378"/>
                <a:gd name="connsiteX59" fmla="*/ 7964 w 11927"/>
                <a:gd name="connsiteY59" fmla="*/ 10120 h 10378"/>
                <a:gd name="connsiteX60" fmla="*/ 7964 w 11927"/>
                <a:gd name="connsiteY60" fmla="*/ 10334 h 10378"/>
                <a:gd name="connsiteX61" fmla="*/ 8134 w 11927"/>
                <a:gd name="connsiteY61" fmla="*/ 10334 h 10378"/>
                <a:gd name="connsiteX62" fmla="*/ 8134 w 11927"/>
                <a:gd name="connsiteY62" fmla="*/ 9774 h 10378"/>
                <a:gd name="connsiteX63" fmla="*/ 8134 w 11927"/>
                <a:gd name="connsiteY63" fmla="*/ 9559 h 10378"/>
                <a:gd name="connsiteX64" fmla="*/ 8098 w 11927"/>
                <a:gd name="connsiteY64" fmla="*/ 9473 h 10378"/>
                <a:gd name="connsiteX65" fmla="*/ 8032 w 11927"/>
                <a:gd name="connsiteY65" fmla="*/ 9343 h 10378"/>
                <a:gd name="connsiteX66" fmla="*/ 7998 w 11927"/>
                <a:gd name="connsiteY66" fmla="*/ 9256 h 10378"/>
                <a:gd name="connsiteX67" fmla="*/ 7964 w 11927"/>
                <a:gd name="connsiteY67" fmla="*/ 9256 h 10378"/>
                <a:gd name="connsiteX68" fmla="*/ 7155 w 11927"/>
                <a:gd name="connsiteY68" fmla="*/ 8998 h 10378"/>
                <a:gd name="connsiteX69" fmla="*/ 7693 w 11927"/>
                <a:gd name="connsiteY69" fmla="*/ 8825 h 10378"/>
                <a:gd name="connsiteX70" fmla="*/ 7964 w 11927"/>
                <a:gd name="connsiteY70" fmla="*/ 8091 h 10378"/>
                <a:gd name="connsiteX71" fmla="*/ 7864 w 11927"/>
                <a:gd name="connsiteY71" fmla="*/ 8005 h 10378"/>
                <a:gd name="connsiteX72" fmla="*/ 7762 w 11927"/>
                <a:gd name="connsiteY72" fmla="*/ 7919 h 10378"/>
                <a:gd name="connsiteX73" fmla="*/ 7693 w 11927"/>
                <a:gd name="connsiteY73" fmla="*/ 7790 h 10378"/>
                <a:gd name="connsiteX74" fmla="*/ 7661 w 11927"/>
                <a:gd name="connsiteY74" fmla="*/ 7661 h 10378"/>
                <a:gd name="connsiteX75" fmla="*/ 7661 w 11927"/>
                <a:gd name="connsiteY75" fmla="*/ 7530 h 10378"/>
                <a:gd name="connsiteX76" fmla="*/ 7661 w 11927"/>
                <a:gd name="connsiteY76" fmla="*/ 7530 h 10378"/>
                <a:gd name="connsiteX77" fmla="*/ 7592 w 11927"/>
                <a:gd name="connsiteY77" fmla="*/ 7358 h 10378"/>
                <a:gd name="connsiteX78" fmla="*/ 7559 w 11927"/>
                <a:gd name="connsiteY78" fmla="*/ 6972 h 10378"/>
                <a:gd name="connsiteX79" fmla="*/ 7525 w 11927"/>
                <a:gd name="connsiteY79" fmla="*/ 6410 h 10378"/>
                <a:gd name="connsiteX80" fmla="*/ 7525 w 11927"/>
                <a:gd name="connsiteY80" fmla="*/ 5849 h 10378"/>
                <a:gd name="connsiteX81" fmla="*/ 7592 w 11927"/>
                <a:gd name="connsiteY81" fmla="*/ 5460 h 10378"/>
                <a:gd name="connsiteX82" fmla="*/ 7795 w 11927"/>
                <a:gd name="connsiteY82" fmla="*/ 5287 h 10378"/>
                <a:gd name="connsiteX83" fmla="*/ 8032 w 11927"/>
                <a:gd name="connsiteY83" fmla="*/ 5159 h 10378"/>
                <a:gd name="connsiteX84" fmla="*/ 8235 w 11927"/>
                <a:gd name="connsiteY84" fmla="*/ 5116 h 10378"/>
                <a:gd name="connsiteX85" fmla="*/ 8335 w 11927"/>
                <a:gd name="connsiteY85" fmla="*/ 5116 h 10378"/>
                <a:gd name="connsiteX86" fmla="*/ 8335 w 11927"/>
                <a:gd name="connsiteY86" fmla="*/ 5116 h 10378"/>
                <a:gd name="connsiteX87" fmla="*/ 8438 w 11927"/>
                <a:gd name="connsiteY87" fmla="*/ 5116 h 10378"/>
                <a:gd name="connsiteX88" fmla="*/ 8639 w 11927"/>
                <a:gd name="connsiteY88" fmla="*/ 5159 h 10378"/>
                <a:gd name="connsiteX89" fmla="*/ 8909 w 11927"/>
                <a:gd name="connsiteY89" fmla="*/ 5287 h 10378"/>
                <a:gd name="connsiteX90" fmla="*/ 9113 w 11927"/>
                <a:gd name="connsiteY90" fmla="*/ 5460 h 10378"/>
                <a:gd name="connsiteX91" fmla="*/ 9213 w 11927"/>
                <a:gd name="connsiteY91" fmla="*/ 5849 h 10378"/>
                <a:gd name="connsiteX92" fmla="*/ 9180 w 11927"/>
                <a:gd name="connsiteY92" fmla="*/ 6410 h 10378"/>
                <a:gd name="connsiteX93" fmla="*/ 9113 w 11927"/>
                <a:gd name="connsiteY93" fmla="*/ 6972 h 10378"/>
                <a:gd name="connsiteX94" fmla="*/ 9078 w 11927"/>
                <a:gd name="connsiteY94" fmla="*/ 7358 h 10378"/>
                <a:gd name="connsiteX95" fmla="*/ 9078 w 11927"/>
                <a:gd name="connsiteY95" fmla="*/ 7530 h 10378"/>
                <a:gd name="connsiteX96" fmla="*/ 9078 w 11927"/>
                <a:gd name="connsiteY96" fmla="*/ 7530 h 10378"/>
                <a:gd name="connsiteX97" fmla="*/ 9011 w 11927"/>
                <a:gd name="connsiteY97" fmla="*/ 7661 h 10378"/>
                <a:gd name="connsiteX98" fmla="*/ 8978 w 11927"/>
                <a:gd name="connsiteY98" fmla="*/ 7790 h 10378"/>
                <a:gd name="connsiteX99" fmla="*/ 8909 w 11927"/>
                <a:gd name="connsiteY99" fmla="*/ 7919 h 10378"/>
                <a:gd name="connsiteX100" fmla="*/ 8877 w 11927"/>
                <a:gd name="connsiteY100" fmla="*/ 8005 h 10378"/>
                <a:gd name="connsiteX101" fmla="*/ 8775 w 11927"/>
                <a:gd name="connsiteY101" fmla="*/ 8091 h 10378"/>
                <a:gd name="connsiteX102" fmla="*/ 8978 w 11927"/>
                <a:gd name="connsiteY102" fmla="*/ 8825 h 10378"/>
                <a:gd name="connsiteX103" fmla="*/ 9992 w 11927"/>
                <a:gd name="connsiteY103" fmla="*/ 9126 h 10378"/>
                <a:gd name="connsiteX104" fmla="*/ 9992 w 11927"/>
                <a:gd name="connsiteY104" fmla="*/ 9126 h 10378"/>
                <a:gd name="connsiteX105" fmla="*/ 10058 w 11927"/>
                <a:gd name="connsiteY105" fmla="*/ 9213 h 10378"/>
                <a:gd name="connsiteX106" fmla="*/ 10093 w 11927"/>
                <a:gd name="connsiteY106" fmla="*/ 9256 h 10378"/>
                <a:gd name="connsiteX107" fmla="*/ 10093 w 11927"/>
                <a:gd name="connsiteY107" fmla="*/ 9384 h 10378"/>
                <a:gd name="connsiteX108" fmla="*/ 10125 w 11927"/>
                <a:gd name="connsiteY108" fmla="*/ 9516 h 10378"/>
                <a:gd name="connsiteX109" fmla="*/ 10125 w 11927"/>
                <a:gd name="connsiteY10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10 w 11927"/>
                <a:gd name="connsiteY32" fmla="*/ 7575 h 10378"/>
                <a:gd name="connsiteX33" fmla="*/ 3676 w 11927"/>
                <a:gd name="connsiteY33" fmla="*/ 8091 h 10378"/>
                <a:gd name="connsiteX34" fmla="*/ 3844 w 11927"/>
                <a:gd name="connsiteY34" fmla="*/ 8825 h 10378"/>
                <a:gd name="connsiteX35" fmla="*/ 4384 w 11927"/>
                <a:gd name="connsiteY35" fmla="*/ 8998 h 10378"/>
                <a:gd name="connsiteX36" fmla="*/ 3608 w 11927"/>
                <a:gd name="connsiteY36" fmla="*/ 9256 h 10378"/>
                <a:gd name="connsiteX37" fmla="*/ 3574 w 11927"/>
                <a:gd name="connsiteY37" fmla="*/ 9256 h 10378"/>
                <a:gd name="connsiteX38" fmla="*/ 3406 w 11927"/>
                <a:gd name="connsiteY38" fmla="*/ 9774 h 10378"/>
                <a:gd name="connsiteX39" fmla="*/ 3406 w 11927"/>
                <a:gd name="connsiteY39" fmla="*/ 10378 h 10378"/>
                <a:gd name="connsiteX40" fmla="*/ 3676 w 11927"/>
                <a:gd name="connsiteY40" fmla="*/ 10378 h 10378"/>
                <a:gd name="connsiteX41" fmla="*/ 3676 w 11927"/>
                <a:gd name="connsiteY41" fmla="*/ 9948 h 10378"/>
                <a:gd name="connsiteX42" fmla="*/ 3809 w 11927"/>
                <a:gd name="connsiteY42" fmla="*/ 9473 h 10378"/>
                <a:gd name="connsiteX43" fmla="*/ 5025 w 11927"/>
                <a:gd name="connsiteY43" fmla="*/ 9084 h 10378"/>
                <a:gd name="connsiteX44" fmla="*/ 5263 w 11927"/>
                <a:gd name="connsiteY44" fmla="*/ 8221 h 10378"/>
                <a:gd name="connsiteX45" fmla="*/ 5060 w 11927"/>
                <a:gd name="connsiteY45" fmla="*/ 7962 h 10378"/>
                <a:gd name="connsiteX46" fmla="*/ 4823 w 11927"/>
                <a:gd name="connsiteY46" fmla="*/ 5159 h 10378"/>
                <a:gd name="connsiteX47" fmla="*/ 5802 w 11927"/>
                <a:gd name="connsiteY47" fmla="*/ 4572 h 10378"/>
                <a:gd name="connsiteX48" fmla="*/ 6714 w 11927"/>
                <a:gd name="connsiteY48" fmla="*/ 5159 h 10378"/>
                <a:gd name="connsiteX49" fmla="*/ 6478 w 11927"/>
                <a:gd name="connsiteY49" fmla="*/ 7962 h 10378"/>
                <a:gd name="connsiteX50" fmla="*/ 6275 w 11927"/>
                <a:gd name="connsiteY50" fmla="*/ 8221 h 10378"/>
                <a:gd name="connsiteX51" fmla="*/ 6544 w 11927"/>
                <a:gd name="connsiteY51" fmla="*/ 9084 h 10378"/>
                <a:gd name="connsiteX52" fmla="*/ 7762 w 11927"/>
                <a:gd name="connsiteY52" fmla="*/ 9473 h 10378"/>
                <a:gd name="connsiteX53" fmla="*/ 7762 w 11927"/>
                <a:gd name="connsiteY53" fmla="*/ 9516 h 10378"/>
                <a:gd name="connsiteX54" fmla="*/ 7795 w 11927"/>
                <a:gd name="connsiteY54" fmla="*/ 9559 h 10378"/>
                <a:gd name="connsiteX55" fmla="*/ 7864 w 11927"/>
                <a:gd name="connsiteY55" fmla="*/ 9646 h 10378"/>
                <a:gd name="connsiteX56" fmla="*/ 7897 w 11927"/>
                <a:gd name="connsiteY56" fmla="*/ 9774 h 10378"/>
                <a:gd name="connsiteX57" fmla="*/ 7964 w 11927"/>
                <a:gd name="connsiteY57" fmla="*/ 9948 h 10378"/>
                <a:gd name="connsiteX58" fmla="*/ 7964 w 11927"/>
                <a:gd name="connsiteY58" fmla="*/ 10120 h 10378"/>
                <a:gd name="connsiteX59" fmla="*/ 7964 w 11927"/>
                <a:gd name="connsiteY59" fmla="*/ 10334 h 10378"/>
                <a:gd name="connsiteX60" fmla="*/ 8134 w 11927"/>
                <a:gd name="connsiteY60" fmla="*/ 10334 h 10378"/>
                <a:gd name="connsiteX61" fmla="*/ 8134 w 11927"/>
                <a:gd name="connsiteY61" fmla="*/ 9774 h 10378"/>
                <a:gd name="connsiteX62" fmla="*/ 8134 w 11927"/>
                <a:gd name="connsiteY62" fmla="*/ 9559 h 10378"/>
                <a:gd name="connsiteX63" fmla="*/ 8098 w 11927"/>
                <a:gd name="connsiteY63" fmla="*/ 9473 h 10378"/>
                <a:gd name="connsiteX64" fmla="*/ 8032 w 11927"/>
                <a:gd name="connsiteY64" fmla="*/ 9343 h 10378"/>
                <a:gd name="connsiteX65" fmla="*/ 7998 w 11927"/>
                <a:gd name="connsiteY65" fmla="*/ 9256 h 10378"/>
                <a:gd name="connsiteX66" fmla="*/ 7964 w 11927"/>
                <a:gd name="connsiteY66" fmla="*/ 9256 h 10378"/>
                <a:gd name="connsiteX67" fmla="*/ 7155 w 11927"/>
                <a:gd name="connsiteY67" fmla="*/ 8998 h 10378"/>
                <a:gd name="connsiteX68" fmla="*/ 7693 w 11927"/>
                <a:gd name="connsiteY68" fmla="*/ 8825 h 10378"/>
                <a:gd name="connsiteX69" fmla="*/ 7964 w 11927"/>
                <a:gd name="connsiteY69" fmla="*/ 8091 h 10378"/>
                <a:gd name="connsiteX70" fmla="*/ 7864 w 11927"/>
                <a:gd name="connsiteY70" fmla="*/ 8005 h 10378"/>
                <a:gd name="connsiteX71" fmla="*/ 7762 w 11927"/>
                <a:gd name="connsiteY71" fmla="*/ 7919 h 10378"/>
                <a:gd name="connsiteX72" fmla="*/ 7693 w 11927"/>
                <a:gd name="connsiteY72" fmla="*/ 7790 h 10378"/>
                <a:gd name="connsiteX73" fmla="*/ 7661 w 11927"/>
                <a:gd name="connsiteY73" fmla="*/ 7661 h 10378"/>
                <a:gd name="connsiteX74" fmla="*/ 7661 w 11927"/>
                <a:gd name="connsiteY74" fmla="*/ 7530 h 10378"/>
                <a:gd name="connsiteX75" fmla="*/ 7661 w 11927"/>
                <a:gd name="connsiteY75" fmla="*/ 7530 h 10378"/>
                <a:gd name="connsiteX76" fmla="*/ 7592 w 11927"/>
                <a:gd name="connsiteY76" fmla="*/ 7358 h 10378"/>
                <a:gd name="connsiteX77" fmla="*/ 7559 w 11927"/>
                <a:gd name="connsiteY77" fmla="*/ 6972 h 10378"/>
                <a:gd name="connsiteX78" fmla="*/ 7525 w 11927"/>
                <a:gd name="connsiteY78" fmla="*/ 6410 h 10378"/>
                <a:gd name="connsiteX79" fmla="*/ 7525 w 11927"/>
                <a:gd name="connsiteY79" fmla="*/ 5849 h 10378"/>
                <a:gd name="connsiteX80" fmla="*/ 7592 w 11927"/>
                <a:gd name="connsiteY80" fmla="*/ 5460 h 10378"/>
                <a:gd name="connsiteX81" fmla="*/ 7795 w 11927"/>
                <a:gd name="connsiteY81" fmla="*/ 5287 h 10378"/>
                <a:gd name="connsiteX82" fmla="*/ 8032 w 11927"/>
                <a:gd name="connsiteY82" fmla="*/ 5159 h 10378"/>
                <a:gd name="connsiteX83" fmla="*/ 8235 w 11927"/>
                <a:gd name="connsiteY83" fmla="*/ 5116 h 10378"/>
                <a:gd name="connsiteX84" fmla="*/ 8335 w 11927"/>
                <a:gd name="connsiteY84" fmla="*/ 5116 h 10378"/>
                <a:gd name="connsiteX85" fmla="*/ 8335 w 11927"/>
                <a:gd name="connsiteY85" fmla="*/ 5116 h 10378"/>
                <a:gd name="connsiteX86" fmla="*/ 8438 w 11927"/>
                <a:gd name="connsiteY86" fmla="*/ 5116 h 10378"/>
                <a:gd name="connsiteX87" fmla="*/ 8639 w 11927"/>
                <a:gd name="connsiteY87" fmla="*/ 5159 h 10378"/>
                <a:gd name="connsiteX88" fmla="*/ 8909 w 11927"/>
                <a:gd name="connsiteY88" fmla="*/ 5287 h 10378"/>
                <a:gd name="connsiteX89" fmla="*/ 9113 w 11927"/>
                <a:gd name="connsiteY89" fmla="*/ 5460 h 10378"/>
                <a:gd name="connsiteX90" fmla="*/ 9213 w 11927"/>
                <a:gd name="connsiteY90" fmla="*/ 5849 h 10378"/>
                <a:gd name="connsiteX91" fmla="*/ 9180 w 11927"/>
                <a:gd name="connsiteY91" fmla="*/ 6410 h 10378"/>
                <a:gd name="connsiteX92" fmla="*/ 9113 w 11927"/>
                <a:gd name="connsiteY92" fmla="*/ 6972 h 10378"/>
                <a:gd name="connsiteX93" fmla="*/ 9078 w 11927"/>
                <a:gd name="connsiteY93" fmla="*/ 7358 h 10378"/>
                <a:gd name="connsiteX94" fmla="*/ 9078 w 11927"/>
                <a:gd name="connsiteY94" fmla="*/ 7530 h 10378"/>
                <a:gd name="connsiteX95" fmla="*/ 9078 w 11927"/>
                <a:gd name="connsiteY95" fmla="*/ 7530 h 10378"/>
                <a:gd name="connsiteX96" fmla="*/ 9011 w 11927"/>
                <a:gd name="connsiteY96" fmla="*/ 7661 h 10378"/>
                <a:gd name="connsiteX97" fmla="*/ 8978 w 11927"/>
                <a:gd name="connsiteY97" fmla="*/ 7790 h 10378"/>
                <a:gd name="connsiteX98" fmla="*/ 8909 w 11927"/>
                <a:gd name="connsiteY98" fmla="*/ 7919 h 10378"/>
                <a:gd name="connsiteX99" fmla="*/ 8877 w 11927"/>
                <a:gd name="connsiteY99" fmla="*/ 8005 h 10378"/>
                <a:gd name="connsiteX100" fmla="*/ 8775 w 11927"/>
                <a:gd name="connsiteY100" fmla="*/ 8091 h 10378"/>
                <a:gd name="connsiteX101" fmla="*/ 8978 w 11927"/>
                <a:gd name="connsiteY101" fmla="*/ 8825 h 10378"/>
                <a:gd name="connsiteX102" fmla="*/ 9992 w 11927"/>
                <a:gd name="connsiteY102" fmla="*/ 9126 h 10378"/>
                <a:gd name="connsiteX103" fmla="*/ 9992 w 11927"/>
                <a:gd name="connsiteY103" fmla="*/ 9126 h 10378"/>
                <a:gd name="connsiteX104" fmla="*/ 10058 w 11927"/>
                <a:gd name="connsiteY104" fmla="*/ 9213 h 10378"/>
                <a:gd name="connsiteX105" fmla="*/ 10093 w 11927"/>
                <a:gd name="connsiteY105" fmla="*/ 9256 h 10378"/>
                <a:gd name="connsiteX106" fmla="*/ 10093 w 11927"/>
                <a:gd name="connsiteY106" fmla="*/ 9384 h 10378"/>
                <a:gd name="connsiteX107" fmla="*/ 10125 w 11927"/>
                <a:gd name="connsiteY107" fmla="*/ 9516 h 10378"/>
                <a:gd name="connsiteX108" fmla="*/ 10125 w 11927"/>
                <a:gd name="connsiteY10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595 w 11927"/>
                <a:gd name="connsiteY10" fmla="*/ 7790 h 10378"/>
                <a:gd name="connsiteX11" fmla="*/ 2526 w 11927"/>
                <a:gd name="connsiteY11" fmla="*/ 7661 h 10378"/>
                <a:gd name="connsiteX12" fmla="*/ 2493 w 11927"/>
                <a:gd name="connsiteY12" fmla="*/ 7575 h 10378"/>
                <a:gd name="connsiteX13" fmla="*/ 2493 w 11927"/>
                <a:gd name="connsiteY13" fmla="*/ 7530 h 10378"/>
                <a:gd name="connsiteX14" fmla="*/ 2493 w 11927"/>
                <a:gd name="connsiteY14" fmla="*/ 7358 h 10378"/>
                <a:gd name="connsiteX15" fmla="*/ 2460 w 11927"/>
                <a:gd name="connsiteY15" fmla="*/ 6972 h 10378"/>
                <a:gd name="connsiteX16" fmla="*/ 2392 w 11927"/>
                <a:gd name="connsiteY16" fmla="*/ 6410 h 10378"/>
                <a:gd name="connsiteX17" fmla="*/ 2357 w 11927"/>
                <a:gd name="connsiteY17" fmla="*/ 5849 h 10378"/>
                <a:gd name="connsiteX18" fmla="*/ 2460 w 11927"/>
                <a:gd name="connsiteY18" fmla="*/ 5460 h 10378"/>
                <a:gd name="connsiteX19" fmla="*/ 2696 w 11927"/>
                <a:gd name="connsiteY19" fmla="*/ 5287 h 10378"/>
                <a:gd name="connsiteX20" fmla="*/ 2932 w 11927"/>
                <a:gd name="connsiteY20" fmla="*/ 5159 h 10378"/>
                <a:gd name="connsiteX21" fmla="*/ 3135 w 11927"/>
                <a:gd name="connsiteY21" fmla="*/ 5116 h 10378"/>
                <a:gd name="connsiteX22" fmla="*/ 3235 w 11927"/>
                <a:gd name="connsiteY22" fmla="*/ 5116 h 10378"/>
                <a:gd name="connsiteX23" fmla="*/ 3235 w 11927"/>
                <a:gd name="connsiteY23" fmla="*/ 5116 h 10378"/>
                <a:gd name="connsiteX24" fmla="*/ 3304 w 11927"/>
                <a:gd name="connsiteY24" fmla="*/ 5116 h 10378"/>
                <a:gd name="connsiteX25" fmla="*/ 3506 w 11927"/>
                <a:gd name="connsiteY25" fmla="*/ 5159 h 10378"/>
                <a:gd name="connsiteX26" fmla="*/ 3743 w 11927"/>
                <a:gd name="connsiteY26" fmla="*/ 5287 h 10378"/>
                <a:gd name="connsiteX27" fmla="*/ 3944 w 11927"/>
                <a:gd name="connsiteY27" fmla="*/ 5460 h 10378"/>
                <a:gd name="connsiteX28" fmla="*/ 4046 w 11927"/>
                <a:gd name="connsiteY28" fmla="*/ 5849 h 10378"/>
                <a:gd name="connsiteX29" fmla="*/ 4046 w 11927"/>
                <a:gd name="connsiteY29" fmla="*/ 6410 h 10378"/>
                <a:gd name="connsiteX30" fmla="*/ 4013 w 11927"/>
                <a:gd name="connsiteY30" fmla="*/ 6972 h 10378"/>
                <a:gd name="connsiteX31" fmla="*/ 3910 w 11927"/>
                <a:gd name="connsiteY31" fmla="*/ 7575 h 10378"/>
                <a:gd name="connsiteX32" fmla="*/ 3676 w 11927"/>
                <a:gd name="connsiteY32" fmla="*/ 8091 h 10378"/>
                <a:gd name="connsiteX33" fmla="*/ 3844 w 11927"/>
                <a:gd name="connsiteY33" fmla="*/ 8825 h 10378"/>
                <a:gd name="connsiteX34" fmla="*/ 4384 w 11927"/>
                <a:gd name="connsiteY34" fmla="*/ 8998 h 10378"/>
                <a:gd name="connsiteX35" fmla="*/ 3608 w 11927"/>
                <a:gd name="connsiteY35" fmla="*/ 9256 h 10378"/>
                <a:gd name="connsiteX36" fmla="*/ 3574 w 11927"/>
                <a:gd name="connsiteY36" fmla="*/ 9256 h 10378"/>
                <a:gd name="connsiteX37" fmla="*/ 3406 w 11927"/>
                <a:gd name="connsiteY37" fmla="*/ 9774 h 10378"/>
                <a:gd name="connsiteX38" fmla="*/ 3406 w 11927"/>
                <a:gd name="connsiteY38" fmla="*/ 10378 h 10378"/>
                <a:gd name="connsiteX39" fmla="*/ 3676 w 11927"/>
                <a:gd name="connsiteY39" fmla="*/ 10378 h 10378"/>
                <a:gd name="connsiteX40" fmla="*/ 3676 w 11927"/>
                <a:gd name="connsiteY40" fmla="*/ 9948 h 10378"/>
                <a:gd name="connsiteX41" fmla="*/ 3809 w 11927"/>
                <a:gd name="connsiteY41" fmla="*/ 9473 h 10378"/>
                <a:gd name="connsiteX42" fmla="*/ 5025 w 11927"/>
                <a:gd name="connsiteY42" fmla="*/ 9084 h 10378"/>
                <a:gd name="connsiteX43" fmla="*/ 5263 w 11927"/>
                <a:gd name="connsiteY43" fmla="*/ 8221 h 10378"/>
                <a:gd name="connsiteX44" fmla="*/ 5060 w 11927"/>
                <a:gd name="connsiteY44" fmla="*/ 7962 h 10378"/>
                <a:gd name="connsiteX45" fmla="*/ 4823 w 11927"/>
                <a:gd name="connsiteY45" fmla="*/ 5159 h 10378"/>
                <a:gd name="connsiteX46" fmla="*/ 5802 w 11927"/>
                <a:gd name="connsiteY46" fmla="*/ 4572 h 10378"/>
                <a:gd name="connsiteX47" fmla="*/ 6714 w 11927"/>
                <a:gd name="connsiteY47" fmla="*/ 5159 h 10378"/>
                <a:gd name="connsiteX48" fmla="*/ 6478 w 11927"/>
                <a:gd name="connsiteY48" fmla="*/ 7962 h 10378"/>
                <a:gd name="connsiteX49" fmla="*/ 6275 w 11927"/>
                <a:gd name="connsiteY49" fmla="*/ 8221 h 10378"/>
                <a:gd name="connsiteX50" fmla="*/ 6544 w 11927"/>
                <a:gd name="connsiteY50" fmla="*/ 9084 h 10378"/>
                <a:gd name="connsiteX51" fmla="*/ 7762 w 11927"/>
                <a:gd name="connsiteY51" fmla="*/ 9473 h 10378"/>
                <a:gd name="connsiteX52" fmla="*/ 7762 w 11927"/>
                <a:gd name="connsiteY52" fmla="*/ 9516 h 10378"/>
                <a:gd name="connsiteX53" fmla="*/ 7795 w 11927"/>
                <a:gd name="connsiteY53" fmla="*/ 9559 h 10378"/>
                <a:gd name="connsiteX54" fmla="*/ 7864 w 11927"/>
                <a:gd name="connsiteY54" fmla="*/ 9646 h 10378"/>
                <a:gd name="connsiteX55" fmla="*/ 7897 w 11927"/>
                <a:gd name="connsiteY55" fmla="*/ 9774 h 10378"/>
                <a:gd name="connsiteX56" fmla="*/ 7964 w 11927"/>
                <a:gd name="connsiteY56" fmla="*/ 9948 h 10378"/>
                <a:gd name="connsiteX57" fmla="*/ 7964 w 11927"/>
                <a:gd name="connsiteY57" fmla="*/ 10120 h 10378"/>
                <a:gd name="connsiteX58" fmla="*/ 7964 w 11927"/>
                <a:gd name="connsiteY58" fmla="*/ 10334 h 10378"/>
                <a:gd name="connsiteX59" fmla="*/ 8134 w 11927"/>
                <a:gd name="connsiteY59" fmla="*/ 10334 h 10378"/>
                <a:gd name="connsiteX60" fmla="*/ 8134 w 11927"/>
                <a:gd name="connsiteY60" fmla="*/ 9774 h 10378"/>
                <a:gd name="connsiteX61" fmla="*/ 8134 w 11927"/>
                <a:gd name="connsiteY61" fmla="*/ 9559 h 10378"/>
                <a:gd name="connsiteX62" fmla="*/ 8098 w 11927"/>
                <a:gd name="connsiteY62" fmla="*/ 9473 h 10378"/>
                <a:gd name="connsiteX63" fmla="*/ 8032 w 11927"/>
                <a:gd name="connsiteY63" fmla="*/ 9343 h 10378"/>
                <a:gd name="connsiteX64" fmla="*/ 7998 w 11927"/>
                <a:gd name="connsiteY64" fmla="*/ 9256 h 10378"/>
                <a:gd name="connsiteX65" fmla="*/ 7964 w 11927"/>
                <a:gd name="connsiteY65" fmla="*/ 9256 h 10378"/>
                <a:gd name="connsiteX66" fmla="*/ 7155 w 11927"/>
                <a:gd name="connsiteY66" fmla="*/ 8998 h 10378"/>
                <a:gd name="connsiteX67" fmla="*/ 7693 w 11927"/>
                <a:gd name="connsiteY67" fmla="*/ 8825 h 10378"/>
                <a:gd name="connsiteX68" fmla="*/ 7964 w 11927"/>
                <a:gd name="connsiteY68" fmla="*/ 8091 h 10378"/>
                <a:gd name="connsiteX69" fmla="*/ 7864 w 11927"/>
                <a:gd name="connsiteY69" fmla="*/ 8005 h 10378"/>
                <a:gd name="connsiteX70" fmla="*/ 7762 w 11927"/>
                <a:gd name="connsiteY70" fmla="*/ 7919 h 10378"/>
                <a:gd name="connsiteX71" fmla="*/ 7693 w 11927"/>
                <a:gd name="connsiteY71" fmla="*/ 7790 h 10378"/>
                <a:gd name="connsiteX72" fmla="*/ 7661 w 11927"/>
                <a:gd name="connsiteY72" fmla="*/ 7661 h 10378"/>
                <a:gd name="connsiteX73" fmla="*/ 7661 w 11927"/>
                <a:gd name="connsiteY73" fmla="*/ 7530 h 10378"/>
                <a:gd name="connsiteX74" fmla="*/ 7661 w 11927"/>
                <a:gd name="connsiteY74" fmla="*/ 7530 h 10378"/>
                <a:gd name="connsiteX75" fmla="*/ 7592 w 11927"/>
                <a:gd name="connsiteY75" fmla="*/ 7358 h 10378"/>
                <a:gd name="connsiteX76" fmla="*/ 7559 w 11927"/>
                <a:gd name="connsiteY76" fmla="*/ 6972 h 10378"/>
                <a:gd name="connsiteX77" fmla="*/ 7525 w 11927"/>
                <a:gd name="connsiteY77" fmla="*/ 6410 h 10378"/>
                <a:gd name="connsiteX78" fmla="*/ 7525 w 11927"/>
                <a:gd name="connsiteY78" fmla="*/ 5849 h 10378"/>
                <a:gd name="connsiteX79" fmla="*/ 7592 w 11927"/>
                <a:gd name="connsiteY79" fmla="*/ 5460 h 10378"/>
                <a:gd name="connsiteX80" fmla="*/ 7795 w 11927"/>
                <a:gd name="connsiteY80" fmla="*/ 5287 h 10378"/>
                <a:gd name="connsiteX81" fmla="*/ 8032 w 11927"/>
                <a:gd name="connsiteY81" fmla="*/ 5159 h 10378"/>
                <a:gd name="connsiteX82" fmla="*/ 8235 w 11927"/>
                <a:gd name="connsiteY82" fmla="*/ 5116 h 10378"/>
                <a:gd name="connsiteX83" fmla="*/ 8335 w 11927"/>
                <a:gd name="connsiteY83" fmla="*/ 5116 h 10378"/>
                <a:gd name="connsiteX84" fmla="*/ 8335 w 11927"/>
                <a:gd name="connsiteY84" fmla="*/ 5116 h 10378"/>
                <a:gd name="connsiteX85" fmla="*/ 8438 w 11927"/>
                <a:gd name="connsiteY85" fmla="*/ 5116 h 10378"/>
                <a:gd name="connsiteX86" fmla="*/ 8639 w 11927"/>
                <a:gd name="connsiteY86" fmla="*/ 5159 h 10378"/>
                <a:gd name="connsiteX87" fmla="*/ 8909 w 11927"/>
                <a:gd name="connsiteY87" fmla="*/ 5287 h 10378"/>
                <a:gd name="connsiteX88" fmla="*/ 9113 w 11927"/>
                <a:gd name="connsiteY88" fmla="*/ 5460 h 10378"/>
                <a:gd name="connsiteX89" fmla="*/ 9213 w 11927"/>
                <a:gd name="connsiteY89" fmla="*/ 5849 h 10378"/>
                <a:gd name="connsiteX90" fmla="*/ 9180 w 11927"/>
                <a:gd name="connsiteY90" fmla="*/ 6410 h 10378"/>
                <a:gd name="connsiteX91" fmla="*/ 9113 w 11927"/>
                <a:gd name="connsiteY91" fmla="*/ 6972 h 10378"/>
                <a:gd name="connsiteX92" fmla="*/ 9078 w 11927"/>
                <a:gd name="connsiteY92" fmla="*/ 7358 h 10378"/>
                <a:gd name="connsiteX93" fmla="*/ 9078 w 11927"/>
                <a:gd name="connsiteY93" fmla="*/ 7530 h 10378"/>
                <a:gd name="connsiteX94" fmla="*/ 9078 w 11927"/>
                <a:gd name="connsiteY94" fmla="*/ 7530 h 10378"/>
                <a:gd name="connsiteX95" fmla="*/ 9011 w 11927"/>
                <a:gd name="connsiteY95" fmla="*/ 7661 h 10378"/>
                <a:gd name="connsiteX96" fmla="*/ 8978 w 11927"/>
                <a:gd name="connsiteY96" fmla="*/ 7790 h 10378"/>
                <a:gd name="connsiteX97" fmla="*/ 8909 w 11927"/>
                <a:gd name="connsiteY97" fmla="*/ 7919 h 10378"/>
                <a:gd name="connsiteX98" fmla="*/ 8877 w 11927"/>
                <a:gd name="connsiteY98" fmla="*/ 8005 h 10378"/>
                <a:gd name="connsiteX99" fmla="*/ 8775 w 11927"/>
                <a:gd name="connsiteY99" fmla="*/ 8091 h 10378"/>
                <a:gd name="connsiteX100" fmla="*/ 8978 w 11927"/>
                <a:gd name="connsiteY100" fmla="*/ 8825 h 10378"/>
                <a:gd name="connsiteX101" fmla="*/ 9992 w 11927"/>
                <a:gd name="connsiteY101" fmla="*/ 9126 h 10378"/>
                <a:gd name="connsiteX102" fmla="*/ 9992 w 11927"/>
                <a:gd name="connsiteY102" fmla="*/ 9126 h 10378"/>
                <a:gd name="connsiteX103" fmla="*/ 10058 w 11927"/>
                <a:gd name="connsiteY103" fmla="*/ 9213 h 10378"/>
                <a:gd name="connsiteX104" fmla="*/ 10093 w 11927"/>
                <a:gd name="connsiteY104" fmla="*/ 9256 h 10378"/>
                <a:gd name="connsiteX105" fmla="*/ 10093 w 11927"/>
                <a:gd name="connsiteY105" fmla="*/ 9384 h 10378"/>
                <a:gd name="connsiteX106" fmla="*/ 10125 w 11927"/>
                <a:gd name="connsiteY106" fmla="*/ 9516 h 10378"/>
                <a:gd name="connsiteX107" fmla="*/ 10125 w 11927"/>
                <a:gd name="connsiteY10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95 w 11927"/>
                <a:gd name="connsiteY9" fmla="*/ 7790 h 10378"/>
                <a:gd name="connsiteX10" fmla="*/ 2526 w 11927"/>
                <a:gd name="connsiteY10" fmla="*/ 7661 h 10378"/>
                <a:gd name="connsiteX11" fmla="*/ 2493 w 11927"/>
                <a:gd name="connsiteY11" fmla="*/ 7575 h 10378"/>
                <a:gd name="connsiteX12" fmla="*/ 2493 w 11927"/>
                <a:gd name="connsiteY12" fmla="*/ 7530 h 10378"/>
                <a:gd name="connsiteX13" fmla="*/ 2493 w 11927"/>
                <a:gd name="connsiteY13" fmla="*/ 7358 h 10378"/>
                <a:gd name="connsiteX14" fmla="*/ 2460 w 11927"/>
                <a:gd name="connsiteY14" fmla="*/ 6972 h 10378"/>
                <a:gd name="connsiteX15" fmla="*/ 2392 w 11927"/>
                <a:gd name="connsiteY15" fmla="*/ 6410 h 10378"/>
                <a:gd name="connsiteX16" fmla="*/ 2357 w 11927"/>
                <a:gd name="connsiteY16" fmla="*/ 5849 h 10378"/>
                <a:gd name="connsiteX17" fmla="*/ 2460 w 11927"/>
                <a:gd name="connsiteY17" fmla="*/ 5460 h 10378"/>
                <a:gd name="connsiteX18" fmla="*/ 2696 w 11927"/>
                <a:gd name="connsiteY18" fmla="*/ 5287 h 10378"/>
                <a:gd name="connsiteX19" fmla="*/ 2932 w 11927"/>
                <a:gd name="connsiteY19" fmla="*/ 5159 h 10378"/>
                <a:gd name="connsiteX20" fmla="*/ 3135 w 11927"/>
                <a:gd name="connsiteY20" fmla="*/ 5116 h 10378"/>
                <a:gd name="connsiteX21" fmla="*/ 3235 w 11927"/>
                <a:gd name="connsiteY21" fmla="*/ 5116 h 10378"/>
                <a:gd name="connsiteX22" fmla="*/ 3235 w 11927"/>
                <a:gd name="connsiteY22" fmla="*/ 5116 h 10378"/>
                <a:gd name="connsiteX23" fmla="*/ 3304 w 11927"/>
                <a:gd name="connsiteY23" fmla="*/ 5116 h 10378"/>
                <a:gd name="connsiteX24" fmla="*/ 3506 w 11927"/>
                <a:gd name="connsiteY24" fmla="*/ 5159 h 10378"/>
                <a:gd name="connsiteX25" fmla="*/ 3743 w 11927"/>
                <a:gd name="connsiteY25" fmla="*/ 5287 h 10378"/>
                <a:gd name="connsiteX26" fmla="*/ 3944 w 11927"/>
                <a:gd name="connsiteY26" fmla="*/ 5460 h 10378"/>
                <a:gd name="connsiteX27" fmla="*/ 4046 w 11927"/>
                <a:gd name="connsiteY27" fmla="*/ 5849 h 10378"/>
                <a:gd name="connsiteX28" fmla="*/ 4046 w 11927"/>
                <a:gd name="connsiteY28" fmla="*/ 6410 h 10378"/>
                <a:gd name="connsiteX29" fmla="*/ 4013 w 11927"/>
                <a:gd name="connsiteY29" fmla="*/ 6972 h 10378"/>
                <a:gd name="connsiteX30" fmla="*/ 3910 w 11927"/>
                <a:gd name="connsiteY30" fmla="*/ 7575 h 10378"/>
                <a:gd name="connsiteX31" fmla="*/ 3676 w 11927"/>
                <a:gd name="connsiteY31" fmla="*/ 8091 h 10378"/>
                <a:gd name="connsiteX32" fmla="*/ 3844 w 11927"/>
                <a:gd name="connsiteY32" fmla="*/ 8825 h 10378"/>
                <a:gd name="connsiteX33" fmla="*/ 4384 w 11927"/>
                <a:gd name="connsiteY33" fmla="*/ 8998 h 10378"/>
                <a:gd name="connsiteX34" fmla="*/ 3608 w 11927"/>
                <a:gd name="connsiteY34" fmla="*/ 9256 h 10378"/>
                <a:gd name="connsiteX35" fmla="*/ 3574 w 11927"/>
                <a:gd name="connsiteY35" fmla="*/ 9256 h 10378"/>
                <a:gd name="connsiteX36" fmla="*/ 3406 w 11927"/>
                <a:gd name="connsiteY36" fmla="*/ 9774 h 10378"/>
                <a:gd name="connsiteX37" fmla="*/ 3406 w 11927"/>
                <a:gd name="connsiteY37" fmla="*/ 10378 h 10378"/>
                <a:gd name="connsiteX38" fmla="*/ 3676 w 11927"/>
                <a:gd name="connsiteY38" fmla="*/ 10378 h 10378"/>
                <a:gd name="connsiteX39" fmla="*/ 3676 w 11927"/>
                <a:gd name="connsiteY39" fmla="*/ 9948 h 10378"/>
                <a:gd name="connsiteX40" fmla="*/ 3809 w 11927"/>
                <a:gd name="connsiteY40" fmla="*/ 9473 h 10378"/>
                <a:gd name="connsiteX41" fmla="*/ 5025 w 11927"/>
                <a:gd name="connsiteY41" fmla="*/ 9084 h 10378"/>
                <a:gd name="connsiteX42" fmla="*/ 5263 w 11927"/>
                <a:gd name="connsiteY42" fmla="*/ 8221 h 10378"/>
                <a:gd name="connsiteX43" fmla="*/ 5060 w 11927"/>
                <a:gd name="connsiteY43" fmla="*/ 7962 h 10378"/>
                <a:gd name="connsiteX44" fmla="*/ 4823 w 11927"/>
                <a:gd name="connsiteY44" fmla="*/ 5159 h 10378"/>
                <a:gd name="connsiteX45" fmla="*/ 5802 w 11927"/>
                <a:gd name="connsiteY45" fmla="*/ 4572 h 10378"/>
                <a:gd name="connsiteX46" fmla="*/ 6714 w 11927"/>
                <a:gd name="connsiteY46" fmla="*/ 5159 h 10378"/>
                <a:gd name="connsiteX47" fmla="*/ 6478 w 11927"/>
                <a:gd name="connsiteY47" fmla="*/ 7962 h 10378"/>
                <a:gd name="connsiteX48" fmla="*/ 6275 w 11927"/>
                <a:gd name="connsiteY48" fmla="*/ 8221 h 10378"/>
                <a:gd name="connsiteX49" fmla="*/ 6544 w 11927"/>
                <a:gd name="connsiteY49" fmla="*/ 9084 h 10378"/>
                <a:gd name="connsiteX50" fmla="*/ 7762 w 11927"/>
                <a:gd name="connsiteY50" fmla="*/ 9473 h 10378"/>
                <a:gd name="connsiteX51" fmla="*/ 7762 w 11927"/>
                <a:gd name="connsiteY51" fmla="*/ 9516 h 10378"/>
                <a:gd name="connsiteX52" fmla="*/ 7795 w 11927"/>
                <a:gd name="connsiteY52" fmla="*/ 9559 h 10378"/>
                <a:gd name="connsiteX53" fmla="*/ 7864 w 11927"/>
                <a:gd name="connsiteY53" fmla="*/ 9646 h 10378"/>
                <a:gd name="connsiteX54" fmla="*/ 7897 w 11927"/>
                <a:gd name="connsiteY54" fmla="*/ 9774 h 10378"/>
                <a:gd name="connsiteX55" fmla="*/ 7964 w 11927"/>
                <a:gd name="connsiteY55" fmla="*/ 9948 h 10378"/>
                <a:gd name="connsiteX56" fmla="*/ 7964 w 11927"/>
                <a:gd name="connsiteY56" fmla="*/ 10120 h 10378"/>
                <a:gd name="connsiteX57" fmla="*/ 7964 w 11927"/>
                <a:gd name="connsiteY57" fmla="*/ 10334 h 10378"/>
                <a:gd name="connsiteX58" fmla="*/ 8134 w 11927"/>
                <a:gd name="connsiteY58" fmla="*/ 10334 h 10378"/>
                <a:gd name="connsiteX59" fmla="*/ 8134 w 11927"/>
                <a:gd name="connsiteY59" fmla="*/ 9774 h 10378"/>
                <a:gd name="connsiteX60" fmla="*/ 8134 w 11927"/>
                <a:gd name="connsiteY60" fmla="*/ 9559 h 10378"/>
                <a:gd name="connsiteX61" fmla="*/ 8098 w 11927"/>
                <a:gd name="connsiteY61" fmla="*/ 9473 h 10378"/>
                <a:gd name="connsiteX62" fmla="*/ 8032 w 11927"/>
                <a:gd name="connsiteY62" fmla="*/ 9343 h 10378"/>
                <a:gd name="connsiteX63" fmla="*/ 7998 w 11927"/>
                <a:gd name="connsiteY63" fmla="*/ 9256 h 10378"/>
                <a:gd name="connsiteX64" fmla="*/ 7964 w 11927"/>
                <a:gd name="connsiteY64" fmla="*/ 9256 h 10378"/>
                <a:gd name="connsiteX65" fmla="*/ 7155 w 11927"/>
                <a:gd name="connsiteY65" fmla="*/ 8998 h 10378"/>
                <a:gd name="connsiteX66" fmla="*/ 7693 w 11927"/>
                <a:gd name="connsiteY66" fmla="*/ 8825 h 10378"/>
                <a:gd name="connsiteX67" fmla="*/ 7964 w 11927"/>
                <a:gd name="connsiteY67" fmla="*/ 8091 h 10378"/>
                <a:gd name="connsiteX68" fmla="*/ 7864 w 11927"/>
                <a:gd name="connsiteY68" fmla="*/ 8005 h 10378"/>
                <a:gd name="connsiteX69" fmla="*/ 7762 w 11927"/>
                <a:gd name="connsiteY69" fmla="*/ 7919 h 10378"/>
                <a:gd name="connsiteX70" fmla="*/ 7693 w 11927"/>
                <a:gd name="connsiteY70" fmla="*/ 7790 h 10378"/>
                <a:gd name="connsiteX71" fmla="*/ 7661 w 11927"/>
                <a:gd name="connsiteY71" fmla="*/ 7661 h 10378"/>
                <a:gd name="connsiteX72" fmla="*/ 7661 w 11927"/>
                <a:gd name="connsiteY72" fmla="*/ 7530 h 10378"/>
                <a:gd name="connsiteX73" fmla="*/ 7661 w 11927"/>
                <a:gd name="connsiteY73" fmla="*/ 7530 h 10378"/>
                <a:gd name="connsiteX74" fmla="*/ 7592 w 11927"/>
                <a:gd name="connsiteY74" fmla="*/ 7358 h 10378"/>
                <a:gd name="connsiteX75" fmla="*/ 7559 w 11927"/>
                <a:gd name="connsiteY75" fmla="*/ 6972 h 10378"/>
                <a:gd name="connsiteX76" fmla="*/ 7525 w 11927"/>
                <a:gd name="connsiteY76" fmla="*/ 6410 h 10378"/>
                <a:gd name="connsiteX77" fmla="*/ 7525 w 11927"/>
                <a:gd name="connsiteY77" fmla="*/ 5849 h 10378"/>
                <a:gd name="connsiteX78" fmla="*/ 7592 w 11927"/>
                <a:gd name="connsiteY78" fmla="*/ 5460 h 10378"/>
                <a:gd name="connsiteX79" fmla="*/ 7795 w 11927"/>
                <a:gd name="connsiteY79" fmla="*/ 5287 h 10378"/>
                <a:gd name="connsiteX80" fmla="*/ 8032 w 11927"/>
                <a:gd name="connsiteY80" fmla="*/ 5159 h 10378"/>
                <a:gd name="connsiteX81" fmla="*/ 8235 w 11927"/>
                <a:gd name="connsiteY81" fmla="*/ 5116 h 10378"/>
                <a:gd name="connsiteX82" fmla="*/ 8335 w 11927"/>
                <a:gd name="connsiteY82" fmla="*/ 5116 h 10378"/>
                <a:gd name="connsiteX83" fmla="*/ 8335 w 11927"/>
                <a:gd name="connsiteY83" fmla="*/ 5116 h 10378"/>
                <a:gd name="connsiteX84" fmla="*/ 8438 w 11927"/>
                <a:gd name="connsiteY84" fmla="*/ 5116 h 10378"/>
                <a:gd name="connsiteX85" fmla="*/ 8639 w 11927"/>
                <a:gd name="connsiteY85" fmla="*/ 5159 h 10378"/>
                <a:gd name="connsiteX86" fmla="*/ 8909 w 11927"/>
                <a:gd name="connsiteY86" fmla="*/ 5287 h 10378"/>
                <a:gd name="connsiteX87" fmla="*/ 9113 w 11927"/>
                <a:gd name="connsiteY87" fmla="*/ 5460 h 10378"/>
                <a:gd name="connsiteX88" fmla="*/ 9213 w 11927"/>
                <a:gd name="connsiteY88" fmla="*/ 5849 h 10378"/>
                <a:gd name="connsiteX89" fmla="*/ 9180 w 11927"/>
                <a:gd name="connsiteY89" fmla="*/ 6410 h 10378"/>
                <a:gd name="connsiteX90" fmla="*/ 9113 w 11927"/>
                <a:gd name="connsiteY90" fmla="*/ 6972 h 10378"/>
                <a:gd name="connsiteX91" fmla="*/ 9078 w 11927"/>
                <a:gd name="connsiteY91" fmla="*/ 7358 h 10378"/>
                <a:gd name="connsiteX92" fmla="*/ 9078 w 11927"/>
                <a:gd name="connsiteY92" fmla="*/ 7530 h 10378"/>
                <a:gd name="connsiteX93" fmla="*/ 9078 w 11927"/>
                <a:gd name="connsiteY93" fmla="*/ 7530 h 10378"/>
                <a:gd name="connsiteX94" fmla="*/ 9011 w 11927"/>
                <a:gd name="connsiteY94" fmla="*/ 7661 h 10378"/>
                <a:gd name="connsiteX95" fmla="*/ 8978 w 11927"/>
                <a:gd name="connsiteY95" fmla="*/ 7790 h 10378"/>
                <a:gd name="connsiteX96" fmla="*/ 8909 w 11927"/>
                <a:gd name="connsiteY96" fmla="*/ 7919 h 10378"/>
                <a:gd name="connsiteX97" fmla="*/ 8877 w 11927"/>
                <a:gd name="connsiteY97" fmla="*/ 8005 h 10378"/>
                <a:gd name="connsiteX98" fmla="*/ 8775 w 11927"/>
                <a:gd name="connsiteY98" fmla="*/ 8091 h 10378"/>
                <a:gd name="connsiteX99" fmla="*/ 8978 w 11927"/>
                <a:gd name="connsiteY99" fmla="*/ 8825 h 10378"/>
                <a:gd name="connsiteX100" fmla="*/ 9992 w 11927"/>
                <a:gd name="connsiteY100" fmla="*/ 9126 h 10378"/>
                <a:gd name="connsiteX101" fmla="*/ 9992 w 11927"/>
                <a:gd name="connsiteY101" fmla="*/ 9126 h 10378"/>
                <a:gd name="connsiteX102" fmla="*/ 10058 w 11927"/>
                <a:gd name="connsiteY102" fmla="*/ 9213 h 10378"/>
                <a:gd name="connsiteX103" fmla="*/ 10093 w 11927"/>
                <a:gd name="connsiteY103" fmla="*/ 9256 h 10378"/>
                <a:gd name="connsiteX104" fmla="*/ 10093 w 11927"/>
                <a:gd name="connsiteY104" fmla="*/ 9384 h 10378"/>
                <a:gd name="connsiteX105" fmla="*/ 10125 w 11927"/>
                <a:gd name="connsiteY105" fmla="*/ 9516 h 10378"/>
                <a:gd name="connsiteX106" fmla="*/ 10125 w 11927"/>
                <a:gd name="connsiteY10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530 h 10378"/>
                <a:gd name="connsiteX12" fmla="*/ 2493 w 11927"/>
                <a:gd name="connsiteY12" fmla="*/ 7358 h 10378"/>
                <a:gd name="connsiteX13" fmla="*/ 2460 w 11927"/>
                <a:gd name="connsiteY13" fmla="*/ 6972 h 10378"/>
                <a:gd name="connsiteX14" fmla="*/ 2392 w 11927"/>
                <a:gd name="connsiteY14" fmla="*/ 6410 h 10378"/>
                <a:gd name="connsiteX15" fmla="*/ 2357 w 11927"/>
                <a:gd name="connsiteY15" fmla="*/ 5849 h 10378"/>
                <a:gd name="connsiteX16" fmla="*/ 2460 w 11927"/>
                <a:gd name="connsiteY16" fmla="*/ 5460 h 10378"/>
                <a:gd name="connsiteX17" fmla="*/ 2696 w 11927"/>
                <a:gd name="connsiteY17" fmla="*/ 5287 h 10378"/>
                <a:gd name="connsiteX18" fmla="*/ 2932 w 11927"/>
                <a:gd name="connsiteY18" fmla="*/ 5159 h 10378"/>
                <a:gd name="connsiteX19" fmla="*/ 3135 w 11927"/>
                <a:gd name="connsiteY19" fmla="*/ 5116 h 10378"/>
                <a:gd name="connsiteX20" fmla="*/ 3235 w 11927"/>
                <a:gd name="connsiteY20" fmla="*/ 5116 h 10378"/>
                <a:gd name="connsiteX21" fmla="*/ 3235 w 11927"/>
                <a:gd name="connsiteY21" fmla="*/ 5116 h 10378"/>
                <a:gd name="connsiteX22" fmla="*/ 3304 w 11927"/>
                <a:gd name="connsiteY22" fmla="*/ 5116 h 10378"/>
                <a:gd name="connsiteX23" fmla="*/ 3506 w 11927"/>
                <a:gd name="connsiteY23" fmla="*/ 5159 h 10378"/>
                <a:gd name="connsiteX24" fmla="*/ 3743 w 11927"/>
                <a:gd name="connsiteY24" fmla="*/ 5287 h 10378"/>
                <a:gd name="connsiteX25" fmla="*/ 3944 w 11927"/>
                <a:gd name="connsiteY25" fmla="*/ 5460 h 10378"/>
                <a:gd name="connsiteX26" fmla="*/ 4046 w 11927"/>
                <a:gd name="connsiteY26" fmla="*/ 5849 h 10378"/>
                <a:gd name="connsiteX27" fmla="*/ 4046 w 11927"/>
                <a:gd name="connsiteY27" fmla="*/ 6410 h 10378"/>
                <a:gd name="connsiteX28" fmla="*/ 4013 w 11927"/>
                <a:gd name="connsiteY28" fmla="*/ 6972 h 10378"/>
                <a:gd name="connsiteX29" fmla="*/ 3910 w 11927"/>
                <a:gd name="connsiteY29" fmla="*/ 7575 h 10378"/>
                <a:gd name="connsiteX30" fmla="*/ 3676 w 11927"/>
                <a:gd name="connsiteY30" fmla="*/ 8091 h 10378"/>
                <a:gd name="connsiteX31" fmla="*/ 3844 w 11927"/>
                <a:gd name="connsiteY31" fmla="*/ 8825 h 10378"/>
                <a:gd name="connsiteX32" fmla="*/ 4384 w 11927"/>
                <a:gd name="connsiteY32" fmla="*/ 8998 h 10378"/>
                <a:gd name="connsiteX33" fmla="*/ 3608 w 11927"/>
                <a:gd name="connsiteY33" fmla="*/ 9256 h 10378"/>
                <a:gd name="connsiteX34" fmla="*/ 3574 w 11927"/>
                <a:gd name="connsiteY34" fmla="*/ 9256 h 10378"/>
                <a:gd name="connsiteX35" fmla="*/ 3406 w 11927"/>
                <a:gd name="connsiteY35" fmla="*/ 9774 h 10378"/>
                <a:gd name="connsiteX36" fmla="*/ 3406 w 11927"/>
                <a:gd name="connsiteY36" fmla="*/ 10378 h 10378"/>
                <a:gd name="connsiteX37" fmla="*/ 3676 w 11927"/>
                <a:gd name="connsiteY37" fmla="*/ 10378 h 10378"/>
                <a:gd name="connsiteX38" fmla="*/ 3676 w 11927"/>
                <a:gd name="connsiteY38" fmla="*/ 9948 h 10378"/>
                <a:gd name="connsiteX39" fmla="*/ 3809 w 11927"/>
                <a:gd name="connsiteY39" fmla="*/ 9473 h 10378"/>
                <a:gd name="connsiteX40" fmla="*/ 5025 w 11927"/>
                <a:gd name="connsiteY40" fmla="*/ 9084 h 10378"/>
                <a:gd name="connsiteX41" fmla="*/ 5263 w 11927"/>
                <a:gd name="connsiteY41" fmla="*/ 8221 h 10378"/>
                <a:gd name="connsiteX42" fmla="*/ 5060 w 11927"/>
                <a:gd name="connsiteY42" fmla="*/ 7962 h 10378"/>
                <a:gd name="connsiteX43" fmla="*/ 4823 w 11927"/>
                <a:gd name="connsiteY43" fmla="*/ 5159 h 10378"/>
                <a:gd name="connsiteX44" fmla="*/ 5802 w 11927"/>
                <a:gd name="connsiteY44" fmla="*/ 4572 h 10378"/>
                <a:gd name="connsiteX45" fmla="*/ 6714 w 11927"/>
                <a:gd name="connsiteY45" fmla="*/ 5159 h 10378"/>
                <a:gd name="connsiteX46" fmla="*/ 6478 w 11927"/>
                <a:gd name="connsiteY46" fmla="*/ 7962 h 10378"/>
                <a:gd name="connsiteX47" fmla="*/ 6275 w 11927"/>
                <a:gd name="connsiteY47" fmla="*/ 8221 h 10378"/>
                <a:gd name="connsiteX48" fmla="*/ 6544 w 11927"/>
                <a:gd name="connsiteY48" fmla="*/ 9084 h 10378"/>
                <a:gd name="connsiteX49" fmla="*/ 7762 w 11927"/>
                <a:gd name="connsiteY49" fmla="*/ 9473 h 10378"/>
                <a:gd name="connsiteX50" fmla="*/ 7762 w 11927"/>
                <a:gd name="connsiteY50" fmla="*/ 9516 h 10378"/>
                <a:gd name="connsiteX51" fmla="*/ 7795 w 11927"/>
                <a:gd name="connsiteY51" fmla="*/ 9559 h 10378"/>
                <a:gd name="connsiteX52" fmla="*/ 7864 w 11927"/>
                <a:gd name="connsiteY52" fmla="*/ 9646 h 10378"/>
                <a:gd name="connsiteX53" fmla="*/ 7897 w 11927"/>
                <a:gd name="connsiteY53" fmla="*/ 9774 h 10378"/>
                <a:gd name="connsiteX54" fmla="*/ 7964 w 11927"/>
                <a:gd name="connsiteY54" fmla="*/ 9948 h 10378"/>
                <a:gd name="connsiteX55" fmla="*/ 7964 w 11927"/>
                <a:gd name="connsiteY55" fmla="*/ 10120 h 10378"/>
                <a:gd name="connsiteX56" fmla="*/ 7964 w 11927"/>
                <a:gd name="connsiteY56" fmla="*/ 10334 h 10378"/>
                <a:gd name="connsiteX57" fmla="*/ 8134 w 11927"/>
                <a:gd name="connsiteY57" fmla="*/ 10334 h 10378"/>
                <a:gd name="connsiteX58" fmla="*/ 8134 w 11927"/>
                <a:gd name="connsiteY58" fmla="*/ 9774 h 10378"/>
                <a:gd name="connsiteX59" fmla="*/ 8134 w 11927"/>
                <a:gd name="connsiteY59" fmla="*/ 9559 h 10378"/>
                <a:gd name="connsiteX60" fmla="*/ 8098 w 11927"/>
                <a:gd name="connsiteY60" fmla="*/ 9473 h 10378"/>
                <a:gd name="connsiteX61" fmla="*/ 8032 w 11927"/>
                <a:gd name="connsiteY61" fmla="*/ 9343 h 10378"/>
                <a:gd name="connsiteX62" fmla="*/ 7998 w 11927"/>
                <a:gd name="connsiteY62" fmla="*/ 9256 h 10378"/>
                <a:gd name="connsiteX63" fmla="*/ 7964 w 11927"/>
                <a:gd name="connsiteY63" fmla="*/ 9256 h 10378"/>
                <a:gd name="connsiteX64" fmla="*/ 7155 w 11927"/>
                <a:gd name="connsiteY64" fmla="*/ 8998 h 10378"/>
                <a:gd name="connsiteX65" fmla="*/ 7693 w 11927"/>
                <a:gd name="connsiteY65" fmla="*/ 8825 h 10378"/>
                <a:gd name="connsiteX66" fmla="*/ 7964 w 11927"/>
                <a:gd name="connsiteY66" fmla="*/ 8091 h 10378"/>
                <a:gd name="connsiteX67" fmla="*/ 7864 w 11927"/>
                <a:gd name="connsiteY67" fmla="*/ 8005 h 10378"/>
                <a:gd name="connsiteX68" fmla="*/ 7762 w 11927"/>
                <a:gd name="connsiteY68" fmla="*/ 7919 h 10378"/>
                <a:gd name="connsiteX69" fmla="*/ 7693 w 11927"/>
                <a:gd name="connsiteY69" fmla="*/ 7790 h 10378"/>
                <a:gd name="connsiteX70" fmla="*/ 7661 w 11927"/>
                <a:gd name="connsiteY70" fmla="*/ 7661 h 10378"/>
                <a:gd name="connsiteX71" fmla="*/ 7661 w 11927"/>
                <a:gd name="connsiteY71" fmla="*/ 7530 h 10378"/>
                <a:gd name="connsiteX72" fmla="*/ 7661 w 11927"/>
                <a:gd name="connsiteY72" fmla="*/ 7530 h 10378"/>
                <a:gd name="connsiteX73" fmla="*/ 7592 w 11927"/>
                <a:gd name="connsiteY73" fmla="*/ 7358 h 10378"/>
                <a:gd name="connsiteX74" fmla="*/ 7559 w 11927"/>
                <a:gd name="connsiteY74" fmla="*/ 6972 h 10378"/>
                <a:gd name="connsiteX75" fmla="*/ 7525 w 11927"/>
                <a:gd name="connsiteY75" fmla="*/ 6410 h 10378"/>
                <a:gd name="connsiteX76" fmla="*/ 7525 w 11927"/>
                <a:gd name="connsiteY76" fmla="*/ 5849 h 10378"/>
                <a:gd name="connsiteX77" fmla="*/ 7592 w 11927"/>
                <a:gd name="connsiteY77" fmla="*/ 5460 h 10378"/>
                <a:gd name="connsiteX78" fmla="*/ 7795 w 11927"/>
                <a:gd name="connsiteY78" fmla="*/ 5287 h 10378"/>
                <a:gd name="connsiteX79" fmla="*/ 8032 w 11927"/>
                <a:gd name="connsiteY79" fmla="*/ 5159 h 10378"/>
                <a:gd name="connsiteX80" fmla="*/ 8235 w 11927"/>
                <a:gd name="connsiteY80" fmla="*/ 5116 h 10378"/>
                <a:gd name="connsiteX81" fmla="*/ 8335 w 11927"/>
                <a:gd name="connsiteY81" fmla="*/ 5116 h 10378"/>
                <a:gd name="connsiteX82" fmla="*/ 8335 w 11927"/>
                <a:gd name="connsiteY82" fmla="*/ 5116 h 10378"/>
                <a:gd name="connsiteX83" fmla="*/ 8438 w 11927"/>
                <a:gd name="connsiteY83" fmla="*/ 5116 h 10378"/>
                <a:gd name="connsiteX84" fmla="*/ 8639 w 11927"/>
                <a:gd name="connsiteY84" fmla="*/ 5159 h 10378"/>
                <a:gd name="connsiteX85" fmla="*/ 8909 w 11927"/>
                <a:gd name="connsiteY85" fmla="*/ 5287 h 10378"/>
                <a:gd name="connsiteX86" fmla="*/ 9113 w 11927"/>
                <a:gd name="connsiteY86" fmla="*/ 5460 h 10378"/>
                <a:gd name="connsiteX87" fmla="*/ 9213 w 11927"/>
                <a:gd name="connsiteY87" fmla="*/ 5849 h 10378"/>
                <a:gd name="connsiteX88" fmla="*/ 9180 w 11927"/>
                <a:gd name="connsiteY88" fmla="*/ 6410 h 10378"/>
                <a:gd name="connsiteX89" fmla="*/ 9113 w 11927"/>
                <a:gd name="connsiteY89" fmla="*/ 6972 h 10378"/>
                <a:gd name="connsiteX90" fmla="*/ 9078 w 11927"/>
                <a:gd name="connsiteY90" fmla="*/ 7358 h 10378"/>
                <a:gd name="connsiteX91" fmla="*/ 9078 w 11927"/>
                <a:gd name="connsiteY91" fmla="*/ 7530 h 10378"/>
                <a:gd name="connsiteX92" fmla="*/ 9078 w 11927"/>
                <a:gd name="connsiteY92" fmla="*/ 7530 h 10378"/>
                <a:gd name="connsiteX93" fmla="*/ 9011 w 11927"/>
                <a:gd name="connsiteY93" fmla="*/ 7661 h 10378"/>
                <a:gd name="connsiteX94" fmla="*/ 8978 w 11927"/>
                <a:gd name="connsiteY94" fmla="*/ 7790 h 10378"/>
                <a:gd name="connsiteX95" fmla="*/ 8909 w 11927"/>
                <a:gd name="connsiteY95" fmla="*/ 7919 h 10378"/>
                <a:gd name="connsiteX96" fmla="*/ 8877 w 11927"/>
                <a:gd name="connsiteY96" fmla="*/ 8005 h 10378"/>
                <a:gd name="connsiteX97" fmla="*/ 8775 w 11927"/>
                <a:gd name="connsiteY97" fmla="*/ 8091 h 10378"/>
                <a:gd name="connsiteX98" fmla="*/ 8978 w 11927"/>
                <a:gd name="connsiteY98" fmla="*/ 8825 h 10378"/>
                <a:gd name="connsiteX99" fmla="*/ 9992 w 11927"/>
                <a:gd name="connsiteY99" fmla="*/ 9126 h 10378"/>
                <a:gd name="connsiteX100" fmla="*/ 9992 w 11927"/>
                <a:gd name="connsiteY100" fmla="*/ 9126 h 10378"/>
                <a:gd name="connsiteX101" fmla="*/ 10058 w 11927"/>
                <a:gd name="connsiteY101" fmla="*/ 9213 h 10378"/>
                <a:gd name="connsiteX102" fmla="*/ 10093 w 11927"/>
                <a:gd name="connsiteY102" fmla="*/ 9256 h 10378"/>
                <a:gd name="connsiteX103" fmla="*/ 10093 w 11927"/>
                <a:gd name="connsiteY103" fmla="*/ 9384 h 10378"/>
                <a:gd name="connsiteX104" fmla="*/ 10125 w 11927"/>
                <a:gd name="connsiteY104" fmla="*/ 9516 h 10378"/>
                <a:gd name="connsiteX105" fmla="*/ 10125 w 11927"/>
                <a:gd name="connsiteY10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358 h 10378"/>
                <a:gd name="connsiteX12" fmla="*/ 2460 w 11927"/>
                <a:gd name="connsiteY12" fmla="*/ 6972 h 10378"/>
                <a:gd name="connsiteX13" fmla="*/ 2392 w 11927"/>
                <a:gd name="connsiteY13" fmla="*/ 6410 h 10378"/>
                <a:gd name="connsiteX14" fmla="*/ 2357 w 11927"/>
                <a:gd name="connsiteY14" fmla="*/ 5849 h 10378"/>
                <a:gd name="connsiteX15" fmla="*/ 2460 w 11927"/>
                <a:gd name="connsiteY15" fmla="*/ 5460 h 10378"/>
                <a:gd name="connsiteX16" fmla="*/ 2696 w 11927"/>
                <a:gd name="connsiteY16" fmla="*/ 5287 h 10378"/>
                <a:gd name="connsiteX17" fmla="*/ 2932 w 11927"/>
                <a:gd name="connsiteY17" fmla="*/ 5159 h 10378"/>
                <a:gd name="connsiteX18" fmla="*/ 3135 w 11927"/>
                <a:gd name="connsiteY18" fmla="*/ 5116 h 10378"/>
                <a:gd name="connsiteX19" fmla="*/ 3235 w 11927"/>
                <a:gd name="connsiteY19" fmla="*/ 5116 h 10378"/>
                <a:gd name="connsiteX20" fmla="*/ 3235 w 11927"/>
                <a:gd name="connsiteY20" fmla="*/ 5116 h 10378"/>
                <a:gd name="connsiteX21" fmla="*/ 3304 w 11927"/>
                <a:gd name="connsiteY21" fmla="*/ 5116 h 10378"/>
                <a:gd name="connsiteX22" fmla="*/ 3506 w 11927"/>
                <a:gd name="connsiteY22" fmla="*/ 5159 h 10378"/>
                <a:gd name="connsiteX23" fmla="*/ 3743 w 11927"/>
                <a:gd name="connsiteY23" fmla="*/ 5287 h 10378"/>
                <a:gd name="connsiteX24" fmla="*/ 3944 w 11927"/>
                <a:gd name="connsiteY24" fmla="*/ 5460 h 10378"/>
                <a:gd name="connsiteX25" fmla="*/ 4046 w 11927"/>
                <a:gd name="connsiteY25" fmla="*/ 5849 h 10378"/>
                <a:gd name="connsiteX26" fmla="*/ 4046 w 11927"/>
                <a:gd name="connsiteY26" fmla="*/ 6410 h 10378"/>
                <a:gd name="connsiteX27" fmla="*/ 4013 w 11927"/>
                <a:gd name="connsiteY27" fmla="*/ 6972 h 10378"/>
                <a:gd name="connsiteX28" fmla="*/ 3910 w 11927"/>
                <a:gd name="connsiteY28" fmla="*/ 7575 h 10378"/>
                <a:gd name="connsiteX29" fmla="*/ 3676 w 11927"/>
                <a:gd name="connsiteY29" fmla="*/ 8091 h 10378"/>
                <a:gd name="connsiteX30" fmla="*/ 3844 w 11927"/>
                <a:gd name="connsiteY30" fmla="*/ 8825 h 10378"/>
                <a:gd name="connsiteX31" fmla="*/ 4384 w 11927"/>
                <a:gd name="connsiteY31" fmla="*/ 8998 h 10378"/>
                <a:gd name="connsiteX32" fmla="*/ 3608 w 11927"/>
                <a:gd name="connsiteY32" fmla="*/ 9256 h 10378"/>
                <a:gd name="connsiteX33" fmla="*/ 3574 w 11927"/>
                <a:gd name="connsiteY33" fmla="*/ 9256 h 10378"/>
                <a:gd name="connsiteX34" fmla="*/ 3406 w 11927"/>
                <a:gd name="connsiteY34" fmla="*/ 9774 h 10378"/>
                <a:gd name="connsiteX35" fmla="*/ 3406 w 11927"/>
                <a:gd name="connsiteY35" fmla="*/ 10378 h 10378"/>
                <a:gd name="connsiteX36" fmla="*/ 3676 w 11927"/>
                <a:gd name="connsiteY36" fmla="*/ 10378 h 10378"/>
                <a:gd name="connsiteX37" fmla="*/ 3676 w 11927"/>
                <a:gd name="connsiteY37" fmla="*/ 9948 h 10378"/>
                <a:gd name="connsiteX38" fmla="*/ 3809 w 11927"/>
                <a:gd name="connsiteY38" fmla="*/ 9473 h 10378"/>
                <a:gd name="connsiteX39" fmla="*/ 5025 w 11927"/>
                <a:gd name="connsiteY39" fmla="*/ 9084 h 10378"/>
                <a:gd name="connsiteX40" fmla="*/ 5263 w 11927"/>
                <a:gd name="connsiteY40" fmla="*/ 8221 h 10378"/>
                <a:gd name="connsiteX41" fmla="*/ 5060 w 11927"/>
                <a:gd name="connsiteY41" fmla="*/ 7962 h 10378"/>
                <a:gd name="connsiteX42" fmla="*/ 4823 w 11927"/>
                <a:gd name="connsiteY42" fmla="*/ 5159 h 10378"/>
                <a:gd name="connsiteX43" fmla="*/ 5802 w 11927"/>
                <a:gd name="connsiteY43" fmla="*/ 4572 h 10378"/>
                <a:gd name="connsiteX44" fmla="*/ 6714 w 11927"/>
                <a:gd name="connsiteY44" fmla="*/ 5159 h 10378"/>
                <a:gd name="connsiteX45" fmla="*/ 6478 w 11927"/>
                <a:gd name="connsiteY45" fmla="*/ 7962 h 10378"/>
                <a:gd name="connsiteX46" fmla="*/ 6275 w 11927"/>
                <a:gd name="connsiteY46" fmla="*/ 8221 h 10378"/>
                <a:gd name="connsiteX47" fmla="*/ 6544 w 11927"/>
                <a:gd name="connsiteY47" fmla="*/ 9084 h 10378"/>
                <a:gd name="connsiteX48" fmla="*/ 7762 w 11927"/>
                <a:gd name="connsiteY48" fmla="*/ 9473 h 10378"/>
                <a:gd name="connsiteX49" fmla="*/ 7762 w 11927"/>
                <a:gd name="connsiteY49" fmla="*/ 9516 h 10378"/>
                <a:gd name="connsiteX50" fmla="*/ 7795 w 11927"/>
                <a:gd name="connsiteY50" fmla="*/ 9559 h 10378"/>
                <a:gd name="connsiteX51" fmla="*/ 7864 w 11927"/>
                <a:gd name="connsiteY51" fmla="*/ 9646 h 10378"/>
                <a:gd name="connsiteX52" fmla="*/ 7897 w 11927"/>
                <a:gd name="connsiteY52" fmla="*/ 9774 h 10378"/>
                <a:gd name="connsiteX53" fmla="*/ 7964 w 11927"/>
                <a:gd name="connsiteY53" fmla="*/ 9948 h 10378"/>
                <a:gd name="connsiteX54" fmla="*/ 7964 w 11927"/>
                <a:gd name="connsiteY54" fmla="*/ 10120 h 10378"/>
                <a:gd name="connsiteX55" fmla="*/ 7964 w 11927"/>
                <a:gd name="connsiteY55" fmla="*/ 10334 h 10378"/>
                <a:gd name="connsiteX56" fmla="*/ 8134 w 11927"/>
                <a:gd name="connsiteY56" fmla="*/ 10334 h 10378"/>
                <a:gd name="connsiteX57" fmla="*/ 8134 w 11927"/>
                <a:gd name="connsiteY57" fmla="*/ 9774 h 10378"/>
                <a:gd name="connsiteX58" fmla="*/ 8134 w 11927"/>
                <a:gd name="connsiteY58" fmla="*/ 9559 h 10378"/>
                <a:gd name="connsiteX59" fmla="*/ 8098 w 11927"/>
                <a:gd name="connsiteY59" fmla="*/ 9473 h 10378"/>
                <a:gd name="connsiteX60" fmla="*/ 8032 w 11927"/>
                <a:gd name="connsiteY60" fmla="*/ 9343 h 10378"/>
                <a:gd name="connsiteX61" fmla="*/ 7998 w 11927"/>
                <a:gd name="connsiteY61" fmla="*/ 9256 h 10378"/>
                <a:gd name="connsiteX62" fmla="*/ 7964 w 11927"/>
                <a:gd name="connsiteY62" fmla="*/ 9256 h 10378"/>
                <a:gd name="connsiteX63" fmla="*/ 7155 w 11927"/>
                <a:gd name="connsiteY63" fmla="*/ 8998 h 10378"/>
                <a:gd name="connsiteX64" fmla="*/ 7693 w 11927"/>
                <a:gd name="connsiteY64" fmla="*/ 8825 h 10378"/>
                <a:gd name="connsiteX65" fmla="*/ 7964 w 11927"/>
                <a:gd name="connsiteY65" fmla="*/ 8091 h 10378"/>
                <a:gd name="connsiteX66" fmla="*/ 7864 w 11927"/>
                <a:gd name="connsiteY66" fmla="*/ 8005 h 10378"/>
                <a:gd name="connsiteX67" fmla="*/ 7762 w 11927"/>
                <a:gd name="connsiteY67" fmla="*/ 7919 h 10378"/>
                <a:gd name="connsiteX68" fmla="*/ 7693 w 11927"/>
                <a:gd name="connsiteY68" fmla="*/ 7790 h 10378"/>
                <a:gd name="connsiteX69" fmla="*/ 7661 w 11927"/>
                <a:gd name="connsiteY69" fmla="*/ 7661 h 10378"/>
                <a:gd name="connsiteX70" fmla="*/ 7661 w 11927"/>
                <a:gd name="connsiteY70" fmla="*/ 7530 h 10378"/>
                <a:gd name="connsiteX71" fmla="*/ 7661 w 11927"/>
                <a:gd name="connsiteY71" fmla="*/ 7530 h 10378"/>
                <a:gd name="connsiteX72" fmla="*/ 7592 w 11927"/>
                <a:gd name="connsiteY72" fmla="*/ 7358 h 10378"/>
                <a:gd name="connsiteX73" fmla="*/ 7559 w 11927"/>
                <a:gd name="connsiteY73" fmla="*/ 6972 h 10378"/>
                <a:gd name="connsiteX74" fmla="*/ 7525 w 11927"/>
                <a:gd name="connsiteY74" fmla="*/ 6410 h 10378"/>
                <a:gd name="connsiteX75" fmla="*/ 7525 w 11927"/>
                <a:gd name="connsiteY75" fmla="*/ 5849 h 10378"/>
                <a:gd name="connsiteX76" fmla="*/ 7592 w 11927"/>
                <a:gd name="connsiteY76" fmla="*/ 5460 h 10378"/>
                <a:gd name="connsiteX77" fmla="*/ 7795 w 11927"/>
                <a:gd name="connsiteY77" fmla="*/ 5287 h 10378"/>
                <a:gd name="connsiteX78" fmla="*/ 8032 w 11927"/>
                <a:gd name="connsiteY78" fmla="*/ 5159 h 10378"/>
                <a:gd name="connsiteX79" fmla="*/ 8235 w 11927"/>
                <a:gd name="connsiteY79" fmla="*/ 5116 h 10378"/>
                <a:gd name="connsiteX80" fmla="*/ 8335 w 11927"/>
                <a:gd name="connsiteY80" fmla="*/ 5116 h 10378"/>
                <a:gd name="connsiteX81" fmla="*/ 8335 w 11927"/>
                <a:gd name="connsiteY81" fmla="*/ 5116 h 10378"/>
                <a:gd name="connsiteX82" fmla="*/ 8438 w 11927"/>
                <a:gd name="connsiteY82" fmla="*/ 5116 h 10378"/>
                <a:gd name="connsiteX83" fmla="*/ 8639 w 11927"/>
                <a:gd name="connsiteY83" fmla="*/ 5159 h 10378"/>
                <a:gd name="connsiteX84" fmla="*/ 8909 w 11927"/>
                <a:gd name="connsiteY84" fmla="*/ 5287 h 10378"/>
                <a:gd name="connsiteX85" fmla="*/ 9113 w 11927"/>
                <a:gd name="connsiteY85" fmla="*/ 5460 h 10378"/>
                <a:gd name="connsiteX86" fmla="*/ 9213 w 11927"/>
                <a:gd name="connsiteY86" fmla="*/ 5849 h 10378"/>
                <a:gd name="connsiteX87" fmla="*/ 9180 w 11927"/>
                <a:gd name="connsiteY87" fmla="*/ 6410 h 10378"/>
                <a:gd name="connsiteX88" fmla="*/ 9113 w 11927"/>
                <a:gd name="connsiteY88" fmla="*/ 6972 h 10378"/>
                <a:gd name="connsiteX89" fmla="*/ 9078 w 11927"/>
                <a:gd name="connsiteY89" fmla="*/ 7358 h 10378"/>
                <a:gd name="connsiteX90" fmla="*/ 9078 w 11927"/>
                <a:gd name="connsiteY90" fmla="*/ 7530 h 10378"/>
                <a:gd name="connsiteX91" fmla="*/ 9078 w 11927"/>
                <a:gd name="connsiteY91" fmla="*/ 7530 h 10378"/>
                <a:gd name="connsiteX92" fmla="*/ 9011 w 11927"/>
                <a:gd name="connsiteY92" fmla="*/ 7661 h 10378"/>
                <a:gd name="connsiteX93" fmla="*/ 8978 w 11927"/>
                <a:gd name="connsiteY93" fmla="*/ 7790 h 10378"/>
                <a:gd name="connsiteX94" fmla="*/ 8909 w 11927"/>
                <a:gd name="connsiteY94" fmla="*/ 7919 h 10378"/>
                <a:gd name="connsiteX95" fmla="*/ 8877 w 11927"/>
                <a:gd name="connsiteY95" fmla="*/ 8005 h 10378"/>
                <a:gd name="connsiteX96" fmla="*/ 8775 w 11927"/>
                <a:gd name="connsiteY96" fmla="*/ 8091 h 10378"/>
                <a:gd name="connsiteX97" fmla="*/ 8978 w 11927"/>
                <a:gd name="connsiteY97" fmla="*/ 8825 h 10378"/>
                <a:gd name="connsiteX98" fmla="*/ 9992 w 11927"/>
                <a:gd name="connsiteY98" fmla="*/ 9126 h 10378"/>
                <a:gd name="connsiteX99" fmla="*/ 9992 w 11927"/>
                <a:gd name="connsiteY99" fmla="*/ 9126 h 10378"/>
                <a:gd name="connsiteX100" fmla="*/ 10058 w 11927"/>
                <a:gd name="connsiteY100" fmla="*/ 9213 h 10378"/>
                <a:gd name="connsiteX101" fmla="*/ 10093 w 11927"/>
                <a:gd name="connsiteY101" fmla="*/ 9256 h 10378"/>
                <a:gd name="connsiteX102" fmla="*/ 10093 w 11927"/>
                <a:gd name="connsiteY102" fmla="*/ 9384 h 10378"/>
                <a:gd name="connsiteX103" fmla="*/ 10125 w 11927"/>
                <a:gd name="connsiteY103" fmla="*/ 9516 h 10378"/>
                <a:gd name="connsiteX104" fmla="*/ 10125 w 11927"/>
                <a:gd name="connsiteY10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358 h 10378"/>
                <a:gd name="connsiteX11" fmla="*/ 2460 w 11927"/>
                <a:gd name="connsiteY11" fmla="*/ 6972 h 10378"/>
                <a:gd name="connsiteX12" fmla="*/ 2392 w 11927"/>
                <a:gd name="connsiteY12" fmla="*/ 6410 h 10378"/>
                <a:gd name="connsiteX13" fmla="*/ 2357 w 11927"/>
                <a:gd name="connsiteY13" fmla="*/ 5849 h 10378"/>
                <a:gd name="connsiteX14" fmla="*/ 2460 w 11927"/>
                <a:gd name="connsiteY14" fmla="*/ 5460 h 10378"/>
                <a:gd name="connsiteX15" fmla="*/ 2696 w 11927"/>
                <a:gd name="connsiteY15" fmla="*/ 5287 h 10378"/>
                <a:gd name="connsiteX16" fmla="*/ 2932 w 11927"/>
                <a:gd name="connsiteY16" fmla="*/ 5159 h 10378"/>
                <a:gd name="connsiteX17" fmla="*/ 3135 w 11927"/>
                <a:gd name="connsiteY17" fmla="*/ 5116 h 10378"/>
                <a:gd name="connsiteX18" fmla="*/ 3235 w 11927"/>
                <a:gd name="connsiteY18" fmla="*/ 5116 h 10378"/>
                <a:gd name="connsiteX19" fmla="*/ 3235 w 11927"/>
                <a:gd name="connsiteY19" fmla="*/ 5116 h 10378"/>
                <a:gd name="connsiteX20" fmla="*/ 3304 w 11927"/>
                <a:gd name="connsiteY20" fmla="*/ 5116 h 10378"/>
                <a:gd name="connsiteX21" fmla="*/ 3506 w 11927"/>
                <a:gd name="connsiteY21" fmla="*/ 5159 h 10378"/>
                <a:gd name="connsiteX22" fmla="*/ 3743 w 11927"/>
                <a:gd name="connsiteY22" fmla="*/ 5287 h 10378"/>
                <a:gd name="connsiteX23" fmla="*/ 3944 w 11927"/>
                <a:gd name="connsiteY23" fmla="*/ 5460 h 10378"/>
                <a:gd name="connsiteX24" fmla="*/ 4046 w 11927"/>
                <a:gd name="connsiteY24" fmla="*/ 5849 h 10378"/>
                <a:gd name="connsiteX25" fmla="*/ 4046 w 11927"/>
                <a:gd name="connsiteY25" fmla="*/ 6410 h 10378"/>
                <a:gd name="connsiteX26" fmla="*/ 4013 w 11927"/>
                <a:gd name="connsiteY26" fmla="*/ 6972 h 10378"/>
                <a:gd name="connsiteX27" fmla="*/ 3910 w 11927"/>
                <a:gd name="connsiteY27" fmla="*/ 7575 h 10378"/>
                <a:gd name="connsiteX28" fmla="*/ 3676 w 11927"/>
                <a:gd name="connsiteY28" fmla="*/ 8091 h 10378"/>
                <a:gd name="connsiteX29" fmla="*/ 3844 w 11927"/>
                <a:gd name="connsiteY29" fmla="*/ 8825 h 10378"/>
                <a:gd name="connsiteX30" fmla="*/ 4384 w 11927"/>
                <a:gd name="connsiteY30" fmla="*/ 8998 h 10378"/>
                <a:gd name="connsiteX31" fmla="*/ 3608 w 11927"/>
                <a:gd name="connsiteY31" fmla="*/ 9256 h 10378"/>
                <a:gd name="connsiteX32" fmla="*/ 3574 w 11927"/>
                <a:gd name="connsiteY32" fmla="*/ 9256 h 10378"/>
                <a:gd name="connsiteX33" fmla="*/ 3406 w 11927"/>
                <a:gd name="connsiteY33" fmla="*/ 9774 h 10378"/>
                <a:gd name="connsiteX34" fmla="*/ 3406 w 11927"/>
                <a:gd name="connsiteY34" fmla="*/ 10378 h 10378"/>
                <a:gd name="connsiteX35" fmla="*/ 3676 w 11927"/>
                <a:gd name="connsiteY35" fmla="*/ 10378 h 10378"/>
                <a:gd name="connsiteX36" fmla="*/ 3676 w 11927"/>
                <a:gd name="connsiteY36" fmla="*/ 9948 h 10378"/>
                <a:gd name="connsiteX37" fmla="*/ 3809 w 11927"/>
                <a:gd name="connsiteY37" fmla="*/ 9473 h 10378"/>
                <a:gd name="connsiteX38" fmla="*/ 5025 w 11927"/>
                <a:gd name="connsiteY38" fmla="*/ 9084 h 10378"/>
                <a:gd name="connsiteX39" fmla="*/ 5263 w 11927"/>
                <a:gd name="connsiteY39" fmla="*/ 8221 h 10378"/>
                <a:gd name="connsiteX40" fmla="*/ 5060 w 11927"/>
                <a:gd name="connsiteY40" fmla="*/ 7962 h 10378"/>
                <a:gd name="connsiteX41" fmla="*/ 4823 w 11927"/>
                <a:gd name="connsiteY41" fmla="*/ 5159 h 10378"/>
                <a:gd name="connsiteX42" fmla="*/ 5802 w 11927"/>
                <a:gd name="connsiteY42" fmla="*/ 4572 h 10378"/>
                <a:gd name="connsiteX43" fmla="*/ 6714 w 11927"/>
                <a:gd name="connsiteY43" fmla="*/ 5159 h 10378"/>
                <a:gd name="connsiteX44" fmla="*/ 6478 w 11927"/>
                <a:gd name="connsiteY44" fmla="*/ 7962 h 10378"/>
                <a:gd name="connsiteX45" fmla="*/ 6275 w 11927"/>
                <a:gd name="connsiteY45" fmla="*/ 8221 h 10378"/>
                <a:gd name="connsiteX46" fmla="*/ 6544 w 11927"/>
                <a:gd name="connsiteY46" fmla="*/ 9084 h 10378"/>
                <a:gd name="connsiteX47" fmla="*/ 7762 w 11927"/>
                <a:gd name="connsiteY47" fmla="*/ 9473 h 10378"/>
                <a:gd name="connsiteX48" fmla="*/ 7762 w 11927"/>
                <a:gd name="connsiteY48" fmla="*/ 9516 h 10378"/>
                <a:gd name="connsiteX49" fmla="*/ 7795 w 11927"/>
                <a:gd name="connsiteY49" fmla="*/ 9559 h 10378"/>
                <a:gd name="connsiteX50" fmla="*/ 7864 w 11927"/>
                <a:gd name="connsiteY50" fmla="*/ 9646 h 10378"/>
                <a:gd name="connsiteX51" fmla="*/ 7897 w 11927"/>
                <a:gd name="connsiteY51" fmla="*/ 9774 h 10378"/>
                <a:gd name="connsiteX52" fmla="*/ 7964 w 11927"/>
                <a:gd name="connsiteY52" fmla="*/ 9948 h 10378"/>
                <a:gd name="connsiteX53" fmla="*/ 7964 w 11927"/>
                <a:gd name="connsiteY53" fmla="*/ 10120 h 10378"/>
                <a:gd name="connsiteX54" fmla="*/ 7964 w 11927"/>
                <a:gd name="connsiteY54" fmla="*/ 10334 h 10378"/>
                <a:gd name="connsiteX55" fmla="*/ 8134 w 11927"/>
                <a:gd name="connsiteY55" fmla="*/ 10334 h 10378"/>
                <a:gd name="connsiteX56" fmla="*/ 8134 w 11927"/>
                <a:gd name="connsiteY56" fmla="*/ 9774 h 10378"/>
                <a:gd name="connsiteX57" fmla="*/ 8134 w 11927"/>
                <a:gd name="connsiteY57" fmla="*/ 9559 h 10378"/>
                <a:gd name="connsiteX58" fmla="*/ 8098 w 11927"/>
                <a:gd name="connsiteY58" fmla="*/ 9473 h 10378"/>
                <a:gd name="connsiteX59" fmla="*/ 8032 w 11927"/>
                <a:gd name="connsiteY59" fmla="*/ 9343 h 10378"/>
                <a:gd name="connsiteX60" fmla="*/ 7998 w 11927"/>
                <a:gd name="connsiteY60" fmla="*/ 9256 h 10378"/>
                <a:gd name="connsiteX61" fmla="*/ 7964 w 11927"/>
                <a:gd name="connsiteY61" fmla="*/ 9256 h 10378"/>
                <a:gd name="connsiteX62" fmla="*/ 7155 w 11927"/>
                <a:gd name="connsiteY62" fmla="*/ 8998 h 10378"/>
                <a:gd name="connsiteX63" fmla="*/ 7693 w 11927"/>
                <a:gd name="connsiteY63" fmla="*/ 8825 h 10378"/>
                <a:gd name="connsiteX64" fmla="*/ 7964 w 11927"/>
                <a:gd name="connsiteY64" fmla="*/ 8091 h 10378"/>
                <a:gd name="connsiteX65" fmla="*/ 7864 w 11927"/>
                <a:gd name="connsiteY65" fmla="*/ 8005 h 10378"/>
                <a:gd name="connsiteX66" fmla="*/ 7762 w 11927"/>
                <a:gd name="connsiteY66" fmla="*/ 7919 h 10378"/>
                <a:gd name="connsiteX67" fmla="*/ 7693 w 11927"/>
                <a:gd name="connsiteY67" fmla="*/ 7790 h 10378"/>
                <a:gd name="connsiteX68" fmla="*/ 7661 w 11927"/>
                <a:gd name="connsiteY68" fmla="*/ 7661 h 10378"/>
                <a:gd name="connsiteX69" fmla="*/ 7661 w 11927"/>
                <a:gd name="connsiteY69" fmla="*/ 7530 h 10378"/>
                <a:gd name="connsiteX70" fmla="*/ 7661 w 11927"/>
                <a:gd name="connsiteY70" fmla="*/ 7530 h 10378"/>
                <a:gd name="connsiteX71" fmla="*/ 7592 w 11927"/>
                <a:gd name="connsiteY71" fmla="*/ 7358 h 10378"/>
                <a:gd name="connsiteX72" fmla="*/ 7559 w 11927"/>
                <a:gd name="connsiteY72" fmla="*/ 6972 h 10378"/>
                <a:gd name="connsiteX73" fmla="*/ 7525 w 11927"/>
                <a:gd name="connsiteY73" fmla="*/ 6410 h 10378"/>
                <a:gd name="connsiteX74" fmla="*/ 7525 w 11927"/>
                <a:gd name="connsiteY74" fmla="*/ 5849 h 10378"/>
                <a:gd name="connsiteX75" fmla="*/ 7592 w 11927"/>
                <a:gd name="connsiteY75" fmla="*/ 5460 h 10378"/>
                <a:gd name="connsiteX76" fmla="*/ 7795 w 11927"/>
                <a:gd name="connsiteY76" fmla="*/ 5287 h 10378"/>
                <a:gd name="connsiteX77" fmla="*/ 8032 w 11927"/>
                <a:gd name="connsiteY77" fmla="*/ 5159 h 10378"/>
                <a:gd name="connsiteX78" fmla="*/ 8235 w 11927"/>
                <a:gd name="connsiteY78" fmla="*/ 5116 h 10378"/>
                <a:gd name="connsiteX79" fmla="*/ 8335 w 11927"/>
                <a:gd name="connsiteY79" fmla="*/ 5116 h 10378"/>
                <a:gd name="connsiteX80" fmla="*/ 8335 w 11927"/>
                <a:gd name="connsiteY80" fmla="*/ 5116 h 10378"/>
                <a:gd name="connsiteX81" fmla="*/ 8438 w 11927"/>
                <a:gd name="connsiteY81" fmla="*/ 5116 h 10378"/>
                <a:gd name="connsiteX82" fmla="*/ 8639 w 11927"/>
                <a:gd name="connsiteY82" fmla="*/ 5159 h 10378"/>
                <a:gd name="connsiteX83" fmla="*/ 8909 w 11927"/>
                <a:gd name="connsiteY83" fmla="*/ 5287 h 10378"/>
                <a:gd name="connsiteX84" fmla="*/ 9113 w 11927"/>
                <a:gd name="connsiteY84" fmla="*/ 5460 h 10378"/>
                <a:gd name="connsiteX85" fmla="*/ 9213 w 11927"/>
                <a:gd name="connsiteY85" fmla="*/ 5849 h 10378"/>
                <a:gd name="connsiteX86" fmla="*/ 9180 w 11927"/>
                <a:gd name="connsiteY86" fmla="*/ 6410 h 10378"/>
                <a:gd name="connsiteX87" fmla="*/ 9113 w 11927"/>
                <a:gd name="connsiteY87" fmla="*/ 6972 h 10378"/>
                <a:gd name="connsiteX88" fmla="*/ 9078 w 11927"/>
                <a:gd name="connsiteY88" fmla="*/ 7358 h 10378"/>
                <a:gd name="connsiteX89" fmla="*/ 9078 w 11927"/>
                <a:gd name="connsiteY89" fmla="*/ 7530 h 10378"/>
                <a:gd name="connsiteX90" fmla="*/ 9078 w 11927"/>
                <a:gd name="connsiteY90" fmla="*/ 7530 h 10378"/>
                <a:gd name="connsiteX91" fmla="*/ 9011 w 11927"/>
                <a:gd name="connsiteY91" fmla="*/ 7661 h 10378"/>
                <a:gd name="connsiteX92" fmla="*/ 8978 w 11927"/>
                <a:gd name="connsiteY92" fmla="*/ 7790 h 10378"/>
                <a:gd name="connsiteX93" fmla="*/ 8909 w 11927"/>
                <a:gd name="connsiteY93" fmla="*/ 7919 h 10378"/>
                <a:gd name="connsiteX94" fmla="*/ 8877 w 11927"/>
                <a:gd name="connsiteY94" fmla="*/ 8005 h 10378"/>
                <a:gd name="connsiteX95" fmla="*/ 8775 w 11927"/>
                <a:gd name="connsiteY95" fmla="*/ 8091 h 10378"/>
                <a:gd name="connsiteX96" fmla="*/ 8978 w 11927"/>
                <a:gd name="connsiteY96" fmla="*/ 8825 h 10378"/>
                <a:gd name="connsiteX97" fmla="*/ 9992 w 11927"/>
                <a:gd name="connsiteY97" fmla="*/ 9126 h 10378"/>
                <a:gd name="connsiteX98" fmla="*/ 9992 w 11927"/>
                <a:gd name="connsiteY98" fmla="*/ 9126 h 10378"/>
                <a:gd name="connsiteX99" fmla="*/ 10058 w 11927"/>
                <a:gd name="connsiteY99" fmla="*/ 9213 h 10378"/>
                <a:gd name="connsiteX100" fmla="*/ 10093 w 11927"/>
                <a:gd name="connsiteY100" fmla="*/ 9256 h 10378"/>
                <a:gd name="connsiteX101" fmla="*/ 10093 w 11927"/>
                <a:gd name="connsiteY101" fmla="*/ 9384 h 10378"/>
                <a:gd name="connsiteX102" fmla="*/ 10125 w 11927"/>
                <a:gd name="connsiteY102" fmla="*/ 9516 h 10378"/>
                <a:gd name="connsiteX103" fmla="*/ 10125 w 11927"/>
                <a:gd name="connsiteY10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60 w 11927"/>
                <a:gd name="connsiteY10" fmla="*/ 6972 h 10378"/>
                <a:gd name="connsiteX11" fmla="*/ 2392 w 11927"/>
                <a:gd name="connsiteY11" fmla="*/ 6410 h 10378"/>
                <a:gd name="connsiteX12" fmla="*/ 2357 w 11927"/>
                <a:gd name="connsiteY12" fmla="*/ 5849 h 10378"/>
                <a:gd name="connsiteX13" fmla="*/ 2460 w 11927"/>
                <a:gd name="connsiteY13" fmla="*/ 5460 h 10378"/>
                <a:gd name="connsiteX14" fmla="*/ 2696 w 11927"/>
                <a:gd name="connsiteY14" fmla="*/ 5287 h 10378"/>
                <a:gd name="connsiteX15" fmla="*/ 2932 w 11927"/>
                <a:gd name="connsiteY15" fmla="*/ 5159 h 10378"/>
                <a:gd name="connsiteX16" fmla="*/ 3135 w 11927"/>
                <a:gd name="connsiteY16" fmla="*/ 5116 h 10378"/>
                <a:gd name="connsiteX17" fmla="*/ 3235 w 11927"/>
                <a:gd name="connsiteY17" fmla="*/ 5116 h 10378"/>
                <a:gd name="connsiteX18" fmla="*/ 3235 w 11927"/>
                <a:gd name="connsiteY18" fmla="*/ 5116 h 10378"/>
                <a:gd name="connsiteX19" fmla="*/ 3304 w 11927"/>
                <a:gd name="connsiteY19" fmla="*/ 5116 h 10378"/>
                <a:gd name="connsiteX20" fmla="*/ 3506 w 11927"/>
                <a:gd name="connsiteY20" fmla="*/ 5159 h 10378"/>
                <a:gd name="connsiteX21" fmla="*/ 3743 w 11927"/>
                <a:gd name="connsiteY21" fmla="*/ 5287 h 10378"/>
                <a:gd name="connsiteX22" fmla="*/ 3944 w 11927"/>
                <a:gd name="connsiteY22" fmla="*/ 5460 h 10378"/>
                <a:gd name="connsiteX23" fmla="*/ 4046 w 11927"/>
                <a:gd name="connsiteY23" fmla="*/ 5849 h 10378"/>
                <a:gd name="connsiteX24" fmla="*/ 4046 w 11927"/>
                <a:gd name="connsiteY24" fmla="*/ 6410 h 10378"/>
                <a:gd name="connsiteX25" fmla="*/ 4013 w 11927"/>
                <a:gd name="connsiteY25" fmla="*/ 6972 h 10378"/>
                <a:gd name="connsiteX26" fmla="*/ 3910 w 11927"/>
                <a:gd name="connsiteY26" fmla="*/ 7575 h 10378"/>
                <a:gd name="connsiteX27" fmla="*/ 3676 w 11927"/>
                <a:gd name="connsiteY27" fmla="*/ 8091 h 10378"/>
                <a:gd name="connsiteX28" fmla="*/ 3844 w 11927"/>
                <a:gd name="connsiteY28" fmla="*/ 8825 h 10378"/>
                <a:gd name="connsiteX29" fmla="*/ 4384 w 11927"/>
                <a:gd name="connsiteY29" fmla="*/ 8998 h 10378"/>
                <a:gd name="connsiteX30" fmla="*/ 3608 w 11927"/>
                <a:gd name="connsiteY30" fmla="*/ 9256 h 10378"/>
                <a:gd name="connsiteX31" fmla="*/ 3574 w 11927"/>
                <a:gd name="connsiteY31" fmla="*/ 9256 h 10378"/>
                <a:gd name="connsiteX32" fmla="*/ 3406 w 11927"/>
                <a:gd name="connsiteY32" fmla="*/ 9774 h 10378"/>
                <a:gd name="connsiteX33" fmla="*/ 3406 w 11927"/>
                <a:gd name="connsiteY33" fmla="*/ 10378 h 10378"/>
                <a:gd name="connsiteX34" fmla="*/ 3676 w 11927"/>
                <a:gd name="connsiteY34" fmla="*/ 10378 h 10378"/>
                <a:gd name="connsiteX35" fmla="*/ 3676 w 11927"/>
                <a:gd name="connsiteY35" fmla="*/ 9948 h 10378"/>
                <a:gd name="connsiteX36" fmla="*/ 3809 w 11927"/>
                <a:gd name="connsiteY36" fmla="*/ 9473 h 10378"/>
                <a:gd name="connsiteX37" fmla="*/ 5025 w 11927"/>
                <a:gd name="connsiteY37" fmla="*/ 9084 h 10378"/>
                <a:gd name="connsiteX38" fmla="*/ 5263 w 11927"/>
                <a:gd name="connsiteY38" fmla="*/ 8221 h 10378"/>
                <a:gd name="connsiteX39" fmla="*/ 5060 w 11927"/>
                <a:gd name="connsiteY39" fmla="*/ 7962 h 10378"/>
                <a:gd name="connsiteX40" fmla="*/ 4823 w 11927"/>
                <a:gd name="connsiteY40" fmla="*/ 5159 h 10378"/>
                <a:gd name="connsiteX41" fmla="*/ 5802 w 11927"/>
                <a:gd name="connsiteY41" fmla="*/ 4572 h 10378"/>
                <a:gd name="connsiteX42" fmla="*/ 6714 w 11927"/>
                <a:gd name="connsiteY42" fmla="*/ 5159 h 10378"/>
                <a:gd name="connsiteX43" fmla="*/ 6478 w 11927"/>
                <a:gd name="connsiteY43" fmla="*/ 7962 h 10378"/>
                <a:gd name="connsiteX44" fmla="*/ 6275 w 11927"/>
                <a:gd name="connsiteY44" fmla="*/ 8221 h 10378"/>
                <a:gd name="connsiteX45" fmla="*/ 6544 w 11927"/>
                <a:gd name="connsiteY45" fmla="*/ 9084 h 10378"/>
                <a:gd name="connsiteX46" fmla="*/ 7762 w 11927"/>
                <a:gd name="connsiteY46" fmla="*/ 9473 h 10378"/>
                <a:gd name="connsiteX47" fmla="*/ 7762 w 11927"/>
                <a:gd name="connsiteY47" fmla="*/ 9516 h 10378"/>
                <a:gd name="connsiteX48" fmla="*/ 7795 w 11927"/>
                <a:gd name="connsiteY48" fmla="*/ 9559 h 10378"/>
                <a:gd name="connsiteX49" fmla="*/ 7864 w 11927"/>
                <a:gd name="connsiteY49" fmla="*/ 9646 h 10378"/>
                <a:gd name="connsiteX50" fmla="*/ 7897 w 11927"/>
                <a:gd name="connsiteY50" fmla="*/ 9774 h 10378"/>
                <a:gd name="connsiteX51" fmla="*/ 7964 w 11927"/>
                <a:gd name="connsiteY51" fmla="*/ 9948 h 10378"/>
                <a:gd name="connsiteX52" fmla="*/ 7964 w 11927"/>
                <a:gd name="connsiteY52" fmla="*/ 10120 h 10378"/>
                <a:gd name="connsiteX53" fmla="*/ 7964 w 11927"/>
                <a:gd name="connsiteY53" fmla="*/ 10334 h 10378"/>
                <a:gd name="connsiteX54" fmla="*/ 8134 w 11927"/>
                <a:gd name="connsiteY54" fmla="*/ 10334 h 10378"/>
                <a:gd name="connsiteX55" fmla="*/ 8134 w 11927"/>
                <a:gd name="connsiteY55" fmla="*/ 9774 h 10378"/>
                <a:gd name="connsiteX56" fmla="*/ 8134 w 11927"/>
                <a:gd name="connsiteY56" fmla="*/ 9559 h 10378"/>
                <a:gd name="connsiteX57" fmla="*/ 8098 w 11927"/>
                <a:gd name="connsiteY57" fmla="*/ 9473 h 10378"/>
                <a:gd name="connsiteX58" fmla="*/ 8032 w 11927"/>
                <a:gd name="connsiteY58" fmla="*/ 9343 h 10378"/>
                <a:gd name="connsiteX59" fmla="*/ 7998 w 11927"/>
                <a:gd name="connsiteY59" fmla="*/ 9256 h 10378"/>
                <a:gd name="connsiteX60" fmla="*/ 7964 w 11927"/>
                <a:gd name="connsiteY60" fmla="*/ 9256 h 10378"/>
                <a:gd name="connsiteX61" fmla="*/ 7155 w 11927"/>
                <a:gd name="connsiteY61" fmla="*/ 8998 h 10378"/>
                <a:gd name="connsiteX62" fmla="*/ 7693 w 11927"/>
                <a:gd name="connsiteY62" fmla="*/ 8825 h 10378"/>
                <a:gd name="connsiteX63" fmla="*/ 7964 w 11927"/>
                <a:gd name="connsiteY63" fmla="*/ 8091 h 10378"/>
                <a:gd name="connsiteX64" fmla="*/ 7864 w 11927"/>
                <a:gd name="connsiteY64" fmla="*/ 8005 h 10378"/>
                <a:gd name="connsiteX65" fmla="*/ 7762 w 11927"/>
                <a:gd name="connsiteY65" fmla="*/ 7919 h 10378"/>
                <a:gd name="connsiteX66" fmla="*/ 7693 w 11927"/>
                <a:gd name="connsiteY66" fmla="*/ 7790 h 10378"/>
                <a:gd name="connsiteX67" fmla="*/ 7661 w 11927"/>
                <a:gd name="connsiteY67" fmla="*/ 7661 h 10378"/>
                <a:gd name="connsiteX68" fmla="*/ 7661 w 11927"/>
                <a:gd name="connsiteY68" fmla="*/ 7530 h 10378"/>
                <a:gd name="connsiteX69" fmla="*/ 7661 w 11927"/>
                <a:gd name="connsiteY69" fmla="*/ 7530 h 10378"/>
                <a:gd name="connsiteX70" fmla="*/ 7592 w 11927"/>
                <a:gd name="connsiteY70" fmla="*/ 7358 h 10378"/>
                <a:gd name="connsiteX71" fmla="*/ 7559 w 11927"/>
                <a:gd name="connsiteY71" fmla="*/ 6972 h 10378"/>
                <a:gd name="connsiteX72" fmla="*/ 7525 w 11927"/>
                <a:gd name="connsiteY72" fmla="*/ 6410 h 10378"/>
                <a:gd name="connsiteX73" fmla="*/ 7525 w 11927"/>
                <a:gd name="connsiteY73" fmla="*/ 5849 h 10378"/>
                <a:gd name="connsiteX74" fmla="*/ 7592 w 11927"/>
                <a:gd name="connsiteY74" fmla="*/ 5460 h 10378"/>
                <a:gd name="connsiteX75" fmla="*/ 7795 w 11927"/>
                <a:gd name="connsiteY75" fmla="*/ 5287 h 10378"/>
                <a:gd name="connsiteX76" fmla="*/ 8032 w 11927"/>
                <a:gd name="connsiteY76" fmla="*/ 5159 h 10378"/>
                <a:gd name="connsiteX77" fmla="*/ 8235 w 11927"/>
                <a:gd name="connsiteY77" fmla="*/ 5116 h 10378"/>
                <a:gd name="connsiteX78" fmla="*/ 8335 w 11927"/>
                <a:gd name="connsiteY78" fmla="*/ 5116 h 10378"/>
                <a:gd name="connsiteX79" fmla="*/ 8335 w 11927"/>
                <a:gd name="connsiteY79" fmla="*/ 5116 h 10378"/>
                <a:gd name="connsiteX80" fmla="*/ 8438 w 11927"/>
                <a:gd name="connsiteY80" fmla="*/ 5116 h 10378"/>
                <a:gd name="connsiteX81" fmla="*/ 8639 w 11927"/>
                <a:gd name="connsiteY81" fmla="*/ 5159 h 10378"/>
                <a:gd name="connsiteX82" fmla="*/ 8909 w 11927"/>
                <a:gd name="connsiteY82" fmla="*/ 5287 h 10378"/>
                <a:gd name="connsiteX83" fmla="*/ 9113 w 11927"/>
                <a:gd name="connsiteY83" fmla="*/ 5460 h 10378"/>
                <a:gd name="connsiteX84" fmla="*/ 9213 w 11927"/>
                <a:gd name="connsiteY84" fmla="*/ 5849 h 10378"/>
                <a:gd name="connsiteX85" fmla="*/ 9180 w 11927"/>
                <a:gd name="connsiteY85" fmla="*/ 6410 h 10378"/>
                <a:gd name="connsiteX86" fmla="*/ 9113 w 11927"/>
                <a:gd name="connsiteY86" fmla="*/ 6972 h 10378"/>
                <a:gd name="connsiteX87" fmla="*/ 9078 w 11927"/>
                <a:gd name="connsiteY87" fmla="*/ 7358 h 10378"/>
                <a:gd name="connsiteX88" fmla="*/ 9078 w 11927"/>
                <a:gd name="connsiteY88" fmla="*/ 7530 h 10378"/>
                <a:gd name="connsiteX89" fmla="*/ 9078 w 11927"/>
                <a:gd name="connsiteY89" fmla="*/ 7530 h 10378"/>
                <a:gd name="connsiteX90" fmla="*/ 9011 w 11927"/>
                <a:gd name="connsiteY90" fmla="*/ 7661 h 10378"/>
                <a:gd name="connsiteX91" fmla="*/ 8978 w 11927"/>
                <a:gd name="connsiteY91" fmla="*/ 7790 h 10378"/>
                <a:gd name="connsiteX92" fmla="*/ 8909 w 11927"/>
                <a:gd name="connsiteY92" fmla="*/ 7919 h 10378"/>
                <a:gd name="connsiteX93" fmla="*/ 8877 w 11927"/>
                <a:gd name="connsiteY93" fmla="*/ 8005 h 10378"/>
                <a:gd name="connsiteX94" fmla="*/ 8775 w 11927"/>
                <a:gd name="connsiteY94" fmla="*/ 8091 h 10378"/>
                <a:gd name="connsiteX95" fmla="*/ 8978 w 11927"/>
                <a:gd name="connsiteY95" fmla="*/ 8825 h 10378"/>
                <a:gd name="connsiteX96" fmla="*/ 9992 w 11927"/>
                <a:gd name="connsiteY96" fmla="*/ 9126 h 10378"/>
                <a:gd name="connsiteX97" fmla="*/ 9992 w 11927"/>
                <a:gd name="connsiteY97" fmla="*/ 9126 h 10378"/>
                <a:gd name="connsiteX98" fmla="*/ 10058 w 11927"/>
                <a:gd name="connsiteY98" fmla="*/ 9213 h 10378"/>
                <a:gd name="connsiteX99" fmla="*/ 10093 w 11927"/>
                <a:gd name="connsiteY99" fmla="*/ 9256 h 10378"/>
                <a:gd name="connsiteX100" fmla="*/ 10093 w 11927"/>
                <a:gd name="connsiteY100" fmla="*/ 9384 h 10378"/>
                <a:gd name="connsiteX101" fmla="*/ 10125 w 11927"/>
                <a:gd name="connsiteY101" fmla="*/ 9516 h 10378"/>
                <a:gd name="connsiteX102" fmla="*/ 10125 w 11927"/>
                <a:gd name="connsiteY10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92 w 11927"/>
                <a:gd name="connsiteY10" fmla="*/ 6410 h 10378"/>
                <a:gd name="connsiteX11" fmla="*/ 2357 w 11927"/>
                <a:gd name="connsiteY11" fmla="*/ 5849 h 10378"/>
                <a:gd name="connsiteX12" fmla="*/ 2460 w 11927"/>
                <a:gd name="connsiteY12" fmla="*/ 5460 h 10378"/>
                <a:gd name="connsiteX13" fmla="*/ 2696 w 11927"/>
                <a:gd name="connsiteY13" fmla="*/ 5287 h 10378"/>
                <a:gd name="connsiteX14" fmla="*/ 2932 w 11927"/>
                <a:gd name="connsiteY14" fmla="*/ 5159 h 10378"/>
                <a:gd name="connsiteX15" fmla="*/ 3135 w 11927"/>
                <a:gd name="connsiteY15" fmla="*/ 5116 h 10378"/>
                <a:gd name="connsiteX16" fmla="*/ 3235 w 11927"/>
                <a:gd name="connsiteY16" fmla="*/ 5116 h 10378"/>
                <a:gd name="connsiteX17" fmla="*/ 3235 w 11927"/>
                <a:gd name="connsiteY17" fmla="*/ 5116 h 10378"/>
                <a:gd name="connsiteX18" fmla="*/ 3304 w 11927"/>
                <a:gd name="connsiteY18" fmla="*/ 5116 h 10378"/>
                <a:gd name="connsiteX19" fmla="*/ 3506 w 11927"/>
                <a:gd name="connsiteY19" fmla="*/ 5159 h 10378"/>
                <a:gd name="connsiteX20" fmla="*/ 3743 w 11927"/>
                <a:gd name="connsiteY20" fmla="*/ 5287 h 10378"/>
                <a:gd name="connsiteX21" fmla="*/ 3944 w 11927"/>
                <a:gd name="connsiteY21" fmla="*/ 5460 h 10378"/>
                <a:gd name="connsiteX22" fmla="*/ 4046 w 11927"/>
                <a:gd name="connsiteY22" fmla="*/ 5849 h 10378"/>
                <a:gd name="connsiteX23" fmla="*/ 4046 w 11927"/>
                <a:gd name="connsiteY23" fmla="*/ 6410 h 10378"/>
                <a:gd name="connsiteX24" fmla="*/ 4013 w 11927"/>
                <a:gd name="connsiteY24" fmla="*/ 6972 h 10378"/>
                <a:gd name="connsiteX25" fmla="*/ 3910 w 11927"/>
                <a:gd name="connsiteY25" fmla="*/ 7575 h 10378"/>
                <a:gd name="connsiteX26" fmla="*/ 3676 w 11927"/>
                <a:gd name="connsiteY26" fmla="*/ 8091 h 10378"/>
                <a:gd name="connsiteX27" fmla="*/ 3844 w 11927"/>
                <a:gd name="connsiteY27" fmla="*/ 8825 h 10378"/>
                <a:gd name="connsiteX28" fmla="*/ 4384 w 11927"/>
                <a:gd name="connsiteY28" fmla="*/ 8998 h 10378"/>
                <a:gd name="connsiteX29" fmla="*/ 3608 w 11927"/>
                <a:gd name="connsiteY29" fmla="*/ 9256 h 10378"/>
                <a:gd name="connsiteX30" fmla="*/ 3574 w 11927"/>
                <a:gd name="connsiteY30" fmla="*/ 9256 h 10378"/>
                <a:gd name="connsiteX31" fmla="*/ 3406 w 11927"/>
                <a:gd name="connsiteY31" fmla="*/ 9774 h 10378"/>
                <a:gd name="connsiteX32" fmla="*/ 3406 w 11927"/>
                <a:gd name="connsiteY32" fmla="*/ 10378 h 10378"/>
                <a:gd name="connsiteX33" fmla="*/ 3676 w 11927"/>
                <a:gd name="connsiteY33" fmla="*/ 10378 h 10378"/>
                <a:gd name="connsiteX34" fmla="*/ 3676 w 11927"/>
                <a:gd name="connsiteY34" fmla="*/ 9948 h 10378"/>
                <a:gd name="connsiteX35" fmla="*/ 3809 w 11927"/>
                <a:gd name="connsiteY35" fmla="*/ 9473 h 10378"/>
                <a:gd name="connsiteX36" fmla="*/ 5025 w 11927"/>
                <a:gd name="connsiteY36" fmla="*/ 9084 h 10378"/>
                <a:gd name="connsiteX37" fmla="*/ 5263 w 11927"/>
                <a:gd name="connsiteY37" fmla="*/ 8221 h 10378"/>
                <a:gd name="connsiteX38" fmla="*/ 5060 w 11927"/>
                <a:gd name="connsiteY38" fmla="*/ 7962 h 10378"/>
                <a:gd name="connsiteX39" fmla="*/ 4823 w 11927"/>
                <a:gd name="connsiteY39" fmla="*/ 5159 h 10378"/>
                <a:gd name="connsiteX40" fmla="*/ 5802 w 11927"/>
                <a:gd name="connsiteY40" fmla="*/ 4572 h 10378"/>
                <a:gd name="connsiteX41" fmla="*/ 6714 w 11927"/>
                <a:gd name="connsiteY41" fmla="*/ 5159 h 10378"/>
                <a:gd name="connsiteX42" fmla="*/ 6478 w 11927"/>
                <a:gd name="connsiteY42" fmla="*/ 7962 h 10378"/>
                <a:gd name="connsiteX43" fmla="*/ 6275 w 11927"/>
                <a:gd name="connsiteY43" fmla="*/ 8221 h 10378"/>
                <a:gd name="connsiteX44" fmla="*/ 6544 w 11927"/>
                <a:gd name="connsiteY44" fmla="*/ 9084 h 10378"/>
                <a:gd name="connsiteX45" fmla="*/ 7762 w 11927"/>
                <a:gd name="connsiteY45" fmla="*/ 9473 h 10378"/>
                <a:gd name="connsiteX46" fmla="*/ 7762 w 11927"/>
                <a:gd name="connsiteY46" fmla="*/ 9516 h 10378"/>
                <a:gd name="connsiteX47" fmla="*/ 7795 w 11927"/>
                <a:gd name="connsiteY47" fmla="*/ 9559 h 10378"/>
                <a:gd name="connsiteX48" fmla="*/ 7864 w 11927"/>
                <a:gd name="connsiteY48" fmla="*/ 9646 h 10378"/>
                <a:gd name="connsiteX49" fmla="*/ 7897 w 11927"/>
                <a:gd name="connsiteY49" fmla="*/ 9774 h 10378"/>
                <a:gd name="connsiteX50" fmla="*/ 7964 w 11927"/>
                <a:gd name="connsiteY50" fmla="*/ 9948 h 10378"/>
                <a:gd name="connsiteX51" fmla="*/ 7964 w 11927"/>
                <a:gd name="connsiteY51" fmla="*/ 10120 h 10378"/>
                <a:gd name="connsiteX52" fmla="*/ 7964 w 11927"/>
                <a:gd name="connsiteY52" fmla="*/ 10334 h 10378"/>
                <a:gd name="connsiteX53" fmla="*/ 8134 w 11927"/>
                <a:gd name="connsiteY53" fmla="*/ 10334 h 10378"/>
                <a:gd name="connsiteX54" fmla="*/ 8134 w 11927"/>
                <a:gd name="connsiteY54" fmla="*/ 9774 h 10378"/>
                <a:gd name="connsiteX55" fmla="*/ 8134 w 11927"/>
                <a:gd name="connsiteY55" fmla="*/ 9559 h 10378"/>
                <a:gd name="connsiteX56" fmla="*/ 8098 w 11927"/>
                <a:gd name="connsiteY56" fmla="*/ 9473 h 10378"/>
                <a:gd name="connsiteX57" fmla="*/ 8032 w 11927"/>
                <a:gd name="connsiteY57" fmla="*/ 9343 h 10378"/>
                <a:gd name="connsiteX58" fmla="*/ 7998 w 11927"/>
                <a:gd name="connsiteY58" fmla="*/ 9256 h 10378"/>
                <a:gd name="connsiteX59" fmla="*/ 7964 w 11927"/>
                <a:gd name="connsiteY59" fmla="*/ 9256 h 10378"/>
                <a:gd name="connsiteX60" fmla="*/ 7155 w 11927"/>
                <a:gd name="connsiteY60" fmla="*/ 8998 h 10378"/>
                <a:gd name="connsiteX61" fmla="*/ 7693 w 11927"/>
                <a:gd name="connsiteY61" fmla="*/ 8825 h 10378"/>
                <a:gd name="connsiteX62" fmla="*/ 7964 w 11927"/>
                <a:gd name="connsiteY62" fmla="*/ 8091 h 10378"/>
                <a:gd name="connsiteX63" fmla="*/ 7864 w 11927"/>
                <a:gd name="connsiteY63" fmla="*/ 8005 h 10378"/>
                <a:gd name="connsiteX64" fmla="*/ 7762 w 11927"/>
                <a:gd name="connsiteY64" fmla="*/ 7919 h 10378"/>
                <a:gd name="connsiteX65" fmla="*/ 7693 w 11927"/>
                <a:gd name="connsiteY65" fmla="*/ 7790 h 10378"/>
                <a:gd name="connsiteX66" fmla="*/ 7661 w 11927"/>
                <a:gd name="connsiteY66" fmla="*/ 7661 h 10378"/>
                <a:gd name="connsiteX67" fmla="*/ 7661 w 11927"/>
                <a:gd name="connsiteY67" fmla="*/ 7530 h 10378"/>
                <a:gd name="connsiteX68" fmla="*/ 7661 w 11927"/>
                <a:gd name="connsiteY68" fmla="*/ 7530 h 10378"/>
                <a:gd name="connsiteX69" fmla="*/ 7592 w 11927"/>
                <a:gd name="connsiteY69" fmla="*/ 7358 h 10378"/>
                <a:gd name="connsiteX70" fmla="*/ 7559 w 11927"/>
                <a:gd name="connsiteY70" fmla="*/ 6972 h 10378"/>
                <a:gd name="connsiteX71" fmla="*/ 7525 w 11927"/>
                <a:gd name="connsiteY71" fmla="*/ 6410 h 10378"/>
                <a:gd name="connsiteX72" fmla="*/ 7525 w 11927"/>
                <a:gd name="connsiteY72" fmla="*/ 5849 h 10378"/>
                <a:gd name="connsiteX73" fmla="*/ 7592 w 11927"/>
                <a:gd name="connsiteY73" fmla="*/ 5460 h 10378"/>
                <a:gd name="connsiteX74" fmla="*/ 7795 w 11927"/>
                <a:gd name="connsiteY74" fmla="*/ 5287 h 10378"/>
                <a:gd name="connsiteX75" fmla="*/ 8032 w 11927"/>
                <a:gd name="connsiteY75" fmla="*/ 5159 h 10378"/>
                <a:gd name="connsiteX76" fmla="*/ 8235 w 11927"/>
                <a:gd name="connsiteY76" fmla="*/ 5116 h 10378"/>
                <a:gd name="connsiteX77" fmla="*/ 8335 w 11927"/>
                <a:gd name="connsiteY77" fmla="*/ 5116 h 10378"/>
                <a:gd name="connsiteX78" fmla="*/ 8335 w 11927"/>
                <a:gd name="connsiteY78" fmla="*/ 5116 h 10378"/>
                <a:gd name="connsiteX79" fmla="*/ 8438 w 11927"/>
                <a:gd name="connsiteY79" fmla="*/ 5116 h 10378"/>
                <a:gd name="connsiteX80" fmla="*/ 8639 w 11927"/>
                <a:gd name="connsiteY80" fmla="*/ 5159 h 10378"/>
                <a:gd name="connsiteX81" fmla="*/ 8909 w 11927"/>
                <a:gd name="connsiteY81" fmla="*/ 5287 h 10378"/>
                <a:gd name="connsiteX82" fmla="*/ 9113 w 11927"/>
                <a:gd name="connsiteY82" fmla="*/ 5460 h 10378"/>
                <a:gd name="connsiteX83" fmla="*/ 9213 w 11927"/>
                <a:gd name="connsiteY83" fmla="*/ 5849 h 10378"/>
                <a:gd name="connsiteX84" fmla="*/ 9180 w 11927"/>
                <a:gd name="connsiteY84" fmla="*/ 6410 h 10378"/>
                <a:gd name="connsiteX85" fmla="*/ 9113 w 11927"/>
                <a:gd name="connsiteY85" fmla="*/ 6972 h 10378"/>
                <a:gd name="connsiteX86" fmla="*/ 9078 w 11927"/>
                <a:gd name="connsiteY86" fmla="*/ 7358 h 10378"/>
                <a:gd name="connsiteX87" fmla="*/ 9078 w 11927"/>
                <a:gd name="connsiteY87" fmla="*/ 7530 h 10378"/>
                <a:gd name="connsiteX88" fmla="*/ 9078 w 11927"/>
                <a:gd name="connsiteY88" fmla="*/ 7530 h 10378"/>
                <a:gd name="connsiteX89" fmla="*/ 9011 w 11927"/>
                <a:gd name="connsiteY89" fmla="*/ 7661 h 10378"/>
                <a:gd name="connsiteX90" fmla="*/ 8978 w 11927"/>
                <a:gd name="connsiteY90" fmla="*/ 7790 h 10378"/>
                <a:gd name="connsiteX91" fmla="*/ 8909 w 11927"/>
                <a:gd name="connsiteY91" fmla="*/ 7919 h 10378"/>
                <a:gd name="connsiteX92" fmla="*/ 8877 w 11927"/>
                <a:gd name="connsiteY92" fmla="*/ 8005 h 10378"/>
                <a:gd name="connsiteX93" fmla="*/ 8775 w 11927"/>
                <a:gd name="connsiteY93" fmla="*/ 8091 h 10378"/>
                <a:gd name="connsiteX94" fmla="*/ 8978 w 11927"/>
                <a:gd name="connsiteY94" fmla="*/ 8825 h 10378"/>
                <a:gd name="connsiteX95" fmla="*/ 9992 w 11927"/>
                <a:gd name="connsiteY95" fmla="*/ 9126 h 10378"/>
                <a:gd name="connsiteX96" fmla="*/ 9992 w 11927"/>
                <a:gd name="connsiteY96" fmla="*/ 9126 h 10378"/>
                <a:gd name="connsiteX97" fmla="*/ 10058 w 11927"/>
                <a:gd name="connsiteY97" fmla="*/ 9213 h 10378"/>
                <a:gd name="connsiteX98" fmla="*/ 10093 w 11927"/>
                <a:gd name="connsiteY98" fmla="*/ 9256 h 10378"/>
                <a:gd name="connsiteX99" fmla="*/ 10093 w 11927"/>
                <a:gd name="connsiteY99" fmla="*/ 9384 h 10378"/>
                <a:gd name="connsiteX100" fmla="*/ 10125 w 11927"/>
                <a:gd name="connsiteY100" fmla="*/ 9516 h 10378"/>
                <a:gd name="connsiteX101" fmla="*/ 10125 w 11927"/>
                <a:gd name="connsiteY10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460 w 11927"/>
                <a:gd name="connsiteY11" fmla="*/ 5460 h 10378"/>
                <a:gd name="connsiteX12" fmla="*/ 2696 w 11927"/>
                <a:gd name="connsiteY12" fmla="*/ 5287 h 10378"/>
                <a:gd name="connsiteX13" fmla="*/ 2932 w 11927"/>
                <a:gd name="connsiteY13" fmla="*/ 5159 h 10378"/>
                <a:gd name="connsiteX14" fmla="*/ 3135 w 11927"/>
                <a:gd name="connsiteY14" fmla="*/ 5116 h 10378"/>
                <a:gd name="connsiteX15" fmla="*/ 3235 w 11927"/>
                <a:gd name="connsiteY15" fmla="*/ 5116 h 10378"/>
                <a:gd name="connsiteX16" fmla="*/ 3235 w 11927"/>
                <a:gd name="connsiteY16" fmla="*/ 5116 h 10378"/>
                <a:gd name="connsiteX17" fmla="*/ 3304 w 11927"/>
                <a:gd name="connsiteY17" fmla="*/ 5116 h 10378"/>
                <a:gd name="connsiteX18" fmla="*/ 3506 w 11927"/>
                <a:gd name="connsiteY18" fmla="*/ 5159 h 10378"/>
                <a:gd name="connsiteX19" fmla="*/ 3743 w 11927"/>
                <a:gd name="connsiteY19" fmla="*/ 5287 h 10378"/>
                <a:gd name="connsiteX20" fmla="*/ 3944 w 11927"/>
                <a:gd name="connsiteY20" fmla="*/ 5460 h 10378"/>
                <a:gd name="connsiteX21" fmla="*/ 4046 w 11927"/>
                <a:gd name="connsiteY21" fmla="*/ 5849 h 10378"/>
                <a:gd name="connsiteX22" fmla="*/ 4046 w 11927"/>
                <a:gd name="connsiteY22" fmla="*/ 6410 h 10378"/>
                <a:gd name="connsiteX23" fmla="*/ 4013 w 11927"/>
                <a:gd name="connsiteY23" fmla="*/ 6972 h 10378"/>
                <a:gd name="connsiteX24" fmla="*/ 3910 w 11927"/>
                <a:gd name="connsiteY24" fmla="*/ 7575 h 10378"/>
                <a:gd name="connsiteX25" fmla="*/ 3676 w 11927"/>
                <a:gd name="connsiteY25" fmla="*/ 8091 h 10378"/>
                <a:gd name="connsiteX26" fmla="*/ 3844 w 11927"/>
                <a:gd name="connsiteY26" fmla="*/ 8825 h 10378"/>
                <a:gd name="connsiteX27" fmla="*/ 4384 w 11927"/>
                <a:gd name="connsiteY27" fmla="*/ 8998 h 10378"/>
                <a:gd name="connsiteX28" fmla="*/ 3608 w 11927"/>
                <a:gd name="connsiteY28" fmla="*/ 9256 h 10378"/>
                <a:gd name="connsiteX29" fmla="*/ 3574 w 11927"/>
                <a:gd name="connsiteY29" fmla="*/ 9256 h 10378"/>
                <a:gd name="connsiteX30" fmla="*/ 3406 w 11927"/>
                <a:gd name="connsiteY30" fmla="*/ 9774 h 10378"/>
                <a:gd name="connsiteX31" fmla="*/ 3406 w 11927"/>
                <a:gd name="connsiteY31" fmla="*/ 10378 h 10378"/>
                <a:gd name="connsiteX32" fmla="*/ 3676 w 11927"/>
                <a:gd name="connsiteY32" fmla="*/ 10378 h 10378"/>
                <a:gd name="connsiteX33" fmla="*/ 3676 w 11927"/>
                <a:gd name="connsiteY33" fmla="*/ 9948 h 10378"/>
                <a:gd name="connsiteX34" fmla="*/ 3809 w 11927"/>
                <a:gd name="connsiteY34" fmla="*/ 9473 h 10378"/>
                <a:gd name="connsiteX35" fmla="*/ 5025 w 11927"/>
                <a:gd name="connsiteY35" fmla="*/ 9084 h 10378"/>
                <a:gd name="connsiteX36" fmla="*/ 5263 w 11927"/>
                <a:gd name="connsiteY36" fmla="*/ 8221 h 10378"/>
                <a:gd name="connsiteX37" fmla="*/ 5060 w 11927"/>
                <a:gd name="connsiteY37" fmla="*/ 7962 h 10378"/>
                <a:gd name="connsiteX38" fmla="*/ 4823 w 11927"/>
                <a:gd name="connsiteY38" fmla="*/ 5159 h 10378"/>
                <a:gd name="connsiteX39" fmla="*/ 5802 w 11927"/>
                <a:gd name="connsiteY39" fmla="*/ 4572 h 10378"/>
                <a:gd name="connsiteX40" fmla="*/ 6714 w 11927"/>
                <a:gd name="connsiteY40" fmla="*/ 5159 h 10378"/>
                <a:gd name="connsiteX41" fmla="*/ 6478 w 11927"/>
                <a:gd name="connsiteY41" fmla="*/ 7962 h 10378"/>
                <a:gd name="connsiteX42" fmla="*/ 6275 w 11927"/>
                <a:gd name="connsiteY42" fmla="*/ 8221 h 10378"/>
                <a:gd name="connsiteX43" fmla="*/ 6544 w 11927"/>
                <a:gd name="connsiteY43" fmla="*/ 9084 h 10378"/>
                <a:gd name="connsiteX44" fmla="*/ 7762 w 11927"/>
                <a:gd name="connsiteY44" fmla="*/ 9473 h 10378"/>
                <a:gd name="connsiteX45" fmla="*/ 7762 w 11927"/>
                <a:gd name="connsiteY45" fmla="*/ 9516 h 10378"/>
                <a:gd name="connsiteX46" fmla="*/ 7795 w 11927"/>
                <a:gd name="connsiteY46" fmla="*/ 9559 h 10378"/>
                <a:gd name="connsiteX47" fmla="*/ 7864 w 11927"/>
                <a:gd name="connsiteY47" fmla="*/ 9646 h 10378"/>
                <a:gd name="connsiteX48" fmla="*/ 7897 w 11927"/>
                <a:gd name="connsiteY48" fmla="*/ 9774 h 10378"/>
                <a:gd name="connsiteX49" fmla="*/ 7964 w 11927"/>
                <a:gd name="connsiteY49" fmla="*/ 9948 h 10378"/>
                <a:gd name="connsiteX50" fmla="*/ 7964 w 11927"/>
                <a:gd name="connsiteY50" fmla="*/ 10120 h 10378"/>
                <a:gd name="connsiteX51" fmla="*/ 7964 w 11927"/>
                <a:gd name="connsiteY51" fmla="*/ 10334 h 10378"/>
                <a:gd name="connsiteX52" fmla="*/ 8134 w 11927"/>
                <a:gd name="connsiteY52" fmla="*/ 10334 h 10378"/>
                <a:gd name="connsiteX53" fmla="*/ 8134 w 11927"/>
                <a:gd name="connsiteY53" fmla="*/ 9774 h 10378"/>
                <a:gd name="connsiteX54" fmla="*/ 8134 w 11927"/>
                <a:gd name="connsiteY54" fmla="*/ 9559 h 10378"/>
                <a:gd name="connsiteX55" fmla="*/ 8098 w 11927"/>
                <a:gd name="connsiteY55" fmla="*/ 9473 h 10378"/>
                <a:gd name="connsiteX56" fmla="*/ 8032 w 11927"/>
                <a:gd name="connsiteY56" fmla="*/ 9343 h 10378"/>
                <a:gd name="connsiteX57" fmla="*/ 7998 w 11927"/>
                <a:gd name="connsiteY57" fmla="*/ 9256 h 10378"/>
                <a:gd name="connsiteX58" fmla="*/ 7964 w 11927"/>
                <a:gd name="connsiteY58" fmla="*/ 9256 h 10378"/>
                <a:gd name="connsiteX59" fmla="*/ 7155 w 11927"/>
                <a:gd name="connsiteY59" fmla="*/ 8998 h 10378"/>
                <a:gd name="connsiteX60" fmla="*/ 7693 w 11927"/>
                <a:gd name="connsiteY60" fmla="*/ 8825 h 10378"/>
                <a:gd name="connsiteX61" fmla="*/ 7964 w 11927"/>
                <a:gd name="connsiteY61" fmla="*/ 8091 h 10378"/>
                <a:gd name="connsiteX62" fmla="*/ 7864 w 11927"/>
                <a:gd name="connsiteY62" fmla="*/ 8005 h 10378"/>
                <a:gd name="connsiteX63" fmla="*/ 7762 w 11927"/>
                <a:gd name="connsiteY63" fmla="*/ 7919 h 10378"/>
                <a:gd name="connsiteX64" fmla="*/ 7693 w 11927"/>
                <a:gd name="connsiteY64" fmla="*/ 7790 h 10378"/>
                <a:gd name="connsiteX65" fmla="*/ 7661 w 11927"/>
                <a:gd name="connsiteY65" fmla="*/ 7661 h 10378"/>
                <a:gd name="connsiteX66" fmla="*/ 7661 w 11927"/>
                <a:gd name="connsiteY66" fmla="*/ 7530 h 10378"/>
                <a:gd name="connsiteX67" fmla="*/ 7661 w 11927"/>
                <a:gd name="connsiteY67" fmla="*/ 7530 h 10378"/>
                <a:gd name="connsiteX68" fmla="*/ 7592 w 11927"/>
                <a:gd name="connsiteY68" fmla="*/ 7358 h 10378"/>
                <a:gd name="connsiteX69" fmla="*/ 7559 w 11927"/>
                <a:gd name="connsiteY69" fmla="*/ 6972 h 10378"/>
                <a:gd name="connsiteX70" fmla="*/ 7525 w 11927"/>
                <a:gd name="connsiteY70" fmla="*/ 6410 h 10378"/>
                <a:gd name="connsiteX71" fmla="*/ 7525 w 11927"/>
                <a:gd name="connsiteY71" fmla="*/ 5849 h 10378"/>
                <a:gd name="connsiteX72" fmla="*/ 7592 w 11927"/>
                <a:gd name="connsiteY72" fmla="*/ 5460 h 10378"/>
                <a:gd name="connsiteX73" fmla="*/ 7795 w 11927"/>
                <a:gd name="connsiteY73" fmla="*/ 5287 h 10378"/>
                <a:gd name="connsiteX74" fmla="*/ 8032 w 11927"/>
                <a:gd name="connsiteY74" fmla="*/ 5159 h 10378"/>
                <a:gd name="connsiteX75" fmla="*/ 8235 w 11927"/>
                <a:gd name="connsiteY75" fmla="*/ 5116 h 10378"/>
                <a:gd name="connsiteX76" fmla="*/ 8335 w 11927"/>
                <a:gd name="connsiteY76" fmla="*/ 5116 h 10378"/>
                <a:gd name="connsiteX77" fmla="*/ 8335 w 11927"/>
                <a:gd name="connsiteY77" fmla="*/ 5116 h 10378"/>
                <a:gd name="connsiteX78" fmla="*/ 8438 w 11927"/>
                <a:gd name="connsiteY78" fmla="*/ 5116 h 10378"/>
                <a:gd name="connsiteX79" fmla="*/ 8639 w 11927"/>
                <a:gd name="connsiteY79" fmla="*/ 5159 h 10378"/>
                <a:gd name="connsiteX80" fmla="*/ 8909 w 11927"/>
                <a:gd name="connsiteY80" fmla="*/ 5287 h 10378"/>
                <a:gd name="connsiteX81" fmla="*/ 9113 w 11927"/>
                <a:gd name="connsiteY81" fmla="*/ 5460 h 10378"/>
                <a:gd name="connsiteX82" fmla="*/ 9213 w 11927"/>
                <a:gd name="connsiteY82" fmla="*/ 5849 h 10378"/>
                <a:gd name="connsiteX83" fmla="*/ 9180 w 11927"/>
                <a:gd name="connsiteY83" fmla="*/ 6410 h 10378"/>
                <a:gd name="connsiteX84" fmla="*/ 9113 w 11927"/>
                <a:gd name="connsiteY84" fmla="*/ 6972 h 10378"/>
                <a:gd name="connsiteX85" fmla="*/ 9078 w 11927"/>
                <a:gd name="connsiteY85" fmla="*/ 7358 h 10378"/>
                <a:gd name="connsiteX86" fmla="*/ 9078 w 11927"/>
                <a:gd name="connsiteY86" fmla="*/ 7530 h 10378"/>
                <a:gd name="connsiteX87" fmla="*/ 9078 w 11927"/>
                <a:gd name="connsiteY87" fmla="*/ 7530 h 10378"/>
                <a:gd name="connsiteX88" fmla="*/ 9011 w 11927"/>
                <a:gd name="connsiteY88" fmla="*/ 7661 h 10378"/>
                <a:gd name="connsiteX89" fmla="*/ 8978 w 11927"/>
                <a:gd name="connsiteY89" fmla="*/ 7790 h 10378"/>
                <a:gd name="connsiteX90" fmla="*/ 8909 w 11927"/>
                <a:gd name="connsiteY90" fmla="*/ 7919 h 10378"/>
                <a:gd name="connsiteX91" fmla="*/ 8877 w 11927"/>
                <a:gd name="connsiteY91" fmla="*/ 8005 h 10378"/>
                <a:gd name="connsiteX92" fmla="*/ 8775 w 11927"/>
                <a:gd name="connsiteY92" fmla="*/ 8091 h 10378"/>
                <a:gd name="connsiteX93" fmla="*/ 8978 w 11927"/>
                <a:gd name="connsiteY93" fmla="*/ 8825 h 10378"/>
                <a:gd name="connsiteX94" fmla="*/ 9992 w 11927"/>
                <a:gd name="connsiteY94" fmla="*/ 9126 h 10378"/>
                <a:gd name="connsiteX95" fmla="*/ 9992 w 11927"/>
                <a:gd name="connsiteY95" fmla="*/ 9126 h 10378"/>
                <a:gd name="connsiteX96" fmla="*/ 10058 w 11927"/>
                <a:gd name="connsiteY96" fmla="*/ 9213 h 10378"/>
                <a:gd name="connsiteX97" fmla="*/ 10093 w 11927"/>
                <a:gd name="connsiteY97" fmla="*/ 9256 h 10378"/>
                <a:gd name="connsiteX98" fmla="*/ 10093 w 11927"/>
                <a:gd name="connsiteY98" fmla="*/ 9384 h 10378"/>
                <a:gd name="connsiteX99" fmla="*/ 10125 w 11927"/>
                <a:gd name="connsiteY99" fmla="*/ 9516 h 10378"/>
                <a:gd name="connsiteX100" fmla="*/ 10125 w 11927"/>
                <a:gd name="connsiteY10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2932 w 11927"/>
                <a:gd name="connsiteY12" fmla="*/ 5159 h 10378"/>
                <a:gd name="connsiteX13" fmla="*/ 3135 w 11927"/>
                <a:gd name="connsiteY13" fmla="*/ 5116 h 10378"/>
                <a:gd name="connsiteX14" fmla="*/ 3235 w 11927"/>
                <a:gd name="connsiteY14" fmla="*/ 5116 h 10378"/>
                <a:gd name="connsiteX15" fmla="*/ 3235 w 11927"/>
                <a:gd name="connsiteY15" fmla="*/ 5116 h 10378"/>
                <a:gd name="connsiteX16" fmla="*/ 3304 w 11927"/>
                <a:gd name="connsiteY16" fmla="*/ 5116 h 10378"/>
                <a:gd name="connsiteX17" fmla="*/ 3506 w 11927"/>
                <a:gd name="connsiteY17" fmla="*/ 5159 h 10378"/>
                <a:gd name="connsiteX18" fmla="*/ 3743 w 11927"/>
                <a:gd name="connsiteY18" fmla="*/ 5287 h 10378"/>
                <a:gd name="connsiteX19" fmla="*/ 3944 w 11927"/>
                <a:gd name="connsiteY19" fmla="*/ 5460 h 10378"/>
                <a:gd name="connsiteX20" fmla="*/ 4046 w 11927"/>
                <a:gd name="connsiteY20" fmla="*/ 5849 h 10378"/>
                <a:gd name="connsiteX21" fmla="*/ 4046 w 11927"/>
                <a:gd name="connsiteY21" fmla="*/ 6410 h 10378"/>
                <a:gd name="connsiteX22" fmla="*/ 4013 w 11927"/>
                <a:gd name="connsiteY22" fmla="*/ 6972 h 10378"/>
                <a:gd name="connsiteX23" fmla="*/ 3910 w 11927"/>
                <a:gd name="connsiteY23" fmla="*/ 7575 h 10378"/>
                <a:gd name="connsiteX24" fmla="*/ 3676 w 11927"/>
                <a:gd name="connsiteY24" fmla="*/ 8091 h 10378"/>
                <a:gd name="connsiteX25" fmla="*/ 3844 w 11927"/>
                <a:gd name="connsiteY25" fmla="*/ 8825 h 10378"/>
                <a:gd name="connsiteX26" fmla="*/ 4384 w 11927"/>
                <a:gd name="connsiteY26" fmla="*/ 8998 h 10378"/>
                <a:gd name="connsiteX27" fmla="*/ 3608 w 11927"/>
                <a:gd name="connsiteY27" fmla="*/ 9256 h 10378"/>
                <a:gd name="connsiteX28" fmla="*/ 3574 w 11927"/>
                <a:gd name="connsiteY28" fmla="*/ 9256 h 10378"/>
                <a:gd name="connsiteX29" fmla="*/ 3406 w 11927"/>
                <a:gd name="connsiteY29" fmla="*/ 9774 h 10378"/>
                <a:gd name="connsiteX30" fmla="*/ 3406 w 11927"/>
                <a:gd name="connsiteY30" fmla="*/ 10378 h 10378"/>
                <a:gd name="connsiteX31" fmla="*/ 3676 w 11927"/>
                <a:gd name="connsiteY31" fmla="*/ 10378 h 10378"/>
                <a:gd name="connsiteX32" fmla="*/ 3676 w 11927"/>
                <a:gd name="connsiteY32" fmla="*/ 9948 h 10378"/>
                <a:gd name="connsiteX33" fmla="*/ 3809 w 11927"/>
                <a:gd name="connsiteY33" fmla="*/ 9473 h 10378"/>
                <a:gd name="connsiteX34" fmla="*/ 5025 w 11927"/>
                <a:gd name="connsiteY34" fmla="*/ 9084 h 10378"/>
                <a:gd name="connsiteX35" fmla="*/ 5263 w 11927"/>
                <a:gd name="connsiteY35" fmla="*/ 8221 h 10378"/>
                <a:gd name="connsiteX36" fmla="*/ 5060 w 11927"/>
                <a:gd name="connsiteY36" fmla="*/ 7962 h 10378"/>
                <a:gd name="connsiteX37" fmla="*/ 4823 w 11927"/>
                <a:gd name="connsiteY37" fmla="*/ 5159 h 10378"/>
                <a:gd name="connsiteX38" fmla="*/ 5802 w 11927"/>
                <a:gd name="connsiteY38" fmla="*/ 4572 h 10378"/>
                <a:gd name="connsiteX39" fmla="*/ 6714 w 11927"/>
                <a:gd name="connsiteY39" fmla="*/ 5159 h 10378"/>
                <a:gd name="connsiteX40" fmla="*/ 6478 w 11927"/>
                <a:gd name="connsiteY40" fmla="*/ 7962 h 10378"/>
                <a:gd name="connsiteX41" fmla="*/ 6275 w 11927"/>
                <a:gd name="connsiteY41" fmla="*/ 8221 h 10378"/>
                <a:gd name="connsiteX42" fmla="*/ 6544 w 11927"/>
                <a:gd name="connsiteY42" fmla="*/ 9084 h 10378"/>
                <a:gd name="connsiteX43" fmla="*/ 7762 w 11927"/>
                <a:gd name="connsiteY43" fmla="*/ 9473 h 10378"/>
                <a:gd name="connsiteX44" fmla="*/ 7762 w 11927"/>
                <a:gd name="connsiteY44" fmla="*/ 9516 h 10378"/>
                <a:gd name="connsiteX45" fmla="*/ 7795 w 11927"/>
                <a:gd name="connsiteY45" fmla="*/ 9559 h 10378"/>
                <a:gd name="connsiteX46" fmla="*/ 7864 w 11927"/>
                <a:gd name="connsiteY46" fmla="*/ 9646 h 10378"/>
                <a:gd name="connsiteX47" fmla="*/ 7897 w 11927"/>
                <a:gd name="connsiteY47" fmla="*/ 9774 h 10378"/>
                <a:gd name="connsiteX48" fmla="*/ 7964 w 11927"/>
                <a:gd name="connsiteY48" fmla="*/ 9948 h 10378"/>
                <a:gd name="connsiteX49" fmla="*/ 7964 w 11927"/>
                <a:gd name="connsiteY49" fmla="*/ 10120 h 10378"/>
                <a:gd name="connsiteX50" fmla="*/ 7964 w 11927"/>
                <a:gd name="connsiteY50" fmla="*/ 10334 h 10378"/>
                <a:gd name="connsiteX51" fmla="*/ 8134 w 11927"/>
                <a:gd name="connsiteY51" fmla="*/ 10334 h 10378"/>
                <a:gd name="connsiteX52" fmla="*/ 8134 w 11927"/>
                <a:gd name="connsiteY52" fmla="*/ 9774 h 10378"/>
                <a:gd name="connsiteX53" fmla="*/ 8134 w 11927"/>
                <a:gd name="connsiteY53" fmla="*/ 9559 h 10378"/>
                <a:gd name="connsiteX54" fmla="*/ 8098 w 11927"/>
                <a:gd name="connsiteY54" fmla="*/ 9473 h 10378"/>
                <a:gd name="connsiteX55" fmla="*/ 8032 w 11927"/>
                <a:gd name="connsiteY55" fmla="*/ 9343 h 10378"/>
                <a:gd name="connsiteX56" fmla="*/ 7998 w 11927"/>
                <a:gd name="connsiteY56" fmla="*/ 9256 h 10378"/>
                <a:gd name="connsiteX57" fmla="*/ 7964 w 11927"/>
                <a:gd name="connsiteY57" fmla="*/ 9256 h 10378"/>
                <a:gd name="connsiteX58" fmla="*/ 7155 w 11927"/>
                <a:gd name="connsiteY58" fmla="*/ 8998 h 10378"/>
                <a:gd name="connsiteX59" fmla="*/ 7693 w 11927"/>
                <a:gd name="connsiteY59" fmla="*/ 8825 h 10378"/>
                <a:gd name="connsiteX60" fmla="*/ 7964 w 11927"/>
                <a:gd name="connsiteY60" fmla="*/ 8091 h 10378"/>
                <a:gd name="connsiteX61" fmla="*/ 7864 w 11927"/>
                <a:gd name="connsiteY61" fmla="*/ 8005 h 10378"/>
                <a:gd name="connsiteX62" fmla="*/ 7762 w 11927"/>
                <a:gd name="connsiteY62" fmla="*/ 7919 h 10378"/>
                <a:gd name="connsiteX63" fmla="*/ 7693 w 11927"/>
                <a:gd name="connsiteY63" fmla="*/ 7790 h 10378"/>
                <a:gd name="connsiteX64" fmla="*/ 7661 w 11927"/>
                <a:gd name="connsiteY64" fmla="*/ 7661 h 10378"/>
                <a:gd name="connsiteX65" fmla="*/ 7661 w 11927"/>
                <a:gd name="connsiteY65" fmla="*/ 7530 h 10378"/>
                <a:gd name="connsiteX66" fmla="*/ 7661 w 11927"/>
                <a:gd name="connsiteY66" fmla="*/ 7530 h 10378"/>
                <a:gd name="connsiteX67" fmla="*/ 7592 w 11927"/>
                <a:gd name="connsiteY67" fmla="*/ 7358 h 10378"/>
                <a:gd name="connsiteX68" fmla="*/ 7559 w 11927"/>
                <a:gd name="connsiteY68" fmla="*/ 6972 h 10378"/>
                <a:gd name="connsiteX69" fmla="*/ 7525 w 11927"/>
                <a:gd name="connsiteY69" fmla="*/ 6410 h 10378"/>
                <a:gd name="connsiteX70" fmla="*/ 7525 w 11927"/>
                <a:gd name="connsiteY70" fmla="*/ 5849 h 10378"/>
                <a:gd name="connsiteX71" fmla="*/ 7592 w 11927"/>
                <a:gd name="connsiteY71" fmla="*/ 5460 h 10378"/>
                <a:gd name="connsiteX72" fmla="*/ 7795 w 11927"/>
                <a:gd name="connsiteY72" fmla="*/ 5287 h 10378"/>
                <a:gd name="connsiteX73" fmla="*/ 8032 w 11927"/>
                <a:gd name="connsiteY73" fmla="*/ 5159 h 10378"/>
                <a:gd name="connsiteX74" fmla="*/ 8235 w 11927"/>
                <a:gd name="connsiteY74" fmla="*/ 5116 h 10378"/>
                <a:gd name="connsiteX75" fmla="*/ 8335 w 11927"/>
                <a:gd name="connsiteY75" fmla="*/ 5116 h 10378"/>
                <a:gd name="connsiteX76" fmla="*/ 8335 w 11927"/>
                <a:gd name="connsiteY76" fmla="*/ 5116 h 10378"/>
                <a:gd name="connsiteX77" fmla="*/ 8438 w 11927"/>
                <a:gd name="connsiteY77" fmla="*/ 5116 h 10378"/>
                <a:gd name="connsiteX78" fmla="*/ 8639 w 11927"/>
                <a:gd name="connsiteY78" fmla="*/ 5159 h 10378"/>
                <a:gd name="connsiteX79" fmla="*/ 8909 w 11927"/>
                <a:gd name="connsiteY79" fmla="*/ 5287 h 10378"/>
                <a:gd name="connsiteX80" fmla="*/ 9113 w 11927"/>
                <a:gd name="connsiteY80" fmla="*/ 5460 h 10378"/>
                <a:gd name="connsiteX81" fmla="*/ 9213 w 11927"/>
                <a:gd name="connsiteY81" fmla="*/ 5849 h 10378"/>
                <a:gd name="connsiteX82" fmla="*/ 9180 w 11927"/>
                <a:gd name="connsiteY82" fmla="*/ 6410 h 10378"/>
                <a:gd name="connsiteX83" fmla="*/ 9113 w 11927"/>
                <a:gd name="connsiteY83" fmla="*/ 6972 h 10378"/>
                <a:gd name="connsiteX84" fmla="*/ 9078 w 11927"/>
                <a:gd name="connsiteY84" fmla="*/ 7358 h 10378"/>
                <a:gd name="connsiteX85" fmla="*/ 9078 w 11927"/>
                <a:gd name="connsiteY85" fmla="*/ 7530 h 10378"/>
                <a:gd name="connsiteX86" fmla="*/ 9078 w 11927"/>
                <a:gd name="connsiteY86" fmla="*/ 7530 h 10378"/>
                <a:gd name="connsiteX87" fmla="*/ 9011 w 11927"/>
                <a:gd name="connsiteY87" fmla="*/ 7661 h 10378"/>
                <a:gd name="connsiteX88" fmla="*/ 8978 w 11927"/>
                <a:gd name="connsiteY88" fmla="*/ 7790 h 10378"/>
                <a:gd name="connsiteX89" fmla="*/ 8909 w 11927"/>
                <a:gd name="connsiteY89" fmla="*/ 7919 h 10378"/>
                <a:gd name="connsiteX90" fmla="*/ 8877 w 11927"/>
                <a:gd name="connsiteY90" fmla="*/ 8005 h 10378"/>
                <a:gd name="connsiteX91" fmla="*/ 8775 w 11927"/>
                <a:gd name="connsiteY91" fmla="*/ 8091 h 10378"/>
                <a:gd name="connsiteX92" fmla="*/ 8978 w 11927"/>
                <a:gd name="connsiteY92" fmla="*/ 8825 h 10378"/>
                <a:gd name="connsiteX93" fmla="*/ 9992 w 11927"/>
                <a:gd name="connsiteY93" fmla="*/ 9126 h 10378"/>
                <a:gd name="connsiteX94" fmla="*/ 9992 w 11927"/>
                <a:gd name="connsiteY94" fmla="*/ 9126 h 10378"/>
                <a:gd name="connsiteX95" fmla="*/ 10058 w 11927"/>
                <a:gd name="connsiteY95" fmla="*/ 9213 h 10378"/>
                <a:gd name="connsiteX96" fmla="*/ 10093 w 11927"/>
                <a:gd name="connsiteY96" fmla="*/ 9256 h 10378"/>
                <a:gd name="connsiteX97" fmla="*/ 10093 w 11927"/>
                <a:gd name="connsiteY97" fmla="*/ 9384 h 10378"/>
                <a:gd name="connsiteX98" fmla="*/ 10125 w 11927"/>
                <a:gd name="connsiteY98" fmla="*/ 9516 h 10378"/>
                <a:gd name="connsiteX99" fmla="*/ 10125 w 11927"/>
                <a:gd name="connsiteY9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304 w 11927"/>
                <a:gd name="connsiteY15" fmla="*/ 5116 h 10378"/>
                <a:gd name="connsiteX16" fmla="*/ 3506 w 11927"/>
                <a:gd name="connsiteY16" fmla="*/ 5159 h 10378"/>
                <a:gd name="connsiteX17" fmla="*/ 3743 w 11927"/>
                <a:gd name="connsiteY17" fmla="*/ 5287 h 10378"/>
                <a:gd name="connsiteX18" fmla="*/ 3944 w 11927"/>
                <a:gd name="connsiteY18" fmla="*/ 5460 h 10378"/>
                <a:gd name="connsiteX19" fmla="*/ 4046 w 11927"/>
                <a:gd name="connsiteY19" fmla="*/ 5849 h 10378"/>
                <a:gd name="connsiteX20" fmla="*/ 4046 w 11927"/>
                <a:gd name="connsiteY20" fmla="*/ 6410 h 10378"/>
                <a:gd name="connsiteX21" fmla="*/ 4013 w 11927"/>
                <a:gd name="connsiteY21" fmla="*/ 6972 h 10378"/>
                <a:gd name="connsiteX22" fmla="*/ 3910 w 11927"/>
                <a:gd name="connsiteY22" fmla="*/ 7575 h 10378"/>
                <a:gd name="connsiteX23" fmla="*/ 3676 w 11927"/>
                <a:gd name="connsiteY23" fmla="*/ 8091 h 10378"/>
                <a:gd name="connsiteX24" fmla="*/ 3844 w 11927"/>
                <a:gd name="connsiteY24" fmla="*/ 8825 h 10378"/>
                <a:gd name="connsiteX25" fmla="*/ 4384 w 11927"/>
                <a:gd name="connsiteY25" fmla="*/ 8998 h 10378"/>
                <a:gd name="connsiteX26" fmla="*/ 3608 w 11927"/>
                <a:gd name="connsiteY26" fmla="*/ 9256 h 10378"/>
                <a:gd name="connsiteX27" fmla="*/ 3574 w 11927"/>
                <a:gd name="connsiteY27" fmla="*/ 9256 h 10378"/>
                <a:gd name="connsiteX28" fmla="*/ 3406 w 11927"/>
                <a:gd name="connsiteY28" fmla="*/ 9774 h 10378"/>
                <a:gd name="connsiteX29" fmla="*/ 3406 w 11927"/>
                <a:gd name="connsiteY29" fmla="*/ 10378 h 10378"/>
                <a:gd name="connsiteX30" fmla="*/ 3676 w 11927"/>
                <a:gd name="connsiteY30" fmla="*/ 10378 h 10378"/>
                <a:gd name="connsiteX31" fmla="*/ 3676 w 11927"/>
                <a:gd name="connsiteY31" fmla="*/ 9948 h 10378"/>
                <a:gd name="connsiteX32" fmla="*/ 3809 w 11927"/>
                <a:gd name="connsiteY32" fmla="*/ 9473 h 10378"/>
                <a:gd name="connsiteX33" fmla="*/ 5025 w 11927"/>
                <a:gd name="connsiteY33" fmla="*/ 9084 h 10378"/>
                <a:gd name="connsiteX34" fmla="*/ 5263 w 11927"/>
                <a:gd name="connsiteY34" fmla="*/ 8221 h 10378"/>
                <a:gd name="connsiteX35" fmla="*/ 5060 w 11927"/>
                <a:gd name="connsiteY35" fmla="*/ 7962 h 10378"/>
                <a:gd name="connsiteX36" fmla="*/ 4823 w 11927"/>
                <a:gd name="connsiteY36" fmla="*/ 5159 h 10378"/>
                <a:gd name="connsiteX37" fmla="*/ 5802 w 11927"/>
                <a:gd name="connsiteY37" fmla="*/ 4572 h 10378"/>
                <a:gd name="connsiteX38" fmla="*/ 6714 w 11927"/>
                <a:gd name="connsiteY38" fmla="*/ 5159 h 10378"/>
                <a:gd name="connsiteX39" fmla="*/ 6478 w 11927"/>
                <a:gd name="connsiteY39" fmla="*/ 7962 h 10378"/>
                <a:gd name="connsiteX40" fmla="*/ 6275 w 11927"/>
                <a:gd name="connsiteY40" fmla="*/ 8221 h 10378"/>
                <a:gd name="connsiteX41" fmla="*/ 6544 w 11927"/>
                <a:gd name="connsiteY41" fmla="*/ 9084 h 10378"/>
                <a:gd name="connsiteX42" fmla="*/ 7762 w 11927"/>
                <a:gd name="connsiteY42" fmla="*/ 9473 h 10378"/>
                <a:gd name="connsiteX43" fmla="*/ 7762 w 11927"/>
                <a:gd name="connsiteY43" fmla="*/ 9516 h 10378"/>
                <a:gd name="connsiteX44" fmla="*/ 7795 w 11927"/>
                <a:gd name="connsiteY44" fmla="*/ 9559 h 10378"/>
                <a:gd name="connsiteX45" fmla="*/ 7864 w 11927"/>
                <a:gd name="connsiteY45" fmla="*/ 9646 h 10378"/>
                <a:gd name="connsiteX46" fmla="*/ 7897 w 11927"/>
                <a:gd name="connsiteY46" fmla="*/ 9774 h 10378"/>
                <a:gd name="connsiteX47" fmla="*/ 7964 w 11927"/>
                <a:gd name="connsiteY47" fmla="*/ 9948 h 10378"/>
                <a:gd name="connsiteX48" fmla="*/ 7964 w 11927"/>
                <a:gd name="connsiteY48" fmla="*/ 10120 h 10378"/>
                <a:gd name="connsiteX49" fmla="*/ 7964 w 11927"/>
                <a:gd name="connsiteY49" fmla="*/ 10334 h 10378"/>
                <a:gd name="connsiteX50" fmla="*/ 8134 w 11927"/>
                <a:gd name="connsiteY50" fmla="*/ 10334 h 10378"/>
                <a:gd name="connsiteX51" fmla="*/ 8134 w 11927"/>
                <a:gd name="connsiteY51" fmla="*/ 9774 h 10378"/>
                <a:gd name="connsiteX52" fmla="*/ 8134 w 11927"/>
                <a:gd name="connsiteY52" fmla="*/ 9559 h 10378"/>
                <a:gd name="connsiteX53" fmla="*/ 8098 w 11927"/>
                <a:gd name="connsiteY53" fmla="*/ 9473 h 10378"/>
                <a:gd name="connsiteX54" fmla="*/ 8032 w 11927"/>
                <a:gd name="connsiteY54" fmla="*/ 9343 h 10378"/>
                <a:gd name="connsiteX55" fmla="*/ 7998 w 11927"/>
                <a:gd name="connsiteY55" fmla="*/ 9256 h 10378"/>
                <a:gd name="connsiteX56" fmla="*/ 7964 w 11927"/>
                <a:gd name="connsiteY56" fmla="*/ 9256 h 10378"/>
                <a:gd name="connsiteX57" fmla="*/ 7155 w 11927"/>
                <a:gd name="connsiteY57" fmla="*/ 8998 h 10378"/>
                <a:gd name="connsiteX58" fmla="*/ 7693 w 11927"/>
                <a:gd name="connsiteY58" fmla="*/ 8825 h 10378"/>
                <a:gd name="connsiteX59" fmla="*/ 7964 w 11927"/>
                <a:gd name="connsiteY59" fmla="*/ 8091 h 10378"/>
                <a:gd name="connsiteX60" fmla="*/ 7864 w 11927"/>
                <a:gd name="connsiteY60" fmla="*/ 8005 h 10378"/>
                <a:gd name="connsiteX61" fmla="*/ 7762 w 11927"/>
                <a:gd name="connsiteY61" fmla="*/ 7919 h 10378"/>
                <a:gd name="connsiteX62" fmla="*/ 7693 w 11927"/>
                <a:gd name="connsiteY62" fmla="*/ 7790 h 10378"/>
                <a:gd name="connsiteX63" fmla="*/ 7661 w 11927"/>
                <a:gd name="connsiteY63" fmla="*/ 7661 h 10378"/>
                <a:gd name="connsiteX64" fmla="*/ 7661 w 11927"/>
                <a:gd name="connsiteY64" fmla="*/ 7530 h 10378"/>
                <a:gd name="connsiteX65" fmla="*/ 7661 w 11927"/>
                <a:gd name="connsiteY65" fmla="*/ 7530 h 10378"/>
                <a:gd name="connsiteX66" fmla="*/ 7592 w 11927"/>
                <a:gd name="connsiteY66" fmla="*/ 7358 h 10378"/>
                <a:gd name="connsiteX67" fmla="*/ 7559 w 11927"/>
                <a:gd name="connsiteY67" fmla="*/ 6972 h 10378"/>
                <a:gd name="connsiteX68" fmla="*/ 7525 w 11927"/>
                <a:gd name="connsiteY68" fmla="*/ 6410 h 10378"/>
                <a:gd name="connsiteX69" fmla="*/ 7525 w 11927"/>
                <a:gd name="connsiteY69" fmla="*/ 5849 h 10378"/>
                <a:gd name="connsiteX70" fmla="*/ 7592 w 11927"/>
                <a:gd name="connsiteY70" fmla="*/ 5460 h 10378"/>
                <a:gd name="connsiteX71" fmla="*/ 7795 w 11927"/>
                <a:gd name="connsiteY71" fmla="*/ 5287 h 10378"/>
                <a:gd name="connsiteX72" fmla="*/ 8032 w 11927"/>
                <a:gd name="connsiteY72" fmla="*/ 5159 h 10378"/>
                <a:gd name="connsiteX73" fmla="*/ 8235 w 11927"/>
                <a:gd name="connsiteY73" fmla="*/ 5116 h 10378"/>
                <a:gd name="connsiteX74" fmla="*/ 8335 w 11927"/>
                <a:gd name="connsiteY74" fmla="*/ 5116 h 10378"/>
                <a:gd name="connsiteX75" fmla="*/ 8335 w 11927"/>
                <a:gd name="connsiteY75" fmla="*/ 5116 h 10378"/>
                <a:gd name="connsiteX76" fmla="*/ 8438 w 11927"/>
                <a:gd name="connsiteY76" fmla="*/ 5116 h 10378"/>
                <a:gd name="connsiteX77" fmla="*/ 8639 w 11927"/>
                <a:gd name="connsiteY77" fmla="*/ 5159 h 10378"/>
                <a:gd name="connsiteX78" fmla="*/ 8909 w 11927"/>
                <a:gd name="connsiteY78" fmla="*/ 5287 h 10378"/>
                <a:gd name="connsiteX79" fmla="*/ 9113 w 11927"/>
                <a:gd name="connsiteY79" fmla="*/ 5460 h 10378"/>
                <a:gd name="connsiteX80" fmla="*/ 9213 w 11927"/>
                <a:gd name="connsiteY80" fmla="*/ 5849 h 10378"/>
                <a:gd name="connsiteX81" fmla="*/ 9180 w 11927"/>
                <a:gd name="connsiteY81" fmla="*/ 6410 h 10378"/>
                <a:gd name="connsiteX82" fmla="*/ 9113 w 11927"/>
                <a:gd name="connsiteY82" fmla="*/ 6972 h 10378"/>
                <a:gd name="connsiteX83" fmla="*/ 9078 w 11927"/>
                <a:gd name="connsiteY83" fmla="*/ 7358 h 10378"/>
                <a:gd name="connsiteX84" fmla="*/ 9078 w 11927"/>
                <a:gd name="connsiteY84" fmla="*/ 7530 h 10378"/>
                <a:gd name="connsiteX85" fmla="*/ 9078 w 11927"/>
                <a:gd name="connsiteY85" fmla="*/ 7530 h 10378"/>
                <a:gd name="connsiteX86" fmla="*/ 9011 w 11927"/>
                <a:gd name="connsiteY86" fmla="*/ 7661 h 10378"/>
                <a:gd name="connsiteX87" fmla="*/ 8978 w 11927"/>
                <a:gd name="connsiteY87" fmla="*/ 7790 h 10378"/>
                <a:gd name="connsiteX88" fmla="*/ 8909 w 11927"/>
                <a:gd name="connsiteY88" fmla="*/ 7919 h 10378"/>
                <a:gd name="connsiteX89" fmla="*/ 8877 w 11927"/>
                <a:gd name="connsiteY89" fmla="*/ 8005 h 10378"/>
                <a:gd name="connsiteX90" fmla="*/ 8775 w 11927"/>
                <a:gd name="connsiteY90" fmla="*/ 8091 h 10378"/>
                <a:gd name="connsiteX91" fmla="*/ 8978 w 11927"/>
                <a:gd name="connsiteY91" fmla="*/ 8825 h 10378"/>
                <a:gd name="connsiteX92" fmla="*/ 9992 w 11927"/>
                <a:gd name="connsiteY92" fmla="*/ 9126 h 10378"/>
                <a:gd name="connsiteX93" fmla="*/ 9992 w 11927"/>
                <a:gd name="connsiteY93" fmla="*/ 9126 h 10378"/>
                <a:gd name="connsiteX94" fmla="*/ 10058 w 11927"/>
                <a:gd name="connsiteY94" fmla="*/ 9213 h 10378"/>
                <a:gd name="connsiteX95" fmla="*/ 10093 w 11927"/>
                <a:gd name="connsiteY95" fmla="*/ 9256 h 10378"/>
                <a:gd name="connsiteX96" fmla="*/ 10093 w 11927"/>
                <a:gd name="connsiteY96" fmla="*/ 9384 h 10378"/>
                <a:gd name="connsiteX97" fmla="*/ 10125 w 11927"/>
                <a:gd name="connsiteY97" fmla="*/ 9516 h 10378"/>
                <a:gd name="connsiteX98" fmla="*/ 10125 w 11927"/>
                <a:gd name="connsiteY9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506 w 11927"/>
                <a:gd name="connsiteY15" fmla="*/ 5159 h 10378"/>
                <a:gd name="connsiteX16" fmla="*/ 3743 w 11927"/>
                <a:gd name="connsiteY16" fmla="*/ 5287 h 10378"/>
                <a:gd name="connsiteX17" fmla="*/ 3944 w 11927"/>
                <a:gd name="connsiteY17" fmla="*/ 5460 h 10378"/>
                <a:gd name="connsiteX18" fmla="*/ 4046 w 11927"/>
                <a:gd name="connsiteY18" fmla="*/ 5849 h 10378"/>
                <a:gd name="connsiteX19" fmla="*/ 4046 w 11927"/>
                <a:gd name="connsiteY19" fmla="*/ 6410 h 10378"/>
                <a:gd name="connsiteX20" fmla="*/ 4013 w 11927"/>
                <a:gd name="connsiteY20" fmla="*/ 6972 h 10378"/>
                <a:gd name="connsiteX21" fmla="*/ 3910 w 11927"/>
                <a:gd name="connsiteY21" fmla="*/ 7575 h 10378"/>
                <a:gd name="connsiteX22" fmla="*/ 3676 w 11927"/>
                <a:gd name="connsiteY22" fmla="*/ 8091 h 10378"/>
                <a:gd name="connsiteX23" fmla="*/ 3844 w 11927"/>
                <a:gd name="connsiteY23" fmla="*/ 8825 h 10378"/>
                <a:gd name="connsiteX24" fmla="*/ 4384 w 11927"/>
                <a:gd name="connsiteY24" fmla="*/ 8998 h 10378"/>
                <a:gd name="connsiteX25" fmla="*/ 3608 w 11927"/>
                <a:gd name="connsiteY25" fmla="*/ 9256 h 10378"/>
                <a:gd name="connsiteX26" fmla="*/ 3574 w 11927"/>
                <a:gd name="connsiteY26" fmla="*/ 9256 h 10378"/>
                <a:gd name="connsiteX27" fmla="*/ 3406 w 11927"/>
                <a:gd name="connsiteY27" fmla="*/ 9774 h 10378"/>
                <a:gd name="connsiteX28" fmla="*/ 3406 w 11927"/>
                <a:gd name="connsiteY28" fmla="*/ 10378 h 10378"/>
                <a:gd name="connsiteX29" fmla="*/ 3676 w 11927"/>
                <a:gd name="connsiteY29" fmla="*/ 10378 h 10378"/>
                <a:gd name="connsiteX30" fmla="*/ 3676 w 11927"/>
                <a:gd name="connsiteY30" fmla="*/ 9948 h 10378"/>
                <a:gd name="connsiteX31" fmla="*/ 3809 w 11927"/>
                <a:gd name="connsiteY31" fmla="*/ 9473 h 10378"/>
                <a:gd name="connsiteX32" fmla="*/ 5025 w 11927"/>
                <a:gd name="connsiteY32" fmla="*/ 9084 h 10378"/>
                <a:gd name="connsiteX33" fmla="*/ 5263 w 11927"/>
                <a:gd name="connsiteY33" fmla="*/ 8221 h 10378"/>
                <a:gd name="connsiteX34" fmla="*/ 5060 w 11927"/>
                <a:gd name="connsiteY34" fmla="*/ 7962 h 10378"/>
                <a:gd name="connsiteX35" fmla="*/ 4823 w 11927"/>
                <a:gd name="connsiteY35" fmla="*/ 5159 h 10378"/>
                <a:gd name="connsiteX36" fmla="*/ 5802 w 11927"/>
                <a:gd name="connsiteY36" fmla="*/ 4572 h 10378"/>
                <a:gd name="connsiteX37" fmla="*/ 6714 w 11927"/>
                <a:gd name="connsiteY37" fmla="*/ 5159 h 10378"/>
                <a:gd name="connsiteX38" fmla="*/ 6478 w 11927"/>
                <a:gd name="connsiteY38" fmla="*/ 7962 h 10378"/>
                <a:gd name="connsiteX39" fmla="*/ 6275 w 11927"/>
                <a:gd name="connsiteY39" fmla="*/ 8221 h 10378"/>
                <a:gd name="connsiteX40" fmla="*/ 6544 w 11927"/>
                <a:gd name="connsiteY40" fmla="*/ 9084 h 10378"/>
                <a:gd name="connsiteX41" fmla="*/ 7762 w 11927"/>
                <a:gd name="connsiteY41" fmla="*/ 9473 h 10378"/>
                <a:gd name="connsiteX42" fmla="*/ 7762 w 11927"/>
                <a:gd name="connsiteY42" fmla="*/ 9516 h 10378"/>
                <a:gd name="connsiteX43" fmla="*/ 7795 w 11927"/>
                <a:gd name="connsiteY43" fmla="*/ 9559 h 10378"/>
                <a:gd name="connsiteX44" fmla="*/ 7864 w 11927"/>
                <a:gd name="connsiteY44" fmla="*/ 9646 h 10378"/>
                <a:gd name="connsiteX45" fmla="*/ 7897 w 11927"/>
                <a:gd name="connsiteY45" fmla="*/ 9774 h 10378"/>
                <a:gd name="connsiteX46" fmla="*/ 7964 w 11927"/>
                <a:gd name="connsiteY46" fmla="*/ 9948 h 10378"/>
                <a:gd name="connsiteX47" fmla="*/ 7964 w 11927"/>
                <a:gd name="connsiteY47" fmla="*/ 10120 h 10378"/>
                <a:gd name="connsiteX48" fmla="*/ 7964 w 11927"/>
                <a:gd name="connsiteY48" fmla="*/ 10334 h 10378"/>
                <a:gd name="connsiteX49" fmla="*/ 8134 w 11927"/>
                <a:gd name="connsiteY49" fmla="*/ 10334 h 10378"/>
                <a:gd name="connsiteX50" fmla="*/ 8134 w 11927"/>
                <a:gd name="connsiteY50" fmla="*/ 9774 h 10378"/>
                <a:gd name="connsiteX51" fmla="*/ 8134 w 11927"/>
                <a:gd name="connsiteY51" fmla="*/ 9559 h 10378"/>
                <a:gd name="connsiteX52" fmla="*/ 8098 w 11927"/>
                <a:gd name="connsiteY52" fmla="*/ 9473 h 10378"/>
                <a:gd name="connsiteX53" fmla="*/ 8032 w 11927"/>
                <a:gd name="connsiteY53" fmla="*/ 9343 h 10378"/>
                <a:gd name="connsiteX54" fmla="*/ 7998 w 11927"/>
                <a:gd name="connsiteY54" fmla="*/ 9256 h 10378"/>
                <a:gd name="connsiteX55" fmla="*/ 7964 w 11927"/>
                <a:gd name="connsiteY55" fmla="*/ 9256 h 10378"/>
                <a:gd name="connsiteX56" fmla="*/ 7155 w 11927"/>
                <a:gd name="connsiteY56" fmla="*/ 8998 h 10378"/>
                <a:gd name="connsiteX57" fmla="*/ 7693 w 11927"/>
                <a:gd name="connsiteY57" fmla="*/ 8825 h 10378"/>
                <a:gd name="connsiteX58" fmla="*/ 7964 w 11927"/>
                <a:gd name="connsiteY58" fmla="*/ 8091 h 10378"/>
                <a:gd name="connsiteX59" fmla="*/ 7864 w 11927"/>
                <a:gd name="connsiteY59" fmla="*/ 8005 h 10378"/>
                <a:gd name="connsiteX60" fmla="*/ 7762 w 11927"/>
                <a:gd name="connsiteY60" fmla="*/ 7919 h 10378"/>
                <a:gd name="connsiteX61" fmla="*/ 7693 w 11927"/>
                <a:gd name="connsiteY61" fmla="*/ 7790 h 10378"/>
                <a:gd name="connsiteX62" fmla="*/ 7661 w 11927"/>
                <a:gd name="connsiteY62" fmla="*/ 7661 h 10378"/>
                <a:gd name="connsiteX63" fmla="*/ 7661 w 11927"/>
                <a:gd name="connsiteY63" fmla="*/ 7530 h 10378"/>
                <a:gd name="connsiteX64" fmla="*/ 7661 w 11927"/>
                <a:gd name="connsiteY64" fmla="*/ 7530 h 10378"/>
                <a:gd name="connsiteX65" fmla="*/ 7592 w 11927"/>
                <a:gd name="connsiteY65" fmla="*/ 7358 h 10378"/>
                <a:gd name="connsiteX66" fmla="*/ 7559 w 11927"/>
                <a:gd name="connsiteY66" fmla="*/ 6972 h 10378"/>
                <a:gd name="connsiteX67" fmla="*/ 7525 w 11927"/>
                <a:gd name="connsiteY67" fmla="*/ 6410 h 10378"/>
                <a:gd name="connsiteX68" fmla="*/ 7525 w 11927"/>
                <a:gd name="connsiteY68" fmla="*/ 5849 h 10378"/>
                <a:gd name="connsiteX69" fmla="*/ 7592 w 11927"/>
                <a:gd name="connsiteY69" fmla="*/ 5460 h 10378"/>
                <a:gd name="connsiteX70" fmla="*/ 7795 w 11927"/>
                <a:gd name="connsiteY70" fmla="*/ 5287 h 10378"/>
                <a:gd name="connsiteX71" fmla="*/ 8032 w 11927"/>
                <a:gd name="connsiteY71" fmla="*/ 5159 h 10378"/>
                <a:gd name="connsiteX72" fmla="*/ 8235 w 11927"/>
                <a:gd name="connsiteY72" fmla="*/ 5116 h 10378"/>
                <a:gd name="connsiteX73" fmla="*/ 8335 w 11927"/>
                <a:gd name="connsiteY73" fmla="*/ 5116 h 10378"/>
                <a:gd name="connsiteX74" fmla="*/ 8335 w 11927"/>
                <a:gd name="connsiteY74" fmla="*/ 5116 h 10378"/>
                <a:gd name="connsiteX75" fmla="*/ 8438 w 11927"/>
                <a:gd name="connsiteY75" fmla="*/ 5116 h 10378"/>
                <a:gd name="connsiteX76" fmla="*/ 8639 w 11927"/>
                <a:gd name="connsiteY76" fmla="*/ 5159 h 10378"/>
                <a:gd name="connsiteX77" fmla="*/ 8909 w 11927"/>
                <a:gd name="connsiteY77" fmla="*/ 5287 h 10378"/>
                <a:gd name="connsiteX78" fmla="*/ 9113 w 11927"/>
                <a:gd name="connsiteY78" fmla="*/ 5460 h 10378"/>
                <a:gd name="connsiteX79" fmla="*/ 9213 w 11927"/>
                <a:gd name="connsiteY79" fmla="*/ 5849 h 10378"/>
                <a:gd name="connsiteX80" fmla="*/ 9180 w 11927"/>
                <a:gd name="connsiteY80" fmla="*/ 6410 h 10378"/>
                <a:gd name="connsiteX81" fmla="*/ 9113 w 11927"/>
                <a:gd name="connsiteY81" fmla="*/ 6972 h 10378"/>
                <a:gd name="connsiteX82" fmla="*/ 9078 w 11927"/>
                <a:gd name="connsiteY82" fmla="*/ 7358 h 10378"/>
                <a:gd name="connsiteX83" fmla="*/ 9078 w 11927"/>
                <a:gd name="connsiteY83" fmla="*/ 7530 h 10378"/>
                <a:gd name="connsiteX84" fmla="*/ 9078 w 11927"/>
                <a:gd name="connsiteY84" fmla="*/ 7530 h 10378"/>
                <a:gd name="connsiteX85" fmla="*/ 9011 w 11927"/>
                <a:gd name="connsiteY85" fmla="*/ 7661 h 10378"/>
                <a:gd name="connsiteX86" fmla="*/ 8978 w 11927"/>
                <a:gd name="connsiteY86" fmla="*/ 7790 h 10378"/>
                <a:gd name="connsiteX87" fmla="*/ 8909 w 11927"/>
                <a:gd name="connsiteY87" fmla="*/ 7919 h 10378"/>
                <a:gd name="connsiteX88" fmla="*/ 8877 w 11927"/>
                <a:gd name="connsiteY88" fmla="*/ 8005 h 10378"/>
                <a:gd name="connsiteX89" fmla="*/ 8775 w 11927"/>
                <a:gd name="connsiteY89" fmla="*/ 8091 h 10378"/>
                <a:gd name="connsiteX90" fmla="*/ 8978 w 11927"/>
                <a:gd name="connsiteY90" fmla="*/ 8825 h 10378"/>
                <a:gd name="connsiteX91" fmla="*/ 9992 w 11927"/>
                <a:gd name="connsiteY91" fmla="*/ 9126 h 10378"/>
                <a:gd name="connsiteX92" fmla="*/ 9992 w 11927"/>
                <a:gd name="connsiteY92" fmla="*/ 9126 h 10378"/>
                <a:gd name="connsiteX93" fmla="*/ 10058 w 11927"/>
                <a:gd name="connsiteY93" fmla="*/ 9213 h 10378"/>
                <a:gd name="connsiteX94" fmla="*/ 10093 w 11927"/>
                <a:gd name="connsiteY94" fmla="*/ 9256 h 10378"/>
                <a:gd name="connsiteX95" fmla="*/ 10093 w 11927"/>
                <a:gd name="connsiteY95" fmla="*/ 9384 h 10378"/>
                <a:gd name="connsiteX96" fmla="*/ 10125 w 11927"/>
                <a:gd name="connsiteY96" fmla="*/ 9516 h 10378"/>
                <a:gd name="connsiteX97" fmla="*/ 10125 w 11927"/>
                <a:gd name="connsiteY9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506 w 11927"/>
                <a:gd name="connsiteY14" fmla="*/ 5159 h 10378"/>
                <a:gd name="connsiteX15" fmla="*/ 3743 w 11927"/>
                <a:gd name="connsiteY15" fmla="*/ 5287 h 10378"/>
                <a:gd name="connsiteX16" fmla="*/ 3944 w 11927"/>
                <a:gd name="connsiteY16" fmla="*/ 5460 h 10378"/>
                <a:gd name="connsiteX17" fmla="*/ 4046 w 11927"/>
                <a:gd name="connsiteY17" fmla="*/ 5849 h 10378"/>
                <a:gd name="connsiteX18" fmla="*/ 4046 w 11927"/>
                <a:gd name="connsiteY18" fmla="*/ 6410 h 10378"/>
                <a:gd name="connsiteX19" fmla="*/ 4013 w 11927"/>
                <a:gd name="connsiteY19" fmla="*/ 6972 h 10378"/>
                <a:gd name="connsiteX20" fmla="*/ 3910 w 11927"/>
                <a:gd name="connsiteY20" fmla="*/ 7575 h 10378"/>
                <a:gd name="connsiteX21" fmla="*/ 3676 w 11927"/>
                <a:gd name="connsiteY21" fmla="*/ 8091 h 10378"/>
                <a:gd name="connsiteX22" fmla="*/ 3844 w 11927"/>
                <a:gd name="connsiteY22" fmla="*/ 8825 h 10378"/>
                <a:gd name="connsiteX23" fmla="*/ 4384 w 11927"/>
                <a:gd name="connsiteY23" fmla="*/ 8998 h 10378"/>
                <a:gd name="connsiteX24" fmla="*/ 3608 w 11927"/>
                <a:gd name="connsiteY24" fmla="*/ 9256 h 10378"/>
                <a:gd name="connsiteX25" fmla="*/ 3574 w 11927"/>
                <a:gd name="connsiteY25" fmla="*/ 9256 h 10378"/>
                <a:gd name="connsiteX26" fmla="*/ 3406 w 11927"/>
                <a:gd name="connsiteY26" fmla="*/ 9774 h 10378"/>
                <a:gd name="connsiteX27" fmla="*/ 3406 w 11927"/>
                <a:gd name="connsiteY27" fmla="*/ 10378 h 10378"/>
                <a:gd name="connsiteX28" fmla="*/ 3676 w 11927"/>
                <a:gd name="connsiteY28" fmla="*/ 10378 h 10378"/>
                <a:gd name="connsiteX29" fmla="*/ 3676 w 11927"/>
                <a:gd name="connsiteY29" fmla="*/ 9948 h 10378"/>
                <a:gd name="connsiteX30" fmla="*/ 3809 w 11927"/>
                <a:gd name="connsiteY30" fmla="*/ 9473 h 10378"/>
                <a:gd name="connsiteX31" fmla="*/ 5025 w 11927"/>
                <a:gd name="connsiteY31" fmla="*/ 9084 h 10378"/>
                <a:gd name="connsiteX32" fmla="*/ 5263 w 11927"/>
                <a:gd name="connsiteY32" fmla="*/ 8221 h 10378"/>
                <a:gd name="connsiteX33" fmla="*/ 5060 w 11927"/>
                <a:gd name="connsiteY33" fmla="*/ 7962 h 10378"/>
                <a:gd name="connsiteX34" fmla="*/ 4823 w 11927"/>
                <a:gd name="connsiteY34" fmla="*/ 5159 h 10378"/>
                <a:gd name="connsiteX35" fmla="*/ 5802 w 11927"/>
                <a:gd name="connsiteY35" fmla="*/ 4572 h 10378"/>
                <a:gd name="connsiteX36" fmla="*/ 6714 w 11927"/>
                <a:gd name="connsiteY36" fmla="*/ 5159 h 10378"/>
                <a:gd name="connsiteX37" fmla="*/ 6478 w 11927"/>
                <a:gd name="connsiteY37" fmla="*/ 7962 h 10378"/>
                <a:gd name="connsiteX38" fmla="*/ 6275 w 11927"/>
                <a:gd name="connsiteY38" fmla="*/ 8221 h 10378"/>
                <a:gd name="connsiteX39" fmla="*/ 6544 w 11927"/>
                <a:gd name="connsiteY39" fmla="*/ 9084 h 10378"/>
                <a:gd name="connsiteX40" fmla="*/ 7762 w 11927"/>
                <a:gd name="connsiteY40" fmla="*/ 9473 h 10378"/>
                <a:gd name="connsiteX41" fmla="*/ 7762 w 11927"/>
                <a:gd name="connsiteY41" fmla="*/ 9516 h 10378"/>
                <a:gd name="connsiteX42" fmla="*/ 7795 w 11927"/>
                <a:gd name="connsiteY42" fmla="*/ 9559 h 10378"/>
                <a:gd name="connsiteX43" fmla="*/ 7864 w 11927"/>
                <a:gd name="connsiteY43" fmla="*/ 9646 h 10378"/>
                <a:gd name="connsiteX44" fmla="*/ 7897 w 11927"/>
                <a:gd name="connsiteY44" fmla="*/ 9774 h 10378"/>
                <a:gd name="connsiteX45" fmla="*/ 7964 w 11927"/>
                <a:gd name="connsiteY45" fmla="*/ 9948 h 10378"/>
                <a:gd name="connsiteX46" fmla="*/ 7964 w 11927"/>
                <a:gd name="connsiteY46" fmla="*/ 10120 h 10378"/>
                <a:gd name="connsiteX47" fmla="*/ 7964 w 11927"/>
                <a:gd name="connsiteY47" fmla="*/ 10334 h 10378"/>
                <a:gd name="connsiteX48" fmla="*/ 8134 w 11927"/>
                <a:gd name="connsiteY48" fmla="*/ 10334 h 10378"/>
                <a:gd name="connsiteX49" fmla="*/ 8134 w 11927"/>
                <a:gd name="connsiteY49" fmla="*/ 9774 h 10378"/>
                <a:gd name="connsiteX50" fmla="*/ 8134 w 11927"/>
                <a:gd name="connsiteY50" fmla="*/ 9559 h 10378"/>
                <a:gd name="connsiteX51" fmla="*/ 8098 w 11927"/>
                <a:gd name="connsiteY51" fmla="*/ 9473 h 10378"/>
                <a:gd name="connsiteX52" fmla="*/ 8032 w 11927"/>
                <a:gd name="connsiteY52" fmla="*/ 9343 h 10378"/>
                <a:gd name="connsiteX53" fmla="*/ 7998 w 11927"/>
                <a:gd name="connsiteY53" fmla="*/ 9256 h 10378"/>
                <a:gd name="connsiteX54" fmla="*/ 7964 w 11927"/>
                <a:gd name="connsiteY54" fmla="*/ 9256 h 10378"/>
                <a:gd name="connsiteX55" fmla="*/ 7155 w 11927"/>
                <a:gd name="connsiteY55" fmla="*/ 8998 h 10378"/>
                <a:gd name="connsiteX56" fmla="*/ 7693 w 11927"/>
                <a:gd name="connsiteY56" fmla="*/ 8825 h 10378"/>
                <a:gd name="connsiteX57" fmla="*/ 7964 w 11927"/>
                <a:gd name="connsiteY57" fmla="*/ 8091 h 10378"/>
                <a:gd name="connsiteX58" fmla="*/ 7864 w 11927"/>
                <a:gd name="connsiteY58" fmla="*/ 8005 h 10378"/>
                <a:gd name="connsiteX59" fmla="*/ 7762 w 11927"/>
                <a:gd name="connsiteY59" fmla="*/ 7919 h 10378"/>
                <a:gd name="connsiteX60" fmla="*/ 7693 w 11927"/>
                <a:gd name="connsiteY60" fmla="*/ 7790 h 10378"/>
                <a:gd name="connsiteX61" fmla="*/ 7661 w 11927"/>
                <a:gd name="connsiteY61" fmla="*/ 7661 h 10378"/>
                <a:gd name="connsiteX62" fmla="*/ 7661 w 11927"/>
                <a:gd name="connsiteY62" fmla="*/ 7530 h 10378"/>
                <a:gd name="connsiteX63" fmla="*/ 7661 w 11927"/>
                <a:gd name="connsiteY63" fmla="*/ 7530 h 10378"/>
                <a:gd name="connsiteX64" fmla="*/ 7592 w 11927"/>
                <a:gd name="connsiteY64" fmla="*/ 7358 h 10378"/>
                <a:gd name="connsiteX65" fmla="*/ 7559 w 11927"/>
                <a:gd name="connsiteY65" fmla="*/ 6972 h 10378"/>
                <a:gd name="connsiteX66" fmla="*/ 7525 w 11927"/>
                <a:gd name="connsiteY66" fmla="*/ 6410 h 10378"/>
                <a:gd name="connsiteX67" fmla="*/ 7525 w 11927"/>
                <a:gd name="connsiteY67" fmla="*/ 5849 h 10378"/>
                <a:gd name="connsiteX68" fmla="*/ 7592 w 11927"/>
                <a:gd name="connsiteY68" fmla="*/ 5460 h 10378"/>
                <a:gd name="connsiteX69" fmla="*/ 7795 w 11927"/>
                <a:gd name="connsiteY69" fmla="*/ 5287 h 10378"/>
                <a:gd name="connsiteX70" fmla="*/ 8032 w 11927"/>
                <a:gd name="connsiteY70" fmla="*/ 5159 h 10378"/>
                <a:gd name="connsiteX71" fmla="*/ 8235 w 11927"/>
                <a:gd name="connsiteY71" fmla="*/ 5116 h 10378"/>
                <a:gd name="connsiteX72" fmla="*/ 8335 w 11927"/>
                <a:gd name="connsiteY72" fmla="*/ 5116 h 10378"/>
                <a:gd name="connsiteX73" fmla="*/ 8335 w 11927"/>
                <a:gd name="connsiteY73" fmla="*/ 5116 h 10378"/>
                <a:gd name="connsiteX74" fmla="*/ 8438 w 11927"/>
                <a:gd name="connsiteY74" fmla="*/ 5116 h 10378"/>
                <a:gd name="connsiteX75" fmla="*/ 8639 w 11927"/>
                <a:gd name="connsiteY75" fmla="*/ 5159 h 10378"/>
                <a:gd name="connsiteX76" fmla="*/ 8909 w 11927"/>
                <a:gd name="connsiteY76" fmla="*/ 5287 h 10378"/>
                <a:gd name="connsiteX77" fmla="*/ 9113 w 11927"/>
                <a:gd name="connsiteY77" fmla="*/ 5460 h 10378"/>
                <a:gd name="connsiteX78" fmla="*/ 9213 w 11927"/>
                <a:gd name="connsiteY78" fmla="*/ 5849 h 10378"/>
                <a:gd name="connsiteX79" fmla="*/ 9180 w 11927"/>
                <a:gd name="connsiteY79" fmla="*/ 6410 h 10378"/>
                <a:gd name="connsiteX80" fmla="*/ 9113 w 11927"/>
                <a:gd name="connsiteY80" fmla="*/ 6972 h 10378"/>
                <a:gd name="connsiteX81" fmla="*/ 9078 w 11927"/>
                <a:gd name="connsiteY81" fmla="*/ 7358 h 10378"/>
                <a:gd name="connsiteX82" fmla="*/ 9078 w 11927"/>
                <a:gd name="connsiteY82" fmla="*/ 7530 h 10378"/>
                <a:gd name="connsiteX83" fmla="*/ 9078 w 11927"/>
                <a:gd name="connsiteY83" fmla="*/ 7530 h 10378"/>
                <a:gd name="connsiteX84" fmla="*/ 9011 w 11927"/>
                <a:gd name="connsiteY84" fmla="*/ 7661 h 10378"/>
                <a:gd name="connsiteX85" fmla="*/ 8978 w 11927"/>
                <a:gd name="connsiteY85" fmla="*/ 7790 h 10378"/>
                <a:gd name="connsiteX86" fmla="*/ 8909 w 11927"/>
                <a:gd name="connsiteY86" fmla="*/ 7919 h 10378"/>
                <a:gd name="connsiteX87" fmla="*/ 8877 w 11927"/>
                <a:gd name="connsiteY87" fmla="*/ 8005 h 10378"/>
                <a:gd name="connsiteX88" fmla="*/ 8775 w 11927"/>
                <a:gd name="connsiteY88" fmla="*/ 8091 h 10378"/>
                <a:gd name="connsiteX89" fmla="*/ 8978 w 11927"/>
                <a:gd name="connsiteY89" fmla="*/ 8825 h 10378"/>
                <a:gd name="connsiteX90" fmla="*/ 9992 w 11927"/>
                <a:gd name="connsiteY90" fmla="*/ 9126 h 10378"/>
                <a:gd name="connsiteX91" fmla="*/ 9992 w 11927"/>
                <a:gd name="connsiteY91" fmla="*/ 9126 h 10378"/>
                <a:gd name="connsiteX92" fmla="*/ 10058 w 11927"/>
                <a:gd name="connsiteY92" fmla="*/ 9213 h 10378"/>
                <a:gd name="connsiteX93" fmla="*/ 10093 w 11927"/>
                <a:gd name="connsiteY93" fmla="*/ 9256 h 10378"/>
                <a:gd name="connsiteX94" fmla="*/ 10093 w 11927"/>
                <a:gd name="connsiteY94" fmla="*/ 9384 h 10378"/>
                <a:gd name="connsiteX95" fmla="*/ 10125 w 11927"/>
                <a:gd name="connsiteY95" fmla="*/ 9516 h 10378"/>
                <a:gd name="connsiteX96" fmla="*/ 10125 w 11927"/>
                <a:gd name="connsiteY9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506 w 11927"/>
                <a:gd name="connsiteY13" fmla="*/ 5159 h 10378"/>
                <a:gd name="connsiteX14" fmla="*/ 3743 w 11927"/>
                <a:gd name="connsiteY14" fmla="*/ 5287 h 10378"/>
                <a:gd name="connsiteX15" fmla="*/ 3944 w 11927"/>
                <a:gd name="connsiteY15" fmla="*/ 5460 h 10378"/>
                <a:gd name="connsiteX16" fmla="*/ 4046 w 11927"/>
                <a:gd name="connsiteY16" fmla="*/ 5849 h 10378"/>
                <a:gd name="connsiteX17" fmla="*/ 4046 w 11927"/>
                <a:gd name="connsiteY17" fmla="*/ 6410 h 10378"/>
                <a:gd name="connsiteX18" fmla="*/ 4013 w 11927"/>
                <a:gd name="connsiteY18" fmla="*/ 6972 h 10378"/>
                <a:gd name="connsiteX19" fmla="*/ 3910 w 11927"/>
                <a:gd name="connsiteY19" fmla="*/ 7575 h 10378"/>
                <a:gd name="connsiteX20" fmla="*/ 3676 w 11927"/>
                <a:gd name="connsiteY20" fmla="*/ 8091 h 10378"/>
                <a:gd name="connsiteX21" fmla="*/ 3844 w 11927"/>
                <a:gd name="connsiteY21" fmla="*/ 8825 h 10378"/>
                <a:gd name="connsiteX22" fmla="*/ 4384 w 11927"/>
                <a:gd name="connsiteY22" fmla="*/ 8998 h 10378"/>
                <a:gd name="connsiteX23" fmla="*/ 3608 w 11927"/>
                <a:gd name="connsiteY23" fmla="*/ 9256 h 10378"/>
                <a:gd name="connsiteX24" fmla="*/ 3574 w 11927"/>
                <a:gd name="connsiteY24" fmla="*/ 9256 h 10378"/>
                <a:gd name="connsiteX25" fmla="*/ 3406 w 11927"/>
                <a:gd name="connsiteY25" fmla="*/ 9774 h 10378"/>
                <a:gd name="connsiteX26" fmla="*/ 3406 w 11927"/>
                <a:gd name="connsiteY26" fmla="*/ 10378 h 10378"/>
                <a:gd name="connsiteX27" fmla="*/ 3676 w 11927"/>
                <a:gd name="connsiteY27" fmla="*/ 10378 h 10378"/>
                <a:gd name="connsiteX28" fmla="*/ 3676 w 11927"/>
                <a:gd name="connsiteY28" fmla="*/ 9948 h 10378"/>
                <a:gd name="connsiteX29" fmla="*/ 3809 w 11927"/>
                <a:gd name="connsiteY29" fmla="*/ 9473 h 10378"/>
                <a:gd name="connsiteX30" fmla="*/ 5025 w 11927"/>
                <a:gd name="connsiteY30" fmla="*/ 9084 h 10378"/>
                <a:gd name="connsiteX31" fmla="*/ 5263 w 11927"/>
                <a:gd name="connsiteY31" fmla="*/ 8221 h 10378"/>
                <a:gd name="connsiteX32" fmla="*/ 5060 w 11927"/>
                <a:gd name="connsiteY32" fmla="*/ 7962 h 10378"/>
                <a:gd name="connsiteX33" fmla="*/ 4823 w 11927"/>
                <a:gd name="connsiteY33" fmla="*/ 5159 h 10378"/>
                <a:gd name="connsiteX34" fmla="*/ 5802 w 11927"/>
                <a:gd name="connsiteY34" fmla="*/ 4572 h 10378"/>
                <a:gd name="connsiteX35" fmla="*/ 6714 w 11927"/>
                <a:gd name="connsiteY35" fmla="*/ 5159 h 10378"/>
                <a:gd name="connsiteX36" fmla="*/ 6478 w 11927"/>
                <a:gd name="connsiteY36" fmla="*/ 7962 h 10378"/>
                <a:gd name="connsiteX37" fmla="*/ 6275 w 11927"/>
                <a:gd name="connsiteY37" fmla="*/ 8221 h 10378"/>
                <a:gd name="connsiteX38" fmla="*/ 6544 w 11927"/>
                <a:gd name="connsiteY38" fmla="*/ 9084 h 10378"/>
                <a:gd name="connsiteX39" fmla="*/ 7762 w 11927"/>
                <a:gd name="connsiteY39" fmla="*/ 9473 h 10378"/>
                <a:gd name="connsiteX40" fmla="*/ 7762 w 11927"/>
                <a:gd name="connsiteY40" fmla="*/ 9516 h 10378"/>
                <a:gd name="connsiteX41" fmla="*/ 7795 w 11927"/>
                <a:gd name="connsiteY41" fmla="*/ 9559 h 10378"/>
                <a:gd name="connsiteX42" fmla="*/ 7864 w 11927"/>
                <a:gd name="connsiteY42" fmla="*/ 9646 h 10378"/>
                <a:gd name="connsiteX43" fmla="*/ 7897 w 11927"/>
                <a:gd name="connsiteY43" fmla="*/ 9774 h 10378"/>
                <a:gd name="connsiteX44" fmla="*/ 7964 w 11927"/>
                <a:gd name="connsiteY44" fmla="*/ 9948 h 10378"/>
                <a:gd name="connsiteX45" fmla="*/ 7964 w 11927"/>
                <a:gd name="connsiteY45" fmla="*/ 10120 h 10378"/>
                <a:gd name="connsiteX46" fmla="*/ 7964 w 11927"/>
                <a:gd name="connsiteY46" fmla="*/ 10334 h 10378"/>
                <a:gd name="connsiteX47" fmla="*/ 8134 w 11927"/>
                <a:gd name="connsiteY47" fmla="*/ 10334 h 10378"/>
                <a:gd name="connsiteX48" fmla="*/ 8134 w 11927"/>
                <a:gd name="connsiteY48" fmla="*/ 9774 h 10378"/>
                <a:gd name="connsiteX49" fmla="*/ 8134 w 11927"/>
                <a:gd name="connsiteY49" fmla="*/ 9559 h 10378"/>
                <a:gd name="connsiteX50" fmla="*/ 8098 w 11927"/>
                <a:gd name="connsiteY50" fmla="*/ 9473 h 10378"/>
                <a:gd name="connsiteX51" fmla="*/ 8032 w 11927"/>
                <a:gd name="connsiteY51" fmla="*/ 9343 h 10378"/>
                <a:gd name="connsiteX52" fmla="*/ 7998 w 11927"/>
                <a:gd name="connsiteY52" fmla="*/ 9256 h 10378"/>
                <a:gd name="connsiteX53" fmla="*/ 7964 w 11927"/>
                <a:gd name="connsiteY53" fmla="*/ 9256 h 10378"/>
                <a:gd name="connsiteX54" fmla="*/ 7155 w 11927"/>
                <a:gd name="connsiteY54" fmla="*/ 8998 h 10378"/>
                <a:gd name="connsiteX55" fmla="*/ 7693 w 11927"/>
                <a:gd name="connsiteY55" fmla="*/ 8825 h 10378"/>
                <a:gd name="connsiteX56" fmla="*/ 7964 w 11927"/>
                <a:gd name="connsiteY56" fmla="*/ 8091 h 10378"/>
                <a:gd name="connsiteX57" fmla="*/ 7864 w 11927"/>
                <a:gd name="connsiteY57" fmla="*/ 8005 h 10378"/>
                <a:gd name="connsiteX58" fmla="*/ 7762 w 11927"/>
                <a:gd name="connsiteY58" fmla="*/ 7919 h 10378"/>
                <a:gd name="connsiteX59" fmla="*/ 7693 w 11927"/>
                <a:gd name="connsiteY59" fmla="*/ 7790 h 10378"/>
                <a:gd name="connsiteX60" fmla="*/ 7661 w 11927"/>
                <a:gd name="connsiteY60" fmla="*/ 7661 h 10378"/>
                <a:gd name="connsiteX61" fmla="*/ 7661 w 11927"/>
                <a:gd name="connsiteY61" fmla="*/ 7530 h 10378"/>
                <a:gd name="connsiteX62" fmla="*/ 7661 w 11927"/>
                <a:gd name="connsiteY62" fmla="*/ 7530 h 10378"/>
                <a:gd name="connsiteX63" fmla="*/ 7592 w 11927"/>
                <a:gd name="connsiteY63" fmla="*/ 7358 h 10378"/>
                <a:gd name="connsiteX64" fmla="*/ 7559 w 11927"/>
                <a:gd name="connsiteY64" fmla="*/ 6972 h 10378"/>
                <a:gd name="connsiteX65" fmla="*/ 7525 w 11927"/>
                <a:gd name="connsiteY65" fmla="*/ 6410 h 10378"/>
                <a:gd name="connsiteX66" fmla="*/ 7525 w 11927"/>
                <a:gd name="connsiteY66" fmla="*/ 5849 h 10378"/>
                <a:gd name="connsiteX67" fmla="*/ 7592 w 11927"/>
                <a:gd name="connsiteY67" fmla="*/ 5460 h 10378"/>
                <a:gd name="connsiteX68" fmla="*/ 7795 w 11927"/>
                <a:gd name="connsiteY68" fmla="*/ 5287 h 10378"/>
                <a:gd name="connsiteX69" fmla="*/ 8032 w 11927"/>
                <a:gd name="connsiteY69" fmla="*/ 5159 h 10378"/>
                <a:gd name="connsiteX70" fmla="*/ 8235 w 11927"/>
                <a:gd name="connsiteY70" fmla="*/ 5116 h 10378"/>
                <a:gd name="connsiteX71" fmla="*/ 8335 w 11927"/>
                <a:gd name="connsiteY71" fmla="*/ 5116 h 10378"/>
                <a:gd name="connsiteX72" fmla="*/ 8335 w 11927"/>
                <a:gd name="connsiteY72" fmla="*/ 5116 h 10378"/>
                <a:gd name="connsiteX73" fmla="*/ 8438 w 11927"/>
                <a:gd name="connsiteY73" fmla="*/ 5116 h 10378"/>
                <a:gd name="connsiteX74" fmla="*/ 8639 w 11927"/>
                <a:gd name="connsiteY74" fmla="*/ 5159 h 10378"/>
                <a:gd name="connsiteX75" fmla="*/ 8909 w 11927"/>
                <a:gd name="connsiteY75" fmla="*/ 5287 h 10378"/>
                <a:gd name="connsiteX76" fmla="*/ 9113 w 11927"/>
                <a:gd name="connsiteY76" fmla="*/ 5460 h 10378"/>
                <a:gd name="connsiteX77" fmla="*/ 9213 w 11927"/>
                <a:gd name="connsiteY77" fmla="*/ 5849 h 10378"/>
                <a:gd name="connsiteX78" fmla="*/ 9180 w 11927"/>
                <a:gd name="connsiteY78" fmla="*/ 6410 h 10378"/>
                <a:gd name="connsiteX79" fmla="*/ 9113 w 11927"/>
                <a:gd name="connsiteY79" fmla="*/ 6972 h 10378"/>
                <a:gd name="connsiteX80" fmla="*/ 9078 w 11927"/>
                <a:gd name="connsiteY80" fmla="*/ 7358 h 10378"/>
                <a:gd name="connsiteX81" fmla="*/ 9078 w 11927"/>
                <a:gd name="connsiteY81" fmla="*/ 7530 h 10378"/>
                <a:gd name="connsiteX82" fmla="*/ 9078 w 11927"/>
                <a:gd name="connsiteY82" fmla="*/ 7530 h 10378"/>
                <a:gd name="connsiteX83" fmla="*/ 9011 w 11927"/>
                <a:gd name="connsiteY83" fmla="*/ 7661 h 10378"/>
                <a:gd name="connsiteX84" fmla="*/ 8978 w 11927"/>
                <a:gd name="connsiteY84" fmla="*/ 7790 h 10378"/>
                <a:gd name="connsiteX85" fmla="*/ 8909 w 11927"/>
                <a:gd name="connsiteY85" fmla="*/ 7919 h 10378"/>
                <a:gd name="connsiteX86" fmla="*/ 8877 w 11927"/>
                <a:gd name="connsiteY86" fmla="*/ 8005 h 10378"/>
                <a:gd name="connsiteX87" fmla="*/ 8775 w 11927"/>
                <a:gd name="connsiteY87" fmla="*/ 8091 h 10378"/>
                <a:gd name="connsiteX88" fmla="*/ 8978 w 11927"/>
                <a:gd name="connsiteY88" fmla="*/ 8825 h 10378"/>
                <a:gd name="connsiteX89" fmla="*/ 9992 w 11927"/>
                <a:gd name="connsiteY89" fmla="*/ 9126 h 10378"/>
                <a:gd name="connsiteX90" fmla="*/ 9992 w 11927"/>
                <a:gd name="connsiteY90" fmla="*/ 9126 h 10378"/>
                <a:gd name="connsiteX91" fmla="*/ 10058 w 11927"/>
                <a:gd name="connsiteY91" fmla="*/ 9213 h 10378"/>
                <a:gd name="connsiteX92" fmla="*/ 10093 w 11927"/>
                <a:gd name="connsiteY92" fmla="*/ 9256 h 10378"/>
                <a:gd name="connsiteX93" fmla="*/ 10093 w 11927"/>
                <a:gd name="connsiteY93" fmla="*/ 9384 h 10378"/>
                <a:gd name="connsiteX94" fmla="*/ 10125 w 11927"/>
                <a:gd name="connsiteY94" fmla="*/ 9516 h 10378"/>
                <a:gd name="connsiteX95" fmla="*/ 10125 w 11927"/>
                <a:gd name="connsiteY9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3944 w 11927"/>
                <a:gd name="connsiteY14" fmla="*/ 5460 h 10378"/>
                <a:gd name="connsiteX15" fmla="*/ 4046 w 11927"/>
                <a:gd name="connsiteY15" fmla="*/ 5849 h 10378"/>
                <a:gd name="connsiteX16" fmla="*/ 4046 w 11927"/>
                <a:gd name="connsiteY16" fmla="*/ 6410 h 10378"/>
                <a:gd name="connsiteX17" fmla="*/ 4013 w 11927"/>
                <a:gd name="connsiteY17" fmla="*/ 6972 h 10378"/>
                <a:gd name="connsiteX18" fmla="*/ 3910 w 11927"/>
                <a:gd name="connsiteY18" fmla="*/ 7575 h 10378"/>
                <a:gd name="connsiteX19" fmla="*/ 3676 w 11927"/>
                <a:gd name="connsiteY19" fmla="*/ 8091 h 10378"/>
                <a:gd name="connsiteX20" fmla="*/ 3844 w 11927"/>
                <a:gd name="connsiteY20" fmla="*/ 8825 h 10378"/>
                <a:gd name="connsiteX21" fmla="*/ 4384 w 11927"/>
                <a:gd name="connsiteY21" fmla="*/ 8998 h 10378"/>
                <a:gd name="connsiteX22" fmla="*/ 3608 w 11927"/>
                <a:gd name="connsiteY22" fmla="*/ 9256 h 10378"/>
                <a:gd name="connsiteX23" fmla="*/ 3574 w 11927"/>
                <a:gd name="connsiteY23" fmla="*/ 9256 h 10378"/>
                <a:gd name="connsiteX24" fmla="*/ 3406 w 11927"/>
                <a:gd name="connsiteY24" fmla="*/ 9774 h 10378"/>
                <a:gd name="connsiteX25" fmla="*/ 3406 w 11927"/>
                <a:gd name="connsiteY25" fmla="*/ 10378 h 10378"/>
                <a:gd name="connsiteX26" fmla="*/ 3676 w 11927"/>
                <a:gd name="connsiteY26" fmla="*/ 10378 h 10378"/>
                <a:gd name="connsiteX27" fmla="*/ 3676 w 11927"/>
                <a:gd name="connsiteY27" fmla="*/ 9948 h 10378"/>
                <a:gd name="connsiteX28" fmla="*/ 3809 w 11927"/>
                <a:gd name="connsiteY28" fmla="*/ 9473 h 10378"/>
                <a:gd name="connsiteX29" fmla="*/ 5025 w 11927"/>
                <a:gd name="connsiteY29" fmla="*/ 9084 h 10378"/>
                <a:gd name="connsiteX30" fmla="*/ 5263 w 11927"/>
                <a:gd name="connsiteY30" fmla="*/ 8221 h 10378"/>
                <a:gd name="connsiteX31" fmla="*/ 5060 w 11927"/>
                <a:gd name="connsiteY31" fmla="*/ 7962 h 10378"/>
                <a:gd name="connsiteX32" fmla="*/ 4823 w 11927"/>
                <a:gd name="connsiteY32" fmla="*/ 5159 h 10378"/>
                <a:gd name="connsiteX33" fmla="*/ 5802 w 11927"/>
                <a:gd name="connsiteY33" fmla="*/ 4572 h 10378"/>
                <a:gd name="connsiteX34" fmla="*/ 6714 w 11927"/>
                <a:gd name="connsiteY34" fmla="*/ 5159 h 10378"/>
                <a:gd name="connsiteX35" fmla="*/ 6478 w 11927"/>
                <a:gd name="connsiteY35" fmla="*/ 7962 h 10378"/>
                <a:gd name="connsiteX36" fmla="*/ 6275 w 11927"/>
                <a:gd name="connsiteY36" fmla="*/ 8221 h 10378"/>
                <a:gd name="connsiteX37" fmla="*/ 6544 w 11927"/>
                <a:gd name="connsiteY37" fmla="*/ 9084 h 10378"/>
                <a:gd name="connsiteX38" fmla="*/ 7762 w 11927"/>
                <a:gd name="connsiteY38" fmla="*/ 9473 h 10378"/>
                <a:gd name="connsiteX39" fmla="*/ 7762 w 11927"/>
                <a:gd name="connsiteY39" fmla="*/ 9516 h 10378"/>
                <a:gd name="connsiteX40" fmla="*/ 7795 w 11927"/>
                <a:gd name="connsiteY40" fmla="*/ 9559 h 10378"/>
                <a:gd name="connsiteX41" fmla="*/ 7864 w 11927"/>
                <a:gd name="connsiteY41" fmla="*/ 9646 h 10378"/>
                <a:gd name="connsiteX42" fmla="*/ 7897 w 11927"/>
                <a:gd name="connsiteY42" fmla="*/ 9774 h 10378"/>
                <a:gd name="connsiteX43" fmla="*/ 7964 w 11927"/>
                <a:gd name="connsiteY43" fmla="*/ 9948 h 10378"/>
                <a:gd name="connsiteX44" fmla="*/ 7964 w 11927"/>
                <a:gd name="connsiteY44" fmla="*/ 10120 h 10378"/>
                <a:gd name="connsiteX45" fmla="*/ 7964 w 11927"/>
                <a:gd name="connsiteY45" fmla="*/ 10334 h 10378"/>
                <a:gd name="connsiteX46" fmla="*/ 8134 w 11927"/>
                <a:gd name="connsiteY46" fmla="*/ 10334 h 10378"/>
                <a:gd name="connsiteX47" fmla="*/ 8134 w 11927"/>
                <a:gd name="connsiteY47" fmla="*/ 9774 h 10378"/>
                <a:gd name="connsiteX48" fmla="*/ 8134 w 11927"/>
                <a:gd name="connsiteY48" fmla="*/ 9559 h 10378"/>
                <a:gd name="connsiteX49" fmla="*/ 8098 w 11927"/>
                <a:gd name="connsiteY49" fmla="*/ 9473 h 10378"/>
                <a:gd name="connsiteX50" fmla="*/ 8032 w 11927"/>
                <a:gd name="connsiteY50" fmla="*/ 9343 h 10378"/>
                <a:gd name="connsiteX51" fmla="*/ 7998 w 11927"/>
                <a:gd name="connsiteY51" fmla="*/ 9256 h 10378"/>
                <a:gd name="connsiteX52" fmla="*/ 7964 w 11927"/>
                <a:gd name="connsiteY52" fmla="*/ 9256 h 10378"/>
                <a:gd name="connsiteX53" fmla="*/ 7155 w 11927"/>
                <a:gd name="connsiteY53" fmla="*/ 8998 h 10378"/>
                <a:gd name="connsiteX54" fmla="*/ 7693 w 11927"/>
                <a:gd name="connsiteY54" fmla="*/ 8825 h 10378"/>
                <a:gd name="connsiteX55" fmla="*/ 7964 w 11927"/>
                <a:gd name="connsiteY55" fmla="*/ 8091 h 10378"/>
                <a:gd name="connsiteX56" fmla="*/ 7864 w 11927"/>
                <a:gd name="connsiteY56" fmla="*/ 8005 h 10378"/>
                <a:gd name="connsiteX57" fmla="*/ 7762 w 11927"/>
                <a:gd name="connsiteY57" fmla="*/ 7919 h 10378"/>
                <a:gd name="connsiteX58" fmla="*/ 7693 w 11927"/>
                <a:gd name="connsiteY58" fmla="*/ 7790 h 10378"/>
                <a:gd name="connsiteX59" fmla="*/ 7661 w 11927"/>
                <a:gd name="connsiteY59" fmla="*/ 7661 h 10378"/>
                <a:gd name="connsiteX60" fmla="*/ 7661 w 11927"/>
                <a:gd name="connsiteY60" fmla="*/ 7530 h 10378"/>
                <a:gd name="connsiteX61" fmla="*/ 7661 w 11927"/>
                <a:gd name="connsiteY61" fmla="*/ 7530 h 10378"/>
                <a:gd name="connsiteX62" fmla="*/ 7592 w 11927"/>
                <a:gd name="connsiteY62" fmla="*/ 7358 h 10378"/>
                <a:gd name="connsiteX63" fmla="*/ 7559 w 11927"/>
                <a:gd name="connsiteY63" fmla="*/ 6972 h 10378"/>
                <a:gd name="connsiteX64" fmla="*/ 7525 w 11927"/>
                <a:gd name="connsiteY64" fmla="*/ 6410 h 10378"/>
                <a:gd name="connsiteX65" fmla="*/ 7525 w 11927"/>
                <a:gd name="connsiteY65" fmla="*/ 5849 h 10378"/>
                <a:gd name="connsiteX66" fmla="*/ 7592 w 11927"/>
                <a:gd name="connsiteY66" fmla="*/ 5460 h 10378"/>
                <a:gd name="connsiteX67" fmla="*/ 7795 w 11927"/>
                <a:gd name="connsiteY67" fmla="*/ 5287 h 10378"/>
                <a:gd name="connsiteX68" fmla="*/ 8032 w 11927"/>
                <a:gd name="connsiteY68" fmla="*/ 5159 h 10378"/>
                <a:gd name="connsiteX69" fmla="*/ 8235 w 11927"/>
                <a:gd name="connsiteY69" fmla="*/ 5116 h 10378"/>
                <a:gd name="connsiteX70" fmla="*/ 8335 w 11927"/>
                <a:gd name="connsiteY70" fmla="*/ 5116 h 10378"/>
                <a:gd name="connsiteX71" fmla="*/ 8335 w 11927"/>
                <a:gd name="connsiteY71" fmla="*/ 5116 h 10378"/>
                <a:gd name="connsiteX72" fmla="*/ 8438 w 11927"/>
                <a:gd name="connsiteY72" fmla="*/ 5116 h 10378"/>
                <a:gd name="connsiteX73" fmla="*/ 8639 w 11927"/>
                <a:gd name="connsiteY73" fmla="*/ 5159 h 10378"/>
                <a:gd name="connsiteX74" fmla="*/ 8909 w 11927"/>
                <a:gd name="connsiteY74" fmla="*/ 5287 h 10378"/>
                <a:gd name="connsiteX75" fmla="*/ 9113 w 11927"/>
                <a:gd name="connsiteY75" fmla="*/ 5460 h 10378"/>
                <a:gd name="connsiteX76" fmla="*/ 9213 w 11927"/>
                <a:gd name="connsiteY76" fmla="*/ 5849 h 10378"/>
                <a:gd name="connsiteX77" fmla="*/ 9180 w 11927"/>
                <a:gd name="connsiteY77" fmla="*/ 6410 h 10378"/>
                <a:gd name="connsiteX78" fmla="*/ 9113 w 11927"/>
                <a:gd name="connsiteY78" fmla="*/ 6972 h 10378"/>
                <a:gd name="connsiteX79" fmla="*/ 9078 w 11927"/>
                <a:gd name="connsiteY79" fmla="*/ 7358 h 10378"/>
                <a:gd name="connsiteX80" fmla="*/ 9078 w 11927"/>
                <a:gd name="connsiteY80" fmla="*/ 7530 h 10378"/>
                <a:gd name="connsiteX81" fmla="*/ 9078 w 11927"/>
                <a:gd name="connsiteY81" fmla="*/ 7530 h 10378"/>
                <a:gd name="connsiteX82" fmla="*/ 9011 w 11927"/>
                <a:gd name="connsiteY82" fmla="*/ 7661 h 10378"/>
                <a:gd name="connsiteX83" fmla="*/ 8978 w 11927"/>
                <a:gd name="connsiteY83" fmla="*/ 7790 h 10378"/>
                <a:gd name="connsiteX84" fmla="*/ 8909 w 11927"/>
                <a:gd name="connsiteY84" fmla="*/ 7919 h 10378"/>
                <a:gd name="connsiteX85" fmla="*/ 8877 w 11927"/>
                <a:gd name="connsiteY85" fmla="*/ 8005 h 10378"/>
                <a:gd name="connsiteX86" fmla="*/ 8775 w 11927"/>
                <a:gd name="connsiteY86" fmla="*/ 8091 h 10378"/>
                <a:gd name="connsiteX87" fmla="*/ 8978 w 11927"/>
                <a:gd name="connsiteY87" fmla="*/ 8825 h 10378"/>
                <a:gd name="connsiteX88" fmla="*/ 9992 w 11927"/>
                <a:gd name="connsiteY88" fmla="*/ 9126 h 10378"/>
                <a:gd name="connsiteX89" fmla="*/ 9992 w 11927"/>
                <a:gd name="connsiteY89" fmla="*/ 9126 h 10378"/>
                <a:gd name="connsiteX90" fmla="*/ 10058 w 11927"/>
                <a:gd name="connsiteY90" fmla="*/ 9213 h 10378"/>
                <a:gd name="connsiteX91" fmla="*/ 10093 w 11927"/>
                <a:gd name="connsiteY91" fmla="*/ 9256 h 10378"/>
                <a:gd name="connsiteX92" fmla="*/ 10093 w 11927"/>
                <a:gd name="connsiteY92" fmla="*/ 9384 h 10378"/>
                <a:gd name="connsiteX93" fmla="*/ 10125 w 11927"/>
                <a:gd name="connsiteY93" fmla="*/ 9516 h 10378"/>
                <a:gd name="connsiteX94" fmla="*/ 10125 w 11927"/>
                <a:gd name="connsiteY9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46 w 11927"/>
                <a:gd name="connsiteY15" fmla="*/ 6410 h 10378"/>
                <a:gd name="connsiteX16" fmla="*/ 4013 w 11927"/>
                <a:gd name="connsiteY16" fmla="*/ 6972 h 10378"/>
                <a:gd name="connsiteX17" fmla="*/ 3910 w 11927"/>
                <a:gd name="connsiteY17" fmla="*/ 7575 h 10378"/>
                <a:gd name="connsiteX18" fmla="*/ 3676 w 11927"/>
                <a:gd name="connsiteY18" fmla="*/ 8091 h 10378"/>
                <a:gd name="connsiteX19" fmla="*/ 3844 w 11927"/>
                <a:gd name="connsiteY19" fmla="*/ 8825 h 10378"/>
                <a:gd name="connsiteX20" fmla="*/ 4384 w 11927"/>
                <a:gd name="connsiteY20" fmla="*/ 8998 h 10378"/>
                <a:gd name="connsiteX21" fmla="*/ 3608 w 11927"/>
                <a:gd name="connsiteY21" fmla="*/ 9256 h 10378"/>
                <a:gd name="connsiteX22" fmla="*/ 3574 w 11927"/>
                <a:gd name="connsiteY22" fmla="*/ 9256 h 10378"/>
                <a:gd name="connsiteX23" fmla="*/ 3406 w 11927"/>
                <a:gd name="connsiteY23" fmla="*/ 9774 h 10378"/>
                <a:gd name="connsiteX24" fmla="*/ 3406 w 11927"/>
                <a:gd name="connsiteY24" fmla="*/ 10378 h 10378"/>
                <a:gd name="connsiteX25" fmla="*/ 3676 w 11927"/>
                <a:gd name="connsiteY25" fmla="*/ 10378 h 10378"/>
                <a:gd name="connsiteX26" fmla="*/ 3676 w 11927"/>
                <a:gd name="connsiteY26" fmla="*/ 9948 h 10378"/>
                <a:gd name="connsiteX27" fmla="*/ 3809 w 11927"/>
                <a:gd name="connsiteY27" fmla="*/ 9473 h 10378"/>
                <a:gd name="connsiteX28" fmla="*/ 5025 w 11927"/>
                <a:gd name="connsiteY28" fmla="*/ 9084 h 10378"/>
                <a:gd name="connsiteX29" fmla="*/ 5263 w 11927"/>
                <a:gd name="connsiteY29" fmla="*/ 8221 h 10378"/>
                <a:gd name="connsiteX30" fmla="*/ 5060 w 11927"/>
                <a:gd name="connsiteY30" fmla="*/ 7962 h 10378"/>
                <a:gd name="connsiteX31" fmla="*/ 4823 w 11927"/>
                <a:gd name="connsiteY31" fmla="*/ 5159 h 10378"/>
                <a:gd name="connsiteX32" fmla="*/ 5802 w 11927"/>
                <a:gd name="connsiteY32" fmla="*/ 4572 h 10378"/>
                <a:gd name="connsiteX33" fmla="*/ 6714 w 11927"/>
                <a:gd name="connsiteY33" fmla="*/ 5159 h 10378"/>
                <a:gd name="connsiteX34" fmla="*/ 6478 w 11927"/>
                <a:gd name="connsiteY34" fmla="*/ 7962 h 10378"/>
                <a:gd name="connsiteX35" fmla="*/ 6275 w 11927"/>
                <a:gd name="connsiteY35" fmla="*/ 8221 h 10378"/>
                <a:gd name="connsiteX36" fmla="*/ 6544 w 11927"/>
                <a:gd name="connsiteY36" fmla="*/ 9084 h 10378"/>
                <a:gd name="connsiteX37" fmla="*/ 7762 w 11927"/>
                <a:gd name="connsiteY37" fmla="*/ 9473 h 10378"/>
                <a:gd name="connsiteX38" fmla="*/ 7762 w 11927"/>
                <a:gd name="connsiteY38" fmla="*/ 9516 h 10378"/>
                <a:gd name="connsiteX39" fmla="*/ 7795 w 11927"/>
                <a:gd name="connsiteY39" fmla="*/ 9559 h 10378"/>
                <a:gd name="connsiteX40" fmla="*/ 7864 w 11927"/>
                <a:gd name="connsiteY40" fmla="*/ 9646 h 10378"/>
                <a:gd name="connsiteX41" fmla="*/ 7897 w 11927"/>
                <a:gd name="connsiteY41" fmla="*/ 9774 h 10378"/>
                <a:gd name="connsiteX42" fmla="*/ 7964 w 11927"/>
                <a:gd name="connsiteY42" fmla="*/ 9948 h 10378"/>
                <a:gd name="connsiteX43" fmla="*/ 7964 w 11927"/>
                <a:gd name="connsiteY43" fmla="*/ 10120 h 10378"/>
                <a:gd name="connsiteX44" fmla="*/ 7964 w 11927"/>
                <a:gd name="connsiteY44" fmla="*/ 10334 h 10378"/>
                <a:gd name="connsiteX45" fmla="*/ 8134 w 11927"/>
                <a:gd name="connsiteY45" fmla="*/ 10334 h 10378"/>
                <a:gd name="connsiteX46" fmla="*/ 8134 w 11927"/>
                <a:gd name="connsiteY46" fmla="*/ 9774 h 10378"/>
                <a:gd name="connsiteX47" fmla="*/ 8134 w 11927"/>
                <a:gd name="connsiteY47" fmla="*/ 9559 h 10378"/>
                <a:gd name="connsiteX48" fmla="*/ 8098 w 11927"/>
                <a:gd name="connsiteY48" fmla="*/ 9473 h 10378"/>
                <a:gd name="connsiteX49" fmla="*/ 8032 w 11927"/>
                <a:gd name="connsiteY49" fmla="*/ 9343 h 10378"/>
                <a:gd name="connsiteX50" fmla="*/ 7998 w 11927"/>
                <a:gd name="connsiteY50" fmla="*/ 9256 h 10378"/>
                <a:gd name="connsiteX51" fmla="*/ 7964 w 11927"/>
                <a:gd name="connsiteY51" fmla="*/ 9256 h 10378"/>
                <a:gd name="connsiteX52" fmla="*/ 7155 w 11927"/>
                <a:gd name="connsiteY52" fmla="*/ 8998 h 10378"/>
                <a:gd name="connsiteX53" fmla="*/ 7693 w 11927"/>
                <a:gd name="connsiteY53" fmla="*/ 8825 h 10378"/>
                <a:gd name="connsiteX54" fmla="*/ 7964 w 11927"/>
                <a:gd name="connsiteY54" fmla="*/ 8091 h 10378"/>
                <a:gd name="connsiteX55" fmla="*/ 7864 w 11927"/>
                <a:gd name="connsiteY55" fmla="*/ 8005 h 10378"/>
                <a:gd name="connsiteX56" fmla="*/ 7762 w 11927"/>
                <a:gd name="connsiteY56" fmla="*/ 7919 h 10378"/>
                <a:gd name="connsiteX57" fmla="*/ 7693 w 11927"/>
                <a:gd name="connsiteY57" fmla="*/ 7790 h 10378"/>
                <a:gd name="connsiteX58" fmla="*/ 7661 w 11927"/>
                <a:gd name="connsiteY58" fmla="*/ 7661 h 10378"/>
                <a:gd name="connsiteX59" fmla="*/ 7661 w 11927"/>
                <a:gd name="connsiteY59" fmla="*/ 7530 h 10378"/>
                <a:gd name="connsiteX60" fmla="*/ 7661 w 11927"/>
                <a:gd name="connsiteY60" fmla="*/ 7530 h 10378"/>
                <a:gd name="connsiteX61" fmla="*/ 7592 w 11927"/>
                <a:gd name="connsiteY61" fmla="*/ 7358 h 10378"/>
                <a:gd name="connsiteX62" fmla="*/ 7559 w 11927"/>
                <a:gd name="connsiteY62" fmla="*/ 6972 h 10378"/>
                <a:gd name="connsiteX63" fmla="*/ 7525 w 11927"/>
                <a:gd name="connsiteY63" fmla="*/ 6410 h 10378"/>
                <a:gd name="connsiteX64" fmla="*/ 7525 w 11927"/>
                <a:gd name="connsiteY64" fmla="*/ 5849 h 10378"/>
                <a:gd name="connsiteX65" fmla="*/ 7592 w 11927"/>
                <a:gd name="connsiteY65" fmla="*/ 5460 h 10378"/>
                <a:gd name="connsiteX66" fmla="*/ 7795 w 11927"/>
                <a:gd name="connsiteY66" fmla="*/ 5287 h 10378"/>
                <a:gd name="connsiteX67" fmla="*/ 8032 w 11927"/>
                <a:gd name="connsiteY67" fmla="*/ 5159 h 10378"/>
                <a:gd name="connsiteX68" fmla="*/ 8235 w 11927"/>
                <a:gd name="connsiteY68" fmla="*/ 5116 h 10378"/>
                <a:gd name="connsiteX69" fmla="*/ 8335 w 11927"/>
                <a:gd name="connsiteY69" fmla="*/ 5116 h 10378"/>
                <a:gd name="connsiteX70" fmla="*/ 8335 w 11927"/>
                <a:gd name="connsiteY70" fmla="*/ 5116 h 10378"/>
                <a:gd name="connsiteX71" fmla="*/ 8438 w 11927"/>
                <a:gd name="connsiteY71" fmla="*/ 5116 h 10378"/>
                <a:gd name="connsiteX72" fmla="*/ 8639 w 11927"/>
                <a:gd name="connsiteY72" fmla="*/ 5159 h 10378"/>
                <a:gd name="connsiteX73" fmla="*/ 8909 w 11927"/>
                <a:gd name="connsiteY73" fmla="*/ 5287 h 10378"/>
                <a:gd name="connsiteX74" fmla="*/ 9113 w 11927"/>
                <a:gd name="connsiteY74" fmla="*/ 5460 h 10378"/>
                <a:gd name="connsiteX75" fmla="*/ 9213 w 11927"/>
                <a:gd name="connsiteY75" fmla="*/ 5849 h 10378"/>
                <a:gd name="connsiteX76" fmla="*/ 9180 w 11927"/>
                <a:gd name="connsiteY76" fmla="*/ 6410 h 10378"/>
                <a:gd name="connsiteX77" fmla="*/ 9113 w 11927"/>
                <a:gd name="connsiteY77" fmla="*/ 6972 h 10378"/>
                <a:gd name="connsiteX78" fmla="*/ 9078 w 11927"/>
                <a:gd name="connsiteY78" fmla="*/ 7358 h 10378"/>
                <a:gd name="connsiteX79" fmla="*/ 9078 w 11927"/>
                <a:gd name="connsiteY79" fmla="*/ 7530 h 10378"/>
                <a:gd name="connsiteX80" fmla="*/ 9078 w 11927"/>
                <a:gd name="connsiteY80" fmla="*/ 7530 h 10378"/>
                <a:gd name="connsiteX81" fmla="*/ 9011 w 11927"/>
                <a:gd name="connsiteY81" fmla="*/ 7661 h 10378"/>
                <a:gd name="connsiteX82" fmla="*/ 8978 w 11927"/>
                <a:gd name="connsiteY82" fmla="*/ 7790 h 10378"/>
                <a:gd name="connsiteX83" fmla="*/ 8909 w 11927"/>
                <a:gd name="connsiteY83" fmla="*/ 7919 h 10378"/>
                <a:gd name="connsiteX84" fmla="*/ 8877 w 11927"/>
                <a:gd name="connsiteY84" fmla="*/ 8005 h 10378"/>
                <a:gd name="connsiteX85" fmla="*/ 8775 w 11927"/>
                <a:gd name="connsiteY85" fmla="*/ 8091 h 10378"/>
                <a:gd name="connsiteX86" fmla="*/ 8978 w 11927"/>
                <a:gd name="connsiteY86" fmla="*/ 8825 h 10378"/>
                <a:gd name="connsiteX87" fmla="*/ 9992 w 11927"/>
                <a:gd name="connsiteY87" fmla="*/ 9126 h 10378"/>
                <a:gd name="connsiteX88" fmla="*/ 9992 w 11927"/>
                <a:gd name="connsiteY88" fmla="*/ 9126 h 10378"/>
                <a:gd name="connsiteX89" fmla="*/ 10058 w 11927"/>
                <a:gd name="connsiteY89" fmla="*/ 9213 h 10378"/>
                <a:gd name="connsiteX90" fmla="*/ 10093 w 11927"/>
                <a:gd name="connsiteY90" fmla="*/ 9256 h 10378"/>
                <a:gd name="connsiteX91" fmla="*/ 10093 w 11927"/>
                <a:gd name="connsiteY91" fmla="*/ 9384 h 10378"/>
                <a:gd name="connsiteX92" fmla="*/ 10125 w 11927"/>
                <a:gd name="connsiteY92" fmla="*/ 9516 h 10378"/>
                <a:gd name="connsiteX93" fmla="*/ 10125 w 11927"/>
                <a:gd name="connsiteY9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13 w 11927"/>
                <a:gd name="connsiteY15" fmla="*/ 6972 h 10378"/>
                <a:gd name="connsiteX16" fmla="*/ 3910 w 11927"/>
                <a:gd name="connsiteY16" fmla="*/ 7575 h 10378"/>
                <a:gd name="connsiteX17" fmla="*/ 3676 w 11927"/>
                <a:gd name="connsiteY17" fmla="*/ 8091 h 10378"/>
                <a:gd name="connsiteX18" fmla="*/ 3844 w 11927"/>
                <a:gd name="connsiteY18" fmla="*/ 8825 h 10378"/>
                <a:gd name="connsiteX19" fmla="*/ 4384 w 11927"/>
                <a:gd name="connsiteY19" fmla="*/ 8998 h 10378"/>
                <a:gd name="connsiteX20" fmla="*/ 3608 w 11927"/>
                <a:gd name="connsiteY20" fmla="*/ 9256 h 10378"/>
                <a:gd name="connsiteX21" fmla="*/ 3574 w 11927"/>
                <a:gd name="connsiteY21" fmla="*/ 9256 h 10378"/>
                <a:gd name="connsiteX22" fmla="*/ 3406 w 11927"/>
                <a:gd name="connsiteY22" fmla="*/ 9774 h 10378"/>
                <a:gd name="connsiteX23" fmla="*/ 3406 w 11927"/>
                <a:gd name="connsiteY23" fmla="*/ 10378 h 10378"/>
                <a:gd name="connsiteX24" fmla="*/ 3676 w 11927"/>
                <a:gd name="connsiteY24" fmla="*/ 10378 h 10378"/>
                <a:gd name="connsiteX25" fmla="*/ 3676 w 11927"/>
                <a:gd name="connsiteY25" fmla="*/ 9948 h 10378"/>
                <a:gd name="connsiteX26" fmla="*/ 3809 w 11927"/>
                <a:gd name="connsiteY26" fmla="*/ 9473 h 10378"/>
                <a:gd name="connsiteX27" fmla="*/ 5025 w 11927"/>
                <a:gd name="connsiteY27" fmla="*/ 9084 h 10378"/>
                <a:gd name="connsiteX28" fmla="*/ 5263 w 11927"/>
                <a:gd name="connsiteY28" fmla="*/ 8221 h 10378"/>
                <a:gd name="connsiteX29" fmla="*/ 5060 w 11927"/>
                <a:gd name="connsiteY29" fmla="*/ 7962 h 10378"/>
                <a:gd name="connsiteX30" fmla="*/ 4823 w 11927"/>
                <a:gd name="connsiteY30" fmla="*/ 5159 h 10378"/>
                <a:gd name="connsiteX31" fmla="*/ 5802 w 11927"/>
                <a:gd name="connsiteY31" fmla="*/ 4572 h 10378"/>
                <a:gd name="connsiteX32" fmla="*/ 6714 w 11927"/>
                <a:gd name="connsiteY32" fmla="*/ 5159 h 10378"/>
                <a:gd name="connsiteX33" fmla="*/ 6478 w 11927"/>
                <a:gd name="connsiteY33" fmla="*/ 7962 h 10378"/>
                <a:gd name="connsiteX34" fmla="*/ 6275 w 11927"/>
                <a:gd name="connsiteY34" fmla="*/ 8221 h 10378"/>
                <a:gd name="connsiteX35" fmla="*/ 6544 w 11927"/>
                <a:gd name="connsiteY35" fmla="*/ 9084 h 10378"/>
                <a:gd name="connsiteX36" fmla="*/ 7762 w 11927"/>
                <a:gd name="connsiteY36" fmla="*/ 9473 h 10378"/>
                <a:gd name="connsiteX37" fmla="*/ 7762 w 11927"/>
                <a:gd name="connsiteY37" fmla="*/ 9516 h 10378"/>
                <a:gd name="connsiteX38" fmla="*/ 7795 w 11927"/>
                <a:gd name="connsiteY38" fmla="*/ 9559 h 10378"/>
                <a:gd name="connsiteX39" fmla="*/ 7864 w 11927"/>
                <a:gd name="connsiteY39" fmla="*/ 9646 h 10378"/>
                <a:gd name="connsiteX40" fmla="*/ 7897 w 11927"/>
                <a:gd name="connsiteY40" fmla="*/ 9774 h 10378"/>
                <a:gd name="connsiteX41" fmla="*/ 7964 w 11927"/>
                <a:gd name="connsiteY41" fmla="*/ 9948 h 10378"/>
                <a:gd name="connsiteX42" fmla="*/ 7964 w 11927"/>
                <a:gd name="connsiteY42" fmla="*/ 10120 h 10378"/>
                <a:gd name="connsiteX43" fmla="*/ 7964 w 11927"/>
                <a:gd name="connsiteY43" fmla="*/ 10334 h 10378"/>
                <a:gd name="connsiteX44" fmla="*/ 8134 w 11927"/>
                <a:gd name="connsiteY44" fmla="*/ 10334 h 10378"/>
                <a:gd name="connsiteX45" fmla="*/ 8134 w 11927"/>
                <a:gd name="connsiteY45" fmla="*/ 9774 h 10378"/>
                <a:gd name="connsiteX46" fmla="*/ 8134 w 11927"/>
                <a:gd name="connsiteY46" fmla="*/ 9559 h 10378"/>
                <a:gd name="connsiteX47" fmla="*/ 8098 w 11927"/>
                <a:gd name="connsiteY47" fmla="*/ 9473 h 10378"/>
                <a:gd name="connsiteX48" fmla="*/ 8032 w 11927"/>
                <a:gd name="connsiteY48" fmla="*/ 9343 h 10378"/>
                <a:gd name="connsiteX49" fmla="*/ 7998 w 11927"/>
                <a:gd name="connsiteY49" fmla="*/ 9256 h 10378"/>
                <a:gd name="connsiteX50" fmla="*/ 7964 w 11927"/>
                <a:gd name="connsiteY50" fmla="*/ 9256 h 10378"/>
                <a:gd name="connsiteX51" fmla="*/ 7155 w 11927"/>
                <a:gd name="connsiteY51" fmla="*/ 8998 h 10378"/>
                <a:gd name="connsiteX52" fmla="*/ 7693 w 11927"/>
                <a:gd name="connsiteY52" fmla="*/ 8825 h 10378"/>
                <a:gd name="connsiteX53" fmla="*/ 7964 w 11927"/>
                <a:gd name="connsiteY53" fmla="*/ 8091 h 10378"/>
                <a:gd name="connsiteX54" fmla="*/ 7864 w 11927"/>
                <a:gd name="connsiteY54" fmla="*/ 8005 h 10378"/>
                <a:gd name="connsiteX55" fmla="*/ 7762 w 11927"/>
                <a:gd name="connsiteY55" fmla="*/ 7919 h 10378"/>
                <a:gd name="connsiteX56" fmla="*/ 7693 w 11927"/>
                <a:gd name="connsiteY56" fmla="*/ 7790 h 10378"/>
                <a:gd name="connsiteX57" fmla="*/ 7661 w 11927"/>
                <a:gd name="connsiteY57" fmla="*/ 7661 h 10378"/>
                <a:gd name="connsiteX58" fmla="*/ 7661 w 11927"/>
                <a:gd name="connsiteY58" fmla="*/ 7530 h 10378"/>
                <a:gd name="connsiteX59" fmla="*/ 7661 w 11927"/>
                <a:gd name="connsiteY59" fmla="*/ 7530 h 10378"/>
                <a:gd name="connsiteX60" fmla="*/ 7592 w 11927"/>
                <a:gd name="connsiteY60" fmla="*/ 7358 h 10378"/>
                <a:gd name="connsiteX61" fmla="*/ 7559 w 11927"/>
                <a:gd name="connsiteY61" fmla="*/ 6972 h 10378"/>
                <a:gd name="connsiteX62" fmla="*/ 7525 w 11927"/>
                <a:gd name="connsiteY62" fmla="*/ 6410 h 10378"/>
                <a:gd name="connsiteX63" fmla="*/ 7525 w 11927"/>
                <a:gd name="connsiteY63" fmla="*/ 5849 h 10378"/>
                <a:gd name="connsiteX64" fmla="*/ 7592 w 11927"/>
                <a:gd name="connsiteY64" fmla="*/ 5460 h 10378"/>
                <a:gd name="connsiteX65" fmla="*/ 7795 w 11927"/>
                <a:gd name="connsiteY65" fmla="*/ 5287 h 10378"/>
                <a:gd name="connsiteX66" fmla="*/ 8032 w 11927"/>
                <a:gd name="connsiteY66" fmla="*/ 5159 h 10378"/>
                <a:gd name="connsiteX67" fmla="*/ 8235 w 11927"/>
                <a:gd name="connsiteY67" fmla="*/ 5116 h 10378"/>
                <a:gd name="connsiteX68" fmla="*/ 8335 w 11927"/>
                <a:gd name="connsiteY68" fmla="*/ 5116 h 10378"/>
                <a:gd name="connsiteX69" fmla="*/ 8335 w 11927"/>
                <a:gd name="connsiteY69" fmla="*/ 5116 h 10378"/>
                <a:gd name="connsiteX70" fmla="*/ 8438 w 11927"/>
                <a:gd name="connsiteY70" fmla="*/ 5116 h 10378"/>
                <a:gd name="connsiteX71" fmla="*/ 8639 w 11927"/>
                <a:gd name="connsiteY71" fmla="*/ 5159 h 10378"/>
                <a:gd name="connsiteX72" fmla="*/ 8909 w 11927"/>
                <a:gd name="connsiteY72" fmla="*/ 5287 h 10378"/>
                <a:gd name="connsiteX73" fmla="*/ 9113 w 11927"/>
                <a:gd name="connsiteY73" fmla="*/ 5460 h 10378"/>
                <a:gd name="connsiteX74" fmla="*/ 9213 w 11927"/>
                <a:gd name="connsiteY74" fmla="*/ 5849 h 10378"/>
                <a:gd name="connsiteX75" fmla="*/ 9180 w 11927"/>
                <a:gd name="connsiteY75" fmla="*/ 6410 h 10378"/>
                <a:gd name="connsiteX76" fmla="*/ 9113 w 11927"/>
                <a:gd name="connsiteY76" fmla="*/ 6972 h 10378"/>
                <a:gd name="connsiteX77" fmla="*/ 9078 w 11927"/>
                <a:gd name="connsiteY77" fmla="*/ 7358 h 10378"/>
                <a:gd name="connsiteX78" fmla="*/ 9078 w 11927"/>
                <a:gd name="connsiteY78" fmla="*/ 7530 h 10378"/>
                <a:gd name="connsiteX79" fmla="*/ 9078 w 11927"/>
                <a:gd name="connsiteY79" fmla="*/ 7530 h 10378"/>
                <a:gd name="connsiteX80" fmla="*/ 9011 w 11927"/>
                <a:gd name="connsiteY80" fmla="*/ 7661 h 10378"/>
                <a:gd name="connsiteX81" fmla="*/ 8978 w 11927"/>
                <a:gd name="connsiteY81" fmla="*/ 7790 h 10378"/>
                <a:gd name="connsiteX82" fmla="*/ 8909 w 11927"/>
                <a:gd name="connsiteY82" fmla="*/ 7919 h 10378"/>
                <a:gd name="connsiteX83" fmla="*/ 8877 w 11927"/>
                <a:gd name="connsiteY83" fmla="*/ 8005 h 10378"/>
                <a:gd name="connsiteX84" fmla="*/ 8775 w 11927"/>
                <a:gd name="connsiteY84" fmla="*/ 8091 h 10378"/>
                <a:gd name="connsiteX85" fmla="*/ 8978 w 11927"/>
                <a:gd name="connsiteY85" fmla="*/ 8825 h 10378"/>
                <a:gd name="connsiteX86" fmla="*/ 9992 w 11927"/>
                <a:gd name="connsiteY86" fmla="*/ 9126 h 10378"/>
                <a:gd name="connsiteX87" fmla="*/ 9992 w 11927"/>
                <a:gd name="connsiteY87" fmla="*/ 9126 h 10378"/>
                <a:gd name="connsiteX88" fmla="*/ 10058 w 11927"/>
                <a:gd name="connsiteY88" fmla="*/ 9213 h 10378"/>
                <a:gd name="connsiteX89" fmla="*/ 10093 w 11927"/>
                <a:gd name="connsiteY89" fmla="*/ 9256 h 10378"/>
                <a:gd name="connsiteX90" fmla="*/ 10093 w 11927"/>
                <a:gd name="connsiteY90" fmla="*/ 9384 h 10378"/>
                <a:gd name="connsiteX91" fmla="*/ 10125 w 11927"/>
                <a:gd name="connsiteY91" fmla="*/ 9516 h 10378"/>
                <a:gd name="connsiteX92" fmla="*/ 10125 w 11927"/>
                <a:gd name="connsiteY9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8032 w 11927"/>
                <a:gd name="connsiteY47" fmla="*/ 9343 h 10378"/>
                <a:gd name="connsiteX48" fmla="*/ 7998 w 11927"/>
                <a:gd name="connsiteY48" fmla="*/ 9256 h 10378"/>
                <a:gd name="connsiteX49" fmla="*/ 7964 w 11927"/>
                <a:gd name="connsiteY49" fmla="*/ 9256 h 10378"/>
                <a:gd name="connsiteX50" fmla="*/ 7155 w 11927"/>
                <a:gd name="connsiteY50" fmla="*/ 8998 h 10378"/>
                <a:gd name="connsiteX51" fmla="*/ 7693 w 11927"/>
                <a:gd name="connsiteY51" fmla="*/ 8825 h 10378"/>
                <a:gd name="connsiteX52" fmla="*/ 7964 w 11927"/>
                <a:gd name="connsiteY52" fmla="*/ 8091 h 10378"/>
                <a:gd name="connsiteX53" fmla="*/ 7864 w 11927"/>
                <a:gd name="connsiteY53" fmla="*/ 8005 h 10378"/>
                <a:gd name="connsiteX54" fmla="*/ 7762 w 11927"/>
                <a:gd name="connsiteY54" fmla="*/ 7919 h 10378"/>
                <a:gd name="connsiteX55" fmla="*/ 7693 w 11927"/>
                <a:gd name="connsiteY55" fmla="*/ 7790 h 10378"/>
                <a:gd name="connsiteX56" fmla="*/ 7661 w 11927"/>
                <a:gd name="connsiteY56" fmla="*/ 7661 h 10378"/>
                <a:gd name="connsiteX57" fmla="*/ 7661 w 11927"/>
                <a:gd name="connsiteY57" fmla="*/ 7530 h 10378"/>
                <a:gd name="connsiteX58" fmla="*/ 7661 w 11927"/>
                <a:gd name="connsiteY58" fmla="*/ 7530 h 10378"/>
                <a:gd name="connsiteX59" fmla="*/ 7592 w 11927"/>
                <a:gd name="connsiteY59" fmla="*/ 7358 h 10378"/>
                <a:gd name="connsiteX60" fmla="*/ 7559 w 11927"/>
                <a:gd name="connsiteY60" fmla="*/ 6972 h 10378"/>
                <a:gd name="connsiteX61" fmla="*/ 7525 w 11927"/>
                <a:gd name="connsiteY61" fmla="*/ 6410 h 10378"/>
                <a:gd name="connsiteX62" fmla="*/ 7525 w 11927"/>
                <a:gd name="connsiteY62" fmla="*/ 5849 h 10378"/>
                <a:gd name="connsiteX63" fmla="*/ 7592 w 11927"/>
                <a:gd name="connsiteY63" fmla="*/ 5460 h 10378"/>
                <a:gd name="connsiteX64" fmla="*/ 7795 w 11927"/>
                <a:gd name="connsiteY64" fmla="*/ 5287 h 10378"/>
                <a:gd name="connsiteX65" fmla="*/ 8032 w 11927"/>
                <a:gd name="connsiteY65" fmla="*/ 5159 h 10378"/>
                <a:gd name="connsiteX66" fmla="*/ 8235 w 11927"/>
                <a:gd name="connsiteY66" fmla="*/ 5116 h 10378"/>
                <a:gd name="connsiteX67" fmla="*/ 8335 w 11927"/>
                <a:gd name="connsiteY67" fmla="*/ 5116 h 10378"/>
                <a:gd name="connsiteX68" fmla="*/ 8335 w 11927"/>
                <a:gd name="connsiteY68" fmla="*/ 5116 h 10378"/>
                <a:gd name="connsiteX69" fmla="*/ 8438 w 11927"/>
                <a:gd name="connsiteY69" fmla="*/ 5116 h 10378"/>
                <a:gd name="connsiteX70" fmla="*/ 8639 w 11927"/>
                <a:gd name="connsiteY70" fmla="*/ 5159 h 10378"/>
                <a:gd name="connsiteX71" fmla="*/ 8909 w 11927"/>
                <a:gd name="connsiteY71" fmla="*/ 5287 h 10378"/>
                <a:gd name="connsiteX72" fmla="*/ 9113 w 11927"/>
                <a:gd name="connsiteY72" fmla="*/ 5460 h 10378"/>
                <a:gd name="connsiteX73" fmla="*/ 9213 w 11927"/>
                <a:gd name="connsiteY73" fmla="*/ 5849 h 10378"/>
                <a:gd name="connsiteX74" fmla="*/ 9180 w 11927"/>
                <a:gd name="connsiteY74" fmla="*/ 6410 h 10378"/>
                <a:gd name="connsiteX75" fmla="*/ 9113 w 11927"/>
                <a:gd name="connsiteY75" fmla="*/ 6972 h 10378"/>
                <a:gd name="connsiteX76" fmla="*/ 9078 w 11927"/>
                <a:gd name="connsiteY76" fmla="*/ 7358 h 10378"/>
                <a:gd name="connsiteX77" fmla="*/ 9078 w 11927"/>
                <a:gd name="connsiteY77" fmla="*/ 7530 h 10378"/>
                <a:gd name="connsiteX78" fmla="*/ 9078 w 11927"/>
                <a:gd name="connsiteY78" fmla="*/ 7530 h 10378"/>
                <a:gd name="connsiteX79" fmla="*/ 9011 w 11927"/>
                <a:gd name="connsiteY79" fmla="*/ 7661 h 10378"/>
                <a:gd name="connsiteX80" fmla="*/ 8978 w 11927"/>
                <a:gd name="connsiteY80" fmla="*/ 7790 h 10378"/>
                <a:gd name="connsiteX81" fmla="*/ 8909 w 11927"/>
                <a:gd name="connsiteY81" fmla="*/ 7919 h 10378"/>
                <a:gd name="connsiteX82" fmla="*/ 8877 w 11927"/>
                <a:gd name="connsiteY82" fmla="*/ 8005 h 10378"/>
                <a:gd name="connsiteX83" fmla="*/ 8775 w 11927"/>
                <a:gd name="connsiteY83" fmla="*/ 8091 h 10378"/>
                <a:gd name="connsiteX84" fmla="*/ 8978 w 11927"/>
                <a:gd name="connsiteY84" fmla="*/ 8825 h 10378"/>
                <a:gd name="connsiteX85" fmla="*/ 9992 w 11927"/>
                <a:gd name="connsiteY85" fmla="*/ 9126 h 10378"/>
                <a:gd name="connsiteX86" fmla="*/ 9992 w 11927"/>
                <a:gd name="connsiteY86" fmla="*/ 9126 h 10378"/>
                <a:gd name="connsiteX87" fmla="*/ 10058 w 11927"/>
                <a:gd name="connsiteY87" fmla="*/ 9213 h 10378"/>
                <a:gd name="connsiteX88" fmla="*/ 10093 w 11927"/>
                <a:gd name="connsiteY88" fmla="*/ 9256 h 10378"/>
                <a:gd name="connsiteX89" fmla="*/ 10093 w 11927"/>
                <a:gd name="connsiteY89" fmla="*/ 9384 h 10378"/>
                <a:gd name="connsiteX90" fmla="*/ 10125 w 11927"/>
                <a:gd name="connsiteY90" fmla="*/ 9516 h 10378"/>
                <a:gd name="connsiteX91" fmla="*/ 10125 w 11927"/>
                <a:gd name="connsiteY9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7998 w 11927"/>
                <a:gd name="connsiteY47" fmla="*/ 9256 h 10378"/>
                <a:gd name="connsiteX48" fmla="*/ 7964 w 11927"/>
                <a:gd name="connsiteY48" fmla="*/ 9256 h 10378"/>
                <a:gd name="connsiteX49" fmla="*/ 7155 w 11927"/>
                <a:gd name="connsiteY49" fmla="*/ 8998 h 10378"/>
                <a:gd name="connsiteX50" fmla="*/ 7693 w 11927"/>
                <a:gd name="connsiteY50" fmla="*/ 8825 h 10378"/>
                <a:gd name="connsiteX51" fmla="*/ 7964 w 11927"/>
                <a:gd name="connsiteY51" fmla="*/ 8091 h 10378"/>
                <a:gd name="connsiteX52" fmla="*/ 7864 w 11927"/>
                <a:gd name="connsiteY52" fmla="*/ 8005 h 10378"/>
                <a:gd name="connsiteX53" fmla="*/ 7762 w 11927"/>
                <a:gd name="connsiteY53" fmla="*/ 7919 h 10378"/>
                <a:gd name="connsiteX54" fmla="*/ 7693 w 11927"/>
                <a:gd name="connsiteY54" fmla="*/ 7790 h 10378"/>
                <a:gd name="connsiteX55" fmla="*/ 7661 w 11927"/>
                <a:gd name="connsiteY55" fmla="*/ 7661 h 10378"/>
                <a:gd name="connsiteX56" fmla="*/ 7661 w 11927"/>
                <a:gd name="connsiteY56" fmla="*/ 7530 h 10378"/>
                <a:gd name="connsiteX57" fmla="*/ 7661 w 11927"/>
                <a:gd name="connsiteY57" fmla="*/ 7530 h 10378"/>
                <a:gd name="connsiteX58" fmla="*/ 7592 w 11927"/>
                <a:gd name="connsiteY58" fmla="*/ 7358 h 10378"/>
                <a:gd name="connsiteX59" fmla="*/ 7559 w 11927"/>
                <a:gd name="connsiteY59" fmla="*/ 6972 h 10378"/>
                <a:gd name="connsiteX60" fmla="*/ 7525 w 11927"/>
                <a:gd name="connsiteY60" fmla="*/ 6410 h 10378"/>
                <a:gd name="connsiteX61" fmla="*/ 7525 w 11927"/>
                <a:gd name="connsiteY61" fmla="*/ 5849 h 10378"/>
                <a:gd name="connsiteX62" fmla="*/ 7592 w 11927"/>
                <a:gd name="connsiteY62" fmla="*/ 5460 h 10378"/>
                <a:gd name="connsiteX63" fmla="*/ 7795 w 11927"/>
                <a:gd name="connsiteY63" fmla="*/ 5287 h 10378"/>
                <a:gd name="connsiteX64" fmla="*/ 8032 w 11927"/>
                <a:gd name="connsiteY64" fmla="*/ 5159 h 10378"/>
                <a:gd name="connsiteX65" fmla="*/ 8235 w 11927"/>
                <a:gd name="connsiteY65" fmla="*/ 5116 h 10378"/>
                <a:gd name="connsiteX66" fmla="*/ 8335 w 11927"/>
                <a:gd name="connsiteY66" fmla="*/ 5116 h 10378"/>
                <a:gd name="connsiteX67" fmla="*/ 8335 w 11927"/>
                <a:gd name="connsiteY67" fmla="*/ 5116 h 10378"/>
                <a:gd name="connsiteX68" fmla="*/ 8438 w 11927"/>
                <a:gd name="connsiteY68" fmla="*/ 5116 h 10378"/>
                <a:gd name="connsiteX69" fmla="*/ 8639 w 11927"/>
                <a:gd name="connsiteY69" fmla="*/ 5159 h 10378"/>
                <a:gd name="connsiteX70" fmla="*/ 8909 w 11927"/>
                <a:gd name="connsiteY70" fmla="*/ 5287 h 10378"/>
                <a:gd name="connsiteX71" fmla="*/ 9113 w 11927"/>
                <a:gd name="connsiteY71" fmla="*/ 5460 h 10378"/>
                <a:gd name="connsiteX72" fmla="*/ 9213 w 11927"/>
                <a:gd name="connsiteY72" fmla="*/ 5849 h 10378"/>
                <a:gd name="connsiteX73" fmla="*/ 9180 w 11927"/>
                <a:gd name="connsiteY73" fmla="*/ 6410 h 10378"/>
                <a:gd name="connsiteX74" fmla="*/ 9113 w 11927"/>
                <a:gd name="connsiteY74" fmla="*/ 6972 h 10378"/>
                <a:gd name="connsiteX75" fmla="*/ 9078 w 11927"/>
                <a:gd name="connsiteY75" fmla="*/ 7358 h 10378"/>
                <a:gd name="connsiteX76" fmla="*/ 9078 w 11927"/>
                <a:gd name="connsiteY76" fmla="*/ 7530 h 10378"/>
                <a:gd name="connsiteX77" fmla="*/ 9078 w 11927"/>
                <a:gd name="connsiteY77" fmla="*/ 7530 h 10378"/>
                <a:gd name="connsiteX78" fmla="*/ 9011 w 11927"/>
                <a:gd name="connsiteY78" fmla="*/ 7661 h 10378"/>
                <a:gd name="connsiteX79" fmla="*/ 8978 w 11927"/>
                <a:gd name="connsiteY79" fmla="*/ 7790 h 10378"/>
                <a:gd name="connsiteX80" fmla="*/ 8909 w 11927"/>
                <a:gd name="connsiteY80" fmla="*/ 7919 h 10378"/>
                <a:gd name="connsiteX81" fmla="*/ 8877 w 11927"/>
                <a:gd name="connsiteY81" fmla="*/ 8005 h 10378"/>
                <a:gd name="connsiteX82" fmla="*/ 8775 w 11927"/>
                <a:gd name="connsiteY82" fmla="*/ 8091 h 10378"/>
                <a:gd name="connsiteX83" fmla="*/ 8978 w 11927"/>
                <a:gd name="connsiteY83" fmla="*/ 8825 h 10378"/>
                <a:gd name="connsiteX84" fmla="*/ 9992 w 11927"/>
                <a:gd name="connsiteY84" fmla="*/ 9126 h 10378"/>
                <a:gd name="connsiteX85" fmla="*/ 9992 w 11927"/>
                <a:gd name="connsiteY85" fmla="*/ 9126 h 10378"/>
                <a:gd name="connsiteX86" fmla="*/ 10058 w 11927"/>
                <a:gd name="connsiteY86" fmla="*/ 9213 h 10378"/>
                <a:gd name="connsiteX87" fmla="*/ 10093 w 11927"/>
                <a:gd name="connsiteY87" fmla="*/ 9256 h 10378"/>
                <a:gd name="connsiteX88" fmla="*/ 10093 w 11927"/>
                <a:gd name="connsiteY88" fmla="*/ 9384 h 10378"/>
                <a:gd name="connsiteX89" fmla="*/ 10125 w 11927"/>
                <a:gd name="connsiteY89" fmla="*/ 9516 h 10378"/>
                <a:gd name="connsiteX90" fmla="*/ 10125 w 11927"/>
                <a:gd name="connsiteY9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7998 w 11927"/>
                <a:gd name="connsiteY46" fmla="*/ 9256 h 10378"/>
                <a:gd name="connsiteX47" fmla="*/ 7964 w 11927"/>
                <a:gd name="connsiteY47" fmla="*/ 9256 h 10378"/>
                <a:gd name="connsiteX48" fmla="*/ 7155 w 11927"/>
                <a:gd name="connsiteY48" fmla="*/ 8998 h 10378"/>
                <a:gd name="connsiteX49" fmla="*/ 7693 w 11927"/>
                <a:gd name="connsiteY49" fmla="*/ 8825 h 10378"/>
                <a:gd name="connsiteX50" fmla="*/ 7964 w 11927"/>
                <a:gd name="connsiteY50" fmla="*/ 8091 h 10378"/>
                <a:gd name="connsiteX51" fmla="*/ 7864 w 11927"/>
                <a:gd name="connsiteY51" fmla="*/ 8005 h 10378"/>
                <a:gd name="connsiteX52" fmla="*/ 7762 w 11927"/>
                <a:gd name="connsiteY52" fmla="*/ 7919 h 10378"/>
                <a:gd name="connsiteX53" fmla="*/ 7693 w 11927"/>
                <a:gd name="connsiteY53" fmla="*/ 7790 h 10378"/>
                <a:gd name="connsiteX54" fmla="*/ 7661 w 11927"/>
                <a:gd name="connsiteY54" fmla="*/ 7661 h 10378"/>
                <a:gd name="connsiteX55" fmla="*/ 7661 w 11927"/>
                <a:gd name="connsiteY55" fmla="*/ 7530 h 10378"/>
                <a:gd name="connsiteX56" fmla="*/ 7661 w 11927"/>
                <a:gd name="connsiteY56" fmla="*/ 7530 h 10378"/>
                <a:gd name="connsiteX57" fmla="*/ 7592 w 11927"/>
                <a:gd name="connsiteY57" fmla="*/ 7358 h 10378"/>
                <a:gd name="connsiteX58" fmla="*/ 7559 w 11927"/>
                <a:gd name="connsiteY58" fmla="*/ 6972 h 10378"/>
                <a:gd name="connsiteX59" fmla="*/ 7525 w 11927"/>
                <a:gd name="connsiteY59" fmla="*/ 6410 h 10378"/>
                <a:gd name="connsiteX60" fmla="*/ 7525 w 11927"/>
                <a:gd name="connsiteY60" fmla="*/ 5849 h 10378"/>
                <a:gd name="connsiteX61" fmla="*/ 7592 w 11927"/>
                <a:gd name="connsiteY61" fmla="*/ 5460 h 10378"/>
                <a:gd name="connsiteX62" fmla="*/ 7795 w 11927"/>
                <a:gd name="connsiteY62" fmla="*/ 5287 h 10378"/>
                <a:gd name="connsiteX63" fmla="*/ 8032 w 11927"/>
                <a:gd name="connsiteY63" fmla="*/ 5159 h 10378"/>
                <a:gd name="connsiteX64" fmla="*/ 8235 w 11927"/>
                <a:gd name="connsiteY64" fmla="*/ 5116 h 10378"/>
                <a:gd name="connsiteX65" fmla="*/ 8335 w 11927"/>
                <a:gd name="connsiteY65" fmla="*/ 5116 h 10378"/>
                <a:gd name="connsiteX66" fmla="*/ 8335 w 11927"/>
                <a:gd name="connsiteY66" fmla="*/ 5116 h 10378"/>
                <a:gd name="connsiteX67" fmla="*/ 8438 w 11927"/>
                <a:gd name="connsiteY67" fmla="*/ 5116 h 10378"/>
                <a:gd name="connsiteX68" fmla="*/ 8639 w 11927"/>
                <a:gd name="connsiteY68" fmla="*/ 5159 h 10378"/>
                <a:gd name="connsiteX69" fmla="*/ 8909 w 11927"/>
                <a:gd name="connsiteY69" fmla="*/ 5287 h 10378"/>
                <a:gd name="connsiteX70" fmla="*/ 9113 w 11927"/>
                <a:gd name="connsiteY70" fmla="*/ 5460 h 10378"/>
                <a:gd name="connsiteX71" fmla="*/ 9213 w 11927"/>
                <a:gd name="connsiteY71" fmla="*/ 5849 h 10378"/>
                <a:gd name="connsiteX72" fmla="*/ 9180 w 11927"/>
                <a:gd name="connsiteY72" fmla="*/ 6410 h 10378"/>
                <a:gd name="connsiteX73" fmla="*/ 9113 w 11927"/>
                <a:gd name="connsiteY73" fmla="*/ 6972 h 10378"/>
                <a:gd name="connsiteX74" fmla="*/ 9078 w 11927"/>
                <a:gd name="connsiteY74" fmla="*/ 7358 h 10378"/>
                <a:gd name="connsiteX75" fmla="*/ 9078 w 11927"/>
                <a:gd name="connsiteY75" fmla="*/ 7530 h 10378"/>
                <a:gd name="connsiteX76" fmla="*/ 9078 w 11927"/>
                <a:gd name="connsiteY76" fmla="*/ 7530 h 10378"/>
                <a:gd name="connsiteX77" fmla="*/ 9011 w 11927"/>
                <a:gd name="connsiteY77" fmla="*/ 7661 h 10378"/>
                <a:gd name="connsiteX78" fmla="*/ 8978 w 11927"/>
                <a:gd name="connsiteY78" fmla="*/ 7790 h 10378"/>
                <a:gd name="connsiteX79" fmla="*/ 8909 w 11927"/>
                <a:gd name="connsiteY79" fmla="*/ 7919 h 10378"/>
                <a:gd name="connsiteX80" fmla="*/ 8877 w 11927"/>
                <a:gd name="connsiteY80" fmla="*/ 8005 h 10378"/>
                <a:gd name="connsiteX81" fmla="*/ 8775 w 11927"/>
                <a:gd name="connsiteY81" fmla="*/ 8091 h 10378"/>
                <a:gd name="connsiteX82" fmla="*/ 8978 w 11927"/>
                <a:gd name="connsiteY82" fmla="*/ 8825 h 10378"/>
                <a:gd name="connsiteX83" fmla="*/ 9992 w 11927"/>
                <a:gd name="connsiteY83" fmla="*/ 9126 h 10378"/>
                <a:gd name="connsiteX84" fmla="*/ 9992 w 11927"/>
                <a:gd name="connsiteY84" fmla="*/ 9126 h 10378"/>
                <a:gd name="connsiteX85" fmla="*/ 10058 w 11927"/>
                <a:gd name="connsiteY85" fmla="*/ 9213 h 10378"/>
                <a:gd name="connsiteX86" fmla="*/ 10093 w 11927"/>
                <a:gd name="connsiteY86" fmla="*/ 9256 h 10378"/>
                <a:gd name="connsiteX87" fmla="*/ 10093 w 11927"/>
                <a:gd name="connsiteY87" fmla="*/ 9384 h 10378"/>
                <a:gd name="connsiteX88" fmla="*/ 10125 w 11927"/>
                <a:gd name="connsiteY88" fmla="*/ 9516 h 10378"/>
                <a:gd name="connsiteX89" fmla="*/ 10125 w 11927"/>
                <a:gd name="connsiteY8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964 w 11927"/>
                <a:gd name="connsiteY46" fmla="*/ 9256 h 10378"/>
                <a:gd name="connsiteX47" fmla="*/ 7155 w 11927"/>
                <a:gd name="connsiteY47" fmla="*/ 8998 h 10378"/>
                <a:gd name="connsiteX48" fmla="*/ 7693 w 11927"/>
                <a:gd name="connsiteY48" fmla="*/ 8825 h 10378"/>
                <a:gd name="connsiteX49" fmla="*/ 7964 w 11927"/>
                <a:gd name="connsiteY49" fmla="*/ 8091 h 10378"/>
                <a:gd name="connsiteX50" fmla="*/ 7864 w 11927"/>
                <a:gd name="connsiteY50" fmla="*/ 8005 h 10378"/>
                <a:gd name="connsiteX51" fmla="*/ 7762 w 11927"/>
                <a:gd name="connsiteY51" fmla="*/ 7919 h 10378"/>
                <a:gd name="connsiteX52" fmla="*/ 7693 w 11927"/>
                <a:gd name="connsiteY52" fmla="*/ 7790 h 10378"/>
                <a:gd name="connsiteX53" fmla="*/ 7661 w 11927"/>
                <a:gd name="connsiteY53" fmla="*/ 7661 h 10378"/>
                <a:gd name="connsiteX54" fmla="*/ 7661 w 11927"/>
                <a:gd name="connsiteY54" fmla="*/ 7530 h 10378"/>
                <a:gd name="connsiteX55" fmla="*/ 7661 w 11927"/>
                <a:gd name="connsiteY55" fmla="*/ 7530 h 10378"/>
                <a:gd name="connsiteX56" fmla="*/ 7592 w 11927"/>
                <a:gd name="connsiteY56" fmla="*/ 7358 h 10378"/>
                <a:gd name="connsiteX57" fmla="*/ 7559 w 11927"/>
                <a:gd name="connsiteY57" fmla="*/ 6972 h 10378"/>
                <a:gd name="connsiteX58" fmla="*/ 7525 w 11927"/>
                <a:gd name="connsiteY58" fmla="*/ 6410 h 10378"/>
                <a:gd name="connsiteX59" fmla="*/ 7525 w 11927"/>
                <a:gd name="connsiteY59" fmla="*/ 5849 h 10378"/>
                <a:gd name="connsiteX60" fmla="*/ 7592 w 11927"/>
                <a:gd name="connsiteY60" fmla="*/ 5460 h 10378"/>
                <a:gd name="connsiteX61" fmla="*/ 7795 w 11927"/>
                <a:gd name="connsiteY61" fmla="*/ 5287 h 10378"/>
                <a:gd name="connsiteX62" fmla="*/ 8032 w 11927"/>
                <a:gd name="connsiteY62" fmla="*/ 5159 h 10378"/>
                <a:gd name="connsiteX63" fmla="*/ 8235 w 11927"/>
                <a:gd name="connsiteY63" fmla="*/ 5116 h 10378"/>
                <a:gd name="connsiteX64" fmla="*/ 8335 w 11927"/>
                <a:gd name="connsiteY64" fmla="*/ 5116 h 10378"/>
                <a:gd name="connsiteX65" fmla="*/ 8335 w 11927"/>
                <a:gd name="connsiteY65" fmla="*/ 5116 h 10378"/>
                <a:gd name="connsiteX66" fmla="*/ 8438 w 11927"/>
                <a:gd name="connsiteY66" fmla="*/ 5116 h 10378"/>
                <a:gd name="connsiteX67" fmla="*/ 8639 w 11927"/>
                <a:gd name="connsiteY67" fmla="*/ 5159 h 10378"/>
                <a:gd name="connsiteX68" fmla="*/ 8909 w 11927"/>
                <a:gd name="connsiteY68" fmla="*/ 5287 h 10378"/>
                <a:gd name="connsiteX69" fmla="*/ 9113 w 11927"/>
                <a:gd name="connsiteY69" fmla="*/ 5460 h 10378"/>
                <a:gd name="connsiteX70" fmla="*/ 9213 w 11927"/>
                <a:gd name="connsiteY70" fmla="*/ 5849 h 10378"/>
                <a:gd name="connsiteX71" fmla="*/ 9180 w 11927"/>
                <a:gd name="connsiteY71" fmla="*/ 6410 h 10378"/>
                <a:gd name="connsiteX72" fmla="*/ 9113 w 11927"/>
                <a:gd name="connsiteY72" fmla="*/ 6972 h 10378"/>
                <a:gd name="connsiteX73" fmla="*/ 9078 w 11927"/>
                <a:gd name="connsiteY73" fmla="*/ 7358 h 10378"/>
                <a:gd name="connsiteX74" fmla="*/ 9078 w 11927"/>
                <a:gd name="connsiteY74" fmla="*/ 7530 h 10378"/>
                <a:gd name="connsiteX75" fmla="*/ 9078 w 11927"/>
                <a:gd name="connsiteY75" fmla="*/ 7530 h 10378"/>
                <a:gd name="connsiteX76" fmla="*/ 9011 w 11927"/>
                <a:gd name="connsiteY76" fmla="*/ 7661 h 10378"/>
                <a:gd name="connsiteX77" fmla="*/ 8978 w 11927"/>
                <a:gd name="connsiteY77" fmla="*/ 7790 h 10378"/>
                <a:gd name="connsiteX78" fmla="*/ 8909 w 11927"/>
                <a:gd name="connsiteY78" fmla="*/ 7919 h 10378"/>
                <a:gd name="connsiteX79" fmla="*/ 8877 w 11927"/>
                <a:gd name="connsiteY79" fmla="*/ 8005 h 10378"/>
                <a:gd name="connsiteX80" fmla="*/ 8775 w 11927"/>
                <a:gd name="connsiteY80" fmla="*/ 8091 h 10378"/>
                <a:gd name="connsiteX81" fmla="*/ 8978 w 11927"/>
                <a:gd name="connsiteY81" fmla="*/ 8825 h 10378"/>
                <a:gd name="connsiteX82" fmla="*/ 9992 w 11927"/>
                <a:gd name="connsiteY82" fmla="*/ 9126 h 10378"/>
                <a:gd name="connsiteX83" fmla="*/ 9992 w 11927"/>
                <a:gd name="connsiteY83" fmla="*/ 9126 h 10378"/>
                <a:gd name="connsiteX84" fmla="*/ 10058 w 11927"/>
                <a:gd name="connsiteY84" fmla="*/ 9213 h 10378"/>
                <a:gd name="connsiteX85" fmla="*/ 10093 w 11927"/>
                <a:gd name="connsiteY85" fmla="*/ 9256 h 10378"/>
                <a:gd name="connsiteX86" fmla="*/ 10093 w 11927"/>
                <a:gd name="connsiteY86" fmla="*/ 9384 h 10378"/>
                <a:gd name="connsiteX87" fmla="*/ 10125 w 11927"/>
                <a:gd name="connsiteY87" fmla="*/ 9516 h 10378"/>
                <a:gd name="connsiteX88" fmla="*/ 10125 w 11927"/>
                <a:gd name="connsiteY8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093 w 11927"/>
                <a:gd name="connsiteY85" fmla="*/ 9384 h 10378"/>
                <a:gd name="connsiteX86" fmla="*/ 10125 w 11927"/>
                <a:gd name="connsiteY86" fmla="*/ 9516 h 10378"/>
                <a:gd name="connsiteX87" fmla="*/ 10125 w 11927"/>
                <a:gd name="connsiteY87" fmla="*/ 10075 h 10378"/>
                <a:gd name="connsiteX0" fmla="*/ 10125 w 11927"/>
                <a:gd name="connsiteY0" fmla="*/ 10075 h 10468"/>
                <a:gd name="connsiteX1" fmla="*/ 8006 w 11927"/>
                <a:gd name="connsiteY1" fmla="*/ 2522 h 10468"/>
                <a:gd name="connsiteX2" fmla="*/ 2629 w 11927"/>
                <a:gd name="connsiteY2" fmla="*/ 3304 h 10468"/>
                <a:gd name="connsiteX3" fmla="*/ 1412 w 11927"/>
                <a:gd name="connsiteY3" fmla="*/ 9817 h 10468"/>
                <a:gd name="connsiteX4" fmla="*/ 1412 w 11927"/>
                <a:gd name="connsiteY4" fmla="*/ 9516 h 10468"/>
                <a:gd name="connsiteX5" fmla="*/ 1582 w 11927"/>
                <a:gd name="connsiteY5" fmla="*/ 9126 h 10468"/>
                <a:gd name="connsiteX6" fmla="*/ 1582 w 11927"/>
                <a:gd name="connsiteY6" fmla="*/ 9126 h 10468"/>
                <a:gd name="connsiteX7" fmla="*/ 2595 w 11927"/>
                <a:gd name="connsiteY7" fmla="*/ 8825 h 10468"/>
                <a:gd name="connsiteX8" fmla="*/ 2797 w 11927"/>
                <a:gd name="connsiteY8" fmla="*/ 8091 h 10468"/>
                <a:gd name="connsiteX9" fmla="*/ 2526 w 11927"/>
                <a:gd name="connsiteY9" fmla="*/ 7661 h 10468"/>
                <a:gd name="connsiteX10" fmla="*/ 2357 w 11927"/>
                <a:gd name="connsiteY10" fmla="*/ 5849 h 10468"/>
                <a:gd name="connsiteX11" fmla="*/ 2696 w 11927"/>
                <a:gd name="connsiteY11" fmla="*/ 5287 h 10468"/>
                <a:gd name="connsiteX12" fmla="*/ 3135 w 11927"/>
                <a:gd name="connsiteY12" fmla="*/ 5116 h 10468"/>
                <a:gd name="connsiteX13" fmla="*/ 3743 w 11927"/>
                <a:gd name="connsiteY13" fmla="*/ 5287 h 10468"/>
                <a:gd name="connsiteX14" fmla="*/ 4046 w 11927"/>
                <a:gd name="connsiteY14" fmla="*/ 5849 h 10468"/>
                <a:gd name="connsiteX15" fmla="*/ 3910 w 11927"/>
                <a:gd name="connsiteY15" fmla="*/ 7575 h 10468"/>
                <a:gd name="connsiteX16" fmla="*/ 3676 w 11927"/>
                <a:gd name="connsiteY16" fmla="*/ 8091 h 10468"/>
                <a:gd name="connsiteX17" fmla="*/ 3844 w 11927"/>
                <a:gd name="connsiteY17" fmla="*/ 8825 h 10468"/>
                <a:gd name="connsiteX18" fmla="*/ 4384 w 11927"/>
                <a:gd name="connsiteY18" fmla="*/ 8998 h 10468"/>
                <a:gd name="connsiteX19" fmla="*/ 3608 w 11927"/>
                <a:gd name="connsiteY19" fmla="*/ 9256 h 10468"/>
                <a:gd name="connsiteX20" fmla="*/ 3574 w 11927"/>
                <a:gd name="connsiteY20" fmla="*/ 9256 h 10468"/>
                <a:gd name="connsiteX21" fmla="*/ 3406 w 11927"/>
                <a:gd name="connsiteY21" fmla="*/ 9774 h 10468"/>
                <a:gd name="connsiteX22" fmla="*/ 3406 w 11927"/>
                <a:gd name="connsiteY22" fmla="*/ 10378 h 10468"/>
                <a:gd name="connsiteX23" fmla="*/ 3676 w 11927"/>
                <a:gd name="connsiteY23" fmla="*/ 10378 h 10468"/>
                <a:gd name="connsiteX24" fmla="*/ 3676 w 11927"/>
                <a:gd name="connsiteY24" fmla="*/ 9948 h 10468"/>
                <a:gd name="connsiteX25" fmla="*/ 3809 w 11927"/>
                <a:gd name="connsiteY25" fmla="*/ 9473 h 10468"/>
                <a:gd name="connsiteX26" fmla="*/ 5025 w 11927"/>
                <a:gd name="connsiteY26" fmla="*/ 9084 h 10468"/>
                <a:gd name="connsiteX27" fmla="*/ 5263 w 11927"/>
                <a:gd name="connsiteY27" fmla="*/ 8221 h 10468"/>
                <a:gd name="connsiteX28" fmla="*/ 5060 w 11927"/>
                <a:gd name="connsiteY28" fmla="*/ 7962 h 10468"/>
                <a:gd name="connsiteX29" fmla="*/ 4823 w 11927"/>
                <a:gd name="connsiteY29" fmla="*/ 5159 h 10468"/>
                <a:gd name="connsiteX30" fmla="*/ 5802 w 11927"/>
                <a:gd name="connsiteY30" fmla="*/ 4572 h 10468"/>
                <a:gd name="connsiteX31" fmla="*/ 6714 w 11927"/>
                <a:gd name="connsiteY31" fmla="*/ 5159 h 10468"/>
                <a:gd name="connsiteX32" fmla="*/ 6478 w 11927"/>
                <a:gd name="connsiteY32" fmla="*/ 7962 h 10468"/>
                <a:gd name="connsiteX33" fmla="*/ 6275 w 11927"/>
                <a:gd name="connsiteY33" fmla="*/ 8221 h 10468"/>
                <a:gd name="connsiteX34" fmla="*/ 6544 w 11927"/>
                <a:gd name="connsiteY34" fmla="*/ 9084 h 10468"/>
                <a:gd name="connsiteX35" fmla="*/ 7762 w 11927"/>
                <a:gd name="connsiteY35" fmla="*/ 9473 h 10468"/>
                <a:gd name="connsiteX36" fmla="*/ 7762 w 11927"/>
                <a:gd name="connsiteY36" fmla="*/ 9516 h 10468"/>
                <a:gd name="connsiteX37" fmla="*/ 7795 w 11927"/>
                <a:gd name="connsiteY37" fmla="*/ 9559 h 10468"/>
                <a:gd name="connsiteX38" fmla="*/ 7864 w 11927"/>
                <a:gd name="connsiteY38" fmla="*/ 9646 h 10468"/>
                <a:gd name="connsiteX39" fmla="*/ 7897 w 11927"/>
                <a:gd name="connsiteY39" fmla="*/ 9774 h 10468"/>
                <a:gd name="connsiteX40" fmla="*/ 7964 w 11927"/>
                <a:gd name="connsiteY40" fmla="*/ 9948 h 10468"/>
                <a:gd name="connsiteX41" fmla="*/ 7964 w 11927"/>
                <a:gd name="connsiteY41" fmla="*/ 10120 h 10468"/>
                <a:gd name="connsiteX42" fmla="*/ 7964 w 11927"/>
                <a:gd name="connsiteY42" fmla="*/ 10334 h 10468"/>
                <a:gd name="connsiteX43" fmla="*/ 8134 w 11927"/>
                <a:gd name="connsiteY43" fmla="*/ 10334 h 10468"/>
                <a:gd name="connsiteX44" fmla="*/ 8134 w 11927"/>
                <a:gd name="connsiteY44" fmla="*/ 9774 h 10468"/>
                <a:gd name="connsiteX45" fmla="*/ 7998 w 11927"/>
                <a:gd name="connsiteY45" fmla="*/ 9256 h 10468"/>
                <a:gd name="connsiteX46" fmla="*/ 7155 w 11927"/>
                <a:gd name="connsiteY46" fmla="*/ 8998 h 10468"/>
                <a:gd name="connsiteX47" fmla="*/ 7693 w 11927"/>
                <a:gd name="connsiteY47" fmla="*/ 8825 h 10468"/>
                <a:gd name="connsiteX48" fmla="*/ 7964 w 11927"/>
                <a:gd name="connsiteY48" fmla="*/ 8091 h 10468"/>
                <a:gd name="connsiteX49" fmla="*/ 7864 w 11927"/>
                <a:gd name="connsiteY49" fmla="*/ 8005 h 10468"/>
                <a:gd name="connsiteX50" fmla="*/ 7762 w 11927"/>
                <a:gd name="connsiteY50" fmla="*/ 7919 h 10468"/>
                <a:gd name="connsiteX51" fmla="*/ 7693 w 11927"/>
                <a:gd name="connsiteY51" fmla="*/ 7790 h 10468"/>
                <a:gd name="connsiteX52" fmla="*/ 7661 w 11927"/>
                <a:gd name="connsiteY52" fmla="*/ 7661 h 10468"/>
                <a:gd name="connsiteX53" fmla="*/ 7661 w 11927"/>
                <a:gd name="connsiteY53" fmla="*/ 7530 h 10468"/>
                <a:gd name="connsiteX54" fmla="*/ 7661 w 11927"/>
                <a:gd name="connsiteY54" fmla="*/ 7530 h 10468"/>
                <a:gd name="connsiteX55" fmla="*/ 7592 w 11927"/>
                <a:gd name="connsiteY55" fmla="*/ 7358 h 10468"/>
                <a:gd name="connsiteX56" fmla="*/ 7559 w 11927"/>
                <a:gd name="connsiteY56" fmla="*/ 6972 h 10468"/>
                <a:gd name="connsiteX57" fmla="*/ 7525 w 11927"/>
                <a:gd name="connsiteY57" fmla="*/ 6410 h 10468"/>
                <a:gd name="connsiteX58" fmla="*/ 7525 w 11927"/>
                <a:gd name="connsiteY58" fmla="*/ 5849 h 10468"/>
                <a:gd name="connsiteX59" fmla="*/ 7592 w 11927"/>
                <a:gd name="connsiteY59" fmla="*/ 5460 h 10468"/>
                <a:gd name="connsiteX60" fmla="*/ 7795 w 11927"/>
                <a:gd name="connsiteY60" fmla="*/ 5287 h 10468"/>
                <a:gd name="connsiteX61" fmla="*/ 8032 w 11927"/>
                <a:gd name="connsiteY61" fmla="*/ 5159 h 10468"/>
                <a:gd name="connsiteX62" fmla="*/ 8235 w 11927"/>
                <a:gd name="connsiteY62" fmla="*/ 5116 h 10468"/>
                <a:gd name="connsiteX63" fmla="*/ 8335 w 11927"/>
                <a:gd name="connsiteY63" fmla="*/ 5116 h 10468"/>
                <a:gd name="connsiteX64" fmla="*/ 8335 w 11927"/>
                <a:gd name="connsiteY64" fmla="*/ 5116 h 10468"/>
                <a:gd name="connsiteX65" fmla="*/ 8438 w 11927"/>
                <a:gd name="connsiteY65" fmla="*/ 5116 h 10468"/>
                <a:gd name="connsiteX66" fmla="*/ 8639 w 11927"/>
                <a:gd name="connsiteY66" fmla="*/ 5159 h 10468"/>
                <a:gd name="connsiteX67" fmla="*/ 8909 w 11927"/>
                <a:gd name="connsiteY67" fmla="*/ 5287 h 10468"/>
                <a:gd name="connsiteX68" fmla="*/ 9113 w 11927"/>
                <a:gd name="connsiteY68" fmla="*/ 5460 h 10468"/>
                <a:gd name="connsiteX69" fmla="*/ 9213 w 11927"/>
                <a:gd name="connsiteY69" fmla="*/ 5849 h 10468"/>
                <a:gd name="connsiteX70" fmla="*/ 9180 w 11927"/>
                <a:gd name="connsiteY70" fmla="*/ 6410 h 10468"/>
                <a:gd name="connsiteX71" fmla="*/ 9113 w 11927"/>
                <a:gd name="connsiteY71" fmla="*/ 6972 h 10468"/>
                <a:gd name="connsiteX72" fmla="*/ 9078 w 11927"/>
                <a:gd name="connsiteY72" fmla="*/ 7358 h 10468"/>
                <a:gd name="connsiteX73" fmla="*/ 9078 w 11927"/>
                <a:gd name="connsiteY73" fmla="*/ 7530 h 10468"/>
                <a:gd name="connsiteX74" fmla="*/ 9078 w 11927"/>
                <a:gd name="connsiteY74" fmla="*/ 7530 h 10468"/>
                <a:gd name="connsiteX75" fmla="*/ 9011 w 11927"/>
                <a:gd name="connsiteY75" fmla="*/ 7661 h 10468"/>
                <a:gd name="connsiteX76" fmla="*/ 8978 w 11927"/>
                <a:gd name="connsiteY76" fmla="*/ 7790 h 10468"/>
                <a:gd name="connsiteX77" fmla="*/ 8909 w 11927"/>
                <a:gd name="connsiteY77" fmla="*/ 7919 h 10468"/>
                <a:gd name="connsiteX78" fmla="*/ 8877 w 11927"/>
                <a:gd name="connsiteY78" fmla="*/ 8005 h 10468"/>
                <a:gd name="connsiteX79" fmla="*/ 8775 w 11927"/>
                <a:gd name="connsiteY79" fmla="*/ 8091 h 10468"/>
                <a:gd name="connsiteX80" fmla="*/ 8978 w 11927"/>
                <a:gd name="connsiteY80" fmla="*/ 8825 h 10468"/>
                <a:gd name="connsiteX81" fmla="*/ 9992 w 11927"/>
                <a:gd name="connsiteY81" fmla="*/ 9126 h 10468"/>
                <a:gd name="connsiteX82" fmla="*/ 9992 w 11927"/>
                <a:gd name="connsiteY82" fmla="*/ 9126 h 10468"/>
                <a:gd name="connsiteX83" fmla="*/ 10058 w 11927"/>
                <a:gd name="connsiteY83" fmla="*/ 9213 h 10468"/>
                <a:gd name="connsiteX84" fmla="*/ 10093 w 11927"/>
                <a:gd name="connsiteY84" fmla="*/ 9256 h 10468"/>
                <a:gd name="connsiteX85" fmla="*/ 10093 w 11927"/>
                <a:gd name="connsiteY85" fmla="*/ 9384 h 10468"/>
                <a:gd name="connsiteX86" fmla="*/ 10125 w 11927"/>
                <a:gd name="connsiteY86" fmla="*/ 10075 h 1046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125 w 11927"/>
                <a:gd name="connsiteY8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775 w 11927"/>
                <a:gd name="connsiteY78" fmla="*/ 8091 h 10378"/>
                <a:gd name="connsiteX79" fmla="*/ 8978 w 11927"/>
                <a:gd name="connsiteY79" fmla="*/ 8825 h 10378"/>
                <a:gd name="connsiteX80" fmla="*/ 9992 w 11927"/>
                <a:gd name="connsiteY80" fmla="*/ 9126 h 10378"/>
                <a:gd name="connsiteX81" fmla="*/ 9992 w 11927"/>
                <a:gd name="connsiteY81" fmla="*/ 9126 h 10378"/>
                <a:gd name="connsiteX82" fmla="*/ 10058 w 11927"/>
                <a:gd name="connsiteY82" fmla="*/ 9213 h 10378"/>
                <a:gd name="connsiteX83" fmla="*/ 10093 w 11927"/>
                <a:gd name="connsiteY83" fmla="*/ 9256 h 10378"/>
                <a:gd name="connsiteX84" fmla="*/ 10125 w 11927"/>
                <a:gd name="connsiteY8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775 w 11927"/>
                <a:gd name="connsiteY77" fmla="*/ 8091 h 10378"/>
                <a:gd name="connsiteX78" fmla="*/ 8978 w 11927"/>
                <a:gd name="connsiteY78" fmla="*/ 8825 h 10378"/>
                <a:gd name="connsiteX79" fmla="*/ 9992 w 11927"/>
                <a:gd name="connsiteY79" fmla="*/ 9126 h 10378"/>
                <a:gd name="connsiteX80" fmla="*/ 9992 w 11927"/>
                <a:gd name="connsiteY80" fmla="*/ 9126 h 10378"/>
                <a:gd name="connsiteX81" fmla="*/ 10058 w 11927"/>
                <a:gd name="connsiteY81" fmla="*/ 9213 h 10378"/>
                <a:gd name="connsiteX82" fmla="*/ 10093 w 11927"/>
                <a:gd name="connsiteY82" fmla="*/ 9256 h 10378"/>
                <a:gd name="connsiteX83" fmla="*/ 10125 w 11927"/>
                <a:gd name="connsiteY8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8978 w 11927"/>
                <a:gd name="connsiteY75" fmla="*/ 7790 h 10378"/>
                <a:gd name="connsiteX76" fmla="*/ 8775 w 11927"/>
                <a:gd name="connsiteY76" fmla="*/ 8091 h 10378"/>
                <a:gd name="connsiteX77" fmla="*/ 8978 w 11927"/>
                <a:gd name="connsiteY77" fmla="*/ 8825 h 10378"/>
                <a:gd name="connsiteX78" fmla="*/ 9992 w 11927"/>
                <a:gd name="connsiteY78" fmla="*/ 9126 h 10378"/>
                <a:gd name="connsiteX79" fmla="*/ 9992 w 11927"/>
                <a:gd name="connsiteY79" fmla="*/ 9126 h 10378"/>
                <a:gd name="connsiteX80" fmla="*/ 10058 w 11927"/>
                <a:gd name="connsiteY80" fmla="*/ 9213 h 10378"/>
                <a:gd name="connsiteX81" fmla="*/ 10093 w 11927"/>
                <a:gd name="connsiteY81" fmla="*/ 9256 h 10378"/>
                <a:gd name="connsiteX82" fmla="*/ 10125 w 11927"/>
                <a:gd name="connsiteY8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8978 w 11927"/>
                <a:gd name="connsiteY74" fmla="*/ 7790 h 10378"/>
                <a:gd name="connsiteX75" fmla="*/ 8775 w 11927"/>
                <a:gd name="connsiteY75" fmla="*/ 8091 h 10378"/>
                <a:gd name="connsiteX76" fmla="*/ 8978 w 11927"/>
                <a:gd name="connsiteY76" fmla="*/ 8825 h 10378"/>
                <a:gd name="connsiteX77" fmla="*/ 9992 w 11927"/>
                <a:gd name="connsiteY77" fmla="*/ 9126 h 10378"/>
                <a:gd name="connsiteX78" fmla="*/ 9992 w 11927"/>
                <a:gd name="connsiteY78" fmla="*/ 9126 h 10378"/>
                <a:gd name="connsiteX79" fmla="*/ 10058 w 11927"/>
                <a:gd name="connsiteY79" fmla="*/ 9213 h 10378"/>
                <a:gd name="connsiteX80" fmla="*/ 10093 w 11927"/>
                <a:gd name="connsiteY80" fmla="*/ 9256 h 10378"/>
                <a:gd name="connsiteX81" fmla="*/ 10125 w 11927"/>
                <a:gd name="connsiteY8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8978 w 11927"/>
                <a:gd name="connsiteY73" fmla="*/ 7790 h 10378"/>
                <a:gd name="connsiteX74" fmla="*/ 8775 w 11927"/>
                <a:gd name="connsiteY74" fmla="*/ 8091 h 10378"/>
                <a:gd name="connsiteX75" fmla="*/ 8978 w 11927"/>
                <a:gd name="connsiteY75" fmla="*/ 8825 h 10378"/>
                <a:gd name="connsiteX76" fmla="*/ 9992 w 11927"/>
                <a:gd name="connsiteY76" fmla="*/ 9126 h 10378"/>
                <a:gd name="connsiteX77" fmla="*/ 9992 w 11927"/>
                <a:gd name="connsiteY77" fmla="*/ 9126 h 10378"/>
                <a:gd name="connsiteX78" fmla="*/ 10058 w 11927"/>
                <a:gd name="connsiteY78" fmla="*/ 9213 h 10378"/>
                <a:gd name="connsiteX79" fmla="*/ 10093 w 11927"/>
                <a:gd name="connsiteY79" fmla="*/ 9256 h 10378"/>
                <a:gd name="connsiteX80" fmla="*/ 10125 w 11927"/>
                <a:gd name="connsiteY8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8978 w 11927"/>
                <a:gd name="connsiteY72" fmla="*/ 7790 h 10378"/>
                <a:gd name="connsiteX73" fmla="*/ 8775 w 11927"/>
                <a:gd name="connsiteY73" fmla="*/ 8091 h 10378"/>
                <a:gd name="connsiteX74" fmla="*/ 8978 w 11927"/>
                <a:gd name="connsiteY74" fmla="*/ 8825 h 10378"/>
                <a:gd name="connsiteX75" fmla="*/ 9992 w 11927"/>
                <a:gd name="connsiteY75" fmla="*/ 9126 h 10378"/>
                <a:gd name="connsiteX76" fmla="*/ 9992 w 11927"/>
                <a:gd name="connsiteY76" fmla="*/ 9126 h 10378"/>
                <a:gd name="connsiteX77" fmla="*/ 10058 w 11927"/>
                <a:gd name="connsiteY77" fmla="*/ 9213 h 10378"/>
                <a:gd name="connsiteX78" fmla="*/ 10093 w 11927"/>
                <a:gd name="connsiteY78" fmla="*/ 9256 h 10378"/>
                <a:gd name="connsiteX79" fmla="*/ 10125 w 11927"/>
                <a:gd name="connsiteY7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8978 w 11927"/>
                <a:gd name="connsiteY71" fmla="*/ 7790 h 10378"/>
                <a:gd name="connsiteX72" fmla="*/ 8775 w 11927"/>
                <a:gd name="connsiteY72" fmla="*/ 8091 h 10378"/>
                <a:gd name="connsiteX73" fmla="*/ 8978 w 11927"/>
                <a:gd name="connsiteY73" fmla="*/ 8825 h 10378"/>
                <a:gd name="connsiteX74" fmla="*/ 9992 w 11927"/>
                <a:gd name="connsiteY74" fmla="*/ 9126 h 10378"/>
                <a:gd name="connsiteX75" fmla="*/ 9992 w 11927"/>
                <a:gd name="connsiteY75" fmla="*/ 9126 h 10378"/>
                <a:gd name="connsiteX76" fmla="*/ 10058 w 11927"/>
                <a:gd name="connsiteY76" fmla="*/ 9213 h 10378"/>
                <a:gd name="connsiteX77" fmla="*/ 10093 w 11927"/>
                <a:gd name="connsiteY77" fmla="*/ 9256 h 10378"/>
                <a:gd name="connsiteX78" fmla="*/ 10125 w 11927"/>
                <a:gd name="connsiteY7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8978 w 11927"/>
                <a:gd name="connsiteY70" fmla="*/ 7790 h 10378"/>
                <a:gd name="connsiteX71" fmla="*/ 8775 w 11927"/>
                <a:gd name="connsiteY71" fmla="*/ 8091 h 10378"/>
                <a:gd name="connsiteX72" fmla="*/ 8978 w 11927"/>
                <a:gd name="connsiteY72" fmla="*/ 8825 h 10378"/>
                <a:gd name="connsiteX73" fmla="*/ 9992 w 11927"/>
                <a:gd name="connsiteY73" fmla="*/ 9126 h 10378"/>
                <a:gd name="connsiteX74" fmla="*/ 9992 w 11927"/>
                <a:gd name="connsiteY74" fmla="*/ 9126 h 10378"/>
                <a:gd name="connsiteX75" fmla="*/ 10058 w 11927"/>
                <a:gd name="connsiteY75" fmla="*/ 9213 h 10378"/>
                <a:gd name="connsiteX76" fmla="*/ 10093 w 11927"/>
                <a:gd name="connsiteY76" fmla="*/ 9256 h 10378"/>
                <a:gd name="connsiteX77" fmla="*/ 10125 w 11927"/>
                <a:gd name="connsiteY7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693 w 11927"/>
                <a:gd name="connsiteY50" fmla="*/ 7790 h 10378"/>
                <a:gd name="connsiteX51" fmla="*/ 7661 w 11927"/>
                <a:gd name="connsiteY51" fmla="*/ 7661 h 10378"/>
                <a:gd name="connsiteX52" fmla="*/ 7661 w 11927"/>
                <a:gd name="connsiteY52" fmla="*/ 7530 h 10378"/>
                <a:gd name="connsiteX53" fmla="*/ 7661 w 11927"/>
                <a:gd name="connsiteY53" fmla="*/ 7530 h 10378"/>
                <a:gd name="connsiteX54" fmla="*/ 7592 w 11927"/>
                <a:gd name="connsiteY54" fmla="*/ 7358 h 10378"/>
                <a:gd name="connsiteX55" fmla="*/ 7559 w 11927"/>
                <a:gd name="connsiteY55" fmla="*/ 6972 h 10378"/>
                <a:gd name="connsiteX56" fmla="*/ 7525 w 11927"/>
                <a:gd name="connsiteY56" fmla="*/ 6410 h 10378"/>
                <a:gd name="connsiteX57" fmla="*/ 7525 w 11927"/>
                <a:gd name="connsiteY57" fmla="*/ 5849 h 10378"/>
                <a:gd name="connsiteX58" fmla="*/ 7592 w 11927"/>
                <a:gd name="connsiteY58" fmla="*/ 5460 h 10378"/>
                <a:gd name="connsiteX59" fmla="*/ 7795 w 11927"/>
                <a:gd name="connsiteY59" fmla="*/ 5287 h 10378"/>
                <a:gd name="connsiteX60" fmla="*/ 8032 w 11927"/>
                <a:gd name="connsiteY60" fmla="*/ 5159 h 10378"/>
                <a:gd name="connsiteX61" fmla="*/ 8235 w 11927"/>
                <a:gd name="connsiteY61" fmla="*/ 5116 h 10378"/>
                <a:gd name="connsiteX62" fmla="*/ 8335 w 11927"/>
                <a:gd name="connsiteY62" fmla="*/ 5116 h 10378"/>
                <a:gd name="connsiteX63" fmla="*/ 8335 w 11927"/>
                <a:gd name="connsiteY63" fmla="*/ 5116 h 10378"/>
                <a:gd name="connsiteX64" fmla="*/ 8438 w 11927"/>
                <a:gd name="connsiteY64" fmla="*/ 5116 h 10378"/>
                <a:gd name="connsiteX65" fmla="*/ 8639 w 11927"/>
                <a:gd name="connsiteY65" fmla="*/ 5159 h 10378"/>
                <a:gd name="connsiteX66" fmla="*/ 8909 w 11927"/>
                <a:gd name="connsiteY66" fmla="*/ 5287 h 10378"/>
                <a:gd name="connsiteX67" fmla="*/ 9113 w 11927"/>
                <a:gd name="connsiteY67" fmla="*/ 5460 h 10378"/>
                <a:gd name="connsiteX68" fmla="*/ 9213 w 11927"/>
                <a:gd name="connsiteY68" fmla="*/ 5849 h 10378"/>
                <a:gd name="connsiteX69" fmla="*/ 8978 w 11927"/>
                <a:gd name="connsiteY69" fmla="*/ 7790 h 10378"/>
                <a:gd name="connsiteX70" fmla="*/ 8775 w 11927"/>
                <a:gd name="connsiteY70" fmla="*/ 8091 h 10378"/>
                <a:gd name="connsiteX71" fmla="*/ 8978 w 11927"/>
                <a:gd name="connsiteY71" fmla="*/ 8825 h 10378"/>
                <a:gd name="connsiteX72" fmla="*/ 9992 w 11927"/>
                <a:gd name="connsiteY72" fmla="*/ 9126 h 10378"/>
                <a:gd name="connsiteX73" fmla="*/ 9992 w 11927"/>
                <a:gd name="connsiteY73" fmla="*/ 9126 h 10378"/>
                <a:gd name="connsiteX74" fmla="*/ 10058 w 11927"/>
                <a:gd name="connsiteY74" fmla="*/ 9213 h 10378"/>
                <a:gd name="connsiteX75" fmla="*/ 10093 w 11927"/>
                <a:gd name="connsiteY75" fmla="*/ 9256 h 10378"/>
                <a:gd name="connsiteX76" fmla="*/ 10125 w 11927"/>
                <a:gd name="connsiteY7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661 h 10378"/>
                <a:gd name="connsiteX51" fmla="*/ 7661 w 11927"/>
                <a:gd name="connsiteY51" fmla="*/ 7530 h 10378"/>
                <a:gd name="connsiteX52" fmla="*/ 7661 w 11927"/>
                <a:gd name="connsiteY52" fmla="*/ 7530 h 10378"/>
                <a:gd name="connsiteX53" fmla="*/ 7592 w 11927"/>
                <a:gd name="connsiteY53" fmla="*/ 7358 h 10378"/>
                <a:gd name="connsiteX54" fmla="*/ 7559 w 11927"/>
                <a:gd name="connsiteY54" fmla="*/ 6972 h 10378"/>
                <a:gd name="connsiteX55" fmla="*/ 7525 w 11927"/>
                <a:gd name="connsiteY55" fmla="*/ 6410 h 10378"/>
                <a:gd name="connsiteX56" fmla="*/ 7525 w 11927"/>
                <a:gd name="connsiteY56" fmla="*/ 5849 h 10378"/>
                <a:gd name="connsiteX57" fmla="*/ 7592 w 11927"/>
                <a:gd name="connsiteY57" fmla="*/ 5460 h 10378"/>
                <a:gd name="connsiteX58" fmla="*/ 7795 w 11927"/>
                <a:gd name="connsiteY58" fmla="*/ 5287 h 10378"/>
                <a:gd name="connsiteX59" fmla="*/ 8032 w 11927"/>
                <a:gd name="connsiteY59" fmla="*/ 5159 h 10378"/>
                <a:gd name="connsiteX60" fmla="*/ 8235 w 11927"/>
                <a:gd name="connsiteY60" fmla="*/ 5116 h 10378"/>
                <a:gd name="connsiteX61" fmla="*/ 8335 w 11927"/>
                <a:gd name="connsiteY61" fmla="*/ 5116 h 10378"/>
                <a:gd name="connsiteX62" fmla="*/ 8335 w 11927"/>
                <a:gd name="connsiteY62" fmla="*/ 5116 h 10378"/>
                <a:gd name="connsiteX63" fmla="*/ 8438 w 11927"/>
                <a:gd name="connsiteY63" fmla="*/ 5116 h 10378"/>
                <a:gd name="connsiteX64" fmla="*/ 8639 w 11927"/>
                <a:gd name="connsiteY64" fmla="*/ 5159 h 10378"/>
                <a:gd name="connsiteX65" fmla="*/ 8909 w 11927"/>
                <a:gd name="connsiteY65" fmla="*/ 5287 h 10378"/>
                <a:gd name="connsiteX66" fmla="*/ 9113 w 11927"/>
                <a:gd name="connsiteY66" fmla="*/ 5460 h 10378"/>
                <a:gd name="connsiteX67" fmla="*/ 9213 w 11927"/>
                <a:gd name="connsiteY67" fmla="*/ 5849 h 10378"/>
                <a:gd name="connsiteX68" fmla="*/ 8978 w 11927"/>
                <a:gd name="connsiteY68" fmla="*/ 7790 h 10378"/>
                <a:gd name="connsiteX69" fmla="*/ 8775 w 11927"/>
                <a:gd name="connsiteY69" fmla="*/ 8091 h 10378"/>
                <a:gd name="connsiteX70" fmla="*/ 8978 w 11927"/>
                <a:gd name="connsiteY70" fmla="*/ 8825 h 10378"/>
                <a:gd name="connsiteX71" fmla="*/ 9992 w 11927"/>
                <a:gd name="connsiteY71" fmla="*/ 9126 h 10378"/>
                <a:gd name="connsiteX72" fmla="*/ 9992 w 11927"/>
                <a:gd name="connsiteY72" fmla="*/ 9126 h 10378"/>
                <a:gd name="connsiteX73" fmla="*/ 10058 w 11927"/>
                <a:gd name="connsiteY73" fmla="*/ 9213 h 10378"/>
                <a:gd name="connsiteX74" fmla="*/ 10093 w 11927"/>
                <a:gd name="connsiteY74" fmla="*/ 9256 h 10378"/>
                <a:gd name="connsiteX75" fmla="*/ 10125 w 11927"/>
                <a:gd name="connsiteY7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661 w 11927"/>
                <a:gd name="connsiteY51" fmla="*/ 7530 h 10378"/>
                <a:gd name="connsiteX52" fmla="*/ 7592 w 11927"/>
                <a:gd name="connsiteY52" fmla="*/ 7358 h 10378"/>
                <a:gd name="connsiteX53" fmla="*/ 7559 w 11927"/>
                <a:gd name="connsiteY53" fmla="*/ 6972 h 10378"/>
                <a:gd name="connsiteX54" fmla="*/ 7525 w 11927"/>
                <a:gd name="connsiteY54" fmla="*/ 6410 h 10378"/>
                <a:gd name="connsiteX55" fmla="*/ 7525 w 11927"/>
                <a:gd name="connsiteY55" fmla="*/ 5849 h 10378"/>
                <a:gd name="connsiteX56" fmla="*/ 7592 w 11927"/>
                <a:gd name="connsiteY56" fmla="*/ 5460 h 10378"/>
                <a:gd name="connsiteX57" fmla="*/ 7795 w 11927"/>
                <a:gd name="connsiteY57" fmla="*/ 5287 h 10378"/>
                <a:gd name="connsiteX58" fmla="*/ 8032 w 11927"/>
                <a:gd name="connsiteY58" fmla="*/ 5159 h 10378"/>
                <a:gd name="connsiteX59" fmla="*/ 8235 w 11927"/>
                <a:gd name="connsiteY59" fmla="*/ 5116 h 10378"/>
                <a:gd name="connsiteX60" fmla="*/ 8335 w 11927"/>
                <a:gd name="connsiteY60" fmla="*/ 5116 h 10378"/>
                <a:gd name="connsiteX61" fmla="*/ 8335 w 11927"/>
                <a:gd name="connsiteY61" fmla="*/ 5116 h 10378"/>
                <a:gd name="connsiteX62" fmla="*/ 8438 w 11927"/>
                <a:gd name="connsiteY62" fmla="*/ 5116 h 10378"/>
                <a:gd name="connsiteX63" fmla="*/ 8639 w 11927"/>
                <a:gd name="connsiteY63" fmla="*/ 5159 h 10378"/>
                <a:gd name="connsiteX64" fmla="*/ 8909 w 11927"/>
                <a:gd name="connsiteY64" fmla="*/ 5287 h 10378"/>
                <a:gd name="connsiteX65" fmla="*/ 9113 w 11927"/>
                <a:gd name="connsiteY65" fmla="*/ 5460 h 10378"/>
                <a:gd name="connsiteX66" fmla="*/ 9213 w 11927"/>
                <a:gd name="connsiteY66" fmla="*/ 5849 h 10378"/>
                <a:gd name="connsiteX67" fmla="*/ 8978 w 11927"/>
                <a:gd name="connsiteY67" fmla="*/ 7790 h 10378"/>
                <a:gd name="connsiteX68" fmla="*/ 8775 w 11927"/>
                <a:gd name="connsiteY68" fmla="*/ 8091 h 10378"/>
                <a:gd name="connsiteX69" fmla="*/ 8978 w 11927"/>
                <a:gd name="connsiteY69" fmla="*/ 8825 h 10378"/>
                <a:gd name="connsiteX70" fmla="*/ 9992 w 11927"/>
                <a:gd name="connsiteY70" fmla="*/ 9126 h 10378"/>
                <a:gd name="connsiteX71" fmla="*/ 9992 w 11927"/>
                <a:gd name="connsiteY71" fmla="*/ 9126 h 10378"/>
                <a:gd name="connsiteX72" fmla="*/ 10058 w 11927"/>
                <a:gd name="connsiteY72" fmla="*/ 9213 h 10378"/>
                <a:gd name="connsiteX73" fmla="*/ 10093 w 11927"/>
                <a:gd name="connsiteY73" fmla="*/ 9256 h 10378"/>
                <a:gd name="connsiteX74" fmla="*/ 10125 w 11927"/>
                <a:gd name="connsiteY7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92 w 11927"/>
                <a:gd name="connsiteY51" fmla="*/ 7358 h 10378"/>
                <a:gd name="connsiteX52" fmla="*/ 7559 w 11927"/>
                <a:gd name="connsiteY52" fmla="*/ 6972 h 10378"/>
                <a:gd name="connsiteX53" fmla="*/ 7525 w 11927"/>
                <a:gd name="connsiteY53" fmla="*/ 6410 h 10378"/>
                <a:gd name="connsiteX54" fmla="*/ 7525 w 11927"/>
                <a:gd name="connsiteY54" fmla="*/ 5849 h 10378"/>
                <a:gd name="connsiteX55" fmla="*/ 7592 w 11927"/>
                <a:gd name="connsiteY55" fmla="*/ 5460 h 10378"/>
                <a:gd name="connsiteX56" fmla="*/ 7795 w 11927"/>
                <a:gd name="connsiteY56" fmla="*/ 5287 h 10378"/>
                <a:gd name="connsiteX57" fmla="*/ 8032 w 11927"/>
                <a:gd name="connsiteY57" fmla="*/ 5159 h 10378"/>
                <a:gd name="connsiteX58" fmla="*/ 8235 w 11927"/>
                <a:gd name="connsiteY58" fmla="*/ 5116 h 10378"/>
                <a:gd name="connsiteX59" fmla="*/ 8335 w 11927"/>
                <a:gd name="connsiteY59" fmla="*/ 5116 h 10378"/>
                <a:gd name="connsiteX60" fmla="*/ 8335 w 11927"/>
                <a:gd name="connsiteY60" fmla="*/ 5116 h 10378"/>
                <a:gd name="connsiteX61" fmla="*/ 8438 w 11927"/>
                <a:gd name="connsiteY61" fmla="*/ 5116 h 10378"/>
                <a:gd name="connsiteX62" fmla="*/ 8639 w 11927"/>
                <a:gd name="connsiteY62" fmla="*/ 5159 h 10378"/>
                <a:gd name="connsiteX63" fmla="*/ 8909 w 11927"/>
                <a:gd name="connsiteY63" fmla="*/ 5287 h 10378"/>
                <a:gd name="connsiteX64" fmla="*/ 9113 w 11927"/>
                <a:gd name="connsiteY64" fmla="*/ 5460 h 10378"/>
                <a:gd name="connsiteX65" fmla="*/ 9213 w 11927"/>
                <a:gd name="connsiteY65" fmla="*/ 5849 h 10378"/>
                <a:gd name="connsiteX66" fmla="*/ 8978 w 11927"/>
                <a:gd name="connsiteY66" fmla="*/ 7790 h 10378"/>
                <a:gd name="connsiteX67" fmla="*/ 8775 w 11927"/>
                <a:gd name="connsiteY67" fmla="*/ 8091 h 10378"/>
                <a:gd name="connsiteX68" fmla="*/ 8978 w 11927"/>
                <a:gd name="connsiteY68" fmla="*/ 8825 h 10378"/>
                <a:gd name="connsiteX69" fmla="*/ 9992 w 11927"/>
                <a:gd name="connsiteY69" fmla="*/ 9126 h 10378"/>
                <a:gd name="connsiteX70" fmla="*/ 9992 w 11927"/>
                <a:gd name="connsiteY70" fmla="*/ 9126 h 10378"/>
                <a:gd name="connsiteX71" fmla="*/ 10058 w 11927"/>
                <a:gd name="connsiteY71" fmla="*/ 9213 h 10378"/>
                <a:gd name="connsiteX72" fmla="*/ 10093 w 11927"/>
                <a:gd name="connsiteY72" fmla="*/ 9256 h 10378"/>
                <a:gd name="connsiteX73" fmla="*/ 10125 w 11927"/>
                <a:gd name="connsiteY7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59 w 11927"/>
                <a:gd name="connsiteY51" fmla="*/ 6972 h 10378"/>
                <a:gd name="connsiteX52" fmla="*/ 7525 w 11927"/>
                <a:gd name="connsiteY52" fmla="*/ 6410 h 10378"/>
                <a:gd name="connsiteX53" fmla="*/ 7525 w 11927"/>
                <a:gd name="connsiteY53" fmla="*/ 5849 h 10378"/>
                <a:gd name="connsiteX54" fmla="*/ 7592 w 11927"/>
                <a:gd name="connsiteY54" fmla="*/ 5460 h 10378"/>
                <a:gd name="connsiteX55" fmla="*/ 7795 w 11927"/>
                <a:gd name="connsiteY55" fmla="*/ 5287 h 10378"/>
                <a:gd name="connsiteX56" fmla="*/ 8032 w 11927"/>
                <a:gd name="connsiteY56" fmla="*/ 5159 h 10378"/>
                <a:gd name="connsiteX57" fmla="*/ 8235 w 11927"/>
                <a:gd name="connsiteY57" fmla="*/ 5116 h 10378"/>
                <a:gd name="connsiteX58" fmla="*/ 8335 w 11927"/>
                <a:gd name="connsiteY58" fmla="*/ 5116 h 10378"/>
                <a:gd name="connsiteX59" fmla="*/ 8335 w 11927"/>
                <a:gd name="connsiteY59" fmla="*/ 5116 h 10378"/>
                <a:gd name="connsiteX60" fmla="*/ 8438 w 11927"/>
                <a:gd name="connsiteY60" fmla="*/ 5116 h 10378"/>
                <a:gd name="connsiteX61" fmla="*/ 8639 w 11927"/>
                <a:gd name="connsiteY61" fmla="*/ 5159 h 10378"/>
                <a:gd name="connsiteX62" fmla="*/ 8909 w 11927"/>
                <a:gd name="connsiteY62" fmla="*/ 5287 h 10378"/>
                <a:gd name="connsiteX63" fmla="*/ 9113 w 11927"/>
                <a:gd name="connsiteY63" fmla="*/ 5460 h 10378"/>
                <a:gd name="connsiteX64" fmla="*/ 9213 w 11927"/>
                <a:gd name="connsiteY64" fmla="*/ 5849 h 10378"/>
                <a:gd name="connsiteX65" fmla="*/ 8978 w 11927"/>
                <a:gd name="connsiteY65" fmla="*/ 7790 h 10378"/>
                <a:gd name="connsiteX66" fmla="*/ 8775 w 11927"/>
                <a:gd name="connsiteY66" fmla="*/ 8091 h 10378"/>
                <a:gd name="connsiteX67" fmla="*/ 8978 w 11927"/>
                <a:gd name="connsiteY67" fmla="*/ 8825 h 10378"/>
                <a:gd name="connsiteX68" fmla="*/ 9992 w 11927"/>
                <a:gd name="connsiteY68" fmla="*/ 9126 h 10378"/>
                <a:gd name="connsiteX69" fmla="*/ 9992 w 11927"/>
                <a:gd name="connsiteY69" fmla="*/ 9126 h 10378"/>
                <a:gd name="connsiteX70" fmla="*/ 10058 w 11927"/>
                <a:gd name="connsiteY70" fmla="*/ 9213 h 10378"/>
                <a:gd name="connsiteX71" fmla="*/ 10093 w 11927"/>
                <a:gd name="connsiteY71" fmla="*/ 9256 h 10378"/>
                <a:gd name="connsiteX72" fmla="*/ 10125 w 11927"/>
                <a:gd name="connsiteY7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59 w 11927"/>
                <a:gd name="connsiteY50" fmla="*/ 6972 h 10378"/>
                <a:gd name="connsiteX51" fmla="*/ 7525 w 11927"/>
                <a:gd name="connsiteY51" fmla="*/ 6410 h 10378"/>
                <a:gd name="connsiteX52" fmla="*/ 7525 w 11927"/>
                <a:gd name="connsiteY52" fmla="*/ 5849 h 10378"/>
                <a:gd name="connsiteX53" fmla="*/ 7592 w 11927"/>
                <a:gd name="connsiteY53" fmla="*/ 5460 h 10378"/>
                <a:gd name="connsiteX54" fmla="*/ 7795 w 11927"/>
                <a:gd name="connsiteY54" fmla="*/ 5287 h 10378"/>
                <a:gd name="connsiteX55" fmla="*/ 8032 w 11927"/>
                <a:gd name="connsiteY55" fmla="*/ 5159 h 10378"/>
                <a:gd name="connsiteX56" fmla="*/ 8235 w 11927"/>
                <a:gd name="connsiteY56" fmla="*/ 5116 h 10378"/>
                <a:gd name="connsiteX57" fmla="*/ 8335 w 11927"/>
                <a:gd name="connsiteY57" fmla="*/ 5116 h 10378"/>
                <a:gd name="connsiteX58" fmla="*/ 8335 w 11927"/>
                <a:gd name="connsiteY58" fmla="*/ 5116 h 10378"/>
                <a:gd name="connsiteX59" fmla="*/ 8438 w 11927"/>
                <a:gd name="connsiteY59" fmla="*/ 5116 h 10378"/>
                <a:gd name="connsiteX60" fmla="*/ 8639 w 11927"/>
                <a:gd name="connsiteY60" fmla="*/ 5159 h 10378"/>
                <a:gd name="connsiteX61" fmla="*/ 8909 w 11927"/>
                <a:gd name="connsiteY61" fmla="*/ 5287 h 10378"/>
                <a:gd name="connsiteX62" fmla="*/ 9113 w 11927"/>
                <a:gd name="connsiteY62" fmla="*/ 5460 h 10378"/>
                <a:gd name="connsiteX63" fmla="*/ 9213 w 11927"/>
                <a:gd name="connsiteY63" fmla="*/ 5849 h 10378"/>
                <a:gd name="connsiteX64" fmla="*/ 8978 w 11927"/>
                <a:gd name="connsiteY64" fmla="*/ 7790 h 10378"/>
                <a:gd name="connsiteX65" fmla="*/ 8775 w 11927"/>
                <a:gd name="connsiteY65" fmla="*/ 8091 h 10378"/>
                <a:gd name="connsiteX66" fmla="*/ 8978 w 11927"/>
                <a:gd name="connsiteY66" fmla="*/ 8825 h 10378"/>
                <a:gd name="connsiteX67" fmla="*/ 9992 w 11927"/>
                <a:gd name="connsiteY67" fmla="*/ 9126 h 10378"/>
                <a:gd name="connsiteX68" fmla="*/ 9992 w 11927"/>
                <a:gd name="connsiteY68" fmla="*/ 9126 h 10378"/>
                <a:gd name="connsiteX69" fmla="*/ 10058 w 11927"/>
                <a:gd name="connsiteY69" fmla="*/ 9213 h 10378"/>
                <a:gd name="connsiteX70" fmla="*/ 10093 w 11927"/>
                <a:gd name="connsiteY70" fmla="*/ 9256 h 10378"/>
                <a:gd name="connsiteX71" fmla="*/ 10125 w 11927"/>
                <a:gd name="connsiteY7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6410 h 10378"/>
                <a:gd name="connsiteX51" fmla="*/ 7525 w 11927"/>
                <a:gd name="connsiteY51" fmla="*/ 5849 h 10378"/>
                <a:gd name="connsiteX52" fmla="*/ 7592 w 11927"/>
                <a:gd name="connsiteY52" fmla="*/ 5460 h 10378"/>
                <a:gd name="connsiteX53" fmla="*/ 7795 w 11927"/>
                <a:gd name="connsiteY53" fmla="*/ 5287 h 10378"/>
                <a:gd name="connsiteX54" fmla="*/ 8032 w 11927"/>
                <a:gd name="connsiteY54" fmla="*/ 5159 h 10378"/>
                <a:gd name="connsiteX55" fmla="*/ 8235 w 11927"/>
                <a:gd name="connsiteY55" fmla="*/ 5116 h 10378"/>
                <a:gd name="connsiteX56" fmla="*/ 8335 w 11927"/>
                <a:gd name="connsiteY56" fmla="*/ 5116 h 10378"/>
                <a:gd name="connsiteX57" fmla="*/ 8335 w 11927"/>
                <a:gd name="connsiteY57" fmla="*/ 5116 h 10378"/>
                <a:gd name="connsiteX58" fmla="*/ 8438 w 11927"/>
                <a:gd name="connsiteY58" fmla="*/ 5116 h 10378"/>
                <a:gd name="connsiteX59" fmla="*/ 8639 w 11927"/>
                <a:gd name="connsiteY59" fmla="*/ 5159 h 10378"/>
                <a:gd name="connsiteX60" fmla="*/ 8909 w 11927"/>
                <a:gd name="connsiteY60" fmla="*/ 5287 h 10378"/>
                <a:gd name="connsiteX61" fmla="*/ 9113 w 11927"/>
                <a:gd name="connsiteY61" fmla="*/ 5460 h 10378"/>
                <a:gd name="connsiteX62" fmla="*/ 9213 w 11927"/>
                <a:gd name="connsiteY62" fmla="*/ 5849 h 10378"/>
                <a:gd name="connsiteX63" fmla="*/ 8978 w 11927"/>
                <a:gd name="connsiteY63" fmla="*/ 7790 h 10378"/>
                <a:gd name="connsiteX64" fmla="*/ 8775 w 11927"/>
                <a:gd name="connsiteY64" fmla="*/ 8091 h 10378"/>
                <a:gd name="connsiteX65" fmla="*/ 8978 w 11927"/>
                <a:gd name="connsiteY65" fmla="*/ 8825 h 10378"/>
                <a:gd name="connsiteX66" fmla="*/ 9992 w 11927"/>
                <a:gd name="connsiteY66" fmla="*/ 9126 h 10378"/>
                <a:gd name="connsiteX67" fmla="*/ 9992 w 11927"/>
                <a:gd name="connsiteY67" fmla="*/ 9126 h 10378"/>
                <a:gd name="connsiteX68" fmla="*/ 10058 w 11927"/>
                <a:gd name="connsiteY68" fmla="*/ 9213 h 10378"/>
                <a:gd name="connsiteX69" fmla="*/ 10093 w 11927"/>
                <a:gd name="connsiteY69" fmla="*/ 9256 h 10378"/>
                <a:gd name="connsiteX70" fmla="*/ 10125 w 11927"/>
                <a:gd name="connsiteY7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7795 w 11927"/>
                <a:gd name="connsiteY52" fmla="*/ 5287 h 10378"/>
                <a:gd name="connsiteX53" fmla="*/ 8032 w 11927"/>
                <a:gd name="connsiteY53" fmla="*/ 5159 h 10378"/>
                <a:gd name="connsiteX54" fmla="*/ 8235 w 11927"/>
                <a:gd name="connsiteY54" fmla="*/ 5116 h 10378"/>
                <a:gd name="connsiteX55" fmla="*/ 8335 w 11927"/>
                <a:gd name="connsiteY55" fmla="*/ 5116 h 10378"/>
                <a:gd name="connsiteX56" fmla="*/ 8335 w 11927"/>
                <a:gd name="connsiteY56" fmla="*/ 5116 h 10378"/>
                <a:gd name="connsiteX57" fmla="*/ 8438 w 11927"/>
                <a:gd name="connsiteY57" fmla="*/ 5116 h 10378"/>
                <a:gd name="connsiteX58" fmla="*/ 8639 w 11927"/>
                <a:gd name="connsiteY58" fmla="*/ 5159 h 10378"/>
                <a:gd name="connsiteX59" fmla="*/ 8909 w 11927"/>
                <a:gd name="connsiteY59" fmla="*/ 5287 h 10378"/>
                <a:gd name="connsiteX60" fmla="*/ 9113 w 11927"/>
                <a:gd name="connsiteY60" fmla="*/ 5460 h 10378"/>
                <a:gd name="connsiteX61" fmla="*/ 9213 w 11927"/>
                <a:gd name="connsiteY61" fmla="*/ 5849 h 10378"/>
                <a:gd name="connsiteX62" fmla="*/ 8978 w 11927"/>
                <a:gd name="connsiteY62" fmla="*/ 7790 h 10378"/>
                <a:gd name="connsiteX63" fmla="*/ 8775 w 11927"/>
                <a:gd name="connsiteY63" fmla="*/ 8091 h 10378"/>
                <a:gd name="connsiteX64" fmla="*/ 8978 w 11927"/>
                <a:gd name="connsiteY64" fmla="*/ 8825 h 10378"/>
                <a:gd name="connsiteX65" fmla="*/ 9992 w 11927"/>
                <a:gd name="connsiteY65" fmla="*/ 9126 h 10378"/>
                <a:gd name="connsiteX66" fmla="*/ 9992 w 11927"/>
                <a:gd name="connsiteY66" fmla="*/ 9126 h 10378"/>
                <a:gd name="connsiteX67" fmla="*/ 10058 w 11927"/>
                <a:gd name="connsiteY67" fmla="*/ 9213 h 10378"/>
                <a:gd name="connsiteX68" fmla="*/ 10093 w 11927"/>
                <a:gd name="connsiteY68" fmla="*/ 9256 h 10378"/>
                <a:gd name="connsiteX69" fmla="*/ 10125 w 11927"/>
                <a:gd name="connsiteY6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032 w 11927"/>
                <a:gd name="connsiteY52" fmla="*/ 5159 h 10378"/>
                <a:gd name="connsiteX53" fmla="*/ 8235 w 11927"/>
                <a:gd name="connsiteY53" fmla="*/ 5116 h 10378"/>
                <a:gd name="connsiteX54" fmla="*/ 8335 w 11927"/>
                <a:gd name="connsiteY54" fmla="*/ 5116 h 10378"/>
                <a:gd name="connsiteX55" fmla="*/ 8335 w 11927"/>
                <a:gd name="connsiteY55" fmla="*/ 5116 h 10378"/>
                <a:gd name="connsiteX56" fmla="*/ 8438 w 11927"/>
                <a:gd name="connsiteY56" fmla="*/ 5116 h 10378"/>
                <a:gd name="connsiteX57" fmla="*/ 8639 w 11927"/>
                <a:gd name="connsiteY57" fmla="*/ 5159 h 10378"/>
                <a:gd name="connsiteX58" fmla="*/ 8909 w 11927"/>
                <a:gd name="connsiteY58" fmla="*/ 5287 h 10378"/>
                <a:gd name="connsiteX59" fmla="*/ 9113 w 11927"/>
                <a:gd name="connsiteY59" fmla="*/ 5460 h 10378"/>
                <a:gd name="connsiteX60" fmla="*/ 9213 w 11927"/>
                <a:gd name="connsiteY60" fmla="*/ 5849 h 10378"/>
                <a:gd name="connsiteX61" fmla="*/ 8978 w 11927"/>
                <a:gd name="connsiteY61" fmla="*/ 7790 h 10378"/>
                <a:gd name="connsiteX62" fmla="*/ 8775 w 11927"/>
                <a:gd name="connsiteY62" fmla="*/ 8091 h 10378"/>
                <a:gd name="connsiteX63" fmla="*/ 8978 w 11927"/>
                <a:gd name="connsiteY63" fmla="*/ 8825 h 10378"/>
                <a:gd name="connsiteX64" fmla="*/ 9992 w 11927"/>
                <a:gd name="connsiteY64" fmla="*/ 9126 h 10378"/>
                <a:gd name="connsiteX65" fmla="*/ 9992 w 11927"/>
                <a:gd name="connsiteY65" fmla="*/ 9126 h 10378"/>
                <a:gd name="connsiteX66" fmla="*/ 10058 w 11927"/>
                <a:gd name="connsiteY66" fmla="*/ 9213 h 10378"/>
                <a:gd name="connsiteX67" fmla="*/ 10093 w 11927"/>
                <a:gd name="connsiteY67" fmla="*/ 9256 h 10378"/>
                <a:gd name="connsiteX68" fmla="*/ 10125 w 11927"/>
                <a:gd name="connsiteY6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639 w 11927"/>
                <a:gd name="connsiteY56" fmla="*/ 5159 h 10378"/>
                <a:gd name="connsiteX57" fmla="*/ 8909 w 11927"/>
                <a:gd name="connsiteY57" fmla="*/ 5287 h 10378"/>
                <a:gd name="connsiteX58" fmla="*/ 9113 w 11927"/>
                <a:gd name="connsiteY58" fmla="*/ 5460 h 10378"/>
                <a:gd name="connsiteX59" fmla="*/ 9213 w 11927"/>
                <a:gd name="connsiteY59" fmla="*/ 5849 h 10378"/>
                <a:gd name="connsiteX60" fmla="*/ 8978 w 11927"/>
                <a:gd name="connsiteY60" fmla="*/ 7790 h 10378"/>
                <a:gd name="connsiteX61" fmla="*/ 8775 w 11927"/>
                <a:gd name="connsiteY61" fmla="*/ 8091 h 10378"/>
                <a:gd name="connsiteX62" fmla="*/ 8978 w 11927"/>
                <a:gd name="connsiteY62" fmla="*/ 8825 h 10378"/>
                <a:gd name="connsiteX63" fmla="*/ 9992 w 11927"/>
                <a:gd name="connsiteY63" fmla="*/ 9126 h 10378"/>
                <a:gd name="connsiteX64" fmla="*/ 9992 w 11927"/>
                <a:gd name="connsiteY64" fmla="*/ 9126 h 10378"/>
                <a:gd name="connsiteX65" fmla="*/ 10058 w 11927"/>
                <a:gd name="connsiteY65" fmla="*/ 9213 h 10378"/>
                <a:gd name="connsiteX66" fmla="*/ 10093 w 11927"/>
                <a:gd name="connsiteY66" fmla="*/ 9256 h 10378"/>
                <a:gd name="connsiteX67" fmla="*/ 10125 w 11927"/>
                <a:gd name="connsiteY6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909 w 11927"/>
                <a:gd name="connsiteY56" fmla="*/ 5287 h 10378"/>
                <a:gd name="connsiteX57" fmla="*/ 9113 w 11927"/>
                <a:gd name="connsiteY57" fmla="*/ 5460 h 10378"/>
                <a:gd name="connsiteX58" fmla="*/ 9213 w 11927"/>
                <a:gd name="connsiteY58" fmla="*/ 5849 h 10378"/>
                <a:gd name="connsiteX59" fmla="*/ 8978 w 11927"/>
                <a:gd name="connsiteY59" fmla="*/ 7790 h 10378"/>
                <a:gd name="connsiteX60" fmla="*/ 8775 w 11927"/>
                <a:gd name="connsiteY60" fmla="*/ 8091 h 10378"/>
                <a:gd name="connsiteX61" fmla="*/ 8978 w 11927"/>
                <a:gd name="connsiteY61" fmla="*/ 8825 h 10378"/>
                <a:gd name="connsiteX62" fmla="*/ 9992 w 11927"/>
                <a:gd name="connsiteY62" fmla="*/ 9126 h 10378"/>
                <a:gd name="connsiteX63" fmla="*/ 9992 w 11927"/>
                <a:gd name="connsiteY63" fmla="*/ 9126 h 10378"/>
                <a:gd name="connsiteX64" fmla="*/ 10058 w 11927"/>
                <a:gd name="connsiteY64" fmla="*/ 9213 h 10378"/>
                <a:gd name="connsiteX65" fmla="*/ 10093 w 11927"/>
                <a:gd name="connsiteY65" fmla="*/ 9256 h 10378"/>
                <a:gd name="connsiteX66" fmla="*/ 10125 w 11927"/>
                <a:gd name="connsiteY6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9113 w 11927"/>
                <a:gd name="connsiteY56" fmla="*/ 5460 h 10378"/>
                <a:gd name="connsiteX57" fmla="*/ 9213 w 11927"/>
                <a:gd name="connsiteY57" fmla="*/ 5849 h 10378"/>
                <a:gd name="connsiteX58" fmla="*/ 8978 w 11927"/>
                <a:gd name="connsiteY58" fmla="*/ 7790 h 10378"/>
                <a:gd name="connsiteX59" fmla="*/ 8775 w 11927"/>
                <a:gd name="connsiteY59" fmla="*/ 8091 h 10378"/>
                <a:gd name="connsiteX60" fmla="*/ 8978 w 11927"/>
                <a:gd name="connsiteY60" fmla="*/ 8825 h 10378"/>
                <a:gd name="connsiteX61" fmla="*/ 9992 w 11927"/>
                <a:gd name="connsiteY61" fmla="*/ 9126 h 10378"/>
                <a:gd name="connsiteX62" fmla="*/ 9992 w 11927"/>
                <a:gd name="connsiteY62" fmla="*/ 9126 h 10378"/>
                <a:gd name="connsiteX63" fmla="*/ 10058 w 11927"/>
                <a:gd name="connsiteY63" fmla="*/ 9213 h 10378"/>
                <a:gd name="connsiteX64" fmla="*/ 10093 w 11927"/>
                <a:gd name="connsiteY64" fmla="*/ 9256 h 10378"/>
                <a:gd name="connsiteX65" fmla="*/ 10125 w 11927"/>
                <a:gd name="connsiteY6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9113 w 11927"/>
                <a:gd name="connsiteY55" fmla="*/ 5460 h 10378"/>
                <a:gd name="connsiteX56" fmla="*/ 9213 w 11927"/>
                <a:gd name="connsiteY56" fmla="*/ 5849 h 10378"/>
                <a:gd name="connsiteX57" fmla="*/ 8978 w 11927"/>
                <a:gd name="connsiteY57" fmla="*/ 7790 h 10378"/>
                <a:gd name="connsiteX58" fmla="*/ 8775 w 11927"/>
                <a:gd name="connsiteY58" fmla="*/ 8091 h 10378"/>
                <a:gd name="connsiteX59" fmla="*/ 8978 w 11927"/>
                <a:gd name="connsiteY59" fmla="*/ 8825 h 10378"/>
                <a:gd name="connsiteX60" fmla="*/ 9992 w 11927"/>
                <a:gd name="connsiteY60" fmla="*/ 9126 h 10378"/>
                <a:gd name="connsiteX61" fmla="*/ 9992 w 11927"/>
                <a:gd name="connsiteY61" fmla="*/ 9126 h 10378"/>
                <a:gd name="connsiteX62" fmla="*/ 10058 w 11927"/>
                <a:gd name="connsiteY62" fmla="*/ 9213 h 10378"/>
                <a:gd name="connsiteX63" fmla="*/ 10093 w 11927"/>
                <a:gd name="connsiteY63" fmla="*/ 9256 h 10378"/>
                <a:gd name="connsiteX64" fmla="*/ 10125 w 11927"/>
                <a:gd name="connsiteY6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9113 w 11927"/>
                <a:gd name="connsiteY54" fmla="*/ 5460 h 10378"/>
                <a:gd name="connsiteX55" fmla="*/ 9213 w 11927"/>
                <a:gd name="connsiteY55" fmla="*/ 5849 h 10378"/>
                <a:gd name="connsiteX56" fmla="*/ 8978 w 11927"/>
                <a:gd name="connsiteY56" fmla="*/ 7790 h 10378"/>
                <a:gd name="connsiteX57" fmla="*/ 8775 w 11927"/>
                <a:gd name="connsiteY57" fmla="*/ 8091 h 10378"/>
                <a:gd name="connsiteX58" fmla="*/ 8978 w 11927"/>
                <a:gd name="connsiteY58" fmla="*/ 8825 h 10378"/>
                <a:gd name="connsiteX59" fmla="*/ 9992 w 11927"/>
                <a:gd name="connsiteY59" fmla="*/ 9126 h 10378"/>
                <a:gd name="connsiteX60" fmla="*/ 9992 w 11927"/>
                <a:gd name="connsiteY60" fmla="*/ 9126 h 10378"/>
                <a:gd name="connsiteX61" fmla="*/ 10058 w 11927"/>
                <a:gd name="connsiteY61" fmla="*/ 9213 h 10378"/>
                <a:gd name="connsiteX62" fmla="*/ 10093 w 11927"/>
                <a:gd name="connsiteY62" fmla="*/ 9256 h 10378"/>
                <a:gd name="connsiteX63" fmla="*/ 10125 w 11927"/>
                <a:gd name="connsiteY6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334 h 10378"/>
                <a:gd name="connsiteX42" fmla="*/ 8134 w 11927"/>
                <a:gd name="connsiteY42" fmla="*/ 10334 h 10378"/>
                <a:gd name="connsiteX43" fmla="*/ 8134 w 11927"/>
                <a:gd name="connsiteY43" fmla="*/ 9774 h 10378"/>
                <a:gd name="connsiteX44" fmla="*/ 7998 w 11927"/>
                <a:gd name="connsiteY44" fmla="*/ 9256 h 10378"/>
                <a:gd name="connsiteX45" fmla="*/ 7155 w 11927"/>
                <a:gd name="connsiteY45" fmla="*/ 8998 h 10378"/>
                <a:gd name="connsiteX46" fmla="*/ 7693 w 11927"/>
                <a:gd name="connsiteY46" fmla="*/ 8825 h 10378"/>
                <a:gd name="connsiteX47" fmla="*/ 7964 w 11927"/>
                <a:gd name="connsiteY47" fmla="*/ 8091 h 10378"/>
                <a:gd name="connsiteX48" fmla="*/ 7693 w 11927"/>
                <a:gd name="connsiteY48" fmla="*/ 7790 h 10378"/>
                <a:gd name="connsiteX49" fmla="*/ 7525 w 11927"/>
                <a:gd name="connsiteY49" fmla="*/ 5849 h 10378"/>
                <a:gd name="connsiteX50" fmla="*/ 7592 w 11927"/>
                <a:gd name="connsiteY50" fmla="*/ 5460 h 10378"/>
                <a:gd name="connsiteX51" fmla="*/ 8335 w 11927"/>
                <a:gd name="connsiteY51" fmla="*/ 5116 h 10378"/>
                <a:gd name="connsiteX52" fmla="*/ 9113 w 11927"/>
                <a:gd name="connsiteY52" fmla="*/ 5460 h 10378"/>
                <a:gd name="connsiteX53" fmla="*/ 9213 w 11927"/>
                <a:gd name="connsiteY53" fmla="*/ 5849 h 10378"/>
                <a:gd name="connsiteX54" fmla="*/ 8978 w 11927"/>
                <a:gd name="connsiteY54" fmla="*/ 7790 h 10378"/>
                <a:gd name="connsiteX55" fmla="*/ 8775 w 11927"/>
                <a:gd name="connsiteY55" fmla="*/ 8091 h 10378"/>
                <a:gd name="connsiteX56" fmla="*/ 8978 w 11927"/>
                <a:gd name="connsiteY56" fmla="*/ 8825 h 10378"/>
                <a:gd name="connsiteX57" fmla="*/ 9992 w 11927"/>
                <a:gd name="connsiteY57" fmla="*/ 9126 h 10378"/>
                <a:gd name="connsiteX58" fmla="*/ 9992 w 11927"/>
                <a:gd name="connsiteY58" fmla="*/ 9126 h 10378"/>
                <a:gd name="connsiteX59" fmla="*/ 10058 w 11927"/>
                <a:gd name="connsiteY59" fmla="*/ 9213 h 10378"/>
                <a:gd name="connsiteX60" fmla="*/ 10093 w 11927"/>
                <a:gd name="connsiteY60" fmla="*/ 9256 h 10378"/>
                <a:gd name="connsiteX61" fmla="*/ 10125 w 11927"/>
                <a:gd name="connsiteY6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10334 h 10378"/>
                <a:gd name="connsiteX41" fmla="*/ 8134 w 11927"/>
                <a:gd name="connsiteY41" fmla="*/ 10334 h 10378"/>
                <a:gd name="connsiteX42" fmla="*/ 8134 w 11927"/>
                <a:gd name="connsiteY42" fmla="*/ 9774 h 10378"/>
                <a:gd name="connsiteX43" fmla="*/ 7998 w 11927"/>
                <a:gd name="connsiteY43" fmla="*/ 9256 h 10378"/>
                <a:gd name="connsiteX44" fmla="*/ 7155 w 11927"/>
                <a:gd name="connsiteY44" fmla="*/ 8998 h 10378"/>
                <a:gd name="connsiteX45" fmla="*/ 7693 w 11927"/>
                <a:gd name="connsiteY45" fmla="*/ 8825 h 10378"/>
                <a:gd name="connsiteX46" fmla="*/ 7964 w 11927"/>
                <a:gd name="connsiteY46" fmla="*/ 8091 h 10378"/>
                <a:gd name="connsiteX47" fmla="*/ 7693 w 11927"/>
                <a:gd name="connsiteY47" fmla="*/ 7790 h 10378"/>
                <a:gd name="connsiteX48" fmla="*/ 7525 w 11927"/>
                <a:gd name="connsiteY48" fmla="*/ 5849 h 10378"/>
                <a:gd name="connsiteX49" fmla="*/ 7592 w 11927"/>
                <a:gd name="connsiteY49" fmla="*/ 5460 h 10378"/>
                <a:gd name="connsiteX50" fmla="*/ 8335 w 11927"/>
                <a:gd name="connsiteY50" fmla="*/ 5116 h 10378"/>
                <a:gd name="connsiteX51" fmla="*/ 9113 w 11927"/>
                <a:gd name="connsiteY51" fmla="*/ 5460 h 10378"/>
                <a:gd name="connsiteX52" fmla="*/ 9213 w 11927"/>
                <a:gd name="connsiteY52" fmla="*/ 5849 h 10378"/>
                <a:gd name="connsiteX53" fmla="*/ 8978 w 11927"/>
                <a:gd name="connsiteY53" fmla="*/ 7790 h 10378"/>
                <a:gd name="connsiteX54" fmla="*/ 8775 w 11927"/>
                <a:gd name="connsiteY54" fmla="*/ 8091 h 10378"/>
                <a:gd name="connsiteX55" fmla="*/ 8978 w 11927"/>
                <a:gd name="connsiteY55" fmla="*/ 8825 h 10378"/>
                <a:gd name="connsiteX56" fmla="*/ 9992 w 11927"/>
                <a:gd name="connsiteY56" fmla="*/ 9126 h 10378"/>
                <a:gd name="connsiteX57" fmla="*/ 9992 w 11927"/>
                <a:gd name="connsiteY57" fmla="*/ 9126 h 10378"/>
                <a:gd name="connsiteX58" fmla="*/ 10058 w 11927"/>
                <a:gd name="connsiteY58" fmla="*/ 9213 h 10378"/>
                <a:gd name="connsiteX59" fmla="*/ 10093 w 11927"/>
                <a:gd name="connsiteY59" fmla="*/ 9256 h 10378"/>
                <a:gd name="connsiteX60" fmla="*/ 10125 w 11927"/>
                <a:gd name="connsiteY6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97 w 11927"/>
                <a:gd name="connsiteY38" fmla="*/ 9774 h 10378"/>
                <a:gd name="connsiteX39" fmla="*/ 7964 w 11927"/>
                <a:gd name="connsiteY39" fmla="*/ 10334 h 10378"/>
                <a:gd name="connsiteX40" fmla="*/ 8134 w 11927"/>
                <a:gd name="connsiteY40" fmla="*/ 10334 h 10378"/>
                <a:gd name="connsiteX41" fmla="*/ 8134 w 11927"/>
                <a:gd name="connsiteY41" fmla="*/ 9774 h 10378"/>
                <a:gd name="connsiteX42" fmla="*/ 7998 w 11927"/>
                <a:gd name="connsiteY42" fmla="*/ 9256 h 10378"/>
                <a:gd name="connsiteX43" fmla="*/ 7155 w 11927"/>
                <a:gd name="connsiteY43" fmla="*/ 8998 h 10378"/>
                <a:gd name="connsiteX44" fmla="*/ 7693 w 11927"/>
                <a:gd name="connsiteY44" fmla="*/ 8825 h 10378"/>
                <a:gd name="connsiteX45" fmla="*/ 7964 w 11927"/>
                <a:gd name="connsiteY45" fmla="*/ 8091 h 10378"/>
                <a:gd name="connsiteX46" fmla="*/ 7693 w 11927"/>
                <a:gd name="connsiteY46" fmla="*/ 7790 h 10378"/>
                <a:gd name="connsiteX47" fmla="*/ 7525 w 11927"/>
                <a:gd name="connsiteY47" fmla="*/ 5849 h 10378"/>
                <a:gd name="connsiteX48" fmla="*/ 7592 w 11927"/>
                <a:gd name="connsiteY48" fmla="*/ 5460 h 10378"/>
                <a:gd name="connsiteX49" fmla="*/ 8335 w 11927"/>
                <a:gd name="connsiteY49" fmla="*/ 5116 h 10378"/>
                <a:gd name="connsiteX50" fmla="*/ 9113 w 11927"/>
                <a:gd name="connsiteY50" fmla="*/ 5460 h 10378"/>
                <a:gd name="connsiteX51" fmla="*/ 9213 w 11927"/>
                <a:gd name="connsiteY51" fmla="*/ 5849 h 10378"/>
                <a:gd name="connsiteX52" fmla="*/ 8978 w 11927"/>
                <a:gd name="connsiteY52" fmla="*/ 7790 h 10378"/>
                <a:gd name="connsiteX53" fmla="*/ 8775 w 11927"/>
                <a:gd name="connsiteY53" fmla="*/ 8091 h 10378"/>
                <a:gd name="connsiteX54" fmla="*/ 8978 w 11927"/>
                <a:gd name="connsiteY54" fmla="*/ 8825 h 10378"/>
                <a:gd name="connsiteX55" fmla="*/ 9992 w 11927"/>
                <a:gd name="connsiteY55" fmla="*/ 9126 h 10378"/>
                <a:gd name="connsiteX56" fmla="*/ 9992 w 11927"/>
                <a:gd name="connsiteY56" fmla="*/ 9126 h 10378"/>
                <a:gd name="connsiteX57" fmla="*/ 10058 w 11927"/>
                <a:gd name="connsiteY57" fmla="*/ 9213 h 10378"/>
                <a:gd name="connsiteX58" fmla="*/ 10093 w 11927"/>
                <a:gd name="connsiteY58" fmla="*/ 9256 h 10378"/>
                <a:gd name="connsiteX59" fmla="*/ 10125 w 11927"/>
                <a:gd name="connsiteY5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897 w 11927"/>
                <a:gd name="connsiteY37" fmla="*/ 9774 h 10378"/>
                <a:gd name="connsiteX38" fmla="*/ 7964 w 11927"/>
                <a:gd name="connsiteY38" fmla="*/ 10334 h 10378"/>
                <a:gd name="connsiteX39" fmla="*/ 8134 w 11927"/>
                <a:gd name="connsiteY39" fmla="*/ 10334 h 10378"/>
                <a:gd name="connsiteX40" fmla="*/ 8134 w 11927"/>
                <a:gd name="connsiteY40" fmla="*/ 9774 h 10378"/>
                <a:gd name="connsiteX41" fmla="*/ 7998 w 11927"/>
                <a:gd name="connsiteY41" fmla="*/ 9256 h 10378"/>
                <a:gd name="connsiteX42" fmla="*/ 7155 w 11927"/>
                <a:gd name="connsiteY42" fmla="*/ 8998 h 10378"/>
                <a:gd name="connsiteX43" fmla="*/ 7693 w 11927"/>
                <a:gd name="connsiteY43" fmla="*/ 8825 h 10378"/>
                <a:gd name="connsiteX44" fmla="*/ 7964 w 11927"/>
                <a:gd name="connsiteY44" fmla="*/ 8091 h 10378"/>
                <a:gd name="connsiteX45" fmla="*/ 7693 w 11927"/>
                <a:gd name="connsiteY45" fmla="*/ 7790 h 10378"/>
                <a:gd name="connsiteX46" fmla="*/ 7525 w 11927"/>
                <a:gd name="connsiteY46" fmla="*/ 5849 h 10378"/>
                <a:gd name="connsiteX47" fmla="*/ 7592 w 11927"/>
                <a:gd name="connsiteY47" fmla="*/ 5460 h 10378"/>
                <a:gd name="connsiteX48" fmla="*/ 8335 w 11927"/>
                <a:gd name="connsiteY48" fmla="*/ 5116 h 10378"/>
                <a:gd name="connsiteX49" fmla="*/ 9113 w 11927"/>
                <a:gd name="connsiteY49" fmla="*/ 5460 h 10378"/>
                <a:gd name="connsiteX50" fmla="*/ 9213 w 11927"/>
                <a:gd name="connsiteY50" fmla="*/ 5849 h 10378"/>
                <a:gd name="connsiteX51" fmla="*/ 8978 w 11927"/>
                <a:gd name="connsiteY51" fmla="*/ 7790 h 10378"/>
                <a:gd name="connsiteX52" fmla="*/ 8775 w 11927"/>
                <a:gd name="connsiteY52" fmla="*/ 8091 h 10378"/>
                <a:gd name="connsiteX53" fmla="*/ 8978 w 11927"/>
                <a:gd name="connsiteY53" fmla="*/ 8825 h 10378"/>
                <a:gd name="connsiteX54" fmla="*/ 9992 w 11927"/>
                <a:gd name="connsiteY54" fmla="*/ 9126 h 10378"/>
                <a:gd name="connsiteX55" fmla="*/ 9992 w 11927"/>
                <a:gd name="connsiteY55" fmla="*/ 9126 h 10378"/>
                <a:gd name="connsiteX56" fmla="*/ 10058 w 11927"/>
                <a:gd name="connsiteY56" fmla="*/ 9213 h 10378"/>
                <a:gd name="connsiteX57" fmla="*/ 10093 w 11927"/>
                <a:gd name="connsiteY57" fmla="*/ 9256 h 10378"/>
                <a:gd name="connsiteX58" fmla="*/ 10125 w 11927"/>
                <a:gd name="connsiteY5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3743 w 11927"/>
                <a:gd name="connsiteY12" fmla="*/ 5287 h 10378"/>
                <a:gd name="connsiteX13" fmla="*/ 4046 w 11927"/>
                <a:gd name="connsiteY13" fmla="*/ 5849 h 10378"/>
                <a:gd name="connsiteX14" fmla="*/ 3910 w 11927"/>
                <a:gd name="connsiteY14" fmla="*/ 7575 h 10378"/>
                <a:gd name="connsiteX15" fmla="*/ 3676 w 11927"/>
                <a:gd name="connsiteY15" fmla="*/ 8091 h 10378"/>
                <a:gd name="connsiteX16" fmla="*/ 3844 w 11927"/>
                <a:gd name="connsiteY16" fmla="*/ 8825 h 10378"/>
                <a:gd name="connsiteX17" fmla="*/ 4384 w 11927"/>
                <a:gd name="connsiteY17" fmla="*/ 8998 h 10378"/>
                <a:gd name="connsiteX18" fmla="*/ 3608 w 11927"/>
                <a:gd name="connsiteY18" fmla="*/ 9256 h 10378"/>
                <a:gd name="connsiteX19" fmla="*/ 3574 w 11927"/>
                <a:gd name="connsiteY19" fmla="*/ 9256 h 10378"/>
                <a:gd name="connsiteX20" fmla="*/ 3406 w 11927"/>
                <a:gd name="connsiteY20" fmla="*/ 9774 h 10378"/>
                <a:gd name="connsiteX21" fmla="*/ 3406 w 11927"/>
                <a:gd name="connsiteY21" fmla="*/ 10378 h 10378"/>
                <a:gd name="connsiteX22" fmla="*/ 3676 w 11927"/>
                <a:gd name="connsiteY22" fmla="*/ 10378 h 10378"/>
                <a:gd name="connsiteX23" fmla="*/ 3676 w 11927"/>
                <a:gd name="connsiteY23" fmla="*/ 9948 h 10378"/>
                <a:gd name="connsiteX24" fmla="*/ 3809 w 11927"/>
                <a:gd name="connsiteY24" fmla="*/ 9473 h 10378"/>
                <a:gd name="connsiteX25" fmla="*/ 5025 w 11927"/>
                <a:gd name="connsiteY25" fmla="*/ 9084 h 10378"/>
                <a:gd name="connsiteX26" fmla="*/ 5263 w 11927"/>
                <a:gd name="connsiteY26" fmla="*/ 8221 h 10378"/>
                <a:gd name="connsiteX27" fmla="*/ 5060 w 11927"/>
                <a:gd name="connsiteY27" fmla="*/ 7962 h 10378"/>
                <a:gd name="connsiteX28" fmla="*/ 4823 w 11927"/>
                <a:gd name="connsiteY28" fmla="*/ 5159 h 10378"/>
                <a:gd name="connsiteX29" fmla="*/ 5802 w 11927"/>
                <a:gd name="connsiteY29" fmla="*/ 4572 h 10378"/>
                <a:gd name="connsiteX30" fmla="*/ 6714 w 11927"/>
                <a:gd name="connsiteY30" fmla="*/ 5159 h 10378"/>
                <a:gd name="connsiteX31" fmla="*/ 6478 w 11927"/>
                <a:gd name="connsiteY31" fmla="*/ 7962 h 10378"/>
                <a:gd name="connsiteX32" fmla="*/ 6275 w 11927"/>
                <a:gd name="connsiteY32" fmla="*/ 8221 h 10378"/>
                <a:gd name="connsiteX33" fmla="*/ 6544 w 11927"/>
                <a:gd name="connsiteY33" fmla="*/ 9084 h 10378"/>
                <a:gd name="connsiteX34" fmla="*/ 7762 w 11927"/>
                <a:gd name="connsiteY34" fmla="*/ 9473 h 10378"/>
                <a:gd name="connsiteX35" fmla="*/ 7762 w 11927"/>
                <a:gd name="connsiteY35" fmla="*/ 9516 h 10378"/>
                <a:gd name="connsiteX36" fmla="*/ 7897 w 11927"/>
                <a:gd name="connsiteY36" fmla="*/ 9774 h 10378"/>
                <a:gd name="connsiteX37" fmla="*/ 7964 w 11927"/>
                <a:gd name="connsiteY37" fmla="*/ 10334 h 10378"/>
                <a:gd name="connsiteX38" fmla="*/ 8134 w 11927"/>
                <a:gd name="connsiteY38" fmla="*/ 10334 h 10378"/>
                <a:gd name="connsiteX39" fmla="*/ 8134 w 11927"/>
                <a:gd name="connsiteY39" fmla="*/ 9774 h 10378"/>
                <a:gd name="connsiteX40" fmla="*/ 7998 w 11927"/>
                <a:gd name="connsiteY40" fmla="*/ 9256 h 10378"/>
                <a:gd name="connsiteX41" fmla="*/ 7155 w 11927"/>
                <a:gd name="connsiteY41" fmla="*/ 8998 h 10378"/>
                <a:gd name="connsiteX42" fmla="*/ 7693 w 11927"/>
                <a:gd name="connsiteY42" fmla="*/ 8825 h 10378"/>
                <a:gd name="connsiteX43" fmla="*/ 7964 w 11927"/>
                <a:gd name="connsiteY43" fmla="*/ 8091 h 10378"/>
                <a:gd name="connsiteX44" fmla="*/ 7693 w 11927"/>
                <a:gd name="connsiteY44" fmla="*/ 7790 h 10378"/>
                <a:gd name="connsiteX45" fmla="*/ 7525 w 11927"/>
                <a:gd name="connsiteY45" fmla="*/ 5849 h 10378"/>
                <a:gd name="connsiteX46" fmla="*/ 7592 w 11927"/>
                <a:gd name="connsiteY46" fmla="*/ 5460 h 10378"/>
                <a:gd name="connsiteX47" fmla="*/ 8335 w 11927"/>
                <a:gd name="connsiteY47" fmla="*/ 5116 h 10378"/>
                <a:gd name="connsiteX48" fmla="*/ 9113 w 11927"/>
                <a:gd name="connsiteY48" fmla="*/ 5460 h 10378"/>
                <a:gd name="connsiteX49" fmla="*/ 9213 w 11927"/>
                <a:gd name="connsiteY49" fmla="*/ 5849 h 10378"/>
                <a:gd name="connsiteX50" fmla="*/ 8978 w 11927"/>
                <a:gd name="connsiteY50" fmla="*/ 7790 h 10378"/>
                <a:gd name="connsiteX51" fmla="*/ 8775 w 11927"/>
                <a:gd name="connsiteY51" fmla="*/ 8091 h 10378"/>
                <a:gd name="connsiteX52" fmla="*/ 8978 w 11927"/>
                <a:gd name="connsiteY52" fmla="*/ 8825 h 10378"/>
                <a:gd name="connsiteX53" fmla="*/ 9992 w 11927"/>
                <a:gd name="connsiteY53" fmla="*/ 9126 h 10378"/>
                <a:gd name="connsiteX54" fmla="*/ 9992 w 11927"/>
                <a:gd name="connsiteY54" fmla="*/ 9126 h 10378"/>
                <a:gd name="connsiteX55" fmla="*/ 10058 w 11927"/>
                <a:gd name="connsiteY55" fmla="*/ 9213 h 10378"/>
                <a:gd name="connsiteX56" fmla="*/ 10093 w 11927"/>
                <a:gd name="connsiteY56" fmla="*/ 9256 h 10378"/>
                <a:gd name="connsiteX57" fmla="*/ 10125 w 11927"/>
                <a:gd name="connsiteY5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213 w 11927"/>
                <a:gd name="connsiteY47" fmla="*/ 5849 h 10378"/>
                <a:gd name="connsiteX48" fmla="*/ 8978 w 11927"/>
                <a:gd name="connsiteY48" fmla="*/ 7790 h 10378"/>
                <a:gd name="connsiteX49" fmla="*/ 8775 w 11927"/>
                <a:gd name="connsiteY49" fmla="*/ 8091 h 10378"/>
                <a:gd name="connsiteX50" fmla="*/ 8978 w 11927"/>
                <a:gd name="connsiteY50" fmla="*/ 8825 h 10378"/>
                <a:gd name="connsiteX51" fmla="*/ 9992 w 11927"/>
                <a:gd name="connsiteY51" fmla="*/ 9126 h 10378"/>
                <a:gd name="connsiteX52" fmla="*/ 9992 w 11927"/>
                <a:gd name="connsiteY52" fmla="*/ 9126 h 10378"/>
                <a:gd name="connsiteX53" fmla="*/ 10058 w 11927"/>
                <a:gd name="connsiteY53" fmla="*/ 9213 h 10378"/>
                <a:gd name="connsiteX54" fmla="*/ 10093 w 11927"/>
                <a:gd name="connsiteY54" fmla="*/ 9256 h 10378"/>
                <a:gd name="connsiteX55" fmla="*/ 10125 w 11927"/>
                <a:gd name="connsiteY5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39 w 11927"/>
                <a:gd name="connsiteY34" fmla="*/ 10366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22 w 11927"/>
                <a:gd name="connsiteY34" fmla="*/ 10323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6 w 11927"/>
                <a:gd name="connsiteY34" fmla="*/ 10347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859 w 11927"/>
                <a:gd name="connsiteY49" fmla="*/ 908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59 w 11927"/>
                <a:gd name="connsiteY48" fmla="*/ 9086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927" h="10378">
                  <a:moveTo>
                    <a:pt x="10125" y="10075"/>
                  </a:moveTo>
                  <a:cubicBezTo>
                    <a:pt x="14195" y="5525"/>
                    <a:pt x="10435" y="2213"/>
                    <a:pt x="8006" y="2522"/>
                  </a:cubicBezTo>
                  <a:cubicBezTo>
                    <a:pt x="7595" y="-641"/>
                    <a:pt x="3111" y="-1301"/>
                    <a:pt x="2629" y="3304"/>
                  </a:cubicBezTo>
                  <a:cubicBezTo>
                    <a:pt x="-730" y="3828"/>
                    <a:pt x="-567" y="8571"/>
                    <a:pt x="1412" y="9817"/>
                  </a:cubicBezTo>
                  <a:lnTo>
                    <a:pt x="1412" y="9516"/>
                  </a:lnTo>
                  <a:cubicBezTo>
                    <a:pt x="1406" y="9358"/>
                    <a:pt x="1495" y="9191"/>
                    <a:pt x="1582" y="9126"/>
                  </a:cubicBezTo>
                  <a:lnTo>
                    <a:pt x="1582" y="9126"/>
                  </a:lnTo>
                  <a:lnTo>
                    <a:pt x="2595" y="8825"/>
                  </a:lnTo>
                  <a:cubicBezTo>
                    <a:pt x="2663" y="8580"/>
                    <a:pt x="2730" y="8336"/>
                    <a:pt x="2797" y="8091"/>
                  </a:cubicBezTo>
                  <a:cubicBezTo>
                    <a:pt x="2702" y="7962"/>
                    <a:pt x="2585" y="7833"/>
                    <a:pt x="2526" y="7661"/>
                  </a:cubicBezTo>
                  <a:cubicBezTo>
                    <a:pt x="2453" y="7287"/>
                    <a:pt x="2368" y="6216"/>
                    <a:pt x="2357" y="5849"/>
                  </a:cubicBezTo>
                  <a:cubicBezTo>
                    <a:pt x="2383" y="5481"/>
                    <a:pt x="2740" y="5126"/>
                    <a:pt x="3236" y="5116"/>
                  </a:cubicBezTo>
                  <a:cubicBezTo>
                    <a:pt x="3724" y="5132"/>
                    <a:pt x="4019" y="5573"/>
                    <a:pt x="4046" y="5849"/>
                  </a:cubicBezTo>
                  <a:cubicBezTo>
                    <a:pt x="4074" y="6230"/>
                    <a:pt x="3972" y="7201"/>
                    <a:pt x="3910" y="7575"/>
                  </a:cubicBezTo>
                  <a:cubicBezTo>
                    <a:pt x="3883" y="7790"/>
                    <a:pt x="3771" y="7919"/>
                    <a:pt x="3676" y="8091"/>
                  </a:cubicBezTo>
                  <a:cubicBezTo>
                    <a:pt x="3731" y="8336"/>
                    <a:pt x="3788" y="8580"/>
                    <a:pt x="3844" y="8825"/>
                  </a:cubicBezTo>
                  <a:lnTo>
                    <a:pt x="4384" y="8998"/>
                  </a:lnTo>
                  <a:lnTo>
                    <a:pt x="3608" y="9256"/>
                  </a:lnTo>
                  <a:cubicBezTo>
                    <a:pt x="3491" y="9354"/>
                    <a:pt x="3422" y="9569"/>
                    <a:pt x="3406" y="9774"/>
                  </a:cubicBezTo>
                  <a:lnTo>
                    <a:pt x="3406" y="10378"/>
                  </a:lnTo>
                  <a:lnTo>
                    <a:pt x="3676" y="10378"/>
                  </a:lnTo>
                  <a:lnTo>
                    <a:pt x="3676" y="9948"/>
                  </a:lnTo>
                  <a:cubicBezTo>
                    <a:pt x="3690" y="9711"/>
                    <a:pt x="3685" y="9531"/>
                    <a:pt x="3893" y="9451"/>
                  </a:cubicBezTo>
                  <a:lnTo>
                    <a:pt x="5025" y="9084"/>
                  </a:lnTo>
                  <a:cubicBezTo>
                    <a:pt x="5104" y="8796"/>
                    <a:pt x="5185" y="8509"/>
                    <a:pt x="5263" y="8221"/>
                  </a:cubicBezTo>
                  <a:cubicBezTo>
                    <a:pt x="5142" y="8056"/>
                    <a:pt x="5012" y="7956"/>
                    <a:pt x="4959" y="7755"/>
                  </a:cubicBezTo>
                  <a:cubicBezTo>
                    <a:pt x="4886" y="7245"/>
                    <a:pt x="4699" y="5724"/>
                    <a:pt x="4823" y="5159"/>
                  </a:cubicBezTo>
                  <a:cubicBezTo>
                    <a:pt x="4881" y="4859"/>
                    <a:pt x="5286" y="4552"/>
                    <a:pt x="5802" y="4572"/>
                  </a:cubicBezTo>
                  <a:cubicBezTo>
                    <a:pt x="6282" y="4578"/>
                    <a:pt x="6617" y="4843"/>
                    <a:pt x="6714" y="5159"/>
                  </a:cubicBezTo>
                  <a:cubicBezTo>
                    <a:pt x="6827" y="5724"/>
                    <a:pt x="6612" y="7115"/>
                    <a:pt x="6539" y="7625"/>
                  </a:cubicBezTo>
                  <a:cubicBezTo>
                    <a:pt x="6525" y="7845"/>
                    <a:pt x="6382" y="8023"/>
                    <a:pt x="6275" y="8221"/>
                  </a:cubicBezTo>
                  <a:cubicBezTo>
                    <a:pt x="6365" y="8508"/>
                    <a:pt x="6456" y="8796"/>
                    <a:pt x="6544" y="9084"/>
                  </a:cubicBezTo>
                  <a:lnTo>
                    <a:pt x="7644" y="9430"/>
                  </a:lnTo>
                  <a:cubicBezTo>
                    <a:pt x="7812" y="9491"/>
                    <a:pt x="7872" y="9627"/>
                    <a:pt x="7897" y="9774"/>
                  </a:cubicBezTo>
                  <a:cubicBezTo>
                    <a:pt x="7914" y="9889"/>
                    <a:pt x="7909" y="10189"/>
                    <a:pt x="7910" y="10331"/>
                  </a:cubicBezTo>
                  <a:lnTo>
                    <a:pt x="8134" y="10334"/>
                  </a:lnTo>
                  <a:lnTo>
                    <a:pt x="8134" y="9774"/>
                  </a:lnTo>
                  <a:cubicBezTo>
                    <a:pt x="8123" y="9536"/>
                    <a:pt x="8102" y="9332"/>
                    <a:pt x="7998" y="9256"/>
                  </a:cubicBezTo>
                  <a:lnTo>
                    <a:pt x="7155" y="8998"/>
                  </a:lnTo>
                  <a:lnTo>
                    <a:pt x="7693" y="8825"/>
                  </a:lnTo>
                  <a:cubicBezTo>
                    <a:pt x="7785" y="8581"/>
                    <a:pt x="7873" y="8335"/>
                    <a:pt x="7964" y="8091"/>
                  </a:cubicBezTo>
                  <a:cubicBezTo>
                    <a:pt x="7846" y="7973"/>
                    <a:pt x="7776" y="7980"/>
                    <a:pt x="7693" y="7790"/>
                  </a:cubicBezTo>
                  <a:cubicBezTo>
                    <a:pt x="7620" y="7416"/>
                    <a:pt x="7542" y="6237"/>
                    <a:pt x="7525" y="5849"/>
                  </a:cubicBezTo>
                  <a:cubicBezTo>
                    <a:pt x="7537" y="5419"/>
                    <a:pt x="7943" y="5121"/>
                    <a:pt x="8335" y="5116"/>
                  </a:cubicBezTo>
                  <a:cubicBezTo>
                    <a:pt x="8688" y="5113"/>
                    <a:pt x="9214" y="5444"/>
                    <a:pt x="9213" y="5849"/>
                  </a:cubicBezTo>
                  <a:cubicBezTo>
                    <a:pt x="9191" y="6237"/>
                    <a:pt x="9059" y="7362"/>
                    <a:pt x="8986" y="7736"/>
                  </a:cubicBezTo>
                  <a:cubicBezTo>
                    <a:pt x="8930" y="7894"/>
                    <a:pt x="8893" y="7962"/>
                    <a:pt x="8775" y="8091"/>
                  </a:cubicBezTo>
                  <a:cubicBezTo>
                    <a:pt x="8843" y="8336"/>
                    <a:pt x="8909" y="8580"/>
                    <a:pt x="8978" y="8825"/>
                  </a:cubicBezTo>
                  <a:lnTo>
                    <a:pt x="9821" y="9078"/>
                  </a:lnTo>
                  <a:cubicBezTo>
                    <a:pt x="9971" y="9124"/>
                    <a:pt x="10084" y="9147"/>
                    <a:pt x="10106" y="9337"/>
                  </a:cubicBezTo>
                  <a:cubicBezTo>
                    <a:pt x="10117" y="9610"/>
                    <a:pt x="10114" y="9802"/>
                    <a:pt x="10125" y="10075"/>
                  </a:cubicBezTo>
                  <a:close/>
                </a:path>
              </a:pathLst>
            </a:custGeom>
            <a:solidFill>
              <a:schemeClr val="tx2">
                <a:lumMod val="50000"/>
                <a:lumOff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6" name="Group 85">
              <a:extLst>
                <a:ext uri="{FF2B5EF4-FFF2-40B4-BE49-F238E27FC236}">
                  <a16:creationId xmlns:a16="http://schemas.microsoft.com/office/drawing/2014/main" id="{61FCA2DF-5A07-F39E-2EA0-40725E2C7BA2}"/>
                </a:ext>
              </a:extLst>
            </p:cNvPr>
            <p:cNvGrpSpPr/>
            <p:nvPr/>
          </p:nvGrpSpPr>
          <p:grpSpPr>
            <a:xfrm rot="18835633" flipH="1">
              <a:off x="4289597" y="3101843"/>
              <a:ext cx="138682" cy="122194"/>
              <a:chOff x="8339638" y="1047028"/>
              <a:chExt cx="375984" cy="340027"/>
            </a:xfrm>
            <a:solidFill>
              <a:schemeClr val="tx2">
                <a:lumMod val="50000"/>
                <a:lumOff val="50000"/>
              </a:schemeClr>
            </a:solidFill>
          </p:grpSpPr>
          <p:sp>
            <p:nvSpPr>
              <p:cNvPr id="421" name="Rectangle 420">
                <a:extLst>
                  <a:ext uri="{FF2B5EF4-FFF2-40B4-BE49-F238E27FC236}">
                    <a16:creationId xmlns:a16="http://schemas.microsoft.com/office/drawing/2014/main" id="{107F14DF-929B-6C1E-9D17-B70D50F4386E}"/>
                  </a:ext>
                </a:extLst>
              </p:cNvPr>
              <p:cNvSpPr/>
              <p:nvPr/>
            </p:nvSpPr>
            <p:spPr>
              <a:xfrm>
                <a:off x="8507753" y="1168155"/>
                <a:ext cx="34350" cy="377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Rectangle 421">
                <a:extLst>
                  <a:ext uri="{FF2B5EF4-FFF2-40B4-BE49-F238E27FC236}">
                    <a16:creationId xmlns:a16="http://schemas.microsoft.com/office/drawing/2014/main" id="{267282E7-8C98-33DC-981B-7CE430238835}"/>
                  </a:ext>
                </a:extLst>
              </p:cNvPr>
              <p:cNvSpPr/>
              <p:nvPr/>
            </p:nvSpPr>
            <p:spPr>
              <a:xfrm rot="5400000">
                <a:off x="8585755" y="1164248"/>
                <a:ext cx="34350" cy="11858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Rectangle 422">
                <a:extLst>
                  <a:ext uri="{FF2B5EF4-FFF2-40B4-BE49-F238E27FC236}">
                    <a16:creationId xmlns:a16="http://schemas.microsoft.com/office/drawing/2014/main" id="{EC52EAAD-6FB0-13C9-CB7D-A1BB5AAF55CA}"/>
                  </a:ext>
                </a:extLst>
              </p:cNvPr>
              <p:cNvSpPr/>
              <p:nvPr/>
            </p:nvSpPr>
            <p:spPr>
              <a:xfrm>
                <a:off x="8627840"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Rectangle 423">
                <a:extLst>
                  <a:ext uri="{FF2B5EF4-FFF2-40B4-BE49-F238E27FC236}">
                    <a16:creationId xmlns:a16="http://schemas.microsoft.com/office/drawing/2014/main" id="{19C1B804-94C1-F931-C5AB-F30F888F1455}"/>
                  </a:ext>
                </a:extLst>
              </p:cNvPr>
              <p:cNvSpPr/>
              <p:nvPr/>
            </p:nvSpPr>
            <p:spPr>
              <a:xfrm rot="5400000">
                <a:off x="8435701" y="1172380"/>
                <a:ext cx="34350" cy="107806"/>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Rectangle 424">
                <a:extLst>
                  <a:ext uri="{FF2B5EF4-FFF2-40B4-BE49-F238E27FC236}">
                    <a16:creationId xmlns:a16="http://schemas.microsoft.com/office/drawing/2014/main" id="{B7535E38-56B1-CC0A-1530-CEE7FC7F6D5B}"/>
                  </a:ext>
                </a:extLst>
              </p:cNvPr>
              <p:cNvSpPr/>
              <p:nvPr/>
            </p:nvSpPr>
            <p:spPr>
              <a:xfrm>
                <a:off x="8397643"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6" name="Oval 425">
                <a:extLst>
                  <a:ext uri="{FF2B5EF4-FFF2-40B4-BE49-F238E27FC236}">
                    <a16:creationId xmlns:a16="http://schemas.microsoft.com/office/drawing/2014/main" id="{A3278EBF-08D0-88B5-5C08-3467B7F351F4}"/>
                  </a:ext>
                </a:extLst>
              </p:cNvPr>
              <p:cNvSpPr/>
              <p:nvPr/>
            </p:nvSpPr>
            <p:spPr>
              <a:xfrm>
                <a:off x="8497370" y="1198631"/>
                <a:ext cx="55320" cy="5532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7" name="Rectangle 426">
                <a:extLst>
                  <a:ext uri="{FF2B5EF4-FFF2-40B4-BE49-F238E27FC236}">
                    <a16:creationId xmlns:a16="http://schemas.microsoft.com/office/drawing/2014/main" id="{6B996EFC-A427-1736-013E-9EDBB60DAC35}"/>
                  </a:ext>
                </a:extLst>
              </p:cNvPr>
              <p:cNvSpPr/>
              <p:nvPr/>
            </p:nvSpPr>
            <p:spPr>
              <a:xfrm>
                <a:off x="8453941" y="1047028"/>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Rectangle 427">
                <a:extLst>
                  <a:ext uri="{FF2B5EF4-FFF2-40B4-BE49-F238E27FC236}">
                    <a16:creationId xmlns:a16="http://schemas.microsoft.com/office/drawing/2014/main" id="{CFE45BD8-0309-529A-A127-93B98308B231}"/>
                  </a:ext>
                </a:extLst>
              </p:cNvPr>
              <p:cNvSpPr/>
              <p:nvPr/>
            </p:nvSpPr>
            <p:spPr>
              <a:xfrm>
                <a:off x="8571343" y="1261583"/>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9" name="Rectangle 428">
                <a:extLst>
                  <a:ext uri="{FF2B5EF4-FFF2-40B4-BE49-F238E27FC236}">
                    <a16:creationId xmlns:a16="http://schemas.microsoft.com/office/drawing/2014/main" id="{B096ED8F-71FA-7C5A-A2D3-45959D1ABBBC}"/>
                  </a:ext>
                </a:extLst>
              </p:cNvPr>
              <p:cNvSpPr/>
              <p:nvPr/>
            </p:nvSpPr>
            <p:spPr>
              <a:xfrm>
                <a:off x="8339638" y="1258955"/>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a:extLst>
                <a:ext uri="{FF2B5EF4-FFF2-40B4-BE49-F238E27FC236}">
                  <a16:creationId xmlns:a16="http://schemas.microsoft.com/office/drawing/2014/main" id="{22517A15-3E99-C4CD-3F91-8694A5795F56}"/>
                </a:ext>
              </a:extLst>
            </p:cNvPr>
            <p:cNvGrpSpPr/>
            <p:nvPr/>
          </p:nvGrpSpPr>
          <p:grpSpPr>
            <a:xfrm flipH="1">
              <a:off x="4235263" y="1411474"/>
              <a:ext cx="351660" cy="449856"/>
              <a:chOff x="2124855" y="2470954"/>
              <a:chExt cx="383549" cy="490648"/>
            </a:xfrm>
            <a:solidFill>
              <a:schemeClr val="tx1">
                <a:lumMod val="75000"/>
                <a:lumOff val="25000"/>
              </a:schemeClr>
            </a:solidFill>
          </p:grpSpPr>
          <p:grpSp>
            <p:nvGrpSpPr>
              <p:cNvPr id="410" name="Group 409">
                <a:extLst>
                  <a:ext uri="{FF2B5EF4-FFF2-40B4-BE49-F238E27FC236}">
                    <a16:creationId xmlns:a16="http://schemas.microsoft.com/office/drawing/2014/main" id="{FBBE485F-3729-02FC-6E09-9F3BCC7A2193}"/>
                  </a:ext>
                </a:extLst>
              </p:cNvPr>
              <p:cNvGrpSpPr/>
              <p:nvPr/>
            </p:nvGrpSpPr>
            <p:grpSpPr>
              <a:xfrm>
                <a:off x="2124855" y="2626879"/>
                <a:ext cx="323268" cy="334723"/>
                <a:chOff x="2124855" y="2626879"/>
                <a:chExt cx="323268" cy="334723"/>
              </a:xfrm>
              <a:grpFill/>
            </p:grpSpPr>
            <p:grpSp>
              <p:nvGrpSpPr>
                <p:cNvPr id="414" name="Group 413">
                  <a:extLst>
                    <a:ext uri="{FF2B5EF4-FFF2-40B4-BE49-F238E27FC236}">
                      <a16:creationId xmlns:a16="http://schemas.microsoft.com/office/drawing/2014/main" id="{9C0C3E36-AC08-7F2D-90E9-4AFF8CCD4EEB}"/>
                    </a:ext>
                  </a:extLst>
                </p:cNvPr>
                <p:cNvGrpSpPr/>
                <p:nvPr/>
              </p:nvGrpSpPr>
              <p:grpSpPr>
                <a:xfrm rot="19580501">
                  <a:off x="2160259" y="2633463"/>
                  <a:ext cx="287864" cy="328139"/>
                  <a:chOff x="1853942" y="4057814"/>
                  <a:chExt cx="172977" cy="197180"/>
                </a:xfrm>
                <a:grpFill/>
              </p:grpSpPr>
              <p:sp>
                <p:nvSpPr>
                  <p:cNvPr id="416" name="Freeform 415">
                    <a:extLst>
                      <a:ext uri="{FF2B5EF4-FFF2-40B4-BE49-F238E27FC236}">
                        <a16:creationId xmlns:a16="http://schemas.microsoft.com/office/drawing/2014/main" id="{3E363AC8-49ED-E5CA-85DB-A2544F9FD457}"/>
                      </a:ext>
                    </a:extLst>
                  </p:cNvPr>
                  <p:cNvSpPr/>
                  <p:nvPr/>
                </p:nvSpPr>
                <p:spPr>
                  <a:xfrm>
                    <a:off x="1869437" y="4058837"/>
                    <a:ext cx="107791" cy="15161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244 w 104244"/>
                      <a:gd name="connsiteY0" fmla="*/ 0 h 143671"/>
                      <a:gd name="connsiteX1" fmla="*/ 265 w 104244"/>
                      <a:gd name="connsiteY1" fmla="*/ 143671 h 143671"/>
                      <a:gd name="connsiteX2" fmla="*/ 265 w 104244"/>
                      <a:gd name="connsiteY2" fmla="*/ 143671 h 143671"/>
                      <a:gd name="connsiteX0" fmla="*/ 104244 w 104244"/>
                      <a:gd name="connsiteY0" fmla="*/ 0 h 148433"/>
                      <a:gd name="connsiteX1" fmla="*/ 265 w 104244"/>
                      <a:gd name="connsiteY1" fmla="*/ 143671 h 148433"/>
                      <a:gd name="connsiteX2" fmla="*/ 2252 w 104244"/>
                      <a:gd name="connsiteY2" fmla="*/ 148433 h 148433"/>
                      <a:gd name="connsiteX0" fmla="*/ 104244 w 104244"/>
                      <a:gd name="connsiteY0" fmla="*/ 0 h 152401"/>
                      <a:gd name="connsiteX1" fmla="*/ 265 w 104244"/>
                      <a:gd name="connsiteY1" fmla="*/ 143671 h 152401"/>
                      <a:gd name="connsiteX2" fmla="*/ 3048 w 104244"/>
                      <a:gd name="connsiteY2" fmla="*/ 152401 h 152401"/>
                      <a:gd name="connsiteX0" fmla="*/ 104244 w 104244"/>
                      <a:gd name="connsiteY0" fmla="*/ 0 h 143671"/>
                      <a:gd name="connsiteX1" fmla="*/ 265 w 104244"/>
                      <a:gd name="connsiteY1" fmla="*/ 143671 h 143671"/>
                      <a:gd name="connsiteX0" fmla="*/ 105424 w 105424"/>
                      <a:gd name="connsiteY0" fmla="*/ 0 h 148038"/>
                      <a:gd name="connsiteX1" fmla="*/ 257 w 105424"/>
                      <a:gd name="connsiteY1" fmla="*/ 148038 h 148038"/>
                      <a:gd name="connsiteX0" fmla="*/ 107791 w 107791"/>
                      <a:gd name="connsiteY0" fmla="*/ 0 h 151611"/>
                      <a:gd name="connsiteX1" fmla="*/ 244 w 107791"/>
                      <a:gd name="connsiteY1" fmla="*/ 151611 h 151611"/>
                    </a:gdLst>
                    <a:ahLst/>
                    <a:cxnLst>
                      <a:cxn ang="0">
                        <a:pos x="connsiteX0" y="connsiteY0"/>
                      </a:cxn>
                      <a:cxn ang="0">
                        <a:pos x="connsiteX1" y="connsiteY1"/>
                      </a:cxn>
                    </a:cxnLst>
                    <a:rect l="l" t="t" r="r" b="b"/>
                    <a:pathLst>
                      <a:path w="107791" h="151611">
                        <a:moveTo>
                          <a:pt x="107791" y="0"/>
                        </a:moveTo>
                        <a:cubicBezTo>
                          <a:pt x="35295" y="23813"/>
                          <a:pt x="-3460" y="101605"/>
                          <a:pt x="244" y="151611"/>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Freeform 416">
                    <a:extLst>
                      <a:ext uri="{FF2B5EF4-FFF2-40B4-BE49-F238E27FC236}">
                        <a16:creationId xmlns:a16="http://schemas.microsoft.com/office/drawing/2014/main" id="{00A6EAA4-C945-E3AB-21F7-F071AEFE9589}"/>
                      </a:ext>
                    </a:extLst>
                  </p:cNvPr>
                  <p:cNvSpPr/>
                  <p:nvPr/>
                </p:nvSpPr>
                <p:spPr>
                  <a:xfrm rot="3991928" flipH="1">
                    <a:off x="1893472" y="4074969"/>
                    <a:ext cx="106093" cy="149327"/>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623 w 104623"/>
                      <a:gd name="connsiteY0" fmla="*/ 0 h 141767"/>
                      <a:gd name="connsiteX1" fmla="*/ 263 w 104623"/>
                      <a:gd name="connsiteY1" fmla="*/ 141767 h 141767"/>
                      <a:gd name="connsiteX2" fmla="*/ 263 w 104623"/>
                      <a:gd name="connsiteY2" fmla="*/ 141767 h 141767"/>
                      <a:gd name="connsiteX0" fmla="*/ 102234 w 102234"/>
                      <a:gd name="connsiteY0" fmla="*/ 0 h 143320"/>
                      <a:gd name="connsiteX1" fmla="*/ 278 w 102234"/>
                      <a:gd name="connsiteY1" fmla="*/ 143320 h 143320"/>
                      <a:gd name="connsiteX2" fmla="*/ 278 w 102234"/>
                      <a:gd name="connsiteY2" fmla="*/ 143320 h 143320"/>
                      <a:gd name="connsiteX0" fmla="*/ 102307 w 102307"/>
                      <a:gd name="connsiteY0" fmla="*/ 0 h 146500"/>
                      <a:gd name="connsiteX1" fmla="*/ 351 w 102307"/>
                      <a:gd name="connsiteY1" fmla="*/ 143320 h 146500"/>
                      <a:gd name="connsiteX2" fmla="*/ 0 w 102307"/>
                      <a:gd name="connsiteY2" fmla="*/ 146500 h 146500"/>
                      <a:gd name="connsiteX0" fmla="*/ 102235 w 102235"/>
                      <a:gd name="connsiteY0" fmla="*/ 0 h 148054"/>
                      <a:gd name="connsiteX1" fmla="*/ 279 w 102235"/>
                      <a:gd name="connsiteY1" fmla="*/ 143320 h 148054"/>
                      <a:gd name="connsiteX2" fmla="*/ 2331 w 102235"/>
                      <a:gd name="connsiteY2" fmla="*/ 148054 h 148054"/>
                      <a:gd name="connsiteX0" fmla="*/ 102235 w 102235"/>
                      <a:gd name="connsiteY0" fmla="*/ 0 h 143320"/>
                      <a:gd name="connsiteX1" fmla="*/ 279 w 102235"/>
                      <a:gd name="connsiteY1" fmla="*/ 143320 h 143320"/>
                      <a:gd name="connsiteX0" fmla="*/ 103354 w 103354"/>
                      <a:gd name="connsiteY0" fmla="*/ 0 h 147701"/>
                      <a:gd name="connsiteX1" fmla="*/ 270 w 103354"/>
                      <a:gd name="connsiteY1" fmla="*/ 147701 h 147701"/>
                      <a:gd name="connsiteX0" fmla="*/ 106093 w 106093"/>
                      <a:gd name="connsiteY0" fmla="*/ 0 h 149328"/>
                      <a:gd name="connsiteX1" fmla="*/ 253 w 106093"/>
                      <a:gd name="connsiteY1" fmla="*/ 149328 h 149328"/>
                    </a:gdLst>
                    <a:ahLst/>
                    <a:cxnLst>
                      <a:cxn ang="0">
                        <a:pos x="connsiteX0" y="connsiteY0"/>
                      </a:cxn>
                      <a:cxn ang="0">
                        <a:pos x="connsiteX1" y="connsiteY1"/>
                      </a:cxn>
                    </a:cxnLst>
                    <a:rect l="l" t="t" r="r" b="b"/>
                    <a:pathLst>
                      <a:path w="106093" h="149328">
                        <a:moveTo>
                          <a:pt x="106093" y="0"/>
                        </a:moveTo>
                        <a:cubicBezTo>
                          <a:pt x="33597" y="23813"/>
                          <a:pt x="-3451" y="99322"/>
                          <a:pt x="253" y="149328"/>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Freeform 417">
                    <a:extLst>
                      <a:ext uri="{FF2B5EF4-FFF2-40B4-BE49-F238E27FC236}">
                        <a16:creationId xmlns:a16="http://schemas.microsoft.com/office/drawing/2014/main" id="{813449CD-1642-3DA2-A731-2ED769C0FDC5}"/>
                      </a:ext>
                    </a:extLst>
                  </p:cNvPr>
                  <p:cNvSpPr/>
                  <p:nvPr/>
                </p:nvSpPr>
                <p:spPr>
                  <a:xfrm rot="16200000">
                    <a:off x="1918361" y="4030252"/>
                    <a:ext cx="80996" cy="13612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1476 w 86809"/>
                      <a:gd name="connsiteY2" fmla="*/ 145250 h 154775"/>
                      <a:gd name="connsiteX0" fmla="*/ 86809 w 86809"/>
                      <a:gd name="connsiteY0" fmla="*/ 0 h 154775"/>
                      <a:gd name="connsiteX1" fmla="*/ 290 w 86809"/>
                      <a:gd name="connsiteY1" fmla="*/ 154775 h 154775"/>
                      <a:gd name="connsiteX0" fmla="*/ 85636 w 85636"/>
                      <a:gd name="connsiteY0" fmla="*/ 0 h 140091"/>
                      <a:gd name="connsiteX1" fmla="*/ 300 w 85636"/>
                      <a:gd name="connsiteY1" fmla="*/ 140091 h 140091"/>
                      <a:gd name="connsiteX0" fmla="*/ 81312 w 81313"/>
                      <a:gd name="connsiteY0" fmla="*/ 0 h 136120"/>
                      <a:gd name="connsiteX1" fmla="*/ 340 w 81313"/>
                      <a:gd name="connsiteY1" fmla="*/ 136120 h 136120"/>
                      <a:gd name="connsiteX0" fmla="*/ 80998 w 80998"/>
                      <a:gd name="connsiteY0" fmla="*/ 0 h 136120"/>
                      <a:gd name="connsiteX1" fmla="*/ 26 w 80998"/>
                      <a:gd name="connsiteY1" fmla="*/ 136120 h 136120"/>
                    </a:gdLst>
                    <a:ahLst/>
                    <a:cxnLst>
                      <a:cxn ang="0">
                        <a:pos x="connsiteX0" y="connsiteY0"/>
                      </a:cxn>
                      <a:cxn ang="0">
                        <a:pos x="connsiteX1" y="connsiteY1"/>
                      </a:cxn>
                    </a:cxnLst>
                    <a:rect l="l" t="t" r="r" b="b"/>
                    <a:pathLst>
                      <a:path w="80998" h="136120">
                        <a:moveTo>
                          <a:pt x="80998" y="0"/>
                        </a:moveTo>
                        <a:cubicBezTo>
                          <a:pt x="22789" y="42866"/>
                          <a:pt x="-898" y="89684"/>
                          <a:pt x="26" y="13612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Freeform 418">
                    <a:extLst>
                      <a:ext uri="{FF2B5EF4-FFF2-40B4-BE49-F238E27FC236}">
                        <a16:creationId xmlns:a16="http://schemas.microsoft.com/office/drawing/2014/main" id="{9803CDD6-F499-6E01-C04A-3D51CD9A34CC}"/>
                      </a:ext>
                    </a:extLst>
                  </p:cNvPr>
                  <p:cNvSpPr/>
                  <p:nvPr/>
                </p:nvSpPr>
                <p:spPr>
                  <a:xfrm rot="19800000" flipH="1">
                    <a:off x="1869124" y="4121023"/>
                    <a:ext cx="69647" cy="133971"/>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84107 w 84107"/>
                      <a:gd name="connsiteY0" fmla="*/ 0 h 156673"/>
                      <a:gd name="connsiteX1" fmla="*/ 522 w 84107"/>
                      <a:gd name="connsiteY1" fmla="*/ 156673 h 156673"/>
                      <a:gd name="connsiteX2" fmla="*/ 522 w 84107"/>
                      <a:gd name="connsiteY2" fmla="*/ 156673 h 156673"/>
                      <a:gd name="connsiteX0" fmla="*/ 76139 w 76139"/>
                      <a:gd name="connsiteY0" fmla="*/ 0 h 151910"/>
                      <a:gd name="connsiteX1" fmla="*/ 803 w 76139"/>
                      <a:gd name="connsiteY1" fmla="*/ 151910 h 151910"/>
                      <a:gd name="connsiteX2" fmla="*/ 803 w 76139"/>
                      <a:gd name="connsiteY2" fmla="*/ 151910 h 151910"/>
                      <a:gd name="connsiteX0" fmla="*/ 75721 w 75721"/>
                      <a:gd name="connsiteY0" fmla="*/ 0 h 151910"/>
                      <a:gd name="connsiteX1" fmla="*/ 385 w 75721"/>
                      <a:gd name="connsiteY1" fmla="*/ 151910 h 151910"/>
                      <a:gd name="connsiteX2" fmla="*/ 385 w 75721"/>
                      <a:gd name="connsiteY2" fmla="*/ 151910 h 151910"/>
                      <a:gd name="connsiteX0" fmla="*/ 75336 w 75336"/>
                      <a:gd name="connsiteY0" fmla="*/ 0 h 151910"/>
                      <a:gd name="connsiteX1" fmla="*/ 0 w 75336"/>
                      <a:gd name="connsiteY1" fmla="*/ 151910 h 151910"/>
                      <a:gd name="connsiteX2" fmla="*/ 0 w 75336"/>
                      <a:gd name="connsiteY2" fmla="*/ 151910 h 151910"/>
                      <a:gd name="connsiteX0" fmla="*/ 75336 w 75336"/>
                      <a:gd name="connsiteY0" fmla="*/ 0 h 151910"/>
                      <a:gd name="connsiteX1" fmla="*/ 0 w 75336"/>
                      <a:gd name="connsiteY1" fmla="*/ 151910 h 151910"/>
                      <a:gd name="connsiteX2" fmla="*/ 597 w 75336"/>
                      <a:gd name="connsiteY2" fmla="*/ 141029 h 151910"/>
                      <a:gd name="connsiteX0" fmla="*/ 75336 w 75336"/>
                      <a:gd name="connsiteY0" fmla="*/ 0 h 151910"/>
                      <a:gd name="connsiteX1" fmla="*/ 0 w 75336"/>
                      <a:gd name="connsiteY1" fmla="*/ 151910 h 151910"/>
                      <a:gd name="connsiteX0" fmla="*/ 72834 w 72834"/>
                      <a:gd name="connsiteY0" fmla="*/ 0 h 137183"/>
                      <a:gd name="connsiteX1" fmla="*/ 0 w 72834"/>
                      <a:gd name="connsiteY1" fmla="*/ 137183 h 137183"/>
                      <a:gd name="connsiteX0" fmla="*/ 72834 w 72834"/>
                      <a:gd name="connsiteY0" fmla="*/ 0 h 137183"/>
                      <a:gd name="connsiteX1" fmla="*/ 0 w 72834"/>
                      <a:gd name="connsiteY1" fmla="*/ 137183 h 137183"/>
                      <a:gd name="connsiteX0" fmla="*/ 70282 w 70282"/>
                      <a:gd name="connsiteY0" fmla="*/ 0 h 135253"/>
                      <a:gd name="connsiteX1" fmla="*/ 0 w 70282"/>
                      <a:gd name="connsiteY1" fmla="*/ 135253 h 135253"/>
                      <a:gd name="connsiteX0" fmla="*/ 69647 w 69647"/>
                      <a:gd name="connsiteY0" fmla="*/ 0 h 133970"/>
                      <a:gd name="connsiteX1" fmla="*/ 0 w 69647"/>
                      <a:gd name="connsiteY1" fmla="*/ 133970 h 133970"/>
                    </a:gdLst>
                    <a:ahLst/>
                    <a:cxnLst>
                      <a:cxn ang="0">
                        <a:pos x="connsiteX0" y="connsiteY0"/>
                      </a:cxn>
                      <a:cxn ang="0">
                        <a:pos x="connsiteX1" y="connsiteY1"/>
                      </a:cxn>
                    </a:cxnLst>
                    <a:rect l="l" t="t" r="r" b="b"/>
                    <a:pathLst>
                      <a:path w="69647" h="133970">
                        <a:moveTo>
                          <a:pt x="69647" y="0"/>
                        </a:moveTo>
                        <a:cubicBezTo>
                          <a:pt x="13500" y="47370"/>
                          <a:pt x="6782" y="83870"/>
                          <a:pt x="0" y="13397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Freeform 419">
                    <a:extLst>
                      <a:ext uri="{FF2B5EF4-FFF2-40B4-BE49-F238E27FC236}">
                        <a16:creationId xmlns:a16="http://schemas.microsoft.com/office/drawing/2014/main" id="{5AB3983C-73C2-255B-950A-30F264895ECE}"/>
                      </a:ext>
                    </a:extLst>
                  </p:cNvPr>
                  <p:cNvSpPr/>
                  <p:nvPr/>
                </p:nvSpPr>
                <p:spPr>
                  <a:xfrm rot="16200000">
                    <a:off x="1873800" y="4072989"/>
                    <a:ext cx="79574" cy="119289"/>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281781 w 281781"/>
                      <a:gd name="connsiteY0" fmla="*/ 0 h 335750"/>
                      <a:gd name="connsiteX1" fmla="*/ 195262 w 281781"/>
                      <a:gd name="connsiteY1" fmla="*/ 154775 h 335750"/>
                      <a:gd name="connsiteX2" fmla="*/ 0 w 281781"/>
                      <a:gd name="connsiteY2" fmla="*/ 335750 h 335750"/>
                      <a:gd name="connsiteX0" fmla="*/ 281781 w 281781"/>
                      <a:gd name="connsiteY0" fmla="*/ 0 h 335750"/>
                      <a:gd name="connsiteX1" fmla="*/ 0 w 281781"/>
                      <a:gd name="connsiteY1" fmla="*/ 335750 h 335750"/>
                      <a:gd name="connsiteX0" fmla="*/ 119856 w 119856"/>
                      <a:gd name="connsiteY0" fmla="*/ 0 h 185735"/>
                      <a:gd name="connsiteX1" fmla="*/ 0 w 119856"/>
                      <a:gd name="connsiteY1" fmla="*/ 185735 h 185735"/>
                      <a:gd name="connsiteX0" fmla="*/ 100823 w 100823"/>
                      <a:gd name="connsiteY0" fmla="*/ 0 h 157151"/>
                      <a:gd name="connsiteX1" fmla="*/ 0 w 100823"/>
                      <a:gd name="connsiteY1" fmla="*/ 157151 h 157151"/>
                      <a:gd name="connsiteX0" fmla="*/ 99237 w 99237"/>
                      <a:gd name="connsiteY0" fmla="*/ 0 h 154769"/>
                      <a:gd name="connsiteX1" fmla="*/ 0 w 99237"/>
                      <a:gd name="connsiteY1" fmla="*/ 154769 h 154769"/>
                      <a:gd name="connsiteX0" fmla="*/ 73859 w 73859"/>
                      <a:gd name="connsiteY0" fmla="*/ 0 h 116657"/>
                      <a:gd name="connsiteX1" fmla="*/ 0 w 73859"/>
                      <a:gd name="connsiteY1" fmla="*/ 116657 h 116657"/>
                      <a:gd name="connsiteX0" fmla="*/ 75800 w 75800"/>
                      <a:gd name="connsiteY0" fmla="*/ 0 h 120316"/>
                      <a:gd name="connsiteX1" fmla="*/ 0 w 75800"/>
                      <a:gd name="connsiteY1" fmla="*/ 120316 h 120316"/>
                      <a:gd name="connsiteX0" fmla="*/ 76486 w 76486"/>
                      <a:gd name="connsiteY0" fmla="*/ 0 h 119859"/>
                      <a:gd name="connsiteX1" fmla="*/ 0 w 76486"/>
                      <a:gd name="connsiteY1" fmla="*/ 119859 h 119859"/>
                      <a:gd name="connsiteX0" fmla="*/ 76601 w 76601"/>
                      <a:gd name="connsiteY0" fmla="*/ 0 h 119287"/>
                      <a:gd name="connsiteX1" fmla="*/ 0 w 76601"/>
                      <a:gd name="connsiteY1" fmla="*/ 119287 h 119287"/>
                      <a:gd name="connsiteX0" fmla="*/ 77516 w 77516"/>
                      <a:gd name="connsiteY0" fmla="*/ 0 h 119173"/>
                      <a:gd name="connsiteX1" fmla="*/ 0 w 77516"/>
                      <a:gd name="connsiteY1" fmla="*/ 119173 h 119173"/>
                      <a:gd name="connsiteX0" fmla="*/ 77631 w 77631"/>
                      <a:gd name="connsiteY0" fmla="*/ 0 h 118601"/>
                      <a:gd name="connsiteX1" fmla="*/ 0 w 77631"/>
                      <a:gd name="connsiteY1" fmla="*/ 118601 h 118601"/>
                      <a:gd name="connsiteX0" fmla="*/ 78773 w 78773"/>
                      <a:gd name="connsiteY0" fmla="*/ 0 h 120317"/>
                      <a:gd name="connsiteX1" fmla="*/ 0 w 78773"/>
                      <a:gd name="connsiteY1" fmla="*/ 120317 h 120317"/>
                      <a:gd name="connsiteX0" fmla="*/ 79002 w 79002"/>
                      <a:gd name="connsiteY0" fmla="*/ 0 h 119174"/>
                      <a:gd name="connsiteX1" fmla="*/ 0 w 79002"/>
                      <a:gd name="connsiteY1" fmla="*/ 119174 h 119174"/>
                      <a:gd name="connsiteX0" fmla="*/ 79574 w 79574"/>
                      <a:gd name="connsiteY0" fmla="*/ 0 h 119289"/>
                      <a:gd name="connsiteX1" fmla="*/ 0 w 79574"/>
                      <a:gd name="connsiteY1" fmla="*/ 119289 h 119289"/>
                    </a:gdLst>
                    <a:ahLst/>
                    <a:cxnLst>
                      <a:cxn ang="0">
                        <a:pos x="connsiteX0" y="connsiteY0"/>
                      </a:cxn>
                      <a:cxn ang="0">
                        <a:pos x="connsiteX1" y="connsiteY1"/>
                      </a:cxn>
                    </a:cxnLst>
                    <a:rect l="l" t="t" r="r" b="b"/>
                    <a:pathLst>
                      <a:path w="79574" h="119289">
                        <a:moveTo>
                          <a:pt x="79574" y="0"/>
                        </a:moveTo>
                        <a:lnTo>
                          <a:pt x="0" y="119289"/>
                        </a:ln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5" name="Oval 414">
                  <a:extLst>
                    <a:ext uri="{FF2B5EF4-FFF2-40B4-BE49-F238E27FC236}">
                      <a16:creationId xmlns:a16="http://schemas.microsoft.com/office/drawing/2014/main" id="{A8B59CE5-8023-530C-F5A9-5F86171721AD}"/>
                    </a:ext>
                  </a:extLst>
                </p:cNvPr>
                <p:cNvSpPr/>
                <p:nvPr/>
              </p:nvSpPr>
              <p:spPr>
                <a:xfrm>
                  <a:off x="2124855" y="2626879"/>
                  <a:ext cx="311164" cy="311164"/>
                </a:xfrm>
                <a:prstGeom prst="ellipse">
                  <a:avLst/>
                </a:prstGeom>
                <a:grp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3" name="Freeform 412">
                <a:extLst>
                  <a:ext uri="{FF2B5EF4-FFF2-40B4-BE49-F238E27FC236}">
                    <a16:creationId xmlns:a16="http://schemas.microsoft.com/office/drawing/2014/main" id="{685922BF-9A13-00B1-9B7A-66091115B371}"/>
                  </a:ext>
                </a:extLst>
              </p:cNvPr>
              <p:cNvSpPr/>
              <p:nvPr/>
            </p:nvSpPr>
            <p:spPr>
              <a:xfrm rot="2573605" flipV="1">
                <a:off x="2272684" y="2470954"/>
                <a:ext cx="235720" cy="235724"/>
              </a:xfrm>
              <a:custGeom>
                <a:avLst/>
                <a:gdLst>
                  <a:gd name="connsiteX0" fmla="*/ 34521 w 235720"/>
                  <a:gd name="connsiteY0" fmla="*/ 201203 h 235724"/>
                  <a:gd name="connsiteX1" fmla="*/ 117860 w 235720"/>
                  <a:gd name="connsiteY1" fmla="*/ 235724 h 235724"/>
                  <a:gd name="connsiteX2" fmla="*/ 235720 w 235720"/>
                  <a:gd name="connsiteY2" fmla="*/ 117862 h 235724"/>
                  <a:gd name="connsiteX3" fmla="*/ 235720 w 235720"/>
                  <a:gd name="connsiteY3" fmla="*/ 0 h 235724"/>
                  <a:gd name="connsiteX4" fmla="*/ 117860 w 235720"/>
                  <a:gd name="connsiteY4" fmla="*/ 0 h 235724"/>
                  <a:gd name="connsiteX5" fmla="*/ 0 w 235720"/>
                  <a:gd name="connsiteY5" fmla="*/ 117862 h 235724"/>
                  <a:gd name="connsiteX6" fmla="*/ 34521 w 235720"/>
                  <a:gd name="connsiteY6" fmla="*/ 201203 h 235724"/>
                  <a:gd name="connsiteX7" fmla="*/ 59442 w 235720"/>
                  <a:gd name="connsiteY7" fmla="*/ 180742 h 235724"/>
                  <a:gd name="connsiteX8" fmla="*/ 55983 w 235720"/>
                  <a:gd name="connsiteY8" fmla="*/ 86718 h 235724"/>
                  <a:gd name="connsiteX9" fmla="*/ 150007 w 235720"/>
                  <a:gd name="connsiteY9" fmla="*/ 83260 h 235724"/>
                  <a:gd name="connsiteX10" fmla="*/ 153466 w 235720"/>
                  <a:gd name="connsiteY10" fmla="*/ 177284 h 235724"/>
                  <a:gd name="connsiteX11" fmla="*/ 59442 w 235720"/>
                  <a:gd name="connsiteY11" fmla="*/ 180742 h 2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720" h="235724">
                    <a:moveTo>
                      <a:pt x="34521" y="201203"/>
                    </a:moveTo>
                    <a:cubicBezTo>
                      <a:pt x="55849" y="222532"/>
                      <a:pt x="85314" y="235724"/>
                      <a:pt x="117860" y="235724"/>
                    </a:cubicBezTo>
                    <a:cubicBezTo>
                      <a:pt x="182952" y="235724"/>
                      <a:pt x="235720" y="182956"/>
                      <a:pt x="235720" y="117862"/>
                    </a:cubicBezTo>
                    <a:lnTo>
                      <a:pt x="235720" y="0"/>
                    </a:lnTo>
                    <a:lnTo>
                      <a:pt x="117860" y="0"/>
                    </a:lnTo>
                    <a:cubicBezTo>
                      <a:pt x="52768" y="0"/>
                      <a:pt x="1" y="52769"/>
                      <a:pt x="0" y="117862"/>
                    </a:cubicBezTo>
                    <a:cubicBezTo>
                      <a:pt x="0" y="150408"/>
                      <a:pt x="13192" y="179874"/>
                      <a:pt x="34521" y="201203"/>
                    </a:cubicBezTo>
                    <a:close/>
                    <a:moveTo>
                      <a:pt x="59442" y="180742"/>
                    </a:moveTo>
                    <a:cubicBezTo>
                      <a:pt x="32522" y="155733"/>
                      <a:pt x="30974" y="113638"/>
                      <a:pt x="55983" y="86718"/>
                    </a:cubicBezTo>
                    <a:cubicBezTo>
                      <a:pt x="80992" y="59799"/>
                      <a:pt x="123088" y="58250"/>
                      <a:pt x="150007" y="83260"/>
                    </a:cubicBezTo>
                    <a:cubicBezTo>
                      <a:pt x="176927" y="108269"/>
                      <a:pt x="178475" y="150364"/>
                      <a:pt x="153466" y="177284"/>
                    </a:cubicBezTo>
                    <a:cubicBezTo>
                      <a:pt x="128456" y="204203"/>
                      <a:pt x="86361" y="205751"/>
                      <a:pt x="59442" y="180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 name="Group 87">
              <a:extLst>
                <a:ext uri="{FF2B5EF4-FFF2-40B4-BE49-F238E27FC236}">
                  <a16:creationId xmlns:a16="http://schemas.microsoft.com/office/drawing/2014/main" id="{AE7F1398-46D5-EAFF-FFC5-6276F1E2C987}"/>
                </a:ext>
              </a:extLst>
            </p:cNvPr>
            <p:cNvGrpSpPr/>
            <p:nvPr/>
          </p:nvGrpSpPr>
          <p:grpSpPr>
            <a:xfrm rot="21179491" flipH="1">
              <a:off x="3702445" y="3905959"/>
              <a:ext cx="573632" cy="521780"/>
              <a:chOff x="5906921" y="4452936"/>
              <a:chExt cx="1009270" cy="918039"/>
            </a:xfrm>
            <a:solidFill>
              <a:schemeClr val="tx1">
                <a:lumMod val="75000"/>
                <a:lumOff val="25000"/>
              </a:schemeClr>
            </a:solidFill>
          </p:grpSpPr>
          <p:grpSp>
            <p:nvGrpSpPr>
              <p:cNvPr id="402" name="Group 401">
                <a:extLst>
                  <a:ext uri="{FF2B5EF4-FFF2-40B4-BE49-F238E27FC236}">
                    <a16:creationId xmlns:a16="http://schemas.microsoft.com/office/drawing/2014/main" id="{2A5D38C9-38DF-A8FE-DB45-141A059736D8}"/>
                  </a:ext>
                </a:extLst>
              </p:cNvPr>
              <p:cNvGrpSpPr/>
              <p:nvPr/>
            </p:nvGrpSpPr>
            <p:grpSpPr>
              <a:xfrm>
                <a:off x="5906921" y="4523411"/>
                <a:ext cx="1009270" cy="847564"/>
                <a:chOff x="1966687" y="4456113"/>
                <a:chExt cx="574675" cy="482600"/>
              </a:xfrm>
              <a:grpFill/>
              <a:effectLst/>
            </p:grpSpPr>
            <p:sp>
              <p:nvSpPr>
                <p:cNvPr id="404" name="Freeform 1677">
                  <a:extLst>
                    <a:ext uri="{FF2B5EF4-FFF2-40B4-BE49-F238E27FC236}">
                      <a16:creationId xmlns:a16="http://schemas.microsoft.com/office/drawing/2014/main" id="{96A985CE-E874-C2D3-6FD1-D96B54B34B14}"/>
                    </a:ext>
                  </a:extLst>
                </p:cNvPr>
                <p:cNvSpPr>
                  <a:spLocks noEditPoints="1"/>
                </p:cNvSpPr>
                <p:nvPr/>
              </p:nvSpPr>
              <p:spPr bwMode="auto">
                <a:xfrm>
                  <a:off x="1966687" y="4751388"/>
                  <a:ext cx="574675" cy="187325"/>
                </a:xfrm>
                <a:custGeom>
                  <a:avLst/>
                  <a:gdLst>
                    <a:gd name="T0" fmla="*/ 273 w 362"/>
                    <a:gd name="T1" fmla="*/ 35 h 118"/>
                    <a:gd name="T2" fmla="*/ 266 w 362"/>
                    <a:gd name="T3" fmla="*/ 71 h 118"/>
                    <a:gd name="T4" fmla="*/ 310 w 362"/>
                    <a:gd name="T5" fmla="*/ 54 h 118"/>
                    <a:gd name="T6" fmla="*/ 221 w 362"/>
                    <a:gd name="T7" fmla="*/ 94 h 118"/>
                    <a:gd name="T8" fmla="*/ 261 w 362"/>
                    <a:gd name="T9" fmla="*/ 74 h 118"/>
                    <a:gd name="T10" fmla="*/ 183 w 362"/>
                    <a:gd name="T11" fmla="*/ 74 h 118"/>
                    <a:gd name="T12" fmla="*/ 221 w 362"/>
                    <a:gd name="T13" fmla="*/ 94 h 118"/>
                    <a:gd name="T14" fmla="*/ 178 w 362"/>
                    <a:gd name="T15" fmla="*/ 77 h 118"/>
                    <a:gd name="T16" fmla="*/ 136 w 362"/>
                    <a:gd name="T17" fmla="*/ 95 h 118"/>
                    <a:gd name="T18" fmla="*/ 215 w 362"/>
                    <a:gd name="T19" fmla="*/ 95 h 118"/>
                    <a:gd name="T20" fmla="*/ 90 w 362"/>
                    <a:gd name="T21" fmla="*/ 32 h 118"/>
                    <a:gd name="T22" fmla="*/ 52 w 362"/>
                    <a:gd name="T23" fmla="*/ 13 h 118"/>
                    <a:gd name="T24" fmla="*/ 48 w 362"/>
                    <a:gd name="T25" fmla="*/ 51 h 118"/>
                    <a:gd name="T26" fmla="*/ 90 w 362"/>
                    <a:gd name="T27" fmla="*/ 32 h 118"/>
                    <a:gd name="T28" fmla="*/ 131 w 362"/>
                    <a:gd name="T29" fmla="*/ 54 h 118"/>
                    <a:gd name="T30" fmla="*/ 55 w 362"/>
                    <a:gd name="T31" fmla="*/ 52 h 118"/>
                    <a:gd name="T32" fmla="*/ 90 w 362"/>
                    <a:gd name="T33" fmla="*/ 72 h 118"/>
                    <a:gd name="T34" fmla="*/ 315 w 362"/>
                    <a:gd name="T35" fmla="*/ 52 h 118"/>
                    <a:gd name="T36" fmla="*/ 348 w 362"/>
                    <a:gd name="T37" fmla="*/ 38 h 118"/>
                    <a:gd name="T38" fmla="*/ 358 w 362"/>
                    <a:gd name="T39" fmla="*/ 33 h 118"/>
                    <a:gd name="T40" fmla="*/ 358 w 362"/>
                    <a:gd name="T41" fmla="*/ 32 h 118"/>
                    <a:gd name="T42" fmla="*/ 348 w 362"/>
                    <a:gd name="T43" fmla="*/ 29 h 118"/>
                    <a:gd name="T44" fmla="*/ 319 w 362"/>
                    <a:gd name="T45" fmla="*/ 15 h 118"/>
                    <a:gd name="T46" fmla="*/ 277 w 362"/>
                    <a:gd name="T47" fmla="*/ 33 h 118"/>
                    <a:gd name="T48" fmla="*/ 315 w 362"/>
                    <a:gd name="T49" fmla="*/ 52 h 118"/>
                    <a:gd name="T50" fmla="*/ 136 w 362"/>
                    <a:gd name="T51" fmla="*/ 55 h 118"/>
                    <a:gd name="T52" fmla="*/ 94 w 362"/>
                    <a:gd name="T53" fmla="*/ 74 h 118"/>
                    <a:gd name="T54" fmla="*/ 133 w 362"/>
                    <a:gd name="T55" fmla="*/ 92 h 118"/>
                    <a:gd name="T56" fmla="*/ 312 w 362"/>
                    <a:gd name="T57" fmla="*/ 6 h 118"/>
                    <a:gd name="T58" fmla="*/ 354 w 362"/>
                    <a:gd name="T59" fmla="*/ 26 h 118"/>
                    <a:gd name="T60" fmla="*/ 361 w 362"/>
                    <a:gd name="T61" fmla="*/ 30 h 118"/>
                    <a:gd name="T62" fmla="*/ 362 w 362"/>
                    <a:gd name="T63" fmla="*/ 33 h 118"/>
                    <a:gd name="T64" fmla="*/ 359 w 362"/>
                    <a:gd name="T65" fmla="*/ 35 h 118"/>
                    <a:gd name="T66" fmla="*/ 352 w 362"/>
                    <a:gd name="T67" fmla="*/ 41 h 118"/>
                    <a:gd name="T68" fmla="*/ 173 w 362"/>
                    <a:gd name="T69" fmla="*/ 118 h 118"/>
                    <a:gd name="T70" fmla="*/ 74 w 362"/>
                    <a:gd name="T71" fmla="*/ 0 h 118"/>
                    <a:gd name="T72" fmla="*/ 58 w 362"/>
                    <a:gd name="T73" fmla="*/ 12 h 118"/>
                    <a:gd name="T74" fmla="*/ 95 w 362"/>
                    <a:gd name="T75" fmla="*/ 29 h 118"/>
                    <a:gd name="T76" fmla="*/ 117 w 362"/>
                    <a:gd name="T77" fmla="*/ 25 h 118"/>
                    <a:gd name="T78" fmla="*/ 137 w 362"/>
                    <a:gd name="T79" fmla="*/ 51 h 118"/>
                    <a:gd name="T80" fmla="*/ 157 w 362"/>
                    <a:gd name="T81" fmla="*/ 46 h 118"/>
                    <a:gd name="T82" fmla="*/ 179 w 362"/>
                    <a:gd name="T83" fmla="*/ 72 h 118"/>
                    <a:gd name="T84" fmla="*/ 212 w 362"/>
                    <a:gd name="T85" fmla="*/ 49 h 118"/>
                    <a:gd name="T86" fmla="*/ 225 w 362"/>
                    <a:gd name="T87" fmla="*/ 51 h 118"/>
                    <a:gd name="T88" fmla="*/ 260 w 362"/>
                    <a:gd name="T89" fmla="*/ 29 h 118"/>
                    <a:gd name="T90" fmla="*/ 273 w 362"/>
                    <a:gd name="T91" fmla="*/ 30 h 118"/>
                    <a:gd name="T92" fmla="*/ 315 w 362"/>
                    <a:gd name="T93" fmla="*/ 12 h 118"/>
                    <a:gd name="T94" fmla="*/ 312 w 362"/>
                    <a:gd name="T95" fmla="*/ 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2" h="118">
                      <a:moveTo>
                        <a:pt x="307" y="54"/>
                      </a:moveTo>
                      <a:lnTo>
                        <a:pt x="273" y="35"/>
                      </a:lnTo>
                      <a:lnTo>
                        <a:pt x="231" y="54"/>
                      </a:lnTo>
                      <a:lnTo>
                        <a:pt x="266" y="71"/>
                      </a:lnTo>
                      <a:lnTo>
                        <a:pt x="267" y="72"/>
                      </a:lnTo>
                      <a:lnTo>
                        <a:pt x="310" y="54"/>
                      </a:lnTo>
                      <a:lnTo>
                        <a:pt x="307" y="54"/>
                      </a:lnTo>
                      <a:close/>
                      <a:moveTo>
                        <a:pt x="221" y="94"/>
                      </a:moveTo>
                      <a:lnTo>
                        <a:pt x="263" y="75"/>
                      </a:lnTo>
                      <a:lnTo>
                        <a:pt x="261" y="74"/>
                      </a:lnTo>
                      <a:lnTo>
                        <a:pt x="225" y="56"/>
                      </a:lnTo>
                      <a:lnTo>
                        <a:pt x="183" y="74"/>
                      </a:lnTo>
                      <a:lnTo>
                        <a:pt x="219" y="92"/>
                      </a:lnTo>
                      <a:lnTo>
                        <a:pt x="221" y="94"/>
                      </a:lnTo>
                      <a:close/>
                      <a:moveTo>
                        <a:pt x="214" y="94"/>
                      </a:moveTo>
                      <a:lnTo>
                        <a:pt x="178" y="77"/>
                      </a:lnTo>
                      <a:lnTo>
                        <a:pt x="139" y="94"/>
                      </a:lnTo>
                      <a:lnTo>
                        <a:pt x="136" y="95"/>
                      </a:lnTo>
                      <a:lnTo>
                        <a:pt x="173" y="114"/>
                      </a:lnTo>
                      <a:lnTo>
                        <a:pt x="215" y="95"/>
                      </a:lnTo>
                      <a:lnTo>
                        <a:pt x="214" y="94"/>
                      </a:lnTo>
                      <a:close/>
                      <a:moveTo>
                        <a:pt x="90" y="32"/>
                      </a:moveTo>
                      <a:lnTo>
                        <a:pt x="54" y="15"/>
                      </a:lnTo>
                      <a:lnTo>
                        <a:pt x="52" y="13"/>
                      </a:lnTo>
                      <a:lnTo>
                        <a:pt x="10" y="32"/>
                      </a:lnTo>
                      <a:lnTo>
                        <a:pt x="48" y="51"/>
                      </a:lnTo>
                      <a:lnTo>
                        <a:pt x="49" y="49"/>
                      </a:lnTo>
                      <a:lnTo>
                        <a:pt x="90" y="32"/>
                      </a:lnTo>
                      <a:close/>
                      <a:moveTo>
                        <a:pt x="91" y="71"/>
                      </a:moveTo>
                      <a:lnTo>
                        <a:pt x="131" y="54"/>
                      </a:lnTo>
                      <a:lnTo>
                        <a:pt x="94" y="35"/>
                      </a:lnTo>
                      <a:lnTo>
                        <a:pt x="55" y="52"/>
                      </a:lnTo>
                      <a:lnTo>
                        <a:pt x="52" y="52"/>
                      </a:lnTo>
                      <a:lnTo>
                        <a:pt x="90" y="72"/>
                      </a:lnTo>
                      <a:lnTo>
                        <a:pt x="91" y="71"/>
                      </a:lnTo>
                      <a:close/>
                      <a:moveTo>
                        <a:pt x="315" y="52"/>
                      </a:moveTo>
                      <a:lnTo>
                        <a:pt x="341" y="41"/>
                      </a:lnTo>
                      <a:lnTo>
                        <a:pt x="348" y="38"/>
                      </a:lnTo>
                      <a:lnTo>
                        <a:pt x="352" y="35"/>
                      </a:lnTo>
                      <a:lnTo>
                        <a:pt x="358" y="33"/>
                      </a:lnTo>
                      <a:lnTo>
                        <a:pt x="361" y="33"/>
                      </a:lnTo>
                      <a:lnTo>
                        <a:pt x="358" y="32"/>
                      </a:lnTo>
                      <a:lnTo>
                        <a:pt x="354" y="30"/>
                      </a:lnTo>
                      <a:lnTo>
                        <a:pt x="348" y="29"/>
                      </a:lnTo>
                      <a:lnTo>
                        <a:pt x="343" y="26"/>
                      </a:lnTo>
                      <a:lnTo>
                        <a:pt x="319" y="15"/>
                      </a:lnTo>
                      <a:lnTo>
                        <a:pt x="318" y="15"/>
                      </a:lnTo>
                      <a:lnTo>
                        <a:pt x="277" y="33"/>
                      </a:lnTo>
                      <a:lnTo>
                        <a:pt x="313" y="51"/>
                      </a:lnTo>
                      <a:lnTo>
                        <a:pt x="315" y="52"/>
                      </a:lnTo>
                      <a:close/>
                      <a:moveTo>
                        <a:pt x="173" y="74"/>
                      </a:moveTo>
                      <a:lnTo>
                        <a:pt x="136" y="55"/>
                      </a:lnTo>
                      <a:lnTo>
                        <a:pt x="97" y="74"/>
                      </a:lnTo>
                      <a:lnTo>
                        <a:pt x="94" y="74"/>
                      </a:lnTo>
                      <a:lnTo>
                        <a:pt x="131" y="92"/>
                      </a:lnTo>
                      <a:lnTo>
                        <a:pt x="133" y="92"/>
                      </a:lnTo>
                      <a:lnTo>
                        <a:pt x="173" y="74"/>
                      </a:lnTo>
                      <a:close/>
                      <a:moveTo>
                        <a:pt x="312" y="6"/>
                      </a:moveTo>
                      <a:lnTo>
                        <a:pt x="348" y="23"/>
                      </a:lnTo>
                      <a:lnTo>
                        <a:pt x="354" y="26"/>
                      </a:lnTo>
                      <a:lnTo>
                        <a:pt x="358" y="29"/>
                      </a:lnTo>
                      <a:lnTo>
                        <a:pt x="361" y="30"/>
                      </a:lnTo>
                      <a:lnTo>
                        <a:pt x="362" y="32"/>
                      </a:lnTo>
                      <a:lnTo>
                        <a:pt x="362" y="33"/>
                      </a:lnTo>
                      <a:lnTo>
                        <a:pt x="362" y="33"/>
                      </a:lnTo>
                      <a:lnTo>
                        <a:pt x="359" y="35"/>
                      </a:lnTo>
                      <a:lnTo>
                        <a:pt x="356" y="38"/>
                      </a:lnTo>
                      <a:lnTo>
                        <a:pt x="352" y="41"/>
                      </a:lnTo>
                      <a:lnTo>
                        <a:pt x="346" y="42"/>
                      </a:lnTo>
                      <a:lnTo>
                        <a:pt x="173" y="118"/>
                      </a:lnTo>
                      <a:lnTo>
                        <a:pt x="0" y="32"/>
                      </a:lnTo>
                      <a:lnTo>
                        <a:pt x="74" y="0"/>
                      </a:lnTo>
                      <a:lnTo>
                        <a:pt x="78" y="2"/>
                      </a:lnTo>
                      <a:lnTo>
                        <a:pt x="58" y="12"/>
                      </a:lnTo>
                      <a:lnTo>
                        <a:pt x="59" y="12"/>
                      </a:lnTo>
                      <a:lnTo>
                        <a:pt x="95" y="29"/>
                      </a:lnTo>
                      <a:lnTo>
                        <a:pt x="113" y="22"/>
                      </a:lnTo>
                      <a:lnTo>
                        <a:pt x="117" y="25"/>
                      </a:lnTo>
                      <a:lnTo>
                        <a:pt x="100" y="32"/>
                      </a:lnTo>
                      <a:lnTo>
                        <a:pt x="137" y="51"/>
                      </a:lnTo>
                      <a:lnTo>
                        <a:pt x="153" y="43"/>
                      </a:lnTo>
                      <a:lnTo>
                        <a:pt x="157" y="46"/>
                      </a:lnTo>
                      <a:lnTo>
                        <a:pt x="142" y="54"/>
                      </a:lnTo>
                      <a:lnTo>
                        <a:pt x="179" y="72"/>
                      </a:lnTo>
                      <a:lnTo>
                        <a:pt x="221" y="54"/>
                      </a:lnTo>
                      <a:lnTo>
                        <a:pt x="212" y="49"/>
                      </a:lnTo>
                      <a:lnTo>
                        <a:pt x="218" y="48"/>
                      </a:lnTo>
                      <a:lnTo>
                        <a:pt x="225" y="51"/>
                      </a:lnTo>
                      <a:lnTo>
                        <a:pt x="268" y="33"/>
                      </a:lnTo>
                      <a:lnTo>
                        <a:pt x="260" y="29"/>
                      </a:lnTo>
                      <a:lnTo>
                        <a:pt x="264" y="26"/>
                      </a:lnTo>
                      <a:lnTo>
                        <a:pt x="273" y="30"/>
                      </a:lnTo>
                      <a:lnTo>
                        <a:pt x="313" y="13"/>
                      </a:lnTo>
                      <a:lnTo>
                        <a:pt x="315" y="12"/>
                      </a:lnTo>
                      <a:lnTo>
                        <a:pt x="306" y="7"/>
                      </a:lnTo>
                      <a:lnTo>
                        <a:pt x="31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5" name="Freeform 1678">
                  <a:extLst>
                    <a:ext uri="{FF2B5EF4-FFF2-40B4-BE49-F238E27FC236}">
                      <a16:creationId xmlns:a16="http://schemas.microsoft.com/office/drawing/2014/main" id="{CD0FA89E-3142-B74C-CF6B-09E128D06A01}"/>
                    </a:ext>
                  </a:extLst>
                </p:cNvPr>
                <p:cNvSpPr>
                  <a:spLocks/>
                </p:cNvSpPr>
                <p:nvPr/>
              </p:nvSpPr>
              <p:spPr bwMode="auto">
                <a:xfrm>
                  <a:off x="2401662" y="4465638"/>
                  <a:ext cx="34925" cy="31750"/>
                </a:xfrm>
                <a:custGeom>
                  <a:avLst/>
                  <a:gdLst>
                    <a:gd name="T0" fmla="*/ 22 w 22"/>
                    <a:gd name="T1" fmla="*/ 0 h 20"/>
                    <a:gd name="T2" fmla="*/ 10 w 22"/>
                    <a:gd name="T3" fmla="*/ 20 h 20"/>
                    <a:gd name="T4" fmla="*/ 0 w 22"/>
                    <a:gd name="T5" fmla="*/ 0 h 20"/>
                    <a:gd name="T6" fmla="*/ 22 w 22"/>
                    <a:gd name="T7" fmla="*/ 0 h 20"/>
                  </a:gdLst>
                  <a:ahLst/>
                  <a:cxnLst>
                    <a:cxn ang="0">
                      <a:pos x="T0" y="T1"/>
                    </a:cxn>
                    <a:cxn ang="0">
                      <a:pos x="T2" y="T3"/>
                    </a:cxn>
                    <a:cxn ang="0">
                      <a:pos x="T4" y="T5"/>
                    </a:cxn>
                    <a:cxn ang="0">
                      <a:pos x="T6" y="T7"/>
                    </a:cxn>
                  </a:cxnLst>
                  <a:rect l="0" t="0" r="r" b="b"/>
                  <a:pathLst>
                    <a:path w="22" h="20">
                      <a:moveTo>
                        <a:pt x="22" y="0"/>
                      </a:moveTo>
                      <a:lnTo>
                        <a:pt x="10" y="20"/>
                      </a:lnTo>
                      <a:lnTo>
                        <a:pt x="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6" name="Freeform 1680">
                  <a:extLst>
                    <a:ext uri="{FF2B5EF4-FFF2-40B4-BE49-F238E27FC236}">
                      <a16:creationId xmlns:a16="http://schemas.microsoft.com/office/drawing/2014/main" id="{A9D56B52-3DFD-2640-0005-AD26105F153D}"/>
                    </a:ext>
                  </a:extLst>
                </p:cNvPr>
                <p:cNvSpPr>
                  <a:spLocks/>
                </p:cNvSpPr>
                <p:nvPr/>
              </p:nvSpPr>
              <p:spPr bwMode="auto">
                <a:xfrm>
                  <a:off x="2354037" y="4618038"/>
                  <a:ext cx="36513" cy="177800"/>
                </a:xfrm>
                <a:custGeom>
                  <a:avLst/>
                  <a:gdLst>
                    <a:gd name="T0" fmla="*/ 23 w 23"/>
                    <a:gd name="T1" fmla="*/ 103 h 112"/>
                    <a:gd name="T2" fmla="*/ 0 w 23"/>
                    <a:gd name="T3" fmla="*/ 112 h 112"/>
                    <a:gd name="T4" fmla="*/ 0 w 23"/>
                    <a:gd name="T5" fmla="*/ 0 h 112"/>
                    <a:gd name="T6" fmla="*/ 23 w 23"/>
                    <a:gd name="T7" fmla="*/ 0 h 112"/>
                    <a:gd name="T8" fmla="*/ 23 w 23"/>
                    <a:gd name="T9" fmla="*/ 103 h 112"/>
                  </a:gdLst>
                  <a:ahLst/>
                  <a:cxnLst>
                    <a:cxn ang="0">
                      <a:pos x="T0" y="T1"/>
                    </a:cxn>
                    <a:cxn ang="0">
                      <a:pos x="T2" y="T3"/>
                    </a:cxn>
                    <a:cxn ang="0">
                      <a:pos x="T4" y="T5"/>
                    </a:cxn>
                    <a:cxn ang="0">
                      <a:pos x="T6" y="T7"/>
                    </a:cxn>
                    <a:cxn ang="0">
                      <a:pos x="T8" y="T9"/>
                    </a:cxn>
                  </a:cxnLst>
                  <a:rect l="0" t="0" r="r" b="b"/>
                  <a:pathLst>
                    <a:path w="23" h="112">
                      <a:moveTo>
                        <a:pt x="23" y="103"/>
                      </a:moveTo>
                      <a:lnTo>
                        <a:pt x="0" y="112"/>
                      </a:lnTo>
                      <a:lnTo>
                        <a:pt x="0" y="0"/>
                      </a:lnTo>
                      <a:lnTo>
                        <a:pt x="23" y="0"/>
                      </a:lnTo>
                      <a:lnTo>
                        <a:pt x="23" y="10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7" name="Freeform 1681">
                  <a:extLst>
                    <a:ext uri="{FF2B5EF4-FFF2-40B4-BE49-F238E27FC236}">
                      <a16:creationId xmlns:a16="http://schemas.microsoft.com/office/drawing/2014/main" id="{8E256F8C-C0A3-D01F-5DDF-AEBCBC9AC13C}"/>
                    </a:ext>
                  </a:extLst>
                </p:cNvPr>
                <p:cNvSpPr>
                  <a:spLocks/>
                </p:cNvSpPr>
                <p:nvPr/>
              </p:nvSpPr>
              <p:spPr bwMode="auto">
                <a:xfrm>
                  <a:off x="2269899" y="4460876"/>
                  <a:ext cx="74613" cy="363538"/>
                </a:xfrm>
                <a:custGeom>
                  <a:avLst/>
                  <a:gdLst>
                    <a:gd name="T0" fmla="*/ 47 w 47"/>
                    <a:gd name="T1" fmla="*/ 212 h 229"/>
                    <a:gd name="T2" fmla="*/ 0 w 47"/>
                    <a:gd name="T3" fmla="*/ 229 h 229"/>
                    <a:gd name="T4" fmla="*/ 0 w 47"/>
                    <a:gd name="T5" fmla="*/ 0 h 229"/>
                    <a:gd name="T6" fmla="*/ 47 w 47"/>
                    <a:gd name="T7" fmla="*/ 26 h 229"/>
                    <a:gd name="T8" fmla="*/ 47 w 47"/>
                    <a:gd name="T9" fmla="*/ 212 h 229"/>
                  </a:gdLst>
                  <a:ahLst/>
                  <a:cxnLst>
                    <a:cxn ang="0">
                      <a:pos x="T0" y="T1"/>
                    </a:cxn>
                    <a:cxn ang="0">
                      <a:pos x="T2" y="T3"/>
                    </a:cxn>
                    <a:cxn ang="0">
                      <a:pos x="T4" y="T5"/>
                    </a:cxn>
                    <a:cxn ang="0">
                      <a:pos x="T6" y="T7"/>
                    </a:cxn>
                    <a:cxn ang="0">
                      <a:pos x="T8" y="T9"/>
                    </a:cxn>
                  </a:cxnLst>
                  <a:rect l="0" t="0" r="r" b="b"/>
                  <a:pathLst>
                    <a:path w="47" h="229">
                      <a:moveTo>
                        <a:pt x="47" y="212"/>
                      </a:moveTo>
                      <a:lnTo>
                        <a:pt x="0" y="229"/>
                      </a:lnTo>
                      <a:lnTo>
                        <a:pt x="0" y="0"/>
                      </a:lnTo>
                      <a:lnTo>
                        <a:pt x="47" y="26"/>
                      </a:lnTo>
                      <a:lnTo>
                        <a:pt x="47" y="2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8" name="Freeform 1682">
                  <a:extLst>
                    <a:ext uri="{FF2B5EF4-FFF2-40B4-BE49-F238E27FC236}">
                      <a16:creationId xmlns:a16="http://schemas.microsoft.com/office/drawing/2014/main" id="{1F960BC2-47DC-D87B-7250-F9C41751BC2B}"/>
                    </a:ext>
                  </a:extLst>
                </p:cNvPr>
                <p:cNvSpPr>
                  <a:spLocks noEditPoints="1"/>
                </p:cNvSpPr>
                <p:nvPr/>
              </p:nvSpPr>
              <p:spPr bwMode="auto">
                <a:xfrm>
                  <a:off x="2173062" y="4456113"/>
                  <a:ext cx="87313" cy="371475"/>
                </a:xfrm>
                <a:custGeom>
                  <a:avLst/>
                  <a:gdLst>
                    <a:gd name="T0" fmla="*/ 55 w 55"/>
                    <a:gd name="T1" fmla="*/ 0 h 234"/>
                    <a:gd name="T2" fmla="*/ 55 w 55"/>
                    <a:gd name="T3" fmla="*/ 234 h 234"/>
                    <a:gd name="T4" fmla="*/ 0 w 55"/>
                    <a:gd name="T5" fmla="*/ 208 h 234"/>
                    <a:gd name="T6" fmla="*/ 0 w 55"/>
                    <a:gd name="T7" fmla="*/ 26 h 234"/>
                    <a:gd name="T8" fmla="*/ 55 w 55"/>
                    <a:gd name="T9" fmla="*/ 0 h 234"/>
                    <a:gd name="T10" fmla="*/ 17 w 55"/>
                    <a:gd name="T11" fmla="*/ 95 h 234"/>
                    <a:gd name="T12" fmla="*/ 17 w 55"/>
                    <a:gd name="T13" fmla="*/ 69 h 234"/>
                    <a:gd name="T14" fmla="*/ 7 w 55"/>
                    <a:gd name="T15" fmla="*/ 69 h 234"/>
                    <a:gd name="T16" fmla="*/ 7 w 55"/>
                    <a:gd name="T17" fmla="*/ 95 h 234"/>
                    <a:gd name="T18" fmla="*/ 17 w 55"/>
                    <a:gd name="T19" fmla="*/ 95 h 234"/>
                    <a:gd name="T20" fmla="*/ 22 w 55"/>
                    <a:gd name="T21" fmla="*/ 64 h 234"/>
                    <a:gd name="T22" fmla="*/ 32 w 55"/>
                    <a:gd name="T23" fmla="*/ 62 h 234"/>
                    <a:gd name="T24" fmla="*/ 32 w 55"/>
                    <a:gd name="T25" fmla="*/ 26 h 234"/>
                    <a:gd name="T26" fmla="*/ 22 w 55"/>
                    <a:gd name="T27" fmla="*/ 30 h 234"/>
                    <a:gd name="T28" fmla="*/ 22 w 55"/>
                    <a:gd name="T29" fmla="*/ 64 h 234"/>
                    <a:gd name="T30" fmla="*/ 32 w 55"/>
                    <a:gd name="T31" fmla="*/ 101 h 234"/>
                    <a:gd name="T32" fmla="*/ 22 w 55"/>
                    <a:gd name="T33" fmla="*/ 101 h 234"/>
                    <a:gd name="T34" fmla="*/ 22 w 55"/>
                    <a:gd name="T35" fmla="*/ 176 h 234"/>
                    <a:gd name="T36" fmla="*/ 32 w 55"/>
                    <a:gd name="T37" fmla="*/ 180 h 234"/>
                    <a:gd name="T38" fmla="*/ 32 w 55"/>
                    <a:gd name="T39" fmla="*/ 101 h 234"/>
                    <a:gd name="T40" fmla="*/ 32 w 55"/>
                    <a:gd name="T41" fmla="*/ 95 h 234"/>
                    <a:gd name="T42" fmla="*/ 32 w 55"/>
                    <a:gd name="T43" fmla="*/ 66 h 234"/>
                    <a:gd name="T44" fmla="*/ 22 w 55"/>
                    <a:gd name="T45" fmla="*/ 68 h 234"/>
                    <a:gd name="T46" fmla="*/ 22 w 55"/>
                    <a:gd name="T47" fmla="*/ 95 h 234"/>
                    <a:gd name="T48" fmla="*/ 32 w 55"/>
                    <a:gd name="T49" fmla="*/ 95 h 234"/>
                    <a:gd name="T50" fmla="*/ 46 w 55"/>
                    <a:gd name="T51" fmla="*/ 59 h 234"/>
                    <a:gd name="T52" fmla="*/ 46 w 55"/>
                    <a:gd name="T53" fmla="*/ 19 h 234"/>
                    <a:gd name="T54" fmla="*/ 36 w 55"/>
                    <a:gd name="T55" fmla="*/ 23 h 234"/>
                    <a:gd name="T56" fmla="*/ 36 w 55"/>
                    <a:gd name="T57" fmla="*/ 61 h 234"/>
                    <a:gd name="T58" fmla="*/ 46 w 55"/>
                    <a:gd name="T59" fmla="*/ 59 h 234"/>
                    <a:gd name="T60" fmla="*/ 46 w 55"/>
                    <a:gd name="T61" fmla="*/ 188 h 234"/>
                    <a:gd name="T62" fmla="*/ 46 w 55"/>
                    <a:gd name="T63" fmla="*/ 101 h 234"/>
                    <a:gd name="T64" fmla="*/ 36 w 55"/>
                    <a:gd name="T65" fmla="*/ 101 h 234"/>
                    <a:gd name="T66" fmla="*/ 36 w 55"/>
                    <a:gd name="T67" fmla="*/ 183 h 234"/>
                    <a:gd name="T68" fmla="*/ 46 w 55"/>
                    <a:gd name="T69" fmla="*/ 188 h 234"/>
                    <a:gd name="T70" fmla="*/ 46 w 55"/>
                    <a:gd name="T71" fmla="*/ 95 h 234"/>
                    <a:gd name="T72" fmla="*/ 46 w 55"/>
                    <a:gd name="T73" fmla="*/ 65 h 234"/>
                    <a:gd name="T74" fmla="*/ 36 w 55"/>
                    <a:gd name="T75" fmla="*/ 66 h 234"/>
                    <a:gd name="T76" fmla="*/ 36 w 55"/>
                    <a:gd name="T77" fmla="*/ 95 h 234"/>
                    <a:gd name="T78" fmla="*/ 46 w 55"/>
                    <a:gd name="T79" fmla="*/ 95 h 234"/>
                    <a:gd name="T80" fmla="*/ 7 w 55"/>
                    <a:gd name="T81" fmla="*/ 65 h 234"/>
                    <a:gd name="T82" fmla="*/ 17 w 55"/>
                    <a:gd name="T83" fmla="*/ 64 h 234"/>
                    <a:gd name="T84" fmla="*/ 17 w 55"/>
                    <a:gd name="T85" fmla="*/ 32 h 234"/>
                    <a:gd name="T86" fmla="*/ 7 w 55"/>
                    <a:gd name="T87" fmla="*/ 38 h 234"/>
                    <a:gd name="T88" fmla="*/ 7 w 55"/>
                    <a:gd name="T89" fmla="*/ 65 h 234"/>
                    <a:gd name="T90" fmla="*/ 17 w 55"/>
                    <a:gd name="T91" fmla="*/ 101 h 234"/>
                    <a:gd name="T92" fmla="*/ 7 w 55"/>
                    <a:gd name="T93" fmla="*/ 101 h 234"/>
                    <a:gd name="T94" fmla="*/ 7 w 55"/>
                    <a:gd name="T95" fmla="*/ 169 h 234"/>
                    <a:gd name="T96" fmla="*/ 17 w 55"/>
                    <a:gd name="T97" fmla="*/ 173 h 234"/>
                    <a:gd name="T98" fmla="*/ 17 w 55"/>
                    <a:gd name="T99" fmla="*/ 10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5" h="234">
                      <a:moveTo>
                        <a:pt x="55" y="0"/>
                      </a:moveTo>
                      <a:lnTo>
                        <a:pt x="55" y="234"/>
                      </a:lnTo>
                      <a:lnTo>
                        <a:pt x="0" y="208"/>
                      </a:lnTo>
                      <a:lnTo>
                        <a:pt x="0" y="26"/>
                      </a:lnTo>
                      <a:lnTo>
                        <a:pt x="55" y="0"/>
                      </a:lnTo>
                      <a:close/>
                      <a:moveTo>
                        <a:pt x="17" y="95"/>
                      </a:moveTo>
                      <a:lnTo>
                        <a:pt x="17" y="69"/>
                      </a:lnTo>
                      <a:lnTo>
                        <a:pt x="7" y="69"/>
                      </a:lnTo>
                      <a:lnTo>
                        <a:pt x="7" y="95"/>
                      </a:lnTo>
                      <a:lnTo>
                        <a:pt x="17" y="95"/>
                      </a:lnTo>
                      <a:close/>
                      <a:moveTo>
                        <a:pt x="22" y="64"/>
                      </a:moveTo>
                      <a:lnTo>
                        <a:pt x="32" y="62"/>
                      </a:lnTo>
                      <a:lnTo>
                        <a:pt x="32" y="26"/>
                      </a:lnTo>
                      <a:lnTo>
                        <a:pt x="22" y="30"/>
                      </a:lnTo>
                      <a:lnTo>
                        <a:pt x="22" y="64"/>
                      </a:lnTo>
                      <a:close/>
                      <a:moveTo>
                        <a:pt x="32" y="101"/>
                      </a:moveTo>
                      <a:lnTo>
                        <a:pt x="22" y="101"/>
                      </a:lnTo>
                      <a:lnTo>
                        <a:pt x="22" y="176"/>
                      </a:lnTo>
                      <a:lnTo>
                        <a:pt x="32" y="180"/>
                      </a:lnTo>
                      <a:lnTo>
                        <a:pt x="32" y="101"/>
                      </a:lnTo>
                      <a:close/>
                      <a:moveTo>
                        <a:pt x="32" y="95"/>
                      </a:moveTo>
                      <a:lnTo>
                        <a:pt x="32" y="66"/>
                      </a:lnTo>
                      <a:lnTo>
                        <a:pt x="22" y="68"/>
                      </a:lnTo>
                      <a:lnTo>
                        <a:pt x="22" y="95"/>
                      </a:lnTo>
                      <a:lnTo>
                        <a:pt x="32" y="95"/>
                      </a:lnTo>
                      <a:close/>
                      <a:moveTo>
                        <a:pt x="46" y="59"/>
                      </a:moveTo>
                      <a:lnTo>
                        <a:pt x="46" y="19"/>
                      </a:lnTo>
                      <a:lnTo>
                        <a:pt x="36" y="23"/>
                      </a:lnTo>
                      <a:lnTo>
                        <a:pt x="36" y="61"/>
                      </a:lnTo>
                      <a:lnTo>
                        <a:pt x="46" y="59"/>
                      </a:lnTo>
                      <a:close/>
                      <a:moveTo>
                        <a:pt x="46" y="188"/>
                      </a:moveTo>
                      <a:lnTo>
                        <a:pt x="46" y="101"/>
                      </a:lnTo>
                      <a:lnTo>
                        <a:pt x="36" y="101"/>
                      </a:lnTo>
                      <a:lnTo>
                        <a:pt x="36" y="183"/>
                      </a:lnTo>
                      <a:lnTo>
                        <a:pt x="46" y="188"/>
                      </a:lnTo>
                      <a:close/>
                      <a:moveTo>
                        <a:pt x="46" y="95"/>
                      </a:moveTo>
                      <a:lnTo>
                        <a:pt x="46" y="65"/>
                      </a:lnTo>
                      <a:lnTo>
                        <a:pt x="36" y="66"/>
                      </a:lnTo>
                      <a:lnTo>
                        <a:pt x="36" y="95"/>
                      </a:lnTo>
                      <a:lnTo>
                        <a:pt x="46" y="95"/>
                      </a:lnTo>
                      <a:close/>
                      <a:moveTo>
                        <a:pt x="7" y="65"/>
                      </a:moveTo>
                      <a:lnTo>
                        <a:pt x="17" y="64"/>
                      </a:lnTo>
                      <a:lnTo>
                        <a:pt x="17" y="32"/>
                      </a:lnTo>
                      <a:lnTo>
                        <a:pt x="7" y="38"/>
                      </a:lnTo>
                      <a:lnTo>
                        <a:pt x="7" y="65"/>
                      </a:lnTo>
                      <a:close/>
                      <a:moveTo>
                        <a:pt x="17" y="101"/>
                      </a:moveTo>
                      <a:lnTo>
                        <a:pt x="7" y="101"/>
                      </a:lnTo>
                      <a:lnTo>
                        <a:pt x="7" y="169"/>
                      </a:lnTo>
                      <a:lnTo>
                        <a:pt x="17" y="173"/>
                      </a:lnTo>
                      <a:lnTo>
                        <a:pt x="17"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9" name="Freeform 1683">
                  <a:extLst>
                    <a:ext uri="{FF2B5EF4-FFF2-40B4-BE49-F238E27FC236}">
                      <a16:creationId xmlns:a16="http://schemas.microsoft.com/office/drawing/2014/main" id="{15D7640F-7068-58E9-7C88-98B133CFF59B}"/>
                    </a:ext>
                  </a:extLst>
                </p:cNvPr>
                <p:cNvSpPr>
                  <a:spLocks/>
                </p:cNvSpPr>
                <p:nvPr/>
              </p:nvSpPr>
              <p:spPr bwMode="auto">
                <a:xfrm>
                  <a:off x="2111149" y="4573588"/>
                  <a:ext cx="52388" cy="207963"/>
                </a:xfrm>
                <a:custGeom>
                  <a:avLst/>
                  <a:gdLst>
                    <a:gd name="T0" fmla="*/ 33 w 33"/>
                    <a:gd name="T1" fmla="*/ 0 h 131"/>
                    <a:gd name="T2" fmla="*/ 33 w 33"/>
                    <a:gd name="T3" fmla="*/ 131 h 131"/>
                    <a:gd name="T4" fmla="*/ 0 w 33"/>
                    <a:gd name="T5" fmla="*/ 112 h 131"/>
                    <a:gd name="T6" fmla="*/ 0 w 33"/>
                    <a:gd name="T7" fmla="*/ 13 h 131"/>
                    <a:gd name="T8" fmla="*/ 33 w 33"/>
                    <a:gd name="T9" fmla="*/ 0 h 131"/>
                  </a:gdLst>
                  <a:ahLst/>
                  <a:cxnLst>
                    <a:cxn ang="0">
                      <a:pos x="T0" y="T1"/>
                    </a:cxn>
                    <a:cxn ang="0">
                      <a:pos x="T2" y="T3"/>
                    </a:cxn>
                    <a:cxn ang="0">
                      <a:pos x="T4" y="T5"/>
                    </a:cxn>
                    <a:cxn ang="0">
                      <a:pos x="T6" y="T7"/>
                    </a:cxn>
                    <a:cxn ang="0">
                      <a:pos x="T8" y="T9"/>
                    </a:cxn>
                  </a:cxnLst>
                  <a:rect l="0" t="0" r="r" b="b"/>
                  <a:pathLst>
                    <a:path w="33" h="131">
                      <a:moveTo>
                        <a:pt x="33" y="0"/>
                      </a:moveTo>
                      <a:lnTo>
                        <a:pt x="33" y="131"/>
                      </a:lnTo>
                      <a:lnTo>
                        <a:pt x="0" y="112"/>
                      </a:lnTo>
                      <a:lnTo>
                        <a:pt x="0" y="13"/>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03" name="Freeform 402">
                <a:extLst>
                  <a:ext uri="{FF2B5EF4-FFF2-40B4-BE49-F238E27FC236}">
                    <a16:creationId xmlns:a16="http://schemas.microsoft.com/office/drawing/2014/main" id="{54CE50CC-8B3E-8F20-7B2D-3399E1FE8BFD}"/>
                  </a:ext>
                </a:extLst>
              </p:cNvPr>
              <p:cNvSpPr/>
              <p:nvPr/>
            </p:nvSpPr>
            <p:spPr>
              <a:xfrm rot="1476177">
                <a:off x="6567486" y="4452936"/>
                <a:ext cx="192882" cy="350045"/>
              </a:xfrm>
              <a:custGeom>
                <a:avLst/>
                <a:gdLst>
                  <a:gd name="connsiteX0" fmla="*/ 96441 w 192882"/>
                  <a:gd name="connsiteY0" fmla="*/ 38576 h 350045"/>
                  <a:gd name="connsiteX1" fmla="*/ 38576 w 192882"/>
                  <a:gd name="connsiteY1" fmla="*/ 96441 h 350045"/>
                  <a:gd name="connsiteX2" fmla="*/ 96441 w 192882"/>
                  <a:gd name="connsiteY2" fmla="*/ 154306 h 350045"/>
                  <a:gd name="connsiteX3" fmla="*/ 154306 w 192882"/>
                  <a:gd name="connsiteY3" fmla="*/ 96441 h 350045"/>
                  <a:gd name="connsiteX4" fmla="*/ 96441 w 192882"/>
                  <a:gd name="connsiteY4" fmla="*/ 38576 h 350045"/>
                  <a:gd name="connsiteX5" fmla="*/ 96441 w 192882"/>
                  <a:gd name="connsiteY5" fmla="*/ 0 h 350045"/>
                  <a:gd name="connsiteX6" fmla="*/ 192882 w 192882"/>
                  <a:gd name="connsiteY6" fmla="*/ 96441 h 350045"/>
                  <a:gd name="connsiteX7" fmla="*/ 164635 w 192882"/>
                  <a:gd name="connsiteY7" fmla="*/ 164635 h 350045"/>
                  <a:gd name="connsiteX8" fmla="*/ 139006 w 192882"/>
                  <a:gd name="connsiteY8" fmla="*/ 181915 h 350045"/>
                  <a:gd name="connsiteX9" fmla="*/ 96441 w 192882"/>
                  <a:gd name="connsiteY9" fmla="*/ 350045 h 350045"/>
                  <a:gd name="connsiteX10" fmla="*/ 53877 w 192882"/>
                  <a:gd name="connsiteY10" fmla="*/ 181915 h 350045"/>
                  <a:gd name="connsiteX11" fmla="*/ 28247 w 192882"/>
                  <a:gd name="connsiteY11" fmla="*/ 164635 h 350045"/>
                  <a:gd name="connsiteX12" fmla="*/ 0 w 192882"/>
                  <a:gd name="connsiteY12" fmla="*/ 96441 h 350045"/>
                  <a:gd name="connsiteX13" fmla="*/ 96441 w 192882"/>
                  <a:gd name="connsiteY13" fmla="*/ 0 h 35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82" h="350045">
                    <a:moveTo>
                      <a:pt x="96441" y="38576"/>
                    </a:moveTo>
                    <a:cubicBezTo>
                      <a:pt x="64483" y="38576"/>
                      <a:pt x="38576" y="64483"/>
                      <a:pt x="38576" y="96441"/>
                    </a:cubicBezTo>
                    <a:cubicBezTo>
                      <a:pt x="38576" y="128399"/>
                      <a:pt x="64483" y="154306"/>
                      <a:pt x="96441" y="154306"/>
                    </a:cubicBezTo>
                    <a:cubicBezTo>
                      <a:pt x="128399" y="154306"/>
                      <a:pt x="154306" y="128399"/>
                      <a:pt x="154306" y="96441"/>
                    </a:cubicBezTo>
                    <a:cubicBezTo>
                      <a:pt x="154306" y="64483"/>
                      <a:pt x="128399" y="38576"/>
                      <a:pt x="96441" y="38576"/>
                    </a:cubicBezTo>
                    <a:close/>
                    <a:moveTo>
                      <a:pt x="96441" y="0"/>
                    </a:moveTo>
                    <a:cubicBezTo>
                      <a:pt x="149704" y="0"/>
                      <a:pt x="192882" y="43178"/>
                      <a:pt x="192882" y="96441"/>
                    </a:cubicBezTo>
                    <a:cubicBezTo>
                      <a:pt x="192882" y="123073"/>
                      <a:pt x="182088" y="147183"/>
                      <a:pt x="164635" y="164635"/>
                    </a:cubicBezTo>
                    <a:lnTo>
                      <a:pt x="139006" y="181915"/>
                    </a:lnTo>
                    <a:lnTo>
                      <a:pt x="96441" y="350045"/>
                    </a:lnTo>
                    <a:lnTo>
                      <a:pt x="53877" y="181915"/>
                    </a:lnTo>
                    <a:lnTo>
                      <a:pt x="28247" y="164635"/>
                    </a:lnTo>
                    <a:cubicBezTo>
                      <a:pt x="10795" y="147183"/>
                      <a:pt x="0" y="123073"/>
                      <a:pt x="0" y="96441"/>
                    </a:cubicBezTo>
                    <a:cubicBezTo>
                      <a:pt x="0" y="43178"/>
                      <a:pt x="43178" y="0"/>
                      <a:pt x="9644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89" name="Group 88">
              <a:extLst>
                <a:ext uri="{FF2B5EF4-FFF2-40B4-BE49-F238E27FC236}">
                  <a16:creationId xmlns:a16="http://schemas.microsoft.com/office/drawing/2014/main" id="{12F23650-AA03-224F-FF42-7DA3EA14883D}"/>
                </a:ext>
              </a:extLst>
            </p:cNvPr>
            <p:cNvGrpSpPr/>
            <p:nvPr/>
          </p:nvGrpSpPr>
          <p:grpSpPr>
            <a:xfrm rot="21179491" flipH="1">
              <a:off x="4873827" y="3666612"/>
              <a:ext cx="302567" cy="275220"/>
              <a:chOff x="5906921" y="4452936"/>
              <a:chExt cx="1009270" cy="918039"/>
            </a:xfrm>
            <a:solidFill>
              <a:schemeClr val="tx1">
                <a:lumMod val="75000"/>
                <a:lumOff val="25000"/>
              </a:schemeClr>
            </a:solidFill>
          </p:grpSpPr>
          <p:grpSp>
            <p:nvGrpSpPr>
              <p:cNvPr id="394" name="Group 393">
                <a:extLst>
                  <a:ext uri="{FF2B5EF4-FFF2-40B4-BE49-F238E27FC236}">
                    <a16:creationId xmlns:a16="http://schemas.microsoft.com/office/drawing/2014/main" id="{5DF05293-7868-ABB4-DEC8-983A124AB16C}"/>
                  </a:ext>
                </a:extLst>
              </p:cNvPr>
              <p:cNvGrpSpPr/>
              <p:nvPr/>
            </p:nvGrpSpPr>
            <p:grpSpPr>
              <a:xfrm>
                <a:off x="5906921" y="4523411"/>
                <a:ext cx="1009270" cy="847564"/>
                <a:chOff x="1966687" y="4456113"/>
                <a:chExt cx="574675" cy="482600"/>
              </a:xfrm>
              <a:grpFill/>
              <a:effectLst/>
            </p:grpSpPr>
            <p:sp>
              <p:nvSpPr>
                <p:cNvPr id="396" name="Freeform 1677">
                  <a:extLst>
                    <a:ext uri="{FF2B5EF4-FFF2-40B4-BE49-F238E27FC236}">
                      <a16:creationId xmlns:a16="http://schemas.microsoft.com/office/drawing/2014/main" id="{748442C2-DB72-404F-4C32-D17B24FA551B}"/>
                    </a:ext>
                  </a:extLst>
                </p:cNvPr>
                <p:cNvSpPr>
                  <a:spLocks noEditPoints="1"/>
                </p:cNvSpPr>
                <p:nvPr/>
              </p:nvSpPr>
              <p:spPr bwMode="auto">
                <a:xfrm>
                  <a:off x="1966687" y="4751388"/>
                  <a:ext cx="574675" cy="187325"/>
                </a:xfrm>
                <a:custGeom>
                  <a:avLst/>
                  <a:gdLst>
                    <a:gd name="T0" fmla="*/ 273 w 362"/>
                    <a:gd name="T1" fmla="*/ 35 h 118"/>
                    <a:gd name="T2" fmla="*/ 266 w 362"/>
                    <a:gd name="T3" fmla="*/ 71 h 118"/>
                    <a:gd name="T4" fmla="*/ 310 w 362"/>
                    <a:gd name="T5" fmla="*/ 54 h 118"/>
                    <a:gd name="T6" fmla="*/ 221 w 362"/>
                    <a:gd name="T7" fmla="*/ 94 h 118"/>
                    <a:gd name="T8" fmla="*/ 261 w 362"/>
                    <a:gd name="T9" fmla="*/ 74 h 118"/>
                    <a:gd name="T10" fmla="*/ 183 w 362"/>
                    <a:gd name="T11" fmla="*/ 74 h 118"/>
                    <a:gd name="T12" fmla="*/ 221 w 362"/>
                    <a:gd name="T13" fmla="*/ 94 h 118"/>
                    <a:gd name="T14" fmla="*/ 178 w 362"/>
                    <a:gd name="T15" fmla="*/ 77 h 118"/>
                    <a:gd name="T16" fmla="*/ 136 w 362"/>
                    <a:gd name="T17" fmla="*/ 95 h 118"/>
                    <a:gd name="T18" fmla="*/ 215 w 362"/>
                    <a:gd name="T19" fmla="*/ 95 h 118"/>
                    <a:gd name="T20" fmla="*/ 90 w 362"/>
                    <a:gd name="T21" fmla="*/ 32 h 118"/>
                    <a:gd name="T22" fmla="*/ 52 w 362"/>
                    <a:gd name="T23" fmla="*/ 13 h 118"/>
                    <a:gd name="T24" fmla="*/ 48 w 362"/>
                    <a:gd name="T25" fmla="*/ 51 h 118"/>
                    <a:gd name="T26" fmla="*/ 90 w 362"/>
                    <a:gd name="T27" fmla="*/ 32 h 118"/>
                    <a:gd name="T28" fmla="*/ 131 w 362"/>
                    <a:gd name="T29" fmla="*/ 54 h 118"/>
                    <a:gd name="T30" fmla="*/ 55 w 362"/>
                    <a:gd name="T31" fmla="*/ 52 h 118"/>
                    <a:gd name="T32" fmla="*/ 90 w 362"/>
                    <a:gd name="T33" fmla="*/ 72 h 118"/>
                    <a:gd name="T34" fmla="*/ 315 w 362"/>
                    <a:gd name="T35" fmla="*/ 52 h 118"/>
                    <a:gd name="T36" fmla="*/ 348 w 362"/>
                    <a:gd name="T37" fmla="*/ 38 h 118"/>
                    <a:gd name="T38" fmla="*/ 358 w 362"/>
                    <a:gd name="T39" fmla="*/ 33 h 118"/>
                    <a:gd name="T40" fmla="*/ 358 w 362"/>
                    <a:gd name="T41" fmla="*/ 32 h 118"/>
                    <a:gd name="T42" fmla="*/ 348 w 362"/>
                    <a:gd name="T43" fmla="*/ 29 h 118"/>
                    <a:gd name="T44" fmla="*/ 319 w 362"/>
                    <a:gd name="T45" fmla="*/ 15 h 118"/>
                    <a:gd name="T46" fmla="*/ 277 w 362"/>
                    <a:gd name="T47" fmla="*/ 33 h 118"/>
                    <a:gd name="T48" fmla="*/ 315 w 362"/>
                    <a:gd name="T49" fmla="*/ 52 h 118"/>
                    <a:gd name="T50" fmla="*/ 136 w 362"/>
                    <a:gd name="T51" fmla="*/ 55 h 118"/>
                    <a:gd name="T52" fmla="*/ 94 w 362"/>
                    <a:gd name="T53" fmla="*/ 74 h 118"/>
                    <a:gd name="T54" fmla="*/ 133 w 362"/>
                    <a:gd name="T55" fmla="*/ 92 h 118"/>
                    <a:gd name="T56" fmla="*/ 312 w 362"/>
                    <a:gd name="T57" fmla="*/ 6 h 118"/>
                    <a:gd name="T58" fmla="*/ 354 w 362"/>
                    <a:gd name="T59" fmla="*/ 26 h 118"/>
                    <a:gd name="T60" fmla="*/ 361 w 362"/>
                    <a:gd name="T61" fmla="*/ 30 h 118"/>
                    <a:gd name="T62" fmla="*/ 362 w 362"/>
                    <a:gd name="T63" fmla="*/ 33 h 118"/>
                    <a:gd name="T64" fmla="*/ 359 w 362"/>
                    <a:gd name="T65" fmla="*/ 35 h 118"/>
                    <a:gd name="T66" fmla="*/ 352 w 362"/>
                    <a:gd name="T67" fmla="*/ 41 h 118"/>
                    <a:gd name="T68" fmla="*/ 173 w 362"/>
                    <a:gd name="T69" fmla="*/ 118 h 118"/>
                    <a:gd name="T70" fmla="*/ 74 w 362"/>
                    <a:gd name="T71" fmla="*/ 0 h 118"/>
                    <a:gd name="T72" fmla="*/ 58 w 362"/>
                    <a:gd name="T73" fmla="*/ 12 h 118"/>
                    <a:gd name="T74" fmla="*/ 95 w 362"/>
                    <a:gd name="T75" fmla="*/ 29 h 118"/>
                    <a:gd name="T76" fmla="*/ 117 w 362"/>
                    <a:gd name="T77" fmla="*/ 25 h 118"/>
                    <a:gd name="T78" fmla="*/ 137 w 362"/>
                    <a:gd name="T79" fmla="*/ 51 h 118"/>
                    <a:gd name="T80" fmla="*/ 157 w 362"/>
                    <a:gd name="T81" fmla="*/ 46 h 118"/>
                    <a:gd name="T82" fmla="*/ 179 w 362"/>
                    <a:gd name="T83" fmla="*/ 72 h 118"/>
                    <a:gd name="T84" fmla="*/ 212 w 362"/>
                    <a:gd name="T85" fmla="*/ 49 h 118"/>
                    <a:gd name="T86" fmla="*/ 225 w 362"/>
                    <a:gd name="T87" fmla="*/ 51 h 118"/>
                    <a:gd name="T88" fmla="*/ 260 w 362"/>
                    <a:gd name="T89" fmla="*/ 29 h 118"/>
                    <a:gd name="T90" fmla="*/ 273 w 362"/>
                    <a:gd name="T91" fmla="*/ 30 h 118"/>
                    <a:gd name="T92" fmla="*/ 315 w 362"/>
                    <a:gd name="T93" fmla="*/ 12 h 118"/>
                    <a:gd name="T94" fmla="*/ 312 w 362"/>
                    <a:gd name="T95" fmla="*/ 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2" h="118">
                      <a:moveTo>
                        <a:pt x="307" y="54"/>
                      </a:moveTo>
                      <a:lnTo>
                        <a:pt x="273" y="35"/>
                      </a:lnTo>
                      <a:lnTo>
                        <a:pt x="231" y="54"/>
                      </a:lnTo>
                      <a:lnTo>
                        <a:pt x="266" y="71"/>
                      </a:lnTo>
                      <a:lnTo>
                        <a:pt x="267" y="72"/>
                      </a:lnTo>
                      <a:lnTo>
                        <a:pt x="310" y="54"/>
                      </a:lnTo>
                      <a:lnTo>
                        <a:pt x="307" y="54"/>
                      </a:lnTo>
                      <a:close/>
                      <a:moveTo>
                        <a:pt x="221" y="94"/>
                      </a:moveTo>
                      <a:lnTo>
                        <a:pt x="263" y="75"/>
                      </a:lnTo>
                      <a:lnTo>
                        <a:pt x="261" y="74"/>
                      </a:lnTo>
                      <a:lnTo>
                        <a:pt x="225" y="56"/>
                      </a:lnTo>
                      <a:lnTo>
                        <a:pt x="183" y="74"/>
                      </a:lnTo>
                      <a:lnTo>
                        <a:pt x="219" y="92"/>
                      </a:lnTo>
                      <a:lnTo>
                        <a:pt x="221" y="94"/>
                      </a:lnTo>
                      <a:close/>
                      <a:moveTo>
                        <a:pt x="214" y="94"/>
                      </a:moveTo>
                      <a:lnTo>
                        <a:pt x="178" y="77"/>
                      </a:lnTo>
                      <a:lnTo>
                        <a:pt x="139" y="94"/>
                      </a:lnTo>
                      <a:lnTo>
                        <a:pt x="136" y="95"/>
                      </a:lnTo>
                      <a:lnTo>
                        <a:pt x="173" y="114"/>
                      </a:lnTo>
                      <a:lnTo>
                        <a:pt x="215" y="95"/>
                      </a:lnTo>
                      <a:lnTo>
                        <a:pt x="214" y="94"/>
                      </a:lnTo>
                      <a:close/>
                      <a:moveTo>
                        <a:pt x="90" y="32"/>
                      </a:moveTo>
                      <a:lnTo>
                        <a:pt x="54" y="15"/>
                      </a:lnTo>
                      <a:lnTo>
                        <a:pt x="52" y="13"/>
                      </a:lnTo>
                      <a:lnTo>
                        <a:pt x="10" y="32"/>
                      </a:lnTo>
                      <a:lnTo>
                        <a:pt x="48" y="51"/>
                      </a:lnTo>
                      <a:lnTo>
                        <a:pt x="49" y="49"/>
                      </a:lnTo>
                      <a:lnTo>
                        <a:pt x="90" y="32"/>
                      </a:lnTo>
                      <a:close/>
                      <a:moveTo>
                        <a:pt x="91" y="71"/>
                      </a:moveTo>
                      <a:lnTo>
                        <a:pt x="131" y="54"/>
                      </a:lnTo>
                      <a:lnTo>
                        <a:pt x="94" y="35"/>
                      </a:lnTo>
                      <a:lnTo>
                        <a:pt x="55" y="52"/>
                      </a:lnTo>
                      <a:lnTo>
                        <a:pt x="52" y="52"/>
                      </a:lnTo>
                      <a:lnTo>
                        <a:pt x="90" y="72"/>
                      </a:lnTo>
                      <a:lnTo>
                        <a:pt x="91" y="71"/>
                      </a:lnTo>
                      <a:close/>
                      <a:moveTo>
                        <a:pt x="315" y="52"/>
                      </a:moveTo>
                      <a:lnTo>
                        <a:pt x="341" y="41"/>
                      </a:lnTo>
                      <a:lnTo>
                        <a:pt x="348" y="38"/>
                      </a:lnTo>
                      <a:lnTo>
                        <a:pt x="352" y="35"/>
                      </a:lnTo>
                      <a:lnTo>
                        <a:pt x="358" y="33"/>
                      </a:lnTo>
                      <a:lnTo>
                        <a:pt x="361" y="33"/>
                      </a:lnTo>
                      <a:lnTo>
                        <a:pt x="358" y="32"/>
                      </a:lnTo>
                      <a:lnTo>
                        <a:pt x="354" y="30"/>
                      </a:lnTo>
                      <a:lnTo>
                        <a:pt x="348" y="29"/>
                      </a:lnTo>
                      <a:lnTo>
                        <a:pt x="343" y="26"/>
                      </a:lnTo>
                      <a:lnTo>
                        <a:pt x="319" y="15"/>
                      </a:lnTo>
                      <a:lnTo>
                        <a:pt x="318" y="15"/>
                      </a:lnTo>
                      <a:lnTo>
                        <a:pt x="277" y="33"/>
                      </a:lnTo>
                      <a:lnTo>
                        <a:pt x="313" y="51"/>
                      </a:lnTo>
                      <a:lnTo>
                        <a:pt x="315" y="52"/>
                      </a:lnTo>
                      <a:close/>
                      <a:moveTo>
                        <a:pt x="173" y="74"/>
                      </a:moveTo>
                      <a:lnTo>
                        <a:pt x="136" y="55"/>
                      </a:lnTo>
                      <a:lnTo>
                        <a:pt x="97" y="74"/>
                      </a:lnTo>
                      <a:lnTo>
                        <a:pt x="94" y="74"/>
                      </a:lnTo>
                      <a:lnTo>
                        <a:pt x="131" y="92"/>
                      </a:lnTo>
                      <a:lnTo>
                        <a:pt x="133" y="92"/>
                      </a:lnTo>
                      <a:lnTo>
                        <a:pt x="173" y="74"/>
                      </a:lnTo>
                      <a:close/>
                      <a:moveTo>
                        <a:pt x="312" y="6"/>
                      </a:moveTo>
                      <a:lnTo>
                        <a:pt x="348" y="23"/>
                      </a:lnTo>
                      <a:lnTo>
                        <a:pt x="354" y="26"/>
                      </a:lnTo>
                      <a:lnTo>
                        <a:pt x="358" y="29"/>
                      </a:lnTo>
                      <a:lnTo>
                        <a:pt x="361" y="30"/>
                      </a:lnTo>
                      <a:lnTo>
                        <a:pt x="362" y="32"/>
                      </a:lnTo>
                      <a:lnTo>
                        <a:pt x="362" y="33"/>
                      </a:lnTo>
                      <a:lnTo>
                        <a:pt x="362" y="33"/>
                      </a:lnTo>
                      <a:lnTo>
                        <a:pt x="359" y="35"/>
                      </a:lnTo>
                      <a:lnTo>
                        <a:pt x="356" y="38"/>
                      </a:lnTo>
                      <a:lnTo>
                        <a:pt x="352" y="41"/>
                      </a:lnTo>
                      <a:lnTo>
                        <a:pt x="346" y="42"/>
                      </a:lnTo>
                      <a:lnTo>
                        <a:pt x="173" y="118"/>
                      </a:lnTo>
                      <a:lnTo>
                        <a:pt x="0" y="32"/>
                      </a:lnTo>
                      <a:lnTo>
                        <a:pt x="74" y="0"/>
                      </a:lnTo>
                      <a:lnTo>
                        <a:pt x="78" y="2"/>
                      </a:lnTo>
                      <a:lnTo>
                        <a:pt x="58" y="12"/>
                      </a:lnTo>
                      <a:lnTo>
                        <a:pt x="59" y="12"/>
                      </a:lnTo>
                      <a:lnTo>
                        <a:pt x="95" y="29"/>
                      </a:lnTo>
                      <a:lnTo>
                        <a:pt x="113" y="22"/>
                      </a:lnTo>
                      <a:lnTo>
                        <a:pt x="117" y="25"/>
                      </a:lnTo>
                      <a:lnTo>
                        <a:pt x="100" y="32"/>
                      </a:lnTo>
                      <a:lnTo>
                        <a:pt x="137" y="51"/>
                      </a:lnTo>
                      <a:lnTo>
                        <a:pt x="153" y="43"/>
                      </a:lnTo>
                      <a:lnTo>
                        <a:pt x="157" y="46"/>
                      </a:lnTo>
                      <a:lnTo>
                        <a:pt x="142" y="54"/>
                      </a:lnTo>
                      <a:lnTo>
                        <a:pt x="179" y="72"/>
                      </a:lnTo>
                      <a:lnTo>
                        <a:pt x="221" y="54"/>
                      </a:lnTo>
                      <a:lnTo>
                        <a:pt x="212" y="49"/>
                      </a:lnTo>
                      <a:lnTo>
                        <a:pt x="218" y="48"/>
                      </a:lnTo>
                      <a:lnTo>
                        <a:pt x="225" y="51"/>
                      </a:lnTo>
                      <a:lnTo>
                        <a:pt x="268" y="33"/>
                      </a:lnTo>
                      <a:lnTo>
                        <a:pt x="260" y="29"/>
                      </a:lnTo>
                      <a:lnTo>
                        <a:pt x="264" y="26"/>
                      </a:lnTo>
                      <a:lnTo>
                        <a:pt x="273" y="30"/>
                      </a:lnTo>
                      <a:lnTo>
                        <a:pt x="313" y="13"/>
                      </a:lnTo>
                      <a:lnTo>
                        <a:pt x="315" y="12"/>
                      </a:lnTo>
                      <a:lnTo>
                        <a:pt x="306" y="7"/>
                      </a:lnTo>
                      <a:lnTo>
                        <a:pt x="312" y="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7" name="Freeform 1678">
                  <a:extLst>
                    <a:ext uri="{FF2B5EF4-FFF2-40B4-BE49-F238E27FC236}">
                      <a16:creationId xmlns:a16="http://schemas.microsoft.com/office/drawing/2014/main" id="{C1223E7C-AA5D-6F88-45A1-E6610C474B02}"/>
                    </a:ext>
                  </a:extLst>
                </p:cNvPr>
                <p:cNvSpPr>
                  <a:spLocks/>
                </p:cNvSpPr>
                <p:nvPr/>
              </p:nvSpPr>
              <p:spPr bwMode="auto">
                <a:xfrm>
                  <a:off x="2401662" y="4465638"/>
                  <a:ext cx="34925" cy="31750"/>
                </a:xfrm>
                <a:custGeom>
                  <a:avLst/>
                  <a:gdLst>
                    <a:gd name="T0" fmla="*/ 22 w 22"/>
                    <a:gd name="T1" fmla="*/ 0 h 20"/>
                    <a:gd name="T2" fmla="*/ 10 w 22"/>
                    <a:gd name="T3" fmla="*/ 20 h 20"/>
                    <a:gd name="T4" fmla="*/ 0 w 22"/>
                    <a:gd name="T5" fmla="*/ 0 h 20"/>
                    <a:gd name="T6" fmla="*/ 22 w 22"/>
                    <a:gd name="T7" fmla="*/ 0 h 20"/>
                  </a:gdLst>
                  <a:ahLst/>
                  <a:cxnLst>
                    <a:cxn ang="0">
                      <a:pos x="T0" y="T1"/>
                    </a:cxn>
                    <a:cxn ang="0">
                      <a:pos x="T2" y="T3"/>
                    </a:cxn>
                    <a:cxn ang="0">
                      <a:pos x="T4" y="T5"/>
                    </a:cxn>
                    <a:cxn ang="0">
                      <a:pos x="T6" y="T7"/>
                    </a:cxn>
                  </a:cxnLst>
                  <a:rect l="0" t="0" r="r" b="b"/>
                  <a:pathLst>
                    <a:path w="22" h="20">
                      <a:moveTo>
                        <a:pt x="22" y="0"/>
                      </a:moveTo>
                      <a:lnTo>
                        <a:pt x="10" y="20"/>
                      </a:lnTo>
                      <a:lnTo>
                        <a:pt x="0"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8" name="Freeform 1680">
                  <a:extLst>
                    <a:ext uri="{FF2B5EF4-FFF2-40B4-BE49-F238E27FC236}">
                      <a16:creationId xmlns:a16="http://schemas.microsoft.com/office/drawing/2014/main" id="{2C2A15B0-1A94-2120-32AB-B53C3F00919C}"/>
                    </a:ext>
                  </a:extLst>
                </p:cNvPr>
                <p:cNvSpPr>
                  <a:spLocks/>
                </p:cNvSpPr>
                <p:nvPr/>
              </p:nvSpPr>
              <p:spPr bwMode="auto">
                <a:xfrm>
                  <a:off x="2354037" y="4618038"/>
                  <a:ext cx="36513" cy="177800"/>
                </a:xfrm>
                <a:custGeom>
                  <a:avLst/>
                  <a:gdLst>
                    <a:gd name="T0" fmla="*/ 23 w 23"/>
                    <a:gd name="T1" fmla="*/ 103 h 112"/>
                    <a:gd name="T2" fmla="*/ 0 w 23"/>
                    <a:gd name="T3" fmla="*/ 112 h 112"/>
                    <a:gd name="T4" fmla="*/ 0 w 23"/>
                    <a:gd name="T5" fmla="*/ 0 h 112"/>
                    <a:gd name="T6" fmla="*/ 23 w 23"/>
                    <a:gd name="T7" fmla="*/ 0 h 112"/>
                    <a:gd name="T8" fmla="*/ 23 w 23"/>
                    <a:gd name="T9" fmla="*/ 103 h 112"/>
                  </a:gdLst>
                  <a:ahLst/>
                  <a:cxnLst>
                    <a:cxn ang="0">
                      <a:pos x="T0" y="T1"/>
                    </a:cxn>
                    <a:cxn ang="0">
                      <a:pos x="T2" y="T3"/>
                    </a:cxn>
                    <a:cxn ang="0">
                      <a:pos x="T4" y="T5"/>
                    </a:cxn>
                    <a:cxn ang="0">
                      <a:pos x="T6" y="T7"/>
                    </a:cxn>
                    <a:cxn ang="0">
                      <a:pos x="T8" y="T9"/>
                    </a:cxn>
                  </a:cxnLst>
                  <a:rect l="0" t="0" r="r" b="b"/>
                  <a:pathLst>
                    <a:path w="23" h="112">
                      <a:moveTo>
                        <a:pt x="23" y="103"/>
                      </a:moveTo>
                      <a:lnTo>
                        <a:pt x="0" y="112"/>
                      </a:lnTo>
                      <a:lnTo>
                        <a:pt x="0" y="0"/>
                      </a:lnTo>
                      <a:lnTo>
                        <a:pt x="23" y="0"/>
                      </a:lnTo>
                      <a:lnTo>
                        <a:pt x="23" y="10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9" name="Freeform 1681">
                  <a:extLst>
                    <a:ext uri="{FF2B5EF4-FFF2-40B4-BE49-F238E27FC236}">
                      <a16:creationId xmlns:a16="http://schemas.microsoft.com/office/drawing/2014/main" id="{98EA4591-08C0-DF28-696D-A4ACE749B954}"/>
                    </a:ext>
                  </a:extLst>
                </p:cNvPr>
                <p:cNvSpPr>
                  <a:spLocks/>
                </p:cNvSpPr>
                <p:nvPr/>
              </p:nvSpPr>
              <p:spPr bwMode="auto">
                <a:xfrm>
                  <a:off x="2269899" y="4460876"/>
                  <a:ext cx="74613" cy="363538"/>
                </a:xfrm>
                <a:custGeom>
                  <a:avLst/>
                  <a:gdLst>
                    <a:gd name="T0" fmla="*/ 47 w 47"/>
                    <a:gd name="T1" fmla="*/ 212 h 229"/>
                    <a:gd name="T2" fmla="*/ 0 w 47"/>
                    <a:gd name="T3" fmla="*/ 229 h 229"/>
                    <a:gd name="T4" fmla="*/ 0 w 47"/>
                    <a:gd name="T5" fmla="*/ 0 h 229"/>
                    <a:gd name="T6" fmla="*/ 47 w 47"/>
                    <a:gd name="T7" fmla="*/ 26 h 229"/>
                    <a:gd name="T8" fmla="*/ 47 w 47"/>
                    <a:gd name="T9" fmla="*/ 212 h 229"/>
                  </a:gdLst>
                  <a:ahLst/>
                  <a:cxnLst>
                    <a:cxn ang="0">
                      <a:pos x="T0" y="T1"/>
                    </a:cxn>
                    <a:cxn ang="0">
                      <a:pos x="T2" y="T3"/>
                    </a:cxn>
                    <a:cxn ang="0">
                      <a:pos x="T4" y="T5"/>
                    </a:cxn>
                    <a:cxn ang="0">
                      <a:pos x="T6" y="T7"/>
                    </a:cxn>
                    <a:cxn ang="0">
                      <a:pos x="T8" y="T9"/>
                    </a:cxn>
                  </a:cxnLst>
                  <a:rect l="0" t="0" r="r" b="b"/>
                  <a:pathLst>
                    <a:path w="47" h="229">
                      <a:moveTo>
                        <a:pt x="47" y="212"/>
                      </a:moveTo>
                      <a:lnTo>
                        <a:pt x="0" y="229"/>
                      </a:lnTo>
                      <a:lnTo>
                        <a:pt x="0" y="0"/>
                      </a:lnTo>
                      <a:lnTo>
                        <a:pt x="47" y="26"/>
                      </a:lnTo>
                      <a:lnTo>
                        <a:pt x="47" y="2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0" name="Freeform 1682">
                  <a:extLst>
                    <a:ext uri="{FF2B5EF4-FFF2-40B4-BE49-F238E27FC236}">
                      <a16:creationId xmlns:a16="http://schemas.microsoft.com/office/drawing/2014/main" id="{3E7F9583-3CDA-AC36-22FB-E03F53C04DF3}"/>
                    </a:ext>
                  </a:extLst>
                </p:cNvPr>
                <p:cNvSpPr>
                  <a:spLocks noEditPoints="1"/>
                </p:cNvSpPr>
                <p:nvPr/>
              </p:nvSpPr>
              <p:spPr bwMode="auto">
                <a:xfrm>
                  <a:off x="2173062" y="4456113"/>
                  <a:ext cx="87313" cy="371475"/>
                </a:xfrm>
                <a:custGeom>
                  <a:avLst/>
                  <a:gdLst>
                    <a:gd name="T0" fmla="*/ 55 w 55"/>
                    <a:gd name="T1" fmla="*/ 0 h 234"/>
                    <a:gd name="T2" fmla="*/ 55 w 55"/>
                    <a:gd name="T3" fmla="*/ 234 h 234"/>
                    <a:gd name="T4" fmla="*/ 0 w 55"/>
                    <a:gd name="T5" fmla="*/ 208 h 234"/>
                    <a:gd name="T6" fmla="*/ 0 w 55"/>
                    <a:gd name="T7" fmla="*/ 26 h 234"/>
                    <a:gd name="T8" fmla="*/ 55 w 55"/>
                    <a:gd name="T9" fmla="*/ 0 h 234"/>
                    <a:gd name="T10" fmla="*/ 17 w 55"/>
                    <a:gd name="T11" fmla="*/ 95 h 234"/>
                    <a:gd name="T12" fmla="*/ 17 w 55"/>
                    <a:gd name="T13" fmla="*/ 69 h 234"/>
                    <a:gd name="T14" fmla="*/ 7 w 55"/>
                    <a:gd name="T15" fmla="*/ 69 h 234"/>
                    <a:gd name="T16" fmla="*/ 7 w 55"/>
                    <a:gd name="T17" fmla="*/ 95 h 234"/>
                    <a:gd name="T18" fmla="*/ 17 w 55"/>
                    <a:gd name="T19" fmla="*/ 95 h 234"/>
                    <a:gd name="T20" fmla="*/ 22 w 55"/>
                    <a:gd name="T21" fmla="*/ 64 h 234"/>
                    <a:gd name="T22" fmla="*/ 32 w 55"/>
                    <a:gd name="T23" fmla="*/ 62 h 234"/>
                    <a:gd name="T24" fmla="*/ 32 w 55"/>
                    <a:gd name="T25" fmla="*/ 26 h 234"/>
                    <a:gd name="T26" fmla="*/ 22 w 55"/>
                    <a:gd name="T27" fmla="*/ 30 h 234"/>
                    <a:gd name="T28" fmla="*/ 22 w 55"/>
                    <a:gd name="T29" fmla="*/ 64 h 234"/>
                    <a:gd name="T30" fmla="*/ 32 w 55"/>
                    <a:gd name="T31" fmla="*/ 101 h 234"/>
                    <a:gd name="T32" fmla="*/ 22 w 55"/>
                    <a:gd name="T33" fmla="*/ 101 h 234"/>
                    <a:gd name="T34" fmla="*/ 22 w 55"/>
                    <a:gd name="T35" fmla="*/ 176 h 234"/>
                    <a:gd name="T36" fmla="*/ 32 w 55"/>
                    <a:gd name="T37" fmla="*/ 180 h 234"/>
                    <a:gd name="T38" fmla="*/ 32 w 55"/>
                    <a:gd name="T39" fmla="*/ 101 h 234"/>
                    <a:gd name="T40" fmla="*/ 32 w 55"/>
                    <a:gd name="T41" fmla="*/ 95 h 234"/>
                    <a:gd name="T42" fmla="*/ 32 w 55"/>
                    <a:gd name="T43" fmla="*/ 66 h 234"/>
                    <a:gd name="T44" fmla="*/ 22 w 55"/>
                    <a:gd name="T45" fmla="*/ 68 h 234"/>
                    <a:gd name="T46" fmla="*/ 22 w 55"/>
                    <a:gd name="T47" fmla="*/ 95 h 234"/>
                    <a:gd name="T48" fmla="*/ 32 w 55"/>
                    <a:gd name="T49" fmla="*/ 95 h 234"/>
                    <a:gd name="T50" fmla="*/ 46 w 55"/>
                    <a:gd name="T51" fmla="*/ 59 h 234"/>
                    <a:gd name="T52" fmla="*/ 46 w 55"/>
                    <a:gd name="T53" fmla="*/ 19 h 234"/>
                    <a:gd name="T54" fmla="*/ 36 w 55"/>
                    <a:gd name="T55" fmla="*/ 23 h 234"/>
                    <a:gd name="T56" fmla="*/ 36 w 55"/>
                    <a:gd name="T57" fmla="*/ 61 h 234"/>
                    <a:gd name="T58" fmla="*/ 46 w 55"/>
                    <a:gd name="T59" fmla="*/ 59 h 234"/>
                    <a:gd name="T60" fmla="*/ 46 w 55"/>
                    <a:gd name="T61" fmla="*/ 188 h 234"/>
                    <a:gd name="T62" fmla="*/ 46 w 55"/>
                    <a:gd name="T63" fmla="*/ 101 h 234"/>
                    <a:gd name="T64" fmla="*/ 36 w 55"/>
                    <a:gd name="T65" fmla="*/ 101 h 234"/>
                    <a:gd name="T66" fmla="*/ 36 w 55"/>
                    <a:gd name="T67" fmla="*/ 183 h 234"/>
                    <a:gd name="T68" fmla="*/ 46 w 55"/>
                    <a:gd name="T69" fmla="*/ 188 h 234"/>
                    <a:gd name="T70" fmla="*/ 46 w 55"/>
                    <a:gd name="T71" fmla="*/ 95 h 234"/>
                    <a:gd name="T72" fmla="*/ 46 w 55"/>
                    <a:gd name="T73" fmla="*/ 65 h 234"/>
                    <a:gd name="T74" fmla="*/ 36 w 55"/>
                    <a:gd name="T75" fmla="*/ 66 h 234"/>
                    <a:gd name="T76" fmla="*/ 36 w 55"/>
                    <a:gd name="T77" fmla="*/ 95 h 234"/>
                    <a:gd name="T78" fmla="*/ 46 w 55"/>
                    <a:gd name="T79" fmla="*/ 95 h 234"/>
                    <a:gd name="T80" fmla="*/ 7 w 55"/>
                    <a:gd name="T81" fmla="*/ 65 h 234"/>
                    <a:gd name="T82" fmla="*/ 17 w 55"/>
                    <a:gd name="T83" fmla="*/ 64 h 234"/>
                    <a:gd name="T84" fmla="*/ 17 w 55"/>
                    <a:gd name="T85" fmla="*/ 32 h 234"/>
                    <a:gd name="T86" fmla="*/ 7 w 55"/>
                    <a:gd name="T87" fmla="*/ 38 h 234"/>
                    <a:gd name="T88" fmla="*/ 7 w 55"/>
                    <a:gd name="T89" fmla="*/ 65 h 234"/>
                    <a:gd name="T90" fmla="*/ 17 w 55"/>
                    <a:gd name="T91" fmla="*/ 101 h 234"/>
                    <a:gd name="T92" fmla="*/ 7 w 55"/>
                    <a:gd name="T93" fmla="*/ 101 h 234"/>
                    <a:gd name="T94" fmla="*/ 7 w 55"/>
                    <a:gd name="T95" fmla="*/ 169 h 234"/>
                    <a:gd name="T96" fmla="*/ 17 w 55"/>
                    <a:gd name="T97" fmla="*/ 173 h 234"/>
                    <a:gd name="T98" fmla="*/ 17 w 55"/>
                    <a:gd name="T99" fmla="*/ 10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5" h="234">
                      <a:moveTo>
                        <a:pt x="55" y="0"/>
                      </a:moveTo>
                      <a:lnTo>
                        <a:pt x="55" y="234"/>
                      </a:lnTo>
                      <a:lnTo>
                        <a:pt x="0" y="208"/>
                      </a:lnTo>
                      <a:lnTo>
                        <a:pt x="0" y="26"/>
                      </a:lnTo>
                      <a:lnTo>
                        <a:pt x="55" y="0"/>
                      </a:lnTo>
                      <a:close/>
                      <a:moveTo>
                        <a:pt x="17" y="95"/>
                      </a:moveTo>
                      <a:lnTo>
                        <a:pt x="17" y="69"/>
                      </a:lnTo>
                      <a:lnTo>
                        <a:pt x="7" y="69"/>
                      </a:lnTo>
                      <a:lnTo>
                        <a:pt x="7" y="95"/>
                      </a:lnTo>
                      <a:lnTo>
                        <a:pt x="17" y="95"/>
                      </a:lnTo>
                      <a:close/>
                      <a:moveTo>
                        <a:pt x="22" y="64"/>
                      </a:moveTo>
                      <a:lnTo>
                        <a:pt x="32" y="62"/>
                      </a:lnTo>
                      <a:lnTo>
                        <a:pt x="32" y="26"/>
                      </a:lnTo>
                      <a:lnTo>
                        <a:pt x="22" y="30"/>
                      </a:lnTo>
                      <a:lnTo>
                        <a:pt x="22" y="64"/>
                      </a:lnTo>
                      <a:close/>
                      <a:moveTo>
                        <a:pt x="32" y="101"/>
                      </a:moveTo>
                      <a:lnTo>
                        <a:pt x="22" y="101"/>
                      </a:lnTo>
                      <a:lnTo>
                        <a:pt x="22" y="176"/>
                      </a:lnTo>
                      <a:lnTo>
                        <a:pt x="32" y="180"/>
                      </a:lnTo>
                      <a:lnTo>
                        <a:pt x="32" y="101"/>
                      </a:lnTo>
                      <a:close/>
                      <a:moveTo>
                        <a:pt x="32" y="95"/>
                      </a:moveTo>
                      <a:lnTo>
                        <a:pt x="32" y="66"/>
                      </a:lnTo>
                      <a:lnTo>
                        <a:pt x="22" y="68"/>
                      </a:lnTo>
                      <a:lnTo>
                        <a:pt x="22" y="95"/>
                      </a:lnTo>
                      <a:lnTo>
                        <a:pt x="32" y="95"/>
                      </a:lnTo>
                      <a:close/>
                      <a:moveTo>
                        <a:pt x="46" y="59"/>
                      </a:moveTo>
                      <a:lnTo>
                        <a:pt x="46" y="19"/>
                      </a:lnTo>
                      <a:lnTo>
                        <a:pt x="36" y="23"/>
                      </a:lnTo>
                      <a:lnTo>
                        <a:pt x="36" y="61"/>
                      </a:lnTo>
                      <a:lnTo>
                        <a:pt x="46" y="59"/>
                      </a:lnTo>
                      <a:close/>
                      <a:moveTo>
                        <a:pt x="46" y="188"/>
                      </a:moveTo>
                      <a:lnTo>
                        <a:pt x="46" y="101"/>
                      </a:lnTo>
                      <a:lnTo>
                        <a:pt x="36" y="101"/>
                      </a:lnTo>
                      <a:lnTo>
                        <a:pt x="36" y="183"/>
                      </a:lnTo>
                      <a:lnTo>
                        <a:pt x="46" y="188"/>
                      </a:lnTo>
                      <a:close/>
                      <a:moveTo>
                        <a:pt x="46" y="95"/>
                      </a:moveTo>
                      <a:lnTo>
                        <a:pt x="46" y="65"/>
                      </a:lnTo>
                      <a:lnTo>
                        <a:pt x="36" y="66"/>
                      </a:lnTo>
                      <a:lnTo>
                        <a:pt x="36" y="95"/>
                      </a:lnTo>
                      <a:lnTo>
                        <a:pt x="46" y="95"/>
                      </a:lnTo>
                      <a:close/>
                      <a:moveTo>
                        <a:pt x="7" y="65"/>
                      </a:moveTo>
                      <a:lnTo>
                        <a:pt x="17" y="64"/>
                      </a:lnTo>
                      <a:lnTo>
                        <a:pt x="17" y="32"/>
                      </a:lnTo>
                      <a:lnTo>
                        <a:pt x="7" y="38"/>
                      </a:lnTo>
                      <a:lnTo>
                        <a:pt x="7" y="65"/>
                      </a:lnTo>
                      <a:close/>
                      <a:moveTo>
                        <a:pt x="17" y="101"/>
                      </a:moveTo>
                      <a:lnTo>
                        <a:pt x="7" y="101"/>
                      </a:lnTo>
                      <a:lnTo>
                        <a:pt x="7" y="169"/>
                      </a:lnTo>
                      <a:lnTo>
                        <a:pt x="17" y="173"/>
                      </a:lnTo>
                      <a:lnTo>
                        <a:pt x="17" y="10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1" name="Freeform 1683">
                  <a:extLst>
                    <a:ext uri="{FF2B5EF4-FFF2-40B4-BE49-F238E27FC236}">
                      <a16:creationId xmlns:a16="http://schemas.microsoft.com/office/drawing/2014/main" id="{FE613F24-3214-470A-582F-9A50606EB3BD}"/>
                    </a:ext>
                  </a:extLst>
                </p:cNvPr>
                <p:cNvSpPr>
                  <a:spLocks/>
                </p:cNvSpPr>
                <p:nvPr/>
              </p:nvSpPr>
              <p:spPr bwMode="auto">
                <a:xfrm>
                  <a:off x="2111149" y="4573588"/>
                  <a:ext cx="52388" cy="207963"/>
                </a:xfrm>
                <a:custGeom>
                  <a:avLst/>
                  <a:gdLst>
                    <a:gd name="T0" fmla="*/ 33 w 33"/>
                    <a:gd name="T1" fmla="*/ 0 h 131"/>
                    <a:gd name="T2" fmla="*/ 33 w 33"/>
                    <a:gd name="T3" fmla="*/ 131 h 131"/>
                    <a:gd name="T4" fmla="*/ 0 w 33"/>
                    <a:gd name="T5" fmla="*/ 112 h 131"/>
                    <a:gd name="T6" fmla="*/ 0 w 33"/>
                    <a:gd name="T7" fmla="*/ 13 h 131"/>
                    <a:gd name="T8" fmla="*/ 33 w 33"/>
                    <a:gd name="T9" fmla="*/ 0 h 131"/>
                  </a:gdLst>
                  <a:ahLst/>
                  <a:cxnLst>
                    <a:cxn ang="0">
                      <a:pos x="T0" y="T1"/>
                    </a:cxn>
                    <a:cxn ang="0">
                      <a:pos x="T2" y="T3"/>
                    </a:cxn>
                    <a:cxn ang="0">
                      <a:pos x="T4" y="T5"/>
                    </a:cxn>
                    <a:cxn ang="0">
                      <a:pos x="T6" y="T7"/>
                    </a:cxn>
                    <a:cxn ang="0">
                      <a:pos x="T8" y="T9"/>
                    </a:cxn>
                  </a:cxnLst>
                  <a:rect l="0" t="0" r="r" b="b"/>
                  <a:pathLst>
                    <a:path w="33" h="131">
                      <a:moveTo>
                        <a:pt x="33" y="0"/>
                      </a:moveTo>
                      <a:lnTo>
                        <a:pt x="33" y="131"/>
                      </a:lnTo>
                      <a:lnTo>
                        <a:pt x="0" y="112"/>
                      </a:lnTo>
                      <a:lnTo>
                        <a:pt x="0" y="13"/>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95" name="Freeform 394">
                <a:extLst>
                  <a:ext uri="{FF2B5EF4-FFF2-40B4-BE49-F238E27FC236}">
                    <a16:creationId xmlns:a16="http://schemas.microsoft.com/office/drawing/2014/main" id="{C844BCC3-523E-5BEC-CBF7-17B4F939718E}"/>
                  </a:ext>
                </a:extLst>
              </p:cNvPr>
              <p:cNvSpPr/>
              <p:nvPr/>
            </p:nvSpPr>
            <p:spPr>
              <a:xfrm rot="1476177">
                <a:off x="6567486" y="4452936"/>
                <a:ext cx="192882" cy="350045"/>
              </a:xfrm>
              <a:custGeom>
                <a:avLst/>
                <a:gdLst>
                  <a:gd name="connsiteX0" fmla="*/ 96441 w 192882"/>
                  <a:gd name="connsiteY0" fmla="*/ 38576 h 350045"/>
                  <a:gd name="connsiteX1" fmla="*/ 38576 w 192882"/>
                  <a:gd name="connsiteY1" fmla="*/ 96441 h 350045"/>
                  <a:gd name="connsiteX2" fmla="*/ 96441 w 192882"/>
                  <a:gd name="connsiteY2" fmla="*/ 154306 h 350045"/>
                  <a:gd name="connsiteX3" fmla="*/ 154306 w 192882"/>
                  <a:gd name="connsiteY3" fmla="*/ 96441 h 350045"/>
                  <a:gd name="connsiteX4" fmla="*/ 96441 w 192882"/>
                  <a:gd name="connsiteY4" fmla="*/ 38576 h 350045"/>
                  <a:gd name="connsiteX5" fmla="*/ 96441 w 192882"/>
                  <a:gd name="connsiteY5" fmla="*/ 0 h 350045"/>
                  <a:gd name="connsiteX6" fmla="*/ 192882 w 192882"/>
                  <a:gd name="connsiteY6" fmla="*/ 96441 h 350045"/>
                  <a:gd name="connsiteX7" fmla="*/ 164635 w 192882"/>
                  <a:gd name="connsiteY7" fmla="*/ 164635 h 350045"/>
                  <a:gd name="connsiteX8" fmla="*/ 139006 w 192882"/>
                  <a:gd name="connsiteY8" fmla="*/ 181915 h 350045"/>
                  <a:gd name="connsiteX9" fmla="*/ 96441 w 192882"/>
                  <a:gd name="connsiteY9" fmla="*/ 350045 h 350045"/>
                  <a:gd name="connsiteX10" fmla="*/ 53877 w 192882"/>
                  <a:gd name="connsiteY10" fmla="*/ 181915 h 350045"/>
                  <a:gd name="connsiteX11" fmla="*/ 28247 w 192882"/>
                  <a:gd name="connsiteY11" fmla="*/ 164635 h 350045"/>
                  <a:gd name="connsiteX12" fmla="*/ 0 w 192882"/>
                  <a:gd name="connsiteY12" fmla="*/ 96441 h 350045"/>
                  <a:gd name="connsiteX13" fmla="*/ 96441 w 192882"/>
                  <a:gd name="connsiteY13" fmla="*/ 0 h 35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82" h="350045">
                    <a:moveTo>
                      <a:pt x="96441" y="38576"/>
                    </a:moveTo>
                    <a:cubicBezTo>
                      <a:pt x="64483" y="38576"/>
                      <a:pt x="38576" y="64483"/>
                      <a:pt x="38576" y="96441"/>
                    </a:cubicBezTo>
                    <a:cubicBezTo>
                      <a:pt x="38576" y="128399"/>
                      <a:pt x="64483" y="154306"/>
                      <a:pt x="96441" y="154306"/>
                    </a:cubicBezTo>
                    <a:cubicBezTo>
                      <a:pt x="128399" y="154306"/>
                      <a:pt x="154306" y="128399"/>
                      <a:pt x="154306" y="96441"/>
                    </a:cubicBezTo>
                    <a:cubicBezTo>
                      <a:pt x="154306" y="64483"/>
                      <a:pt x="128399" y="38576"/>
                      <a:pt x="96441" y="38576"/>
                    </a:cubicBezTo>
                    <a:close/>
                    <a:moveTo>
                      <a:pt x="96441" y="0"/>
                    </a:moveTo>
                    <a:cubicBezTo>
                      <a:pt x="149704" y="0"/>
                      <a:pt x="192882" y="43178"/>
                      <a:pt x="192882" y="96441"/>
                    </a:cubicBezTo>
                    <a:cubicBezTo>
                      <a:pt x="192882" y="123073"/>
                      <a:pt x="182088" y="147183"/>
                      <a:pt x="164635" y="164635"/>
                    </a:cubicBezTo>
                    <a:lnTo>
                      <a:pt x="139006" y="181915"/>
                    </a:lnTo>
                    <a:lnTo>
                      <a:pt x="96441" y="350045"/>
                    </a:lnTo>
                    <a:lnTo>
                      <a:pt x="53877" y="181915"/>
                    </a:lnTo>
                    <a:lnTo>
                      <a:pt x="28247" y="164635"/>
                    </a:lnTo>
                    <a:cubicBezTo>
                      <a:pt x="10795" y="147183"/>
                      <a:pt x="0" y="123073"/>
                      <a:pt x="0" y="96441"/>
                    </a:cubicBezTo>
                    <a:cubicBezTo>
                      <a:pt x="0" y="43178"/>
                      <a:pt x="43178" y="0"/>
                      <a:pt x="9644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90" name="Group 89">
              <a:extLst>
                <a:ext uri="{FF2B5EF4-FFF2-40B4-BE49-F238E27FC236}">
                  <a16:creationId xmlns:a16="http://schemas.microsoft.com/office/drawing/2014/main" id="{BAC8C007-B60D-91CE-E8C7-5B919654FFB2}"/>
                </a:ext>
              </a:extLst>
            </p:cNvPr>
            <p:cNvGrpSpPr/>
            <p:nvPr/>
          </p:nvGrpSpPr>
          <p:grpSpPr>
            <a:xfrm rot="21179491" flipH="1">
              <a:off x="5361241" y="3502054"/>
              <a:ext cx="314336" cy="366304"/>
              <a:chOff x="7858126" y="714376"/>
              <a:chExt cx="393700" cy="458788"/>
            </a:xfrm>
            <a:solidFill>
              <a:schemeClr val="tx1">
                <a:lumMod val="75000"/>
                <a:lumOff val="25000"/>
              </a:schemeClr>
            </a:solidFill>
          </p:grpSpPr>
          <p:sp>
            <p:nvSpPr>
              <p:cNvPr id="391" name="Freeform 1684">
                <a:extLst>
                  <a:ext uri="{FF2B5EF4-FFF2-40B4-BE49-F238E27FC236}">
                    <a16:creationId xmlns:a16="http://schemas.microsoft.com/office/drawing/2014/main" id="{4FDF38C2-5339-7936-9802-7E723AA94271}"/>
                  </a:ext>
                </a:extLst>
              </p:cNvPr>
              <p:cNvSpPr>
                <a:spLocks/>
              </p:cNvSpPr>
              <p:nvPr/>
            </p:nvSpPr>
            <p:spPr bwMode="auto">
              <a:xfrm>
                <a:off x="8045451" y="714376"/>
                <a:ext cx="206375" cy="458788"/>
              </a:xfrm>
              <a:custGeom>
                <a:avLst/>
                <a:gdLst>
                  <a:gd name="T0" fmla="*/ 0 w 130"/>
                  <a:gd name="T1" fmla="*/ 0 h 289"/>
                  <a:gd name="T2" fmla="*/ 130 w 130"/>
                  <a:gd name="T3" fmla="*/ 78 h 289"/>
                  <a:gd name="T4" fmla="*/ 130 w 130"/>
                  <a:gd name="T5" fmla="*/ 289 h 289"/>
                  <a:gd name="T6" fmla="*/ 87 w 130"/>
                  <a:gd name="T7" fmla="*/ 264 h 289"/>
                  <a:gd name="T8" fmla="*/ 87 w 130"/>
                  <a:gd name="T9" fmla="*/ 71 h 289"/>
                  <a:gd name="T10" fmla="*/ 0 w 130"/>
                  <a:gd name="T11" fmla="*/ 19 h 289"/>
                  <a:gd name="T12" fmla="*/ 0 w 130"/>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0" h="289">
                    <a:moveTo>
                      <a:pt x="0" y="0"/>
                    </a:moveTo>
                    <a:lnTo>
                      <a:pt x="130" y="78"/>
                    </a:lnTo>
                    <a:lnTo>
                      <a:pt x="130" y="289"/>
                    </a:lnTo>
                    <a:lnTo>
                      <a:pt x="87" y="264"/>
                    </a:lnTo>
                    <a:lnTo>
                      <a:pt x="87"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2" name="Freeform 1685">
                <a:extLst>
                  <a:ext uri="{FF2B5EF4-FFF2-40B4-BE49-F238E27FC236}">
                    <a16:creationId xmlns:a16="http://schemas.microsoft.com/office/drawing/2014/main" id="{CC340F0A-E313-D7A4-0227-C8373E8CE603}"/>
                  </a:ext>
                </a:extLst>
              </p:cNvPr>
              <p:cNvSpPr>
                <a:spLocks/>
              </p:cNvSpPr>
              <p:nvPr/>
            </p:nvSpPr>
            <p:spPr bwMode="auto">
              <a:xfrm>
                <a:off x="7950201" y="714376"/>
                <a:ext cx="204788" cy="458788"/>
              </a:xfrm>
              <a:custGeom>
                <a:avLst/>
                <a:gdLst>
                  <a:gd name="T0" fmla="*/ 0 w 129"/>
                  <a:gd name="T1" fmla="*/ 0 h 289"/>
                  <a:gd name="T2" fmla="*/ 129 w 129"/>
                  <a:gd name="T3" fmla="*/ 78 h 289"/>
                  <a:gd name="T4" fmla="*/ 129 w 129"/>
                  <a:gd name="T5" fmla="*/ 289 h 289"/>
                  <a:gd name="T6" fmla="*/ 88 w 129"/>
                  <a:gd name="T7" fmla="*/ 264 h 289"/>
                  <a:gd name="T8" fmla="*/ 88 w 129"/>
                  <a:gd name="T9" fmla="*/ 71 h 289"/>
                  <a:gd name="T10" fmla="*/ 0 w 129"/>
                  <a:gd name="T11" fmla="*/ 19 h 289"/>
                  <a:gd name="T12" fmla="*/ 0 w 129"/>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29" h="289">
                    <a:moveTo>
                      <a:pt x="0" y="0"/>
                    </a:moveTo>
                    <a:lnTo>
                      <a:pt x="129" y="78"/>
                    </a:lnTo>
                    <a:lnTo>
                      <a:pt x="129" y="289"/>
                    </a:lnTo>
                    <a:lnTo>
                      <a:pt x="88" y="264"/>
                    </a:lnTo>
                    <a:lnTo>
                      <a:pt x="88"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3" name="Freeform 1686">
                <a:extLst>
                  <a:ext uri="{FF2B5EF4-FFF2-40B4-BE49-F238E27FC236}">
                    <a16:creationId xmlns:a16="http://schemas.microsoft.com/office/drawing/2014/main" id="{7494BA2E-20D8-2723-F0B3-941E264DF089}"/>
                  </a:ext>
                </a:extLst>
              </p:cNvPr>
              <p:cNvSpPr>
                <a:spLocks noEditPoints="1"/>
              </p:cNvSpPr>
              <p:nvPr/>
            </p:nvSpPr>
            <p:spPr bwMode="auto">
              <a:xfrm>
                <a:off x="7858126" y="714376"/>
                <a:ext cx="206375" cy="458788"/>
              </a:xfrm>
              <a:custGeom>
                <a:avLst/>
                <a:gdLst>
                  <a:gd name="T0" fmla="*/ 63 w 130"/>
                  <a:gd name="T1" fmla="*/ 149 h 289"/>
                  <a:gd name="T2" fmla="*/ 45 w 130"/>
                  <a:gd name="T3" fmla="*/ 154 h 289"/>
                  <a:gd name="T4" fmla="*/ 63 w 130"/>
                  <a:gd name="T5" fmla="*/ 185 h 289"/>
                  <a:gd name="T6" fmla="*/ 73 w 130"/>
                  <a:gd name="T7" fmla="*/ 186 h 289"/>
                  <a:gd name="T8" fmla="*/ 81 w 130"/>
                  <a:gd name="T9" fmla="*/ 180 h 289"/>
                  <a:gd name="T10" fmla="*/ 85 w 130"/>
                  <a:gd name="T11" fmla="*/ 169 h 289"/>
                  <a:gd name="T12" fmla="*/ 84 w 130"/>
                  <a:gd name="T13" fmla="*/ 141 h 289"/>
                  <a:gd name="T14" fmla="*/ 130 w 130"/>
                  <a:gd name="T15" fmla="*/ 78 h 289"/>
                  <a:gd name="T16" fmla="*/ 0 w 130"/>
                  <a:gd name="T17" fmla="*/ 212 h 289"/>
                  <a:gd name="T18" fmla="*/ 130 w 130"/>
                  <a:gd name="T19" fmla="*/ 78 h 289"/>
                  <a:gd name="T20" fmla="*/ 65 w 130"/>
                  <a:gd name="T21" fmla="*/ 58 h 289"/>
                  <a:gd name="T22" fmla="*/ 37 w 130"/>
                  <a:gd name="T23" fmla="*/ 53 h 289"/>
                  <a:gd name="T24" fmla="*/ 17 w 130"/>
                  <a:gd name="T25" fmla="*/ 74 h 289"/>
                  <a:gd name="T26" fmla="*/ 10 w 130"/>
                  <a:gd name="T27" fmla="*/ 114 h 289"/>
                  <a:gd name="T28" fmla="*/ 22 w 130"/>
                  <a:gd name="T29" fmla="*/ 173 h 289"/>
                  <a:gd name="T30" fmla="*/ 47 w 130"/>
                  <a:gd name="T31" fmla="*/ 221 h 289"/>
                  <a:gd name="T32" fmla="*/ 79 w 130"/>
                  <a:gd name="T33" fmla="*/ 241 h 289"/>
                  <a:gd name="T34" fmla="*/ 104 w 130"/>
                  <a:gd name="T35" fmla="*/ 232 h 289"/>
                  <a:gd name="T36" fmla="*/ 117 w 130"/>
                  <a:gd name="T37" fmla="*/ 201 h 289"/>
                  <a:gd name="T38" fmla="*/ 117 w 130"/>
                  <a:gd name="T39" fmla="*/ 150 h 289"/>
                  <a:gd name="T40" fmla="*/ 99 w 130"/>
                  <a:gd name="T41" fmla="*/ 97 h 289"/>
                  <a:gd name="T42" fmla="*/ 99 w 130"/>
                  <a:gd name="T43" fmla="*/ 140 h 289"/>
                  <a:gd name="T44" fmla="*/ 101 w 130"/>
                  <a:gd name="T45" fmla="*/ 188 h 289"/>
                  <a:gd name="T46" fmla="*/ 88 w 130"/>
                  <a:gd name="T47" fmla="*/ 209 h 289"/>
                  <a:gd name="T48" fmla="*/ 65 w 130"/>
                  <a:gd name="T49" fmla="*/ 208 h 289"/>
                  <a:gd name="T50" fmla="*/ 39 w 130"/>
                  <a:gd name="T51" fmla="*/ 175 h 289"/>
                  <a:gd name="T52" fmla="*/ 27 w 130"/>
                  <a:gd name="T53" fmla="*/ 124 h 289"/>
                  <a:gd name="T54" fmla="*/ 34 w 130"/>
                  <a:gd name="T55" fmla="*/ 92 h 289"/>
                  <a:gd name="T56" fmla="*/ 53 w 130"/>
                  <a:gd name="T57" fmla="*/ 81 h 289"/>
                  <a:gd name="T58" fmla="*/ 63 w 130"/>
                  <a:gd name="T59" fmla="*/ 140 h 289"/>
                  <a:gd name="T60" fmla="*/ 59 w 130"/>
                  <a:gd name="T61" fmla="*/ 104 h 289"/>
                  <a:gd name="T62" fmla="*/ 50 w 130"/>
                  <a:gd name="T63" fmla="*/ 105 h 289"/>
                  <a:gd name="T64" fmla="*/ 45 w 130"/>
                  <a:gd name="T65" fmla="*/ 114 h 289"/>
                  <a:gd name="T66" fmla="*/ 43 w 130"/>
                  <a:gd name="T67" fmla="*/ 12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289">
                    <a:moveTo>
                      <a:pt x="75" y="123"/>
                    </a:moveTo>
                    <a:lnTo>
                      <a:pt x="63" y="149"/>
                    </a:lnTo>
                    <a:lnTo>
                      <a:pt x="42" y="136"/>
                    </a:lnTo>
                    <a:lnTo>
                      <a:pt x="45" y="154"/>
                    </a:lnTo>
                    <a:lnTo>
                      <a:pt x="53" y="172"/>
                    </a:lnTo>
                    <a:lnTo>
                      <a:pt x="63" y="185"/>
                    </a:lnTo>
                    <a:lnTo>
                      <a:pt x="69" y="186"/>
                    </a:lnTo>
                    <a:lnTo>
                      <a:pt x="73" y="186"/>
                    </a:lnTo>
                    <a:lnTo>
                      <a:pt x="78" y="185"/>
                    </a:lnTo>
                    <a:lnTo>
                      <a:pt x="81" y="180"/>
                    </a:lnTo>
                    <a:lnTo>
                      <a:pt x="84" y="176"/>
                    </a:lnTo>
                    <a:lnTo>
                      <a:pt x="85" y="169"/>
                    </a:lnTo>
                    <a:lnTo>
                      <a:pt x="86" y="162"/>
                    </a:lnTo>
                    <a:lnTo>
                      <a:pt x="84" y="141"/>
                    </a:lnTo>
                    <a:lnTo>
                      <a:pt x="75" y="123"/>
                    </a:lnTo>
                    <a:close/>
                    <a:moveTo>
                      <a:pt x="130" y="78"/>
                    </a:moveTo>
                    <a:lnTo>
                      <a:pt x="130" y="289"/>
                    </a:lnTo>
                    <a:lnTo>
                      <a:pt x="0" y="212"/>
                    </a:lnTo>
                    <a:lnTo>
                      <a:pt x="0" y="0"/>
                    </a:lnTo>
                    <a:lnTo>
                      <a:pt x="130" y="78"/>
                    </a:lnTo>
                    <a:close/>
                    <a:moveTo>
                      <a:pt x="65" y="85"/>
                    </a:moveTo>
                    <a:lnTo>
                      <a:pt x="65" y="58"/>
                    </a:lnTo>
                    <a:lnTo>
                      <a:pt x="50" y="52"/>
                    </a:lnTo>
                    <a:lnTo>
                      <a:pt x="37" y="53"/>
                    </a:lnTo>
                    <a:lnTo>
                      <a:pt x="26" y="61"/>
                    </a:lnTo>
                    <a:lnTo>
                      <a:pt x="17" y="74"/>
                    </a:lnTo>
                    <a:lnTo>
                      <a:pt x="13" y="91"/>
                    </a:lnTo>
                    <a:lnTo>
                      <a:pt x="10" y="114"/>
                    </a:lnTo>
                    <a:lnTo>
                      <a:pt x="13" y="144"/>
                    </a:lnTo>
                    <a:lnTo>
                      <a:pt x="22" y="173"/>
                    </a:lnTo>
                    <a:lnTo>
                      <a:pt x="33" y="199"/>
                    </a:lnTo>
                    <a:lnTo>
                      <a:pt x="47" y="221"/>
                    </a:lnTo>
                    <a:lnTo>
                      <a:pt x="65" y="235"/>
                    </a:lnTo>
                    <a:lnTo>
                      <a:pt x="79" y="241"/>
                    </a:lnTo>
                    <a:lnTo>
                      <a:pt x="92" y="239"/>
                    </a:lnTo>
                    <a:lnTo>
                      <a:pt x="104" y="232"/>
                    </a:lnTo>
                    <a:lnTo>
                      <a:pt x="112" y="219"/>
                    </a:lnTo>
                    <a:lnTo>
                      <a:pt x="117" y="201"/>
                    </a:lnTo>
                    <a:lnTo>
                      <a:pt x="120" y="179"/>
                    </a:lnTo>
                    <a:lnTo>
                      <a:pt x="117" y="150"/>
                    </a:lnTo>
                    <a:lnTo>
                      <a:pt x="110" y="123"/>
                    </a:lnTo>
                    <a:lnTo>
                      <a:pt x="99" y="97"/>
                    </a:lnTo>
                    <a:lnTo>
                      <a:pt x="89" y="114"/>
                    </a:lnTo>
                    <a:lnTo>
                      <a:pt x="99" y="140"/>
                    </a:lnTo>
                    <a:lnTo>
                      <a:pt x="102" y="169"/>
                    </a:lnTo>
                    <a:lnTo>
                      <a:pt x="101" y="188"/>
                    </a:lnTo>
                    <a:lnTo>
                      <a:pt x="95" y="201"/>
                    </a:lnTo>
                    <a:lnTo>
                      <a:pt x="88" y="209"/>
                    </a:lnTo>
                    <a:lnTo>
                      <a:pt x="76" y="212"/>
                    </a:lnTo>
                    <a:lnTo>
                      <a:pt x="65" y="208"/>
                    </a:lnTo>
                    <a:lnTo>
                      <a:pt x="50" y="195"/>
                    </a:lnTo>
                    <a:lnTo>
                      <a:pt x="39" y="175"/>
                    </a:lnTo>
                    <a:lnTo>
                      <a:pt x="30" y="150"/>
                    </a:lnTo>
                    <a:lnTo>
                      <a:pt x="27" y="124"/>
                    </a:lnTo>
                    <a:lnTo>
                      <a:pt x="29" y="105"/>
                    </a:lnTo>
                    <a:lnTo>
                      <a:pt x="34" y="92"/>
                    </a:lnTo>
                    <a:lnTo>
                      <a:pt x="43" y="84"/>
                    </a:lnTo>
                    <a:lnTo>
                      <a:pt x="53" y="81"/>
                    </a:lnTo>
                    <a:lnTo>
                      <a:pt x="65" y="85"/>
                    </a:lnTo>
                    <a:close/>
                    <a:moveTo>
                      <a:pt x="63" y="140"/>
                    </a:moveTo>
                    <a:lnTo>
                      <a:pt x="63" y="107"/>
                    </a:lnTo>
                    <a:lnTo>
                      <a:pt x="59" y="104"/>
                    </a:lnTo>
                    <a:lnTo>
                      <a:pt x="55" y="104"/>
                    </a:lnTo>
                    <a:lnTo>
                      <a:pt x="50" y="105"/>
                    </a:lnTo>
                    <a:lnTo>
                      <a:pt x="47" y="110"/>
                    </a:lnTo>
                    <a:lnTo>
                      <a:pt x="45" y="114"/>
                    </a:lnTo>
                    <a:lnTo>
                      <a:pt x="43" y="120"/>
                    </a:lnTo>
                    <a:lnTo>
                      <a:pt x="43" y="127"/>
                    </a:lnTo>
                    <a:lnTo>
                      <a:pt x="63" y="14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2" name="Group 91">
              <a:extLst>
                <a:ext uri="{FF2B5EF4-FFF2-40B4-BE49-F238E27FC236}">
                  <a16:creationId xmlns:a16="http://schemas.microsoft.com/office/drawing/2014/main" id="{903A6238-DDDA-157B-1623-0FBB832DB00C}"/>
                </a:ext>
              </a:extLst>
            </p:cNvPr>
            <p:cNvGrpSpPr/>
            <p:nvPr/>
          </p:nvGrpSpPr>
          <p:grpSpPr>
            <a:xfrm flipH="1">
              <a:off x="4155854" y="3961031"/>
              <a:ext cx="138931" cy="161901"/>
              <a:chOff x="7858126" y="714376"/>
              <a:chExt cx="393700" cy="458788"/>
            </a:xfrm>
            <a:solidFill>
              <a:schemeClr val="tx1">
                <a:lumMod val="75000"/>
                <a:lumOff val="25000"/>
              </a:schemeClr>
            </a:solidFill>
          </p:grpSpPr>
          <p:sp>
            <p:nvSpPr>
              <p:cNvPr id="380" name="Freeform 1684">
                <a:extLst>
                  <a:ext uri="{FF2B5EF4-FFF2-40B4-BE49-F238E27FC236}">
                    <a16:creationId xmlns:a16="http://schemas.microsoft.com/office/drawing/2014/main" id="{911D3052-3FE9-064D-076A-ED32AC5032E3}"/>
                  </a:ext>
                </a:extLst>
              </p:cNvPr>
              <p:cNvSpPr>
                <a:spLocks/>
              </p:cNvSpPr>
              <p:nvPr/>
            </p:nvSpPr>
            <p:spPr bwMode="auto">
              <a:xfrm>
                <a:off x="8045451" y="714376"/>
                <a:ext cx="206375" cy="458788"/>
              </a:xfrm>
              <a:custGeom>
                <a:avLst/>
                <a:gdLst>
                  <a:gd name="T0" fmla="*/ 0 w 130"/>
                  <a:gd name="T1" fmla="*/ 0 h 289"/>
                  <a:gd name="T2" fmla="*/ 130 w 130"/>
                  <a:gd name="T3" fmla="*/ 78 h 289"/>
                  <a:gd name="T4" fmla="*/ 130 w 130"/>
                  <a:gd name="T5" fmla="*/ 289 h 289"/>
                  <a:gd name="T6" fmla="*/ 87 w 130"/>
                  <a:gd name="T7" fmla="*/ 264 h 289"/>
                  <a:gd name="T8" fmla="*/ 87 w 130"/>
                  <a:gd name="T9" fmla="*/ 71 h 289"/>
                  <a:gd name="T10" fmla="*/ 0 w 130"/>
                  <a:gd name="T11" fmla="*/ 19 h 289"/>
                  <a:gd name="T12" fmla="*/ 0 w 130"/>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0" h="289">
                    <a:moveTo>
                      <a:pt x="0" y="0"/>
                    </a:moveTo>
                    <a:lnTo>
                      <a:pt x="130" y="78"/>
                    </a:lnTo>
                    <a:lnTo>
                      <a:pt x="130" y="289"/>
                    </a:lnTo>
                    <a:lnTo>
                      <a:pt x="87" y="264"/>
                    </a:lnTo>
                    <a:lnTo>
                      <a:pt x="87"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1" name="Freeform 1685">
                <a:extLst>
                  <a:ext uri="{FF2B5EF4-FFF2-40B4-BE49-F238E27FC236}">
                    <a16:creationId xmlns:a16="http://schemas.microsoft.com/office/drawing/2014/main" id="{8B511E94-2823-F67C-F6C7-881E885DED10}"/>
                  </a:ext>
                </a:extLst>
              </p:cNvPr>
              <p:cNvSpPr>
                <a:spLocks/>
              </p:cNvSpPr>
              <p:nvPr/>
            </p:nvSpPr>
            <p:spPr bwMode="auto">
              <a:xfrm>
                <a:off x="7950201" y="714376"/>
                <a:ext cx="204788" cy="458788"/>
              </a:xfrm>
              <a:custGeom>
                <a:avLst/>
                <a:gdLst>
                  <a:gd name="T0" fmla="*/ 0 w 129"/>
                  <a:gd name="T1" fmla="*/ 0 h 289"/>
                  <a:gd name="T2" fmla="*/ 129 w 129"/>
                  <a:gd name="T3" fmla="*/ 78 h 289"/>
                  <a:gd name="T4" fmla="*/ 129 w 129"/>
                  <a:gd name="T5" fmla="*/ 289 h 289"/>
                  <a:gd name="T6" fmla="*/ 88 w 129"/>
                  <a:gd name="T7" fmla="*/ 264 h 289"/>
                  <a:gd name="T8" fmla="*/ 88 w 129"/>
                  <a:gd name="T9" fmla="*/ 71 h 289"/>
                  <a:gd name="T10" fmla="*/ 0 w 129"/>
                  <a:gd name="T11" fmla="*/ 19 h 289"/>
                  <a:gd name="T12" fmla="*/ 0 w 129"/>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29" h="289">
                    <a:moveTo>
                      <a:pt x="0" y="0"/>
                    </a:moveTo>
                    <a:lnTo>
                      <a:pt x="129" y="78"/>
                    </a:lnTo>
                    <a:lnTo>
                      <a:pt x="129" y="289"/>
                    </a:lnTo>
                    <a:lnTo>
                      <a:pt x="88" y="264"/>
                    </a:lnTo>
                    <a:lnTo>
                      <a:pt x="88"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2" name="Freeform 1686">
                <a:extLst>
                  <a:ext uri="{FF2B5EF4-FFF2-40B4-BE49-F238E27FC236}">
                    <a16:creationId xmlns:a16="http://schemas.microsoft.com/office/drawing/2014/main" id="{4F28DC24-F79A-8FE3-A64C-40FF98705B74}"/>
                  </a:ext>
                </a:extLst>
              </p:cNvPr>
              <p:cNvSpPr>
                <a:spLocks noEditPoints="1"/>
              </p:cNvSpPr>
              <p:nvPr/>
            </p:nvSpPr>
            <p:spPr bwMode="auto">
              <a:xfrm>
                <a:off x="7858126" y="714376"/>
                <a:ext cx="206375" cy="458788"/>
              </a:xfrm>
              <a:custGeom>
                <a:avLst/>
                <a:gdLst>
                  <a:gd name="T0" fmla="*/ 63 w 130"/>
                  <a:gd name="T1" fmla="*/ 149 h 289"/>
                  <a:gd name="T2" fmla="*/ 45 w 130"/>
                  <a:gd name="T3" fmla="*/ 154 h 289"/>
                  <a:gd name="T4" fmla="*/ 63 w 130"/>
                  <a:gd name="T5" fmla="*/ 185 h 289"/>
                  <a:gd name="T6" fmla="*/ 73 w 130"/>
                  <a:gd name="T7" fmla="*/ 186 h 289"/>
                  <a:gd name="T8" fmla="*/ 81 w 130"/>
                  <a:gd name="T9" fmla="*/ 180 h 289"/>
                  <a:gd name="T10" fmla="*/ 85 w 130"/>
                  <a:gd name="T11" fmla="*/ 169 h 289"/>
                  <a:gd name="T12" fmla="*/ 84 w 130"/>
                  <a:gd name="T13" fmla="*/ 141 h 289"/>
                  <a:gd name="T14" fmla="*/ 130 w 130"/>
                  <a:gd name="T15" fmla="*/ 78 h 289"/>
                  <a:gd name="T16" fmla="*/ 0 w 130"/>
                  <a:gd name="T17" fmla="*/ 212 h 289"/>
                  <a:gd name="T18" fmla="*/ 130 w 130"/>
                  <a:gd name="T19" fmla="*/ 78 h 289"/>
                  <a:gd name="T20" fmla="*/ 65 w 130"/>
                  <a:gd name="T21" fmla="*/ 58 h 289"/>
                  <a:gd name="T22" fmla="*/ 37 w 130"/>
                  <a:gd name="T23" fmla="*/ 53 h 289"/>
                  <a:gd name="T24" fmla="*/ 17 w 130"/>
                  <a:gd name="T25" fmla="*/ 74 h 289"/>
                  <a:gd name="T26" fmla="*/ 10 w 130"/>
                  <a:gd name="T27" fmla="*/ 114 h 289"/>
                  <a:gd name="T28" fmla="*/ 22 w 130"/>
                  <a:gd name="T29" fmla="*/ 173 h 289"/>
                  <a:gd name="T30" fmla="*/ 47 w 130"/>
                  <a:gd name="T31" fmla="*/ 221 h 289"/>
                  <a:gd name="T32" fmla="*/ 79 w 130"/>
                  <a:gd name="T33" fmla="*/ 241 h 289"/>
                  <a:gd name="T34" fmla="*/ 104 w 130"/>
                  <a:gd name="T35" fmla="*/ 232 h 289"/>
                  <a:gd name="T36" fmla="*/ 117 w 130"/>
                  <a:gd name="T37" fmla="*/ 201 h 289"/>
                  <a:gd name="T38" fmla="*/ 117 w 130"/>
                  <a:gd name="T39" fmla="*/ 150 h 289"/>
                  <a:gd name="T40" fmla="*/ 99 w 130"/>
                  <a:gd name="T41" fmla="*/ 97 h 289"/>
                  <a:gd name="T42" fmla="*/ 99 w 130"/>
                  <a:gd name="T43" fmla="*/ 140 h 289"/>
                  <a:gd name="T44" fmla="*/ 101 w 130"/>
                  <a:gd name="T45" fmla="*/ 188 h 289"/>
                  <a:gd name="T46" fmla="*/ 88 w 130"/>
                  <a:gd name="T47" fmla="*/ 209 h 289"/>
                  <a:gd name="T48" fmla="*/ 65 w 130"/>
                  <a:gd name="T49" fmla="*/ 208 h 289"/>
                  <a:gd name="T50" fmla="*/ 39 w 130"/>
                  <a:gd name="T51" fmla="*/ 175 h 289"/>
                  <a:gd name="T52" fmla="*/ 27 w 130"/>
                  <a:gd name="T53" fmla="*/ 124 h 289"/>
                  <a:gd name="T54" fmla="*/ 34 w 130"/>
                  <a:gd name="T55" fmla="*/ 92 h 289"/>
                  <a:gd name="T56" fmla="*/ 53 w 130"/>
                  <a:gd name="T57" fmla="*/ 81 h 289"/>
                  <a:gd name="T58" fmla="*/ 63 w 130"/>
                  <a:gd name="T59" fmla="*/ 140 h 289"/>
                  <a:gd name="T60" fmla="*/ 59 w 130"/>
                  <a:gd name="T61" fmla="*/ 104 h 289"/>
                  <a:gd name="T62" fmla="*/ 50 w 130"/>
                  <a:gd name="T63" fmla="*/ 105 h 289"/>
                  <a:gd name="T64" fmla="*/ 45 w 130"/>
                  <a:gd name="T65" fmla="*/ 114 h 289"/>
                  <a:gd name="T66" fmla="*/ 43 w 130"/>
                  <a:gd name="T67" fmla="*/ 12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289">
                    <a:moveTo>
                      <a:pt x="75" y="123"/>
                    </a:moveTo>
                    <a:lnTo>
                      <a:pt x="63" y="149"/>
                    </a:lnTo>
                    <a:lnTo>
                      <a:pt x="42" y="136"/>
                    </a:lnTo>
                    <a:lnTo>
                      <a:pt x="45" y="154"/>
                    </a:lnTo>
                    <a:lnTo>
                      <a:pt x="53" y="172"/>
                    </a:lnTo>
                    <a:lnTo>
                      <a:pt x="63" y="185"/>
                    </a:lnTo>
                    <a:lnTo>
                      <a:pt x="69" y="186"/>
                    </a:lnTo>
                    <a:lnTo>
                      <a:pt x="73" y="186"/>
                    </a:lnTo>
                    <a:lnTo>
                      <a:pt x="78" y="185"/>
                    </a:lnTo>
                    <a:lnTo>
                      <a:pt x="81" y="180"/>
                    </a:lnTo>
                    <a:lnTo>
                      <a:pt x="84" y="176"/>
                    </a:lnTo>
                    <a:lnTo>
                      <a:pt x="85" y="169"/>
                    </a:lnTo>
                    <a:lnTo>
                      <a:pt x="86" y="162"/>
                    </a:lnTo>
                    <a:lnTo>
                      <a:pt x="84" y="141"/>
                    </a:lnTo>
                    <a:lnTo>
                      <a:pt x="75" y="123"/>
                    </a:lnTo>
                    <a:close/>
                    <a:moveTo>
                      <a:pt x="130" y="78"/>
                    </a:moveTo>
                    <a:lnTo>
                      <a:pt x="130" y="289"/>
                    </a:lnTo>
                    <a:lnTo>
                      <a:pt x="0" y="212"/>
                    </a:lnTo>
                    <a:lnTo>
                      <a:pt x="0" y="0"/>
                    </a:lnTo>
                    <a:lnTo>
                      <a:pt x="130" y="78"/>
                    </a:lnTo>
                    <a:close/>
                    <a:moveTo>
                      <a:pt x="65" y="85"/>
                    </a:moveTo>
                    <a:lnTo>
                      <a:pt x="65" y="58"/>
                    </a:lnTo>
                    <a:lnTo>
                      <a:pt x="50" y="52"/>
                    </a:lnTo>
                    <a:lnTo>
                      <a:pt x="37" y="53"/>
                    </a:lnTo>
                    <a:lnTo>
                      <a:pt x="26" y="61"/>
                    </a:lnTo>
                    <a:lnTo>
                      <a:pt x="17" y="74"/>
                    </a:lnTo>
                    <a:lnTo>
                      <a:pt x="13" y="91"/>
                    </a:lnTo>
                    <a:lnTo>
                      <a:pt x="10" y="114"/>
                    </a:lnTo>
                    <a:lnTo>
                      <a:pt x="13" y="144"/>
                    </a:lnTo>
                    <a:lnTo>
                      <a:pt x="22" y="173"/>
                    </a:lnTo>
                    <a:lnTo>
                      <a:pt x="33" y="199"/>
                    </a:lnTo>
                    <a:lnTo>
                      <a:pt x="47" y="221"/>
                    </a:lnTo>
                    <a:lnTo>
                      <a:pt x="65" y="235"/>
                    </a:lnTo>
                    <a:lnTo>
                      <a:pt x="79" y="241"/>
                    </a:lnTo>
                    <a:lnTo>
                      <a:pt x="92" y="239"/>
                    </a:lnTo>
                    <a:lnTo>
                      <a:pt x="104" y="232"/>
                    </a:lnTo>
                    <a:lnTo>
                      <a:pt x="112" y="219"/>
                    </a:lnTo>
                    <a:lnTo>
                      <a:pt x="117" y="201"/>
                    </a:lnTo>
                    <a:lnTo>
                      <a:pt x="120" y="179"/>
                    </a:lnTo>
                    <a:lnTo>
                      <a:pt x="117" y="150"/>
                    </a:lnTo>
                    <a:lnTo>
                      <a:pt x="110" y="123"/>
                    </a:lnTo>
                    <a:lnTo>
                      <a:pt x="99" y="97"/>
                    </a:lnTo>
                    <a:lnTo>
                      <a:pt x="89" y="114"/>
                    </a:lnTo>
                    <a:lnTo>
                      <a:pt x="99" y="140"/>
                    </a:lnTo>
                    <a:lnTo>
                      <a:pt x="102" y="169"/>
                    </a:lnTo>
                    <a:lnTo>
                      <a:pt x="101" y="188"/>
                    </a:lnTo>
                    <a:lnTo>
                      <a:pt x="95" y="201"/>
                    </a:lnTo>
                    <a:lnTo>
                      <a:pt x="88" y="209"/>
                    </a:lnTo>
                    <a:lnTo>
                      <a:pt x="76" y="212"/>
                    </a:lnTo>
                    <a:lnTo>
                      <a:pt x="65" y="208"/>
                    </a:lnTo>
                    <a:lnTo>
                      <a:pt x="50" y="195"/>
                    </a:lnTo>
                    <a:lnTo>
                      <a:pt x="39" y="175"/>
                    </a:lnTo>
                    <a:lnTo>
                      <a:pt x="30" y="150"/>
                    </a:lnTo>
                    <a:lnTo>
                      <a:pt x="27" y="124"/>
                    </a:lnTo>
                    <a:lnTo>
                      <a:pt x="29" y="105"/>
                    </a:lnTo>
                    <a:lnTo>
                      <a:pt x="34" y="92"/>
                    </a:lnTo>
                    <a:lnTo>
                      <a:pt x="43" y="84"/>
                    </a:lnTo>
                    <a:lnTo>
                      <a:pt x="53" y="81"/>
                    </a:lnTo>
                    <a:lnTo>
                      <a:pt x="65" y="85"/>
                    </a:lnTo>
                    <a:close/>
                    <a:moveTo>
                      <a:pt x="63" y="140"/>
                    </a:moveTo>
                    <a:lnTo>
                      <a:pt x="63" y="107"/>
                    </a:lnTo>
                    <a:lnTo>
                      <a:pt x="59" y="104"/>
                    </a:lnTo>
                    <a:lnTo>
                      <a:pt x="55" y="104"/>
                    </a:lnTo>
                    <a:lnTo>
                      <a:pt x="50" y="105"/>
                    </a:lnTo>
                    <a:lnTo>
                      <a:pt x="47" y="110"/>
                    </a:lnTo>
                    <a:lnTo>
                      <a:pt x="45" y="114"/>
                    </a:lnTo>
                    <a:lnTo>
                      <a:pt x="43" y="120"/>
                    </a:lnTo>
                    <a:lnTo>
                      <a:pt x="43" y="127"/>
                    </a:lnTo>
                    <a:lnTo>
                      <a:pt x="63" y="14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3" name="Group 92">
              <a:extLst>
                <a:ext uri="{FF2B5EF4-FFF2-40B4-BE49-F238E27FC236}">
                  <a16:creationId xmlns:a16="http://schemas.microsoft.com/office/drawing/2014/main" id="{49E9E19B-3D40-9AED-995A-707AE76C6281}"/>
                </a:ext>
              </a:extLst>
            </p:cNvPr>
            <p:cNvGrpSpPr/>
            <p:nvPr/>
          </p:nvGrpSpPr>
          <p:grpSpPr>
            <a:xfrm rot="21395756" flipH="1">
              <a:off x="3101084" y="2400327"/>
              <a:ext cx="204254" cy="238023"/>
              <a:chOff x="7858126" y="714376"/>
              <a:chExt cx="393700" cy="458788"/>
            </a:xfrm>
            <a:solidFill>
              <a:schemeClr val="tx1">
                <a:lumMod val="75000"/>
                <a:lumOff val="25000"/>
              </a:schemeClr>
            </a:solidFill>
          </p:grpSpPr>
          <p:sp>
            <p:nvSpPr>
              <p:cNvPr id="377" name="Freeform 1684">
                <a:extLst>
                  <a:ext uri="{FF2B5EF4-FFF2-40B4-BE49-F238E27FC236}">
                    <a16:creationId xmlns:a16="http://schemas.microsoft.com/office/drawing/2014/main" id="{A04164EC-0078-F125-D6DC-E1A67806E5DA}"/>
                  </a:ext>
                </a:extLst>
              </p:cNvPr>
              <p:cNvSpPr>
                <a:spLocks/>
              </p:cNvSpPr>
              <p:nvPr/>
            </p:nvSpPr>
            <p:spPr bwMode="auto">
              <a:xfrm>
                <a:off x="8045451" y="714376"/>
                <a:ext cx="206375" cy="458788"/>
              </a:xfrm>
              <a:custGeom>
                <a:avLst/>
                <a:gdLst>
                  <a:gd name="T0" fmla="*/ 0 w 130"/>
                  <a:gd name="T1" fmla="*/ 0 h 289"/>
                  <a:gd name="T2" fmla="*/ 130 w 130"/>
                  <a:gd name="T3" fmla="*/ 78 h 289"/>
                  <a:gd name="T4" fmla="*/ 130 w 130"/>
                  <a:gd name="T5" fmla="*/ 289 h 289"/>
                  <a:gd name="T6" fmla="*/ 87 w 130"/>
                  <a:gd name="T7" fmla="*/ 264 h 289"/>
                  <a:gd name="T8" fmla="*/ 87 w 130"/>
                  <a:gd name="T9" fmla="*/ 71 h 289"/>
                  <a:gd name="T10" fmla="*/ 0 w 130"/>
                  <a:gd name="T11" fmla="*/ 19 h 289"/>
                  <a:gd name="T12" fmla="*/ 0 w 130"/>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0" h="289">
                    <a:moveTo>
                      <a:pt x="0" y="0"/>
                    </a:moveTo>
                    <a:lnTo>
                      <a:pt x="130" y="78"/>
                    </a:lnTo>
                    <a:lnTo>
                      <a:pt x="130" y="289"/>
                    </a:lnTo>
                    <a:lnTo>
                      <a:pt x="87" y="264"/>
                    </a:lnTo>
                    <a:lnTo>
                      <a:pt x="87"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8" name="Freeform 1685">
                <a:extLst>
                  <a:ext uri="{FF2B5EF4-FFF2-40B4-BE49-F238E27FC236}">
                    <a16:creationId xmlns:a16="http://schemas.microsoft.com/office/drawing/2014/main" id="{412C3C49-4A6C-2BC4-4244-4CB455E538DA}"/>
                  </a:ext>
                </a:extLst>
              </p:cNvPr>
              <p:cNvSpPr>
                <a:spLocks/>
              </p:cNvSpPr>
              <p:nvPr/>
            </p:nvSpPr>
            <p:spPr bwMode="auto">
              <a:xfrm>
                <a:off x="7950201" y="714376"/>
                <a:ext cx="204788" cy="458788"/>
              </a:xfrm>
              <a:custGeom>
                <a:avLst/>
                <a:gdLst>
                  <a:gd name="T0" fmla="*/ 0 w 129"/>
                  <a:gd name="T1" fmla="*/ 0 h 289"/>
                  <a:gd name="T2" fmla="*/ 129 w 129"/>
                  <a:gd name="T3" fmla="*/ 78 h 289"/>
                  <a:gd name="T4" fmla="*/ 129 w 129"/>
                  <a:gd name="T5" fmla="*/ 289 h 289"/>
                  <a:gd name="T6" fmla="*/ 88 w 129"/>
                  <a:gd name="T7" fmla="*/ 264 h 289"/>
                  <a:gd name="T8" fmla="*/ 88 w 129"/>
                  <a:gd name="T9" fmla="*/ 71 h 289"/>
                  <a:gd name="T10" fmla="*/ 0 w 129"/>
                  <a:gd name="T11" fmla="*/ 19 h 289"/>
                  <a:gd name="T12" fmla="*/ 0 w 129"/>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29" h="289">
                    <a:moveTo>
                      <a:pt x="0" y="0"/>
                    </a:moveTo>
                    <a:lnTo>
                      <a:pt x="129" y="78"/>
                    </a:lnTo>
                    <a:lnTo>
                      <a:pt x="129" y="289"/>
                    </a:lnTo>
                    <a:lnTo>
                      <a:pt x="88" y="264"/>
                    </a:lnTo>
                    <a:lnTo>
                      <a:pt x="88"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9" name="Freeform 1686">
                <a:extLst>
                  <a:ext uri="{FF2B5EF4-FFF2-40B4-BE49-F238E27FC236}">
                    <a16:creationId xmlns:a16="http://schemas.microsoft.com/office/drawing/2014/main" id="{B3EF448C-AAB5-9412-C513-1615311B2964}"/>
                  </a:ext>
                </a:extLst>
              </p:cNvPr>
              <p:cNvSpPr>
                <a:spLocks noEditPoints="1"/>
              </p:cNvSpPr>
              <p:nvPr/>
            </p:nvSpPr>
            <p:spPr bwMode="auto">
              <a:xfrm>
                <a:off x="7858126" y="714376"/>
                <a:ext cx="206375" cy="458788"/>
              </a:xfrm>
              <a:custGeom>
                <a:avLst/>
                <a:gdLst>
                  <a:gd name="T0" fmla="*/ 63 w 130"/>
                  <a:gd name="T1" fmla="*/ 149 h 289"/>
                  <a:gd name="T2" fmla="*/ 45 w 130"/>
                  <a:gd name="T3" fmla="*/ 154 h 289"/>
                  <a:gd name="T4" fmla="*/ 63 w 130"/>
                  <a:gd name="T5" fmla="*/ 185 h 289"/>
                  <a:gd name="T6" fmla="*/ 73 w 130"/>
                  <a:gd name="T7" fmla="*/ 186 h 289"/>
                  <a:gd name="T8" fmla="*/ 81 w 130"/>
                  <a:gd name="T9" fmla="*/ 180 h 289"/>
                  <a:gd name="T10" fmla="*/ 85 w 130"/>
                  <a:gd name="T11" fmla="*/ 169 h 289"/>
                  <a:gd name="T12" fmla="*/ 84 w 130"/>
                  <a:gd name="T13" fmla="*/ 141 h 289"/>
                  <a:gd name="T14" fmla="*/ 130 w 130"/>
                  <a:gd name="T15" fmla="*/ 78 h 289"/>
                  <a:gd name="T16" fmla="*/ 0 w 130"/>
                  <a:gd name="T17" fmla="*/ 212 h 289"/>
                  <a:gd name="T18" fmla="*/ 130 w 130"/>
                  <a:gd name="T19" fmla="*/ 78 h 289"/>
                  <a:gd name="T20" fmla="*/ 65 w 130"/>
                  <a:gd name="T21" fmla="*/ 58 h 289"/>
                  <a:gd name="T22" fmla="*/ 37 w 130"/>
                  <a:gd name="T23" fmla="*/ 53 h 289"/>
                  <a:gd name="T24" fmla="*/ 17 w 130"/>
                  <a:gd name="T25" fmla="*/ 74 h 289"/>
                  <a:gd name="T26" fmla="*/ 10 w 130"/>
                  <a:gd name="T27" fmla="*/ 114 h 289"/>
                  <a:gd name="T28" fmla="*/ 22 w 130"/>
                  <a:gd name="T29" fmla="*/ 173 h 289"/>
                  <a:gd name="T30" fmla="*/ 47 w 130"/>
                  <a:gd name="T31" fmla="*/ 221 h 289"/>
                  <a:gd name="T32" fmla="*/ 79 w 130"/>
                  <a:gd name="T33" fmla="*/ 241 h 289"/>
                  <a:gd name="T34" fmla="*/ 104 w 130"/>
                  <a:gd name="T35" fmla="*/ 232 h 289"/>
                  <a:gd name="T36" fmla="*/ 117 w 130"/>
                  <a:gd name="T37" fmla="*/ 201 h 289"/>
                  <a:gd name="T38" fmla="*/ 117 w 130"/>
                  <a:gd name="T39" fmla="*/ 150 h 289"/>
                  <a:gd name="T40" fmla="*/ 99 w 130"/>
                  <a:gd name="T41" fmla="*/ 97 h 289"/>
                  <a:gd name="T42" fmla="*/ 99 w 130"/>
                  <a:gd name="T43" fmla="*/ 140 h 289"/>
                  <a:gd name="T44" fmla="*/ 101 w 130"/>
                  <a:gd name="T45" fmla="*/ 188 h 289"/>
                  <a:gd name="T46" fmla="*/ 88 w 130"/>
                  <a:gd name="T47" fmla="*/ 209 h 289"/>
                  <a:gd name="T48" fmla="*/ 65 w 130"/>
                  <a:gd name="T49" fmla="*/ 208 h 289"/>
                  <a:gd name="T50" fmla="*/ 39 w 130"/>
                  <a:gd name="T51" fmla="*/ 175 h 289"/>
                  <a:gd name="T52" fmla="*/ 27 w 130"/>
                  <a:gd name="T53" fmla="*/ 124 h 289"/>
                  <a:gd name="T54" fmla="*/ 34 w 130"/>
                  <a:gd name="T55" fmla="*/ 92 h 289"/>
                  <a:gd name="T56" fmla="*/ 53 w 130"/>
                  <a:gd name="T57" fmla="*/ 81 h 289"/>
                  <a:gd name="T58" fmla="*/ 63 w 130"/>
                  <a:gd name="T59" fmla="*/ 140 h 289"/>
                  <a:gd name="T60" fmla="*/ 59 w 130"/>
                  <a:gd name="T61" fmla="*/ 104 h 289"/>
                  <a:gd name="T62" fmla="*/ 50 w 130"/>
                  <a:gd name="T63" fmla="*/ 105 h 289"/>
                  <a:gd name="T64" fmla="*/ 45 w 130"/>
                  <a:gd name="T65" fmla="*/ 114 h 289"/>
                  <a:gd name="T66" fmla="*/ 43 w 130"/>
                  <a:gd name="T67" fmla="*/ 12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289">
                    <a:moveTo>
                      <a:pt x="75" y="123"/>
                    </a:moveTo>
                    <a:lnTo>
                      <a:pt x="63" y="149"/>
                    </a:lnTo>
                    <a:lnTo>
                      <a:pt x="42" y="136"/>
                    </a:lnTo>
                    <a:lnTo>
                      <a:pt x="45" y="154"/>
                    </a:lnTo>
                    <a:lnTo>
                      <a:pt x="53" y="172"/>
                    </a:lnTo>
                    <a:lnTo>
                      <a:pt x="63" y="185"/>
                    </a:lnTo>
                    <a:lnTo>
                      <a:pt x="69" y="186"/>
                    </a:lnTo>
                    <a:lnTo>
                      <a:pt x="73" y="186"/>
                    </a:lnTo>
                    <a:lnTo>
                      <a:pt x="78" y="185"/>
                    </a:lnTo>
                    <a:lnTo>
                      <a:pt x="81" y="180"/>
                    </a:lnTo>
                    <a:lnTo>
                      <a:pt x="84" y="176"/>
                    </a:lnTo>
                    <a:lnTo>
                      <a:pt x="85" y="169"/>
                    </a:lnTo>
                    <a:lnTo>
                      <a:pt x="86" y="162"/>
                    </a:lnTo>
                    <a:lnTo>
                      <a:pt x="84" y="141"/>
                    </a:lnTo>
                    <a:lnTo>
                      <a:pt x="75" y="123"/>
                    </a:lnTo>
                    <a:close/>
                    <a:moveTo>
                      <a:pt x="130" y="78"/>
                    </a:moveTo>
                    <a:lnTo>
                      <a:pt x="130" y="289"/>
                    </a:lnTo>
                    <a:lnTo>
                      <a:pt x="0" y="212"/>
                    </a:lnTo>
                    <a:lnTo>
                      <a:pt x="0" y="0"/>
                    </a:lnTo>
                    <a:lnTo>
                      <a:pt x="130" y="78"/>
                    </a:lnTo>
                    <a:close/>
                    <a:moveTo>
                      <a:pt x="65" y="85"/>
                    </a:moveTo>
                    <a:lnTo>
                      <a:pt x="65" y="58"/>
                    </a:lnTo>
                    <a:lnTo>
                      <a:pt x="50" y="52"/>
                    </a:lnTo>
                    <a:lnTo>
                      <a:pt x="37" y="53"/>
                    </a:lnTo>
                    <a:lnTo>
                      <a:pt x="26" y="61"/>
                    </a:lnTo>
                    <a:lnTo>
                      <a:pt x="17" y="74"/>
                    </a:lnTo>
                    <a:lnTo>
                      <a:pt x="13" y="91"/>
                    </a:lnTo>
                    <a:lnTo>
                      <a:pt x="10" y="114"/>
                    </a:lnTo>
                    <a:lnTo>
                      <a:pt x="13" y="144"/>
                    </a:lnTo>
                    <a:lnTo>
                      <a:pt x="22" y="173"/>
                    </a:lnTo>
                    <a:lnTo>
                      <a:pt x="33" y="199"/>
                    </a:lnTo>
                    <a:lnTo>
                      <a:pt x="47" y="221"/>
                    </a:lnTo>
                    <a:lnTo>
                      <a:pt x="65" y="235"/>
                    </a:lnTo>
                    <a:lnTo>
                      <a:pt x="79" y="241"/>
                    </a:lnTo>
                    <a:lnTo>
                      <a:pt x="92" y="239"/>
                    </a:lnTo>
                    <a:lnTo>
                      <a:pt x="104" y="232"/>
                    </a:lnTo>
                    <a:lnTo>
                      <a:pt x="112" y="219"/>
                    </a:lnTo>
                    <a:lnTo>
                      <a:pt x="117" y="201"/>
                    </a:lnTo>
                    <a:lnTo>
                      <a:pt x="120" y="179"/>
                    </a:lnTo>
                    <a:lnTo>
                      <a:pt x="117" y="150"/>
                    </a:lnTo>
                    <a:lnTo>
                      <a:pt x="110" y="123"/>
                    </a:lnTo>
                    <a:lnTo>
                      <a:pt x="99" y="97"/>
                    </a:lnTo>
                    <a:lnTo>
                      <a:pt x="89" y="114"/>
                    </a:lnTo>
                    <a:lnTo>
                      <a:pt x="99" y="140"/>
                    </a:lnTo>
                    <a:lnTo>
                      <a:pt x="102" y="169"/>
                    </a:lnTo>
                    <a:lnTo>
                      <a:pt x="101" y="188"/>
                    </a:lnTo>
                    <a:lnTo>
                      <a:pt x="95" y="201"/>
                    </a:lnTo>
                    <a:lnTo>
                      <a:pt x="88" y="209"/>
                    </a:lnTo>
                    <a:lnTo>
                      <a:pt x="76" y="212"/>
                    </a:lnTo>
                    <a:lnTo>
                      <a:pt x="65" y="208"/>
                    </a:lnTo>
                    <a:lnTo>
                      <a:pt x="50" y="195"/>
                    </a:lnTo>
                    <a:lnTo>
                      <a:pt x="39" y="175"/>
                    </a:lnTo>
                    <a:lnTo>
                      <a:pt x="30" y="150"/>
                    </a:lnTo>
                    <a:lnTo>
                      <a:pt x="27" y="124"/>
                    </a:lnTo>
                    <a:lnTo>
                      <a:pt x="29" y="105"/>
                    </a:lnTo>
                    <a:lnTo>
                      <a:pt x="34" y="92"/>
                    </a:lnTo>
                    <a:lnTo>
                      <a:pt x="43" y="84"/>
                    </a:lnTo>
                    <a:lnTo>
                      <a:pt x="53" y="81"/>
                    </a:lnTo>
                    <a:lnTo>
                      <a:pt x="65" y="85"/>
                    </a:lnTo>
                    <a:close/>
                    <a:moveTo>
                      <a:pt x="63" y="140"/>
                    </a:moveTo>
                    <a:lnTo>
                      <a:pt x="63" y="107"/>
                    </a:lnTo>
                    <a:lnTo>
                      <a:pt x="59" y="104"/>
                    </a:lnTo>
                    <a:lnTo>
                      <a:pt x="55" y="104"/>
                    </a:lnTo>
                    <a:lnTo>
                      <a:pt x="50" y="105"/>
                    </a:lnTo>
                    <a:lnTo>
                      <a:pt x="47" y="110"/>
                    </a:lnTo>
                    <a:lnTo>
                      <a:pt x="45" y="114"/>
                    </a:lnTo>
                    <a:lnTo>
                      <a:pt x="43" y="120"/>
                    </a:lnTo>
                    <a:lnTo>
                      <a:pt x="43" y="127"/>
                    </a:lnTo>
                    <a:lnTo>
                      <a:pt x="63" y="14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95" name="Rectangle 3">
              <a:extLst>
                <a:ext uri="{FF2B5EF4-FFF2-40B4-BE49-F238E27FC236}">
                  <a16:creationId xmlns:a16="http://schemas.microsoft.com/office/drawing/2014/main" id="{40B463B7-4ED7-1D6E-C6AF-558D1F0BE6F7}"/>
                </a:ext>
              </a:extLst>
            </p:cNvPr>
            <p:cNvSpPr/>
            <p:nvPr/>
          </p:nvSpPr>
          <p:spPr>
            <a:xfrm flipH="1">
              <a:off x="2179504" y="4415015"/>
              <a:ext cx="293028" cy="241824"/>
            </a:xfrm>
            <a:custGeom>
              <a:avLst/>
              <a:gdLst>
                <a:gd name="connsiteX0" fmla="*/ 0 w 1081088"/>
                <a:gd name="connsiteY0" fmla="*/ 0 h 819150"/>
                <a:gd name="connsiteX1" fmla="*/ 1081088 w 1081088"/>
                <a:gd name="connsiteY1" fmla="*/ 0 h 819150"/>
                <a:gd name="connsiteX2" fmla="*/ 1081088 w 1081088"/>
                <a:gd name="connsiteY2" fmla="*/ 819150 h 819150"/>
                <a:gd name="connsiteX3" fmla="*/ 0 w 1081088"/>
                <a:gd name="connsiteY3" fmla="*/ 819150 h 819150"/>
                <a:gd name="connsiteX4" fmla="*/ 0 w 1081088"/>
                <a:gd name="connsiteY4" fmla="*/ 0 h 819150"/>
                <a:gd name="connsiteX0" fmla="*/ 0 w 1092995"/>
                <a:gd name="connsiteY0" fmla="*/ 0 h 902494"/>
                <a:gd name="connsiteX1" fmla="*/ 1092995 w 1092995"/>
                <a:gd name="connsiteY1" fmla="*/ 83344 h 902494"/>
                <a:gd name="connsiteX2" fmla="*/ 1092995 w 1092995"/>
                <a:gd name="connsiteY2" fmla="*/ 902494 h 902494"/>
                <a:gd name="connsiteX3" fmla="*/ 11907 w 1092995"/>
                <a:gd name="connsiteY3" fmla="*/ 902494 h 902494"/>
                <a:gd name="connsiteX4" fmla="*/ 0 w 1092995"/>
                <a:gd name="connsiteY4" fmla="*/ 0 h 902494"/>
                <a:gd name="connsiteX0" fmla="*/ 30955 w 1081088"/>
                <a:gd name="connsiteY0" fmla="*/ 0 h 826294"/>
                <a:gd name="connsiteX1" fmla="*/ 1081088 w 1081088"/>
                <a:gd name="connsiteY1" fmla="*/ 7144 h 826294"/>
                <a:gd name="connsiteX2" fmla="*/ 1081088 w 1081088"/>
                <a:gd name="connsiteY2" fmla="*/ 826294 h 826294"/>
                <a:gd name="connsiteX3" fmla="*/ 0 w 1081088"/>
                <a:gd name="connsiteY3" fmla="*/ 826294 h 826294"/>
                <a:gd name="connsiteX4" fmla="*/ 30955 w 1081088"/>
                <a:gd name="connsiteY4" fmla="*/ 0 h 826294"/>
                <a:gd name="connsiteX0" fmla="*/ 30955 w 1081088"/>
                <a:gd name="connsiteY0" fmla="*/ 0 h 826294"/>
                <a:gd name="connsiteX1" fmla="*/ 511969 w 1081088"/>
                <a:gd name="connsiteY1" fmla="*/ 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0955 w 1081088"/>
                <a:gd name="connsiteY0" fmla="*/ 0 h 826294"/>
                <a:gd name="connsiteX1" fmla="*/ 542926 w 1081088"/>
                <a:gd name="connsiteY1" fmla="*/ 247651 h 826294"/>
                <a:gd name="connsiteX2" fmla="*/ 1081088 w 1081088"/>
                <a:gd name="connsiteY2" fmla="*/ 7144 h 826294"/>
                <a:gd name="connsiteX3" fmla="*/ 1081088 w 1081088"/>
                <a:gd name="connsiteY3" fmla="*/ 826294 h 826294"/>
                <a:gd name="connsiteX4" fmla="*/ 0 w 1081088"/>
                <a:gd name="connsiteY4" fmla="*/ 826294 h 826294"/>
                <a:gd name="connsiteX5" fmla="*/ 30955 w 1081088"/>
                <a:gd name="connsiteY5" fmla="*/ 0 h 826294"/>
                <a:gd name="connsiteX0" fmla="*/ 38099 w 1081088"/>
                <a:gd name="connsiteY0" fmla="*/ 0 h 831057"/>
                <a:gd name="connsiteX1" fmla="*/ 542926 w 1081088"/>
                <a:gd name="connsiteY1" fmla="*/ 252414 h 831057"/>
                <a:gd name="connsiteX2" fmla="*/ 1081088 w 1081088"/>
                <a:gd name="connsiteY2" fmla="*/ 11907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1081088 w 1081088"/>
                <a:gd name="connsiteY2" fmla="*/ 11907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09638 w 1081088"/>
                <a:gd name="connsiteY2" fmla="*/ 19050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73931 w 1081088"/>
                <a:gd name="connsiteY2" fmla="*/ 40481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0 h 831057"/>
                <a:gd name="connsiteX1" fmla="*/ 542926 w 1081088"/>
                <a:gd name="connsiteY1" fmla="*/ 252414 h 831057"/>
                <a:gd name="connsiteX2" fmla="*/ 973931 w 1081088"/>
                <a:gd name="connsiteY2" fmla="*/ 40481 h 831057"/>
                <a:gd name="connsiteX3" fmla="*/ 1081088 w 1081088"/>
                <a:gd name="connsiteY3" fmla="*/ 831057 h 831057"/>
                <a:gd name="connsiteX4" fmla="*/ 0 w 1081088"/>
                <a:gd name="connsiteY4" fmla="*/ 831057 h 831057"/>
                <a:gd name="connsiteX5" fmla="*/ 38099 w 1081088"/>
                <a:gd name="connsiteY5" fmla="*/ 0 h 831057"/>
                <a:gd name="connsiteX0" fmla="*/ 38099 w 1081088"/>
                <a:gd name="connsiteY0" fmla="*/ 19158 h 850215"/>
                <a:gd name="connsiteX1" fmla="*/ 542926 w 1081088"/>
                <a:gd name="connsiteY1" fmla="*/ 271572 h 850215"/>
                <a:gd name="connsiteX2" fmla="*/ 973931 w 1081088"/>
                <a:gd name="connsiteY2" fmla="*/ 59639 h 850215"/>
                <a:gd name="connsiteX3" fmla="*/ 1081088 w 1081088"/>
                <a:gd name="connsiteY3" fmla="*/ 850215 h 850215"/>
                <a:gd name="connsiteX4" fmla="*/ 0 w 1081088"/>
                <a:gd name="connsiteY4" fmla="*/ 850215 h 850215"/>
                <a:gd name="connsiteX5" fmla="*/ 38099 w 1081088"/>
                <a:gd name="connsiteY5" fmla="*/ 19158 h 850215"/>
                <a:gd name="connsiteX0" fmla="*/ 38099 w 1081088"/>
                <a:gd name="connsiteY0" fmla="*/ 19649 h 850706"/>
                <a:gd name="connsiteX1" fmla="*/ 550070 w 1081088"/>
                <a:gd name="connsiteY1" fmla="*/ 269681 h 850706"/>
                <a:gd name="connsiteX2" fmla="*/ 973931 w 1081088"/>
                <a:gd name="connsiteY2" fmla="*/ 60130 h 850706"/>
                <a:gd name="connsiteX3" fmla="*/ 1081088 w 1081088"/>
                <a:gd name="connsiteY3" fmla="*/ 850706 h 850706"/>
                <a:gd name="connsiteX4" fmla="*/ 0 w 1081088"/>
                <a:gd name="connsiteY4" fmla="*/ 850706 h 850706"/>
                <a:gd name="connsiteX5" fmla="*/ 38099 w 1081088"/>
                <a:gd name="connsiteY5" fmla="*/ 19649 h 850706"/>
                <a:gd name="connsiteX0" fmla="*/ 38099 w 1081088"/>
                <a:gd name="connsiteY0" fmla="*/ 28679 h 859736"/>
                <a:gd name="connsiteX1" fmla="*/ 550070 w 1081088"/>
                <a:gd name="connsiteY1" fmla="*/ 278711 h 859736"/>
                <a:gd name="connsiteX2" fmla="*/ 973931 w 1081088"/>
                <a:gd name="connsiteY2" fmla="*/ 69160 h 859736"/>
                <a:gd name="connsiteX3" fmla="*/ 1081088 w 1081088"/>
                <a:gd name="connsiteY3" fmla="*/ 859736 h 859736"/>
                <a:gd name="connsiteX4" fmla="*/ 0 w 1081088"/>
                <a:gd name="connsiteY4" fmla="*/ 859736 h 859736"/>
                <a:gd name="connsiteX5" fmla="*/ 38099 w 1081088"/>
                <a:gd name="connsiteY5" fmla="*/ 28679 h 859736"/>
                <a:gd name="connsiteX0" fmla="*/ 38099 w 1081088"/>
                <a:gd name="connsiteY0" fmla="*/ 39495 h 870552"/>
                <a:gd name="connsiteX1" fmla="*/ 550070 w 1081088"/>
                <a:gd name="connsiteY1" fmla="*/ 289527 h 870552"/>
                <a:gd name="connsiteX2" fmla="*/ 973931 w 1081088"/>
                <a:gd name="connsiteY2" fmla="*/ 65688 h 870552"/>
                <a:gd name="connsiteX3" fmla="*/ 1081088 w 1081088"/>
                <a:gd name="connsiteY3" fmla="*/ 870552 h 870552"/>
                <a:gd name="connsiteX4" fmla="*/ 0 w 1081088"/>
                <a:gd name="connsiteY4" fmla="*/ 870552 h 870552"/>
                <a:gd name="connsiteX5" fmla="*/ 38099 w 1081088"/>
                <a:gd name="connsiteY5" fmla="*/ 39495 h 870552"/>
                <a:gd name="connsiteX0" fmla="*/ 38099 w 1081088"/>
                <a:gd name="connsiteY0" fmla="*/ 33165 h 864222"/>
                <a:gd name="connsiteX1" fmla="*/ 550070 w 1081088"/>
                <a:gd name="connsiteY1" fmla="*/ 283197 h 864222"/>
                <a:gd name="connsiteX2" fmla="*/ 973931 w 1081088"/>
                <a:gd name="connsiteY2" fmla="*/ 59358 h 864222"/>
                <a:gd name="connsiteX3" fmla="*/ 1081088 w 1081088"/>
                <a:gd name="connsiteY3" fmla="*/ 864222 h 864222"/>
                <a:gd name="connsiteX4" fmla="*/ 0 w 1081088"/>
                <a:gd name="connsiteY4" fmla="*/ 864222 h 864222"/>
                <a:gd name="connsiteX5" fmla="*/ 38099 w 1081088"/>
                <a:gd name="connsiteY5" fmla="*/ 33165 h 864222"/>
                <a:gd name="connsiteX0" fmla="*/ 38099 w 1081088"/>
                <a:gd name="connsiteY0" fmla="*/ 33165 h 864222"/>
                <a:gd name="connsiteX1" fmla="*/ 550070 w 1081088"/>
                <a:gd name="connsiteY1" fmla="*/ 283197 h 864222"/>
                <a:gd name="connsiteX2" fmla="*/ 973931 w 1081088"/>
                <a:gd name="connsiteY2" fmla="*/ 59358 h 864222"/>
                <a:gd name="connsiteX3" fmla="*/ 1081088 w 1081088"/>
                <a:gd name="connsiteY3" fmla="*/ 864222 h 864222"/>
                <a:gd name="connsiteX4" fmla="*/ 0 w 1081088"/>
                <a:gd name="connsiteY4" fmla="*/ 864222 h 864222"/>
                <a:gd name="connsiteX5" fmla="*/ 38099 w 1081088"/>
                <a:gd name="connsiteY5" fmla="*/ 33165 h 864222"/>
                <a:gd name="connsiteX0" fmla="*/ 38099 w 1081088"/>
                <a:gd name="connsiteY0" fmla="*/ 33165 h 864222"/>
                <a:gd name="connsiteX1" fmla="*/ 550070 w 1081088"/>
                <a:gd name="connsiteY1" fmla="*/ 283197 h 864222"/>
                <a:gd name="connsiteX2" fmla="*/ 973931 w 1081088"/>
                <a:gd name="connsiteY2" fmla="*/ 59358 h 864222"/>
                <a:gd name="connsiteX3" fmla="*/ 981075 w 1081088"/>
                <a:gd name="connsiteY3" fmla="*/ 116511 h 864222"/>
                <a:gd name="connsiteX4" fmla="*/ 1081088 w 1081088"/>
                <a:gd name="connsiteY4" fmla="*/ 864222 h 864222"/>
                <a:gd name="connsiteX5" fmla="*/ 0 w 1081088"/>
                <a:gd name="connsiteY5" fmla="*/ 864222 h 864222"/>
                <a:gd name="connsiteX6" fmla="*/ 38099 w 1081088"/>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81088 w 1126331"/>
                <a:gd name="connsiteY4" fmla="*/ 864222 h 864222"/>
                <a:gd name="connsiteX5" fmla="*/ 0 w 1126331"/>
                <a:gd name="connsiteY5" fmla="*/ 864222 h 864222"/>
                <a:gd name="connsiteX6" fmla="*/ 38099 w 1126331"/>
                <a:gd name="connsiteY6"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119188 w 1126331"/>
                <a:gd name="connsiteY4" fmla="*/ 104605 h 864222"/>
                <a:gd name="connsiteX5" fmla="*/ 1081088 w 1126331"/>
                <a:gd name="connsiteY5" fmla="*/ 864222 h 864222"/>
                <a:gd name="connsiteX6" fmla="*/ 0 w 1126331"/>
                <a:gd name="connsiteY6" fmla="*/ 864222 h 864222"/>
                <a:gd name="connsiteX7" fmla="*/ 38099 w 1126331"/>
                <a:gd name="connsiteY7"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73945 w 1126331"/>
                <a:gd name="connsiteY4" fmla="*/ 130798 h 864222"/>
                <a:gd name="connsiteX5" fmla="*/ 1081088 w 1126331"/>
                <a:gd name="connsiteY5" fmla="*/ 864222 h 864222"/>
                <a:gd name="connsiteX6" fmla="*/ 0 w 1126331"/>
                <a:gd name="connsiteY6" fmla="*/ 864222 h 864222"/>
                <a:gd name="connsiteX7" fmla="*/ 38099 w 1126331"/>
                <a:gd name="connsiteY7" fmla="*/ 33165 h 864222"/>
                <a:gd name="connsiteX0" fmla="*/ 38099 w 1126331"/>
                <a:gd name="connsiteY0" fmla="*/ 33165 h 864222"/>
                <a:gd name="connsiteX1" fmla="*/ 550070 w 1126331"/>
                <a:gd name="connsiteY1" fmla="*/ 283197 h 864222"/>
                <a:gd name="connsiteX2" fmla="*/ 973931 w 1126331"/>
                <a:gd name="connsiteY2" fmla="*/ 59358 h 864222"/>
                <a:gd name="connsiteX3" fmla="*/ 1126331 w 1126331"/>
                <a:gd name="connsiteY3" fmla="*/ 4592 h 864222"/>
                <a:gd name="connsiteX4" fmla="*/ 1073945 w 1126331"/>
                <a:gd name="connsiteY4" fmla="*/ 130798 h 864222"/>
                <a:gd name="connsiteX5" fmla="*/ 1076325 w 1126331"/>
                <a:gd name="connsiteY5" fmla="*/ 209380 h 864222"/>
                <a:gd name="connsiteX6" fmla="*/ 1081088 w 1126331"/>
                <a:gd name="connsiteY6" fmla="*/ 864222 h 864222"/>
                <a:gd name="connsiteX7" fmla="*/ 0 w 1126331"/>
                <a:gd name="connsiteY7" fmla="*/ 864222 h 864222"/>
                <a:gd name="connsiteX8" fmla="*/ 38099 w 1126331"/>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3945 w 1154930"/>
                <a:gd name="connsiteY4" fmla="*/ 130798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54930"/>
                <a:gd name="connsiteY0" fmla="*/ 33165 h 864222"/>
                <a:gd name="connsiteX1" fmla="*/ 550070 w 1154930"/>
                <a:gd name="connsiteY1" fmla="*/ 283197 h 864222"/>
                <a:gd name="connsiteX2" fmla="*/ 973931 w 1154930"/>
                <a:gd name="connsiteY2" fmla="*/ 59358 h 864222"/>
                <a:gd name="connsiteX3" fmla="*/ 1126331 w 1154930"/>
                <a:gd name="connsiteY3" fmla="*/ 4592 h 864222"/>
                <a:gd name="connsiteX4" fmla="*/ 1071564 w 1154930"/>
                <a:gd name="connsiteY4" fmla="*/ 128417 h 864222"/>
                <a:gd name="connsiteX5" fmla="*/ 1154906 w 1154930"/>
                <a:gd name="connsiteY5" fmla="*/ 109367 h 864222"/>
                <a:gd name="connsiteX6" fmla="*/ 1081088 w 1154930"/>
                <a:gd name="connsiteY6" fmla="*/ 864222 h 864222"/>
                <a:gd name="connsiteX7" fmla="*/ 0 w 1154930"/>
                <a:gd name="connsiteY7" fmla="*/ 864222 h 864222"/>
                <a:gd name="connsiteX8" fmla="*/ 38099 w 1154930"/>
                <a:gd name="connsiteY8" fmla="*/ 33165 h 864222"/>
                <a:gd name="connsiteX0" fmla="*/ 38099 w 1184879"/>
                <a:gd name="connsiteY0" fmla="*/ 33165 h 864222"/>
                <a:gd name="connsiteX1" fmla="*/ 550070 w 1184879"/>
                <a:gd name="connsiteY1" fmla="*/ 283197 h 864222"/>
                <a:gd name="connsiteX2" fmla="*/ 973931 w 1184879"/>
                <a:gd name="connsiteY2" fmla="*/ 59358 h 864222"/>
                <a:gd name="connsiteX3" fmla="*/ 1126331 w 1184879"/>
                <a:gd name="connsiteY3" fmla="*/ 4592 h 864222"/>
                <a:gd name="connsiteX4" fmla="*/ 1071564 w 1184879"/>
                <a:gd name="connsiteY4" fmla="*/ 128417 h 864222"/>
                <a:gd name="connsiteX5" fmla="*/ 1154906 w 1184879"/>
                <a:gd name="connsiteY5" fmla="*/ 109367 h 864222"/>
                <a:gd name="connsiteX6" fmla="*/ 1150143 w 1184879"/>
                <a:gd name="connsiteY6" fmla="*/ 235573 h 864222"/>
                <a:gd name="connsiteX7" fmla="*/ 1081088 w 1184879"/>
                <a:gd name="connsiteY7" fmla="*/ 864222 h 864222"/>
                <a:gd name="connsiteX8" fmla="*/ 0 w 1184879"/>
                <a:gd name="connsiteY8" fmla="*/ 864222 h 864222"/>
                <a:gd name="connsiteX9" fmla="*/ 38099 w 1184879"/>
                <a:gd name="connsiteY9" fmla="*/ 33165 h 864222"/>
                <a:gd name="connsiteX0" fmla="*/ 38099 w 1173409"/>
                <a:gd name="connsiteY0" fmla="*/ 33165 h 864222"/>
                <a:gd name="connsiteX1" fmla="*/ 550070 w 1173409"/>
                <a:gd name="connsiteY1" fmla="*/ 283197 h 864222"/>
                <a:gd name="connsiteX2" fmla="*/ 973931 w 1173409"/>
                <a:gd name="connsiteY2" fmla="*/ 59358 h 864222"/>
                <a:gd name="connsiteX3" fmla="*/ 1126331 w 1173409"/>
                <a:gd name="connsiteY3" fmla="*/ 4592 h 864222"/>
                <a:gd name="connsiteX4" fmla="*/ 1071564 w 1173409"/>
                <a:gd name="connsiteY4" fmla="*/ 128417 h 864222"/>
                <a:gd name="connsiteX5" fmla="*/ 1154906 w 1173409"/>
                <a:gd name="connsiteY5" fmla="*/ 109367 h 864222"/>
                <a:gd name="connsiteX6" fmla="*/ 1116806 w 1173409"/>
                <a:gd name="connsiteY6" fmla="*/ 240335 h 864222"/>
                <a:gd name="connsiteX7" fmla="*/ 1081088 w 1173409"/>
                <a:gd name="connsiteY7" fmla="*/ 864222 h 864222"/>
                <a:gd name="connsiteX8" fmla="*/ 0 w 1173409"/>
                <a:gd name="connsiteY8" fmla="*/ 864222 h 864222"/>
                <a:gd name="connsiteX9" fmla="*/ 38099 w 1173409"/>
                <a:gd name="connsiteY9" fmla="*/ 33165 h 864222"/>
                <a:gd name="connsiteX0" fmla="*/ 38099 w 1171270"/>
                <a:gd name="connsiteY0" fmla="*/ 33165 h 864222"/>
                <a:gd name="connsiteX1" fmla="*/ 550070 w 1171270"/>
                <a:gd name="connsiteY1" fmla="*/ 283197 h 864222"/>
                <a:gd name="connsiteX2" fmla="*/ 973931 w 1171270"/>
                <a:gd name="connsiteY2" fmla="*/ 59358 h 864222"/>
                <a:gd name="connsiteX3" fmla="*/ 1126331 w 1171270"/>
                <a:gd name="connsiteY3" fmla="*/ 4592 h 864222"/>
                <a:gd name="connsiteX4" fmla="*/ 1071564 w 1171270"/>
                <a:gd name="connsiteY4" fmla="*/ 128417 h 864222"/>
                <a:gd name="connsiteX5" fmla="*/ 1154906 w 1171270"/>
                <a:gd name="connsiteY5" fmla="*/ 109367 h 864222"/>
                <a:gd name="connsiteX6" fmla="*/ 1109662 w 1171270"/>
                <a:gd name="connsiteY6" fmla="*/ 237954 h 864222"/>
                <a:gd name="connsiteX7" fmla="*/ 1081088 w 1171270"/>
                <a:gd name="connsiteY7" fmla="*/ 864222 h 864222"/>
                <a:gd name="connsiteX8" fmla="*/ 0 w 1171270"/>
                <a:gd name="connsiteY8" fmla="*/ 864222 h 864222"/>
                <a:gd name="connsiteX9" fmla="*/ 38099 w 1171270"/>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9898"/>
                <a:gd name="connsiteY0" fmla="*/ 33165 h 864222"/>
                <a:gd name="connsiteX1" fmla="*/ 550070 w 1169898"/>
                <a:gd name="connsiteY1" fmla="*/ 283197 h 864222"/>
                <a:gd name="connsiteX2" fmla="*/ 973931 w 1169898"/>
                <a:gd name="connsiteY2" fmla="*/ 59358 h 864222"/>
                <a:gd name="connsiteX3" fmla="*/ 1126331 w 1169898"/>
                <a:gd name="connsiteY3" fmla="*/ 4592 h 864222"/>
                <a:gd name="connsiteX4" fmla="*/ 1071564 w 1169898"/>
                <a:gd name="connsiteY4" fmla="*/ 128417 h 864222"/>
                <a:gd name="connsiteX5" fmla="*/ 1154906 w 1169898"/>
                <a:gd name="connsiteY5" fmla="*/ 109367 h 864222"/>
                <a:gd name="connsiteX6" fmla="*/ 1104900 w 1169898"/>
                <a:gd name="connsiteY6" fmla="*/ 218904 h 864222"/>
                <a:gd name="connsiteX7" fmla="*/ 1081088 w 1169898"/>
                <a:gd name="connsiteY7" fmla="*/ 864222 h 864222"/>
                <a:gd name="connsiteX8" fmla="*/ 0 w 1169898"/>
                <a:gd name="connsiteY8" fmla="*/ 864222 h 864222"/>
                <a:gd name="connsiteX9" fmla="*/ 38099 w 1169898"/>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6642"/>
                <a:gd name="connsiteY0" fmla="*/ 33165 h 864222"/>
                <a:gd name="connsiteX1" fmla="*/ 550070 w 1166642"/>
                <a:gd name="connsiteY1" fmla="*/ 283197 h 864222"/>
                <a:gd name="connsiteX2" fmla="*/ 973931 w 1166642"/>
                <a:gd name="connsiteY2" fmla="*/ 59358 h 864222"/>
                <a:gd name="connsiteX3" fmla="*/ 1126331 w 1166642"/>
                <a:gd name="connsiteY3" fmla="*/ 4592 h 864222"/>
                <a:gd name="connsiteX4" fmla="*/ 1071564 w 1166642"/>
                <a:gd name="connsiteY4" fmla="*/ 128417 h 864222"/>
                <a:gd name="connsiteX5" fmla="*/ 1154906 w 1166642"/>
                <a:gd name="connsiteY5" fmla="*/ 109367 h 864222"/>
                <a:gd name="connsiteX6" fmla="*/ 1092994 w 1166642"/>
                <a:gd name="connsiteY6" fmla="*/ 216523 h 864222"/>
                <a:gd name="connsiteX7" fmla="*/ 1081088 w 1166642"/>
                <a:gd name="connsiteY7" fmla="*/ 864222 h 864222"/>
                <a:gd name="connsiteX8" fmla="*/ 0 w 1166642"/>
                <a:gd name="connsiteY8" fmla="*/ 864222 h 864222"/>
                <a:gd name="connsiteX9" fmla="*/ 38099 w 1166642"/>
                <a:gd name="connsiteY9" fmla="*/ 33165 h 864222"/>
                <a:gd name="connsiteX0" fmla="*/ 38099 w 1165628"/>
                <a:gd name="connsiteY0" fmla="*/ 33165 h 864222"/>
                <a:gd name="connsiteX1" fmla="*/ 550070 w 1165628"/>
                <a:gd name="connsiteY1" fmla="*/ 283197 h 864222"/>
                <a:gd name="connsiteX2" fmla="*/ 973931 w 1165628"/>
                <a:gd name="connsiteY2" fmla="*/ 59358 h 864222"/>
                <a:gd name="connsiteX3" fmla="*/ 1126331 w 1165628"/>
                <a:gd name="connsiteY3" fmla="*/ 4592 h 864222"/>
                <a:gd name="connsiteX4" fmla="*/ 1071564 w 1165628"/>
                <a:gd name="connsiteY4" fmla="*/ 128417 h 864222"/>
                <a:gd name="connsiteX5" fmla="*/ 1154906 w 1165628"/>
                <a:gd name="connsiteY5" fmla="*/ 109367 h 864222"/>
                <a:gd name="connsiteX6" fmla="*/ 1092994 w 1165628"/>
                <a:gd name="connsiteY6" fmla="*/ 216523 h 864222"/>
                <a:gd name="connsiteX7" fmla="*/ 1095374 w 1165628"/>
                <a:gd name="connsiteY7" fmla="*/ 278436 h 864222"/>
                <a:gd name="connsiteX8" fmla="*/ 1081088 w 1165628"/>
                <a:gd name="connsiteY8" fmla="*/ 864222 h 864222"/>
                <a:gd name="connsiteX9" fmla="*/ 0 w 1165628"/>
                <a:gd name="connsiteY9" fmla="*/ 864222 h 864222"/>
                <a:gd name="connsiteX10" fmla="*/ 38099 w 1165628"/>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38099 w 1155050"/>
                <a:gd name="connsiteY0" fmla="*/ 33165 h 864222"/>
                <a:gd name="connsiteX1" fmla="*/ 550070 w 1155050"/>
                <a:gd name="connsiteY1" fmla="*/ 283197 h 864222"/>
                <a:gd name="connsiteX2" fmla="*/ 973931 w 1155050"/>
                <a:gd name="connsiteY2" fmla="*/ 59358 h 864222"/>
                <a:gd name="connsiteX3" fmla="*/ 1126331 w 1155050"/>
                <a:gd name="connsiteY3" fmla="*/ 4592 h 864222"/>
                <a:gd name="connsiteX4" fmla="*/ 1071564 w 1155050"/>
                <a:gd name="connsiteY4" fmla="*/ 128417 h 864222"/>
                <a:gd name="connsiteX5" fmla="*/ 1154906 w 1155050"/>
                <a:gd name="connsiteY5" fmla="*/ 109367 h 864222"/>
                <a:gd name="connsiteX6" fmla="*/ 1092994 w 1155050"/>
                <a:gd name="connsiteY6" fmla="*/ 216523 h 864222"/>
                <a:gd name="connsiteX7" fmla="*/ 1052511 w 1155050"/>
                <a:gd name="connsiteY7" fmla="*/ 292724 h 864222"/>
                <a:gd name="connsiteX8" fmla="*/ 1081088 w 1155050"/>
                <a:gd name="connsiteY8" fmla="*/ 864222 h 864222"/>
                <a:gd name="connsiteX9" fmla="*/ 0 w 1155050"/>
                <a:gd name="connsiteY9" fmla="*/ 864222 h 864222"/>
                <a:gd name="connsiteX10" fmla="*/ 38099 w 1155050"/>
                <a:gd name="connsiteY10" fmla="*/ 33165 h 864222"/>
                <a:gd name="connsiteX0" fmla="*/ 0 w 1116951"/>
                <a:gd name="connsiteY0" fmla="*/ 33165 h 864222"/>
                <a:gd name="connsiteX1" fmla="*/ 511971 w 1116951"/>
                <a:gd name="connsiteY1" fmla="*/ 283197 h 864222"/>
                <a:gd name="connsiteX2" fmla="*/ 935832 w 1116951"/>
                <a:gd name="connsiteY2" fmla="*/ 59358 h 864222"/>
                <a:gd name="connsiteX3" fmla="*/ 1088232 w 1116951"/>
                <a:gd name="connsiteY3" fmla="*/ 4592 h 864222"/>
                <a:gd name="connsiteX4" fmla="*/ 1033465 w 1116951"/>
                <a:gd name="connsiteY4" fmla="*/ 128417 h 864222"/>
                <a:gd name="connsiteX5" fmla="*/ 1116807 w 1116951"/>
                <a:gd name="connsiteY5" fmla="*/ 109367 h 864222"/>
                <a:gd name="connsiteX6" fmla="*/ 1054895 w 1116951"/>
                <a:gd name="connsiteY6" fmla="*/ 216523 h 864222"/>
                <a:gd name="connsiteX7" fmla="*/ 1014412 w 1116951"/>
                <a:gd name="connsiteY7" fmla="*/ 292724 h 864222"/>
                <a:gd name="connsiteX8" fmla="*/ 1042989 w 1116951"/>
                <a:gd name="connsiteY8" fmla="*/ 864222 h 864222"/>
                <a:gd name="connsiteX9" fmla="*/ 280988 w 1116951"/>
                <a:gd name="connsiteY9" fmla="*/ 764210 h 864222"/>
                <a:gd name="connsiteX10" fmla="*/ 0 w 1116951"/>
                <a:gd name="connsiteY10" fmla="*/ 33165 h 864222"/>
                <a:gd name="connsiteX0" fmla="*/ 80961 w 1197768"/>
                <a:gd name="connsiteY0" fmla="*/ 33165 h 883272"/>
                <a:gd name="connsiteX1" fmla="*/ 592932 w 1197768"/>
                <a:gd name="connsiteY1" fmla="*/ 283197 h 883272"/>
                <a:gd name="connsiteX2" fmla="*/ 1016793 w 1197768"/>
                <a:gd name="connsiteY2" fmla="*/ 59358 h 883272"/>
                <a:gd name="connsiteX3" fmla="*/ 1169193 w 1197768"/>
                <a:gd name="connsiteY3" fmla="*/ 4592 h 883272"/>
                <a:gd name="connsiteX4" fmla="*/ 1114426 w 1197768"/>
                <a:gd name="connsiteY4" fmla="*/ 128417 h 883272"/>
                <a:gd name="connsiteX5" fmla="*/ 1197768 w 1197768"/>
                <a:gd name="connsiteY5" fmla="*/ 109367 h 883272"/>
                <a:gd name="connsiteX6" fmla="*/ 1135856 w 1197768"/>
                <a:gd name="connsiteY6" fmla="*/ 216523 h 883272"/>
                <a:gd name="connsiteX7" fmla="*/ 1095373 w 1197768"/>
                <a:gd name="connsiteY7" fmla="*/ 292724 h 883272"/>
                <a:gd name="connsiteX8" fmla="*/ 0 w 1197768"/>
                <a:gd name="connsiteY8" fmla="*/ 883272 h 883272"/>
                <a:gd name="connsiteX9" fmla="*/ 361949 w 1197768"/>
                <a:gd name="connsiteY9" fmla="*/ 764210 h 883272"/>
                <a:gd name="connsiteX10" fmla="*/ 80961 w 1197768"/>
                <a:gd name="connsiteY10" fmla="*/ 33165 h 883272"/>
                <a:gd name="connsiteX0" fmla="*/ 80961 w 1197768"/>
                <a:gd name="connsiteY0" fmla="*/ 33165 h 941850"/>
                <a:gd name="connsiteX1" fmla="*/ 592932 w 1197768"/>
                <a:gd name="connsiteY1" fmla="*/ 283197 h 941850"/>
                <a:gd name="connsiteX2" fmla="*/ 1016793 w 1197768"/>
                <a:gd name="connsiteY2" fmla="*/ 59358 h 941850"/>
                <a:gd name="connsiteX3" fmla="*/ 1169193 w 1197768"/>
                <a:gd name="connsiteY3" fmla="*/ 4592 h 941850"/>
                <a:gd name="connsiteX4" fmla="*/ 1114426 w 1197768"/>
                <a:gd name="connsiteY4" fmla="*/ 128417 h 941850"/>
                <a:gd name="connsiteX5" fmla="*/ 1197768 w 1197768"/>
                <a:gd name="connsiteY5" fmla="*/ 109367 h 941850"/>
                <a:gd name="connsiteX6" fmla="*/ 1135856 w 1197768"/>
                <a:gd name="connsiteY6" fmla="*/ 216523 h 941850"/>
                <a:gd name="connsiteX7" fmla="*/ 1095373 w 1197768"/>
                <a:gd name="connsiteY7" fmla="*/ 292724 h 941850"/>
                <a:gd name="connsiteX8" fmla="*/ 0 w 1197768"/>
                <a:gd name="connsiteY8" fmla="*/ 883272 h 941850"/>
                <a:gd name="connsiteX9" fmla="*/ 361949 w 1197768"/>
                <a:gd name="connsiteY9" fmla="*/ 764210 h 941850"/>
                <a:gd name="connsiteX10" fmla="*/ 80961 w 1197768"/>
                <a:gd name="connsiteY10" fmla="*/ 33165 h 941850"/>
                <a:gd name="connsiteX0" fmla="*/ 73817 w 1190624"/>
                <a:gd name="connsiteY0" fmla="*/ 33165 h 935150"/>
                <a:gd name="connsiteX1" fmla="*/ 585788 w 1190624"/>
                <a:gd name="connsiteY1" fmla="*/ 283197 h 935150"/>
                <a:gd name="connsiteX2" fmla="*/ 1009649 w 1190624"/>
                <a:gd name="connsiteY2" fmla="*/ 59358 h 935150"/>
                <a:gd name="connsiteX3" fmla="*/ 1162049 w 1190624"/>
                <a:gd name="connsiteY3" fmla="*/ 4592 h 935150"/>
                <a:gd name="connsiteX4" fmla="*/ 1107282 w 1190624"/>
                <a:gd name="connsiteY4" fmla="*/ 128417 h 935150"/>
                <a:gd name="connsiteX5" fmla="*/ 1190624 w 1190624"/>
                <a:gd name="connsiteY5" fmla="*/ 109367 h 935150"/>
                <a:gd name="connsiteX6" fmla="*/ 1128712 w 1190624"/>
                <a:gd name="connsiteY6" fmla="*/ 216523 h 935150"/>
                <a:gd name="connsiteX7" fmla="*/ 1088229 w 1190624"/>
                <a:gd name="connsiteY7" fmla="*/ 292724 h 935150"/>
                <a:gd name="connsiteX8" fmla="*/ 0 w 1190624"/>
                <a:gd name="connsiteY8" fmla="*/ 876129 h 935150"/>
                <a:gd name="connsiteX9" fmla="*/ 354805 w 1190624"/>
                <a:gd name="connsiteY9" fmla="*/ 764210 h 935150"/>
                <a:gd name="connsiteX10" fmla="*/ 73817 w 1190624"/>
                <a:gd name="connsiteY10" fmla="*/ 33165 h 935150"/>
                <a:gd name="connsiteX0" fmla="*/ 73817 w 1190624"/>
                <a:gd name="connsiteY0" fmla="*/ 33165 h 950113"/>
                <a:gd name="connsiteX1" fmla="*/ 585788 w 1190624"/>
                <a:gd name="connsiteY1" fmla="*/ 283197 h 950113"/>
                <a:gd name="connsiteX2" fmla="*/ 1009649 w 1190624"/>
                <a:gd name="connsiteY2" fmla="*/ 59358 h 950113"/>
                <a:gd name="connsiteX3" fmla="*/ 1162049 w 1190624"/>
                <a:gd name="connsiteY3" fmla="*/ 4592 h 950113"/>
                <a:gd name="connsiteX4" fmla="*/ 1107282 w 1190624"/>
                <a:gd name="connsiteY4" fmla="*/ 128417 h 950113"/>
                <a:gd name="connsiteX5" fmla="*/ 1190624 w 1190624"/>
                <a:gd name="connsiteY5" fmla="*/ 109367 h 950113"/>
                <a:gd name="connsiteX6" fmla="*/ 1128712 w 1190624"/>
                <a:gd name="connsiteY6" fmla="*/ 216523 h 950113"/>
                <a:gd name="connsiteX7" fmla="*/ 1088229 w 1190624"/>
                <a:gd name="connsiteY7" fmla="*/ 292724 h 950113"/>
                <a:gd name="connsiteX8" fmla="*/ 0 w 1190624"/>
                <a:gd name="connsiteY8" fmla="*/ 876129 h 950113"/>
                <a:gd name="connsiteX9" fmla="*/ 354805 w 1190624"/>
                <a:gd name="connsiteY9" fmla="*/ 764210 h 950113"/>
                <a:gd name="connsiteX10" fmla="*/ 73817 w 1190624"/>
                <a:gd name="connsiteY10" fmla="*/ 33165 h 950113"/>
                <a:gd name="connsiteX0" fmla="*/ 73817 w 1190624"/>
                <a:gd name="connsiteY0" fmla="*/ 33165 h 980316"/>
                <a:gd name="connsiteX1" fmla="*/ 585788 w 1190624"/>
                <a:gd name="connsiteY1" fmla="*/ 283197 h 980316"/>
                <a:gd name="connsiteX2" fmla="*/ 1009649 w 1190624"/>
                <a:gd name="connsiteY2" fmla="*/ 59358 h 980316"/>
                <a:gd name="connsiteX3" fmla="*/ 1162049 w 1190624"/>
                <a:gd name="connsiteY3" fmla="*/ 4592 h 980316"/>
                <a:gd name="connsiteX4" fmla="*/ 1107282 w 1190624"/>
                <a:gd name="connsiteY4" fmla="*/ 128417 h 980316"/>
                <a:gd name="connsiteX5" fmla="*/ 1190624 w 1190624"/>
                <a:gd name="connsiteY5" fmla="*/ 109367 h 980316"/>
                <a:gd name="connsiteX6" fmla="*/ 1128712 w 1190624"/>
                <a:gd name="connsiteY6" fmla="*/ 216523 h 980316"/>
                <a:gd name="connsiteX7" fmla="*/ 1088229 w 1190624"/>
                <a:gd name="connsiteY7" fmla="*/ 292724 h 980316"/>
                <a:gd name="connsiteX8" fmla="*/ 0 w 1190624"/>
                <a:gd name="connsiteY8" fmla="*/ 876129 h 980316"/>
                <a:gd name="connsiteX9" fmla="*/ 354805 w 1190624"/>
                <a:gd name="connsiteY9" fmla="*/ 764210 h 980316"/>
                <a:gd name="connsiteX10" fmla="*/ 73817 w 1190624"/>
                <a:gd name="connsiteY10" fmla="*/ 33165 h 980316"/>
                <a:gd name="connsiteX0" fmla="*/ 73817 w 1190624"/>
                <a:gd name="connsiteY0" fmla="*/ 33165 h 984066"/>
                <a:gd name="connsiteX1" fmla="*/ 585788 w 1190624"/>
                <a:gd name="connsiteY1" fmla="*/ 283197 h 984066"/>
                <a:gd name="connsiteX2" fmla="*/ 1009649 w 1190624"/>
                <a:gd name="connsiteY2" fmla="*/ 59358 h 984066"/>
                <a:gd name="connsiteX3" fmla="*/ 1162049 w 1190624"/>
                <a:gd name="connsiteY3" fmla="*/ 4592 h 984066"/>
                <a:gd name="connsiteX4" fmla="*/ 1107282 w 1190624"/>
                <a:gd name="connsiteY4" fmla="*/ 128417 h 984066"/>
                <a:gd name="connsiteX5" fmla="*/ 1190624 w 1190624"/>
                <a:gd name="connsiteY5" fmla="*/ 109367 h 984066"/>
                <a:gd name="connsiteX6" fmla="*/ 1128712 w 1190624"/>
                <a:gd name="connsiteY6" fmla="*/ 216523 h 984066"/>
                <a:gd name="connsiteX7" fmla="*/ 1088229 w 1190624"/>
                <a:gd name="connsiteY7" fmla="*/ 292724 h 984066"/>
                <a:gd name="connsiteX8" fmla="*/ 0 w 1190624"/>
                <a:gd name="connsiteY8" fmla="*/ 876129 h 984066"/>
                <a:gd name="connsiteX9" fmla="*/ 354805 w 1190624"/>
                <a:gd name="connsiteY9" fmla="*/ 764210 h 984066"/>
                <a:gd name="connsiteX10" fmla="*/ 73817 w 1190624"/>
                <a:gd name="connsiteY10" fmla="*/ 33165 h 984066"/>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73817 w 1190624"/>
                <a:gd name="connsiteY10"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302417 w 1190624"/>
                <a:gd name="connsiteY10" fmla="*/ 614191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5730 w 1190624"/>
                <a:gd name="connsiteY10" fmla="*/ 597522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5730 w 1190624"/>
                <a:gd name="connsiteY10" fmla="*/ 597522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4805 w 1190624"/>
                <a:gd name="connsiteY9" fmla="*/ 764210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73817 w 1190624"/>
                <a:gd name="connsiteY11"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128586 w 1190624"/>
                <a:gd name="connsiteY11" fmla="*/ 535610 h 982572"/>
                <a:gd name="connsiteX12" fmla="*/ 73817 w 1190624"/>
                <a:gd name="connsiteY12"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73817 w 1190624"/>
                <a:gd name="connsiteY12"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169067 w 1190624"/>
                <a:gd name="connsiteY12" fmla="*/ 349872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7522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73817 w 1190624"/>
                <a:gd name="connsiteY13"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50005 w 1190624"/>
                <a:gd name="connsiteY13" fmla="*/ 2427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2 w 1190624"/>
                <a:gd name="connsiteY6" fmla="*/ 216523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3 w 1190624"/>
                <a:gd name="connsiteY6" fmla="*/ 201607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 name="connsiteX0" fmla="*/ 73817 w 1190624"/>
                <a:gd name="connsiteY0" fmla="*/ 33165 h 982572"/>
                <a:gd name="connsiteX1" fmla="*/ 585788 w 1190624"/>
                <a:gd name="connsiteY1" fmla="*/ 283197 h 982572"/>
                <a:gd name="connsiteX2" fmla="*/ 1009649 w 1190624"/>
                <a:gd name="connsiteY2" fmla="*/ 59358 h 982572"/>
                <a:gd name="connsiteX3" fmla="*/ 1162049 w 1190624"/>
                <a:gd name="connsiteY3" fmla="*/ 4592 h 982572"/>
                <a:gd name="connsiteX4" fmla="*/ 1107282 w 1190624"/>
                <a:gd name="connsiteY4" fmla="*/ 128417 h 982572"/>
                <a:gd name="connsiteX5" fmla="*/ 1190624 w 1190624"/>
                <a:gd name="connsiteY5" fmla="*/ 109367 h 982572"/>
                <a:gd name="connsiteX6" fmla="*/ 1128713 w 1190624"/>
                <a:gd name="connsiteY6" fmla="*/ 201607 h 982572"/>
                <a:gd name="connsiteX7" fmla="*/ 1088229 w 1190624"/>
                <a:gd name="connsiteY7" fmla="*/ 292724 h 982572"/>
                <a:gd name="connsiteX8" fmla="*/ 0 w 1190624"/>
                <a:gd name="connsiteY8" fmla="*/ 876129 h 982572"/>
                <a:gd name="connsiteX9" fmla="*/ 357186 w 1190624"/>
                <a:gd name="connsiteY9" fmla="*/ 761828 h 982572"/>
                <a:gd name="connsiteX10" fmla="*/ 138111 w 1190624"/>
                <a:gd name="connsiteY10" fmla="*/ 587997 h 982572"/>
                <a:gd name="connsiteX11" fmla="*/ 242886 w 1190624"/>
                <a:gd name="connsiteY11" fmla="*/ 592760 h 982572"/>
                <a:gd name="connsiteX12" fmla="*/ 40480 w 1190624"/>
                <a:gd name="connsiteY12" fmla="*/ 335584 h 982572"/>
                <a:gd name="connsiteX13" fmla="*/ 145255 w 1190624"/>
                <a:gd name="connsiteY13" fmla="*/ 357016 h 982572"/>
                <a:gd name="connsiteX14" fmla="*/ 73817 w 1190624"/>
                <a:gd name="connsiteY14" fmla="*/ 33165 h 98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24" h="982572">
                  <a:moveTo>
                    <a:pt x="73817" y="33165"/>
                  </a:moveTo>
                  <a:cubicBezTo>
                    <a:pt x="223043" y="160959"/>
                    <a:pt x="360362" y="295897"/>
                    <a:pt x="585788" y="283197"/>
                  </a:cubicBezTo>
                  <a:cubicBezTo>
                    <a:pt x="565150" y="10146"/>
                    <a:pt x="868362" y="-67643"/>
                    <a:pt x="1009649" y="59358"/>
                  </a:cubicBezTo>
                  <a:cubicBezTo>
                    <a:pt x="1060449" y="100634"/>
                    <a:pt x="1116012" y="22847"/>
                    <a:pt x="1162049" y="4592"/>
                  </a:cubicBezTo>
                  <a:lnTo>
                    <a:pt x="1107282" y="128417"/>
                  </a:lnTo>
                  <a:cubicBezTo>
                    <a:pt x="1150937" y="121274"/>
                    <a:pt x="1161256" y="114129"/>
                    <a:pt x="1190624" y="109367"/>
                  </a:cubicBezTo>
                  <a:cubicBezTo>
                    <a:pt x="1172764" y="141514"/>
                    <a:pt x="1169591" y="118661"/>
                    <a:pt x="1128713" y="201607"/>
                  </a:cubicBezTo>
                  <a:cubicBezTo>
                    <a:pt x="1114654" y="239937"/>
                    <a:pt x="1088041" y="238418"/>
                    <a:pt x="1088229" y="292724"/>
                  </a:cubicBezTo>
                  <a:cubicBezTo>
                    <a:pt x="1083863" y="593555"/>
                    <a:pt x="725486" y="1235697"/>
                    <a:pt x="0" y="876129"/>
                  </a:cubicBezTo>
                  <a:cubicBezTo>
                    <a:pt x="142081" y="865017"/>
                    <a:pt x="200818" y="865809"/>
                    <a:pt x="357186" y="761828"/>
                  </a:cubicBezTo>
                  <a:cubicBezTo>
                    <a:pt x="231774" y="744365"/>
                    <a:pt x="163511" y="695948"/>
                    <a:pt x="138111" y="587997"/>
                  </a:cubicBezTo>
                  <a:lnTo>
                    <a:pt x="242886" y="592760"/>
                  </a:lnTo>
                  <a:cubicBezTo>
                    <a:pt x="125411" y="543548"/>
                    <a:pt x="46037" y="489572"/>
                    <a:pt x="40480" y="335584"/>
                  </a:cubicBezTo>
                  <a:lnTo>
                    <a:pt x="145255" y="357016"/>
                  </a:lnTo>
                  <a:cubicBezTo>
                    <a:pt x="14286" y="220491"/>
                    <a:pt x="40480" y="191122"/>
                    <a:pt x="73817" y="33165"/>
                  </a:cubicBez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ADBC0F4C-624B-1832-9E0C-DC52850ADAF3}"/>
                </a:ext>
              </a:extLst>
            </p:cNvPr>
            <p:cNvGrpSpPr/>
            <p:nvPr/>
          </p:nvGrpSpPr>
          <p:grpSpPr>
            <a:xfrm rot="20379868" flipH="1">
              <a:off x="6042248" y="1142632"/>
              <a:ext cx="278859" cy="249067"/>
              <a:chOff x="7649153" y="1540517"/>
              <a:chExt cx="1115986" cy="996771"/>
            </a:xfrm>
            <a:solidFill>
              <a:schemeClr val="tx1">
                <a:lumMod val="75000"/>
                <a:lumOff val="25000"/>
              </a:schemeClr>
            </a:solidFill>
          </p:grpSpPr>
          <p:grpSp>
            <p:nvGrpSpPr>
              <p:cNvPr id="364" name="Group 363">
                <a:extLst>
                  <a:ext uri="{FF2B5EF4-FFF2-40B4-BE49-F238E27FC236}">
                    <a16:creationId xmlns:a16="http://schemas.microsoft.com/office/drawing/2014/main" id="{EFF871DF-3B38-53C7-6174-8DC00F15C7B6}"/>
                  </a:ext>
                </a:extLst>
              </p:cNvPr>
              <p:cNvGrpSpPr/>
              <p:nvPr/>
            </p:nvGrpSpPr>
            <p:grpSpPr>
              <a:xfrm>
                <a:off x="7649153" y="1540517"/>
                <a:ext cx="1115986" cy="996771"/>
                <a:chOff x="3908426" y="712788"/>
                <a:chExt cx="534988" cy="477838"/>
              </a:xfrm>
              <a:grpFill/>
            </p:grpSpPr>
            <p:sp>
              <p:nvSpPr>
                <p:cNvPr id="366" name="Freeform 1319">
                  <a:extLst>
                    <a:ext uri="{FF2B5EF4-FFF2-40B4-BE49-F238E27FC236}">
                      <a16:creationId xmlns:a16="http://schemas.microsoft.com/office/drawing/2014/main" id="{F88EA62A-EB8A-2561-7BBB-D0F70F5AAEA9}"/>
                    </a:ext>
                  </a:extLst>
                </p:cNvPr>
                <p:cNvSpPr>
                  <a:spLocks/>
                </p:cNvSpPr>
                <p:nvPr/>
              </p:nvSpPr>
              <p:spPr bwMode="auto">
                <a:xfrm>
                  <a:off x="3908426" y="712788"/>
                  <a:ext cx="534988" cy="357188"/>
                </a:xfrm>
                <a:custGeom>
                  <a:avLst/>
                  <a:gdLst>
                    <a:gd name="T0" fmla="*/ 233 w 337"/>
                    <a:gd name="T1" fmla="*/ 204 h 225"/>
                    <a:gd name="T2" fmla="*/ 258 w 337"/>
                    <a:gd name="T3" fmla="*/ 88 h 225"/>
                    <a:gd name="T4" fmla="*/ 264 w 337"/>
                    <a:gd name="T5" fmla="*/ 56 h 225"/>
                    <a:gd name="T6" fmla="*/ 267 w 337"/>
                    <a:gd name="T7" fmla="*/ 40 h 225"/>
                    <a:gd name="T8" fmla="*/ 268 w 337"/>
                    <a:gd name="T9" fmla="*/ 33 h 225"/>
                    <a:gd name="T10" fmla="*/ 269 w 337"/>
                    <a:gd name="T11" fmla="*/ 28 h 225"/>
                    <a:gd name="T12" fmla="*/ 269 w 337"/>
                    <a:gd name="T13" fmla="*/ 26 h 225"/>
                    <a:gd name="T14" fmla="*/ 271 w 337"/>
                    <a:gd name="T15" fmla="*/ 23 h 225"/>
                    <a:gd name="T16" fmla="*/ 274 w 337"/>
                    <a:gd name="T17" fmla="*/ 17 h 225"/>
                    <a:gd name="T18" fmla="*/ 278 w 337"/>
                    <a:gd name="T19" fmla="*/ 11 h 225"/>
                    <a:gd name="T20" fmla="*/ 284 w 337"/>
                    <a:gd name="T21" fmla="*/ 7 h 225"/>
                    <a:gd name="T22" fmla="*/ 291 w 337"/>
                    <a:gd name="T23" fmla="*/ 2 h 225"/>
                    <a:gd name="T24" fmla="*/ 297 w 337"/>
                    <a:gd name="T25" fmla="*/ 1 h 225"/>
                    <a:gd name="T26" fmla="*/ 304 w 337"/>
                    <a:gd name="T27" fmla="*/ 0 h 225"/>
                    <a:gd name="T28" fmla="*/ 308 w 337"/>
                    <a:gd name="T29" fmla="*/ 0 h 225"/>
                    <a:gd name="T30" fmla="*/ 337 w 337"/>
                    <a:gd name="T31" fmla="*/ 0 h 225"/>
                    <a:gd name="T32" fmla="*/ 337 w 337"/>
                    <a:gd name="T33" fmla="*/ 18 h 225"/>
                    <a:gd name="T34" fmla="*/ 313 w 337"/>
                    <a:gd name="T35" fmla="*/ 18 h 225"/>
                    <a:gd name="T36" fmla="*/ 308 w 337"/>
                    <a:gd name="T37" fmla="*/ 18 h 225"/>
                    <a:gd name="T38" fmla="*/ 305 w 337"/>
                    <a:gd name="T39" fmla="*/ 18 h 225"/>
                    <a:gd name="T40" fmla="*/ 300 w 337"/>
                    <a:gd name="T41" fmla="*/ 20 h 225"/>
                    <a:gd name="T42" fmla="*/ 295 w 337"/>
                    <a:gd name="T43" fmla="*/ 23 h 225"/>
                    <a:gd name="T44" fmla="*/ 291 w 337"/>
                    <a:gd name="T45" fmla="*/ 26 h 225"/>
                    <a:gd name="T46" fmla="*/ 290 w 337"/>
                    <a:gd name="T47" fmla="*/ 30 h 225"/>
                    <a:gd name="T48" fmla="*/ 288 w 337"/>
                    <a:gd name="T49" fmla="*/ 31 h 225"/>
                    <a:gd name="T50" fmla="*/ 288 w 337"/>
                    <a:gd name="T51" fmla="*/ 33 h 225"/>
                    <a:gd name="T52" fmla="*/ 288 w 337"/>
                    <a:gd name="T53" fmla="*/ 36 h 225"/>
                    <a:gd name="T54" fmla="*/ 287 w 337"/>
                    <a:gd name="T55" fmla="*/ 44 h 225"/>
                    <a:gd name="T56" fmla="*/ 282 w 337"/>
                    <a:gd name="T57" fmla="*/ 60 h 225"/>
                    <a:gd name="T58" fmla="*/ 277 w 337"/>
                    <a:gd name="T59" fmla="*/ 90 h 225"/>
                    <a:gd name="T60" fmla="*/ 249 w 337"/>
                    <a:gd name="T61" fmla="*/ 225 h 225"/>
                    <a:gd name="T62" fmla="*/ 40 w 337"/>
                    <a:gd name="T63" fmla="*/ 225 h 225"/>
                    <a:gd name="T64" fmla="*/ 0 w 337"/>
                    <a:gd name="T65" fmla="*/ 76 h 225"/>
                    <a:gd name="T66" fmla="*/ 242 w 337"/>
                    <a:gd name="T67" fmla="*/ 76 h 225"/>
                    <a:gd name="T68" fmla="*/ 242 w 337"/>
                    <a:gd name="T69" fmla="*/ 95 h 225"/>
                    <a:gd name="T70" fmla="*/ 26 w 337"/>
                    <a:gd name="T71" fmla="*/ 95 h 225"/>
                    <a:gd name="T72" fmla="*/ 56 w 337"/>
                    <a:gd name="T73" fmla="*/ 204 h 225"/>
                    <a:gd name="T74" fmla="*/ 233 w 337"/>
                    <a:gd name="T75" fmla="*/ 20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7" h="225">
                      <a:moveTo>
                        <a:pt x="233" y="204"/>
                      </a:moveTo>
                      <a:lnTo>
                        <a:pt x="258" y="88"/>
                      </a:lnTo>
                      <a:lnTo>
                        <a:pt x="264" y="56"/>
                      </a:lnTo>
                      <a:lnTo>
                        <a:pt x="267" y="40"/>
                      </a:lnTo>
                      <a:lnTo>
                        <a:pt x="268" y="33"/>
                      </a:lnTo>
                      <a:lnTo>
                        <a:pt x="269" y="28"/>
                      </a:lnTo>
                      <a:lnTo>
                        <a:pt x="269" y="26"/>
                      </a:lnTo>
                      <a:lnTo>
                        <a:pt x="271" y="23"/>
                      </a:lnTo>
                      <a:lnTo>
                        <a:pt x="274" y="17"/>
                      </a:lnTo>
                      <a:lnTo>
                        <a:pt x="278" y="11"/>
                      </a:lnTo>
                      <a:lnTo>
                        <a:pt x="284" y="7"/>
                      </a:lnTo>
                      <a:lnTo>
                        <a:pt x="291" y="2"/>
                      </a:lnTo>
                      <a:lnTo>
                        <a:pt x="297" y="1"/>
                      </a:lnTo>
                      <a:lnTo>
                        <a:pt x="304" y="0"/>
                      </a:lnTo>
                      <a:lnTo>
                        <a:pt x="308" y="0"/>
                      </a:lnTo>
                      <a:lnTo>
                        <a:pt x="337" y="0"/>
                      </a:lnTo>
                      <a:lnTo>
                        <a:pt x="337" y="18"/>
                      </a:lnTo>
                      <a:lnTo>
                        <a:pt x="313" y="18"/>
                      </a:lnTo>
                      <a:lnTo>
                        <a:pt x="308" y="18"/>
                      </a:lnTo>
                      <a:lnTo>
                        <a:pt x="305" y="18"/>
                      </a:lnTo>
                      <a:lnTo>
                        <a:pt x="300" y="20"/>
                      </a:lnTo>
                      <a:lnTo>
                        <a:pt x="295" y="23"/>
                      </a:lnTo>
                      <a:lnTo>
                        <a:pt x="291" y="26"/>
                      </a:lnTo>
                      <a:lnTo>
                        <a:pt x="290" y="30"/>
                      </a:lnTo>
                      <a:lnTo>
                        <a:pt x="288" y="31"/>
                      </a:lnTo>
                      <a:lnTo>
                        <a:pt x="288" y="33"/>
                      </a:lnTo>
                      <a:lnTo>
                        <a:pt x="288" y="36"/>
                      </a:lnTo>
                      <a:lnTo>
                        <a:pt x="287" y="44"/>
                      </a:lnTo>
                      <a:lnTo>
                        <a:pt x="282" y="60"/>
                      </a:lnTo>
                      <a:lnTo>
                        <a:pt x="277" y="90"/>
                      </a:lnTo>
                      <a:lnTo>
                        <a:pt x="249" y="225"/>
                      </a:lnTo>
                      <a:lnTo>
                        <a:pt x="40" y="225"/>
                      </a:lnTo>
                      <a:lnTo>
                        <a:pt x="0" y="76"/>
                      </a:lnTo>
                      <a:lnTo>
                        <a:pt x="242" y="76"/>
                      </a:lnTo>
                      <a:lnTo>
                        <a:pt x="242" y="95"/>
                      </a:lnTo>
                      <a:lnTo>
                        <a:pt x="26" y="95"/>
                      </a:lnTo>
                      <a:lnTo>
                        <a:pt x="56" y="204"/>
                      </a:lnTo>
                      <a:lnTo>
                        <a:pt x="233" y="20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7" name="Freeform 1320">
                  <a:extLst>
                    <a:ext uri="{FF2B5EF4-FFF2-40B4-BE49-F238E27FC236}">
                      <a16:creationId xmlns:a16="http://schemas.microsoft.com/office/drawing/2014/main" id="{D334E0A7-B80D-EC3C-9BAC-67171FE1DF75}"/>
                    </a:ext>
                  </a:extLst>
                </p:cNvPr>
                <p:cNvSpPr>
                  <a:spLocks noEditPoints="1"/>
                </p:cNvSpPr>
                <p:nvPr/>
              </p:nvSpPr>
              <p:spPr bwMode="auto">
                <a:xfrm>
                  <a:off x="4198938" y="1076326"/>
                  <a:ext cx="114300" cy="114300"/>
                </a:xfrm>
                <a:prstGeom prst="donut">
                  <a:avLst>
                    <a:gd name="adj" fmla="val 21447"/>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8" name="Freeform 1321">
                  <a:extLst>
                    <a:ext uri="{FF2B5EF4-FFF2-40B4-BE49-F238E27FC236}">
                      <a16:creationId xmlns:a16="http://schemas.microsoft.com/office/drawing/2014/main" id="{5A6859B3-4178-0930-5B94-80A6EB34EC54}"/>
                    </a:ext>
                  </a:extLst>
                </p:cNvPr>
                <p:cNvSpPr>
                  <a:spLocks/>
                </p:cNvSpPr>
                <p:nvPr/>
              </p:nvSpPr>
              <p:spPr bwMode="auto">
                <a:xfrm flipH="1">
                  <a:off x="4068763" y="879476"/>
                  <a:ext cx="136525" cy="136525"/>
                </a:xfrm>
                <a:prstGeom prst="pi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9" name="Freeform 1323">
                  <a:extLst>
                    <a:ext uri="{FF2B5EF4-FFF2-40B4-BE49-F238E27FC236}">
                      <a16:creationId xmlns:a16="http://schemas.microsoft.com/office/drawing/2014/main" id="{FFF51AC2-4BDD-399A-2AA3-0820464D7582}"/>
                    </a:ext>
                  </a:extLst>
                </p:cNvPr>
                <p:cNvSpPr>
                  <a:spLocks noEditPoints="1"/>
                </p:cNvSpPr>
                <p:nvPr/>
              </p:nvSpPr>
              <p:spPr bwMode="auto">
                <a:xfrm>
                  <a:off x="3971926" y="1076326"/>
                  <a:ext cx="114300" cy="114300"/>
                </a:xfrm>
                <a:prstGeom prst="donut">
                  <a:avLst>
                    <a:gd name="adj" fmla="val 20271"/>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65" name="Freeform 364">
                <a:extLst>
                  <a:ext uri="{FF2B5EF4-FFF2-40B4-BE49-F238E27FC236}">
                    <a16:creationId xmlns:a16="http://schemas.microsoft.com/office/drawing/2014/main" id="{27E28932-9686-98BD-93AB-C78B9F647466}"/>
                  </a:ext>
                </a:extLst>
              </p:cNvPr>
              <p:cNvSpPr>
                <a:spLocks/>
              </p:cNvSpPr>
              <p:nvPr/>
            </p:nvSpPr>
            <p:spPr bwMode="auto">
              <a:xfrm rot="5400000" flipH="1">
                <a:off x="7986612" y="1893126"/>
                <a:ext cx="117960" cy="117894"/>
              </a:xfrm>
              <a:custGeom>
                <a:avLst/>
                <a:gdLst>
                  <a:gd name="connsiteX0" fmla="*/ 142395 w 142395"/>
                  <a:gd name="connsiteY0" fmla="*/ 0 h 142315"/>
                  <a:gd name="connsiteX1" fmla="*/ 0 w 142395"/>
                  <a:gd name="connsiteY1" fmla="*/ 0 h 142315"/>
                  <a:gd name="connsiteX2" fmla="*/ 4806 w 142395"/>
                  <a:gd name="connsiteY2" fmla="*/ 142315 h 142315"/>
                  <a:gd name="connsiteX3" fmla="*/ 142395 w 142395"/>
                  <a:gd name="connsiteY3" fmla="*/ 0 h 142315"/>
                </a:gdLst>
                <a:ahLst/>
                <a:cxnLst>
                  <a:cxn ang="0">
                    <a:pos x="connsiteX0" y="connsiteY0"/>
                  </a:cxn>
                  <a:cxn ang="0">
                    <a:pos x="connsiteX1" y="connsiteY1"/>
                  </a:cxn>
                  <a:cxn ang="0">
                    <a:pos x="connsiteX2" y="connsiteY2"/>
                  </a:cxn>
                  <a:cxn ang="0">
                    <a:pos x="connsiteX3" y="connsiteY3"/>
                  </a:cxn>
                </a:cxnLst>
                <a:rect l="l" t="t" r="r" b="b"/>
                <a:pathLst>
                  <a:path w="142395" h="142315">
                    <a:moveTo>
                      <a:pt x="142395" y="0"/>
                    </a:moveTo>
                    <a:lnTo>
                      <a:pt x="0" y="0"/>
                    </a:lnTo>
                    <a:lnTo>
                      <a:pt x="4806" y="142315"/>
                    </a:lnTo>
                    <a:cubicBezTo>
                      <a:pt x="81534" y="139723"/>
                      <a:pt x="142395" y="76772"/>
                      <a:pt x="142395"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grpSp>
          <p:nvGrpSpPr>
            <p:cNvPr id="97" name="Group 96">
              <a:extLst>
                <a:ext uri="{FF2B5EF4-FFF2-40B4-BE49-F238E27FC236}">
                  <a16:creationId xmlns:a16="http://schemas.microsoft.com/office/drawing/2014/main" id="{15100FDA-BD6E-1390-8538-3472D739C4C1}"/>
                </a:ext>
              </a:extLst>
            </p:cNvPr>
            <p:cNvGrpSpPr/>
            <p:nvPr/>
          </p:nvGrpSpPr>
          <p:grpSpPr>
            <a:xfrm flipH="1">
              <a:off x="2113888" y="3352694"/>
              <a:ext cx="520772" cy="442852"/>
              <a:chOff x="2882142" y="2675880"/>
              <a:chExt cx="414293" cy="352305"/>
            </a:xfrm>
            <a:solidFill>
              <a:schemeClr val="tx1">
                <a:lumMod val="75000"/>
                <a:lumOff val="25000"/>
              </a:schemeClr>
            </a:solidFill>
            <a:effectLst/>
          </p:grpSpPr>
          <p:sp>
            <p:nvSpPr>
              <p:cNvPr id="361" name="Freeform 360">
                <a:extLst>
                  <a:ext uri="{FF2B5EF4-FFF2-40B4-BE49-F238E27FC236}">
                    <a16:creationId xmlns:a16="http://schemas.microsoft.com/office/drawing/2014/main" id="{EE9C393A-4452-B378-9647-1140E54C922F}"/>
                  </a:ext>
                </a:extLst>
              </p:cNvPr>
              <p:cNvSpPr/>
              <p:nvPr/>
            </p:nvSpPr>
            <p:spPr>
              <a:xfrm rot="21069975">
                <a:off x="2882142" y="2680857"/>
                <a:ext cx="414293" cy="347328"/>
              </a:xfrm>
              <a:custGeom>
                <a:avLst/>
                <a:gdLst>
                  <a:gd name="connsiteX0" fmla="*/ 110333 w 556101"/>
                  <a:gd name="connsiteY0" fmla="*/ 839 h 466214"/>
                  <a:gd name="connsiteX1" fmla="*/ 524384 w 556101"/>
                  <a:gd name="connsiteY1" fmla="*/ 86828 h 466214"/>
                  <a:gd name="connsiteX2" fmla="*/ 555262 w 556101"/>
                  <a:gd name="connsiteY2" fmla="*/ 133893 h 466214"/>
                  <a:gd name="connsiteX3" fmla="*/ 492833 w 556101"/>
                  <a:gd name="connsiteY3" fmla="*/ 434497 h 466214"/>
                  <a:gd name="connsiteX4" fmla="*/ 445768 w 556101"/>
                  <a:gd name="connsiteY4" fmla="*/ 465375 h 466214"/>
                  <a:gd name="connsiteX5" fmla="*/ 31717 w 556101"/>
                  <a:gd name="connsiteY5" fmla="*/ 379386 h 466214"/>
                  <a:gd name="connsiteX6" fmla="*/ 839 w 556101"/>
                  <a:gd name="connsiteY6" fmla="*/ 332321 h 466214"/>
                  <a:gd name="connsiteX7" fmla="*/ 63268 w 556101"/>
                  <a:gd name="connsiteY7" fmla="*/ 31717 h 466214"/>
                  <a:gd name="connsiteX8" fmla="*/ 110333 w 556101"/>
                  <a:gd name="connsiteY8" fmla="*/ 839 h 466214"/>
                  <a:gd name="connsiteX9" fmla="*/ 292568 w 556101"/>
                  <a:gd name="connsiteY9" fmla="*/ 84119 h 466214"/>
                  <a:gd name="connsiteX10" fmla="*/ 160134 w 556101"/>
                  <a:gd name="connsiteY10" fmla="*/ 178969 h 466214"/>
                  <a:gd name="connsiteX11" fmla="*/ 217347 w 556101"/>
                  <a:gd name="connsiteY11" fmla="*/ 373576 h 466214"/>
                  <a:gd name="connsiteX12" fmla="*/ 401819 w 556101"/>
                  <a:gd name="connsiteY12" fmla="*/ 289223 h 466214"/>
                  <a:gd name="connsiteX13" fmla="*/ 344606 w 556101"/>
                  <a:gd name="connsiteY13" fmla="*/ 94616 h 466214"/>
                  <a:gd name="connsiteX14" fmla="*/ 292568 w 556101"/>
                  <a:gd name="connsiteY14" fmla="*/ 84119 h 46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101" h="466214">
                    <a:moveTo>
                      <a:pt x="110333" y="839"/>
                    </a:moveTo>
                    <a:lnTo>
                      <a:pt x="524384" y="86828"/>
                    </a:lnTo>
                    <a:cubicBezTo>
                      <a:pt x="545908" y="91298"/>
                      <a:pt x="559732" y="112370"/>
                      <a:pt x="555262" y="133893"/>
                    </a:cubicBezTo>
                    <a:lnTo>
                      <a:pt x="492833" y="434497"/>
                    </a:lnTo>
                    <a:cubicBezTo>
                      <a:pt x="488363" y="456021"/>
                      <a:pt x="467292" y="469845"/>
                      <a:pt x="445768" y="465375"/>
                    </a:cubicBezTo>
                    <a:lnTo>
                      <a:pt x="31717" y="379386"/>
                    </a:lnTo>
                    <a:cubicBezTo>
                      <a:pt x="10193" y="374916"/>
                      <a:pt x="-3631" y="353845"/>
                      <a:pt x="839" y="332321"/>
                    </a:cubicBezTo>
                    <a:lnTo>
                      <a:pt x="63268" y="31717"/>
                    </a:lnTo>
                    <a:cubicBezTo>
                      <a:pt x="67738" y="10193"/>
                      <a:pt x="88809" y="-3631"/>
                      <a:pt x="110333" y="839"/>
                    </a:cubicBezTo>
                    <a:close/>
                    <a:moveTo>
                      <a:pt x="292568" y="84119"/>
                    </a:moveTo>
                    <a:cubicBezTo>
                      <a:pt x="239536" y="85507"/>
                      <a:pt x="186490" y="121194"/>
                      <a:pt x="160134" y="178969"/>
                    </a:cubicBezTo>
                    <a:cubicBezTo>
                      <a:pt x="124992" y="256002"/>
                      <a:pt x="150608" y="343130"/>
                      <a:pt x="217347" y="373576"/>
                    </a:cubicBezTo>
                    <a:cubicBezTo>
                      <a:pt x="284086" y="404022"/>
                      <a:pt x="366677" y="366256"/>
                      <a:pt x="401819" y="289223"/>
                    </a:cubicBezTo>
                    <a:cubicBezTo>
                      <a:pt x="436961" y="212190"/>
                      <a:pt x="411345" y="125062"/>
                      <a:pt x="344606" y="94616"/>
                    </a:cubicBezTo>
                    <a:cubicBezTo>
                      <a:pt x="327921" y="87004"/>
                      <a:pt x="310246" y="83656"/>
                      <a:pt x="292568" y="841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62" name="Freeform 361">
                <a:extLst>
                  <a:ext uri="{FF2B5EF4-FFF2-40B4-BE49-F238E27FC236}">
                    <a16:creationId xmlns:a16="http://schemas.microsoft.com/office/drawing/2014/main" id="{D273123C-D2A0-1DE6-F12C-48F0786B6B2E}"/>
                  </a:ext>
                </a:extLst>
              </p:cNvPr>
              <p:cNvSpPr/>
              <p:nvPr/>
            </p:nvSpPr>
            <p:spPr>
              <a:xfrm>
                <a:off x="3013744" y="2763815"/>
                <a:ext cx="157835" cy="184307"/>
              </a:xfrm>
              <a:custGeom>
                <a:avLst/>
                <a:gdLst>
                  <a:gd name="connsiteX0" fmla="*/ 102018 w 204036"/>
                  <a:gd name="connsiteY0" fmla="*/ 0 h 265816"/>
                  <a:gd name="connsiteX1" fmla="*/ 204036 w 204036"/>
                  <a:gd name="connsiteY1" fmla="*/ 132908 h 265816"/>
                  <a:gd name="connsiteX2" fmla="*/ 102018 w 204036"/>
                  <a:gd name="connsiteY2" fmla="*/ 265816 h 265816"/>
                  <a:gd name="connsiteX3" fmla="*/ 0 w 204036"/>
                  <a:gd name="connsiteY3" fmla="*/ 132908 h 265816"/>
                  <a:gd name="connsiteX4" fmla="*/ 102018 w 204036"/>
                  <a:gd name="connsiteY4" fmla="*/ 0 h 265816"/>
                  <a:gd name="connsiteX5" fmla="*/ 102018 w 204036"/>
                  <a:gd name="connsiteY5" fmla="*/ 28417 h 265816"/>
                  <a:gd name="connsiteX6" fmla="*/ 28416 w 204036"/>
                  <a:gd name="connsiteY6" fmla="*/ 132908 h 265816"/>
                  <a:gd name="connsiteX7" fmla="*/ 102018 w 204036"/>
                  <a:gd name="connsiteY7" fmla="*/ 237399 h 265816"/>
                  <a:gd name="connsiteX8" fmla="*/ 175620 w 204036"/>
                  <a:gd name="connsiteY8" fmla="*/ 132908 h 265816"/>
                  <a:gd name="connsiteX9" fmla="*/ 102018 w 204036"/>
                  <a:gd name="connsiteY9" fmla="*/ 28417 h 26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036" h="265816">
                    <a:moveTo>
                      <a:pt x="102018" y="0"/>
                    </a:moveTo>
                    <a:cubicBezTo>
                      <a:pt x="158361" y="0"/>
                      <a:pt x="204036" y="59505"/>
                      <a:pt x="204036" y="132908"/>
                    </a:cubicBezTo>
                    <a:cubicBezTo>
                      <a:pt x="204036" y="206311"/>
                      <a:pt x="158361" y="265816"/>
                      <a:pt x="102018" y="265816"/>
                    </a:cubicBezTo>
                    <a:cubicBezTo>
                      <a:pt x="45675" y="265816"/>
                      <a:pt x="0" y="206311"/>
                      <a:pt x="0" y="132908"/>
                    </a:cubicBezTo>
                    <a:cubicBezTo>
                      <a:pt x="0" y="59505"/>
                      <a:pt x="45675" y="0"/>
                      <a:pt x="102018" y="0"/>
                    </a:cubicBezTo>
                    <a:close/>
                    <a:moveTo>
                      <a:pt x="102018" y="28417"/>
                    </a:moveTo>
                    <a:cubicBezTo>
                      <a:pt x="61369" y="28417"/>
                      <a:pt x="28416" y="75199"/>
                      <a:pt x="28416" y="132908"/>
                    </a:cubicBezTo>
                    <a:cubicBezTo>
                      <a:pt x="28416" y="190617"/>
                      <a:pt x="61369" y="237399"/>
                      <a:pt x="102018" y="237399"/>
                    </a:cubicBezTo>
                    <a:cubicBezTo>
                      <a:pt x="142667" y="237399"/>
                      <a:pt x="175620" y="190617"/>
                      <a:pt x="175620" y="132908"/>
                    </a:cubicBezTo>
                    <a:cubicBezTo>
                      <a:pt x="175620" y="75199"/>
                      <a:pt x="142667" y="28417"/>
                      <a:pt x="102018" y="284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63" name="Freeform 362">
                <a:extLst>
                  <a:ext uri="{FF2B5EF4-FFF2-40B4-BE49-F238E27FC236}">
                    <a16:creationId xmlns:a16="http://schemas.microsoft.com/office/drawing/2014/main" id="{EC2279EE-D416-E3A6-DBA3-05B61EC394AB}"/>
                  </a:ext>
                </a:extLst>
              </p:cNvPr>
              <p:cNvSpPr/>
              <p:nvPr/>
            </p:nvSpPr>
            <p:spPr>
              <a:xfrm>
                <a:off x="3140042" y="2675880"/>
                <a:ext cx="116471" cy="56296"/>
              </a:xfrm>
              <a:custGeom>
                <a:avLst/>
                <a:gdLst>
                  <a:gd name="connsiteX0" fmla="*/ 12594 w 156338"/>
                  <a:gd name="connsiteY0" fmla="*/ 1 h 75566"/>
                  <a:gd name="connsiteX1" fmla="*/ 143744 w 156338"/>
                  <a:gd name="connsiteY1" fmla="*/ 0 h 75566"/>
                  <a:gd name="connsiteX2" fmla="*/ 156338 w 156338"/>
                  <a:gd name="connsiteY2" fmla="*/ 12596 h 75566"/>
                  <a:gd name="connsiteX3" fmla="*/ 156337 w 156338"/>
                  <a:gd name="connsiteY3" fmla="*/ 62971 h 75566"/>
                  <a:gd name="connsiteX4" fmla="*/ 143742 w 156338"/>
                  <a:gd name="connsiteY4" fmla="*/ 75566 h 75566"/>
                  <a:gd name="connsiteX5" fmla="*/ 127655 w 156338"/>
                  <a:gd name="connsiteY5" fmla="*/ 75566 h 75566"/>
                  <a:gd name="connsiteX6" fmla="*/ 127655 w 156338"/>
                  <a:gd name="connsiteY6" fmla="*/ 75565 h 75566"/>
                  <a:gd name="connsiteX7" fmla="*/ 127656 w 156338"/>
                  <a:gd name="connsiteY7" fmla="*/ 75565 h 75566"/>
                  <a:gd name="connsiteX8" fmla="*/ 128829 w 156338"/>
                  <a:gd name="connsiteY8" fmla="*/ 35677 h 75566"/>
                  <a:gd name="connsiteX9" fmla="*/ 27419 w 156338"/>
                  <a:gd name="connsiteY9" fmla="*/ 32694 h 75566"/>
                  <a:gd name="connsiteX10" fmla="*/ 27419 w 156338"/>
                  <a:gd name="connsiteY10" fmla="*/ 32694 h 75566"/>
                  <a:gd name="connsiteX11" fmla="*/ 27418 w 156338"/>
                  <a:gd name="connsiteY11" fmla="*/ 32694 h 75566"/>
                  <a:gd name="connsiteX12" fmla="*/ 26156 w 156338"/>
                  <a:gd name="connsiteY12" fmla="*/ 75566 h 75566"/>
                  <a:gd name="connsiteX13" fmla="*/ 12594 w 156338"/>
                  <a:gd name="connsiteY13" fmla="*/ 75566 h 75566"/>
                  <a:gd name="connsiteX14" fmla="*/ 1 w 156338"/>
                  <a:gd name="connsiteY14" fmla="*/ 62972 h 75566"/>
                  <a:gd name="connsiteX15" fmla="*/ 0 w 156338"/>
                  <a:gd name="connsiteY15" fmla="*/ 12595 h 75566"/>
                  <a:gd name="connsiteX16" fmla="*/ 12594 w 156338"/>
                  <a:gd name="connsiteY16" fmla="*/ 1 h 7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338" h="75566">
                    <a:moveTo>
                      <a:pt x="12594" y="1"/>
                    </a:moveTo>
                    <a:lnTo>
                      <a:pt x="143744" y="0"/>
                    </a:lnTo>
                    <a:cubicBezTo>
                      <a:pt x="150699" y="1"/>
                      <a:pt x="156336" y="5639"/>
                      <a:pt x="156338" y="12596"/>
                    </a:cubicBezTo>
                    <a:lnTo>
                      <a:pt x="156337" y="62971"/>
                    </a:lnTo>
                    <a:cubicBezTo>
                      <a:pt x="156337" y="69927"/>
                      <a:pt x="150699" y="75565"/>
                      <a:pt x="143742" y="75566"/>
                    </a:cubicBezTo>
                    <a:lnTo>
                      <a:pt x="127655" y="75566"/>
                    </a:lnTo>
                    <a:lnTo>
                      <a:pt x="127655" y="75565"/>
                    </a:lnTo>
                    <a:lnTo>
                      <a:pt x="127656" y="75565"/>
                    </a:lnTo>
                    <a:lnTo>
                      <a:pt x="128829" y="35677"/>
                    </a:lnTo>
                    <a:lnTo>
                      <a:pt x="27419" y="32694"/>
                    </a:lnTo>
                    <a:lnTo>
                      <a:pt x="27419" y="32694"/>
                    </a:lnTo>
                    <a:lnTo>
                      <a:pt x="27418" y="32694"/>
                    </a:lnTo>
                    <a:lnTo>
                      <a:pt x="26156" y="75566"/>
                    </a:lnTo>
                    <a:lnTo>
                      <a:pt x="12594" y="75566"/>
                    </a:lnTo>
                    <a:cubicBezTo>
                      <a:pt x="5639" y="75565"/>
                      <a:pt x="0" y="69927"/>
                      <a:pt x="1" y="62972"/>
                    </a:cubicBezTo>
                    <a:lnTo>
                      <a:pt x="0" y="12595"/>
                    </a:lnTo>
                    <a:cubicBezTo>
                      <a:pt x="-1" y="5640"/>
                      <a:pt x="5639" y="1"/>
                      <a:pt x="12594"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98" name="Group 97">
              <a:extLst>
                <a:ext uri="{FF2B5EF4-FFF2-40B4-BE49-F238E27FC236}">
                  <a16:creationId xmlns:a16="http://schemas.microsoft.com/office/drawing/2014/main" id="{40EE4D33-5CB8-2A7F-3F8C-2C8BAD46AF87}"/>
                </a:ext>
              </a:extLst>
            </p:cNvPr>
            <p:cNvGrpSpPr/>
            <p:nvPr/>
          </p:nvGrpSpPr>
          <p:grpSpPr>
            <a:xfrm flipH="1">
              <a:off x="2513924" y="3089735"/>
              <a:ext cx="327370" cy="278392"/>
              <a:chOff x="2882142" y="2675880"/>
              <a:chExt cx="414293" cy="352305"/>
            </a:xfrm>
            <a:solidFill>
              <a:schemeClr val="tx1">
                <a:lumMod val="75000"/>
                <a:lumOff val="25000"/>
              </a:schemeClr>
            </a:solidFill>
            <a:effectLst/>
          </p:grpSpPr>
          <p:sp>
            <p:nvSpPr>
              <p:cNvPr id="358" name="Freeform 357">
                <a:extLst>
                  <a:ext uri="{FF2B5EF4-FFF2-40B4-BE49-F238E27FC236}">
                    <a16:creationId xmlns:a16="http://schemas.microsoft.com/office/drawing/2014/main" id="{46004BA8-FAC9-C28E-B382-3597E33FDBEE}"/>
                  </a:ext>
                </a:extLst>
              </p:cNvPr>
              <p:cNvSpPr/>
              <p:nvPr/>
            </p:nvSpPr>
            <p:spPr>
              <a:xfrm rot="21069975">
                <a:off x="2882142" y="2680857"/>
                <a:ext cx="414293" cy="347328"/>
              </a:xfrm>
              <a:custGeom>
                <a:avLst/>
                <a:gdLst>
                  <a:gd name="connsiteX0" fmla="*/ 110333 w 556101"/>
                  <a:gd name="connsiteY0" fmla="*/ 839 h 466214"/>
                  <a:gd name="connsiteX1" fmla="*/ 524384 w 556101"/>
                  <a:gd name="connsiteY1" fmla="*/ 86828 h 466214"/>
                  <a:gd name="connsiteX2" fmla="*/ 555262 w 556101"/>
                  <a:gd name="connsiteY2" fmla="*/ 133893 h 466214"/>
                  <a:gd name="connsiteX3" fmla="*/ 492833 w 556101"/>
                  <a:gd name="connsiteY3" fmla="*/ 434497 h 466214"/>
                  <a:gd name="connsiteX4" fmla="*/ 445768 w 556101"/>
                  <a:gd name="connsiteY4" fmla="*/ 465375 h 466214"/>
                  <a:gd name="connsiteX5" fmla="*/ 31717 w 556101"/>
                  <a:gd name="connsiteY5" fmla="*/ 379386 h 466214"/>
                  <a:gd name="connsiteX6" fmla="*/ 839 w 556101"/>
                  <a:gd name="connsiteY6" fmla="*/ 332321 h 466214"/>
                  <a:gd name="connsiteX7" fmla="*/ 63268 w 556101"/>
                  <a:gd name="connsiteY7" fmla="*/ 31717 h 466214"/>
                  <a:gd name="connsiteX8" fmla="*/ 110333 w 556101"/>
                  <a:gd name="connsiteY8" fmla="*/ 839 h 466214"/>
                  <a:gd name="connsiteX9" fmla="*/ 292568 w 556101"/>
                  <a:gd name="connsiteY9" fmla="*/ 84119 h 466214"/>
                  <a:gd name="connsiteX10" fmla="*/ 160134 w 556101"/>
                  <a:gd name="connsiteY10" fmla="*/ 178969 h 466214"/>
                  <a:gd name="connsiteX11" fmla="*/ 217347 w 556101"/>
                  <a:gd name="connsiteY11" fmla="*/ 373576 h 466214"/>
                  <a:gd name="connsiteX12" fmla="*/ 401819 w 556101"/>
                  <a:gd name="connsiteY12" fmla="*/ 289223 h 466214"/>
                  <a:gd name="connsiteX13" fmla="*/ 344606 w 556101"/>
                  <a:gd name="connsiteY13" fmla="*/ 94616 h 466214"/>
                  <a:gd name="connsiteX14" fmla="*/ 292568 w 556101"/>
                  <a:gd name="connsiteY14" fmla="*/ 84119 h 46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101" h="466214">
                    <a:moveTo>
                      <a:pt x="110333" y="839"/>
                    </a:moveTo>
                    <a:lnTo>
                      <a:pt x="524384" y="86828"/>
                    </a:lnTo>
                    <a:cubicBezTo>
                      <a:pt x="545908" y="91298"/>
                      <a:pt x="559732" y="112370"/>
                      <a:pt x="555262" y="133893"/>
                    </a:cubicBezTo>
                    <a:lnTo>
                      <a:pt x="492833" y="434497"/>
                    </a:lnTo>
                    <a:cubicBezTo>
                      <a:pt x="488363" y="456021"/>
                      <a:pt x="467292" y="469845"/>
                      <a:pt x="445768" y="465375"/>
                    </a:cubicBezTo>
                    <a:lnTo>
                      <a:pt x="31717" y="379386"/>
                    </a:lnTo>
                    <a:cubicBezTo>
                      <a:pt x="10193" y="374916"/>
                      <a:pt x="-3631" y="353845"/>
                      <a:pt x="839" y="332321"/>
                    </a:cubicBezTo>
                    <a:lnTo>
                      <a:pt x="63268" y="31717"/>
                    </a:lnTo>
                    <a:cubicBezTo>
                      <a:pt x="67738" y="10193"/>
                      <a:pt x="88809" y="-3631"/>
                      <a:pt x="110333" y="839"/>
                    </a:cubicBezTo>
                    <a:close/>
                    <a:moveTo>
                      <a:pt x="292568" y="84119"/>
                    </a:moveTo>
                    <a:cubicBezTo>
                      <a:pt x="239536" y="85507"/>
                      <a:pt x="186490" y="121194"/>
                      <a:pt x="160134" y="178969"/>
                    </a:cubicBezTo>
                    <a:cubicBezTo>
                      <a:pt x="124992" y="256002"/>
                      <a:pt x="150608" y="343130"/>
                      <a:pt x="217347" y="373576"/>
                    </a:cubicBezTo>
                    <a:cubicBezTo>
                      <a:pt x="284086" y="404022"/>
                      <a:pt x="366677" y="366256"/>
                      <a:pt x="401819" y="289223"/>
                    </a:cubicBezTo>
                    <a:cubicBezTo>
                      <a:pt x="436961" y="212190"/>
                      <a:pt x="411345" y="125062"/>
                      <a:pt x="344606" y="94616"/>
                    </a:cubicBezTo>
                    <a:cubicBezTo>
                      <a:pt x="327921" y="87004"/>
                      <a:pt x="310246" y="83656"/>
                      <a:pt x="292568" y="841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59" name="Freeform 358">
                <a:extLst>
                  <a:ext uri="{FF2B5EF4-FFF2-40B4-BE49-F238E27FC236}">
                    <a16:creationId xmlns:a16="http://schemas.microsoft.com/office/drawing/2014/main" id="{5623DB4A-39F6-E84B-E6B9-B914ABB12416}"/>
                  </a:ext>
                </a:extLst>
              </p:cNvPr>
              <p:cNvSpPr/>
              <p:nvPr/>
            </p:nvSpPr>
            <p:spPr>
              <a:xfrm>
                <a:off x="3013744" y="2763815"/>
                <a:ext cx="157835" cy="184307"/>
              </a:xfrm>
              <a:custGeom>
                <a:avLst/>
                <a:gdLst>
                  <a:gd name="connsiteX0" fmla="*/ 102018 w 204036"/>
                  <a:gd name="connsiteY0" fmla="*/ 0 h 265816"/>
                  <a:gd name="connsiteX1" fmla="*/ 204036 w 204036"/>
                  <a:gd name="connsiteY1" fmla="*/ 132908 h 265816"/>
                  <a:gd name="connsiteX2" fmla="*/ 102018 w 204036"/>
                  <a:gd name="connsiteY2" fmla="*/ 265816 h 265816"/>
                  <a:gd name="connsiteX3" fmla="*/ 0 w 204036"/>
                  <a:gd name="connsiteY3" fmla="*/ 132908 h 265816"/>
                  <a:gd name="connsiteX4" fmla="*/ 102018 w 204036"/>
                  <a:gd name="connsiteY4" fmla="*/ 0 h 265816"/>
                  <a:gd name="connsiteX5" fmla="*/ 102018 w 204036"/>
                  <a:gd name="connsiteY5" fmla="*/ 28417 h 265816"/>
                  <a:gd name="connsiteX6" fmla="*/ 28416 w 204036"/>
                  <a:gd name="connsiteY6" fmla="*/ 132908 h 265816"/>
                  <a:gd name="connsiteX7" fmla="*/ 102018 w 204036"/>
                  <a:gd name="connsiteY7" fmla="*/ 237399 h 265816"/>
                  <a:gd name="connsiteX8" fmla="*/ 175620 w 204036"/>
                  <a:gd name="connsiteY8" fmla="*/ 132908 h 265816"/>
                  <a:gd name="connsiteX9" fmla="*/ 102018 w 204036"/>
                  <a:gd name="connsiteY9" fmla="*/ 28417 h 26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036" h="265816">
                    <a:moveTo>
                      <a:pt x="102018" y="0"/>
                    </a:moveTo>
                    <a:cubicBezTo>
                      <a:pt x="158361" y="0"/>
                      <a:pt x="204036" y="59505"/>
                      <a:pt x="204036" y="132908"/>
                    </a:cubicBezTo>
                    <a:cubicBezTo>
                      <a:pt x="204036" y="206311"/>
                      <a:pt x="158361" y="265816"/>
                      <a:pt x="102018" y="265816"/>
                    </a:cubicBezTo>
                    <a:cubicBezTo>
                      <a:pt x="45675" y="265816"/>
                      <a:pt x="0" y="206311"/>
                      <a:pt x="0" y="132908"/>
                    </a:cubicBezTo>
                    <a:cubicBezTo>
                      <a:pt x="0" y="59505"/>
                      <a:pt x="45675" y="0"/>
                      <a:pt x="102018" y="0"/>
                    </a:cubicBezTo>
                    <a:close/>
                    <a:moveTo>
                      <a:pt x="102018" y="28417"/>
                    </a:moveTo>
                    <a:cubicBezTo>
                      <a:pt x="61369" y="28417"/>
                      <a:pt x="28416" y="75199"/>
                      <a:pt x="28416" y="132908"/>
                    </a:cubicBezTo>
                    <a:cubicBezTo>
                      <a:pt x="28416" y="190617"/>
                      <a:pt x="61369" y="237399"/>
                      <a:pt x="102018" y="237399"/>
                    </a:cubicBezTo>
                    <a:cubicBezTo>
                      <a:pt x="142667" y="237399"/>
                      <a:pt x="175620" y="190617"/>
                      <a:pt x="175620" y="132908"/>
                    </a:cubicBezTo>
                    <a:cubicBezTo>
                      <a:pt x="175620" y="75199"/>
                      <a:pt x="142667" y="28417"/>
                      <a:pt x="102018" y="284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360" name="Freeform 359">
                <a:extLst>
                  <a:ext uri="{FF2B5EF4-FFF2-40B4-BE49-F238E27FC236}">
                    <a16:creationId xmlns:a16="http://schemas.microsoft.com/office/drawing/2014/main" id="{05678CF8-0CE6-BE83-D018-E5AD1D12B68D}"/>
                  </a:ext>
                </a:extLst>
              </p:cNvPr>
              <p:cNvSpPr/>
              <p:nvPr/>
            </p:nvSpPr>
            <p:spPr>
              <a:xfrm>
                <a:off x="3140042" y="2675880"/>
                <a:ext cx="116471" cy="56296"/>
              </a:xfrm>
              <a:custGeom>
                <a:avLst/>
                <a:gdLst>
                  <a:gd name="connsiteX0" fmla="*/ 12594 w 156338"/>
                  <a:gd name="connsiteY0" fmla="*/ 1 h 75566"/>
                  <a:gd name="connsiteX1" fmla="*/ 143744 w 156338"/>
                  <a:gd name="connsiteY1" fmla="*/ 0 h 75566"/>
                  <a:gd name="connsiteX2" fmla="*/ 156338 w 156338"/>
                  <a:gd name="connsiteY2" fmla="*/ 12596 h 75566"/>
                  <a:gd name="connsiteX3" fmla="*/ 156337 w 156338"/>
                  <a:gd name="connsiteY3" fmla="*/ 62971 h 75566"/>
                  <a:gd name="connsiteX4" fmla="*/ 143742 w 156338"/>
                  <a:gd name="connsiteY4" fmla="*/ 75566 h 75566"/>
                  <a:gd name="connsiteX5" fmla="*/ 127655 w 156338"/>
                  <a:gd name="connsiteY5" fmla="*/ 75566 h 75566"/>
                  <a:gd name="connsiteX6" fmla="*/ 127655 w 156338"/>
                  <a:gd name="connsiteY6" fmla="*/ 75565 h 75566"/>
                  <a:gd name="connsiteX7" fmla="*/ 127656 w 156338"/>
                  <a:gd name="connsiteY7" fmla="*/ 75565 h 75566"/>
                  <a:gd name="connsiteX8" fmla="*/ 128829 w 156338"/>
                  <a:gd name="connsiteY8" fmla="*/ 35677 h 75566"/>
                  <a:gd name="connsiteX9" fmla="*/ 27419 w 156338"/>
                  <a:gd name="connsiteY9" fmla="*/ 32694 h 75566"/>
                  <a:gd name="connsiteX10" fmla="*/ 27419 w 156338"/>
                  <a:gd name="connsiteY10" fmla="*/ 32694 h 75566"/>
                  <a:gd name="connsiteX11" fmla="*/ 27418 w 156338"/>
                  <a:gd name="connsiteY11" fmla="*/ 32694 h 75566"/>
                  <a:gd name="connsiteX12" fmla="*/ 26156 w 156338"/>
                  <a:gd name="connsiteY12" fmla="*/ 75566 h 75566"/>
                  <a:gd name="connsiteX13" fmla="*/ 12594 w 156338"/>
                  <a:gd name="connsiteY13" fmla="*/ 75566 h 75566"/>
                  <a:gd name="connsiteX14" fmla="*/ 1 w 156338"/>
                  <a:gd name="connsiteY14" fmla="*/ 62972 h 75566"/>
                  <a:gd name="connsiteX15" fmla="*/ 0 w 156338"/>
                  <a:gd name="connsiteY15" fmla="*/ 12595 h 75566"/>
                  <a:gd name="connsiteX16" fmla="*/ 12594 w 156338"/>
                  <a:gd name="connsiteY16" fmla="*/ 1 h 7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338" h="75566">
                    <a:moveTo>
                      <a:pt x="12594" y="1"/>
                    </a:moveTo>
                    <a:lnTo>
                      <a:pt x="143744" y="0"/>
                    </a:lnTo>
                    <a:cubicBezTo>
                      <a:pt x="150699" y="1"/>
                      <a:pt x="156336" y="5639"/>
                      <a:pt x="156338" y="12596"/>
                    </a:cubicBezTo>
                    <a:lnTo>
                      <a:pt x="156337" y="62971"/>
                    </a:lnTo>
                    <a:cubicBezTo>
                      <a:pt x="156337" y="69927"/>
                      <a:pt x="150699" y="75565"/>
                      <a:pt x="143742" y="75566"/>
                    </a:cubicBezTo>
                    <a:lnTo>
                      <a:pt x="127655" y="75566"/>
                    </a:lnTo>
                    <a:lnTo>
                      <a:pt x="127655" y="75565"/>
                    </a:lnTo>
                    <a:lnTo>
                      <a:pt x="127656" y="75565"/>
                    </a:lnTo>
                    <a:lnTo>
                      <a:pt x="128829" y="35677"/>
                    </a:lnTo>
                    <a:lnTo>
                      <a:pt x="27419" y="32694"/>
                    </a:lnTo>
                    <a:lnTo>
                      <a:pt x="27419" y="32694"/>
                    </a:lnTo>
                    <a:lnTo>
                      <a:pt x="27418" y="32694"/>
                    </a:lnTo>
                    <a:lnTo>
                      <a:pt x="26156" y="75566"/>
                    </a:lnTo>
                    <a:lnTo>
                      <a:pt x="12594" y="75566"/>
                    </a:lnTo>
                    <a:cubicBezTo>
                      <a:pt x="5639" y="75565"/>
                      <a:pt x="0" y="69927"/>
                      <a:pt x="1" y="62972"/>
                    </a:cubicBezTo>
                    <a:lnTo>
                      <a:pt x="0" y="12595"/>
                    </a:lnTo>
                    <a:cubicBezTo>
                      <a:pt x="-1" y="5640"/>
                      <a:pt x="5639" y="1"/>
                      <a:pt x="12594"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99" name="Group 98">
              <a:extLst>
                <a:ext uri="{FF2B5EF4-FFF2-40B4-BE49-F238E27FC236}">
                  <a16:creationId xmlns:a16="http://schemas.microsoft.com/office/drawing/2014/main" id="{46D9FCE4-7E1B-DF1D-DD7A-77C772080B84}"/>
                </a:ext>
              </a:extLst>
            </p:cNvPr>
            <p:cNvGrpSpPr/>
            <p:nvPr/>
          </p:nvGrpSpPr>
          <p:grpSpPr>
            <a:xfrm flipH="1">
              <a:off x="5081004" y="3550352"/>
              <a:ext cx="239516" cy="238220"/>
              <a:chOff x="3230216" y="1946582"/>
              <a:chExt cx="2288166" cy="2275781"/>
            </a:xfrm>
            <a:solidFill>
              <a:schemeClr val="tx1">
                <a:lumMod val="75000"/>
                <a:lumOff val="25000"/>
              </a:schemeClr>
            </a:solidFill>
          </p:grpSpPr>
          <p:sp>
            <p:nvSpPr>
              <p:cNvPr id="345" name="Freeform 344">
                <a:extLst>
                  <a:ext uri="{FF2B5EF4-FFF2-40B4-BE49-F238E27FC236}">
                    <a16:creationId xmlns:a16="http://schemas.microsoft.com/office/drawing/2014/main" id="{FB2E02F6-8B9B-6D61-1712-AA056755914E}"/>
                  </a:ext>
                </a:extLst>
              </p:cNvPr>
              <p:cNvSpPr/>
              <p:nvPr/>
            </p:nvSpPr>
            <p:spPr>
              <a:xfrm>
                <a:off x="3469992" y="2188054"/>
                <a:ext cx="1800912" cy="1800912"/>
              </a:xfrm>
              <a:custGeom>
                <a:avLst/>
                <a:gdLst>
                  <a:gd name="connsiteX0" fmla="*/ 900456 w 1800912"/>
                  <a:gd name="connsiteY0" fmla="*/ 0 h 1800912"/>
                  <a:gd name="connsiteX1" fmla="*/ 1800912 w 1800912"/>
                  <a:gd name="connsiteY1" fmla="*/ 900456 h 1800912"/>
                  <a:gd name="connsiteX2" fmla="*/ 900456 w 1800912"/>
                  <a:gd name="connsiteY2" fmla="*/ 1800912 h 1800912"/>
                  <a:gd name="connsiteX3" fmla="*/ 0 w 1800912"/>
                  <a:gd name="connsiteY3" fmla="*/ 900456 h 1800912"/>
                  <a:gd name="connsiteX4" fmla="*/ 900456 w 1800912"/>
                  <a:gd name="connsiteY4" fmla="*/ 0 h 1800912"/>
                  <a:gd name="connsiteX5" fmla="*/ 900456 w 1800912"/>
                  <a:gd name="connsiteY5" fmla="*/ 280940 h 1800912"/>
                  <a:gd name="connsiteX6" fmla="*/ 286666 w 1800912"/>
                  <a:gd name="connsiteY6" fmla="*/ 894730 h 1800912"/>
                  <a:gd name="connsiteX7" fmla="*/ 900456 w 1800912"/>
                  <a:gd name="connsiteY7" fmla="*/ 1508520 h 1800912"/>
                  <a:gd name="connsiteX8" fmla="*/ 1514246 w 1800912"/>
                  <a:gd name="connsiteY8" fmla="*/ 894730 h 1800912"/>
                  <a:gd name="connsiteX9" fmla="*/ 900456 w 1800912"/>
                  <a:gd name="connsiteY9" fmla="*/ 280940 h 180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912" h="1800912">
                    <a:moveTo>
                      <a:pt x="900456" y="0"/>
                    </a:moveTo>
                    <a:cubicBezTo>
                      <a:pt x="1397764" y="0"/>
                      <a:pt x="1800912" y="403148"/>
                      <a:pt x="1800912" y="900456"/>
                    </a:cubicBezTo>
                    <a:cubicBezTo>
                      <a:pt x="1800912" y="1397764"/>
                      <a:pt x="1397764" y="1800912"/>
                      <a:pt x="900456" y="1800912"/>
                    </a:cubicBezTo>
                    <a:cubicBezTo>
                      <a:pt x="403148" y="1800912"/>
                      <a:pt x="0" y="1397764"/>
                      <a:pt x="0" y="900456"/>
                    </a:cubicBezTo>
                    <a:cubicBezTo>
                      <a:pt x="0" y="403148"/>
                      <a:pt x="403148" y="0"/>
                      <a:pt x="900456" y="0"/>
                    </a:cubicBezTo>
                    <a:close/>
                    <a:moveTo>
                      <a:pt x="900456" y="280940"/>
                    </a:moveTo>
                    <a:cubicBezTo>
                      <a:pt x="561469" y="280940"/>
                      <a:pt x="286666" y="555743"/>
                      <a:pt x="286666" y="894730"/>
                    </a:cubicBezTo>
                    <a:cubicBezTo>
                      <a:pt x="286666" y="1233717"/>
                      <a:pt x="561469" y="1508520"/>
                      <a:pt x="900456" y="1508520"/>
                    </a:cubicBezTo>
                    <a:cubicBezTo>
                      <a:pt x="1239443" y="1508520"/>
                      <a:pt x="1514246" y="1233717"/>
                      <a:pt x="1514246" y="894730"/>
                    </a:cubicBezTo>
                    <a:cubicBezTo>
                      <a:pt x="1514246" y="555743"/>
                      <a:pt x="1239443" y="280940"/>
                      <a:pt x="900456" y="28094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6" name="Rectangle 8">
                <a:extLst>
                  <a:ext uri="{FF2B5EF4-FFF2-40B4-BE49-F238E27FC236}">
                    <a16:creationId xmlns:a16="http://schemas.microsoft.com/office/drawing/2014/main" id="{8DE34EE3-FE64-1D02-5CCE-4DF5D87E34FD}"/>
                  </a:ext>
                </a:extLst>
              </p:cNvPr>
              <p:cNvSpPr/>
              <p:nvPr/>
            </p:nvSpPr>
            <p:spPr>
              <a:xfrm>
                <a:off x="5065569" y="2450370"/>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Rectangle 8">
                <a:extLst>
                  <a:ext uri="{FF2B5EF4-FFF2-40B4-BE49-F238E27FC236}">
                    <a16:creationId xmlns:a16="http://schemas.microsoft.com/office/drawing/2014/main" id="{21282BA4-3F95-4C4E-0A60-D9BF098E6DBC}"/>
                  </a:ext>
                </a:extLst>
              </p:cNvPr>
              <p:cNvSpPr/>
              <p:nvPr/>
            </p:nvSpPr>
            <p:spPr>
              <a:xfrm rot="1720513">
                <a:off x="5165419" y="294394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ectangle 8">
                <a:extLst>
                  <a:ext uri="{FF2B5EF4-FFF2-40B4-BE49-F238E27FC236}">
                    <a16:creationId xmlns:a16="http://schemas.microsoft.com/office/drawing/2014/main" id="{2550A794-9854-635F-D6B8-047F8CAB477A}"/>
                  </a:ext>
                </a:extLst>
              </p:cNvPr>
              <p:cNvSpPr/>
              <p:nvPr/>
            </p:nvSpPr>
            <p:spPr>
              <a:xfrm rot="3642261">
                <a:off x="5008069" y="341971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8">
                <a:extLst>
                  <a:ext uri="{FF2B5EF4-FFF2-40B4-BE49-F238E27FC236}">
                    <a16:creationId xmlns:a16="http://schemas.microsoft.com/office/drawing/2014/main" id="{8FBEC44C-EF5F-EB98-85E2-212637CB3840}"/>
                  </a:ext>
                </a:extLst>
              </p:cNvPr>
              <p:cNvSpPr/>
              <p:nvPr/>
            </p:nvSpPr>
            <p:spPr>
              <a:xfrm rot="5230047">
                <a:off x="4628738" y="374472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ectangle 8">
                <a:extLst>
                  <a:ext uri="{FF2B5EF4-FFF2-40B4-BE49-F238E27FC236}">
                    <a16:creationId xmlns:a16="http://schemas.microsoft.com/office/drawing/2014/main" id="{8F374328-3EF9-75B9-745A-EE9D328BC91D}"/>
                  </a:ext>
                </a:extLst>
              </p:cNvPr>
              <p:cNvSpPr/>
              <p:nvPr/>
            </p:nvSpPr>
            <p:spPr>
              <a:xfrm rot="7194300">
                <a:off x="4142449" y="3849159"/>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8">
                <a:extLst>
                  <a:ext uri="{FF2B5EF4-FFF2-40B4-BE49-F238E27FC236}">
                    <a16:creationId xmlns:a16="http://schemas.microsoft.com/office/drawing/2014/main" id="{C7EA3362-6842-EF9F-6055-0B6F138C9546}"/>
                  </a:ext>
                </a:extLst>
              </p:cNvPr>
              <p:cNvSpPr/>
              <p:nvPr/>
            </p:nvSpPr>
            <p:spPr>
              <a:xfrm rot="8994300">
                <a:off x="3664158" y="369243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8">
                <a:extLst>
                  <a:ext uri="{FF2B5EF4-FFF2-40B4-BE49-F238E27FC236}">
                    <a16:creationId xmlns:a16="http://schemas.microsoft.com/office/drawing/2014/main" id="{65B4E6A3-BA4A-07A9-E2B6-73CC1525799F}"/>
                  </a:ext>
                </a:extLst>
              </p:cNvPr>
              <p:cNvSpPr/>
              <p:nvPr/>
            </p:nvSpPr>
            <p:spPr>
              <a:xfrm rot="10794300">
                <a:off x="3324960" y="331635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8">
                <a:extLst>
                  <a:ext uri="{FF2B5EF4-FFF2-40B4-BE49-F238E27FC236}">
                    <a16:creationId xmlns:a16="http://schemas.microsoft.com/office/drawing/2014/main" id="{6275A877-D377-3DFD-8B90-AEEAE350B2B7}"/>
                  </a:ext>
                </a:extLst>
              </p:cNvPr>
              <p:cNvSpPr/>
              <p:nvPr/>
            </p:nvSpPr>
            <p:spPr>
              <a:xfrm rot="12617203">
                <a:off x="3230216" y="2824508"/>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8">
                <a:extLst>
                  <a:ext uri="{FF2B5EF4-FFF2-40B4-BE49-F238E27FC236}">
                    <a16:creationId xmlns:a16="http://schemas.microsoft.com/office/drawing/2014/main" id="{BFF18053-4A6E-D47D-D5C2-5BAAC8FB9B41}"/>
                  </a:ext>
                </a:extLst>
              </p:cNvPr>
              <p:cNvSpPr/>
              <p:nvPr/>
            </p:nvSpPr>
            <p:spPr>
              <a:xfrm rot="14388061">
                <a:off x="3388303" y="235358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8">
                <a:extLst>
                  <a:ext uri="{FF2B5EF4-FFF2-40B4-BE49-F238E27FC236}">
                    <a16:creationId xmlns:a16="http://schemas.microsoft.com/office/drawing/2014/main" id="{D2697B81-F5A8-54D4-7FBD-4B49047A36E8}"/>
                  </a:ext>
                </a:extLst>
              </p:cNvPr>
              <p:cNvSpPr/>
              <p:nvPr/>
            </p:nvSpPr>
            <p:spPr>
              <a:xfrm rot="16188061">
                <a:off x="3760532" y="2026027"/>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56" name="Rectangle 8">
                <a:extLst>
                  <a:ext uri="{FF2B5EF4-FFF2-40B4-BE49-F238E27FC236}">
                    <a16:creationId xmlns:a16="http://schemas.microsoft.com/office/drawing/2014/main" id="{39DD1CA0-FED2-D9C8-5AC9-A63576129A26}"/>
                  </a:ext>
                </a:extLst>
              </p:cNvPr>
              <p:cNvSpPr/>
              <p:nvPr/>
            </p:nvSpPr>
            <p:spPr>
              <a:xfrm rot="18087264">
                <a:off x="4262275" y="192634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57" name="Rectangle 8">
                <a:extLst>
                  <a:ext uri="{FF2B5EF4-FFF2-40B4-BE49-F238E27FC236}">
                    <a16:creationId xmlns:a16="http://schemas.microsoft.com/office/drawing/2014/main" id="{0A7E6A51-EC25-680A-3EAC-C3AF202EF4C2}"/>
                  </a:ext>
                </a:extLst>
              </p:cNvPr>
              <p:cNvSpPr/>
              <p:nvPr/>
            </p:nvSpPr>
            <p:spPr>
              <a:xfrm rot="19822282">
                <a:off x="4731059" y="2087733"/>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nvGrpSpPr>
            <p:cNvPr id="101" name="Group 100">
              <a:extLst>
                <a:ext uri="{FF2B5EF4-FFF2-40B4-BE49-F238E27FC236}">
                  <a16:creationId xmlns:a16="http://schemas.microsoft.com/office/drawing/2014/main" id="{065295A7-0036-159A-7F26-E77128104106}"/>
                </a:ext>
              </a:extLst>
            </p:cNvPr>
            <p:cNvGrpSpPr/>
            <p:nvPr/>
          </p:nvGrpSpPr>
          <p:grpSpPr>
            <a:xfrm rot="21179491" flipH="1">
              <a:off x="1659970" y="2944301"/>
              <a:ext cx="256942" cy="269610"/>
              <a:chOff x="390307" y="1344167"/>
              <a:chExt cx="1063676" cy="1116118"/>
            </a:xfrm>
            <a:solidFill>
              <a:schemeClr val="tx1">
                <a:lumMod val="75000"/>
                <a:lumOff val="25000"/>
              </a:schemeClr>
            </a:solidFill>
          </p:grpSpPr>
          <p:grpSp>
            <p:nvGrpSpPr>
              <p:cNvPr id="337" name="Group 336">
                <a:extLst>
                  <a:ext uri="{FF2B5EF4-FFF2-40B4-BE49-F238E27FC236}">
                    <a16:creationId xmlns:a16="http://schemas.microsoft.com/office/drawing/2014/main" id="{5C5234CB-BFF9-EBB8-6A0A-EBD3389CC7F1}"/>
                  </a:ext>
                </a:extLst>
              </p:cNvPr>
              <p:cNvGrpSpPr/>
              <p:nvPr/>
            </p:nvGrpSpPr>
            <p:grpSpPr>
              <a:xfrm>
                <a:off x="390307" y="2163687"/>
                <a:ext cx="1062297" cy="296598"/>
                <a:chOff x="865189" y="3122614"/>
                <a:chExt cx="426433" cy="119062"/>
              </a:xfrm>
              <a:grpFill/>
            </p:grpSpPr>
            <p:sp>
              <p:nvSpPr>
                <p:cNvPr id="339" name="Freeform 1563">
                  <a:extLst>
                    <a:ext uri="{FF2B5EF4-FFF2-40B4-BE49-F238E27FC236}">
                      <a16:creationId xmlns:a16="http://schemas.microsoft.com/office/drawing/2014/main" id="{80CEFC13-E0FE-72E0-BCDB-865DA9FFABAF}"/>
                    </a:ext>
                  </a:extLst>
                </p:cNvPr>
                <p:cNvSpPr>
                  <a:spLocks/>
                </p:cNvSpPr>
                <p:nvPr/>
              </p:nvSpPr>
              <p:spPr bwMode="auto">
                <a:xfrm>
                  <a:off x="1150939" y="3182939"/>
                  <a:ext cx="140683" cy="55563"/>
                </a:xfrm>
                <a:custGeom>
                  <a:avLst/>
                  <a:gdLst>
                    <a:gd name="T0" fmla="*/ 75 w 94"/>
                    <a:gd name="T1" fmla="*/ 35 h 35"/>
                    <a:gd name="T2" fmla="*/ 0 w 94"/>
                    <a:gd name="T3" fmla="*/ 35 h 35"/>
                    <a:gd name="T4" fmla="*/ 0 w 94"/>
                    <a:gd name="T5" fmla="*/ 33 h 35"/>
                    <a:gd name="T6" fmla="*/ 1 w 94"/>
                    <a:gd name="T7" fmla="*/ 30 h 35"/>
                    <a:gd name="T8" fmla="*/ 1 w 94"/>
                    <a:gd name="T9" fmla="*/ 4 h 35"/>
                    <a:gd name="T10" fmla="*/ 0 w 94"/>
                    <a:gd name="T11" fmla="*/ 1 h 35"/>
                    <a:gd name="T12" fmla="*/ 0 w 94"/>
                    <a:gd name="T13" fmla="*/ 0 h 35"/>
                    <a:gd name="T14" fmla="*/ 75 w 94"/>
                    <a:gd name="T15" fmla="*/ 0 h 35"/>
                    <a:gd name="T16" fmla="*/ 81 w 94"/>
                    <a:gd name="T17" fmla="*/ 0 h 35"/>
                    <a:gd name="T18" fmla="*/ 87 w 94"/>
                    <a:gd name="T19" fmla="*/ 3 h 35"/>
                    <a:gd name="T20" fmla="*/ 89 w 94"/>
                    <a:gd name="T21" fmla="*/ 7 h 35"/>
                    <a:gd name="T22" fmla="*/ 92 w 94"/>
                    <a:gd name="T23" fmla="*/ 11 h 35"/>
                    <a:gd name="T24" fmla="*/ 94 w 94"/>
                    <a:gd name="T25" fmla="*/ 17 h 35"/>
                    <a:gd name="T26" fmla="*/ 92 w 94"/>
                    <a:gd name="T27" fmla="*/ 23 h 35"/>
                    <a:gd name="T28" fmla="*/ 89 w 94"/>
                    <a:gd name="T29" fmla="*/ 27 h 35"/>
                    <a:gd name="T30" fmla="*/ 87 w 94"/>
                    <a:gd name="T31" fmla="*/ 32 h 35"/>
                    <a:gd name="T32" fmla="*/ 81 w 94"/>
                    <a:gd name="T33" fmla="*/ 35 h 35"/>
                    <a:gd name="T34" fmla="*/ 75 w 94"/>
                    <a:gd name="T35" fmla="*/ 35 h 35"/>
                    <a:gd name="connsiteX0" fmla="*/ 7979 w 10000"/>
                    <a:gd name="connsiteY0" fmla="*/ 10000 h 10000"/>
                    <a:gd name="connsiteX1" fmla="*/ 0 w 10000"/>
                    <a:gd name="connsiteY1" fmla="*/ 10000 h 10000"/>
                    <a:gd name="connsiteX2" fmla="*/ 0 w 10000"/>
                    <a:gd name="connsiteY2" fmla="*/ 9429 h 10000"/>
                    <a:gd name="connsiteX3" fmla="*/ 106 w 10000"/>
                    <a:gd name="connsiteY3" fmla="*/ 8571 h 10000"/>
                    <a:gd name="connsiteX4" fmla="*/ 0 w 10000"/>
                    <a:gd name="connsiteY4" fmla="*/ 286 h 10000"/>
                    <a:gd name="connsiteX5" fmla="*/ 0 w 10000"/>
                    <a:gd name="connsiteY5" fmla="*/ 0 h 10000"/>
                    <a:gd name="connsiteX6" fmla="*/ 7979 w 10000"/>
                    <a:gd name="connsiteY6" fmla="*/ 0 h 10000"/>
                    <a:gd name="connsiteX7" fmla="*/ 8617 w 10000"/>
                    <a:gd name="connsiteY7" fmla="*/ 0 h 10000"/>
                    <a:gd name="connsiteX8" fmla="*/ 9255 w 10000"/>
                    <a:gd name="connsiteY8" fmla="*/ 857 h 10000"/>
                    <a:gd name="connsiteX9" fmla="*/ 9468 w 10000"/>
                    <a:gd name="connsiteY9" fmla="*/ 2000 h 10000"/>
                    <a:gd name="connsiteX10" fmla="*/ 9787 w 10000"/>
                    <a:gd name="connsiteY10" fmla="*/ 3143 h 10000"/>
                    <a:gd name="connsiteX11" fmla="*/ 10000 w 10000"/>
                    <a:gd name="connsiteY11" fmla="*/ 4857 h 10000"/>
                    <a:gd name="connsiteX12" fmla="*/ 9787 w 10000"/>
                    <a:gd name="connsiteY12" fmla="*/ 6571 h 10000"/>
                    <a:gd name="connsiteX13" fmla="*/ 9468 w 10000"/>
                    <a:gd name="connsiteY13" fmla="*/ 7714 h 10000"/>
                    <a:gd name="connsiteX14" fmla="*/ 9255 w 10000"/>
                    <a:gd name="connsiteY14" fmla="*/ 9143 h 10000"/>
                    <a:gd name="connsiteX15" fmla="*/ 8617 w 10000"/>
                    <a:gd name="connsiteY15" fmla="*/ 10000 h 10000"/>
                    <a:gd name="connsiteX16" fmla="*/ 7979 w 10000"/>
                    <a:gd name="connsiteY16" fmla="*/ 10000 h 10000"/>
                    <a:gd name="connsiteX0" fmla="*/ 7979 w 10000"/>
                    <a:gd name="connsiteY0" fmla="*/ 10000 h 10000"/>
                    <a:gd name="connsiteX1" fmla="*/ 0 w 10000"/>
                    <a:gd name="connsiteY1" fmla="*/ 10000 h 10000"/>
                    <a:gd name="connsiteX2" fmla="*/ 0 w 10000"/>
                    <a:gd name="connsiteY2" fmla="*/ 9429 h 10000"/>
                    <a:gd name="connsiteX3" fmla="*/ 0 w 10000"/>
                    <a:gd name="connsiteY3" fmla="*/ 286 h 10000"/>
                    <a:gd name="connsiteX4" fmla="*/ 0 w 10000"/>
                    <a:gd name="connsiteY4" fmla="*/ 0 h 10000"/>
                    <a:gd name="connsiteX5" fmla="*/ 7979 w 10000"/>
                    <a:gd name="connsiteY5" fmla="*/ 0 h 10000"/>
                    <a:gd name="connsiteX6" fmla="*/ 8617 w 10000"/>
                    <a:gd name="connsiteY6" fmla="*/ 0 h 10000"/>
                    <a:gd name="connsiteX7" fmla="*/ 9255 w 10000"/>
                    <a:gd name="connsiteY7" fmla="*/ 857 h 10000"/>
                    <a:gd name="connsiteX8" fmla="*/ 9468 w 10000"/>
                    <a:gd name="connsiteY8" fmla="*/ 2000 h 10000"/>
                    <a:gd name="connsiteX9" fmla="*/ 9787 w 10000"/>
                    <a:gd name="connsiteY9" fmla="*/ 3143 h 10000"/>
                    <a:gd name="connsiteX10" fmla="*/ 10000 w 10000"/>
                    <a:gd name="connsiteY10" fmla="*/ 4857 h 10000"/>
                    <a:gd name="connsiteX11" fmla="*/ 9787 w 10000"/>
                    <a:gd name="connsiteY11" fmla="*/ 6571 h 10000"/>
                    <a:gd name="connsiteX12" fmla="*/ 9468 w 10000"/>
                    <a:gd name="connsiteY12" fmla="*/ 7714 h 10000"/>
                    <a:gd name="connsiteX13" fmla="*/ 9255 w 10000"/>
                    <a:gd name="connsiteY13" fmla="*/ 9143 h 10000"/>
                    <a:gd name="connsiteX14" fmla="*/ 8617 w 10000"/>
                    <a:gd name="connsiteY14" fmla="*/ 10000 h 10000"/>
                    <a:gd name="connsiteX15" fmla="*/ 7979 w 10000"/>
                    <a:gd name="connsiteY15" fmla="*/ 10000 h 10000"/>
                    <a:gd name="connsiteX0" fmla="*/ 7979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7979 w 10000"/>
                    <a:gd name="connsiteY4" fmla="*/ 0 h 10000"/>
                    <a:gd name="connsiteX5" fmla="*/ 8617 w 10000"/>
                    <a:gd name="connsiteY5" fmla="*/ 0 h 10000"/>
                    <a:gd name="connsiteX6" fmla="*/ 9255 w 10000"/>
                    <a:gd name="connsiteY6" fmla="*/ 857 h 10000"/>
                    <a:gd name="connsiteX7" fmla="*/ 9468 w 10000"/>
                    <a:gd name="connsiteY7" fmla="*/ 2000 h 10000"/>
                    <a:gd name="connsiteX8" fmla="*/ 9787 w 10000"/>
                    <a:gd name="connsiteY8" fmla="*/ 3143 h 10000"/>
                    <a:gd name="connsiteX9" fmla="*/ 10000 w 10000"/>
                    <a:gd name="connsiteY9" fmla="*/ 4857 h 10000"/>
                    <a:gd name="connsiteX10" fmla="*/ 9787 w 10000"/>
                    <a:gd name="connsiteY10" fmla="*/ 6571 h 10000"/>
                    <a:gd name="connsiteX11" fmla="*/ 9468 w 10000"/>
                    <a:gd name="connsiteY11" fmla="*/ 7714 h 10000"/>
                    <a:gd name="connsiteX12" fmla="*/ 9255 w 10000"/>
                    <a:gd name="connsiteY12" fmla="*/ 9143 h 10000"/>
                    <a:gd name="connsiteX13" fmla="*/ 8617 w 10000"/>
                    <a:gd name="connsiteY13" fmla="*/ 10000 h 10000"/>
                    <a:gd name="connsiteX14" fmla="*/ 7979 w 10000"/>
                    <a:gd name="connsiteY14" fmla="*/ 10000 h 10000"/>
                    <a:gd name="connsiteX0" fmla="*/ 7979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7979 w 10000"/>
                    <a:gd name="connsiteY4" fmla="*/ 0 h 10000"/>
                    <a:gd name="connsiteX5" fmla="*/ 8617 w 10000"/>
                    <a:gd name="connsiteY5" fmla="*/ 0 h 10000"/>
                    <a:gd name="connsiteX6" fmla="*/ 9255 w 10000"/>
                    <a:gd name="connsiteY6" fmla="*/ 857 h 10000"/>
                    <a:gd name="connsiteX7" fmla="*/ 9468 w 10000"/>
                    <a:gd name="connsiteY7" fmla="*/ 2000 h 10000"/>
                    <a:gd name="connsiteX8" fmla="*/ 9787 w 10000"/>
                    <a:gd name="connsiteY8" fmla="*/ 3143 h 10000"/>
                    <a:gd name="connsiteX9" fmla="*/ 10000 w 10000"/>
                    <a:gd name="connsiteY9" fmla="*/ 4857 h 10000"/>
                    <a:gd name="connsiteX10" fmla="*/ 9468 w 10000"/>
                    <a:gd name="connsiteY10" fmla="*/ 7714 h 10000"/>
                    <a:gd name="connsiteX11" fmla="*/ 9255 w 10000"/>
                    <a:gd name="connsiteY11" fmla="*/ 9143 h 10000"/>
                    <a:gd name="connsiteX12" fmla="*/ 8617 w 10000"/>
                    <a:gd name="connsiteY12" fmla="*/ 10000 h 10000"/>
                    <a:gd name="connsiteX13" fmla="*/ 7979 w 10000"/>
                    <a:gd name="connsiteY13" fmla="*/ 10000 h 10000"/>
                    <a:gd name="connsiteX0" fmla="*/ 7979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7979 w 10000"/>
                    <a:gd name="connsiteY4" fmla="*/ 0 h 10000"/>
                    <a:gd name="connsiteX5" fmla="*/ 8617 w 10000"/>
                    <a:gd name="connsiteY5" fmla="*/ 0 h 10000"/>
                    <a:gd name="connsiteX6" fmla="*/ 9255 w 10000"/>
                    <a:gd name="connsiteY6" fmla="*/ 857 h 10000"/>
                    <a:gd name="connsiteX7" fmla="*/ 9468 w 10000"/>
                    <a:gd name="connsiteY7" fmla="*/ 2000 h 10000"/>
                    <a:gd name="connsiteX8" fmla="*/ 10000 w 10000"/>
                    <a:gd name="connsiteY8" fmla="*/ 4857 h 10000"/>
                    <a:gd name="connsiteX9" fmla="*/ 9468 w 10000"/>
                    <a:gd name="connsiteY9" fmla="*/ 7714 h 10000"/>
                    <a:gd name="connsiteX10" fmla="*/ 9255 w 10000"/>
                    <a:gd name="connsiteY10" fmla="*/ 9143 h 10000"/>
                    <a:gd name="connsiteX11" fmla="*/ 8617 w 10000"/>
                    <a:gd name="connsiteY11" fmla="*/ 10000 h 10000"/>
                    <a:gd name="connsiteX12" fmla="*/ 7979 w 10000"/>
                    <a:gd name="connsiteY12" fmla="*/ 10000 h 10000"/>
                    <a:gd name="connsiteX0" fmla="*/ 7979 w 9494"/>
                    <a:gd name="connsiteY0" fmla="*/ 10000 h 10000"/>
                    <a:gd name="connsiteX1" fmla="*/ 0 w 9494"/>
                    <a:gd name="connsiteY1" fmla="*/ 10000 h 10000"/>
                    <a:gd name="connsiteX2" fmla="*/ 0 w 9494"/>
                    <a:gd name="connsiteY2" fmla="*/ 286 h 10000"/>
                    <a:gd name="connsiteX3" fmla="*/ 0 w 9494"/>
                    <a:gd name="connsiteY3" fmla="*/ 0 h 10000"/>
                    <a:gd name="connsiteX4" fmla="*/ 7979 w 9494"/>
                    <a:gd name="connsiteY4" fmla="*/ 0 h 10000"/>
                    <a:gd name="connsiteX5" fmla="*/ 8617 w 9494"/>
                    <a:gd name="connsiteY5" fmla="*/ 0 h 10000"/>
                    <a:gd name="connsiteX6" fmla="*/ 9255 w 9494"/>
                    <a:gd name="connsiteY6" fmla="*/ 857 h 10000"/>
                    <a:gd name="connsiteX7" fmla="*/ 9468 w 9494"/>
                    <a:gd name="connsiteY7" fmla="*/ 2000 h 10000"/>
                    <a:gd name="connsiteX8" fmla="*/ 9468 w 9494"/>
                    <a:gd name="connsiteY8" fmla="*/ 7714 h 10000"/>
                    <a:gd name="connsiteX9" fmla="*/ 9255 w 9494"/>
                    <a:gd name="connsiteY9" fmla="*/ 9143 h 10000"/>
                    <a:gd name="connsiteX10" fmla="*/ 8617 w 9494"/>
                    <a:gd name="connsiteY10" fmla="*/ 10000 h 10000"/>
                    <a:gd name="connsiteX11" fmla="*/ 7979 w 9494"/>
                    <a:gd name="connsiteY11" fmla="*/ 10000 h 10000"/>
                    <a:gd name="connsiteX0" fmla="*/ 8404 w 9973"/>
                    <a:gd name="connsiteY0" fmla="*/ 10000 h 10000"/>
                    <a:gd name="connsiteX1" fmla="*/ 0 w 9973"/>
                    <a:gd name="connsiteY1" fmla="*/ 10000 h 10000"/>
                    <a:gd name="connsiteX2" fmla="*/ 0 w 9973"/>
                    <a:gd name="connsiteY2" fmla="*/ 286 h 10000"/>
                    <a:gd name="connsiteX3" fmla="*/ 0 w 9973"/>
                    <a:gd name="connsiteY3" fmla="*/ 0 h 10000"/>
                    <a:gd name="connsiteX4" fmla="*/ 8404 w 9973"/>
                    <a:gd name="connsiteY4" fmla="*/ 0 h 10000"/>
                    <a:gd name="connsiteX5" fmla="*/ 9076 w 9973"/>
                    <a:gd name="connsiteY5" fmla="*/ 0 h 10000"/>
                    <a:gd name="connsiteX6" fmla="*/ 9748 w 9973"/>
                    <a:gd name="connsiteY6" fmla="*/ 857 h 10000"/>
                    <a:gd name="connsiteX7" fmla="*/ 9973 w 9973"/>
                    <a:gd name="connsiteY7" fmla="*/ 7714 h 10000"/>
                    <a:gd name="connsiteX8" fmla="*/ 9748 w 9973"/>
                    <a:gd name="connsiteY8" fmla="*/ 9143 h 10000"/>
                    <a:gd name="connsiteX9" fmla="*/ 9076 w 9973"/>
                    <a:gd name="connsiteY9" fmla="*/ 10000 h 10000"/>
                    <a:gd name="connsiteX10" fmla="*/ 8404 w 9973"/>
                    <a:gd name="connsiteY10" fmla="*/ 10000 h 10000"/>
                    <a:gd name="connsiteX0" fmla="*/ 8427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8427 w 10000"/>
                    <a:gd name="connsiteY4" fmla="*/ 0 h 10000"/>
                    <a:gd name="connsiteX5" fmla="*/ 9101 w 10000"/>
                    <a:gd name="connsiteY5" fmla="*/ 0 h 10000"/>
                    <a:gd name="connsiteX6" fmla="*/ 10000 w 10000"/>
                    <a:gd name="connsiteY6" fmla="*/ 7714 h 10000"/>
                    <a:gd name="connsiteX7" fmla="*/ 9774 w 10000"/>
                    <a:gd name="connsiteY7" fmla="*/ 9143 h 10000"/>
                    <a:gd name="connsiteX8" fmla="*/ 9101 w 10000"/>
                    <a:gd name="connsiteY8" fmla="*/ 10000 h 10000"/>
                    <a:gd name="connsiteX9" fmla="*/ 8427 w 10000"/>
                    <a:gd name="connsiteY9" fmla="*/ 10000 h 10000"/>
                    <a:gd name="connsiteX0" fmla="*/ 8427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8427 w 10000"/>
                    <a:gd name="connsiteY4" fmla="*/ 0 h 10000"/>
                    <a:gd name="connsiteX5" fmla="*/ 10000 w 10000"/>
                    <a:gd name="connsiteY5" fmla="*/ 7714 h 10000"/>
                    <a:gd name="connsiteX6" fmla="*/ 9774 w 10000"/>
                    <a:gd name="connsiteY6" fmla="*/ 9143 h 10000"/>
                    <a:gd name="connsiteX7" fmla="*/ 9101 w 10000"/>
                    <a:gd name="connsiteY7" fmla="*/ 10000 h 10000"/>
                    <a:gd name="connsiteX8" fmla="*/ 8427 w 10000"/>
                    <a:gd name="connsiteY8" fmla="*/ 10000 h 10000"/>
                    <a:gd name="connsiteX0" fmla="*/ 8427 w 9774"/>
                    <a:gd name="connsiteY0" fmla="*/ 10000 h 10000"/>
                    <a:gd name="connsiteX1" fmla="*/ 0 w 9774"/>
                    <a:gd name="connsiteY1" fmla="*/ 10000 h 10000"/>
                    <a:gd name="connsiteX2" fmla="*/ 0 w 9774"/>
                    <a:gd name="connsiteY2" fmla="*/ 286 h 10000"/>
                    <a:gd name="connsiteX3" fmla="*/ 0 w 9774"/>
                    <a:gd name="connsiteY3" fmla="*/ 0 h 10000"/>
                    <a:gd name="connsiteX4" fmla="*/ 8427 w 9774"/>
                    <a:gd name="connsiteY4" fmla="*/ 0 h 10000"/>
                    <a:gd name="connsiteX5" fmla="*/ 9774 w 9774"/>
                    <a:gd name="connsiteY5" fmla="*/ 9143 h 10000"/>
                    <a:gd name="connsiteX6" fmla="*/ 9101 w 9774"/>
                    <a:gd name="connsiteY6" fmla="*/ 10000 h 10000"/>
                    <a:gd name="connsiteX7" fmla="*/ 8427 w 9774"/>
                    <a:gd name="connsiteY7" fmla="*/ 10000 h 10000"/>
                    <a:gd name="connsiteX0" fmla="*/ 8622 w 9311"/>
                    <a:gd name="connsiteY0" fmla="*/ 10000 h 10000"/>
                    <a:gd name="connsiteX1" fmla="*/ 0 w 9311"/>
                    <a:gd name="connsiteY1" fmla="*/ 10000 h 10000"/>
                    <a:gd name="connsiteX2" fmla="*/ 0 w 9311"/>
                    <a:gd name="connsiteY2" fmla="*/ 286 h 10000"/>
                    <a:gd name="connsiteX3" fmla="*/ 0 w 9311"/>
                    <a:gd name="connsiteY3" fmla="*/ 0 h 10000"/>
                    <a:gd name="connsiteX4" fmla="*/ 8622 w 9311"/>
                    <a:gd name="connsiteY4" fmla="*/ 0 h 10000"/>
                    <a:gd name="connsiteX5" fmla="*/ 9311 w 9311"/>
                    <a:gd name="connsiteY5" fmla="*/ 10000 h 10000"/>
                    <a:gd name="connsiteX6" fmla="*/ 8622 w 9311"/>
                    <a:gd name="connsiteY6" fmla="*/ 10000 h 10000"/>
                    <a:gd name="connsiteX0" fmla="*/ 9260 w 10417"/>
                    <a:gd name="connsiteY0" fmla="*/ 10000 h 10000"/>
                    <a:gd name="connsiteX1" fmla="*/ 0 w 10417"/>
                    <a:gd name="connsiteY1" fmla="*/ 10000 h 10000"/>
                    <a:gd name="connsiteX2" fmla="*/ 0 w 10417"/>
                    <a:gd name="connsiteY2" fmla="*/ 286 h 10000"/>
                    <a:gd name="connsiteX3" fmla="*/ 0 w 10417"/>
                    <a:gd name="connsiteY3" fmla="*/ 0 h 10000"/>
                    <a:gd name="connsiteX4" fmla="*/ 9260 w 10417"/>
                    <a:gd name="connsiteY4" fmla="*/ 0 h 10000"/>
                    <a:gd name="connsiteX5" fmla="*/ 9260 w 10417"/>
                    <a:gd name="connsiteY5" fmla="*/ 10000 h 10000"/>
                    <a:gd name="connsiteX0" fmla="*/ 9260 w 10609"/>
                    <a:gd name="connsiteY0" fmla="*/ 10000 h 10000"/>
                    <a:gd name="connsiteX1" fmla="*/ 0 w 10609"/>
                    <a:gd name="connsiteY1" fmla="*/ 10000 h 10000"/>
                    <a:gd name="connsiteX2" fmla="*/ 0 w 10609"/>
                    <a:gd name="connsiteY2" fmla="*/ 286 h 10000"/>
                    <a:gd name="connsiteX3" fmla="*/ 0 w 10609"/>
                    <a:gd name="connsiteY3" fmla="*/ 0 h 10000"/>
                    <a:gd name="connsiteX4" fmla="*/ 9260 w 10609"/>
                    <a:gd name="connsiteY4" fmla="*/ 0 h 10000"/>
                    <a:gd name="connsiteX5" fmla="*/ 9260 w 10609"/>
                    <a:gd name="connsiteY5" fmla="*/ 10000 h 10000"/>
                    <a:gd name="connsiteX0" fmla="*/ 9260 w 10751"/>
                    <a:gd name="connsiteY0" fmla="*/ 10000 h 10000"/>
                    <a:gd name="connsiteX1" fmla="*/ 0 w 10751"/>
                    <a:gd name="connsiteY1" fmla="*/ 10000 h 10000"/>
                    <a:gd name="connsiteX2" fmla="*/ 0 w 10751"/>
                    <a:gd name="connsiteY2" fmla="*/ 286 h 10000"/>
                    <a:gd name="connsiteX3" fmla="*/ 0 w 10751"/>
                    <a:gd name="connsiteY3" fmla="*/ 0 h 10000"/>
                    <a:gd name="connsiteX4" fmla="*/ 9260 w 10751"/>
                    <a:gd name="connsiteY4" fmla="*/ 0 h 10000"/>
                    <a:gd name="connsiteX5" fmla="*/ 9260 w 10751"/>
                    <a:gd name="connsiteY5" fmla="*/ 10000 h 10000"/>
                    <a:gd name="connsiteX0" fmla="*/ 9260 w 10941"/>
                    <a:gd name="connsiteY0" fmla="*/ 10000 h 10000"/>
                    <a:gd name="connsiteX1" fmla="*/ 0 w 10941"/>
                    <a:gd name="connsiteY1" fmla="*/ 10000 h 10000"/>
                    <a:gd name="connsiteX2" fmla="*/ 0 w 10941"/>
                    <a:gd name="connsiteY2" fmla="*/ 286 h 10000"/>
                    <a:gd name="connsiteX3" fmla="*/ 0 w 10941"/>
                    <a:gd name="connsiteY3" fmla="*/ 0 h 10000"/>
                    <a:gd name="connsiteX4" fmla="*/ 9260 w 10941"/>
                    <a:gd name="connsiteY4" fmla="*/ 0 h 10000"/>
                    <a:gd name="connsiteX5" fmla="*/ 9260 w 10941"/>
                    <a:gd name="connsiteY5" fmla="*/ 10000 h 10000"/>
                    <a:gd name="connsiteX0" fmla="*/ 9260 w 10941"/>
                    <a:gd name="connsiteY0" fmla="*/ 10000 h 10000"/>
                    <a:gd name="connsiteX1" fmla="*/ 0 w 10941"/>
                    <a:gd name="connsiteY1" fmla="*/ 10000 h 10000"/>
                    <a:gd name="connsiteX2" fmla="*/ 0 w 10941"/>
                    <a:gd name="connsiteY2" fmla="*/ 286 h 10000"/>
                    <a:gd name="connsiteX3" fmla="*/ 0 w 10941"/>
                    <a:gd name="connsiteY3" fmla="*/ 0 h 10000"/>
                    <a:gd name="connsiteX4" fmla="*/ 9260 w 10941"/>
                    <a:gd name="connsiteY4" fmla="*/ 0 h 10000"/>
                    <a:gd name="connsiteX5" fmla="*/ 9260 w 10941"/>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41" h="10000">
                      <a:moveTo>
                        <a:pt x="9260" y="10000"/>
                      </a:moveTo>
                      <a:lnTo>
                        <a:pt x="0" y="10000"/>
                      </a:lnTo>
                      <a:lnTo>
                        <a:pt x="0" y="286"/>
                      </a:lnTo>
                      <a:lnTo>
                        <a:pt x="0" y="0"/>
                      </a:lnTo>
                      <a:lnTo>
                        <a:pt x="9260" y="0"/>
                      </a:lnTo>
                      <a:cubicBezTo>
                        <a:pt x="11695" y="1208"/>
                        <a:pt x="11299" y="9939"/>
                        <a:pt x="9260" y="100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0" name="Rectangle 1564">
                  <a:extLst>
                    <a:ext uri="{FF2B5EF4-FFF2-40B4-BE49-F238E27FC236}">
                      <a16:creationId xmlns:a16="http://schemas.microsoft.com/office/drawing/2014/main" id="{74E96060-B3B6-1E46-8551-E75B1704910D}"/>
                    </a:ext>
                  </a:extLst>
                </p:cNvPr>
                <p:cNvSpPr>
                  <a:spLocks noChangeArrowheads="1"/>
                </p:cNvSpPr>
                <p:nvPr/>
              </p:nvSpPr>
              <p:spPr bwMode="auto">
                <a:xfrm>
                  <a:off x="1066801" y="3122614"/>
                  <a:ext cx="31750" cy="49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41" name="Freeform 1565">
                  <a:extLst>
                    <a:ext uri="{FF2B5EF4-FFF2-40B4-BE49-F238E27FC236}">
                      <a16:creationId xmlns:a16="http://schemas.microsoft.com/office/drawing/2014/main" id="{76A44A47-7CBA-7825-DA86-3C2712F3E57C}"/>
                    </a:ext>
                  </a:extLst>
                </p:cNvPr>
                <p:cNvSpPr>
                  <a:spLocks/>
                </p:cNvSpPr>
                <p:nvPr/>
              </p:nvSpPr>
              <p:spPr bwMode="auto">
                <a:xfrm>
                  <a:off x="1020764" y="3178176"/>
                  <a:ext cx="123825" cy="63500"/>
                </a:xfrm>
                <a:custGeom>
                  <a:avLst/>
                  <a:gdLst>
                    <a:gd name="T0" fmla="*/ 0 w 78"/>
                    <a:gd name="T1" fmla="*/ 10 h 40"/>
                    <a:gd name="T2" fmla="*/ 0 w 78"/>
                    <a:gd name="T3" fmla="*/ 6 h 40"/>
                    <a:gd name="T4" fmla="*/ 3 w 78"/>
                    <a:gd name="T5" fmla="*/ 3 h 40"/>
                    <a:gd name="T6" fmla="*/ 6 w 78"/>
                    <a:gd name="T7" fmla="*/ 1 h 40"/>
                    <a:gd name="T8" fmla="*/ 8 w 78"/>
                    <a:gd name="T9" fmla="*/ 0 h 40"/>
                    <a:gd name="T10" fmla="*/ 68 w 78"/>
                    <a:gd name="T11" fmla="*/ 0 h 40"/>
                    <a:gd name="T12" fmla="*/ 72 w 78"/>
                    <a:gd name="T13" fmla="*/ 1 h 40"/>
                    <a:gd name="T14" fmla="*/ 75 w 78"/>
                    <a:gd name="T15" fmla="*/ 3 h 40"/>
                    <a:gd name="T16" fmla="*/ 78 w 78"/>
                    <a:gd name="T17" fmla="*/ 6 h 40"/>
                    <a:gd name="T18" fmla="*/ 78 w 78"/>
                    <a:gd name="T19" fmla="*/ 10 h 40"/>
                    <a:gd name="T20" fmla="*/ 78 w 78"/>
                    <a:gd name="T21" fmla="*/ 30 h 40"/>
                    <a:gd name="T22" fmla="*/ 78 w 78"/>
                    <a:gd name="T23" fmla="*/ 35 h 40"/>
                    <a:gd name="T24" fmla="*/ 75 w 78"/>
                    <a:gd name="T25" fmla="*/ 38 h 40"/>
                    <a:gd name="T26" fmla="*/ 72 w 78"/>
                    <a:gd name="T27" fmla="*/ 40 h 40"/>
                    <a:gd name="T28" fmla="*/ 68 w 78"/>
                    <a:gd name="T29" fmla="*/ 40 h 40"/>
                    <a:gd name="T30" fmla="*/ 8 w 78"/>
                    <a:gd name="T31" fmla="*/ 40 h 40"/>
                    <a:gd name="T32" fmla="*/ 6 w 78"/>
                    <a:gd name="T33" fmla="*/ 40 h 40"/>
                    <a:gd name="T34" fmla="*/ 3 w 78"/>
                    <a:gd name="T35" fmla="*/ 38 h 40"/>
                    <a:gd name="T36" fmla="*/ 0 w 78"/>
                    <a:gd name="T37" fmla="*/ 35 h 40"/>
                    <a:gd name="T38" fmla="*/ 0 w 78"/>
                    <a:gd name="T39" fmla="*/ 30 h 40"/>
                    <a:gd name="T40" fmla="*/ 0 w 78"/>
                    <a:gd name="T41"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40">
                      <a:moveTo>
                        <a:pt x="0" y="10"/>
                      </a:moveTo>
                      <a:lnTo>
                        <a:pt x="0" y="6"/>
                      </a:lnTo>
                      <a:lnTo>
                        <a:pt x="3" y="3"/>
                      </a:lnTo>
                      <a:lnTo>
                        <a:pt x="6" y="1"/>
                      </a:lnTo>
                      <a:lnTo>
                        <a:pt x="8" y="0"/>
                      </a:lnTo>
                      <a:lnTo>
                        <a:pt x="68" y="0"/>
                      </a:lnTo>
                      <a:lnTo>
                        <a:pt x="72" y="1"/>
                      </a:lnTo>
                      <a:lnTo>
                        <a:pt x="75" y="3"/>
                      </a:lnTo>
                      <a:lnTo>
                        <a:pt x="78" y="6"/>
                      </a:lnTo>
                      <a:lnTo>
                        <a:pt x="78" y="10"/>
                      </a:lnTo>
                      <a:lnTo>
                        <a:pt x="78" y="30"/>
                      </a:lnTo>
                      <a:lnTo>
                        <a:pt x="78" y="35"/>
                      </a:lnTo>
                      <a:lnTo>
                        <a:pt x="75" y="38"/>
                      </a:lnTo>
                      <a:lnTo>
                        <a:pt x="72" y="40"/>
                      </a:lnTo>
                      <a:lnTo>
                        <a:pt x="68" y="40"/>
                      </a:lnTo>
                      <a:lnTo>
                        <a:pt x="8" y="40"/>
                      </a:lnTo>
                      <a:lnTo>
                        <a:pt x="6" y="40"/>
                      </a:lnTo>
                      <a:lnTo>
                        <a:pt x="3" y="38"/>
                      </a:lnTo>
                      <a:lnTo>
                        <a:pt x="0" y="35"/>
                      </a:lnTo>
                      <a:lnTo>
                        <a:pt x="0" y="3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2" name="Freeform 1566">
                  <a:extLst>
                    <a:ext uri="{FF2B5EF4-FFF2-40B4-BE49-F238E27FC236}">
                      <a16:creationId xmlns:a16="http://schemas.microsoft.com/office/drawing/2014/main" id="{EE2EED16-E5C8-AC86-8C3C-3EC4A52EB817}"/>
                    </a:ext>
                  </a:extLst>
                </p:cNvPr>
                <p:cNvSpPr>
                  <a:spLocks/>
                </p:cNvSpPr>
                <p:nvPr/>
              </p:nvSpPr>
              <p:spPr bwMode="auto">
                <a:xfrm>
                  <a:off x="865189" y="3182939"/>
                  <a:ext cx="147638" cy="55563"/>
                </a:xfrm>
                <a:custGeom>
                  <a:avLst/>
                  <a:gdLst>
                    <a:gd name="T0" fmla="*/ 17 w 93"/>
                    <a:gd name="T1" fmla="*/ 0 h 35"/>
                    <a:gd name="T2" fmla="*/ 93 w 93"/>
                    <a:gd name="T3" fmla="*/ 0 h 35"/>
                    <a:gd name="T4" fmla="*/ 92 w 93"/>
                    <a:gd name="T5" fmla="*/ 1 h 35"/>
                    <a:gd name="T6" fmla="*/ 92 w 93"/>
                    <a:gd name="T7" fmla="*/ 4 h 35"/>
                    <a:gd name="T8" fmla="*/ 92 w 93"/>
                    <a:gd name="T9" fmla="*/ 30 h 35"/>
                    <a:gd name="T10" fmla="*/ 92 w 93"/>
                    <a:gd name="T11" fmla="*/ 33 h 35"/>
                    <a:gd name="T12" fmla="*/ 93 w 93"/>
                    <a:gd name="T13" fmla="*/ 35 h 35"/>
                    <a:gd name="T14" fmla="*/ 17 w 93"/>
                    <a:gd name="T15" fmla="*/ 35 h 35"/>
                    <a:gd name="T16" fmla="*/ 11 w 93"/>
                    <a:gd name="T17" fmla="*/ 35 h 35"/>
                    <a:gd name="T18" fmla="*/ 7 w 93"/>
                    <a:gd name="T19" fmla="*/ 32 h 35"/>
                    <a:gd name="T20" fmla="*/ 3 w 93"/>
                    <a:gd name="T21" fmla="*/ 27 h 35"/>
                    <a:gd name="T22" fmla="*/ 1 w 93"/>
                    <a:gd name="T23" fmla="*/ 23 h 35"/>
                    <a:gd name="T24" fmla="*/ 0 w 93"/>
                    <a:gd name="T25" fmla="*/ 17 h 35"/>
                    <a:gd name="T26" fmla="*/ 1 w 93"/>
                    <a:gd name="T27" fmla="*/ 11 h 35"/>
                    <a:gd name="T28" fmla="*/ 3 w 93"/>
                    <a:gd name="T29" fmla="*/ 7 h 35"/>
                    <a:gd name="T30" fmla="*/ 7 w 93"/>
                    <a:gd name="T31" fmla="*/ 3 h 35"/>
                    <a:gd name="T32" fmla="*/ 11 w 93"/>
                    <a:gd name="T33" fmla="*/ 0 h 35"/>
                    <a:gd name="T34" fmla="*/ 17 w 93"/>
                    <a:gd name="T3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35">
                      <a:moveTo>
                        <a:pt x="17" y="0"/>
                      </a:moveTo>
                      <a:lnTo>
                        <a:pt x="93" y="0"/>
                      </a:lnTo>
                      <a:lnTo>
                        <a:pt x="92" y="1"/>
                      </a:lnTo>
                      <a:lnTo>
                        <a:pt x="92" y="4"/>
                      </a:lnTo>
                      <a:lnTo>
                        <a:pt x="92" y="30"/>
                      </a:lnTo>
                      <a:lnTo>
                        <a:pt x="92" y="33"/>
                      </a:lnTo>
                      <a:lnTo>
                        <a:pt x="93" y="35"/>
                      </a:lnTo>
                      <a:lnTo>
                        <a:pt x="17" y="35"/>
                      </a:lnTo>
                      <a:lnTo>
                        <a:pt x="11" y="35"/>
                      </a:lnTo>
                      <a:lnTo>
                        <a:pt x="7" y="32"/>
                      </a:lnTo>
                      <a:lnTo>
                        <a:pt x="3" y="27"/>
                      </a:lnTo>
                      <a:lnTo>
                        <a:pt x="1" y="23"/>
                      </a:lnTo>
                      <a:lnTo>
                        <a:pt x="0" y="17"/>
                      </a:lnTo>
                      <a:lnTo>
                        <a:pt x="1" y="11"/>
                      </a:lnTo>
                      <a:lnTo>
                        <a:pt x="3" y="7"/>
                      </a:lnTo>
                      <a:lnTo>
                        <a:pt x="7" y="3"/>
                      </a:lnTo>
                      <a:lnTo>
                        <a:pt x="11"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338" name="Freeform 337">
                <a:extLst>
                  <a:ext uri="{FF2B5EF4-FFF2-40B4-BE49-F238E27FC236}">
                    <a16:creationId xmlns:a16="http://schemas.microsoft.com/office/drawing/2014/main" id="{5C9038E1-9CB1-1EDC-5735-E7A39D720DF5}"/>
                  </a:ext>
                </a:extLst>
              </p:cNvPr>
              <p:cNvSpPr/>
              <p:nvPr/>
            </p:nvSpPr>
            <p:spPr>
              <a:xfrm>
                <a:off x="410203" y="1344167"/>
                <a:ext cx="1043780" cy="793214"/>
              </a:xfrm>
              <a:custGeom>
                <a:avLst/>
                <a:gdLst>
                  <a:gd name="connsiteX0" fmla="*/ 603249 w 1043780"/>
                  <a:gd name="connsiteY0" fmla="*/ 506065 h 793214"/>
                  <a:gd name="connsiteX1" fmla="*/ 572292 w 1043780"/>
                  <a:gd name="connsiteY1" fmla="*/ 561530 h 793214"/>
                  <a:gd name="connsiteX2" fmla="*/ 587771 w 1043780"/>
                  <a:gd name="connsiteY2" fmla="*/ 561530 h 793214"/>
                  <a:gd name="connsiteX3" fmla="*/ 587771 w 1043780"/>
                  <a:gd name="connsiteY3" fmla="*/ 639047 h 793214"/>
                  <a:gd name="connsiteX4" fmla="*/ 618728 w 1043780"/>
                  <a:gd name="connsiteY4" fmla="*/ 639047 h 793214"/>
                  <a:gd name="connsiteX5" fmla="*/ 618728 w 1043780"/>
                  <a:gd name="connsiteY5" fmla="*/ 561530 h 793214"/>
                  <a:gd name="connsiteX6" fmla="*/ 634206 w 1043780"/>
                  <a:gd name="connsiteY6" fmla="*/ 561530 h 793214"/>
                  <a:gd name="connsiteX7" fmla="*/ 215106 w 1043780"/>
                  <a:gd name="connsiteY7" fmla="*/ 498922 h 793214"/>
                  <a:gd name="connsiteX8" fmla="*/ 184149 w 1043780"/>
                  <a:gd name="connsiteY8" fmla="*/ 554387 h 793214"/>
                  <a:gd name="connsiteX9" fmla="*/ 199628 w 1043780"/>
                  <a:gd name="connsiteY9" fmla="*/ 554387 h 793214"/>
                  <a:gd name="connsiteX10" fmla="*/ 199628 w 1043780"/>
                  <a:gd name="connsiteY10" fmla="*/ 631904 h 793214"/>
                  <a:gd name="connsiteX11" fmla="*/ 230585 w 1043780"/>
                  <a:gd name="connsiteY11" fmla="*/ 631904 h 793214"/>
                  <a:gd name="connsiteX12" fmla="*/ 230585 w 1043780"/>
                  <a:gd name="connsiteY12" fmla="*/ 554387 h 793214"/>
                  <a:gd name="connsiteX13" fmla="*/ 246063 w 1043780"/>
                  <a:gd name="connsiteY13" fmla="*/ 554387 h 793214"/>
                  <a:gd name="connsiteX14" fmla="*/ 858043 w 1043780"/>
                  <a:gd name="connsiteY14" fmla="*/ 486647 h 793214"/>
                  <a:gd name="connsiteX15" fmla="*/ 810418 w 1043780"/>
                  <a:gd name="connsiteY15" fmla="*/ 571976 h 793214"/>
                  <a:gd name="connsiteX16" fmla="*/ 834231 w 1043780"/>
                  <a:gd name="connsiteY16" fmla="*/ 571976 h 793214"/>
                  <a:gd name="connsiteX17" fmla="*/ 834231 w 1043780"/>
                  <a:gd name="connsiteY17" fmla="*/ 646558 h 793214"/>
                  <a:gd name="connsiteX18" fmla="*/ 881856 w 1043780"/>
                  <a:gd name="connsiteY18" fmla="*/ 646558 h 793214"/>
                  <a:gd name="connsiteX19" fmla="*/ 881856 w 1043780"/>
                  <a:gd name="connsiteY19" fmla="*/ 571976 h 793214"/>
                  <a:gd name="connsiteX20" fmla="*/ 905668 w 1043780"/>
                  <a:gd name="connsiteY20" fmla="*/ 571976 h 793214"/>
                  <a:gd name="connsiteX21" fmla="*/ 385364 w 1043780"/>
                  <a:gd name="connsiteY21" fmla="*/ 450609 h 793214"/>
                  <a:gd name="connsiteX22" fmla="*/ 327023 w 1043780"/>
                  <a:gd name="connsiteY22" fmla="*/ 555137 h 793214"/>
                  <a:gd name="connsiteX23" fmla="*/ 356193 w 1043780"/>
                  <a:gd name="connsiteY23" fmla="*/ 555137 h 793214"/>
                  <a:gd name="connsiteX24" fmla="*/ 356193 w 1043780"/>
                  <a:gd name="connsiteY24" fmla="*/ 672751 h 793214"/>
                  <a:gd name="connsiteX25" fmla="*/ 414534 w 1043780"/>
                  <a:gd name="connsiteY25" fmla="*/ 672751 h 793214"/>
                  <a:gd name="connsiteX26" fmla="*/ 414534 w 1043780"/>
                  <a:gd name="connsiteY26" fmla="*/ 555137 h 793214"/>
                  <a:gd name="connsiteX27" fmla="*/ 443704 w 1043780"/>
                  <a:gd name="connsiteY27" fmla="*/ 555137 h 793214"/>
                  <a:gd name="connsiteX28" fmla="*/ 709214 w 1043780"/>
                  <a:gd name="connsiteY28" fmla="*/ 305353 h 793214"/>
                  <a:gd name="connsiteX29" fmla="*/ 650873 w 1043780"/>
                  <a:gd name="connsiteY29" fmla="*/ 409881 h 793214"/>
                  <a:gd name="connsiteX30" fmla="*/ 680043 w 1043780"/>
                  <a:gd name="connsiteY30" fmla="*/ 409881 h 793214"/>
                  <a:gd name="connsiteX31" fmla="*/ 680043 w 1043780"/>
                  <a:gd name="connsiteY31" fmla="*/ 527495 h 793214"/>
                  <a:gd name="connsiteX32" fmla="*/ 738384 w 1043780"/>
                  <a:gd name="connsiteY32" fmla="*/ 527495 h 793214"/>
                  <a:gd name="connsiteX33" fmla="*/ 738384 w 1043780"/>
                  <a:gd name="connsiteY33" fmla="*/ 409881 h 793214"/>
                  <a:gd name="connsiteX34" fmla="*/ 767554 w 1043780"/>
                  <a:gd name="connsiteY34" fmla="*/ 409881 h 793214"/>
                  <a:gd name="connsiteX35" fmla="*/ 331787 w 1043780"/>
                  <a:gd name="connsiteY35" fmla="*/ 260428 h 793214"/>
                  <a:gd name="connsiteX36" fmla="*/ 284162 w 1043780"/>
                  <a:gd name="connsiteY36" fmla="*/ 345757 h 793214"/>
                  <a:gd name="connsiteX37" fmla="*/ 307975 w 1043780"/>
                  <a:gd name="connsiteY37" fmla="*/ 345757 h 793214"/>
                  <a:gd name="connsiteX38" fmla="*/ 307975 w 1043780"/>
                  <a:gd name="connsiteY38" fmla="*/ 420339 h 793214"/>
                  <a:gd name="connsiteX39" fmla="*/ 355600 w 1043780"/>
                  <a:gd name="connsiteY39" fmla="*/ 420339 h 793214"/>
                  <a:gd name="connsiteX40" fmla="*/ 355600 w 1043780"/>
                  <a:gd name="connsiteY40" fmla="*/ 345757 h 793214"/>
                  <a:gd name="connsiteX41" fmla="*/ 379412 w 1043780"/>
                  <a:gd name="connsiteY41" fmla="*/ 345757 h 793214"/>
                  <a:gd name="connsiteX42" fmla="*/ 503236 w 1043780"/>
                  <a:gd name="connsiteY42" fmla="*/ 124881 h 793214"/>
                  <a:gd name="connsiteX43" fmla="*/ 417511 w 1043780"/>
                  <a:gd name="connsiteY43" fmla="*/ 278473 h 793214"/>
                  <a:gd name="connsiteX44" fmla="*/ 460374 w 1043780"/>
                  <a:gd name="connsiteY44" fmla="*/ 278473 h 793214"/>
                  <a:gd name="connsiteX45" fmla="*/ 460374 w 1043780"/>
                  <a:gd name="connsiteY45" fmla="*/ 451296 h 793214"/>
                  <a:gd name="connsiteX46" fmla="*/ 546099 w 1043780"/>
                  <a:gd name="connsiteY46" fmla="*/ 451296 h 793214"/>
                  <a:gd name="connsiteX47" fmla="*/ 546099 w 1043780"/>
                  <a:gd name="connsiteY47" fmla="*/ 278473 h 793214"/>
                  <a:gd name="connsiteX48" fmla="*/ 588961 w 1043780"/>
                  <a:gd name="connsiteY48" fmla="*/ 278473 h 793214"/>
                  <a:gd name="connsiteX49" fmla="*/ 436110 w 1043780"/>
                  <a:gd name="connsiteY49" fmla="*/ 358 h 793214"/>
                  <a:gd name="connsiteX50" fmla="*/ 482144 w 1043780"/>
                  <a:gd name="connsiteY50" fmla="*/ 3065 h 793214"/>
                  <a:gd name="connsiteX51" fmla="*/ 684851 w 1043780"/>
                  <a:gd name="connsiteY51" fmla="*/ 189853 h 793214"/>
                  <a:gd name="connsiteX52" fmla="*/ 1016288 w 1043780"/>
                  <a:gd name="connsiteY52" fmla="*/ 605201 h 793214"/>
                  <a:gd name="connsiteX53" fmla="*/ 804845 w 1043780"/>
                  <a:gd name="connsiteY53" fmla="*/ 793214 h 793214"/>
                  <a:gd name="connsiteX54" fmla="*/ 231899 w 1043780"/>
                  <a:gd name="connsiteY54" fmla="*/ 793214 h 793214"/>
                  <a:gd name="connsiteX55" fmla="*/ 30812 w 1043780"/>
                  <a:gd name="connsiteY55" fmla="*/ 622922 h 793214"/>
                  <a:gd name="connsiteX56" fmla="*/ 206889 w 1043780"/>
                  <a:gd name="connsiteY56" fmla="*/ 237106 h 793214"/>
                  <a:gd name="connsiteX57" fmla="*/ 436110 w 1043780"/>
                  <a:gd name="connsiteY57" fmla="*/ 358 h 79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43780" h="793214">
                    <a:moveTo>
                      <a:pt x="603249" y="506065"/>
                    </a:moveTo>
                    <a:lnTo>
                      <a:pt x="572292" y="561530"/>
                    </a:lnTo>
                    <a:lnTo>
                      <a:pt x="587771" y="561530"/>
                    </a:lnTo>
                    <a:lnTo>
                      <a:pt x="587771" y="639047"/>
                    </a:lnTo>
                    <a:lnTo>
                      <a:pt x="618728" y="639047"/>
                    </a:lnTo>
                    <a:lnTo>
                      <a:pt x="618728" y="561530"/>
                    </a:lnTo>
                    <a:lnTo>
                      <a:pt x="634206" y="561530"/>
                    </a:lnTo>
                    <a:close/>
                    <a:moveTo>
                      <a:pt x="215106" y="498922"/>
                    </a:moveTo>
                    <a:lnTo>
                      <a:pt x="184149" y="554387"/>
                    </a:lnTo>
                    <a:lnTo>
                      <a:pt x="199628" y="554387"/>
                    </a:lnTo>
                    <a:lnTo>
                      <a:pt x="199628" y="631904"/>
                    </a:lnTo>
                    <a:lnTo>
                      <a:pt x="230585" y="631904"/>
                    </a:lnTo>
                    <a:lnTo>
                      <a:pt x="230585" y="554387"/>
                    </a:lnTo>
                    <a:lnTo>
                      <a:pt x="246063" y="554387"/>
                    </a:lnTo>
                    <a:close/>
                    <a:moveTo>
                      <a:pt x="858043" y="486647"/>
                    </a:moveTo>
                    <a:lnTo>
                      <a:pt x="810418" y="571976"/>
                    </a:lnTo>
                    <a:lnTo>
                      <a:pt x="834231" y="571976"/>
                    </a:lnTo>
                    <a:lnTo>
                      <a:pt x="834231" y="646558"/>
                    </a:lnTo>
                    <a:lnTo>
                      <a:pt x="881856" y="646558"/>
                    </a:lnTo>
                    <a:lnTo>
                      <a:pt x="881856" y="571976"/>
                    </a:lnTo>
                    <a:lnTo>
                      <a:pt x="905668" y="571976"/>
                    </a:lnTo>
                    <a:close/>
                    <a:moveTo>
                      <a:pt x="385364" y="450609"/>
                    </a:moveTo>
                    <a:lnTo>
                      <a:pt x="327023" y="555137"/>
                    </a:lnTo>
                    <a:lnTo>
                      <a:pt x="356193" y="555137"/>
                    </a:lnTo>
                    <a:lnTo>
                      <a:pt x="356193" y="672751"/>
                    </a:lnTo>
                    <a:lnTo>
                      <a:pt x="414534" y="672751"/>
                    </a:lnTo>
                    <a:lnTo>
                      <a:pt x="414534" y="555137"/>
                    </a:lnTo>
                    <a:lnTo>
                      <a:pt x="443704" y="555137"/>
                    </a:lnTo>
                    <a:close/>
                    <a:moveTo>
                      <a:pt x="709214" y="305353"/>
                    </a:moveTo>
                    <a:lnTo>
                      <a:pt x="650873" y="409881"/>
                    </a:lnTo>
                    <a:lnTo>
                      <a:pt x="680043" y="409881"/>
                    </a:lnTo>
                    <a:lnTo>
                      <a:pt x="680043" y="527495"/>
                    </a:lnTo>
                    <a:lnTo>
                      <a:pt x="738384" y="527495"/>
                    </a:lnTo>
                    <a:lnTo>
                      <a:pt x="738384" y="409881"/>
                    </a:lnTo>
                    <a:lnTo>
                      <a:pt x="767554" y="409881"/>
                    </a:lnTo>
                    <a:close/>
                    <a:moveTo>
                      <a:pt x="331787" y="260428"/>
                    </a:moveTo>
                    <a:lnTo>
                      <a:pt x="284162" y="345757"/>
                    </a:lnTo>
                    <a:lnTo>
                      <a:pt x="307975" y="345757"/>
                    </a:lnTo>
                    <a:lnTo>
                      <a:pt x="307975" y="420339"/>
                    </a:lnTo>
                    <a:lnTo>
                      <a:pt x="355600" y="420339"/>
                    </a:lnTo>
                    <a:lnTo>
                      <a:pt x="355600" y="345757"/>
                    </a:lnTo>
                    <a:lnTo>
                      <a:pt x="379412" y="345757"/>
                    </a:lnTo>
                    <a:close/>
                    <a:moveTo>
                      <a:pt x="503236" y="124881"/>
                    </a:moveTo>
                    <a:lnTo>
                      <a:pt x="417511" y="278473"/>
                    </a:lnTo>
                    <a:lnTo>
                      <a:pt x="460374" y="278473"/>
                    </a:lnTo>
                    <a:lnTo>
                      <a:pt x="460374" y="451296"/>
                    </a:lnTo>
                    <a:lnTo>
                      <a:pt x="546099" y="451296"/>
                    </a:lnTo>
                    <a:lnTo>
                      <a:pt x="546099" y="278473"/>
                    </a:lnTo>
                    <a:lnTo>
                      <a:pt x="588961" y="278473"/>
                    </a:lnTo>
                    <a:close/>
                    <a:moveTo>
                      <a:pt x="436110" y="358"/>
                    </a:moveTo>
                    <a:cubicBezTo>
                      <a:pt x="451324" y="-568"/>
                      <a:pt x="466729" y="291"/>
                      <a:pt x="482144" y="3065"/>
                    </a:cubicBezTo>
                    <a:cubicBezTo>
                      <a:pt x="556139" y="16379"/>
                      <a:pt x="630380" y="73814"/>
                      <a:pt x="684851" y="189853"/>
                    </a:cubicBezTo>
                    <a:cubicBezTo>
                      <a:pt x="1002478" y="133375"/>
                      <a:pt x="1097420" y="472659"/>
                      <a:pt x="1016288" y="605201"/>
                    </a:cubicBezTo>
                    <a:cubicBezTo>
                      <a:pt x="1016288" y="682940"/>
                      <a:pt x="873000" y="793214"/>
                      <a:pt x="804845" y="793214"/>
                    </a:cubicBezTo>
                    <a:lnTo>
                      <a:pt x="231899" y="793214"/>
                    </a:lnTo>
                    <a:cubicBezTo>
                      <a:pt x="163744" y="793214"/>
                      <a:pt x="30812" y="700661"/>
                      <a:pt x="30812" y="622922"/>
                    </a:cubicBezTo>
                    <a:cubicBezTo>
                      <a:pt x="-36512" y="547478"/>
                      <a:pt x="-259" y="318454"/>
                      <a:pt x="206889" y="237106"/>
                    </a:cubicBezTo>
                    <a:cubicBezTo>
                      <a:pt x="232517" y="100723"/>
                      <a:pt x="329618" y="6833"/>
                      <a:pt x="436110" y="35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02" name="Freeform 101">
              <a:extLst>
                <a:ext uri="{FF2B5EF4-FFF2-40B4-BE49-F238E27FC236}">
                  <a16:creationId xmlns:a16="http://schemas.microsoft.com/office/drawing/2014/main" id="{7044B46B-778C-05F7-7330-003958D12D05}"/>
                </a:ext>
              </a:extLst>
            </p:cNvPr>
            <p:cNvSpPr/>
            <p:nvPr/>
          </p:nvSpPr>
          <p:spPr>
            <a:xfrm rot="21179491" flipH="1">
              <a:off x="2960279" y="1135530"/>
              <a:ext cx="781724" cy="520832"/>
            </a:xfrm>
            <a:custGeom>
              <a:avLst/>
              <a:gdLst>
                <a:gd name="connsiteX0" fmla="*/ 443113 w 1233889"/>
                <a:gd name="connsiteY0" fmla="*/ 438151 h 822090"/>
                <a:gd name="connsiteX1" fmla="*/ 443113 w 1233889"/>
                <a:gd name="connsiteY1" fmla="*/ 757239 h 822090"/>
                <a:gd name="connsiteX2" fmla="*/ 493562 w 1233889"/>
                <a:gd name="connsiteY2" fmla="*/ 757239 h 822090"/>
                <a:gd name="connsiteX3" fmla="*/ 493562 w 1233889"/>
                <a:gd name="connsiteY3" fmla="*/ 641031 h 822090"/>
                <a:gd name="connsiteX4" fmla="*/ 472491 w 1233889"/>
                <a:gd name="connsiteY4" fmla="*/ 641031 h 822090"/>
                <a:gd name="connsiteX5" fmla="*/ 472491 w 1233889"/>
                <a:gd name="connsiteY5" fmla="*/ 576262 h 822090"/>
                <a:gd name="connsiteX6" fmla="*/ 537260 w 1233889"/>
                <a:gd name="connsiteY6" fmla="*/ 576262 h 822090"/>
                <a:gd name="connsiteX7" fmla="*/ 537260 w 1233889"/>
                <a:gd name="connsiteY7" fmla="*/ 641031 h 822090"/>
                <a:gd name="connsiteX8" fmla="*/ 515239 w 1233889"/>
                <a:gd name="connsiteY8" fmla="*/ 641031 h 822090"/>
                <a:gd name="connsiteX9" fmla="*/ 515239 w 1233889"/>
                <a:gd name="connsiteY9" fmla="*/ 757239 h 822090"/>
                <a:gd name="connsiteX10" fmla="*/ 605481 w 1233889"/>
                <a:gd name="connsiteY10" fmla="*/ 757239 h 822090"/>
                <a:gd name="connsiteX11" fmla="*/ 605481 w 1233889"/>
                <a:gd name="connsiteY11" fmla="*/ 641031 h 822090"/>
                <a:gd name="connsiteX12" fmla="*/ 584409 w 1233889"/>
                <a:gd name="connsiteY12" fmla="*/ 641031 h 822090"/>
                <a:gd name="connsiteX13" fmla="*/ 584409 w 1233889"/>
                <a:gd name="connsiteY13" fmla="*/ 576262 h 822090"/>
                <a:gd name="connsiteX14" fmla="*/ 649178 w 1233889"/>
                <a:gd name="connsiteY14" fmla="*/ 576262 h 822090"/>
                <a:gd name="connsiteX15" fmla="*/ 649178 w 1233889"/>
                <a:gd name="connsiteY15" fmla="*/ 641031 h 822090"/>
                <a:gd name="connsiteX16" fmla="*/ 627158 w 1233889"/>
                <a:gd name="connsiteY16" fmla="*/ 641031 h 822090"/>
                <a:gd name="connsiteX17" fmla="*/ 627158 w 1233889"/>
                <a:gd name="connsiteY17" fmla="*/ 757239 h 822090"/>
                <a:gd name="connsiteX18" fmla="*/ 717400 w 1233889"/>
                <a:gd name="connsiteY18" fmla="*/ 757239 h 822090"/>
                <a:gd name="connsiteX19" fmla="*/ 717400 w 1233889"/>
                <a:gd name="connsiteY19" fmla="*/ 641031 h 822090"/>
                <a:gd name="connsiteX20" fmla="*/ 696328 w 1233889"/>
                <a:gd name="connsiteY20" fmla="*/ 641031 h 822090"/>
                <a:gd name="connsiteX21" fmla="*/ 696328 w 1233889"/>
                <a:gd name="connsiteY21" fmla="*/ 576262 h 822090"/>
                <a:gd name="connsiteX22" fmla="*/ 761097 w 1233889"/>
                <a:gd name="connsiteY22" fmla="*/ 576262 h 822090"/>
                <a:gd name="connsiteX23" fmla="*/ 761097 w 1233889"/>
                <a:gd name="connsiteY23" fmla="*/ 641031 h 822090"/>
                <a:gd name="connsiteX24" fmla="*/ 739077 w 1233889"/>
                <a:gd name="connsiteY24" fmla="*/ 641031 h 822090"/>
                <a:gd name="connsiteX25" fmla="*/ 739077 w 1233889"/>
                <a:gd name="connsiteY25" fmla="*/ 757239 h 822090"/>
                <a:gd name="connsiteX26" fmla="*/ 790776 w 1233889"/>
                <a:gd name="connsiteY26" fmla="*/ 757239 h 822090"/>
                <a:gd name="connsiteX27" fmla="*/ 790776 w 1233889"/>
                <a:gd name="connsiteY27" fmla="*/ 438151 h 822090"/>
                <a:gd name="connsiteX28" fmla="*/ 526358 w 1233889"/>
                <a:gd name="connsiteY28" fmla="*/ 18 h 822090"/>
                <a:gd name="connsiteX29" fmla="*/ 809587 w 1233889"/>
                <a:gd name="connsiteY29" fmla="*/ 196764 h 822090"/>
                <a:gd name="connsiteX30" fmla="*/ 1201389 w 1233889"/>
                <a:gd name="connsiteY30" fmla="*/ 627233 h 822090"/>
                <a:gd name="connsiteX31" fmla="*/ 951435 w 1233889"/>
                <a:gd name="connsiteY31" fmla="*/ 822090 h 822090"/>
                <a:gd name="connsiteX32" fmla="*/ 274137 w 1233889"/>
                <a:gd name="connsiteY32" fmla="*/ 822090 h 822090"/>
                <a:gd name="connsiteX33" fmla="*/ 36426 w 1233889"/>
                <a:gd name="connsiteY33" fmla="*/ 645599 h 822090"/>
                <a:gd name="connsiteX34" fmla="*/ 244572 w 1233889"/>
                <a:gd name="connsiteY34" fmla="*/ 245737 h 822090"/>
                <a:gd name="connsiteX35" fmla="*/ 526358 w 1233889"/>
                <a:gd name="connsiteY35" fmla="*/ 18 h 82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3889" h="822090">
                  <a:moveTo>
                    <a:pt x="443113" y="438151"/>
                  </a:moveTo>
                  <a:lnTo>
                    <a:pt x="443113" y="757239"/>
                  </a:lnTo>
                  <a:lnTo>
                    <a:pt x="493562" y="757239"/>
                  </a:lnTo>
                  <a:lnTo>
                    <a:pt x="493562" y="641031"/>
                  </a:lnTo>
                  <a:lnTo>
                    <a:pt x="472491" y="641031"/>
                  </a:lnTo>
                  <a:lnTo>
                    <a:pt x="472491" y="576262"/>
                  </a:lnTo>
                  <a:lnTo>
                    <a:pt x="537260" y="576262"/>
                  </a:lnTo>
                  <a:lnTo>
                    <a:pt x="537260" y="641031"/>
                  </a:lnTo>
                  <a:lnTo>
                    <a:pt x="515239" y="641031"/>
                  </a:lnTo>
                  <a:lnTo>
                    <a:pt x="515239" y="757239"/>
                  </a:lnTo>
                  <a:lnTo>
                    <a:pt x="605481" y="757239"/>
                  </a:lnTo>
                  <a:lnTo>
                    <a:pt x="605481" y="641031"/>
                  </a:lnTo>
                  <a:lnTo>
                    <a:pt x="584409" y="641031"/>
                  </a:lnTo>
                  <a:lnTo>
                    <a:pt x="584409" y="576262"/>
                  </a:lnTo>
                  <a:lnTo>
                    <a:pt x="649178" y="576262"/>
                  </a:lnTo>
                  <a:lnTo>
                    <a:pt x="649178" y="641031"/>
                  </a:lnTo>
                  <a:lnTo>
                    <a:pt x="627158" y="641031"/>
                  </a:lnTo>
                  <a:lnTo>
                    <a:pt x="627158" y="757239"/>
                  </a:lnTo>
                  <a:lnTo>
                    <a:pt x="717400" y="757239"/>
                  </a:lnTo>
                  <a:lnTo>
                    <a:pt x="717400" y="641031"/>
                  </a:lnTo>
                  <a:lnTo>
                    <a:pt x="696328" y="641031"/>
                  </a:lnTo>
                  <a:lnTo>
                    <a:pt x="696328" y="576262"/>
                  </a:lnTo>
                  <a:lnTo>
                    <a:pt x="761097" y="576262"/>
                  </a:lnTo>
                  <a:lnTo>
                    <a:pt x="761097" y="641031"/>
                  </a:lnTo>
                  <a:lnTo>
                    <a:pt x="739077" y="641031"/>
                  </a:lnTo>
                  <a:lnTo>
                    <a:pt x="739077" y="757239"/>
                  </a:lnTo>
                  <a:lnTo>
                    <a:pt x="790776" y="757239"/>
                  </a:lnTo>
                  <a:lnTo>
                    <a:pt x="790776" y="438151"/>
                  </a:lnTo>
                  <a:close/>
                  <a:moveTo>
                    <a:pt x="526358" y="18"/>
                  </a:moveTo>
                  <a:cubicBezTo>
                    <a:pt x="627529" y="-1179"/>
                    <a:pt x="734463" y="56457"/>
                    <a:pt x="809587" y="196764"/>
                  </a:cubicBezTo>
                  <a:cubicBezTo>
                    <a:pt x="1185064" y="138231"/>
                    <a:pt x="1297299" y="489865"/>
                    <a:pt x="1201389" y="627233"/>
                  </a:cubicBezTo>
                  <a:cubicBezTo>
                    <a:pt x="1201389" y="707802"/>
                    <a:pt x="1032004" y="822090"/>
                    <a:pt x="951435" y="822090"/>
                  </a:cubicBezTo>
                  <a:lnTo>
                    <a:pt x="274137" y="822090"/>
                  </a:lnTo>
                  <a:cubicBezTo>
                    <a:pt x="193568" y="822090"/>
                    <a:pt x="36426" y="726168"/>
                    <a:pt x="36426" y="645599"/>
                  </a:cubicBezTo>
                  <a:cubicBezTo>
                    <a:pt x="-43162" y="567408"/>
                    <a:pt x="-305" y="330047"/>
                    <a:pt x="244572" y="245737"/>
                  </a:cubicBezTo>
                  <a:cubicBezTo>
                    <a:pt x="275733" y="100351"/>
                    <a:pt x="396282" y="1557"/>
                    <a:pt x="526358" y="18"/>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 name="Group 102">
              <a:extLst>
                <a:ext uri="{FF2B5EF4-FFF2-40B4-BE49-F238E27FC236}">
                  <a16:creationId xmlns:a16="http://schemas.microsoft.com/office/drawing/2014/main" id="{D51B10EA-97B8-F12E-599E-3B6F337E657F}"/>
                </a:ext>
              </a:extLst>
            </p:cNvPr>
            <p:cNvGrpSpPr/>
            <p:nvPr/>
          </p:nvGrpSpPr>
          <p:grpSpPr>
            <a:xfrm rot="21179491" flipH="1">
              <a:off x="2922342" y="3107784"/>
              <a:ext cx="269714" cy="337740"/>
              <a:chOff x="2121834" y="2544440"/>
              <a:chExt cx="3174066" cy="3974608"/>
            </a:xfrm>
            <a:solidFill>
              <a:schemeClr val="tx1">
                <a:lumMod val="75000"/>
                <a:lumOff val="25000"/>
              </a:schemeClr>
            </a:solidFill>
          </p:grpSpPr>
          <p:grpSp>
            <p:nvGrpSpPr>
              <p:cNvPr id="321" name="Group 320">
                <a:extLst>
                  <a:ext uri="{FF2B5EF4-FFF2-40B4-BE49-F238E27FC236}">
                    <a16:creationId xmlns:a16="http://schemas.microsoft.com/office/drawing/2014/main" id="{B102148D-99C4-22CB-BD15-A6B693E7216D}"/>
                  </a:ext>
                </a:extLst>
              </p:cNvPr>
              <p:cNvGrpSpPr/>
              <p:nvPr/>
            </p:nvGrpSpPr>
            <p:grpSpPr>
              <a:xfrm>
                <a:off x="2121834" y="2544440"/>
                <a:ext cx="3174066" cy="3974608"/>
                <a:chOff x="6340474" y="2836864"/>
                <a:chExt cx="358775" cy="449263"/>
              </a:xfrm>
              <a:grpFill/>
            </p:grpSpPr>
            <p:sp>
              <p:nvSpPr>
                <p:cNvPr id="334" name="Freeform 1529">
                  <a:extLst>
                    <a:ext uri="{FF2B5EF4-FFF2-40B4-BE49-F238E27FC236}">
                      <a16:creationId xmlns:a16="http://schemas.microsoft.com/office/drawing/2014/main" id="{EE8C74FD-6A1A-9103-7A47-C2D2CDF4BD7E}"/>
                    </a:ext>
                  </a:extLst>
                </p:cNvPr>
                <p:cNvSpPr>
                  <a:spLocks noEditPoints="1"/>
                </p:cNvSpPr>
                <p:nvPr/>
              </p:nvSpPr>
              <p:spPr bwMode="auto">
                <a:xfrm>
                  <a:off x="6524626" y="2935289"/>
                  <a:ext cx="122238" cy="211138"/>
                </a:xfrm>
                <a:prstGeom prst="roundRect">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35" name="Freeform 1530">
                  <a:extLst>
                    <a:ext uri="{FF2B5EF4-FFF2-40B4-BE49-F238E27FC236}">
                      <a16:creationId xmlns:a16="http://schemas.microsoft.com/office/drawing/2014/main" id="{8C846808-7C97-DF53-8C81-E23F588CCBAB}"/>
                    </a:ext>
                  </a:extLst>
                </p:cNvPr>
                <p:cNvSpPr>
                  <a:spLocks noEditPoints="1"/>
                </p:cNvSpPr>
                <p:nvPr/>
              </p:nvSpPr>
              <p:spPr bwMode="auto">
                <a:xfrm>
                  <a:off x="6392864" y="2935289"/>
                  <a:ext cx="120650" cy="211138"/>
                </a:xfrm>
                <a:prstGeom prst="roundRect">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36" name="Freeform 1531">
                  <a:extLst>
                    <a:ext uri="{FF2B5EF4-FFF2-40B4-BE49-F238E27FC236}">
                      <a16:creationId xmlns:a16="http://schemas.microsoft.com/office/drawing/2014/main" id="{732788DA-D3B6-5FBB-2149-908E73B1B333}"/>
                    </a:ext>
                  </a:extLst>
                </p:cNvPr>
                <p:cNvSpPr>
                  <a:spLocks noEditPoints="1"/>
                </p:cNvSpPr>
                <p:nvPr/>
              </p:nvSpPr>
              <p:spPr bwMode="auto">
                <a:xfrm>
                  <a:off x="6340474" y="2836864"/>
                  <a:ext cx="358775" cy="449263"/>
                </a:xfrm>
                <a:prstGeom prst="roundRect">
                  <a:avLst>
                    <a:gd name="adj" fmla="val 3763"/>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grpSp>
          <p:sp>
            <p:nvSpPr>
              <p:cNvPr id="322" name="Freeform 1531">
                <a:extLst>
                  <a:ext uri="{FF2B5EF4-FFF2-40B4-BE49-F238E27FC236}">
                    <a16:creationId xmlns:a16="http://schemas.microsoft.com/office/drawing/2014/main" id="{8FDAB0F3-7226-4A9C-6C85-5EDF15E5C5E1}"/>
                  </a:ext>
                </a:extLst>
              </p:cNvPr>
              <p:cNvSpPr>
                <a:spLocks noEditPoints="1"/>
              </p:cNvSpPr>
              <p:nvPr/>
            </p:nvSpPr>
            <p:spPr bwMode="auto">
              <a:xfrm>
                <a:off x="2409872" y="2734470"/>
                <a:ext cx="2597990" cy="3253238"/>
              </a:xfrm>
              <a:prstGeom prst="rect">
                <a:avLst/>
              </a:pr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23" name="Rectangle 28">
                <a:extLst>
                  <a:ext uri="{FF2B5EF4-FFF2-40B4-BE49-F238E27FC236}">
                    <a16:creationId xmlns:a16="http://schemas.microsoft.com/office/drawing/2014/main" id="{A0DD0AB4-E830-54B8-3906-955D732F39B2}"/>
                  </a:ext>
                </a:extLst>
              </p:cNvPr>
              <p:cNvSpPr/>
              <p:nvPr/>
            </p:nvSpPr>
            <p:spPr>
              <a:xfrm>
                <a:off x="2586856" y="3417403"/>
                <a:ext cx="1059214" cy="1867329"/>
              </a:xfrm>
              <a:custGeom>
                <a:avLst/>
                <a:gdLst>
                  <a:gd name="connsiteX0" fmla="*/ 0 w 300554"/>
                  <a:gd name="connsiteY0" fmla="*/ 0 h 513001"/>
                  <a:gd name="connsiteX1" fmla="*/ 300554 w 300554"/>
                  <a:gd name="connsiteY1" fmla="*/ 0 h 513001"/>
                  <a:gd name="connsiteX2" fmla="*/ 300554 w 300554"/>
                  <a:gd name="connsiteY2" fmla="*/ 513001 h 513001"/>
                  <a:gd name="connsiteX3" fmla="*/ 0 w 300554"/>
                  <a:gd name="connsiteY3" fmla="*/ 513001 h 513001"/>
                  <a:gd name="connsiteX4" fmla="*/ 0 w 300554"/>
                  <a:gd name="connsiteY4" fmla="*/ 0 h 513001"/>
                  <a:gd name="connsiteX0" fmla="*/ 0 w 300554"/>
                  <a:gd name="connsiteY0" fmla="*/ 17991 h 530992"/>
                  <a:gd name="connsiteX1" fmla="*/ 300554 w 300554"/>
                  <a:gd name="connsiteY1" fmla="*/ 17991 h 530992"/>
                  <a:gd name="connsiteX2" fmla="*/ 300554 w 300554"/>
                  <a:gd name="connsiteY2" fmla="*/ 530992 h 530992"/>
                  <a:gd name="connsiteX3" fmla="*/ 0 w 300554"/>
                  <a:gd name="connsiteY3" fmla="*/ 530992 h 530992"/>
                  <a:gd name="connsiteX4" fmla="*/ 0 w 300554"/>
                  <a:gd name="connsiteY4" fmla="*/ 17991 h 530992"/>
                  <a:gd name="connsiteX0" fmla="*/ 0 w 300554"/>
                  <a:gd name="connsiteY0" fmla="*/ 14912 h 527913"/>
                  <a:gd name="connsiteX1" fmla="*/ 293410 w 300554"/>
                  <a:gd name="connsiteY1" fmla="*/ 29199 h 527913"/>
                  <a:gd name="connsiteX2" fmla="*/ 300554 w 300554"/>
                  <a:gd name="connsiteY2" fmla="*/ 527913 h 527913"/>
                  <a:gd name="connsiteX3" fmla="*/ 0 w 300554"/>
                  <a:gd name="connsiteY3" fmla="*/ 527913 h 527913"/>
                  <a:gd name="connsiteX4" fmla="*/ 0 w 300554"/>
                  <a:gd name="connsiteY4" fmla="*/ 14912 h 527913"/>
                  <a:gd name="connsiteX0" fmla="*/ 0 w 300554"/>
                  <a:gd name="connsiteY0" fmla="*/ 16126 h 529127"/>
                  <a:gd name="connsiteX1" fmla="*/ 293410 w 300554"/>
                  <a:gd name="connsiteY1" fmla="*/ 30413 h 529127"/>
                  <a:gd name="connsiteX2" fmla="*/ 300554 w 300554"/>
                  <a:gd name="connsiteY2" fmla="*/ 529127 h 529127"/>
                  <a:gd name="connsiteX3" fmla="*/ 0 w 300554"/>
                  <a:gd name="connsiteY3" fmla="*/ 529127 h 529127"/>
                  <a:gd name="connsiteX4" fmla="*/ 0 w 300554"/>
                  <a:gd name="connsiteY4" fmla="*/ 16126 h 529127"/>
                  <a:gd name="connsiteX0" fmla="*/ 0 w 300554"/>
                  <a:gd name="connsiteY0" fmla="*/ 16126 h 529127"/>
                  <a:gd name="connsiteX1" fmla="*/ 293410 w 300554"/>
                  <a:gd name="connsiteY1" fmla="*/ 30413 h 529127"/>
                  <a:gd name="connsiteX2" fmla="*/ 300554 w 300554"/>
                  <a:gd name="connsiteY2" fmla="*/ 529127 h 529127"/>
                  <a:gd name="connsiteX3" fmla="*/ 0 w 300554"/>
                  <a:gd name="connsiteY3" fmla="*/ 529127 h 529127"/>
                  <a:gd name="connsiteX4" fmla="*/ 0 w 300554"/>
                  <a:gd name="connsiteY4" fmla="*/ 16126 h 529127"/>
                  <a:gd name="connsiteX0" fmla="*/ 0 w 300554"/>
                  <a:gd name="connsiteY0" fmla="*/ 16126 h 529127"/>
                  <a:gd name="connsiteX1" fmla="*/ 293410 w 300554"/>
                  <a:gd name="connsiteY1" fmla="*/ 30413 h 529127"/>
                  <a:gd name="connsiteX2" fmla="*/ 300554 w 300554"/>
                  <a:gd name="connsiteY2" fmla="*/ 529127 h 529127"/>
                  <a:gd name="connsiteX3" fmla="*/ 0 w 300554"/>
                  <a:gd name="connsiteY3" fmla="*/ 529127 h 529127"/>
                  <a:gd name="connsiteX4" fmla="*/ 0 w 300554"/>
                  <a:gd name="connsiteY4" fmla="*/ 16126 h 529127"/>
                  <a:gd name="connsiteX0" fmla="*/ 0 w 300554"/>
                  <a:gd name="connsiteY0" fmla="*/ 19268 h 532269"/>
                  <a:gd name="connsiteX1" fmla="*/ 293410 w 300554"/>
                  <a:gd name="connsiteY1" fmla="*/ 33555 h 532269"/>
                  <a:gd name="connsiteX2" fmla="*/ 300554 w 300554"/>
                  <a:gd name="connsiteY2" fmla="*/ 532269 h 532269"/>
                  <a:gd name="connsiteX3" fmla="*/ 0 w 300554"/>
                  <a:gd name="connsiteY3" fmla="*/ 532269 h 532269"/>
                  <a:gd name="connsiteX4" fmla="*/ 0 w 300554"/>
                  <a:gd name="connsiteY4" fmla="*/ 19268 h 532269"/>
                  <a:gd name="connsiteX0" fmla="*/ 0 w 300554"/>
                  <a:gd name="connsiteY0" fmla="*/ 21175 h 534176"/>
                  <a:gd name="connsiteX1" fmla="*/ 293410 w 300554"/>
                  <a:gd name="connsiteY1" fmla="*/ 35462 h 534176"/>
                  <a:gd name="connsiteX2" fmla="*/ 300554 w 300554"/>
                  <a:gd name="connsiteY2" fmla="*/ 534176 h 534176"/>
                  <a:gd name="connsiteX3" fmla="*/ 0 w 300554"/>
                  <a:gd name="connsiteY3" fmla="*/ 534176 h 534176"/>
                  <a:gd name="connsiteX4" fmla="*/ 0 w 300554"/>
                  <a:gd name="connsiteY4" fmla="*/ 21175 h 534176"/>
                  <a:gd name="connsiteX0" fmla="*/ 0 w 295931"/>
                  <a:gd name="connsiteY0" fmla="*/ 21175 h 534176"/>
                  <a:gd name="connsiteX1" fmla="*/ 293410 w 295931"/>
                  <a:gd name="connsiteY1" fmla="*/ 35462 h 534176"/>
                  <a:gd name="connsiteX2" fmla="*/ 295931 w 295931"/>
                  <a:gd name="connsiteY2" fmla="*/ 529413 h 534176"/>
                  <a:gd name="connsiteX3" fmla="*/ 0 w 295931"/>
                  <a:gd name="connsiteY3" fmla="*/ 534176 h 534176"/>
                  <a:gd name="connsiteX4" fmla="*/ 0 w 295931"/>
                  <a:gd name="connsiteY4" fmla="*/ 21175 h 534176"/>
                  <a:gd name="connsiteX0" fmla="*/ 0 w 295931"/>
                  <a:gd name="connsiteY0" fmla="*/ 21175 h 534176"/>
                  <a:gd name="connsiteX1" fmla="*/ 293410 w 295931"/>
                  <a:gd name="connsiteY1" fmla="*/ 35462 h 534176"/>
                  <a:gd name="connsiteX2" fmla="*/ 295931 w 295931"/>
                  <a:gd name="connsiteY2" fmla="*/ 533800 h 534176"/>
                  <a:gd name="connsiteX3" fmla="*/ 0 w 295931"/>
                  <a:gd name="connsiteY3" fmla="*/ 534176 h 534176"/>
                  <a:gd name="connsiteX4" fmla="*/ 0 w 295931"/>
                  <a:gd name="connsiteY4" fmla="*/ 21175 h 534176"/>
                  <a:gd name="connsiteX0" fmla="*/ 0 w 295931"/>
                  <a:gd name="connsiteY0" fmla="*/ 20132 h 537520"/>
                  <a:gd name="connsiteX1" fmla="*/ 293410 w 295931"/>
                  <a:gd name="connsiteY1" fmla="*/ 38806 h 537520"/>
                  <a:gd name="connsiteX2" fmla="*/ 295931 w 295931"/>
                  <a:gd name="connsiteY2" fmla="*/ 537144 h 537520"/>
                  <a:gd name="connsiteX3" fmla="*/ 0 w 295931"/>
                  <a:gd name="connsiteY3" fmla="*/ 537520 h 537520"/>
                  <a:gd name="connsiteX4" fmla="*/ 0 w 295931"/>
                  <a:gd name="connsiteY4" fmla="*/ 20132 h 537520"/>
                  <a:gd name="connsiteX0" fmla="*/ 0 w 295931"/>
                  <a:gd name="connsiteY0" fmla="*/ 20132 h 537520"/>
                  <a:gd name="connsiteX1" fmla="*/ 293410 w 295931"/>
                  <a:gd name="connsiteY1" fmla="*/ 38806 h 537520"/>
                  <a:gd name="connsiteX2" fmla="*/ 295931 w 295931"/>
                  <a:gd name="connsiteY2" fmla="*/ 537144 h 537520"/>
                  <a:gd name="connsiteX3" fmla="*/ 0 w 295931"/>
                  <a:gd name="connsiteY3" fmla="*/ 537520 h 537520"/>
                  <a:gd name="connsiteX4" fmla="*/ 0 w 295931"/>
                  <a:gd name="connsiteY4" fmla="*/ 20132 h 5375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931" h="537520">
                    <a:moveTo>
                      <a:pt x="0" y="20132"/>
                    </a:moveTo>
                    <a:cubicBezTo>
                      <a:pt x="98085" y="-27493"/>
                      <a:pt x="283713" y="22137"/>
                      <a:pt x="293410" y="38806"/>
                    </a:cubicBezTo>
                    <a:cubicBezTo>
                      <a:pt x="294250" y="203456"/>
                      <a:pt x="295091" y="372494"/>
                      <a:pt x="295931" y="537144"/>
                    </a:cubicBezTo>
                    <a:cubicBezTo>
                      <a:pt x="205271" y="494282"/>
                      <a:pt x="16841" y="480370"/>
                      <a:pt x="0" y="537520"/>
                    </a:cubicBezTo>
                    <a:lnTo>
                      <a:pt x="0" y="2013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4" name="Rectangle 28">
                <a:extLst>
                  <a:ext uri="{FF2B5EF4-FFF2-40B4-BE49-F238E27FC236}">
                    <a16:creationId xmlns:a16="http://schemas.microsoft.com/office/drawing/2014/main" id="{F5556F86-955A-4D4E-5B64-B105E77D83AC}"/>
                  </a:ext>
                </a:extLst>
              </p:cNvPr>
              <p:cNvSpPr/>
              <p:nvPr/>
            </p:nvSpPr>
            <p:spPr>
              <a:xfrm>
                <a:off x="3751981" y="3413760"/>
                <a:ext cx="1089175" cy="1871966"/>
              </a:xfrm>
              <a:custGeom>
                <a:avLst/>
                <a:gdLst>
                  <a:gd name="connsiteX0" fmla="*/ 0 w 300554"/>
                  <a:gd name="connsiteY0" fmla="*/ 0 h 513001"/>
                  <a:gd name="connsiteX1" fmla="*/ 300554 w 300554"/>
                  <a:gd name="connsiteY1" fmla="*/ 0 h 513001"/>
                  <a:gd name="connsiteX2" fmla="*/ 300554 w 300554"/>
                  <a:gd name="connsiteY2" fmla="*/ 513001 h 513001"/>
                  <a:gd name="connsiteX3" fmla="*/ 0 w 300554"/>
                  <a:gd name="connsiteY3" fmla="*/ 513001 h 513001"/>
                  <a:gd name="connsiteX4" fmla="*/ 0 w 300554"/>
                  <a:gd name="connsiteY4" fmla="*/ 0 h 513001"/>
                  <a:gd name="connsiteX0" fmla="*/ 0 w 300554"/>
                  <a:gd name="connsiteY0" fmla="*/ 17991 h 530992"/>
                  <a:gd name="connsiteX1" fmla="*/ 300554 w 300554"/>
                  <a:gd name="connsiteY1" fmla="*/ 17991 h 530992"/>
                  <a:gd name="connsiteX2" fmla="*/ 300554 w 300554"/>
                  <a:gd name="connsiteY2" fmla="*/ 530992 h 530992"/>
                  <a:gd name="connsiteX3" fmla="*/ 0 w 300554"/>
                  <a:gd name="connsiteY3" fmla="*/ 530992 h 530992"/>
                  <a:gd name="connsiteX4" fmla="*/ 0 w 300554"/>
                  <a:gd name="connsiteY4" fmla="*/ 17991 h 530992"/>
                  <a:gd name="connsiteX0" fmla="*/ 0 w 300554"/>
                  <a:gd name="connsiteY0" fmla="*/ 14912 h 527913"/>
                  <a:gd name="connsiteX1" fmla="*/ 293410 w 300554"/>
                  <a:gd name="connsiteY1" fmla="*/ 29199 h 527913"/>
                  <a:gd name="connsiteX2" fmla="*/ 300554 w 300554"/>
                  <a:gd name="connsiteY2" fmla="*/ 527913 h 527913"/>
                  <a:gd name="connsiteX3" fmla="*/ 0 w 300554"/>
                  <a:gd name="connsiteY3" fmla="*/ 527913 h 527913"/>
                  <a:gd name="connsiteX4" fmla="*/ 0 w 300554"/>
                  <a:gd name="connsiteY4" fmla="*/ 14912 h 527913"/>
                  <a:gd name="connsiteX0" fmla="*/ 0 w 300554"/>
                  <a:gd name="connsiteY0" fmla="*/ 16126 h 529127"/>
                  <a:gd name="connsiteX1" fmla="*/ 293410 w 300554"/>
                  <a:gd name="connsiteY1" fmla="*/ 30413 h 529127"/>
                  <a:gd name="connsiteX2" fmla="*/ 300554 w 300554"/>
                  <a:gd name="connsiteY2" fmla="*/ 529127 h 529127"/>
                  <a:gd name="connsiteX3" fmla="*/ 0 w 300554"/>
                  <a:gd name="connsiteY3" fmla="*/ 529127 h 529127"/>
                  <a:gd name="connsiteX4" fmla="*/ 0 w 300554"/>
                  <a:gd name="connsiteY4" fmla="*/ 16126 h 529127"/>
                  <a:gd name="connsiteX0" fmla="*/ 0 w 300554"/>
                  <a:gd name="connsiteY0" fmla="*/ 16126 h 529127"/>
                  <a:gd name="connsiteX1" fmla="*/ 293410 w 300554"/>
                  <a:gd name="connsiteY1" fmla="*/ 30413 h 529127"/>
                  <a:gd name="connsiteX2" fmla="*/ 300554 w 300554"/>
                  <a:gd name="connsiteY2" fmla="*/ 529127 h 529127"/>
                  <a:gd name="connsiteX3" fmla="*/ 0 w 300554"/>
                  <a:gd name="connsiteY3" fmla="*/ 529127 h 529127"/>
                  <a:gd name="connsiteX4" fmla="*/ 0 w 300554"/>
                  <a:gd name="connsiteY4" fmla="*/ 16126 h 529127"/>
                  <a:gd name="connsiteX0" fmla="*/ 0 w 300554"/>
                  <a:gd name="connsiteY0" fmla="*/ 16126 h 529127"/>
                  <a:gd name="connsiteX1" fmla="*/ 293410 w 300554"/>
                  <a:gd name="connsiteY1" fmla="*/ 30413 h 529127"/>
                  <a:gd name="connsiteX2" fmla="*/ 300554 w 300554"/>
                  <a:gd name="connsiteY2" fmla="*/ 529127 h 529127"/>
                  <a:gd name="connsiteX3" fmla="*/ 0 w 300554"/>
                  <a:gd name="connsiteY3" fmla="*/ 529127 h 529127"/>
                  <a:gd name="connsiteX4" fmla="*/ 0 w 300554"/>
                  <a:gd name="connsiteY4" fmla="*/ 16126 h 529127"/>
                  <a:gd name="connsiteX0" fmla="*/ 0 w 300554"/>
                  <a:gd name="connsiteY0" fmla="*/ 19268 h 532269"/>
                  <a:gd name="connsiteX1" fmla="*/ 293410 w 300554"/>
                  <a:gd name="connsiteY1" fmla="*/ 33555 h 532269"/>
                  <a:gd name="connsiteX2" fmla="*/ 300554 w 300554"/>
                  <a:gd name="connsiteY2" fmla="*/ 532269 h 532269"/>
                  <a:gd name="connsiteX3" fmla="*/ 0 w 300554"/>
                  <a:gd name="connsiteY3" fmla="*/ 532269 h 532269"/>
                  <a:gd name="connsiteX4" fmla="*/ 0 w 300554"/>
                  <a:gd name="connsiteY4" fmla="*/ 19268 h 532269"/>
                  <a:gd name="connsiteX0" fmla="*/ 0 w 300554"/>
                  <a:gd name="connsiteY0" fmla="*/ 21175 h 534176"/>
                  <a:gd name="connsiteX1" fmla="*/ 293410 w 300554"/>
                  <a:gd name="connsiteY1" fmla="*/ 35462 h 534176"/>
                  <a:gd name="connsiteX2" fmla="*/ 300554 w 300554"/>
                  <a:gd name="connsiteY2" fmla="*/ 534176 h 534176"/>
                  <a:gd name="connsiteX3" fmla="*/ 0 w 300554"/>
                  <a:gd name="connsiteY3" fmla="*/ 534176 h 534176"/>
                  <a:gd name="connsiteX4" fmla="*/ 0 w 300554"/>
                  <a:gd name="connsiteY4" fmla="*/ 21175 h 534176"/>
                  <a:gd name="connsiteX0" fmla="*/ 0 w 295931"/>
                  <a:gd name="connsiteY0" fmla="*/ 21175 h 534176"/>
                  <a:gd name="connsiteX1" fmla="*/ 293410 w 295931"/>
                  <a:gd name="connsiteY1" fmla="*/ 35462 h 534176"/>
                  <a:gd name="connsiteX2" fmla="*/ 295931 w 295931"/>
                  <a:gd name="connsiteY2" fmla="*/ 529413 h 534176"/>
                  <a:gd name="connsiteX3" fmla="*/ 0 w 295931"/>
                  <a:gd name="connsiteY3" fmla="*/ 534176 h 534176"/>
                  <a:gd name="connsiteX4" fmla="*/ 0 w 295931"/>
                  <a:gd name="connsiteY4" fmla="*/ 21175 h 534176"/>
                  <a:gd name="connsiteX0" fmla="*/ 0 w 295931"/>
                  <a:gd name="connsiteY0" fmla="*/ 21175 h 534176"/>
                  <a:gd name="connsiteX1" fmla="*/ 293410 w 295931"/>
                  <a:gd name="connsiteY1" fmla="*/ 35462 h 534176"/>
                  <a:gd name="connsiteX2" fmla="*/ 295931 w 295931"/>
                  <a:gd name="connsiteY2" fmla="*/ 529413 h 534176"/>
                  <a:gd name="connsiteX3" fmla="*/ 0 w 295931"/>
                  <a:gd name="connsiteY3" fmla="*/ 534176 h 534176"/>
                  <a:gd name="connsiteX4" fmla="*/ 0 w 295931"/>
                  <a:gd name="connsiteY4" fmla="*/ 21175 h 534176"/>
                  <a:gd name="connsiteX0" fmla="*/ 0 w 295931"/>
                  <a:gd name="connsiteY0" fmla="*/ 25377 h 538378"/>
                  <a:gd name="connsiteX1" fmla="*/ 293410 w 295931"/>
                  <a:gd name="connsiteY1" fmla="*/ 25377 h 538378"/>
                  <a:gd name="connsiteX2" fmla="*/ 295931 w 295931"/>
                  <a:gd name="connsiteY2" fmla="*/ 533615 h 538378"/>
                  <a:gd name="connsiteX3" fmla="*/ 0 w 295931"/>
                  <a:gd name="connsiteY3" fmla="*/ 538378 h 538378"/>
                  <a:gd name="connsiteX4" fmla="*/ 0 w 295931"/>
                  <a:gd name="connsiteY4" fmla="*/ 25377 h 538378"/>
                  <a:gd name="connsiteX0" fmla="*/ 0 w 298243"/>
                  <a:gd name="connsiteY0" fmla="*/ 32454 h 528786"/>
                  <a:gd name="connsiteX1" fmla="*/ 295722 w 298243"/>
                  <a:gd name="connsiteY1" fmla="*/ 15785 h 528786"/>
                  <a:gd name="connsiteX2" fmla="*/ 298243 w 298243"/>
                  <a:gd name="connsiteY2" fmla="*/ 524023 h 528786"/>
                  <a:gd name="connsiteX3" fmla="*/ 2312 w 298243"/>
                  <a:gd name="connsiteY3" fmla="*/ 528786 h 528786"/>
                  <a:gd name="connsiteX4" fmla="*/ 0 w 298243"/>
                  <a:gd name="connsiteY4" fmla="*/ 32454 h 528786"/>
                  <a:gd name="connsiteX0" fmla="*/ 0 w 298243"/>
                  <a:gd name="connsiteY0" fmla="*/ 38136 h 534468"/>
                  <a:gd name="connsiteX1" fmla="*/ 295722 w 298243"/>
                  <a:gd name="connsiteY1" fmla="*/ 21467 h 534468"/>
                  <a:gd name="connsiteX2" fmla="*/ 298243 w 298243"/>
                  <a:gd name="connsiteY2" fmla="*/ 529705 h 534468"/>
                  <a:gd name="connsiteX3" fmla="*/ 2312 w 298243"/>
                  <a:gd name="connsiteY3" fmla="*/ 534468 h 534468"/>
                  <a:gd name="connsiteX4" fmla="*/ 0 w 298243"/>
                  <a:gd name="connsiteY4" fmla="*/ 38136 h 534468"/>
                  <a:gd name="connsiteX0" fmla="*/ 0 w 298243"/>
                  <a:gd name="connsiteY0" fmla="*/ 35684 h 536403"/>
                  <a:gd name="connsiteX1" fmla="*/ 295722 w 298243"/>
                  <a:gd name="connsiteY1" fmla="*/ 23402 h 536403"/>
                  <a:gd name="connsiteX2" fmla="*/ 298243 w 298243"/>
                  <a:gd name="connsiteY2" fmla="*/ 531640 h 536403"/>
                  <a:gd name="connsiteX3" fmla="*/ 2312 w 298243"/>
                  <a:gd name="connsiteY3" fmla="*/ 536403 h 536403"/>
                  <a:gd name="connsiteX4" fmla="*/ 0 w 298243"/>
                  <a:gd name="connsiteY4" fmla="*/ 35684 h 536403"/>
                  <a:gd name="connsiteX0" fmla="*/ 0 w 298243"/>
                  <a:gd name="connsiteY0" fmla="*/ 35684 h 536403"/>
                  <a:gd name="connsiteX1" fmla="*/ 295722 w 298243"/>
                  <a:gd name="connsiteY1" fmla="*/ 23402 h 536403"/>
                  <a:gd name="connsiteX2" fmla="*/ 298243 w 298243"/>
                  <a:gd name="connsiteY2" fmla="*/ 531640 h 536403"/>
                  <a:gd name="connsiteX3" fmla="*/ 2312 w 298243"/>
                  <a:gd name="connsiteY3" fmla="*/ 536403 h 536403"/>
                  <a:gd name="connsiteX4" fmla="*/ 0 w 298243"/>
                  <a:gd name="connsiteY4" fmla="*/ 35684 h 536403"/>
                  <a:gd name="connsiteX0" fmla="*/ 0 w 304302"/>
                  <a:gd name="connsiteY0" fmla="*/ 38136 h 538855"/>
                  <a:gd name="connsiteX1" fmla="*/ 304238 w 304302"/>
                  <a:gd name="connsiteY1" fmla="*/ 21467 h 538855"/>
                  <a:gd name="connsiteX2" fmla="*/ 298243 w 304302"/>
                  <a:gd name="connsiteY2" fmla="*/ 534092 h 538855"/>
                  <a:gd name="connsiteX3" fmla="*/ 2312 w 304302"/>
                  <a:gd name="connsiteY3" fmla="*/ 538855 h 538855"/>
                  <a:gd name="connsiteX4" fmla="*/ 0 w 304302"/>
                  <a:gd name="connsiteY4" fmla="*/ 38136 h 5388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302" h="538855">
                    <a:moveTo>
                      <a:pt x="0" y="38136"/>
                    </a:moveTo>
                    <a:cubicBezTo>
                      <a:pt x="98085" y="-9489"/>
                      <a:pt x="278364" y="-9490"/>
                      <a:pt x="304238" y="21467"/>
                    </a:cubicBezTo>
                    <a:cubicBezTo>
                      <a:pt x="305078" y="186117"/>
                      <a:pt x="297403" y="369442"/>
                      <a:pt x="298243" y="534092"/>
                    </a:cubicBezTo>
                    <a:cubicBezTo>
                      <a:pt x="207583" y="491230"/>
                      <a:pt x="33019" y="506960"/>
                      <a:pt x="2312" y="538855"/>
                    </a:cubicBezTo>
                    <a:cubicBezTo>
                      <a:pt x="1541" y="373411"/>
                      <a:pt x="771" y="203580"/>
                      <a:pt x="0" y="38136"/>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5" name="Rectangle 222">
                <a:extLst>
                  <a:ext uri="{FF2B5EF4-FFF2-40B4-BE49-F238E27FC236}">
                    <a16:creationId xmlns:a16="http://schemas.microsoft.com/office/drawing/2014/main" id="{93BA2F51-0A0D-1D4D-BC8D-DC3BDF5560E3}"/>
                  </a:ext>
                </a:extLst>
              </p:cNvPr>
              <p:cNvSpPr/>
              <p:nvPr/>
            </p:nvSpPr>
            <p:spPr>
              <a:xfrm>
                <a:off x="2812876" y="3754565"/>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222">
                <a:extLst>
                  <a:ext uri="{FF2B5EF4-FFF2-40B4-BE49-F238E27FC236}">
                    <a16:creationId xmlns:a16="http://schemas.microsoft.com/office/drawing/2014/main" id="{BF0FFC31-638E-5DBC-63D3-BD21CA38B691}"/>
                  </a:ext>
                </a:extLst>
              </p:cNvPr>
              <p:cNvSpPr/>
              <p:nvPr/>
            </p:nvSpPr>
            <p:spPr>
              <a:xfrm>
                <a:off x="2812876" y="4057827"/>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Rectangle 222">
                <a:extLst>
                  <a:ext uri="{FF2B5EF4-FFF2-40B4-BE49-F238E27FC236}">
                    <a16:creationId xmlns:a16="http://schemas.microsoft.com/office/drawing/2014/main" id="{691B5A1D-893E-ACA6-7258-C67CEC74A128}"/>
                  </a:ext>
                </a:extLst>
              </p:cNvPr>
              <p:cNvSpPr/>
              <p:nvPr/>
            </p:nvSpPr>
            <p:spPr>
              <a:xfrm>
                <a:off x="2812876" y="4361089"/>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Rectangle 222">
                <a:extLst>
                  <a:ext uri="{FF2B5EF4-FFF2-40B4-BE49-F238E27FC236}">
                    <a16:creationId xmlns:a16="http://schemas.microsoft.com/office/drawing/2014/main" id="{4ACB3EC4-71CC-E0CE-6FAE-2F6F5548376E}"/>
                  </a:ext>
                </a:extLst>
              </p:cNvPr>
              <p:cNvSpPr/>
              <p:nvPr/>
            </p:nvSpPr>
            <p:spPr>
              <a:xfrm>
                <a:off x="2812876" y="4664350"/>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Rectangle 222">
                <a:extLst>
                  <a:ext uri="{FF2B5EF4-FFF2-40B4-BE49-F238E27FC236}">
                    <a16:creationId xmlns:a16="http://schemas.microsoft.com/office/drawing/2014/main" id="{9FA36057-D37F-706E-EF68-4392EE465092}"/>
                  </a:ext>
                </a:extLst>
              </p:cNvPr>
              <p:cNvSpPr/>
              <p:nvPr/>
            </p:nvSpPr>
            <p:spPr>
              <a:xfrm>
                <a:off x="3988436" y="3754565"/>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Rectangle 222">
                <a:extLst>
                  <a:ext uri="{FF2B5EF4-FFF2-40B4-BE49-F238E27FC236}">
                    <a16:creationId xmlns:a16="http://schemas.microsoft.com/office/drawing/2014/main" id="{64895645-76EE-29A3-E416-87EEF7ABF20D}"/>
                  </a:ext>
                </a:extLst>
              </p:cNvPr>
              <p:cNvSpPr/>
              <p:nvPr/>
            </p:nvSpPr>
            <p:spPr>
              <a:xfrm>
                <a:off x="3988436" y="4057827"/>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222">
                <a:extLst>
                  <a:ext uri="{FF2B5EF4-FFF2-40B4-BE49-F238E27FC236}">
                    <a16:creationId xmlns:a16="http://schemas.microsoft.com/office/drawing/2014/main" id="{114A2647-7539-EF6E-64E7-42FBF1972669}"/>
                  </a:ext>
                </a:extLst>
              </p:cNvPr>
              <p:cNvSpPr/>
              <p:nvPr/>
            </p:nvSpPr>
            <p:spPr>
              <a:xfrm>
                <a:off x="3988436" y="4361089"/>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Rectangle 222">
                <a:extLst>
                  <a:ext uri="{FF2B5EF4-FFF2-40B4-BE49-F238E27FC236}">
                    <a16:creationId xmlns:a16="http://schemas.microsoft.com/office/drawing/2014/main" id="{61BDF082-3104-FD27-DC0E-84E73196825D}"/>
                  </a:ext>
                </a:extLst>
              </p:cNvPr>
              <p:cNvSpPr/>
              <p:nvPr/>
            </p:nvSpPr>
            <p:spPr>
              <a:xfrm>
                <a:off x="3988436" y="4664350"/>
                <a:ext cx="595360" cy="169746"/>
              </a:xfrm>
              <a:custGeom>
                <a:avLst/>
                <a:gdLst>
                  <a:gd name="connsiteX0" fmla="*/ 0 w 546593"/>
                  <a:gd name="connsiteY0" fmla="*/ 0 h 83344"/>
                  <a:gd name="connsiteX1" fmla="*/ 546593 w 546593"/>
                  <a:gd name="connsiteY1" fmla="*/ 0 h 83344"/>
                  <a:gd name="connsiteX2" fmla="*/ 546593 w 546593"/>
                  <a:gd name="connsiteY2" fmla="*/ 83344 h 83344"/>
                  <a:gd name="connsiteX3" fmla="*/ 0 w 546593"/>
                  <a:gd name="connsiteY3" fmla="*/ 83344 h 83344"/>
                  <a:gd name="connsiteX4" fmla="*/ 0 w 546593"/>
                  <a:gd name="connsiteY4" fmla="*/ 0 h 83344"/>
                  <a:gd name="connsiteX0" fmla="*/ 0 w 546593"/>
                  <a:gd name="connsiteY0" fmla="*/ 17991 h 101335"/>
                  <a:gd name="connsiteX1" fmla="*/ 546593 w 546593"/>
                  <a:gd name="connsiteY1" fmla="*/ 17991 h 101335"/>
                  <a:gd name="connsiteX2" fmla="*/ 546593 w 546593"/>
                  <a:gd name="connsiteY2" fmla="*/ 101335 h 101335"/>
                  <a:gd name="connsiteX3" fmla="*/ 0 w 546593"/>
                  <a:gd name="connsiteY3" fmla="*/ 101335 h 101335"/>
                  <a:gd name="connsiteX4" fmla="*/ 0 w 546593"/>
                  <a:gd name="connsiteY4" fmla="*/ 17991 h 101335"/>
                  <a:gd name="connsiteX0" fmla="*/ 4763 w 546593"/>
                  <a:gd name="connsiteY0" fmla="*/ 16309 h 106796"/>
                  <a:gd name="connsiteX1" fmla="*/ 546593 w 546593"/>
                  <a:gd name="connsiteY1" fmla="*/ 23452 h 106796"/>
                  <a:gd name="connsiteX2" fmla="*/ 546593 w 546593"/>
                  <a:gd name="connsiteY2" fmla="*/ 106796 h 106796"/>
                  <a:gd name="connsiteX3" fmla="*/ 0 w 546593"/>
                  <a:gd name="connsiteY3" fmla="*/ 106796 h 106796"/>
                  <a:gd name="connsiteX4" fmla="*/ 4763 w 546593"/>
                  <a:gd name="connsiteY4" fmla="*/ 16309 h 106796"/>
                  <a:gd name="connsiteX0" fmla="*/ 4763 w 587074"/>
                  <a:gd name="connsiteY0" fmla="*/ 11853 h 102340"/>
                  <a:gd name="connsiteX1" fmla="*/ 587074 w 587074"/>
                  <a:gd name="connsiteY1" fmla="*/ 47571 h 102340"/>
                  <a:gd name="connsiteX2" fmla="*/ 546593 w 587074"/>
                  <a:gd name="connsiteY2" fmla="*/ 102340 h 102340"/>
                  <a:gd name="connsiteX3" fmla="*/ 0 w 587074"/>
                  <a:gd name="connsiteY3" fmla="*/ 102340 h 102340"/>
                  <a:gd name="connsiteX4" fmla="*/ 4763 w 587074"/>
                  <a:gd name="connsiteY4" fmla="*/ 11853 h 102340"/>
                  <a:gd name="connsiteX0" fmla="*/ 4763 w 587074"/>
                  <a:gd name="connsiteY0" fmla="*/ 23460 h 113947"/>
                  <a:gd name="connsiteX1" fmla="*/ 587074 w 587074"/>
                  <a:gd name="connsiteY1" fmla="*/ 59178 h 113947"/>
                  <a:gd name="connsiteX2" fmla="*/ 546593 w 587074"/>
                  <a:gd name="connsiteY2" fmla="*/ 113947 h 113947"/>
                  <a:gd name="connsiteX3" fmla="*/ 0 w 587074"/>
                  <a:gd name="connsiteY3" fmla="*/ 113947 h 113947"/>
                  <a:gd name="connsiteX4" fmla="*/ 4763 w 587074"/>
                  <a:gd name="connsiteY4" fmla="*/ 23460 h 113947"/>
                  <a:gd name="connsiteX0" fmla="*/ 4763 w 587074"/>
                  <a:gd name="connsiteY0" fmla="*/ 23460 h 192528"/>
                  <a:gd name="connsiteX1" fmla="*/ 587074 w 587074"/>
                  <a:gd name="connsiteY1" fmla="*/ 59178 h 192528"/>
                  <a:gd name="connsiteX2" fmla="*/ 548974 w 587074"/>
                  <a:gd name="connsiteY2" fmla="*/ 192528 h 192528"/>
                  <a:gd name="connsiteX3" fmla="*/ 0 w 587074"/>
                  <a:gd name="connsiteY3" fmla="*/ 113947 h 192528"/>
                  <a:gd name="connsiteX4" fmla="*/ 4763 w 587074"/>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0 w 582311"/>
                  <a:gd name="connsiteY0" fmla="*/ 23460 h 192528"/>
                  <a:gd name="connsiteX1" fmla="*/ 582311 w 582311"/>
                  <a:gd name="connsiteY1" fmla="*/ 59178 h 192528"/>
                  <a:gd name="connsiteX2" fmla="*/ 544211 w 582311"/>
                  <a:gd name="connsiteY2" fmla="*/ 192528 h 192528"/>
                  <a:gd name="connsiteX3" fmla="*/ 40481 w 582311"/>
                  <a:gd name="connsiteY3" fmla="*/ 154429 h 192528"/>
                  <a:gd name="connsiteX4" fmla="*/ 0 w 582311"/>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84044"/>
                  <a:gd name="connsiteY0" fmla="*/ 23460 h 192528"/>
                  <a:gd name="connsiteX1" fmla="*/ 584044 w 584044"/>
                  <a:gd name="connsiteY1" fmla="*/ 59178 h 192528"/>
                  <a:gd name="connsiteX2" fmla="*/ 545944 w 584044"/>
                  <a:gd name="connsiteY2" fmla="*/ 192528 h 192528"/>
                  <a:gd name="connsiteX3" fmla="*/ 42214 w 584044"/>
                  <a:gd name="connsiteY3" fmla="*/ 154429 h 192528"/>
                  <a:gd name="connsiteX4" fmla="*/ 1733 w 584044"/>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45944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3569"/>
                  <a:gd name="connsiteY0" fmla="*/ 23460 h 192528"/>
                  <a:gd name="connsiteX1" fmla="*/ 593569 w 593569"/>
                  <a:gd name="connsiteY1" fmla="*/ 59178 h 192528"/>
                  <a:gd name="connsiteX2" fmla="*/ 553088 w 593569"/>
                  <a:gd name="connsiteY2" fmla="*/ 192528 h 192528"/>
                  <a:gd name="connsiteX3" fmla="*/ 42214 w 593569"/>
                  <a:gd name="connsiteY3" fmla="*/ 154429 h 192528"/>
                  <a:gd name="connsiteX4" fmla="*/ 1733 w 593569"/>
                  <a:gd name="connsiteY4" fmla="*/ 23460 h 192528"/>
                  <a:gd name="connsiteX0" fmla="*/ 1733 w 595950"/>
                  <a:gd name="connsiteY0" fmla="*/ 24271 h 193339"/>
                  <a:gd name="connsiteX1" fmla="*/ 595950 w 595950"/>
                  <a:gd name="connsiteY1" fmla="*/ 57608 h 193339"/>
                  <a:gd name="connsiteX2" fmla="*/ 553088 w 595950"/>
                  <a:gd name="connsiteY2" fmla="*/ 193339 h 193339"/>
                  <a:gd name="connsiteX3" fmla="*/ 42214 w 595950"/>
                  <a:gd name="connsiteY3" fmla="*/ 155240 h 193339"/>
                  <a:gd name="connsiteX4" fmla="*/ 1733 w 595950"/>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0 w 594217"/>
                  <a:gd name="connsiteY0" fmla="*/ 24271 h 193339"/>
                  <a:gd name="connsiteX1" fmla="*/ 594217 w 594217"/>
                  <a:gd name="connsiteY1" fmla="*/ 57608 h 193339"/>
                  <a:gd name="connsiteX2" fmla="*/ 551355 w 594217"/>
                  <a:gd name="connsiteY2" fmla="*/ 193339 h 193339"/>
                  <a:gd name="connsiteX3" fmla="*/ 40481 w 594217"/>
                  <a:gd name="connsiteY3" fmla="*/ 155240 h 193339"/>
                  <a:gd name="connsiteX4" fmla="*/ 0 w 594217"/>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4271 h 193339"/>
                  <a:gd name="connsiteX1" fmla="*/ 599362 w 599362"/>
                  <a:gd name="connsiteY1" fmla="*/ 57608 h 193339"/>
                  <a:gd name="connsiteX2" fmla="*/ 556500 w 599362"/>
                  <a:gd name="connsiteY2" fmla="*/ 193339 h 193339"/>
                  <a:gd name="connsiteX3" fmla="*/ 45626 w 599362"/>
                  <a:gd name="connsiteY3" fmla="*/ 155240 h 193339"/>
                  <a:gd name="connsiteX4" fmla="*/ 5145 w 599362"/>
                  <a:gd name="connsiteY4" fmla="*/ 24271 h 193339"/>
                  <a:gd name="connsiteX0" fmla="*/ 5145 w 599362"/>
                  <a:gd name="connsiteY0" fmla="*/ 28410 h 197478"/>
                  <a:gd name="connsiteX1" fmla="*/ 599362 w 599362"/>
                  <a:gd name="connsiteY1" fmla="*/ 61747 h 197478"/>
                  <a:gd name="connsiteX2" fmla="*/ 556500 w 599362"/>
                  <a:gd name="connsiteY2" fmla="*/ 197478 h 197478"/>
                  <a:gd name="connsiteX3" fmla="*/ 45626 w 599362"/>
                  <a:gd name="connsiteY3" fmla="*/ 159379 h 197478"/>
                  <a:gd name="connsiteX4" fmla="*/ 5145 w 599362"/>
                  <a:gd name="connsiteY4" fmla="*/ 28410 h 197478"/>
                  <a:gd name="connsiteX0" fmla="*/ 5145 w 602109"/>
                  <a:gd name="connsiteY0" fmla="*/ 28410 h 197478"/>
                  <a:gd name="connsiteX1" fmla="*/ 599362 w 602109"/>
                  <a:gd name="connsiteY1" fmla="*/ 61747 h 197478"/>
                  <a:gd name="connsiteX2" fmla="*/ 556500 w 602109"/>
                  <a:gd name="connsiteY2" fmla="*/ 197478 h 197478"/>
                  <a:gd name="connsiteX3" fmla="*/ 45626 w 602109"/>
                  <a:gd name="connsiteY3" fmla="*/ 159379 h 197478"/>
                  <a:gd name="connsiteX4" fmla="*/ 5145 w 602109"/>
                  <a:gd name="connsiteY4" fmla="*/ 28410 h 197478"/>
                  <a:gd name="connsiteX0" fmla="*/ 5145 w 608716"/>
                  <a:gd name="connsiteY0" fmla="*/ 28410 h 197478"/>
                  <a:gd name="connsiteX1" fmla="*/ 599362 w 608716"/>
                  <a:gd name="connsiteY1" fmla="*/ 61747 h 197478"/>
                  <a:gd name="connsiteX2" fmla="*/ 556500 w 608716"/>
                  <a:gd name="connsiteY2" fmla="*/ 197478 h 197478"/>
                  <a:gd name="connsiteX3" fmla="*/ 45626 w 608716"/>
                  <a:gd name="connsiteY3" fmla="*/ 159379 h 197478"/>
                  <a:gd name="connsiteX4" fmla="*/ 5145 w 608716"/>
                  <a:gd name="connsiteY4" fmla="*/ 28410 h 197478"/>
                  <a:gd name="connsiteX0" fmla="*/ 5145 w 612948"/>
                  <a:gd name="connsiteY0" fmla="*/ 28410 h 197478"/>
                  <a:gd name="connsiteX1" fmla="*/ 599362 w 612948"/>
                  <a:gd name="connsiteY1" fmla="*/ 61747 h 197478"/>
                  <a:gd name="connsiteX2" fmla="*/ 556500 w 612948"/>
                  <a:gd name="connsiteY2" fmla="*/ 197478 h 197478"/>
                  <a:gd name="connsiteX3" fmla="*/ 45626 w 612948"/>
                  <a:gd name="connsiteY3" fmla="*/ 159379 h 197478"/>
                  <a:gd name="connsiteX4" fmla="*/ 5145 w 612948"/>
                  <a:gd name="connsiteY4" fmla="*/ 28410 h 197478"/>
                  <a:gd name="connsiteX0" fmla="*/ 5145 w 607784"/>
                  <a:gd name="connsiteY0" fmla="*/ 33803 h 202871"/>
                  <a:gd name="connsiteX1" fmla="*/ 592219 w 607784"/>
                  <a:gd name="connsiteY1" fmla="*/ 52853 h 202871"/>
                  <a:gd name="connsiteX2" fmla="*/ 556500 w 607784"/>
                  <a:gd name="connsiteY2" fmla="*/ 202871 h 202871"/>
                  <a:gd name="connsiteX3" fmla="*/ 45626 w 607784"/>
                  <a:gd name="connsiteY3" fmla="*/ 164772 h 202871"/>
                  <a:gd name="connsiteX4" fmla="*/ 5145 w 607784"/>
                  <a:gd name="connsiteY4" fmla="*/ 33803 h 202871"/>
                  <a:gd name="connsiteX0" fmla="*/ 5145 w 606422"/>
                  <a:gd name="connsiteY0" fmla="*/ 33803 h 188583"/>
                  <a:gd name="connsiteX1" fmla="*/ 592219 w 606422"/>
                  <a:gd name="connsiteY1" fmla="*/ 52853 h 188583"/>
                  <a:gd name="connsiteX2" fmla="*/ 551737 w 606422"/>
                  <a:gd name="connsiteY2" fmla="*/ 188583 h 188583"/>
                  <a:gd name="connsiteX3" fmla="*/ 45626 w 606422"/>
                  <a:gd name="connsiteY3" fmla="*/ 164772 h 188583"/>
                  <a:gd name="connsiteX4" fmla="*/ 5145 w 606422"/>
                  <a:gd name="connsiteY4" fmla="*/ 33803 h 188583"/>
                  <a:gd name="connsiteX0" fmla="*/ 5145 w 603703"/>
                  <a:gd name="connsiteY0" fmla="*/ 33803 h 193346"/>
                  <a:gd name="connsiteX1" fmla="*/ 592219 w 603703"/>
                  <a:gd name="connsiteY1" fmla="*/ 52853 h 193346"/>
                  <a:gd name="connsiteX2" fmla="*/ 539830 w 603703"/>
                  <a:gd name="connsiteY2" fmla="*/ 193346 h 193346"/>
                  <a:gd name="connsiteX3" fmla="*/ 45626 w 603703"/>
                  <a:gd name="connsiteY3" fmla="*/ 164772 h 193346"/>
                  <a:gd name="connsiteX4" fmla="*/ 5145 w 603703"/>
                  <a:gd name="connsiteY4" fmla="*/ 33803 h 193346"/>
                  <a:gd name="connsiteX0" fmla="*/ 5145 w 601739"/>
                  <a:gd name="connsiteY0" fmla="*/ 33803 h 195727"/>
                  <a:gd name="connsiteX1" fmla="*/ 592219 w 601739"/>
                  <a:gd name="connsiteY1" fmla="*/ 52853 h 195727"/>
                  <a:gd name="connsiteX2" fmla="*/ 527924 w 601739"/>
                  <a:gd name="connsiteY2" fmla="*/ 195727 h 195727"/>
                  <a:gd name="connsiteX3" fmla="*/ 45626 w 601739"/>
                  <a:gd name="connsiteY3" fmla="*/ 164772 h 195727"/>
                  <a:gd name="connsiteX4" fmla="*/ 5145 w 601739"/>
                  <a:gd name="connsiteY4" fmla="*/ 33803 h 195727"/>
                  <a:gd name="connsiteX0" fmla="*/ 5145 w 601443"/>
                  <a:gd name="connsiteY0" fmla="*/ 33803 h 195727"/>
                  <a:gd name="connsiteX1" fmla="*/ 592219 w 601443"/>
                  <a:gd name="connsiteY1" fmla="*/ 52853 h 195727"/>
                  <a:gd name="connsiteX2" fmla="*/ 527924 w 601443"/>
                  <a:gd name="connsiteY2" fmla="*/ 195727 h 195727"/>
                  <a:gd name="connsiteX3" fmla="*/ 45626 w 601443"/>
                  <a:gd name="connsiteY3" fmla="*/ 164772 h 195727"/>
                  <a:gd name="connsiteX4" fmla="*/ 5145 w 601443"/>
                  <a:gd name="connsiteY4" fmla="*/ 33803 h 195727"/>
                  <a:gd name="connsiteX0" fmla="*/ 5145 w 604395"/>
                  <a:gd name="connsiteY0" fmla="*/ 33803 h 195727"/>
                  <a:gd name="connsiteX1" fmla="*/ 592219 w 604395"/>
                  <a:gd name="connsiteY1" fmla="*/ 52853 h 195727"/>
                  <a:gd name="connsiteX2" fmla="*/ 527924 w 604395"/>
                  <a:gd name="connsiteY2" fmla="*/ 195727 h 195727"/>
                  <a:gd name="connsiteX3" fmla="*/ 45626 w 604395"/>
                  <a:gd name="connsiteY3" fmla="*/ 164772 h 195727"/>
                  <a:gd name="connsiteX4" fmla="*/ 5145 w 604395"/>
                  <a:gd name="connsiteY4" fmla="*/ 33803 h 195727"/>
                  <a:gd name="connsiteX0" fmla="*/ 4403 w 603653"/>
                  <a:gd name="connsiteY0" fmla="*/ 33803 h 195727"/>
                  <a:gd name="connsiteX1" fmla="*/ 591477 w 603653"/>
                  <a:gd name="connsiteY1" fmla="*/ 52853 h 195727"/>
                  <a:gd name="connsiteX2" fmla="*/ 527182 w 603653"/>
                  <a:gd name="connsiteY2" fmla="*/ 195727 h 195727"/>
                  <a:gd name="connsiteX3" fmla="*/ 44884 w 603653"/>
                  <a:gd name="connsiteY3" fmla="*/ 164772 h 195727"/>
                  <a:gd name="connsiteX4" fmla="*/ 4403 w 603653"/>
                  <a:gd name="connsiteY4" fmla="*/ 33803 h 195727"/>
                  <a:gd name="connsiteX0" fmla="*/ 4403 w 596906"/>
                  <a:gd name="connsiteY0" fmla="*/ 33803 h 195727"/>
                  <a:gd name="connsiteX1" fmla="*/ 591477 w 596906"/>
                  <a:gd name="connsiteY1" fmla="*/ 52853 h 195727"/>
                  <a:gd name="connsiteX2" fmla="*/ 527182 w 596906"/>
                  <a:gd name="connsiteY2" fmla="*/ 195727 h 195727"/>
                  <a:gd name="connsiteX3" fmla="*/ 44884 w 596906"/>
                  <a:gd name="connsiteY3" fmla="*/ 164772 h 195727"/>
                  <a:gd name="connsiteX4" fmla="*/ 4403 w 596906"/>
                  <a:gd name="connsiteY4" fmla="*/ 33803 h 195727"/>
                  <a:gd name="connsiteX0" fmla="*/ 4403 w 601545"/>
                  <a:gd name="connsiteY0" fmla="*/ 33803 h 200490"/>
                  <a:gd name="connsiteX1" fmla="*/ 591477 w 601545"/>
                  <a:gd name="connsiteY1" fmla="*/ 52853 h 200490"/>
                  <a:gd name="connsiteX2" fmla="*/ 553375 w 601545"/>
                  <a:gd name="connsiteY2" fmla="*/ 200490 h 200490"/>
                  <a:gd name="connsiteX3" fmla="*/ 44884 w 601545"/>
                  <a:gd name="connsiteY3" fmla="*/ 164772 h 200490"/>
                  <a:gd name="connsiteX4" fmla="*/ 4403 w 601545"/>
                  <a:gd name="connsiteY4" fmla="*/ 33803 h 200490"/>
                  <a:gd name="connsiteX0" fmla="*/ 4403 w 601545"/>
                  <a:gd name="connsiteY0" fmla="*/ 33803 h 198109"/>
                  <a:gd name="connsiteX1" fmla="*/ 591477 w 601545"/>
                  <a:gd name="connsiteY1" fmla="*/ 52853 h 198109"/>
                  <a:gd name="connsiteX2" fmla="*/ 553375 w 601545"/>
                  <a:gd name="connsiteY2" fmla="*/ 198109 h 198109"/>
                  <a:gd name="connsiteX3" fmla="*/ 44884 w 601545"/>
                  <a:gd name="connsiteY3" fmla="*/ 164772 h 198109"/>
                  <a:gd name="connsiteX4" fmla="*/ 4403 w 601545"/>
                  <a:gd name="connsiteY4" fmla="*/ 33803 h 198109"/>
                  <a:gd name="connsiteX0" fmla="*/ 4403 w 600487"/>
                  <a:gd name="connsiteY0" fmla="*/ 33803 h 198109"/>
                  <a:gd name="connsiteX1" fmla="*/ 591477 w 600487"/>
                  <a:gd name="connsiteY1" fmla="*/ 52853 h 198109"/>
                  <a:gd name="connsiteX2" fmla="*/ 553375 w 600487"/>
                  <a:gd name="connsiteY2" fmla="*/ 198109 h 198109"/>
                  <a:gd name="connsiteX3" fmla="*/ 44884 w 600487"/>
                  <a:gd name="connsiteY3" fmla="*/ 164772 h 198109"/>
                  <a:gd name="connsiteX4" fmla="*/ 4403 w 600487"/>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64772 h 198109"/>
                  <a:gd name="connsiteX4" fmla="*/ 4403 w 599430"/>
                  <a:gd name="connsiteY4" fmla="*/ 33803 h 198109"/>
                  <a:gd name="connsiteX0" fmla="*/ 4403 w 599430"/>
                  <a:gd name="connsiteY0" fmla="*/ 33803 h 198109"/>
                  <a:gd name="connsiteX1" fmla="*/ 591477 w 599430"/>
                  <a:gd name="connsiteY1" fmla="*/ 52853 h 198109"/>
                  <a:gd name="connsiteX2" fmla="*/ 553375 w 599430"/>
                  <a:gd name="connsiteY2" fmla="*/ 198109 h 198109"/>
                  <a:gd name="connsiteX3" fmla="*/ 44884 w 599430"/>
                  <a:gd name="connsiteY3" fmla="*/ 174297 h 198109"/>
                  <a:gd name="connsiteX4" fmla="*/ 4403 w 599430"/>
                  <a:gd name="connsiteY4" fmla="*/ 33803 h 198109"/>
                  <a:gd name="connsiteX0" fmla="*/ 1358 w 596385"/>
                  <a:gd name="connsiteY0" fmla="*/ 33803 h 198109"/>
                  <a:gd name="connsiteX1" fmla="*/ 588432 w 596385"/>
                  <a:gd name="connsiteY1" fmla="*/ 52853 h 198109"/>
                  <a:gd name="connsiteX2" fmla="*/ 550330 w 596385"/>
                  <a:gd name="connsiteY2" fmla="*/ 198109 h 198109"/>
                  <a:gd name="connsiteX3" fmla="*/ 41839 w 596385"/>
                  <a:gd name="connsiteY3" fmla="*/ 174297 h 198109"/>
                  <a:gd name="connsiteX4" fmla="*/ 1358 w 596385"/>
                  <a:gd name="connsiteY4" fmla="*/ 33803 h 198109"/>
                  <a:gd name="connsiteX0" fmla="*/ 1358 w 596385"/>
                  <a:gd name="connsiteY0" fmla="*/ 31864 h 196170"/>
                  <a:gd name="connsiteX1" fmla="*/ 588432 w 596385"/>
                  <a:gd name="connsiteY1" fmla="*/ 50914 h 196170"/>
                  <a:gd name="connsiteX2" fmla="*/ 550330 w 596385"/>
                  <a:gd name="connsiteY2" fmla="*/ 196170 h 196170"/>
                  <a:gd name="connsiteX3" fmla="*/ 41839 w 596385"/>
                  <a:gd name="connsiteY3" fmla="*/ 172358 h 196170"/>
                  <a:gd name="connsiteX4" fmla="*/ 1358 w 596385"/>
                  <a:gd name="connsiteY4" fmla="*/ 31864 h 196170"/>
                  <a:gd name="connsiteX0" fmla="*/ 2410 w 597437"/>
                  <a:gd name="connsiteY0" fmla="*/ 31864 h 196170"/>
                  <a:gd name="connsiteX1" fmla="*/ 589484 w 597437"/>
                  <a:gd name="connsiteY1" fmla="*/ 50914 h 196170"/>
                  <a:gd name="connsiteX2" fmla="*/ 551382 w 597437"/>
                  <a:gd name="connsiteY2" fmla="*/ 196170 h 196170"/>
                  <a:gd name="connsiteX3" fmla="*/ 42891 w 597437"/>
                  <a:gd name="connsiteY3" fmla="*/ 172358 h 196170"/>
                  <a:gd name="connsiteX4" fmla="*/ 2410 w 597437"/>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2358 h 196170"/>
                  <a:gd name="connsiteX4" fmla="*/ 6633 w 601660"/>
                  <a:gd name="connsiteY4" fmla="*/ 31864 h 196170"/>
                  <a:gd name="connsiteX0" fmla="*/ 6633 w 601660"/>
                  <a:gd name="connsiteY0" fmla="*/ 31864 h 196170"/>
                  <a:gd name="connsiteX1" fmla="*/ 593707 w 601660"/>
                  <a:gd name="connsiteY1" fmla="*/ 50914 h 196170"/>
                  <a:gd name="connsiteX2" fmla="*/ 555605 w 601660"/>
                  <a:gd name="connsiteY2" fmla="*/ 196170 h 196170"/>
                  <a:gd name="connsiteX3" fmla="*/ 47114 w 601660"/>
                  <a:gd name="connsiteY3" fmla="*/ 179502 h 196170"/>
                  <a:gd name="connsiteX4" fmla="*/ 6633 w 601660"/>
                  <a:gd name="connsiteY4" fmla="*/ 31864 h 196170"/>
                  <a:gd name="connsiteX0" fmla="*/ 7691 w 602718"/>
                  <a:gd name="connsiteY0" fmla="*/ 31864 h 196170"/>
                  <a:gd name="connsiteX1" fmla="*/ 594765 w 602718"/>
                  <a:gd name="connsiteY1" fmla="*/ 50914 h 196170"/>
                  <a:gd name="connsiteX2" fmla="*/ 556663 w 602718"/>
                  <a:gd name="connsiteY2" fmla="*/ 196170 h 196170"/>
                  <a:gd name="connsiteX3" fmla="*/ 48172 w 602718"/>
                  <a:gd name="connsiteY3" fmla="*/ 179502 h 196170"/>
                  <a:gd name="connsiteX4" fmla="*/ 7691 w 602718"/>
                  <a:gd name="connsiteY4" fmla="*/ 31864 h 196170"/>
                  <a:gd name="connsiteX0" fmla="*/ 4734 w 599761"/>
                  <a:gd name="connsiteY0" fmla="*/ 31864 h 196170"/>
                  <a:gd name="connsiteX1" fmla="*/ 591808 w 599761"/>
                  <a:gd name="connsiteY1" fmla="*/ 50914 h 196170"/>
                  <a:gd name="connsiteX2" fmla="*/ 553706 w 599761"/>
                  <a:gd name="connsiteY2" fmla="*/ 196170 h 196170"/>
                  <a:gd name="connsiteX3" fmla="*/ 59502 w 599761"/>
                  <a:gd name="connsiteY3" fmla="*/ 177121 h 196170"/>
                  <a:gd name="connsiteX4" fmla="*/ 4734 w 599761"/>
                  <a:gd name="connsiteY4" fmla="*/ 31864 h 196170"/>
                  <a:gd name="connsiteX0" fmla="*/ 8217 w 603244"/>
                  <a:gd name="connsiteY0" fmla="*/ 31864 h 196170"/>
                  <a:gd name="connsiteX1" fmla="*/ 595291 w 603244"/>
                  <a:gd name="connsiteY1" fmla="*/ 50914 h 196170"/>
                  <a:gd name="connsiteX2" fmla="*/ 557189 w 603244"/>
                  <a:gd name="connsiteY2" fmla="*/ 196170 h 196170"/>
                  <a:gd name="connsiteX3" fmla="*/ 62985 w 603244"/>
                  <a:gd name="connsiteY3" fmla="*/ 177121 h 196170"/>
                  <a:gd name="connsiteX4" fmla="*/ 8217 w 603244"/>
                  <a:gd name="connsiteY4" fmla="*/ 31864 h 196170"/>
                  <a:gd name="connsiteX0" fmla="*/ 8217 w 602698"/>
                  <a:gd name="connsiteY0" fmla="*/ 31864 h 198551"/>
                  <a:gd name="connsiteX1" fmla="*/ 595291 w 602698"/>
                  <a:gd name="connsiteY1" fmla="*/ 50914 h 198551"/>
                  <a:gd name="connsiteX2" fmla="*/ 554807 w 602698"/>
                  <a:gd name="connsiteY2" fmla="*/ 198551 h 198551"/>
                  <a:gd name="connsiteX3" fmla="*/ 62985 w 602698"/>
                  <a:gd name="connsiteY3" fmla="*/ 177121 h 198551"/>
                  <a:gd name="connsiteX4" fmla="*/ 8217 w 602698"/>
                  <a:gd name="connsiteY4" fmla="*/ 31864 h 198551"/>
                  <a:gd name="connsiteX0" fmla="*/ 8217 w 602698"/>
                  <a:gd name="connsiteY0" fmla="*/ 33505 h 200192"/>
                  <a:gd name="connsiteX1" fmla="*/ 595291 w 602698"/>
                  <a:gd name="connsiteY1" fmla="*/ 52555 h 200192"/>
                  <a:gd name="connsiteX2" fmla="*/ 554807 w 602698"/>
                  <a:gd name="connsiteY2" fmla="*/ 200192 h 200192"/>
                  <a:gd name="connsiteX3" fmla="*/ 62985 w 602698"/>
                  <a:gd name="connsiteY3" fmla="*/ 178762 h 200192"/>
                  <a:gd name="connsiteX4" fmla="*/ 8217 w 602698"/>
                  <a:gd name="connsiteY4" fmla="*/ 33505 h 200192"/>
                  <a:gd name="connsiteX0" fmla="*/ 8217 w 602698"/>
                  <a:gd name="connsiteY0" fmla="*/ 26864 h 193551"/>
                  <a:gd name="connsiteX1" fmla="*/ 595291 w 602698"/>
                  <a:gd name="connsiteY1" fmla="*/ 62583 h 193551"/>
                  <a:gd name="connsiteX2" fmla="*/ 554807 w 602698"/>
                  <a:gd name="connsiteY2" fmla="*/ 193551 h 193551"/>
                  <a:gd name="connsiteX3" fmla="*/ 62985 w 602698"/>
                  <a:gd name="connsiteY3" fmla="*/ 172121 h 193551"/>
                  <a:gd name="connsiteX4" fmla="*/ 8217 w 602698"/>
                  <a:gd name="connsiteY4" fmla="*/ 26864 h 193551"/>
                  <a:gd name="connsiteX0" fmla="*/ 9644 w 599363"/>
                  <a:gd name="connsiteY0" fmla="*/ 29493 h 189036"/>
                  <a:gd name="connsiteX1" fmla="*/ 591956 w 599363"/>
                  <a:gd name="connsiteY1" fmla="*/ 58068 h 189036"/>
                  <a:gd name="connsiteX2" fmla="*/ 551472 w 599363"/>
                  <a:gd name="connsiteY2" fmla="*/ 189036 h 189036"/>
                  <a:gd name="connsiteX3" fmla="*/ 59650 w 599363"/>
                  <a:gd name="connsiteY3" fmla="*/ 167606 h 189036"/>
                  <a:gd name="connsiteX4" fmla="*/ 9644 w 599363"/>
                  <a:gd name="connsiteY4" fmla="*/ 29493 h 189036"/>
                  <a:gd name="connsiteX0" fmla="*/ 11295 w 601014"/>
                  <a:gd name="connsiteY0" fmla="*/ 29493 h 189036"/>
                  <a:gd name="connsiteX1" fmla="*/ 593607 w 601014"/>
                  <a:gd name="connsiteY1" fmla="*/ 58068 h 189036"/>
                  <a:gd name="connsiteX2" fmla="*/ 553123 w 601014"/>
                  <a:gd name="connsiteY2" fmla="*/ 189036 h 189036"/>
                  <a:gd name="connsiteX3" fmla="*/ 56539 w 601014"/>
                  <a:gd name="connsiteY3" fmla="*/ 162843 h 189036"/>
                  <a:gd name="connsiteX4" fmla="*/ 11295 w 601014"/>
                  <a:gd name="connsiteY4" fmla="*/ 29493 h 189036"/>
                  <a:gd name="connsiteX0" fmla="*/ 7499 w 597218"/>
                  <a:gd name="connsiteY0" fmla="*/ 29493 h 189036"/>
                  <a:gd name="connsiteX1" fmla="*/ 589811 w 597218"/>
                  <a:gd name="connsiteY1" fmla="*/ 58068 h 189036"/>
                  <a:gd name="connsiteX2" fmla="*/ 549327 w 597218"/>
                  <a:gd name="connsiteY2" fmla="*/ 189036 h 189036"/>
                  <a:gd name="connsiteX3" fmla="*/ 52743 w 597218"/>
                  <a:gd name="connsiteY3" fmla="*/ 162843 h 189036"/>
                  <a:gd name="connsiteX4" fmla="*/ 7499 w 597218"/>
                  <a:gd name="connsiteY4" fmla="*/ 29493 h 189036"/>
                  <a:gd name="connsiteX0" fmla="*/ 13848 w 603567"/>
                  <a:gd name="connsiteY0" fmla="*/ 29493 h 189036"/>
                  <a:gd name="connsiteX1" fmla="*/ 596160 w 603567"/>
                  <a:gd name="connsiteY1" fmla="*/ 58068 h 189036"/>
                  <a:gd name="connsiteX2" fmla="*/ 555676 w 603567"/>
                  <a:gd name="connsiteY2" fmla="*/ 189036 h 189036"/>
                  <a:gd name="connsiteX3" fmla="*/ 59092 w 603567"/>
                  <a:gd name="connsiteY3" fmla="*/ 162843 h 189036"/>
                  <a:gd name="connsiteX4" fmla="*/ 13848 w 603567"/>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9493 h 189036"/>
                  <a:gd name="connsiteX1" fmla="*/ 595636 w 603043"/>
                  <a:gd name="connsiteY1" fmla="*/ 58068 h 189036"/>
                  <a:gd name="connsiteX2" fmla="*/ 555152 w 603043"/>
                  <a:gd name="connsiteY2" fmla="*/ 189036 h 189036"/>
                  <a:gd name="connsiteX3" fmla="*/ 58568 w 603043"/>
                  <a:gd name="connsiteY3" fmla="*/ 162843 h 189036"/>
                  <a:gd name="connsiteX4" fmla="*/ 13324 w 603043"/>
                  <a:gd name="connsiteY4" fmla="*/ 29493 h 189036"/>
                  <a:gd name="connsiteX0" fmla="*/ 13324 w 603043"/>
                  <a:gd name="connsiteY0" fmla="*/ 27497 h 187040"/>
                  <a:gd name="connsiteX1" fmla="*/ 595636 w 603043"/>
                  <a:gd name="connsiteY1" fmla="*/ 56072 h 187040"/>
                  <a:gd name="connsiteX2" fmla="*/ 555152 w 603043"/>
                  <a:gd name="connsiteY2" fmla="*/ 187040 h 187040"/>
                  <a:gd name="connsiteX3" fmla="*/ 58568 w 603043"/>
                  <a:gd name="connsiteY3" fmla="*/ 160847 h 187040"/>
                  <a:gd name="connsiteX4" fmla="*/ 13324 w 603043"/>
                  <a:gd name="connsiteY4" fmla="*/ 27497 h 187040"/>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91172"/>
                  <a:gd name="connsiteX1" fmla="*/ 581349 w 592957"/>
                  <a:gd name="connsiteY1" fmla="*/ 50679 h 191172"/>
                  <a:gd name="connsiteX2" fmla="*/ 555152 w 592957"/>
                  <a:gd name="connsiteY2" fmla="*/ 191172 h 191172"/>
                  <a:gd name="connsiteX3" fmla="*/ 58568 w 592957"/>
                  <a:gd name="connsiteY3" fmla="*/ 164979 h 191172"/>
                  <a:gd name="connsiteX4" fmla="*/ 13324 w 592957"/>
                  <a:gd name="connsiteY4" fmla="*/ 31629 h 191172"/>
                  <a:gd name="connsiteX0" fmla="*/ 13324 w 592957"/>
                  <a:gd name="connsiteY0" fmla="*/ 31629 h 181647"/>
                  <a:gd name="connsiteX1" fmla="*/ 581349 w 592957"/>
                  <a:gd name="connsiteY1" fmla="*/ 50679 h 181647"/>
                  <a:gd name="connsiteX2" fmla="*/ 555152 w 592957"/>
                  <a:gd name="connsiteY2" fmla="*/ 181647 h 181647"/>
                  <a:gd name="connsiteX3" fmla="*/ 58568 w 592957"/>
                  <a:gd name="connsiteY3" fmla="*/ 164979 h 181647"/>
                  <a:gd name="connsiteX4" fmla="*/ 13324 w 592957"/>
                  <a:gd name="connsiteY4" fmla="*/ 31629 h 181647"/>
                  <a:gd name="connsiteX0" fmla="*/ 14599 w 594232"/>
                  <a:gd name="connsiteY0" fmla="*/ 31629 h 181647"/>
                  <a:gd name="connsiteX1" fmla="*/ 582624 w 594232"/>
                  <a:gd name="connsiteY1" fmla="*/ 50679 h 181647"/>
                  <a:gd name="connsiteX2" fmla="*/ 556427 w 594232"/>
                  <a:gd name="connsiteY2" fmla="*/ 181647 h 181647"/>
                  <a:gd name="connsiteX3" fmla="*/ 55080 w 594232"/>
                  <a:gd name="connsiteY3" fmla="*/ 157835 h 181647"/>
                  <a:gd name="connsiteX4" fmla="*/ 14599 w 594232"/>
                  <a:gd name="connsiteY4" fmla="*/ 31629 h 181647"/>
                  <a:gd name="connsiteX0" fmla="*/ 14036 w 593669"/>
                  <a:gd name="connsiteY0" fmla="*/ 31629 h 181647"/>
                  <a:gd name="connsiteX1" fmla="*/ 582061 w 593669"/>
                  <a:gd name="connsiteY1" fmla="*/ 50679 h 181647"/>
                  <a:gd name="connsiteX2" fmla="*/ 555864 w 593669"/>
                  <a:gd name="connsiteY2" fmla="*/ 181647 h 181647"/>
                  <a:gd name="connsiteX3" fmla="*/ 54517 w 593669"/>
                  <a:gd name="connsiteY3" fmla="*/ 157835 h 181647"/>
                  <a:gd name="connsiteX4" fmla="*/ 14036 w 593669"/>
                  <a:gd name="connsiteY4" fmla="*/ 31629 h 181647"/>
                  <a:gd name="connsiteX0" fmla="*/ 14036 w 591020"/>
                  <a:gd name="connsiteY0" fmla="*/ 31629 h 181647"/>
                  <a:gd name="connsiteX1" fmla="*/ 582061 w 591020"/>
                  <a:gd name="connsiteY1" fmla="*/ 50679 h 181647"/>
                  <a:gd name="connsiteX2" fmla="*/ 555864 w 591020"/>
                  <a:gd name="connsiteY2" fmla="*/ 181647 h 181647"/>
                  <a:gd name="connsiteX3" fmla="*/ 54517 w 591020"/>
                  <a:gd name="connsiteY3" fmla="*/ 157835 h 181647"/>
                  <a:gd name="connsiteX4" fmla="*/ 14036 w 591020"/>
                  <a:gd name="connsiteY4" fmla="*/ 31629 h 181647"/>
                  <a:gd name="connsiteX0" fmla="*/ 14036 w 589211"/>
                  <a:gd name="connsiteY0" fmla="*/ 31629 h 176885"/>
                  <a:gd name="connsiteX1" fmla="*/ 582061 w 589211"/>
                  <a:gd name="connsiteY1" fmla="*/ 50679 h 176885"/>
                  <a:gd name="connsiteX2" fmla="*/ 548720 w 589211"/>
                  <a:gd name="connsiteY2" fmla="*/ 176885 h 176885"/>
                  <a:gd name="connsiteX3" fmla="*/ 54517 w 589211"/>
                  <a:gd name="connsiteY3" fmla="*/ 157835 h 176885"/>
                  <a:gd name="connsiteX4" fmla="*/ 14036 w 589211"/>
                  <a:gd name="connsiteY4" fmla="*/ 31629 h 176885"/>
                  <a:gd name="connsiteX0" fmla="*/ 14036 w 589675"/>
                  <a:gd name="connsiteY0" fmla="*/ 31629 h 176885"/>
                  <a:gd name="connsiteX1" fmla="*/ 582061 w 589675"/>
                  <a:gd name="connsiteY1" fmla="*/ 50679 h 176885"/>
                  <a:gd name="connsiteX2" fmla="*/ 548720 w 589675"/>
                  <a:gd name="connsiteY2" fmla="*/ 176885 h 176885"/>
                  <a:gd name="connsiteX3" fmla="*/ 54517 w 589675"/>
                  <a:gd name="connsiteY3" fmla="*/ 157835 h 176885"/>
                  <a:gd name="connsiteX4" fmla="*/ 14036 w 589675"/>
                  <a:gd name="connsiteY4" fmla="*/ 31629 h 176885"/>
                  <a:gd name="connsiteX0" fmla="*/ 14036 w 592843"/>
                  <a:gd name="connsiteY0" fmla="*/ 31629 h 176885"/>
                  <a:gd name="connsiteX1" fmla="*/ 582061 w 592843"/>
                  <a:gd name="connsiteY1" fmla="*/ 50679 h 176885"/>
                  <a:gd name="connsiteX2" fmla="*/ 548720 w 592843"/>
                  <a:gd name="connsiteY2" fmla="*/ 176885 h 176885"/>
                  <a:gd name="connsiteX3" fmla="*/ 54517 w 592843"/>
                  <a:gd name="connsiteY3" fmla="*/ 157835 h 176885"/>
                  <a:gd name="connsiteX4" fmla="*/ 14036 w 592843"/>
                  <a:gd name="connsiteY4" fmla="*/ 31629 h 176885"/>
                  <a:gd name="connsiteX0" fmla="*/ 14036 w 588433"/>
                  <a:gd name="connsiteY0" fmla="*/ 31629 h 172123"/>
                  <a:gd name="connsiteX1" fmla="*/ 582061 w 588433"/>
                  <a:gd name="connsiteY1" fmla="*/ 50679 h 172123"/>
                  <a:gd name="connsiteX2" fmla="*/ 520145 w 588433"/>
                  <a:gd name="connsiteY2" fmla="*/ 172123 h 172123"/>
                  <a:gd name="connsiteX3" fmla="*/ 54517 w 588433"/>
                  <a:gd name="connsiteY3" fmla="*/ 157835 h 172123"/>
                  <a:gd name="connsiteX4" fmla="*/ 14036 w 588433"/>
                  <a:gd name="connsiteY4" fmla="*/ 31629 h 172123"/>
                  <a:gd name="connsiteX0" fmla="*/ 14036 w 593896"/>
                  <a:gd name="connsiteY0" fmla="*/ 31629 h 172123"/>
                  <a:gd name="connsiteX1" fmla="*/ 582061 w 593896"/>
                  <a:gd name="connsiteY1" fmla="*/ 50679 h 172123"/>
                  <a:gd name="connsiteX2" fmla="*/ 520145 w 593896"/>
                  <a:gd name="connsiteY2" fmla="*/ 172123 h 172123"/>
                  <a:gd name="connsiteX3" fmla="*/ 54517 w 593896"/>
                  <a:gd name="connsiteY3" fmla="*/ 157835 h 172123"/>
                  <a:gd name="connsiteX4" fmla="*/ 14036 w 593896"/>
                  <a:gd name="connsiteY4" fmla="*/ 31629 h 172123"/>
                  <a:gd name="connsiteX0" fmla="*/ 14036 w 595810"/>
                  <a:gd name="connsiteY0" fmla="*/ 31629 h 169742"/>
                  <a:gd name="connsiteX1" fmla="*/ 582061 w 595810"/>
                  <a:gd name="connsiteY1" fmla="*/ 50679 h 169742"/>
                  <a:gd name="connsiteX2" fmla="*/ 527289 w 595810"/>
                  <a:gd name="connsiteY2" fmla="*/ 169742 h 169742"/>
                  <a:gd name="connsiteX3" fmla="*/ 54517 w 595810"/>
                  <a:gd name="connsiteY3" fmla="*/ 157835 h 169742"/>
                  <a:gd name="connsiteX4" fmla="*/ 14036 w 595810"/>
                  <a:gd name="connsiteY4" fmla="*/ 31629 h 169742"/>
                  <a:gd name="connsiteX0" fmla="*/ 14036 w 596409"/>
                  <a:gd name="connsiteY0" fmla="*/ 31629 h 169746"/>
                  <a:gd name="connsiteX1" fmla="*/ 582061 w 596409"/>
                  <a:gd name="connsiteY1" fmla="*/ 50679 h 169746"/>
                  <a:gd name="connsiteX2" fmla="*/ 527289 w 596409"/>
                  <a:gd name="connsiteY2" fmla="*/ 169742 h 169746"/>
                  <a:gd name="connsiteX3" fmla="*/ 54517 w 596409"/>
                  <a:gd name="connsiteY3" fmla="*/ 157835 h 169746"/>
                  <a:gd name="connsiteX4" fmla="*/ 14036 w 596409"/>
                  <a:gd name="connsiteY4" fmla="*/ 31629 h 169746"/>
                  <a:gd name="connsiteX0" fmla="*/ 14036 w 595360"/>
                  <a:gd name="connsiteY0" fmla="*/ 31629 h 169746"/>
                  <a:gd name="connsiteX1" fmla="*/ 582061 w 595360"/>
                  <a:gd name="connsiteY1" fmla="*/ 50679 h 169746"/>
                  <a:gd name="connsiteX2" fmla="*/ 527289 w 595360"/>
                  <a:gd name="connsiteY2" fmla="*/ 169742 h 169746"/>
                  <a:gd name="connsiteX3" fmla="*/ 54517 w 595360"/>
                  <a:gd name="connsiteY3" fmla="*/ 157835 h 169746"/>
                  <a:gd name="connsiteX4" fmla="*/ 14036 w 595360"/>
                  <a:gd name="connsiteY4" fmla="*/ 31629 h 169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5360" h="169746">
                    <a:moveTo>
                      <a:pt x="14036" y="31629"/>
                    </a:moveTo>
                    <a:cubicBezTo>
                      <a:pt x="67647" y="-8853"/>
                      <a:pt x="452250" y="-18377"/>
                      <a:pt x="582061" y="50679"/>
                    </a:cubicBezTo>
                    <a:cubicBezTo>
                      <a:pt x="602697" y="66554"/>
                      <a:pt x="609046" y="170534"/>
                      <a:pt x="527289" y="169742"/>
                    </a:cubicBezTo>
                    <a:cubicBezTo>
                      <a:pt x="390336" y="109418"/>
                      <a:pt x="200996" y="125291"/>
                      <a:pt x="54517" y="157835"/>
                    </a:cubicBezTo>
                    <a:cubicBezTo>
                      <a:pt x="-1842" y="149897"/>
                      <a:pt x="-12952" y="49089"/>
                      <a:pt x="14036" y="31629"/>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332">
                <a:extLst>
                  <a:ext uri="{FF2B5EF4-FFF2-40B4-BE49-F238E27FC236}">
                    <a16:creationId xmlns:a16="http://schemas.microsoft.com/office/drawing/2014/main" id="{83D0E23A-E830-5949-EF6C-0E0197ECB1DD}"/>
                  </a:ext>
                </a:extLst>
              </p:cNvPr>
              <p:cNvSpPr/>
              <p:nvPr/>
            </p:nvSpPr>
            <p:spPr>
              <a:xfrm>
                <a:off x="3514618" y="6059539"/>
                <a:ext cx="303002" cy="30300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0FC0D8D-DE6C-9F6B-B4A0-536F273CE176}"/>
                </a:ext>
              </a:extLst>
            </p:cNvPr>
            <p:cNvGrpSpPr/>
            <p:nvPr/>
          </p:nvGrpSpPr>
          <p:grpSpPr>
            <a:xfrm flipH="1">
              <a:off x="4204880" y="3585741"/>
              <a:ext cx="418288" cy="304772"/>
              <a:chOff x="341776" y="1571359"/>
              <a:chExt cx="1217128" cy="886816"/>
            </a:xfrm>
            <a:solidFill>
              <a:schemeClr val="tx1">
                <a:lumMod val="75000"/>
                <a:lumOff val="25000"/>
              </a:schemeClr>
            </a:solidFill>
          </p:grpSpPr>
          <p:sp>
            <p:nvSpPr>
              <p:cNvPr id="235" name="Freeform 1267">
                <a:extLst>
                  <a:ext uri="{FF2B5EF4-FFF2-40B4-BE49-F238E27FC236}">
                    <a16:creationId xmlns:a16="http://schemas.microsoft.com/office/drawing/2014/main" id="{DFD7CE05-F5A4-E227-A97A-1415236EB799}"/>
                  </a:ext>
                </a:extLst>
              </p:cNvPr>
              <p:cNvSpPr>
                <a:spLocks noEditPoints="1"/>
              </p:cNvSpPr>
              <p:nvPr/>
            </p:nvSpPr>
            <p:spPr bwMode="auto">
              <a:xfrm>
                <a:off x="409994" y="1571359"/>
                <a:ext cx="1080694" cy="757561"/>
              </a:xfrm>
              <a:custGeom>
                <a:avLst/>
                <a:gdLst>
                  <a:gd name="T0" fmla="*/ 0 w 301"/>
                  <a:gd name="T1" fmla="*/ 0 h 211"/>
                  <a:gd name="T2" fmla="*/ 301 w 301"/>
                  <a:gd name="T3" fmla="*/ 0 h 211"/>
                  <a:gd name="T4" fmla="*/ 301 w 301"/>
                  <a:gd name="T5" fmla="*/ 211 h 211"/>
                  <a:gd name="T6" fmla="*/ 0 w 301"/>
                  <a:gd name="T7" fmla="*/ 211 h 211"/>
                  <a:gd name="T8" fmla="*/ 0 w 301"/>
                  <a:gd name="T9" fmla="*/ 0 h 211"/>
                  <a:gd name="T10" fmla="*/ 289 w 301"/>
                  <a:gd name="T11" fmla="*/ 198 h 211"/>
                  <a:gd name="T12" fmla="*/ 289 w 301"/>
                  <a:gd name="T13" fmla="*/ 13 h 211"/>
                  <a:gd name="T14" fmla="*/ 11 w 301"/>
                  <a:gd name="T15" fmla="*/ 13 h 211"/>
                  <a:gd name="T16" fmla="*/ 11 w 301"/>
                  <a:gd name="T17" fmla="*/ 198 h 211"/>
                  <a:gd name="T18" fmla="*/ 289 w 301"/>
                  <a:gd name="T19" fmla="*/ 19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1" h="211">
                    <a:moveTo>
                      <a:pt x="0" y="0"/>
                    </a:moveTo>
                    <a:lnTo>
                      <a:pt x="301" y="0"/>
                    </a:lnTo>
                    <a:lnTo>
                      <a:pt x="301" y="211"/>
                    </a:lnTo>
                    <a:lnTo>
                      <a:pt x="0" y="211"/>
                    </a:lnTo>
                    <a:lnTo>
                      <a:pt x="0" y="0"/>
                    </a:lnTo>
                    <a:close/>
                    <a:moveTo>
                      <a:pt x="289" y="198"/>
                    </a:moveTo>
                    <a:lnTo>
                      <a:pt x="289" y="13"/>
                    </a:lnTo>
                    <a:lnTo>
                      <a:pt x="11" y="13"/>
                    </a:lnTo>
                    <a:lnTo>
                      <a:pt x="11" y="198"/>
                    </a:lnTo>
                    <a:lnTo>
                      <a:pt x="289" y="1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1268">
                <a:extLst>
                  <a:ext uri="{FF2B5EF4-FFF2-40B4-BE49-F238E27FC236}">
                    <a16:creationId xmlns:a16="http://schemas.microsoft.com/office/drawing/2014/main" id="{BAD430CB-5639-F2B6-469C-1B3BE1742230}"/>
                  </a:ext>
                </a:extLst>
              </p:cNvPr>
              <p:cNvSpPr>
                <a:spLocks/>
              </p:cNvSpPr>
              <p:nvPr/>
            </p:nvSpPr>
            <p:spPr bwMode="auto">
              <a:xfrm>
                <a:off x="341776" y="2354049"/>
                <a:ext cx="1217128" cy="61037"/>
              </a:xfrm>
              <a:custGeom>
                <a:avLst/>
                <a:gdLst>
                  <a:gd name="T0" fmla="*/ 339 w 339"/>
                  <a:gd name="T1" fmla="*/ 17 h 17"/>
                  <a:gd name="T2" fmla="*/ 0 w 339"/>
                  <a:gd name="T3" fmla="*/ 17 h 17"/>
                  <a:gd name="T4" fmla="*/ 19 w 339"/>
                  <a:gd name="T5" fmla="*/ 0 h 17"/>
                  <a:gd name="T6" fmla="*/ 320 w 339"/>
                  <a:gd name="T7" fmla="*/ 0 h 17"/>
                  <a:gd name="T8" fmla="*/ 339 w 339"/>
                  <a:gd name="T9" fmla="*/ 17 h 17"/>
                </a:gdLst>
                <a:ahLst/>
                <a:cxnLst>
                  <a:cxn ang="0">
                    <a:pos x="T0" y="T1"/>
                  </a:cxn>
                  <a:cxn ang="0">
                    <a:pos x="T2" y="T3"/>
                  </a:cxn>
                  <a:cxn ang="0">
                    <a:pos x="T4" y="T5"/>
                  </a:cxn>
                  <a:cxn ang="0">
                    <a:pos x="T6" y="T7"/>
                  </a:cxn>
                  <a:cxn ang="0">
                    <a:pos x="T8" y="T9"/>
                  </a:cxn>
                </a:cxnLst>
                <a:rect l="0" t="0" r="r" b="b"/>
                <a:pathLst>
                  <a:path w="339" h="17">
                    <a:moveTo>
                      <a:pt x="339" y="17"/>
                    </a:moveTo>
                    <a:lnTo>
                      <a:pt x="0" y="17"/>
                    </a:lnTo>
                    <a:lnTo>
                      <a:pt x="19" y="0"/>
                    </a:lnTo>
                    <a:lnTo>
                      <a:pt x="320" y="0"/>
                    </a:lnTo>
                    <a:lnTo>
                      <a:pt x="339"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1269">
                <a:extLst>
                  <a:ext uri="{FF2B5EF4-FFF2-40B4-BE49-F238E27FC236}">
                    <a16:creationId xmlns:a16="http://schemas.microsoft.com/office/drawing/2014/main" id="{FB43A76A-6D51-FDC7-D770-580405DAA74F}"/>
                  </a:ext>
                </a:extLst>
              </p:cNvPr>
              <p:cNvSpPr>
                <a:spLocks/>
              </p:cNvSpPr>
              <p:nvPr/>
            </p:nvSpPr>
            <p:spPr bwMode="auto">
              <a:xfrm>
                <a:off x="341776" y="2425861"/>
                <a:ext cx="1217128" cy="32314"/>
              </a:xfrm>
              <a:custGeom>
                <a:avLst/>
                <a:gdLst>
                  <a:gd name="T0" fmla="*/ 326 w 339"/>
                  <a:gd name="T1" fmla="*/ 9 h 9"/>
                  <a:gd name="T2" fmla="*/ 13 w 339"/>
                  <a:gd name="T3" fmla="*/ 9 h 9"/>
                  <a:gd name="T4" fmla="*/ 8 w 339"/>
                  <a:gd name="T5" fmla="*/ 9 h 9"/>
                  <a:gd name="T6" fmla="*/ 4 w 339"/>
                  <a:gd name="T7" fmla="*/ 8 h 9"/>
                  <a:gd name="T8" fmla="*/ 1 w 339"/>
                  <a:gd name="T9" fmla="*/ 5 h 9"/>
                  <a:gd name="T10" fmla="*/ 0 w 339"/>
                  <a:gd name="T11" fmla="*/ 2 h 9"/>
                  <a:gd name="T12" fmla="*/ 0 w 339"/>
                  <a:gd name="T13" fmla="*/ 0 h 9"/>
                  <a:gd name="T14" fmla="*/ 339 w 339"/>
                  <a:gd name="T15" fmla="*/ 0 h 9"/>
                  <a:gd name="T16" fmla="*/ 339 w 339"/>
                  <a:gd name="T17" fmla="*/ 2 h 9"/>
                  <a:gd name="T18" fmla="*/ 339 w 339"/>
                  <a:gd name="T19" fmla="*/ 5 h 9"/>
                  <a:gd name="T20" fmla="*/ 336 w 339"/>
                  <a:gd name="T21" fmla="*/ 8 h 9"/>
                  <a:gd name="T22" fmla="*/ 332 w 339"/>
                  <a:gd name="T23" fmla="*/ 9 h 9"/>
                  <a:gd name="T24" fmla="*/ 326 w 339"/>
                  <a:gd name="T2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9" h="9">
                    <a:moveTo>
                      <a:pt x="326" y="9"/>
                    </a:moveTo>
                    <a:lnTo>
                      <a:pt x="13" y="9"/>
                    </a:lnTo>
                    <a:lnTo>
                      <a:pt x="8" y="9"/>
                    </a:lnTo>
                    <a:lnTo>
                      <a:pt x="4" y="8"/>
                    </a:lnTo>
                    <a:lnTo>
                      <a:pt x="1" y="5"/>
                    </a:lnTo>
                    <a:lnTo>
                      <a:pt x="0" y="2"/>
                    </a:lnTo>
                    <a:lnTo>
                      <a:pt x="0" y="0"/>
                    </a:lnTo>
                    <a:lnTo>
                      <a:pt x="339" y="0"/>
                    </a:lnTo>
                    <a:lnTo>
                      <a:pt x="339" y="2"/>
                    </a:lnTo>
                    <a:lnTo>
                      <a:pt x="339" y="5"/>
                    </a:lnTo>
                    <a:lnTo>
                      <a:pt x="336" y="8"/>
                    </a:lnTo>
                    <a:lnTo>
                      <a:pt x="332" y="9"/>
                    </a:lnTo>
                    <a:lnTo>
                      <a:pt x="326"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8" name="Freeform 237">
                <a:extLst>
                  <a:ext uri="{FF2B5EF4-FFF2-40B4-BE49-F238E27FC236}">
                    <a16:creationId xmlns:a16="http://schemas.microsoft.com/office/drawing/2014/main" id="{073802B4-3E29-8457-F0E3-769397301812}"/>
                  </a:ext>
                </a:extLst>
              </p:cNvPr>
              <p:cNvSpPr/>
              <p:nvPr/>
            </p:nvSpPr>
            <p:spPr>
              <a:xfrm rot="5400000" flipV="1">
                <a:off x="795159" y="1664305"/>
                <a:ext cx="3299" cy="8135"/>
              </a:xfrm>
              <a:custGeom>
                <a:avLst/>
                <a:gdLst>
                  <a:gd name="connsiteX0" fmla="*/ 0 w 17652"/>
                  <a:gd name="connsiteY0" fmla="*/ 43527 h 43527"/>
                  <a:gd name="connsiteX1" fmla="*/ 14624 w 17652"/>
                  <a:gd name="connsiteY1" fmla="*/ 23209 h 43527"/>
                  <a:gd name="connsiteX2" fmla="*/ 17431 w 17652"/>
                  <a:gd name="connsiteY2" fmla="*/ 1292 h 43527"/>
                  <a:gd name="connsiteX3" fmla="*/ 17652 w 17652"/>
                  <a:gd name="connsiteY3" fmla="*/ 0 h 43527"/>
                  <a:gd name="connsiteX4" fmla="*/ 0 w 17652"/>
                  <a:gd name="connsiteY4" fmla="*/ 43527 h 4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2" h="43527">
                    <a:moveTo>
                      <a:pt x="0" y="43527"/>
                    </a:moveTo>
                    <a:lnTo>
                      <a:pt x="14624" y="23209"/>
                    </a:lnTo>
                    <a:lnTo>
                      <a:pt x="17431" y="1292"/>
                    </a:lnTo>
                    <a:lnTo>
                      <a:pt x="17652" y="0"/>
                    </a:lnTo>
                    <a:lnTo>
                      <a:pt x="0" y="4352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9" name="Freeform 238">
                <a:extLst>
                  <a:ext uri="{FF2B5EF4-FFF2-40B4-BE49-F238E27FC236}">
                    <a16:creationId xmlns:a16="http://schemas.microsoft.com/office/drawing/2014/main" id="{8C08432A-E780-53DA-A090-24328F277DA1}"/>
                  </a:ext>
                </a:extLst>
              </p:cNvPr>
              <p:cNvSpPr/>
              <p:nvPr/>
            </p:nvSpPr>
            <p:spPr>
              <a:xfrm rot="5400000" flipV="1">
                <a:off x="1034322" y="1678247"/>
                <a:ext cx="36396" cy="42425"/>
              </a:xfrm>
              <a:custGeom>
                <a:avLst/>
                <a:gdLst>
                  <a:gd name="connsiteX0" fmla="*/ 0 w 194749"/>
                  <a:gd name="connsiteY0" fmla="*/ 0 h 227005"/>
                  <a:gd name="connsiteX1" fmla="*/ 9593 w 194749"/>
                  <a:gd name="connsiteY1" fmla="*/ 33331 h 227005"/>
                  <a:gd name="connsiteX2" fmla="*/ 37856 w 194749"/>
                  <a:gd name="connsiteY2" fmla="*/ 106565 h 227005"/>
                  <a:gd name="connsiteX3" fmla="*/ 80618 w 194749"/>
                  <a:gd name="connsiteY3" fmla="*/ 162552 h 227005"/>
                  <a:gd name="connsiteX4" fmla="*/ 147891 w 194749"/>
                  <a:gd name="connsiteY4" fmla="*/ 227005 h 227005"/>
                  <a:gd name="connsiteX5" fmla="*/ 194749 w 194749"/>
                  <a:gd name="connsiteY5" fmla="*/ 224736 h 227005"/>
                  <a:gd name="connsiteX6" fmla="*/ 147408 w 194749"/>
                  <a:gd name="connsiteY6" fmla="*/ 171178 h 227005"/>
                  <a:gd name="connsiteX7" fmla="*/ 138381 w 194749"/>
                  <a:gd name="connsiteY7" fmla="*/ 153322 h 227005"/>
                  <a:gd name="connsiteX8" fmla="*/ 110278 w 194749"/>
                  <a:gd name="connsiteY8" fmla="*/ 113499 h 227005"/>
                  <a:gd name="connsiteX9" fmla="*/ 98560 w 194749"/>
                  <a:gd name="connsiteY9" fmla="*/ 87733 h 227005"/>
                  <a:gd name="connsiteX10" fmla="*/ 25792 w 194749"/>
                  <a:gd name="connsiteY10" fmla="*/ 26415 h 227005"/>
                  <a:gd name="connsiteX11" fmla="*/ 0 w 194749"/>
                  <a:gd name="connsiteY11" fmla="*/ 0 h 22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49" h="227005">
                    <a:moveTo>
                      <a:pt x="0" y="0"/>
                    </a:moveTo>
                    <a:lnTo>
                      <a:pt x="9593" y="33331"/>
                    </a:lnTo>
                    <a:lnTo>
                      <a:pt x="37856" y="106565"/>
                    </a:lnTo>
                    <a:lnTo>
                      <a:pt x="80618" y="162552"/>
                    </a:lnTo>
                    <a:lnTo>
                      <a:pt x="147891" y="227005"/>
                    </a:lnTo>
                    <a:lnTo>
                      <a:pt x="194749" y="224736"/>
                    </a:lnTo>
                    <a:lnTo>
                      <a:pt x="147408" y="171178"/>
                    </a:lnTo>
                    <a:lnTo>
                      <a:pt x="138381" y="153322"/>
                    </a:lnTo>
                    <a:lnTo>
                      <a:pt x="110278" y="113499"/>
                    </a:lnTo>
                    <a:lnTo>
                      <a:pt x="98560" y="87733"/>
                    </a:lnTo>
                    <a:lnTo>
                      <a:pt x="25792" y="2641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0" name="Freeform 239">
                <a:extLst>
                  <a:ext uri="{FF2B5EF4-FFF2-40B4-BE49-F238E27FC236}">
                    <a16:creationId xmlns:a16="http://schemas.microsoft.com/office/drawing/2014/main" id="{415D839B-B846-0C40-E6A4-F2DB7BD6B8DE}"/>
                  </a:ext>
                </a:extLst>
              </p:cNvPr>
              <p:cNvSpPr/>
              <p:nvPr/>
            </p:nvSpPr>
            <p:spPr>
              <a:xfrm rot="5400000" flipV="1">
                <a:off x="759275" y="1684000"/>
                <a:ext cx="3327" cy="5257"/>
              </a:xfrm>
              <a:custGeom>
                <a:avLst/>
                <a:gdLst>
                  <a:gd name="connsiteX0" fmla="*/ 0 w 17801"/>
                  <a:gd name="connsiteY0" fmla="*/ 28131 h 28131"/>
                  <a:gd name="connsiteX1" fmla="*/ 14121 w 17801"/>
                  <a:gd name="connsiteY1" fmla="*/ 15296 h 28131"/>
                  <a:gd name="connsiteX2" fmla="*/ 17801 w 17801"/>
                  <a:gd name="connsiteY2" fmla="*/ 0 h 28131"/>
                  <a:gd name="connsiteX3" fmla="*/ 0 w 17801"/>
                  <a:gd name="connsiteY3" fmla="*/ 28131 h 28131"/>
                </a:gdLst>
                <a:ahLst/>
                <a:cxnLst>
                  <a:cxn ang="0">
                    <a:pos x="connsiteX0" y="connsiteY0"/>
                  </a:cxn>
                  <a:cxn ang="0">
                    <a:pos x="connsiteX1" y="connsiteY1"/>
                  </a:cxn>
                  <a:cxn ang="0">
                    <a:pos x="connsiteX2" y="connsiteY2"/>
                  </a:cxn>
                  <a:cxn ang="0">
                    <a:pos x="connsiteX3" y="connsiteY3"/>
                  </a:cxn>
                </a:cxnLst>
                <a:rect l="l" t="t" r="r" b="b"/>
                <a:pathLst>
                  <a:path w="17801" h="28131">
                    <a:moveTo>
                      <a:pt x="0" y="28131"/>
                    </a:moveTo>
                    <a:lnTo>
                      <a:pt x="14121" y="15296"/>
                    </a:lnTo>
                    <a:lnTo>
                      <a:pt x="17801" y="0"/>
                    </a:lnTo>
                    <a:lnTo>
                      <a:pt x="0" y="281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1" name="Freeform 240">
                <a:extLst>
                  <a:ext uri="{FF2B5EF4-FFF2-40B4-BE49-F238E27FC236}">
                    <a16:creationId xmlns:a16="http://schemas.microsoft.com/office/drawing/2014/main" id="{F357DE68-0346-C42D-1470-1E929FB16635}"/>
                  </a:ext>
                </a:extLst>
              </p:cNvPr>
              <p:cNvSpPr/>
              <p:nvPr/>
            </p:nvSpPr>
            <p:spPr>
              <a:xfrm rot="5400000" flipV="1">
                <a:off x="1113838" y="1865269"/>
                <a:ext cx="10532" cy="3171"/>
              </a:xfrm>
              <a:custGeom>
                <a:avLst/>
                <a:gdLst>
                  <a:gd name="connsiteX0" fmla="*/ 0 w 56353"/>
                  <a:gd name="connsiteY0" fmla="*/ 0 h 16968"/>
                  <a:gd name="connsiteX1" fmla="*/ 14011 w 56353"/>
                  <a:gd name="connsiteY1" fmla="*/ 16968 h 16968"/>
                  <a:gd name="connsiteX2" fmla="*/ 33583 w 56353"/>
                  <a:gd name="connsiteY2" fmla="*/ 13645 h 16968"/>
                  <a:gd name="connsiteX3" fmla="*/ 56353 w 56353"/>
                  <a:gd name="connsiteY3" fmla="*/ 7021 h 16968"/>
                  <a:gd name="connsiteX4" fmla="*/ 5423 w 56353"/>
                  <a:gd name="connsiteY4" fmla="*/ 1068 h 16968"/>
                  <a:gd name="connsiteX5" fmla="*/ 0 w 56353"/>
                  <a:gd name="connsiteY5" fmla="*/ 0 h 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353" h="16968">
                    <a:moveTo>
                      <a:pt x="0" y="0"/>
                    </a:moveTo>
                    <a:lnTo>
                      <a:pt x="14011" y="16968"/>
                    </a:lnTo>
                    <a:lnTo>
                      <a:pt x="33583" y="13645"/>
                    </a:lnTo>
                    <a:lnTo>
                      <a:pt x="56353" y="7021"/>
                    </a:lnTo>
                    <a:lnTo>
                      <a:pt x="5423" y="106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2" name="Freeform 241">
                <a:extLst>
                  <a:ext uri="{FF2B5EF4-FFF2-40B4-BE49-F238E27FC236}">
                    <a16:creationId xmlns:a16="http://schemas.microsoft.com/office/drawing/2014/main" id="{3781377E-E4BB-B02B-2DDA-4F6A49E2F5CD}"/>
                  </a:ext>
                </a:extLst>
              </p:cNvPr>
              <p:cNvSpPr/>
              <p:nvPr/>
            </p:nvSpPr>
            <p:spPr>
              <a:xfrm rot="5400000" flipV="1">
                <a:off x="656818" y="1941808"/>
                <a:ext cx="3870" cy="2348"/>
              </a:xfrm>
              <a:custGeom>
                <a:avLst/>
                <a:gdLst>
                  <a:gd name="connsiteX0" fmla="*/ 0 w 20705"/>
                  <a:gd name="connsiteY0" fmla="*/ 12090 h 12563"/>
                  <a:gd name="connsiteX1" fmla="*/ 12373 w 20705"/>
                  <a:gd name="connsiteY1" fmla="*/ 12563 h 12563"/>
                  <a:gd name="connsiteX2" fmla="*/ 12686 w 20705"/>
                  <a:gd name="connsiteY2" fmla="*/ 11902 h 12563"/>
                  <a:gd name="connsiteX3" fmla="*/ 20705 w 20705"/>
                  <a:gd name="connsiteY3" fmla="*/ 0 h 12563"/>
                  <a:gd name="connsiteX4" fmla="*/ 6261 w 20705"/>
                  <a:gd name="connsiteY4" fmla="*/ 8378 h 12563"/>
                  <a:gd name="connsiteX5" fmla="*/ 0 w 20705"/>
                  <a:gd name="connsiteY5" fmla="*/ 12090 h 1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5" h="12563">
                    <a:moveTo>
                      <a:pt x="0" y="12090"/>
                    </a:moveTo>
                    <a:lnTo>
                      <a:pt x="12373" y="12563"/>
                    </a:lnTo>
                    <a:lnTo>
                      <a:pt x="12686" y="11902"/>
                    </a:lnTo>
                    <a:lnTo>
                      <a:pt x="20705" y="0"/>
                    </a:lnTo>
                    <a:lnTo>
                      <a:pt x="6261" y="8378"/>
                    </a:lnTo>
                    <a:lnTo>
                      <a:pt x="0" y="1209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3" name="Freeform 242">
                <a:extLst>
                  <a:ext uri="{FF2B5EF4-FFF2-40B4-BE49-F238E27FC236}">
                    <a16:creationId xmlns:a16="http://schemas.microsoft.com/office/drawing/2014/main" id="{04C2CBC9-E4A0-D519-226F-8C56E4BEBC74}"/>
                  </a:ext>
                </a:extLst>
              </p:cNvPr>
              <p:cNvSpPr/>
              <p:nvPr/>
            </p:nvSpPr>
            <p:spPr>
              <a:xfrm rot="5400000" flipV="1">
                <a:off x="667127" y="2041256"/>
                <a:ext cx="21478" cy="9597"/>
              </a:xfrm>
              <a:custGeom>
                <a:avLst/>
                <a:gdLst>
                  <a:gd name="connsiteX0" fmla="*/ 0 w 114927"/>
                  <a:gd name="connsiteY0" fmla="*/ 12218 h 51353"/>
                  <a:gd name="connsiteX1" fmla="*/ 31831 w 114927"/>
                  <a:gd name="connsiteY1" fmla="*/ 21040 h 51353"/>
                  <a:gd name="connsiteX2" fmla="*/ 114927 w 114927"/>
                  <a:gd name="connsiteY2" fmla="*/ 51353 h 51353"/>
                  <a:gd name="connsiteX3" fmla="*/ 113984 w 114927"/>
                  <a:gd name="connsiteY3" fmla="*/ 44351 h 51353"/>
                  <a:gd name="connsiteX4" fmla="*/ 111665 w 114927"/>
                  <a:gd name="connsiteY4" fmla="*/ 30554 h 51353"/>
                  <a:gd name="connsiteX5" fmla="*/ 108032 w 114927"/>
                  <a:gd name="connsiteY5" fmla="*/ 31456 h 51353"/>
                  <a:gd name="connsiteX6" fmla="*/ 86909 w 114927"/>
                  <a:gd name="connsiteY6" fmla="*/ 18907 h 51353"/>
                  <a:gd name="connsiteX7" fmla="*/ 80574 w 114927"/>
                  <a:gd name="connsiteY7" fmla="*/ 14901 h 51353"/>
                  <a:gd name="connsiteX8" fmla="*/ 74079 w 114927"/>
                  <a:gd name="connsiteY8" fmla="*/ 9765 h 51353"/>
                  <a:gd name="connsiteX9" fmla="*/ 70703 w 114927"/>
                  <a:gd name="connsiteY9" fmla="*/ 8660 h 51353"/>
                  <a:gd name="connsiteX10" fmla="*/ 64893 w 114927"/>
                  <a:gd name="connsiteY10" fmla="*/ 4986 h 51353"/>
                  <a:gd name="connsiteX11" fmla="*/ 52094 w 114927"/>
                  <a:gd name="connsiteY11" fmla="*/ 2568 h 51353"/>
                  <a:gd name="connsiteX12" fmla="*/ 45044 w 114927"/>
                  <a:gd name="connsiteY12" fmla="*/ 261 h 51353"/>
                  <a:gd name="connsiteX13" fmla="*/ 42559 w 114927"/>
                  <a:gd name="connsiteY13" fmla="*/ 767 h 51353"/>
                  <a:gd name="connsiteX14" fmla="*/ 38514 w 114927"/>
                  <a:gd name="connsiteY14" fmla="*/ 3 h 51353"/>
                  <a:gd name="connsiteX15" fmla="*/ 11425 w 114927"/>
                  <a:gd name="connsiteY15" fmla="*/ 4851 h 51353"/>
                  <a:gd name="connsiteX16" fmla="*/ 0 w 114927"/>
                  <a:gd name="connsiteY16" fmla="*/ 12218 h 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927" h="51353">
                    <a:moveTo>
                      <a:pt x="0" y="12218"/>
                    </a:moveTo>
                    <a:lnTo>
                      <a:pt x="31831" y="21040"/>
                    </a:lnTo>
                    <a:lnTo>
                      <a:pt x="114927" y="51353"/>
                    </a:lnTo>
                    <a:lnTo>
                      <a:pt x="113984" y="44351"/>
                    </a:lnTo>
                    <a:lnTo>
                      <a:pt x="111665" y="30554"/>
                    </a:lnTo>
                    <a:lnTo>
                      <a:pt x="108032" y="31456"/>
                    </a:lnTo>
                    <a:cubicBezTo>
                      <a:pt x="101965" y="30682"/>
                      <a:pt x="96371" y="25533"/>
                      <a:pt x="86909" y="18907"/>
                    </a:cubicBezTo>
                    <a:lnTo>
                      <a:pt x="80574" y="14901"/>
                    </a:lnTo>
                    <a:lnTo>
                      <a:pt x="74079" y="9765"/>
                    </a:lnTo>
                    <a:lnTo>
                      <a:pt x="70703" y="8660"/>
                    </a:lnTo>
                    <a:lnTo>
                      <a:pt x="64893" y="4986"/>
                    </a:lnTo>
                    <a:lnTo>
                      <a:pt x="52094" y="2568"/>
                    </a:lnTo>
                    <a:lnTo>
                      <a:pt x="45044" y="261"/>
                    </a:lnTo>
                    <a:lnTo>
                      <a:pt x="42559" y="767"/>
                    </a:lnTo>
                    <a:lnTo>
                      <a:pt x="38514" y="3"/>
                    </a:lnTo>
                    <a:cubicBezTo>
                      <a:pt x="29400" y="-68"/>
                      <a:pt x="20167" y="1498"/>
                      <a:pt x="11425" y="4851"/>
                    </a:cubicBezTo>
                    <a:lnTo>
                      <a:pt x="0" y="122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4" name="Freeform 243">
                <a:extLst>
                  <a:ext uri="{FF2B5EF4-FFF2-40B4-BE49-F238E27FC236}">
                    <a16:creationId xmlns:a16="http://schemas.microsoft.com/office/drawing/2014/main" id="{AE39BFD8-AFC0-B541-7569-B2842B110A93}"/>
                  </a:ext>
                </a:extLst>
              </p:cNvPr>
              <p:cNvSpPr/>
              <p:nvPr/>
            </p:nvSpPr>
            <p:spPr>
              <a:xfrm rot="5400000" flipV="1">
                <a:off x="672761" y="2065439"/>
                <a:ext cx="3106" cy="1667"/>
              </a:xfrm>
              <a:custGeom>
                <a:avLst/>
                <a:gdLst>
                  <a:gd name="connsiteX0" fmla="*/ 0 w 16617"/>
                  <a:gd name="connsiteY0" fmla="*/ 2790 h 8921"/>
                  <a:gd name="connsiteX1" fmla="*/ 16617 w 16617"/>
                  <a:gd name="connsiteY1" fmla="*/ 8921 h 8921"/>
                  <a:gd name="connsiteX2" fmla="*/ 15394 w 16617"/>
                  <a:gd name="connsiteY2" fmla="*/ 1000 h 8921"/>
                  <a:gd name="connsiteX3" fmla="*/ 5542 w 16617"/>
                  <a:gd name="connsiteY3" fmla="*/ 0 h 8921"/>
                  <a:gd name="connsiteX4" fmla="*/ 0 w 16617"/>
                  <a:gd name="connsiteY4" fmla="*/ 2790 h 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7" h="8921">
                    <a:moveTo>
                      <a:pt x="0" y="2790"/>
                    </a:moveTo>
                    <a:lnTo>
                      <a:pt x="16617" y="8921"/>
                    </a:lnTo>
                    <a:lnTo>
                      <a:pt x="15394" y="1000"/>
                    </a:lnTo>
                    <a:lnTo>
                      <a:pt x="5542" y="0"/>
                    </a:lnTo>
                    <a:lnTo>
                      <a:pt x="0" y="279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5" name="Freeform 244">
                <a:extLst>
                  <a:ext uri="{FF2B5EF4-FFF2-40B4-BE49-F238E27FC236}">
                    <a16:creationId xmlns:a16="http://schemas.microsoft.com/office/drawing/2014/main" id="{B503D8AA-3ED5-C6F8-D7C4-E115473051E7}"/>
                  </a:ext>
                </a:extLst>
              </p:cNvPr>
              <p:cNvSpPr/>
              <p:nvPr/>
            </p:nvSpPr>
            <p:spPr>
              <a:xfrm rot="5400000" flipV="1">
                <a:off x="812916" y="2200942"/>
                <a:ext cx="23489" cy="32640"/>
              </a:xfrm>
              <a:custGeom>
                <a:avLst/>
                <a:gdLst>
                  <a:gd name="connsiteX0" fmla="*/ 0 w 125685"/>
                  <a:gd name="connsiteY0" fmla="*/ 0 h 174650"/>
                  <a:gd name="connsiteX1" fmla="*/ 25366 w 125685"/>
                  <a:gd name="connsiteY1" fmla="*/ 52484 h 174650"/>
                  <a:gd name="connsiteX2" fmla="*/ 36462 w 125685"/>
                  <a:gd name="connsiteY2" fmla="*/ 85162 h 174650"/>
                  <a:gd name="connsiteX3" fmla="*/ 81213 w 125685"/>
                  <a:gd name="connsiteY3" fmla="*/ 123936 h 174650"/>
                  <a:gd name="connsiteX4" fmla="*/ 125685 w 125685"/>
                  <a:gd name="connsiteY4" fmla="*/ 174650 h 174650"/>
                  <a:gd name="connsiteX5" fmla="*/ 122102 w 125685"/>
                  <a:gd name="connsiteY5" fmla="*/ 156671 h 174650"/>
                  <a:gd name="connsiteX6" fmla="*/ 81277 w 125685"/>
                  <a:gd name="connsiteY6" fmla="*/ 35075 h 174650"/>
                  <a:gd name="connsiteX7" fmla="*/ 73020 w 125685"/>
                  <a:gd name="connsiteY7" fmla="*/ 17798 h 174650"/>
                  <a:gd name="connsiteX8" fmla="*/ 0 w 125685"/>
                  <a:gd name="connsiteY8" fmla="*/ 0 h 1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685" h="174650">
                    <a:moveTo>
                      <a:pt x="0" y="0"/>
                    </a:moveTo>
                    <a:lnTo>
                      <a:pt x="25366" y="52484"/>
                    </a:lnTo>
                    <a:lnTo>
                      <a:pt x="36462" y="85162"/>
                    </a:lnTo>
                    <a:lnTo>
                      <a:pt x="81213" y="123936"/>
                    </a:lnTo>
                    <a:lnTo>
                      <a:pt x="125685" y="174650"/>
                    </a:lnTo>
                    <a:lnTo>
                      <a:pt x="122102" y="156671"/>
                    </a:lnTo>
                    <a:cubicBezTo>
                      <a:pt x="111067" y="115373"/>
                      <a:pt x="97413" y="74805"/>
                      <a:pt x="81277" y="35075"/>
                    </a:cubicBezTo>
                    <a:lnTo>
                      <a:pt x="73020" y="1779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6" name="Freeform 245">
                <a:extLst>
                  <a:ext uri="{FF2B5EF4-FFF2-40B4-BE49-F238E27FC236}">
                    <a16:creationId xmlns:a16="http://schemas.microsoft.com/office/drawing/2014/main" id="{9A776CE5-3FF4-3AEE-4172-8524FC2E6760}"/>
                  </a:ext>
                </a:extLst>
              </p:cNvPr>
              <p:cNvSpPr/>
              <p:nvPr/>
            </p:nvSpPr>
            <p:spPr>
              <a:xfrm rot="5400000" flipV="1">
                <a:off x="922810" y="1626182"/>
                <a:ext cx="24688" cy="59110"/>
              </a:xfrm>
              <a:custGeom>
                <a:avLst/>
                <a:gdLst>
                  <a:gd name="connsiteX0" fmla="*/ 0 w 132099"/>
                  <a:gd name="connsiteY0" fmla="*/ 0 h 316286"/>
                  <a:gd name="connsiteX1" fmla="*/ 20382 w 132099"/>
                  <a:gd name="connsiteY1" fmla="*/ 89377 h 316286"/>
                  <a:gd name="connsiteX2" fmla="*/ 113890 w 132099"/>
                  <a:gd name="connsiteY2" fmla="*/ 290987 h 316286"/>
                  <a:gd name="connsiteX3" fmla="*/ 132099 w 132099"/>
                  <a:gd name="connsiteY3" fmla="*/ 316286 h 316286"/>
                  <a:gd name="connsiteX4" fmla="*/ 120479 w 132099"/>
                  <a:gd name="connsiteY4" fmla="*/ 208799 h 316286"/>
                  <a:gd name="connsiteX5" fmla="*/ 116704 w 132099"/>
                  <a:gd name="connsiteY5" fmla="*/ 149102 h 316286"/>
                  <a:gd name="connsiteX6" fmla="*/ 96099 w 132099"/>
                  <a:gd name="connsiteY6" fmla="*/ 131249 h 316286"/>
                  <a:gd name="connsiteX7" fmla="*/ 1465 w 132099"/>
                  <a:gd name="connsiteY7" fmla="*/ 4005 h 316286"/>
                  <a:gd name="connsiteX8" fmla="*/ 0 w 132099"/>
                  <a:gd name="connsiteY8" fmla="*/ 0 h 31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9" h="316286">
                    <a:moveTo>
                      <a:pt x="0" y="0"/>
                    </a:moveTo>
                    <a:lnTo>
                      <a:pt x="20382" y="89377"/>
                    </a:lnTo>
                    <a:cubicBezTo>
                      <a:pt x="41759" y="159295"/>
                      <a:pt x="73287" y="226739"/>
                      <a:pt x="113890" y="290987"/>
                    </a:cubicBezTo>
                    <a:lnTo>
                      <a:pt x="132099" y="316286"/>
                    </a:lnTo>
                    <a:lnTo>
                      <a:pt x="120479" y="208799"/>
                    </a:lnTo>
                    <a:lnTo>
                      <a:pt x="116704" y="149102"/>
                    </a:lnTo>
                    <a:lnTo>
                      <a:pt x="96099" y="131249"/>
                    </a:lnTo>
                    <a:cubicBezTo>
                      <a:pt x="55007" y="90699"/>
                      <a:pt x="23099" y="48133"/>
                      <a:pt x="1465" y="4005"/>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7" name="Freeform 246">
                <a:extLst>
                  <a:ext uri="{FF2B5EF4-FFF2-40B4-BE49-F238E27FC236}">
                    <a16:creationId xmlns:a16="http://schemas.microsoft.com/office/drawing/2014/main" id="{AE39358F-0C2E-2A86-F598-FCAE4CE660E5}"/>
                  </a:ext>
                </a:extLst>
              </p:cNvPr>
              <p:cNvSpPr/>
              <p:nvPr/>
            </p:nvSpPr>
            <p:spPr>
              <a:xfrm rot="5400000" flipV="1">
                <a:off x="958445" y="1624312"/>
                <a:ext cx="32270" cy="70449"/>
              </a:xfrm>
              <a:custGeom>
                <a:avLst/>
                <a:gdLst>
                  <a:gd name="connsiteX0" fmla="*/ 0 w 172669"/>
                  <a:gd name="connsiteY0" fmla="*/ 0 h 376955"/>
                  <a:gd name="connsiteX1" fmla="*/ 2892 w 172669"/>
                  <a:gd name="connsiteY1" fmla="*/ 41835 h 376955"/>
                  <a:gd name="connsiteX2" fmla="*/ 32848 w 172669"/>
                  <a:gd name="connsiteY2" fmla="*/ 179656 h 376955"/>
                  <a:gd name="connsiteX3" fmla="*/ 34193 w 172669"/>
                  <a:gd name="connsiteY3" fmla="*/ 182439 h 376955"/>
                  <a:gd name="connsiteX4" fmla="*/ 101493 w 172669"/>
                  <a:gd name="connsiteY4" fmla="*/ 288233 h 376955"/>
                  <a:gd name="connsiteX5" fmla="*/ 172669 w 172669"/>
                  <a:gd name="connsiteY5" fmla="*/ 376955 h 376955"/>
                  <a:gd name="connsiteX6" fmla="*/ 156628 w 172669"/>
                  <a:gd name="connsiteY6" fmla="*/ 302548 h 376955"/>
                  <a:gd name="connsiteX7" fmla="*/ 147021 w 172669"/>
                  <a:gd name="connsiteY7" fmla="*/ 241633 h 376955"/>
                  <a:gd name="connsiteX8" fmla="*/ 135741 w 172669"/>
                  <a:gd name="connsiteY8" fmla="*/ 229014 h 376955"/>
                  <a:gd name="connsiteX9" fmla="*/ 10265 w 172669"/>
                  <a:gd name="connsiteY9" fmla="*/ 27132 h 376955"/>
                  <a:gd name="connsiteX10" fmla="*/ 0 w 172669"/>
                  <a:gd name="connsiteY10" fmla="*/ 0 h 37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69" h="376955">
                    <a:moveTo>
                      <a:pt x="0" y="0"/>
                    </a:moveTo>
                    <a:lnTo>
                      <a:pt x="2892" y="41835"/>
                    </a:lnTo>
                    <a:lnTo>
                      <a:pt x="32848" y="179656"/>
                    </a:lnTo>
                    <a:lnTo>
                      <a:pt x="34193" y="182439"/>
                    </a:lnTo>
                    <a:cubicBezTo>
                      <a:pt x="54412" y="218637"/>
                      <a:pt x="76889" y="253936"/>
                      <a:pt x="101493" y="288233"/>
                    </a:cubicBezTo>
                    <a:lnTo>
                      <a:pt x="172669" y="376955"/>
                    </a:lnTo>
                    <a:lnTo>
                      <a:pt x="156628" y="302548"/>
                    </a:lnTo>
                    <a:lnTo>
                      <a:pt x="147021" y="241633"/>
                    </a:lnTo>
                    <a:lnTo>
                      <a:pt x="135741" y="229014"/>
                    </a:lnTo>
                    <a:cubicBezTo>
                      <a:pt x="84731" y="165195"/>
                      <a:pt x="42536" y="97650"/>
                      <a:pt x="10265" y="2713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8" name="Freeform 247">
                <a:extLst>
                  <a:ext uri="{FF2B5EF4-FFF2-40B4-BE49-F238E27FC236}">
                    <a16:creationId xmlns:a16="http://schemas.microsoft.com/office/drawing/2014/main" id="{1E3C3D6D-7458-4B22-07C8-CB6D1943BC8A}"/>
                  </a:ext>
                </a:extLst>
              </p:cNvPr>
              <p:cNvSpPr/>
              <p:nvPr/>
            </p:nvSpPr>
            <p:spPr>
              <a:xfrm rot="5400000" flipV="1">
                <a:off x="892976" y="1636829"/>
                <a:ext cx="17379" cy="37735"/>
              </a:xfrm>
              <a:custGeom>
                <a:avLst/>
                <a:gdLst>
                  <a:gd name="connsiteX0" fmla="*/ 0 w 92992"/>
                  <a:gd name="connsiteY0" fmla="*/ 0 h 201912"/>
                  <a:gd name="connsiteX1" fmla="*/ 6787 w 92992"/>
                  <a:gd name="connsiteY1" fmla="*/ 53634 h 201912"/>
                  <a:gd name="connsiteX2" fmla="*/ 69448 w 92992"/>
                  <a:gd name="connsiteY2" fmla="*/ 176241 h 201912"/>
                  <a:gd name="connsiteX3" fmla="*/ 92992 w 92992"/>
                  <a:gd name="connsiteY3" fmla="*/ 201912 h 201912"/>
                  <a:gd name="connsiteX4" fmla="*/ 91525 w 92992"/>
                  <a:gd name="connsiteY4" fmla="*/ 178718 h 201912"/>
                  <a:gd name="connsiteX5" fmla="*/ 88391 w 92992"/>
                  <a:gd name="connsiteY5" fmla="*/ 27750 h 201912"/>
                  <a:gd name="connsiteX6" fmla="*/ 0 w 92992"/>
                  <a:gd name="connsiteY6" fmla="*/ 0 h 20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992" h="201912">
                    <a:moveTo>
                      <a:pt x="0" y="0"/>
                    </a:moveTo>
                    <a:lnTo>
                      <a:pt x="6787" y="53634"/>
                    </a:lnTo>
                    <a:cubicBezTo>
                      <a:pt x="17538" y="95881"/>
                      <a:pt x="38777" y="136891"/>
                      <a:pt x="69448" y="176241"/>
                    </a:cubicBezTo>
                    <a:lnTo>
                      <a:pt x="92992" y="201912"/>
                    </a:lnTo>
                    <a:lnTo>
                      <a:pt x="91525" y="178718"/>
                    </a:lnTo>
                    <a:lnTo>
                      <a:pt x="88391" y="27750"/>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9" name="Freeform 248">
                <a:extLst>
                  <a:ext uri="{FF2B5EF4-FFF2-40B4-BE49-F238E27FC236}">
                    <a16:creationId xmlns:a16="http://schemas.microsoft.com/office/drawing/2014/main" id="{C7411AD8-317D-C6D6-DB77-01D107BAD72E}"/>
                  </a:ext>
                </a:extLst>
              </p:cNvPr>
              <p:cNvSpPr/>
              <p:nvPr/>
            </p:nvSpPr>
            <p:spPr>
              <a:xfrm rot="5400000" flipV="1">
                <a:off x="848596" y="1640070"/>
                <a:ext cx="16755" cy="33272"/>
              </a:xfrm>
              <a:custGeom>
                <a:avLst/>
                <a:gdLst>
                  <a:gd name="connsiteX0" fmla="*/ 0 w 89651"/>
                  <a:gd name="connsiteY0" fmla="*/ 151601 h 178034"/>
                  <a:gd name="connsiteX1" fmla="*/ 60039 w 89651"/>
                  <a:gd name="connsiteY1" fmla="*/ 171733 h 178034"/>
                  <a:gd name="connsiteX2" fmla="*/ 83498 w 89651"/>
                  <a:gd name="connsiteY2" fmla="*/ 178034 h 178034"/>
                  <a:gd name="connsiteX3" fmla="*/ 89651 w 89651"/>
                  <a:gd name="connsiteY3" fmla="*/ 0 h 178034"/>
                  <a:gd name="connsiteX4" fmla="*/ 62376 w 89651"/>
                  <a:gd name="connsiteY4" fmla="*/ 29739 h 178034"/>
                  <a:gd name="connsiteX5" fmla="*/ 23576 w 89651"/>
                  <a:gd name="connsiteY5" fmla="*/ 89956 h 178034"/>
                  <a:gd name="connsiteX6" fmla="*/ 0 w 89651"/>
                  <a:gd name="connsiteY6" fmla="*/ 151601 h 17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51" h="178034">
                    <a:moveTo>
                      <a:pt x="0" y="151601"/>
                    </a:moveTo>
                    <a:lnTo>
                      <a:pt x="60039" y="171733"/>
                    </a:lnTo>
                    <a:lnTo>
                      <a:pt x="83498" y="178034"/>
                    </a:lnTo>
                    <a:lnTo>
                      <a:pt x="89651" y="0"/>
                    </a:lnTo>
                    <a:lnTo>
                      <a:pt x="62376" y="29739"/>
                    </a:lnTo>
                    <a:cubicBezTo>
                      <a:pt x="47040" y="49414"/>
                      <a:pt x="34063" y="69504"/>
                      <a:pt x="23576" y="89956"/>
                    </a:cubicBezTo>
                    <a:lnTo>
                      <a:pt x="0" y="15160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0" name="Freeform 249">
                <a:extLst>
                  <a:ext uri="{FF2B5EF4-FFF2-40B4-BE49-F238E27FC236}">
                    <a16:creationId xmlns:a16="http://schemas.microsoft.com/office/drawing/2014/main" id="{A9D4AEC0-D37C-DD90-EB46-63F0742115C3}"/>
                  </a:ext>
                </a:extLst>
              </p:cNvPr>
              <p:cNvSpPr/>
              <p:nvPr/>
            </p:nvSpPr>
            <p:spPr>
              <a:xfrm rot="5400000" flipV="1">
                <a:off x="810901" y="1638098"/>
                <a:ext cx="17534" cy="45180"/>
              </a:xfrm>
              <a:custGeom>
                <a:avLst/>
                <a:gdLst>
                  <a:gd name="connsiteX0" fmla="*/ 0 w 93823"/>
                  <a:gd name="connsiteY0" fmla="*/ 241750 h 241750"/>
                  <a:gd name="connsiteX1" fmla="*/ 50466 w 93823"/>
                  <a:gd name="connsiteY1" fmla="*/ 184200 h 241750"/>
                  <a:gd name="connsiteX2" fmla="*/ 75729 w 93823"/>
                  <a:gd name="connsiteY2" fmla="*/ 162311 h 241750"/>
                  <a:gd name="connsiteX3" fmla="*/ 81866 w 93823"/>
                  <a:gd name="connsiteY3" fmla="*/ 93376 h 241750"/>
                  <a:gd name="connsiteX4" fmla="*/ 93823 w 93823"/>
                  <a:gd name="connsiteY4" fmla="*/ 0 h 241750"/>
                  <a:gd name="connsiteX5" fmla="*/ 79199 w 93823"/>
                  <a:gd name="connsiteY5" fmla="*/ 20318 h 241750"/>
                  <a:gd name="connsiteX6" fmla="*/ 35963 w 93823"/>
                  <a:gd name="connsiteY6" fmla="*/ 126930 h 241750"/>
                  <a:gd name="connsiteX7" fmla="*/ 0 w 93823"/>
                  <a:gd name="connsiteY7" fmla="*/ 241750 h 24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823" h="241750">
                    <a:moveTo>
                      <a:pt x="0" y="241750"/>
                    </a:moveTo>
                    <a:lnTo>
                      <a:pt x="50466" y="184200"/>
                    </a:lnTo>
                    <a:lnTo>
                      <a:pt x="75729" y="162311"/>
                    </a:lnTo>
                    <a:lnTo>
                      <a:pt x="81866" y="93376"/>
                    </a:lnTo>
                    <a:lnTo>
                      <a:pt x="93823" y="0"/>
                    </a:lnTo>
                    <a:lnTo>
                      <a:pt x="79199" y="20318"/>
                    </a:lnTo>
                    <a:lnTo>
                      <a:pt x="35963" y="126930"/>
                    </a:lnTo>
                    <a:lnTo>
                      <a:pt x="0" y="24175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1" name="Freeform 250">
                <a:extLst>
                  <a:ext uri="{FF2B5EF4-FFF2-40B4-BE49-F238E27FC236}">
                    <a16:creationId xmlns:a16="http://schemas.microsoft.com/office/drawing/2014/main" id="{E9AAD698-1A57-6E20-E385-20CF142444F8}"/>
                  </a:ext>
                </a:extLst>
              </p:cNvPr>
              <p:cNvSpPr/>
              <p:nvPr/>
            </p:nvSpPr>
            <p:spPr>
              <a:xfrm rot="5400000" flipV="1">
                <a:off x="905607" y="1662152"/>
                <a:ext cx="33727" cy="61747"/>
              </a:xfrm>
              <a:custGeom>
                <a:avLst/>
                <a:gdLst>
                  <a:gd name="connsiteX0" fmla="*/ 0 w 180465"/>
                  <a:gd name="connsiteY0" fmla="*/ 0 h 330395"/>
                  <a:gd name="connsiteX1" fmla="*/ 2335 w 180465"/>
                  <a:gd name="connsiteY1" fmla="*/ 112490 h 330395"/>
                  <a:gd name="connsiteX2" fmla="*/ 9287 w 180465"/>
                  <a:gd name="connsiteY2" fmla="*/ 222427 h 330395"/>
                  <a:gd name="connsiteX3" fmla="*/ 32696 w 180465"/>
                  <a:gd name="connsiteY3" fmla="*/ 241819 h 330395"/>
                  <a:gd name="connsiteX4" fmla="*/ 111566 w 180465"/>
                  <a:gd name="connsiteY4" fmla="*/ 293626 h 330395"/>
                  <a:gd name="connsiteX5" fmla="*/ 180465 w 180465"/>
                  <a:gd name="connsiteY5" fmla="*/ 330395 h 330395"/>
                  <a:gd name="connsiteX6" fmla="*/ 171072 w 180465"/>
                  <a:gd name="connsiteY6" fmla="*/ 163008 h 330395"/>
                  <a:gd name="connsiteX7" fmla="*/ 168819 w 180465"/>
                  <a:gd name="connsiteY7" fmla="*/ 40740 h 330395"/>
                  <a:gd name="connsiteX8" fmla="*/ 116321 w 180465"/>
                  <a:gd name="connsiteY8" fmla="*/ 29715 h 330395"/>
                  <a:gd name="connsiteX9" fmla="*/ 0 w 180465"/>
                  <a:gd name="connsiteY9" fmla="*/ 0 h 33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465" h="330395">
                    <a:moveTo>
                      <a:pt x="0" y="0"/>
                    </a:moveTo>
                    <a:lnTo>
                      <a:pt x="2335" y="112490"/>
                    </a:lnTo>
                    <a:lnTo>
                      <a:pt x="9287" y="222427"/>
                    </a:lnTo>
                    <a:lnTo>
                      <a:pt x="32696" y="241819"/>
                    </a:lnTo>
                    <a:cubicBezTo>
                      <a:pt x="56936" y="259625"/>
                      <a:pt x="83270" y="276912"/>
                      <a:pt x="111566" y="293626"/>
                    </a:cubicBezTo>
                    <a:lnTo>
                      <a:pt x="180465" y="330395"/>
                    </a:lnTo>
                    <a:lnTo>
                      <a:pt x="171072" y="163008"/>
                    </a:lnTo>
                    <a:lnTo>
                      <a:pt x="168819" y="40740"/>
                    </a:lnTo>
                    <a:lnTo>
                      <a:pt x="116321" y="2971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2" name="Freeform 251">
                <a:extLst>
                  <a:ext uri="{FF2B5EF4-FFF2-40B4-BE49-F238E27FC236}">
                    <a16:creationId xmlns:a16="http://schemas.microsoft.com/office/drawing/2014/main" id="{F0125F37-7DE9-667B-2954-A967CB6AF770}"/>
                  </a:ext>
                </a:extLst>
              </p:cNvPr>
              <p:cNvSpPr/>
              <p:nvPr/>
            </p:nvSpPr>
            <p:spPr>
              <a:xfrm rot="5400000" flipV="1">
                <a:off x="828584" y="1655280"/>
                <a:ext cx="34823" cy="76588"/>
              </a:xfrm>
              <a:custGeom>
                <a:avLst/>
                <a:gdLst>
                  <a:gd name="connsiteX0" fmla="*/ 0 w 186329"/>
                  <a:gd name="connsiteY0" fmla="*/ 370234 h 409806"/>
                  <a:gd name="connsiteX1" fmla="*/ 40789 w 186329"/>
                  <a:gd name="connsiteY1" fmla="*/ 381189 h 409806"/>
                  <a:gd name="connsiteX2" fmla="*/ 168078 w 186329"/>
                  <a:gd name="connsiteY2" fmla="*/ 409806 h 409806"/>
                  <a:gd name="connsiteX3" fmla="*/ 177044 w 186329"/>
                  <a:gd name="connsiteY3" fmla="*/ 117535 h 409806"/>
                  <a:gd name="connsiteX4" fmla="*/ 186329 w 186329"/>
                  <a:gd name="connsiteY4" fmla="*/ 0 h 409806"/>
                  <a:gd name="connsiteX5" fmla="*/ 111564 w 186329"/>
                  <a:gd name="connsiteY5" fmla="*/ 39899 h 409806"/>
                  <a:gd name="connsiteX6" fmla="*/ 32694 w 186329"/>
                  <a:gd name="connsiteY6" fmla="*/ 91706 h 409806"/>
                  <a:gd name="connsiteX7" fmla="*/ 11784 w 186329"/>
                  <a:gd name="connsiteY7" fmla="*/ 109029 h 409806"/>
                  <a:gd name="connsiteX8" fmla="*/ 6384 w 186329"/>
                  <a:gd name="connsiteY8" fmla="*/ 165019 h 409806"/>
                  <a:gd name="connsiteX9" fmla="*/ 0 w 186329"/>
                  <a:gd name="connsiteY9" fmla="*/ 370234 h 40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329" h="409806">
                    <a:moveTo>
                      <a:pt x="0" y="370234"/>
                    </a:moveTo>
                    <a:lnTo>
                      <a:pt x="40789" y="381189"/>
                    </a:lnTo>
                    <a:lnTo>
                      <a:pt x="168078" y="409806"/>
                    </a:lnTo>
                    <a:lnTo>
                      <a:pt x="177044" y="117535"/>
                    </a:lnTo>
                    <a:lnTo>
                      <a:pt x="186329" y="0"/>
                    </a:lnTo>
                    <a:lnTo>
                      <a:pt x="111564" y="39899"/>
                    </a:lnTo>
                    <a:cubicBezTo>
                      <a:pt x="83268" y="56613"/>
                      <a:pt x="56934" y="73900"/>
                      <a:pt x="32694" y="91706"/>
                    </a:cubicBezTo>
                    <a:lnTo>
                      <a:pt x="11784" y="109029"/>
                    </a:lnTo>
                    <a:lnTo>
                      <a:pt x="6384" y="165019"/>
                    </a:lnTo>
                    <a:lnTo>
                      <a:pt x="0" y="37023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3" name="Freeform 252">
                <a:extLst>
                  <a:ext uri="{FF2B5EF4-FFF2-40B4-BE49-F238E27FC236}">
                    <a16:creationId xmlns:a16="http://schemas.microsoft.com/office/drawing/2014/main" id="{ACB7C3C3-6DC2-2A08-5A2C-10C022B41FCE}"/>
                  </a:ext>
                </a:extLst>
              </p:cNvPr>
              <p:cNvSpPr/>
              <p:nvPr/>
            </p:nvSpPr>
            <p:spPr>
              <a:xfrm rot="5400000" flipV="1">
                <a:off x="960563" y="1662571"/>
                <a:ext cx="38207" cy="70579"/>
              </a:xfrm>
              <a:custGeom>
                <a:avLst/>
                <a:gdLst>
                  <a:gd name="connsiteX0" fmla="*/ 0 w 204440"/>
                  <a:gd name="connsiteY0" fmla="*/ 0 h 377651"/>
                  <a:gd name="connsiteX1" fmla="*/ 13503 w 204440"/>
                  <a:gd name="connsiteY1" fmla="*/ 124897 h 377651"/>
                  <a:gd name="connsiteX2" fmla="*/ 27990 w 204440"/>
                  <a:gd name="connsiteY2" fmla="*/ 216756 h 377651"/>
                  <a:gd name="connsiteX3" fmla="*/ 72629 w 204440"/>
                  <a:gd name="connsiteY3" fmla="*/ 265932 h 377651"/>
                  <a:gd name="connsiteX4" fmla="*/ 165012 w 204440"/>
                  <a:gd name="connsiteY4" fmla="*/ 348616 h 377651"/>
                  <a:gd name="connsiteX5" fmla="*/ 204440 w 204440"/>
                  <a:gd name="connsiteY5" fmla="*/ 377651 h 377651"/>
                  <a:gd name="connsiteX6" fmla="*/ 183257 w 204440"/>
                  <a:gd name="connsiteY6" fmla="*/ 226297 h 377651"/>
                  <a:gd name="connsiteX7" fmla="*/ 171214 w 204440"/>
                  <a:gd name="connsiteY7" fmla="*/ 100775 h 377651"/>
                  <a:gd name="connsiteX8" fmla="*/ 150112 w 204440"/>
                  <a:gd name="connsiteY8" fmla="*/ 91084 h 377651"/>
                  <a:gd name="connsiteX9" fmla="*/ 56617 w 204440"/>
                  <a:gd name="connsiteY9" fmla="*/ 38898 h 377651"/>
                  <a:gd name="connsiteX10" fmla="*/ 0 w 204440"/>
                  <a:gd name="connsiteY10" fmla="*/ 0 h 37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40" h="377651">
                    <a:moveTo>
                      <a:pt x="0" y="0"/>
                    </a:moveTo>
                    <a:lnTo>
                      <a:pt x="13503" y="124897"/>
                    </a:lnTo>
                    <a:lnTo>
                      <a:pt x="27990" y="216756"/>
                    </a:lnTo>
                    <a:lnTo>
                      <a:pt x="72629" y="265932"/>
                    </a:lnTo>
                    <a:cubicBezTo>
                      <a:pt x="101468" y="294502"/>
                      <a:pt x="132307" y="322094"/>
                      <a:pt x="165012" y="348616"/>
                    </a:cubicBezTo>
                    <a:lnTo>
                      <a:pt x="204440" y="377651"/>
                    </a:lnTo>
                    <a:lnTo>
                      <a:pt x="183257" y="226297"/>
                    </a:lnTo>
                    <a:lnTo>
                      <a:pt x="171214" y="100775"/>
                    </a:lnTo>
                    <a:lnTo>
                      <a:pt x="150112" y="91084"/>
                    </a:lnTo>
                    <a:cubicBezTo>
                      <a:pt x="117014" y="74344"/>
                      <a:pt x="85803" y="56930"/>
                      <a:pt x="56617" y="38898"/>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4" name="Freeform 253">
                <a:extLst>
                  <a:ext uri="{FF2B5EF4-FFF2-40B4-BE49-F238E27FC236}">
                    <a16:creationId xmlns:a16="http://schemas.microsoft.com/office/drawing/2014/main" id="{F01CB9B3-14BF-C1AD-C380-F40468CE050E}"/>
                  </a:ext>
                </a:extLst>
              </p:cNvPr>
              <p:cNvSpPr/>
              <p:nvPr/>
            </p:nvSpPr>
            <p:spPr>
              <a:xfrm rot="5400000" flipV="1">
                <a:off x="762079" y="1664485"/>
                <a:ext cx="39724" cy="69663"/>
              </a:xfrm>
              <a:custGeom>
                <a:avLst/>
                <a:gdLst>
                  <a:gd name="connsiteX0" fmla="*/ 0 w 212556"/>
                  <a:gd name="connsiteY0" fmla="*/ 372754 h 372754"/>
                  <a:gd name="connsiteX1" fmla="*/ 52879 w 212556"/>
                  <a:gd name="connsiteY1" fmla="*/ 336424 h 372754"/>
                  <a:gd name="connsiteX2" fmla="*/ 146374 w 212556"/>
                  <a:gd name="connsiteY2" fmla="*/ 284238 h 372754"/>
                  <a:gd name="connsiteX3" fmla="*/ 173786 w 212556"/>
                  <a:gd name="connsiteY3" fmla="*/ 271650 h 372754"/>
                  <a:gd name="connsiteX4" fmla="*/ 186129 w 212556"/>
                  <a:gd name="connsiteY4" fmla="*/ 163042 h 372754"/>
                  <a:gd name="connsiteX5" fmla="*/ 205225 w 212556"/>
                  <a:gd name="connsiteY5" fmla="*/ 37386 h 372754"/>
                  <a:gd name="connsiteX6" fmla="*/ 212556 w 212556"/>
                  <a:gd name="connsiteY6" fmla="*/ 0 h 372754"/>
                  <a:gd name="connsiteX7" fmla="*/ 161274 w 212556"/>
                  <a:gd name="connsiteY7" fmla="*/ 37764 h 372754"/>
                  <a:gd name="connsiteX8" fmla="*/ 68891 w 212556"/>
                  <a:gd name="connsiteY8" fmla="*/ 120448 h 372754"/>
                  <a:gd name="connsiteX9" fmla="*/ 25518 w 212556"/>
                  <a:gd name="connsiteY9" fmla="*/ 168230 h 372754"/>
                  <a:gd name="connsiteX10" fmla="*/ 24861 w 212556"/>
                  <a:gd name="connsiteY10" fmla="*/ 171643 h 372754"/>
                  <a:gd name="connsiteX11" fmla="*/ 9765 w 212556"/>
                  <a:gd name="connsiteY11" fmla="*/ 271504 h 372754"/>
                  <a:gd name="connsiteX12" fmla="*/ 0 w 212556"/>
                  <a:gd name="connsiteY12" fmla="*/ 372754 h 37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556" h="372754">
                    <a:moveTo>
                      <a:pt x="0" y="372754"/>
                    </a:moveTo>
                    <a:lnTo>
                      <a:pt x="52879" y="336424"/>
                    </a:lnTo>
                    <a:cubicBezTo>
                      <a:pt x="82065" y="318392"/>
                      <a:pt x="113276" y="300978"/>
                      <a:pt x="146374" y="284238"/>
                    </a:cubicBezTo>
                    <a:lnTo>
                      <a:pt x="173786" y="271650"/>
                    </a:lnTo>
                    <a:lnTo>
                      <a:pt x="186129" y="163042"/>
                    </a:lnTo>
                    <a:cubicBezTo>
                      <a:pt x="191888" y="119501"/>
                      <a:pt x="198270" y="77548"/>
                      <a:pt x="205225" y="37386"/>
                    </a:cubicBezTo>
                    <a:lnTo>
                      <a:pt x="212556" y="0"/>
                    </a:lnTo>
                    <a:lnTo>
                      <a:pt x="161274" y="37764"/>
                    </a:lnTo>
                    <a:cubicBezTo>
                      <a:pt x="128569" y="64287"/>
                      <a:pt x="97730" y="91878"/>
                      <a:pt x="68891" y="120448"/>
                    </a:cubicBezTo>
                    <a:lnTo>
                      <a:pt x="25518" y="168230"/>
                    </a:lnTo>
                    <a:lnTo>
                      <a:pt x="24861" y="171643"/>
                    </a:lnTo>
                    <a:cubicBezTo>
                      <a:pt x="19353" y="203805"/>
                      <a:pt x="14309" y="237134"/>
                      <a:pt x="9765" y="271504"/>
                    </a:cubicBezTo>
                    <a:lnTo>
                      <a:pt x="0" y="37275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5" name="Freeform 254">
                <a:extLst>
                  <a:ext uri="{FF2B5EF4-FFF2-40B4-BE49-F238E27FC236}">
                    <a16:creationId xmlns:a16="http://schemas.microsoft.com/office/drawing/2014/main" id="{AA28AB82-3984-2CD4-1BBA-55BAF36C717C}"/>
                  </a:ext>
                </a:extLst>
              </p:cNvPr>
              <p:cNvSpPr/>
              <p:nvPr/>
            </p:nvSpPr>
            <p:spPr>
              <a:xfrm rot="5400000" flipV="1">
                <a:off x="1008713" y="1680644"/>
                <a:ext cx="37757" cy="50863"/>
              </a:xfrm>
              <a:custGeom>
                <a:avLst/>
                <a:gdLst>
                  <a:gd name="connsiteX0" fmla="*/ 0 w 202029"/>
                  <a:gd name="connsiteY0" fmla="*/ 0 h 272157"/>
                  <a:gd name="connsiteX1" fmla="*/ 11329 w 202029"/>
                  <a:gd name="connsiteY1" fmla="*/ 62680 h 272157"/>
                  <a:gd name="connsiteX2" fmla="*/ 31023 w 202029"/>
                  <a:gd name="connsiteY2" fmla="*/ 136855 h 272157"/>
                  <a:gd name="connsiteX3" fmla="*/ 39204 w 202029"/>
                  <a:gd name="connsiteY3" fmla="*/ 145140 h 272157"/>
                  <a:gd name="connsiteX4" fmla="*/ 142355 w 202029"/>
                  <a:gd name="connsiteY4" fmla="*/ 231086 h 272157"/>
                  <a:gd name="connsiteX5" fmla="*/ 202029 w 202029"/>
                  <a:gd name="connsiteY5" fmla="*/ 272157 h 272157"/>
                  <a:gd name="connsiteX6" fmla="*/ 186330 w 202029"/>
                  <a:gd name="connsiteY6" fmla="*/ 210692 h 272157"/>
                  <a:gd name="connsiteX7" fmla="*/ 173267 w 202029"/>
                  <a:gd name="connsiteY7" fmla="*/ 142416 h 272157"/>
                  <a:gd name="connsiteX8" fmla="*/ 79754 w 202029"/>
                  <a:gd name="connsiteY8" fmla="*/ 72487 h 272157"/>
                  <a:gd name="connsiteX9" fmla="*/ 0 w 202029"/>
                  <a:gd name="connsiteY9" fmla="*/ 0 h 27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029" h="272157">
                    <a:moveTo>
                      <a:pt x="0" y="0"/>
                    </a:moveTo>
                    <a:lnTo>
                      <a:pt x="11329" y="62680"/>
                    </a:lnTo>
                    <a:lnTo>
                      <a:pt x="31023" y="136855"/>
                    </a:lnTo>
                    <a:lnTo>
                      <a:pt x="39204" y="145140"/>
                    </a:lnTo>
                    <a:cubicBezTo>
                      <a:pt x="71774" y="175027"/>
                      <a:pt x="106202" y="203709"/>
                      <a:pt x="142355" y="231086"/>
                    </a:cubicBezTo>
                    <a:lnTo>
                      <a:pt x="202029" y="272157"/>
                    </a:lnTo>
                    <a:lnTo>
                      <a:pt x="186330" y="210692"/>
                    </a:lnTo>
                    <a:lnTo>
                      <a:pt x="173267" y="142416"/>
                    </a:lnTo>
                    <a:lnTo>
                      <a:pt x="79754" y="72487"/>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6" name="Freeform 255">
                <a:extLst>
                  <a:ext uri="{FF2B5EF4-FFF2-40B4-BE49-F238E27FC236}">
                    <a16:creationId xmlns:a16="http://schemas.microsoft.com/office/drawing/2014/main" id="{73377898-A4CD-F437-8876-497B3701E937}"/>
                  </a:ext>
                </a:extLst>
              </p:cNvPr>
              <p:cNvSpPr/>
              <p:nvPr/>
            </p:nvSpPr>
            <p:spPr>
              <a:xfrm rot="5400000" flipV="1">
                <a:off x="720031" y="1684737"/>
                <a:ext cx="38271" cy="44005"/>
              </a:xfrm>
              <a:custGeom>
                <a:avLst/>
                <a:gdLst>
                  <a:gd name="connsiteX0" fmla="*/ 0 w 204779"/>
                  <a:gd name="connsiteY0" fmla="*/ 235460 h 235460"/>
                  <a:gd name="connsiteX1" fmla="*/ 77578 w 204779"/>
                  <a:gd name="connsiteY1" fmla="*/ 164950 h 235460"/>
                  <a:gd name="connsiteX2" fmla="*/ 183568 w 204779"/>
                  <a:gd name="connsiteY2" fmla="*/ 85691 h 235460"/>
                  <a:gd name="connsiteX3" fmla="*/ 184154 w 204779"/>
                  <a:gd name="connsiteY3" fmla="*/ 82704 h 235460"/>
                  <a:gd name="connsiteX4" fmla="*/ 204779 w 204779"/>
                  <a:gd name="connsiteY4" fmla="*/ 0 h 235460"/>
                  <a:gd name="connsiteX5" fmla="*/ 140179 w 204779"/>
                  <a:gd name="connsiteY5" fmla="*/ 44461 h 235460"/>
                  <a:gd name="connsiteX6" fmla="*/ 102555 w 204779"/>
                  <a:gd name="connsiteY6" fmla="*/ 75810 h 235460"/>
                  <a:gd name="connsiteX7" fmla="*/ 68391 w 204779"/>
                  <a:gd name="connsiteY7" fmla="*/ 117896 h 235460"/>
                  <a:gd name="connsiteX8" fmla="*/ 3680 w 204779"/>
                  <a:gd name="connsiteY8" fmla="*/ 220164 h 235460"/>
                  <a:gd name="connsiteX9" fmla="*/ 0 w 204779"/>
                  <a:gd name="connsiteY9" fmla="*/ 235460 h 23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779" h="235460">
                    <a:moveTo>
                      <a:pt x="0" y="235460"/>
                    </a:moveTo>
                    <a:lnTo>
                      <a:pt x="77578" y="164950"/>
                    </a:lnTo>
                    <a:lnTo>
                      <a:pt x="183568" y="85691"/>
                    </a:lnTo>
                    <a:lnTo>
                      <a:pt x="184154" y="82704"/>
                    </a:lnTo>
                    <a:lnTo>
                      <a:pt x="204779" y="0"/>
                    </a:lnTo>
                    <a:lnTo>
                      <a:pt x="140179" y="44461"/>
                    </a:lnTo>
                    <a:lnTo>
                      <a:pt x="102555" y="75810"/>
                    </a:lnTo>
                    <a:lnTo>
                      <a:pt x="68391" y="117896"/>
                    </a:lnTo>
                    <a:lnTo>
                      <a:pt x="3680" y="220164"/>
                    </a:lnTo>
                    <a:lnTo>
                      <a:pt x="0" y="23546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7" name="Freeform 256">
                <a:extLst>
                  <a:ext uri="{FF2B5EF4-FFF2-40B4-BE49-F238E27FC236}">
                    <a16:creationId xmlns:a16="http://schemas.microsoft.com/office/drawing/2014/main" id="{50351868-C55D-FF86-97AF-1D07B7EA8C32}"/>
                  </a:ext>
                </a:extLst>
              </p:cNvPr>
              <p:cNvSpPr/>
              <p:nvPr/>
            </p:nvSpPr>
            <p:spPr>
              <a:xfrm rot="5400000" flipV="1">
                <a:off x="1052263" y="1695122"/>
                <a:ext cx="42155" cy="51274"/>
              </a:xfrm>
              <a:custGeom>
                <a:avLst/>
                <a:gdLst>
                  <a:gd name="connsiteX0" fmla="*/ 0 w 225563"/>
                  <a:gd name="connsiteY0" fmla="*/ 0 h 274355"/>
                  <a:gd name="connsiteX1" fmla="*/ 11718 w 225563"/>
                  <a:gd name="connsiteY1" fmla="*/ 25766 h 274355"/>
                  <a:gd name="connsiteX2" fmla="*/ 39821 w 225563"/>
                  <a:gd name="connsiteY2" fmla="*/ 65589 h 274355"/>
                  <a:gd name="connsiteX3" fmla="*/ 48848 w 225563"/>
                  <a:gd name="connsiteY3" fmla="*/ 83445 h 274355"/>
                  <a:gd name="connsiteX4" fmla="*/ 96189 w 225563"/>
                  <a:gd name="connsiteY4" fmla="*/ 137003 h 274355"/>
                  <a:gd name="connsiteX5" fmla="*/ 49331 w 225563"/>
                  <a:gd name="connsiteY5" fmla="*/ 139272 h 274355"/>
                  <a:gd name="connsiteX6" fmla="*/ 101159 w 225563"/>
                  <a:gd name="connsiteY6" fmla="*/ 188926 h 274355"/>
                  <a:gd name="connsiteX7" fmla="*/ 225563 w 225563"/>
                  <a:gd name="connsiteY7" fmla="*/ 274355 h 274355"/>
                  <a:gd name="connsiteX8" fmla="*/ 224583 w 225563"/>
                  <a:gd name="connsiteY8" fmla="*/ 273105 h 274355"/>
                  <a:gd name="connsiteX9" fmla="*/ 185885 w 225563"/>
                  <a:gd name="connsiteY9" fmla="*/ 191748 h 274355"/>
                  <a:gd name="connsiteX10" fmla="*/ 159656 w 225563"/>
                  <a:gd name="connsiteY10" fmla="*/ 115168 h 274355"/>
                  <a:gd name="connsiteX11" fmla="*/ 151813 w 225563"/>
                  <a:gd name="connsiteY11" fmla="*/ 110676 h 274355"/>
                  <a:gd name="connsiteX12" fmla="*/ 34162 w 225563"/>
                  <a:gd name="connsiteY12" fmla="*/ 28785 h 274355"/>
                  <a:gd name="connsiteX13" fmla="*/ 0 w 225563"/>
                  <a:gd name="connsiteY13" fmla="*/ 0 h 27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5563" h="274355">
                    <a:moveTo>
                      <a:pt x="0" y="0"/>
                    </a:moveTo>
                    <a:lnTo>
                      <a:pt x="11718" y="25766"/>
                    </a:lnTo>
                    <a:lnTo>
                      <a:pt x="39821" y="65589"/>
                    </a:lnTo>
                    <a:lnTo>
                      <a:pt x="48848" y="83445"/>
                    </a:lnTo>
                    <a:lnTo>
                      <a:pt x="96189" y="137003"/>
                    </a:lnTo>
                    <a:lnTo>
                      <a:pt x="49331" y="139272"/>
                    </a:lnTo>
                    <a:lnTo>
                      <a:pt x="101159" y="188926"/>
                    </a:lnTo>
                    <a:lnTo>
                      <a:pt x="225563" y="274355"/>
                    </a:lnTo>
                    <a:lnTo>
                      <a:pt x="224583" y="273105"/>
                    </a:lnTo>
                    <a:cubicBezTo>
                      <a:pt x="211154" y="249780"/>
                      <a:pt x="198227" y="222546"/>
                      <a:pt x="185885" y="191748"/>
                    </a:cubicBezTo>
                    <a:lnTo>
                      <a:pt x="159656" y="115168"/>
                    </a:lnTo>
                    <a:lnTo>
                      <a:pt x="151813" y="110676"/>
                    </a:lnTo>
                    <a:cubicBezTo>
                      <a:pt x="110901" y="84819"/>
                      <a:pt x="71638" y="57486"/>
                      <a:pt x="34162" y="28785"/>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8" name="Freeform 257">
                <a:extLst>
                  <a:ext uri="{FF2B5EF4-FFF2-40B4-BE49-F238E27FC236}">
                    <a16:creationId xmlns:a16="http://schemas.microsoft.com/office/drawing/2014/main" id="{FB7B1715-0C3A-02B3-F939-B0D285781000}"/>
                  </a:ext>
                </a:extLst>
              </p:cNvPr>
              <p:cNvSpPr/>
              <p:nvPr/>
            </p:nvSpPr>
            <p:spPr>
              <a:xfrm rot="5400000" flipV="1">
                <a:off x="814635" y="1690912"/>
                <a:ext cx="50570" cy="109711"/>
              </a:xfrm>
              <a:custGeom>
                <a:avLst/>
                <a:gdLst>
                  <a:gd name="connsiteX0" fmla="*/ 0 w 270589"/>
                  <a:gd name="connsiteY0" fmla="*/ 523402 h 587041"/>
                  <a:gd name="connsiteX1" fmla="*/ 391 w 270589"/>
                  <a:gd name="connsiteY1" fmla="*/ 544655 h 587041"/>
                  <a:gd name="connsiteX2" fmla="*/ 105753 w 270589"/>
                  <a:gd name="connsiteY2" fmla="*/ 564528 h 587041"/>
                  <a:gd name="connsiteX3" fmla="*/ 248778 w 270589"/>
                  <a:gd name="connsiteY3" fmla="*/ 587041 h 587041"/>
                  <a:gd name="connsiteX4" fmla="*/ 247973 w 270589"/>
                  <a:gd name="connsiteY4" fmla="*/ 536836 h 587041"/>
                  <a:gd name="connsiteX5" fmla="*/ 268734 w 270589"/>
                  <a:gd name="connsiteY5" fmla="*/ 18760 h 587041"/>
                  <a:gd name="connsiteX6" fmla="*/ 270589 w 270589"/>
                  <a:gd name="connsiteY6" fmla="*/ 0 h 587041"/>
                  <a:gd name="connsiteX7" fmla="*/ 178502 w 270589"/>
                  <a:gd name="connsiteY7" fmla="*/ 27480 h 587041"/>
                  <a:gd name="connsiteX8" fmla="*/ 66686 w 270589"/>
                  <a:gd name="connsiteY8" fmla="*/ 68035 h 587041"/>
                  <a:gd name="connsiteX9" fmla="*/ 21169 w 270589"/>
                  <a:gd name="connsiteY9" fmla="*/ 88021 h 587041"/>
                  <a:gd name="connsiteX10" fmla="*/ 7664 w 270589"/>
                  <a:gd name="connsiteY10" fmla="*/ 245808 h 587041"/>
                  <a:gd name="connsiteX11" fmla="*/ 0 w 270589"/>
                  <a:gd name="connsiteY11" fmla="*/ 523402 h 58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0589" h="587041">
                    <a:moveTo>
                      <a:pt x="0" y="523402"/>
                    </a:moveTo>
                    <a:lnTo>
                      <a:pt x="391" y="544655"/>
                    </a:lnTo>
                    <a:lnTo>
                      <a:pt x="105753" y="564528"/>
                    </a:lnTo>
                    <a:lnTo>
                      <a:pt x="248778" y="587041"/>
                    </a:lnTo>
                    <a:lnTo>
                      <a:pt x="247973" y="536836"/>
                    </a:lnTo>
                    <a:cubicBezTo>
                      <a:pt x="247973" y="353948"/>
                      <a:pt x="255334" y="179175"/>
                      <a:pt x="268734" y="18760"/>
                    </a:cubicBezTo>
                    <a:lnTo>
                      <a:pt x="270589" y="0"/>
                    </a:lnTo>
                    <a:lnTo>
                      <a:pt x="178502" y="27480"/>
                    </a:lnTo>
                    <a:cubicBezTo>
                      <a:pt x="139619" y="40285"/>
                      <a:pt x="102303" y="53821"/>
                      <a:pt x="66686" y="68035"/>
                    </a:cubicBezTo>
                    <a:lnTo>
                      <a:pt x="21169" y="88021"/>
                    </a:lnTo>
                    <a:lnTo>
                      <a:pt x="7664" y="245808"/>
                    </a:lnTo>
                    <a:cubicBezTo>
                      <a:pt x="2650" y="335016"/>
                      <a:pt x="0" y="427938"/>
                      <a:pt x="0" y="52340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9" name="Freeform 258">
                <a:extLst>
                  <a:ext uri="{FF2B5EF4-FFF2-40B4-BE49-F238E27FC236}">
                    <a16:creationId xmlns:a16="http://schemas.microsoft.com/office/drawing/2014/main" id="{0CE5E16A-263A-3698-06A9-17F3FF55FF04}"/>
                  </a:ext>
                </a:extLst>
              </p:cNvPr>
              <p:cNvSpPr/>
              <p:nvPr/>
            </p:nvSpPr>
            <p:spPr>
              <a:xfrm rot="5400000" flipV="1">
                <a:off x="914394" y="1708407"/>
                <a:ext cx="49546" cy="74400"/>
              </a:xfrm>
              <a:custGeom>
                <a:avLst/>
                <a:gdLst>
                  <a:gd name="connsiteX0" fmla="*/ 0 w 265109"/>
                  <a:gd name="connsiteY0" fmla="*/ 0 h 398097"/>
                  <a:gd name="connsiteX1" fmla="*/ 1568 w 265109"/>
                  <a:gd name="connsiteY1" fmla="*/ 85071 h 398097"/>
                  <a:gd name="connsiteX2" fmla="*/ 11575 w 265109"/>
                  <a:gd name="connsiteY2" fmla="*/ 263398 h 398097"/>
                  <a:gd name="connsiteX3" fmla="*/ 16019 w 265109"/>
                  <a:gd name="connsiteY3" fmla="*/ 309715 h 398097"/>
                  <a:gd name="connsiteX4" fmla="*/ 64805 w 265109"/>
                  <a:gd name="connsiteY4" fmla="*/ 331135 h 398097"/>
                  <a:gd name="connsiteX5" fmla="*/ 176621 w 265109"/>
                  <a:gd name="connsiteY5" fmla="*/ 371690 h 398097"/>
                  <a:gd name="connsiteX6" fmla="*/ 265109 w 265109"/>
                  <a:gd name="connsiteY6" fmla="*/ 398097 h 398097"/>
                  <a:gd name="connsiteX7" fmla="*/ 259548 w 265109"/>
                  <a:gd name="connsiteY7" fmla="*/ 331469 h 398097"/>
                  <a:gd name="connsiteX8" fmla="*/ 249541 w 265109"/>
                  <a:gd name="connsiteY8" fmla="*/ 126485 h 398097"/>
                  <a:gd name="connsiteX9" fmla="*/ 248214 w 265109"/>
                  <a:gd name="connsiteY9" fmla="*/ 43727 h 398097"/>
                  <a:gd name="connsiteX10" fmla="*/ 225817 w 265109"/>
                  <a:gd name="connsiteY10" fmla="*/ 40590 h 398097"/>
                  <a:gd name="connsiteX11" fmla="*/ 43630 w 265109"/>
                  <a:gd name="connsiteY11" fmla="*/ 9162 h 398097"/>
                  <a:gd name="connsiteX12" fmla="*/ 0 w 265109"/>
                  <a:gd name="connsiteY12" fmla="*/ 0 h 3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09" h="398097">
                    <a:moveTo>
                      <a:pt x="0" y="0"/>
                    </a:moveTo>
                    <a:lnTo>
                      <a:pt x="1568" y="85071"/>
                    </a:lnTo>
                    <a:cubicBezTo>
                      <a:pt x="3839" y="146107"/>
                      <a:pt x="7203" y="205665"/>
                      <a:pt x="11575" y="263398"/>
                    </a:cubicBezTo>
                    <a:lnTo>
                      <a:pt x="16019" y="309715"/>
                    </a:lnTo>
                    <a:lnTo>
                      <a:pt x="64805" y="331135"/>
                    </a:lnTo>
                    <a:cubicBezTo>
                      <a:pt x="100422" y="345349"/>
                      <a:pt x="137738" y="358885"/>
                      <a:pt x="176621" y="371690"/>
                    </a:cubicBezTo>
                    <a:lnTo>
                      <a:pt x="265109" y="398097"/>
                    </a:lnTo>
                    <a:lnTo>
                      <a:pt x="259548" y="331469"/>
                    </a:lnTo>
                    <a:cubicBezTo>
                      <a:pt x="255176" y="265105"/>
                      <a:pt x="251812" y="196645"/>
                      <a:pt x="249541" y="126485"/>
                    </a:cubicBezTo>
                    <a:lnTo>
                      <a:pt x="248214" y="43727"/>
                    </a:lnTo>
                    <a:lnTo>
                      <a:pt x="225817" y="40590"/>
                    </a:lnTo>
                    <a:cubicBezTo>
                      <a:pt x="162640" y="30747"/>
                      <a:pt x="101815" y="20246"/>
                      <a:pt x="43630" y="916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0" name="Freeform 259">
                <a:extLst>
                  <a:ext uri="{FF2B5EF4-FFF2-40B4-BE49-F238E27FC236}">
                    <a16:creationId xmlns:a16="http://schemas.microsoft.com/office/drawing/2014/main" id="{62762AE9-2AF3-2785-1A9B-E15F035F09C8}"/>
                  </a:ext>
                </a:extLst>
              </p:cNvPr>
              <p:cNvSpPr/>
              <p:nvPr/>
            </p:nvSpPr>
            <p:spPr>
              <a:xfrm rot="5400000" flipV="1">
                <a:off x="982910" y="1711505"/>
                <a:ext cx="54557" cy="81082"/>
              </a:xfrm>
              <a:custGeom>
                <a:avLst/>
                <a:gdLst>
                  <a:gd name="connsiteX0" fmla="*/ 0 w 291925"/>
                  <a:gd name="connsiteY0" fmla="*/ 0 h 433853"/>
                  <a:gd name="connsiteX1" fmla="*/ 6585 w 291925"/>
                  <a:gd name="connsiteY1" fmla="*/ 68633 h 433853"/>
                  <a:gd name="connsiteX2" fmla="*/ 28187 w 291925"/>
                  <a:gd name="connsiteY2" fmla="*/ 222978 h 433853"/>
                  <a:gd name="connsiteX3" fmla="*/ 35354 w 291925"/>
                  <a:gd name="connsiteY3" fmla="*/ 258649 h 433853"/>
                  <a:gd name="connsiteX4" fmla="*/ 42271 w 291925"/>
                  <a:gd name="connsiteY4" fmla="*/ 301773 h 433853"/>
                  <a:gd name="connsiteX5" fmla="*/ 136351 w 291925"/>
                  <a:gd name="connsiteY5" fmla="*/ 358999 h 433853"/>
                  <a:gd name="connsiteX6" fmla="*/ 259893 w 291925"/>
                  <a:gd name="connsiteY6" fmla="*/ 420829 h 433853"/>
                  <a:gd name="connsiteX7" fmla="*/ 291925 w 291925"/>
                  <a:gd name="connsiteY7" fmla="*/ 433853 h 433853"/>
                  <a:gd name="connsiteX8" fmla="*/ 276160 w 291925"/>
                  <a:gd name="connsiteY8" fmla="*/ 339138 h 433853"/>
                  <a:gd name="connsiteX9" fmla="*/ 254558 w 291925"/>
                  <a:gd name="connsiteY9" fmla="*/ 161722 h 433853"/>
                  <a:gd name="connsiteX10" fmla="*/ 248282 w 291925"/>
                  <a:gd name="connsiteY10" fmla="*/ 86532 h 433853"/>
                  <a:gd name="connsiteX11" fmla="*/ 124069 w 291925"/>
                  <a:gd name="connsiteY11" fmla="*/ 47763 h 433853"/>
                  <a:gd name="connsiteX12" fmla="*/ 8735 w 291925"/>
                  <a:gd name="connsiteY12" fmla="*/ 4011 h 433853"/>
                  <a:gd name="connsiteX13" fmla="*/ 0 w 291925"/>
                  <a:gd name="connsiteY13" fmla="*/ 0 h 43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1925" h="433853">
                    <a:moveTo>
                      <a:pt x="0" y="0"/>
                    </a:moveTo>
                    <a:lnTo>
                      <a:pt x="6585" y="68633"/>
                    </a:lnTo>
                    <a:cubicBezTo>
                      <a:pt x="12890" y="122370"/>
                      <a:pt x="20119" y="173934"/>
                      <a:pt x="28187" y="222978"/>
                    </a:cubicBezTo>
                    <a:lnTo>
                      <a:pt x="35354" y="258649"/>
                    </a:lnTo>
                    <a:lnTo>
                      <a:pt x="42271" y="301773"/>
                    </a:lnTo>
                    <a:lnTo>
                      <a:pt x="136351" y="358999"/>
                    </a:lnTo>
                    <a:cubicBezTo>
                      <a:pt x="175980" y="380888"/>
                      <a:pt x="217205" y="401528"/>
                      <a:pt x="259893" y="420829"/>
                    </a:cubicBezTo>
                    <a:lnTo>
                      <a:pt x="291925" y="433853"/>
                    </a:lnTo>
                    <a:lnTo>
                      <a:pt x="276160" y="339138"/>
                    </a:lnTo>
                    <a:cubicBezTo>
                      <a:pt x="268092" y="282763"/>
                      <a:pt x="260863" y="223492"/>
                      <a:pt x="254558" y="161722"/>
                    </a:cubicBezTo>
                    <a:lnTo>
                      <a:pt x="248282" y="86532"/>
                    </a:lnTo>
                    <a:lnTo>
                      <a:pt x="124069" y="47763"/>
                    </a:lnTo>
                    <a:cubicBezTo>
                      <a:pt x="83963" y="33948"/>
                      <a:pt x="45473" y="19346"/>
                      <a:pt x="8735" y="401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1" name="Freeform 260">
                <a:extLst>
                  <a:ext uri="{FF2B5EF4-FFF2-40B4-BE49-F238E27FC236}">
                    <a16:creationId xmlns:a16="http://schemas.microsoft.com/office/drawing/2014/main" id="{83DDC7EF-A064-5456-98E2-E7EB46B9F774}"/>
                  </a:ext>
                </a:extLst>
              </p:cNvPr>
              <p:cNvSpPr/>
              <p:nvPr/>
            </p:nvSpPr>
            <p:spPr>
              <a:xfrm rot="5400000" flipV="1">
                <a:off x="724459" y="1713277"/>
                <a:ext cx="55296" cy="79289"/>
              </a:xfrm>
              <a:custGeom>
                <a:avLst/>
                <a:gdLst>
                  <a:gd name="connsiteX0" fmla="*/ 0 w 295876"/>
                  <a:gd name="connsiteY0" fmla="*/ 424259 h 424259"/>
                  <a:gd name="connsiteX1" fmla="*/ 6025 w 295876"/>
                  <a:gd name="connsiteY1" fmla="*/ 421492 h 424259"/>
                  <a:gd name="connsiteX2" fmla="*/ 246387 w 295876"/>
                  <a:gd name="connsiteY2" fmla="*/ 338717 h 424259"/>
                  <a:gd name="connsiteX3" fmla="*/ 249958 w 295876"/>
                  <a:gd name="connsiteY3" fmla="*/ 337812 h 424259"/>
                  <a:gd name="connsiteX4" fmla="*/ 258458 w 295876"/>
                  <a:gd name="connsiteY4" fmla="*/ 251839 h 424259"/>
                  <a:gd name="connsiteX5" fmla="*/ 277554 w 295876"/>
                  <a:gd name="connsiteY5" fmla="*/ 107401 h 424259"/>
                  <a:gd name="connsiteX6" fmla="*/ 295876 w 295876"/>
                  <a:gd name="connsiteY6" fmla="*/ 0 h 424259"/>
                  <a:gd name="connsiteX7" fmla="*/ 257183 w 295876"/>
                  <a:gd name="connsiteY7" fmla="*/ 15732 h 424259"/>
                  <a:gd name="connsiteX8" fmla="*/ 133641 w 295876"/>
                  <a:gd name="connsiteY8" fmla="*/ 77562 h 424259"/>
                  <a:gd name="connsiteX9" fmla="*/ 42464 w 295876"/>
                  <a:gd name="connsiteY9" fmla="*/ 133023 h 424259"/>
                  <a:gd name="connsiteX10" fmla="*/ 38199 w 295876"/>
                  <a:gd name="connsiteY10" fmla="*/ 153002 h 424259"/>
                  <a:gd name="connsiteX11" fmla="*/ 3875 w 295876"/>
                  <a:gd name="connsiteY11" fmla="*/ 378980 h 424259"/>
                  <a:gd name="connsiteX12" fmla="*/ 0 w 295876"/>
                  <a:gd name="connsiteY12" fmla="*/ 424259 h 42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876" h="424259">
                    <a:moveTo>
                      <a:pt x="0" y="424259"/>
                    </a:moveTo>
                    <a:lnTo>
                      <a:pt x="6025" y="421492"/>
                    </a:lnTo>
                    <a:cubicBezTo>
                      <a:pt x="79501" y="390824"/>
                      <a:pt x="159984" y="363081"/>
                      <a:pt x="246387" y="338717"/>
                    </a:cubicBezTo>
                    <a:lnTo>
                      <a:pt x="249958" y="337812"/>
                    </a:lnTo>
                    <a:lnTo>
                      <a:pt x="258458" y="251839"/>
                    </a:lnTo>
                    <a:cubicBezTo>
                      <a:pt x="264217" y="201790"/>
                      <a:pt x="270599" y="153567"/>
                      <a:pt x="277554" y="107401"/>
                    </a:cubicBezTo>
                    <a:lnTo>
                      <a:pt x="295876" y="0"/>
                    </a:lnTo>
                    <a:lnTo>
                      <a:pt x="257183" y="15732"/>
                    </a:lnTo>
                    <a:cubicBezTo>
                      <a:pt x="214495" y="35034"/>
                      <a:pt x="173270" y="55674"/>
                      <a:pt x="133641" y="77562"/>
                    </a:cubicBezTo>
                    <a:lnTo>
                      <a:pt x="42464" y="133023"/>
                    </a:lnTo>
                    <a:lnTo>
                      <a:pt x="38199" y="153002"/>
                    </a:lnTo>
                    <a:cubicBezTo>
                      <a:pt x="24869" y="222659"/>
                      <a:pt x="13333" y="298376"/>
                      <a:pt x="3875" y="378980"/>
                    </a:cubicBezTo>
                    <a:lnTo>
                      <a:pt x="0" y="4242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2" name="Freeform 261">
                <a:extLst>
                  <a:ext uri="{FF2B5EF4-FFF2-40B4-BE49-F238E27FC236}">
                    <a16:creationId xmlns:a16="http://schemas.microsoft.com/office/drawing/2014/main" id="{0BBA2FFE-C9A3-B6C0-C8CB-731CE334F9D4}"/>
                  </a:ext>
                </a:extLst>
              </p:cNvPr>
              <p:cNvSpPr/>
              <p:nvPr/>
            </p:nvSpPr>
            <p:spPr>
              <a:xfrm rot="5400000" flipV="1">
                <a:off x="1036254" y="1736990"/>
                <a:ext cx="51645" cy="47192"/>
              </a:xfrm>
              <a:custGeom>
                <a:avLst/>
                <a:gdLst>
                  <a:gd name="connsiteX0" fmla="*/ 0 w 276344"/>
                  <a:gd name="connsiteY0" fmla="*/ 0 h 252514"/>
                  <a:gd name="connsiteX1" fmla="*/ 13458 w 276344"/>
                  <a:gd name="connsiteY1" fmla="*/ 62919 h 252514"/>
                  <a:gd name="connsiteX2" fmla="*/ 30391 w 276344"/>
                  <a:gd name="connsiteY2" fmla="*/ 128051 h 252514"/>
                  <a:gd name="connsiteX3" fmla="*/ 31662 w 276344"/>
                  <a:gd name="connsiteY3" fmla="*/ 132024 h 252514"/>
                  <a:gd name="connsiteX4" fmla="*/ 124367 w 276344"/>
                  <a:gd name="connsiteY4" fmla="*/ 184520 h 252514"/>
                  <a:gd name="connsiteX5" fmla="*/ 256138 w 276344"/>
                  <a:gd name="connsiteY5" fmla="*/ 245142 h 252514"/>
                  <a:gd name="connsiteX6" fmla="*/ 276344 w 276344"/>
                  <a:gd name="connsiteY6" fmla="*/ 252514 h 252514"/>
                  <a:gd name="connsiteX7" fmla="*/ 249313 w 276344"/>
                  <a:gd name="connsiteY7" fmla="*/ 130859 h 252514"/>
                  <a:gd name="connsiteX8" fmla="*/ 248320 w 276344"/>
                  <a:gd name="connsiteY8" fmla="*/ 124893 h 252514"/>
                  <a:gd name="connsiteX9" fmla="*/ 177360 w 276344"/>
                  <a:gd name="connsiteY9" fmla="*/ 95594 h 252514"/>
                  <a:gd name="connsiteX10" fmla="*/ 49818 w 276344"/>
                  <a:gd name="connsiteY10" fmla="*/ 30773 h 252514"/>
                  <a:gd name="connsiteX11" fmla="*/ 0 w 276344"/>
                  <a:gd name="connsiteY11" fmla="*/ 0 h 25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344" h="252514">
                    <a:moveTo>
                      <a:pt x="0" y="0"/>
                    </a:moveTo>
                    <a:lnTo>
                      <a:pt x="13458" y="62919"/>
                    </a:lnTo>
                    <a:cubicBezTo>
                      <a:pt x="18890" y="85977"/>
                      <a:pt x="24540" y="107719"/>
                      <a:pt x="30391" y="128051"/>
                    </a:cubicBezTo>
                    <a:lnTo>
                      <a:pt x="31662" y="132024"/>
                    </a:lnTo>
                    <a:lnTo>
                      <a:pt x="124367" y="184520"/>
                    </a:lnTo>
                    <a:cubicBezTo>
                      <a:pt x="166879" y="206270"/>
                      <a:pt x="210847" y="226511"/>
                      <a:pt x="256138" y="245142"/>
                    </a:cubicBezTo>
                    <a:lnTo>
                      <a:pt x="276344" y="252514"/>
                    </a:lnTo>
                    <a:lnTo>
                      <a:pt x="249313" y="130859"/>
                    </a:lnTo>
                    <a:lnTo>
                      <a:pt x="248320" y="124893"/>
                    </a:lnTo>
                    <a:lnTo>
                      <a:pt x="177360" y="95594"/>
                    </a:lnTo>
                    <a:cubicBezTo>
                      <a:pt x="133290" y="75359"/>
                      <a:pt x="90730" y="53721"/>
                      <a:pt x="49818" y="30773"/>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3" name="Freeform 262">
                <a:extLst>
                  <a:ext uri="{FF2B5EF4-FFF2-40B4-BE49-F238E27FC236}">
                    <a16:creationId xmlns:a16="http://schemas.microsoft.com/office/drawing/2014/main" id="{E35FD66A-C882-5F8F-D0F0-97F4F3F15FE5}"/>
                  </a:ext>
                </a:extLst>
              </p:cNvPr>
              <p:cNvSpPr/>
              <p:nvPr/>
            </p:nvSpPr>
            <p:spPr>
              <a:xfrm rot="5400000" flipV="1">
                <a:off x="698602" y="1736462"/>
                <a:ext cx="26391" cy="25370"/>
              </a:xfrm>
              <a:custGeom>
                <a:avLst/>
                <a:gdLst>
                  <a:gd name="connsiteX0" fmla="*/ 0 w 141215"/>
                  <a:gd name="connsiteY0" fmla="*/ 135751 h 135751"/>
                  <a:gd name="connsiteX1" fmla="*/ 43463 w 141215"/>
                  <a:gd name="connsiteY1" fmla="*/ 108904 h 135751"/>
                  <a:gd name="connsiteX2" fmla="*/ 141215 w 141215"/>
                  <a:gd name="connsiteY2" fmla="*/ 59224 h 135751"/>
                  <a:gd name="connsiteX3" fmla="*/ 135275 w 141215"/>
                  <a:gd name="connsiteY3" fmla="*/ 37802 h 135751"/>
                  <a:gd name="connsiteX4" fmla="*/ 113544 w 141215"/>
                  <a:gd name="connsiteY4" fmla="*/ 5565 h 135751"/>
                  <a:gd name="connsiteX5" fmla="*/ 106122 w 141215"/>
                  <a:gd name="connsiteY5" fmla="*/ 0 h 135751"/>
                  <a:gd name="connsiteX6" fmla="*/ 22892 w 141215"/>
                  <a:gd name="connsiteY6" fmla="*/ 47131 h 135751"/>
                  <a:gd name="connsiteX7" fmla="*/ 2372 w 141215"/>
                  <a:gd name="connsiteY7" fmla="*/ 124642 h 135751"/>
                  <a:gd name="connsiteX8" fmla="*/ 0 w 141215"/>
                  <a:gd name="connsiteY8" fmla="*/ 135751 h 13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215" h="135751">
                    <a:moveTo>
                      <a:pt x="0" y="135751"/>
                    </a:moveTo>
                    <a:lnTo>
                      <a:pt x="43463" y="108904"/>
                    </a:lnTo>
                    <a:lnTo>
                      <a:pt x="141215" y="59224"/>
                    </a:lnTo>
                    <a:lnTo>
                      <a:pt x="135275" y="37802"/>
                    </a:lnTo>
                    <a:cubicBezTo>
                      <a:pt x="130689" y="27349"/>
                      <a:pt x="123575" y="15472"/>
                      <a:pt x="113544" y="5565"/>
                    </a:cubicBezTo>
                    <a:lnTo>
                      <a:pt x="106122" y="0"/>
                    </a:lnTo>
                    <a:lnTo>
                      <a:pt x="22892" y="47131"/>
                    </a:lnTo>
                    <a:lnTo>
                      <a:pt x="2372" y="124642"/>
                    </a:lnTo>
                    <a:lnTo>
                      <a:pt x="0" y="13575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4" name="Freeform 263">
                <a:extLst>
                  <a:ext uri="{FF2B5EF4-FFF2-40B4-BE49-F238E27FC236}">
                    <a16:creationId xmlns:a16="http://schemas.microsoft.com/office/drawing/2014/main" id="{A2AD294B-7C19-6AEA-7A31-B48B91829571}"/>
                  </a:ext>
                </a:extLst>
              </p:cNvPr>
              <p:cNvSpPr/>
              <p:nvPr/>
            </p:nvSpPr>
            <p:spPr>
              <a:xfrm rot="5400000" flipV="1">
                <a:off x="1073834" y="1751072"/>
                <a:ext cx="51346" cy="41507"/>
              </a:xfrm>
              <a:custGeom>
                <a:avLst/>
                <a:gdLst>
                  <a:gd name="connsiteX0" fmla="*/ 0 w 274741"/>
                  <a:gd name="connsiteY0" fmla="*/ 0 h 222093"/>
                  <a:gd name="connsiteX1" fmla="*/ 6812 w 274741"/>
                  <a:gd name="connsiteY1" fmla="*/ 16879 h 222093"/>
                  <a:gd name="connsiteX2" fmla="*/ 36056 w 274741"/>
                  <a:gd name="connsiteY2" fmla="*/ 63575 h 222093"/>
                  <a:gd name="connsiteX3" fmla="*/ 45450 w 274741"/>
                  <a:gd name="connsiteY3" fmla="*/ 84513 h 222093"/>
                  <a:gd name="connsiteX4" fmla="*/ 94713 w 274741"/>
                  <a:gd name="connsiteY4" fmla="*/ 147314 h 222093"/>
                  <a:gd name="connsiteX5" fmla="*/ 60637 w 274741"/>
                  <a:gd name="connsiteY5" fmla="*/ 149173 h 222093"/>
                  <a:gd name="connsiteX6" fmla="*/ 137301 w 274741"/>
                  <a:gd name="connsiteY6" fmla="*/ 184426 h 222093"/>
                  <a:gd name="connsiteX7" fmla="*/ 229473 w 274741"/>
                  <a:gd name="connsiteY7" fmla="*/ 212802 h 222093"/>
                  <a:gd name="connsiteX8" fmla="*/ 274741 w 274741"/>
                  <a:gd name="connsiteY8" fmla="*/ 222093 h 222093"/>
                  <a:gd name="connsiteX9" fmla="*/ 254725 w 274741"/>
                  <a:gd name="connsiteY9" fmla="*/ 173721 h 222093"/>
                  <a:gd name="connsiteX10" fmla="*/ 234528 w 274741"/>
                  <a:gd name="connsiteY10" fmla="*/ 105937 h 222093"/>
                  <a:gd name="connsiteX11" fmla="*/ 167294 w 274741"/>
                  <a:gd name="connsiteY11" fmla="*/ 81132 h 222093"/>
                  <a:gd name="connsiteX12" fmla="*/ 30695 w 274741"/>
                  <a:gd name="connsiteY12" fmla="*/ 17578 h 222093"/>
                  <a:gd name="connsiteX13" fmla="*/ 0 w 274741"/>
                  <a:gd name="connsiteY13" fmla="*/ 0 h 22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4741" h="222093">
                    <a:moveTo>
                      <a:pt x="0" y="0"/>
                    </a:moveTo>
                    <a:lnTo>
                      <a:pt x="6812" y="16879"/>
                    </a:lnTo>
                    <a:lnTo>
                      <a:pt x="36056" y="63575"/>
                    </a:lnTo>
                    <a:lnTo>
                      <a:pt x="45450" y="84513"/>
                    </a:lnTo>
                    <a:lnTo>
                      <a:pt x="94713" y="147314"/>
                    </a:lnTo>
                    <a:lnTo>
                      <a:pt x="60637" y="149173"/>
                    </a:lnTo>
                    <a:lnTo>
                      <a:pt x="137301" y="184426"/>
                    </a:lnTo>
                    <a:cubicBezTo>
                      <a:pt x="168462" y="195641"/>
                      <a:pt x="199186" y="205055"/>
                      <a:pt x="229473" y="212802"/>
                    </a:cubicBezTo>
                    <a:lnTo>
                      <a:pt x="274741" y="222093"/>
                    </a:lnTo>
                    <a:lnTo>
                      <a:pt x="254725" y="173721"/>
                    </a:lnTo>
                    <a:lnTo>
                      <a:pt x="234528" y="105937"/>
                    </a:lnTo>
                    <a:lnTo>
                      <a:pt x="167294" y="81132"/>
                    </a:lnTo>
                    <a:cubicBezTo>
                      <a:pt x="120344" y="61600"/>
                      <a:pt x="74764" y="40380"/>
                      <a:pt x="30695" y="17578"/>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5" name="Freeform 264">
                <a:extLst>
                  <a:ext uri="{FF2B5EF4-FFF2-40B4-BE49-F238E27FC236}">
                    <a16:creationId xmlns:a16="http://schemas.microsoft.com/office/drawing/2014/main" id="{90A3D0E0-4CDD-DCC6-4A61-3D52606940E4}"/>
                  </a:ext>
                </a:extLst>
              </p:cNvPr>
              <p:cNvSpPr/>
              <p:nvPr/>
            </p:nvSpPr>
            <p:spPr>
              <a:xfrm rot="5400000" flipV="1">
                <a:off x="815452" y="1737571"/>
                <a:ext cx="43586" cy="128082"/>
              </a:xfrm>
              <a:custGeom>
                <a:avLst/>
                <a:gdLst>
                  <a:gd name="connsiteX0" fmla="*/ 0 w 233219"/>
                  <a:gd name="connsiteY0" fmla="*/ 574488 h 685340"/>
                  <a:gd name="connsiteX1" fmla="*/ 1376 w 233219"/>
                  <a:gd name="connsiteY1" fmla="*/ 660329 h 685340"/>
                  <a:gd name="connsiteX2" fmla="*/ 138885 w 233219"/>
                  <a:gd name="connsiteY2" fmla="*/ 678137 h 685340"/>
                  <a:gd name="connsiteX3" fmla="*/ 208280 w 233219"/>
                  <a:gd name="connsiteY3" fmla="*/ 685340 h 685340"/>
                  <a:gd name="connsiteX4" fmla="*/ 205412 w 233219"/>
                  <a:gd name="connsiteY4" fmla="*/ 537483 h 685340"/>
                  <a:gd name="connsiteX5" fmla="*/ 230284 w 233219"/>
                  <a:gd name="connsiteY5" fmla="*/ 24536 h 685340"/>
                  <a:gd name="connsiteX6" fmla="*/ 233219 w 233219"/>
                  <a:gd name="connsiteY6" fmla="*/ 0 h 685340"/>
                  <a:gd name="connsiteX7" fmla="*/ 112042 w 233219"/>
                  <a:gd name="connsiteY7" fmla="*/ 23295 h 685340"/>
                  <a:gd name="connsiteX8" fmla="*/ 22196 w 233219"/>
                  <a:gd name="connsiteY8" fmla="*/ 45076 h 685340"/>
                  <a:gd name="connsiteX9" fmla="*/ 16924 w 233219"/>
                  <a:gd name="connsiteY9" fmla="*/ 104961 h 685340"/>
                  <a:gd name="connsiteX10" fmla="*/ 0 w 233219"/>
                  <a:gd name="connsiteY10" fmla="*/ 574488 h 68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219" h="685340">
                    <a:moveTo>
                      <a:pt x="0" y="574488"/>
                    </a:moveTo>
                    <a:lnTo>
                      <a:pt x="1376" y="660329"/>
                    </a:lnTo>
                    <a:lnTo>
                      <a:pt x="138885" y="678137"/>
                    </a:lnTo>
                    <a:lnTo>
                      <a:pt x="208280" y="685340"/>
                    </a:lnTo>
                    <a:lnTo>
                      <a:pt x="205412" y="537483"/>
                    </a:lnTo>
                    <a:cubicBezTo>
                      <a:pt x="205412" y="356405"/>
                      <a:pt x="214231" y="183363"/>
                      <a:pt x="230284" y="24536"/>
                    </a:cubicBezTo>
                    <a:lnTo>
                      <a:pt x="233219" y="0"/>
                    </a:lnTo>
                    <a:lnTo>
                      <a:pt x="112042" y="23295"/>
                    </a:lnTo>
                    <a:lnTo>
                      <a:pt x="22196" y="45076"/>
                    </a:lnTo>
                    <a:lnTo>
                      <a:pt x="16924" y="104961"/>
                    </a:lnTo>
                    <a:cubicBezTo>
                      <a:pt x="5962" y="251862"/>
                      <a:pt x="0" y="409888"/>
                      <a:pt x="0" y="5744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6" name="Freeform 265">
                <a:extLst>
                  <a:ext uri="{FF2B5EF4-FFF2-40B4-BE49-F238E27FC236}">
                    <a16:creationId xmlns:a16="http://schemas.microsoft.com/office/drawing/2014/main" id="{95D1C4BC-5A29-3DED-15B8-F355520CCA31}"/>
                  </a:ext>
                </a:extLst>
              </p:cNvPr>
              <p:cNvSpPr/>
              <p:nvPr/>
            </p:nvSpPr>
            <p:spPr>
              <a:xfrm rot="5400000" flipV="1">
                <a:off x="927985" y="1764311"/>
                <a:ext cx="44752" cy="76775"/>
              </a:xfrm>
              <a:custGeom>
                <a:avLst/>
                <a:gdLst>
                  <a:gd name="connsiteX0" fmla="*/ 0 w 239458"/>
                  <a:gd name="connsiteY0" fmla="*/ 0 h 410806"/>
                  <a:gd name="connsiteX1" fmla="*/ 756 w 239458"/>
                  <a:gd name="connsiteY1" fmla="*/ 47134 h 410806"/>
                  <a:gd name="connsiteX2" fmla="*/ 10763 w 239458"/>
                  <a:gd name="connsiteY2" fmla="*/ 252117 h 410806"/>
                  <a:gd name="connsiteX3" fmla="*/ 20115 w 239458"/>
                  <a:gd name="connsiteY3" fmla="*/ 364161 h 410806"/>
                  <a:gd name="connsiteX4" fmla="*/ 109349 w 239458"/>
                  <a:gd name="connsiteY4" fmla="*/ 385794 h 410806"/>
                  <a:gd name="connsiteX5" fmla="*/ 239458 w 239458"/>
                  <a:gd name="connsiteY5" fmla="*/ 410806 h 410806"/>
                  <a:gd name="connsiteX6" fmla="*/ 238079 w 239458"/>
                  <a:gd name="connsiteY6" fmla="*/ 401446 h 410806"/>
                  <a:gd name="connsiteX7" fmla="*/ 218840 w 239458"/>
                  <a:gd name="connsiteY7" fmla="*/ 210953 h 410806"/>
                  <a:gd name="connsiteX8" fmla="*/ 207918 w 239458"/>
                  <a:gd name="connsiteY8" fmla="*/ 26067 h 410806"/>
                  <a:gd name="connsiteX9" fmla="*/ 103795 w 239458"/>
                  <a:gd name="connsiteY9" fmla="*/ 14534 h 410806"/>
                  <a:gd name="connsiteX10" fmla="*/ 0 w 239458"/>
                  <a:gd name="connsiteY10" fmla="*/ 0 h 41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458" h="410806">
                    <a:moveTo>
                      <a:pt x="0" y="0"/>
                    </a:moveTo>
                    <a:lnTo>
                      <a:pt x="756" y="47134"/>
                    </a:lnTo>
                    <a:cubicBezTo>
                      <a:pt x="3027" y="117293"/>
                      <a:pt x="6391" y="185754"/>
                      <a:pt x="10763" y="252117"/>
                    </a:cubicBezTo>
                    <a:lnTo>
                      <a:pt x="20115" y="364161"/>
                    </a:lnTo>
                    <a:lnTo>
                      <a:pt x="109349" y="385794"/>
                    </a:lnTo>
                    <a:lnTo>
                      <a:pt x="239458" y="410806"/>
                    </a:lnTo>
                    <a:lnTo>
                      <a:pt x="238079" y="401446"/>
                    </a:lnTo>
                    <a:cubicBezTo>
                      <a:pt x="230525" y="340289"/>
                      <a:pt x="224078" y="276659"/>
                      <a:pt x="218840" y="210953"/>
                    </a:cubicBezTo>
                    <a:lnTo>
                      <a:pt x="207918" y="26067"/>
                    </a:lnTo>
                    <a:lnTo>
                      <a:pt x="103795" y="1453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7" name="Freeform 266">
                <a:extLst>
                  <a:ext uri="{FF2B5EF4-FFF2-40B4-BE49-F238E27FC236}">
                    <a16:creationId xmlns:a16="http://schemas.microsoft.com/office/drawing/2014/main" id="{BB99CFD0-6A36-6589-06A7-81B673B8B8DD}"/>
                  </a:ext>
                </a:extLst>
              </p:cNvPr>
              <p:cNvSpPr/>
              <p:nvPr/>
            </p:nvSpPr>
            <p:spPr>
              <a:xfrm rot="5400000" flipV="1">
                <a:off x="707164" y="1771482"/>
                <a:ext cx="51884" cy="78489"/>
              </a:xfrm>
              <a:custGeom>
                <a:avLst/>
                <a:gdLst>
                  <a:gd name="connsiteX0" fmla="*/ 0 w 277623"/>
                  <a:gd name="connsiteY0" fmla="*/ 419978 h 419978"/>
                  <a:gd name="connsiteX1" fmla="*/ 61868 w 277623"/>
                  <a:gd name="connsiteY1" fmla="*/ 404290 h 419978"/>
                  <a:gd name="connsiteX2" fmla="*/ 203838 w 277623"/>
                  <a:gd name="connsiteY2" fmla="*/ 375745 h 419978"/>
                  <a:gd name="connsiteX3" fmla="*/ 212628 w 277623"/>
                  <a:gd name="connsiteY3" fmla="*/ 374606 h 419978"/>
                  <a:gd name="connsiteX4" fmla="*/ 222125 w 277623"/>
                  <a:gd name="connsiteY4" fmla="*/ 295221 h 419978"/>
                  <a:gd name="connsiteX5" fmla="*/ 271998 w 277623"/>
                  <a:gd name="connsiteY5" fmla="*/ 21428 h 419978"/>
                  <a:gd name="connsiteX6" fmla="*/ 277623 w 277623"/>
                  <a:gd name="connsiteY6" fmla="*/ 0 h 419978"/>
                  <a:gd name="connsiteX7" fmla="*/ 211353 w 277623"/>
                  <a:gd name="connsiteY7" fmla="*/ 16233 h 419978"/>
                  <a:gd name="connsiteX8" fmla="*/ 71072 w 277623"/>
                  <a:gd name="connsiteY8" fmla="*/ 61461 h 419978"/>
                  <a:gd name="connsiteX9" fmla="*/ 47622 w 277623"/>
                  <a:gd name="connsiteY9" fmla="*/ 70996 h 419978"/>
                  <a:gd name="connsiteX10" fmla="*/ 37273 w 277623"/>
                  <a:gd name="connsiteY10" fmla="*/ 126723 h 419978"/>
                  <a:gd name="connsiteX11" fmla="*/ 2949 w 277623"/>
                  <a:gd name="connsiteY11" fmla="*/ 386480 h 419978"/>
                  <a:gd name="connsiteX12" fmla="*/ 0 w 277623"/>
                  <a:gd name="connsiteY12" fmla="*/ 419978 h 41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623" h="419978">
                    <a:moveTo>
                      <a:pt x="0" y="419978"/>
                    </a:moveTo>
                    <a:lnTo>
                      <a:pt x="61868" y="404290"/>
                    </a:lnTo>
                    <a:cubicBezTo>
                      <a:pt x="107893" y="393855"/>
                      <a:pt x="155261" y="384321"/>
                      <a:pt x="203838" y="375745"/>
                    </a:cubicBezTo>
                    <a:lnTo>
                      <a:pt x="212628" y="374606"/>
                    </a:lnTo>
                    <a:lnTo>
                      <a:pt x="222125" y="295221"/>
                    </a:lnTo>
                    <a:cubicBezTo>
                      <a:pt x="235925" y="196113"/>
                      <a:pt x="252706" y="104238"/>
                      <a:pt x="271998" y="21428"/>
                    </a:cubicBezTo>
                    <a:lnTo>
                      <a:pt x="277623" y="0"/>
                    </a:lnTo>
                    <a:lnTo>
                      <a:pt x="211353" y="16233"/>
                    </a:lnTo>
                    <a:cubicBezTo>
                      <a:pt x="163354" y="29821"/>
                      <a:pt x="116549" y="44927"/>
                      <a:pt x="71072" y="61461"/>
                    </a:cubicBezTo>
                    <a:lnTo>
                      <a:pt x="47622" y="70996"/>
                    </a:lnTo>
                    <a:lnTo>
                      <a:pt x="37273" y="126723"/>
                    </a:lnTo>
                    <a:cubicBezTo>
                      <a:pt x="23943" y="206792"/>
                      <a:pt x="12407" y="293827"/>
                      <a:pt x="2949" y="386480"/>
                    </a:cubicBezTo>
                    <a:lnTo>
                      <a:pt x="0" y="41997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8" name="Freeform 267">
                <a:extLst>
                  <a:ext uri="{FF2B5EF4-FFF2-40B4-BE49-F238E27FC236}">
                    <a16:creationId xmlns:a16="http://schemas.microsoft.com/office/drawing/2014/main" id="{746777B2-1AE0-ED70-A4E0-20880F032499}"/>
                  </a:ext>
                </a:extLst>
              </p:cNvPr>
              <p:cNvSpPr/>
              <p:nvPr/>
            </p:nvSpPr>
            <p:spPr>
              <a:xfrm rot="5400000" flipV="1">
                <a:off x="1001870" y="1772284"/>
                <a:ext cx="56558" cy="81700"/>
              </a:xfrm>
              <a:custGeom>
                <a:avLst/>
                <a:gdLst>
                  <a:gd name="connsiteX0" fmla="*/ 0 w 302631"/>
                  <a:gd name="connsiteY0" fmla="*/ 0 h 437159"/>
                  <a:gd name="connsiteX1" fmla="*/ 2568 w 302631"/>
                  <a:gd name="connsiteY1" fmla="*/ 30763 h 437159"/>
                  <a:gd name="connsiteX2" fmla="*/ 24170 w 302631"/>
                  <a:gd name="connsiteY2" fmla="*/ 208179 h 437159"/>
                  <a:gd name="connsiteX3" fmla="*/ 31337 w 302631"/>
                  <a:gd name="connsiteY3" fmla="*/ 249182 h 437159"/>
                  <a:gd name="connsiteX4" fmla="*/ 46766 w 302631"/>
                  <a:gd name="connsiteY4" fmla="*/ 359750 h 437159"/>
                  <a:gd name="connsiteX5" fmla="*/ 70691 w 302631"/>
                  <a:gd name="connsiteY5" fmla="*/ 369478 h 437159"/>
                  <a:gd name="connsiteX6" fmla="*/ 210972 w 302631"/>
                  <a:gd name="connsiteY6" fmla="*/ 414706 h 437159"/>
                  <a:gd name="connsiteX7" fmla="*/ 302631 w 302631"/>
                  <a:gd name="connsiteY7" fmla="*/ 437159 h 437159"/>
                  <a:gd name="connsiteX8" fmla="*/ 271617 w 302631"/>
                  <a:gd name="connsiteY8" fmla="*/ 321805 h 437159"/>
                  <a:gd name="connsiteX9" fmla="*/ 239704 w 302631"/>
                  <a:gd name="connsiteY9" fmla="*/ 163353 h 437159"/>
                  <a:gd name="connsiteX10" fmla="*/ 222504 w 302631"/>
                  <a:gd name="connsiteY10" fmla="*/ 46604 h 437159"/>
                  <a:gd name="connsiteX11" fmla="*/ 203457 w 302631"/>
                  <a:gd name="connsiteY11" fmla="*/ 44136 h 437159"/>
                  <a:gd name="connsiteX12" fmla="*/ 61487 w 302631"/>
                  <a:gd name="connsiteY12" fmla="*/ 15591 h 437159"/>
                  <a:gd name="connsiteX13" fmla="*/ 0 w 302631"/>
                  <a:gd name="connsiteY13" fmla="*/ 0 h 4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631" h="437159">
                    <a:moveTo>
                      <a:pt x="0" y="0"/>
                    </a:moveTo>
                    <a:lnTo>
                      <a:pt x="2568" y="30763"/>
                    </a:lnTo>
                    <a:cubicBezTo>
                      <a:pt x="8873" y="92532"/>
                      <a:pt x="16102" y="151804"/>
                      <a:pt x="24170" y="208179"/>
                    </a:cubicBezTo>
                    <a:lnTo>
                      <a:pt x="31337" y="249182"/>
                    </a:lnTo>
                    <a:lnTo>
                      <a:pt x="46766" y="359750"/>
                    </a:lnTo>
                    <a:lnTo>
                      <a:pt x="70691" y="369478"/>
                    </a:lnTo>
                    <a:cubicBezTo>
                      <a:pt x="116168" y="386013"/>
                      <a:pt x="162973" y="401119"/>
                      <a:pt x="210972" y="414706"/>
                    </a:cubicBezTo>
                    <a:lnTo>
                      <a:pt x="302631" y="437159"/>
                    </a:lnTo>
                    <a:lnTo>
                      <a:pt x="271617" y="321805"/>
                    </a:lnTo>
                    <a:cubicBezTo>
                      <a:pt x="260041" y="272120"/>
                      <a:pt x="249370" y="219170"/>
                      <a:pt x="239704" y="163353"/>
                    </a:cubicBezTo>
                    <a:lnTo>
                      <a:pt x="222504" y="46604"/>
                    </a:lnTo>
                    <a:lnTo>
                      <a:pt x="203457" y="44136"/>
                    </a:lnTo>
                    <a:cubicBezTo>
                      <a:pt x="154880" y="35561"/>
                      <a:pt x="107512" y="26027"/>
                      <a:pt x="61487" y="1559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9" name="Freeform 268">
                <a:extLst>
                  <a:ext uri="{FF2B5EF4-FFF2-40B4-BE49-F238E27FC236}">
                    <a16:creationId xmlns:a16="http://schemas.microsoft.com/office/drawing/2014/main" id="{8E7807D7-FA71-864E-778B-A7813A6A1C6A}"/>
                  </a:ext>
                </a:extLst>
              </p:cNvPr>
              <p:cNvSpPr/>
              <p:nvPr/>
            </p:nvSpPr>
            <p:spPr>
              <a:xfrm rot="5400000" flipV="1">
                <a:off x="1056924" y="1806300"/>
                <a:ext cx="58715" cy="37358"/>
              </a:xfrm>
              <a:custGeom>
                <a:avLst/>
                <a:gdLst>
                  <a:gd name="connsiteX0" fmla="*/ 0 w 314171"/>
                  <a:gd name="connsiteY0" fmla="*/ 0 h 199897"/>
                  <a:gd name="connsiteX1" fmla="*/ 5318 w 314171"/>
                  <a:gd name="connsiteY1" fmla="*/ 28580 h 199897"/>
                  <a:gd name="connsiteX2" fmla="*/ 22251 w 314171"/>
                  <a:gd name="connsiteY2" fmla="*/ 103447 h 199897"/>
                  <a:gd name="connsiteX3" fmla="*/ 28245 w 314171"/>
                  <a:gd name="connsiteY3" fmla="*/ 124980 h 199897"/>
                  <a:gd name="connsiteX4" fmla="*/ 70204 w 314171"/>
                  <a:gd name="connsiteY4" fmla="*/ 140286 h 199897"/>
                  <a:gd name="connsiteX5" fmla="*/ 217039 w 314171"/>
                  <a:gd name="connsiteY5" fmla="*/ 180984 h 199897"/>
                  <a:gd name="connsiteX6" fmla="*/ 314171 w 314171"/>
                  <a:gd name="connsiteY6" fmla="*/ 199897 h 199897"/>
                  <a:gd name="connsiteX7" fmla="*/ 293499 w 314171"/>
                  <a:gd name="connsiteY7" fmla="*/ 158610 h 199897"/>
                  <a:gd name="connsiteX8" fmla="*/ 263744 w 314171"/>
                  <a:gd name="connsiteY8" fmla="*/ 76079 h 199897"/>
                  <a:gd name="connsiteX9" fmla="*/ 133141 w 314171"/>
                  <a:gd name="connsiteY9" fmla="*/ 43591 h 199897"/>
                  <a:gd name="connsiteX10" fmla="*/ 0 w 314171"/>
                  <a:gd name="connsiteY10" fmla="*/ 0 h 19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1" h="199897">
                    <a:moveTo>
                      <a:pt x="0" y="0"/>
                    </a:moveTo>
                    <a:lnTo>
                      <a:pt x="5318" y="28580"/>
                    </a:lnTo>
                    <a:cubicBezTo>
                      <a:pt x="10750" y="55084"/>
                      <a:pt x="16400" y="80076"/>
                      <a:pt x="22251" y="103447"/>
                    </a:cubicBezTo>
                    <a:lnTo>
                      <a:pt x="28245" y="124980"/>
                    </a:lnTo>
                    <a:lnTo>
                      <a:pt x="70204" y="140286"/>
                    </a:lnTo>
                    <a:cubicBezTo>
                      <a:pt x="118005" y="155597"/>
                      <a:pt x="166995" y="169197"/>
                      <a:pt x="217039" y="180984"/>
                    </a:cubicBezTo>
                    <a:lnTo>
                      <a:pt x="314171" y="199897"/>
                    </a:lnTo>
                    <a:lnTo>
                      <a:pt x="293499" y="158610"/>
                    </a:lnTo>
                    <a:lnTo>
                      <a:pt x="263744" y="76079"/>
                    </a:lnTo>
                    <a:lnTo>
                      <a:pt x="133141" y="43591"/>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0" name="Freeform 269">
                <a:extLst>
                  <a:ext uri="{FF2B5EF4-FFF2-40B4-BE49-F238E27FC236}">
                    <a16:creationId xmlns:a16="http://schemas.microsoft.com/office/drawing/2014/main" id="{32D73BA6-97E8-457D-521C-BC55D18C72C7}"/>
                  </a:ext>
                </a:extLst>
              </p:cNvPr>
              <p:cNvSpPr/>
              <p:nvPr/>
            </p:nvSpPr>
            <p:spPr>
              <a:xfrm rot="5400000" flipV="1">
                <a:off x="1084325" y="1824582"/>
                <a:ext cx="59316" cy="19934"/>
              </a:xfrm>
              <a:custGeom>
                <a:avLst/>
                <a:gdLst>
                  <a:gd name="connsiteX0" fmla="*/ 0 w 317390"/>
                  <a:gd name="connsiteY0" fmla="*/ 0 h 106664"/>
                  <a:gd name="connsiteX1" fmla="*/ 10010 w 317390"/>
                  <a:gd name="connsiteY1" fmla="*/ 28512 h 106664"/>
                  <a:gd name="connsiteX2" fmla="*/ 39254 w 317390"/>
                  <a:gd name="connsiteY2" fmla="*/ 82188 h 106664"/>
                  <a:gd name="connsiteX3" fmla="*/ 46368 w 317390"/>
                  <a:gd name="connsiteY3" fmla="*/ 100415 h 106664"/>
                  <a:gd name="connsiteX4" fmla="*/ 91677 w 317390"/>
                  <a:gd name="connsiteY4" fmla="*/ 105210 h 106664"/>
                  <a:gd name="connsiteX5" fmla="*/ 257785 w 317390"/>
                  <a:gd name="connsiteY5" fmla="*/ 99338 h 106664"/>
                  <a:gd name="connsiteX6" fmla="*/ 317390 w 317390"/>
                  <a:gd name="connsiteY6" fmla="*/ 89218 h 106664"/>
                  <a:gd name="connsiteX7" fmla="*/ 303379 w 317390"/>
                  <a:gd name="connsiteY7" fmla="*/ 72250 h 106664"/>
                  <a:gd name="connsiteX8" fmla="*/ 150029 w 317390"/>
                  <a:gd name="connsiteY8" fmla="*/ 42053 h 106664"/>
                  <a:gd name="connsiteX9" fmla="*/ 0 w 317390"/>
                  <a:gd name="connsiteY9" fmla="*/ 0 h 106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390" h="106664">
                    <a:moveTo>
                      <a:pt x="0" y="0"/>
                    </a:moveTo>
                    <a:lnTo>
                      <a:pt x="10010" y="28512"/>
                    </a:lnTo>
                    <a:lnTo>
                      <a:pt x="39254" y="82188"/>
                    </a:lnTo>
                    <a:lnTo>
                      <a:pt x="46368" y="100415"/>
                    </a:lnTo>
                    <a:lnTo>
                      <a:pt x="91677" y="105210"/>
                    </a:lnTo>
                    <a:cubicBezTo>
                      <a:pt x="148775" y="108466"/>
                      <a:pt x="204141" y="106146"/>
                      <a:pt x="257785" y="99338"/>
                    </a:cubicBezTo>
                    <a:lnTo>
                      <a:pt x="317390" y="89218"/>
                    </a:lnTo>
                    <a:lnTo>
                      <a:pt x="303379" y="72250"/>
                    </a:lnTo>
                    <a:lnTo>
                      <a:pt x="150029" y="4205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1" name="Freeform 270">
                <a:extLst>
                  <a:ext uri="{FF2B5EF4-FFF2-40B4-BE49-F238E27FC236}">
                    <a16:creationId xmlns:a16="http://schemas.microsoft.com/office/drawing/2014/main" id="{F8219CC6-4A2E-FEE1-EC0E-D1BAD95E9EC6}"/>
                  </a:ext>
                </a:extLst>
              </p:cNvPr>
              <p:cNvSpPr/>
              <p:nvPr/>
            </p:nvSpPr>
            <p:spPr>
              <a:xfrm rot="5400000" flipV="1">
                <a:off x="792494" y="1805443"/>
                <a:ext cx="87929" cy="144594"/>
              </a:xfrm>
              <a:custGeom>
                <a:avLst/>
                <a:gdLst>
                  <a:gd name="connsiteX0" fmla="*/ 0 w 470491"/>
                  <a:gd name="connsiteY0" fmla="*/ 560315 h 773689"/>
                  <a:gd name="connsiteX1" fmla="*/ 3532 w 470491"/>
                  <a:gd name="connsiteY1" fmla="*/ 742439 h 773689"/>
                  <a:gd name="connsiteX2" fmla="*/ 40511 w 470491"/>
                  <a:gd name="connsiteY2" fmla="*/ 746277 h 773689"/>
                  <a:gd name="connsiteX3" fmla="*/ 444855 w 470491"/>
                  <a:gd name="connsiteY3" fmla="*/ 773558 h 773689"/>
                  <a:gd name="connsiteX4" fmla="*/ 449399 w 470491"/>
                  <a:gd name="connsiteY4" fmla="*/ 773689 h 773689"/>
                  <a:gd name="connsiteX5" fmla="*/ 445485 w 470491"/>
                  <a:gd name="connsiteY5" fmla="*/ 549571 h 773689"/>
                  <a:gd name="connsiteX6" fmla="*/ 461277 w 470491"/>
                  <a:gd name="connsiteY6" fmla="*/ 97998 h 773689"/>
                  <a:gd name="connsiteX7" fmla="*/ 470491 w 470491"/>
                  <a:gd name="connsiteY7" fmla="*/ 0 h 773689"/>
                  <a:gd name="connsiteX8" fmla="*/ 256538 w 470491"/>
                  <a:gd name="connsiteY8" fmla="*/ 8607 h 773689"/>
                  <a:gd name="connsiteX9" fmla="*/ 26488 w 470491"/>
                  <a:gd name="connsiteY9" fmla="*/ 37105 h 773689"/>
                  <a:gd name="connsiteX10" fmla="*/ 20274 w 470491"/>
                  <a:gd name="connsiteY10" fmla="*/ 95436 h 773689"/>
                  <a:gd name="connsiteX11" fmla="*/ 0 w 470491"/>
                  <a:gd name="connsiteY11" fmla="*/ 560315 h 773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0491" h="773689">
                    <a:moveTo>
                      <a:pt x="0" y="560315"/>
                    </a:moveTo>
                    <a:lnTo>
                      <a:pt x="3532" y="742439"/>
                    </a:lnTo>
                    <a:lnTo>
                      <a:pt x="40511" y="746277"/>
                    </a:lnTo>
                    <a:cubicBezTo>
                      <a:pt x="170313" y="758159"/>
                      <a:pt x="305659" y="767394"/>
                      <a:pt x="444855" y="773558"/>
                    </a:cubicBezTo>
                    <a:lnTo>
                      <a:pt x="449399" y="773689"/>
                    </a:lnTo>
                    <a:lnTo>
                      <a:pt x="445485" y="549571"/>
                    </a:lnTo>
                    <a:cubicBezTo>
                      <a:pt x="445485" y="389391"/>
                      <a:pt x="451108" y="236794"/>
                      <a:pt x="461277" y="97998"/>
                    </a:cubicBezTo>
                    <a:lnTo>
                      <a:pt x="470491" y="0"/>
                    </a:lnTo>
                    <a:lnTo>
                      <a:pt x="256538" y="8607"/>
                    </a:lnTo>
                    <a:lnTo>
                      <a:pt x="26488" y="37105"/>
                    </a:lnTo>
                    <a:lnTo>
                      <a:pt x="20274" y="95436"/>
                    </a:lnTo>
                    <a:cubicBezTo>
                      <a:pt x="7143" y="240884"/>
                      <a:pt x="-1" y="397345"/>
                      <a:pt x="0" y="5603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2" name="Freeform 271">
                <a:extLst>
                  <a:ext uri="{FF2B5EF4-FFF2-40B4-BE49-F238E27FC236}">
                    <a16:creationId xmlns:a16="http://schemas.microsoft.com/office/drawing/2014/main" id="{E4FD04BA-BDB8-B927-BB23-B72D50C65A47}"/>
                  </a:ext>
                </a:extLst>
              </p:cNvPr>
              <p:cNvSpPr/>
              <p:nvPr/>
            </p:nvSpPr>
            <p:spPr>
              <a:xfrm rot="5400000" flipV="1">
                <a:off x="913330" y="1840415"/>
                <a:ext cx="89542" cy="78978"/>
              </a:xfrm>
              <a:custGeom>
                <a:avLst/>
                <a:gdLst>
                  <a:gd name="connsiteX0" fmla="*/ 0 w 479120"/>
                  <a:gd name="connsiteY0" fmla="*/ 0 h 422592"/>
                  <a:gd name="connsiteX1" fmla="*/ 8854 w 479120"/>
                  <a:gd name="connsiteY1" fmla="*/ 149877 h 422592"/>
                  <a:gd name="connsiteX2" fmla="*/ 28092 w 479120"/>
                  <a:gd name="connsiteY2" fmla="*/ 340370 h 422592"/>
                  <a:gd name="connsiteX3" fmla="*/ 34932 w 479120"/>
                  <a:gd name="connsiteY3" fmla="*/ 386794 h 422592"/>
                  <a:gd name="connsiteX4" fmla="*/ 249271 w 479120"/>
                  <a:gd name="connsiteY4" fmla="*/ 413345 h 422592"/>
                  <a:gd name="connsiteX5" fmla="*/ 479120 w 479120"/>
                  <a:gd name="connsiteY5" fmla="*/ 422592 h 422592"/>
                  <a:gd name="connsiteX6" fmla="*/ 472538 w 479120"/>
                  <a:gd name="connsiteY6" fmla="*/ 371775 h 422592"/>
                  <a:gd name="connsiteX7" fmla="*/ 454010 w 479120"/>
                  <a:gd name="connsiteY7" fmla="*/ 174712 h 422592"/>
                  <a:gd name="connsiteX8" fmla="*/ 446353 w 479120"/>
                  <a:gd name="connsiteY8" fmla="*/ 32305 h 422592"/>
                  <a:gd name="connsiteX9" fmla="*/ 238429 w 479120"/>
                  <a:gd name="connsiteY9" fmla="*/ 20417 h 422592"/>
                  <a:gd name="connsiteX10" fmla="*/ 19163 w 479120"/>
                  <a:gd name="connsiteY10" fmla="*/ 2122 h 422592"/>
                  <a:gd name="connsiteX11" fmla="*/ 0 w 479120"/>
                  <a:gd name="connsiteY11" fmla="*/ 0 h 42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9120" h="422592">
                    <a:moveTo>
                      <a:pt x="0" y="0"/>
                    </a:moveTo>
                    <a:lnTo>
                      <a:pt x="8854" y="149877"/>
                    </a:lnTo>
                    <a:cubicBezTo>
                      <a:pt x="14092" y="215584"/>
                      <a:pt x="20539" y="279213"/>
                      <a:pt x="28092" y="340370"/>
                    </a:cubicBezTo>
                    <a:lnTo>
                      <a:pt x="34932" y="386794"/>
                    </a:lnTo>
                    <a:lnTo>
                      <a:pt x="249271" y="413345"/>
                    </a:lnTo>
                    <a:lnTo>
                      <a:pt x="479120" y="422592"/>
                    </a:lnTo>
                    <a:lnTo>
                      <a:pt x="472538" y="371775"/>
                    </a:lnTo>
                    <a:cubicBezTo>
                      <a:pt x="465315" y="310057"/>
                      <a:pt x="459094" y="244110"/>
                      <a:pt x="454010" y="174712"/>
                    </a:cubicBezTo>
                    <a:lnTo>
                      <a:pt x="446353" y="32305"/>
                    </a:lnTo>
                    <a:lnTo>
                      <a:pt x="238429" y="20417"/>
                    </a:lnTo>
                    <a:cubicBezTo>
                      <a:pt x="163765" y="15170"/>
                      <a:pt x="90579" y="9047"/>
                      <a:pt x="19163" y="212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3" name="Freeform 272">
                <a:extLst>
                  <a:ext uri="{FF2B5EF4-FFF2-40B4-BE49-F238E27FC236}">
                    <a16:creationId xmlns:a16="http://schemas.microsoft.com/office/drawing/2014/main" id="{F5E40BB8-F1E0-DF57-6EB2-DF6C1604A58D}"/>
                  </a:ext>
                </a:extLst>
              </p:cNvPr>
              <p:cNvSpPr/>
              <p:nvPr/>
            </p:nvSpPr>
            <p:spPr>
              <a:xfrm rot="5400000" flipV="1">
                <a:off x="673846" y="1847175"/>
                <a:ext cx="95529" cy="80587"/>
              </a:xfrm>
              <a:custGeom>
                <a:avLst/>
                <a:gdLst>
                  <a:gd name="connsiteX0" fmla="*/ 0 w 511156"/>
                  <a:gd name="connsiteY0" fmla="*/ 431205 h 431205"/>
                  <a:gd name="connsiteX1" fmla="*/ 214829 w 511156"/>
                  <a:gd name="connsiteY1" fmla="*/ 403370 h 431205"/>
                  <a:gd name="connsiteX2" fmla="*/ 443421 w 511156"/>
                  <a:gd name="connsiteY2" fmla="*/ 393752 h 431205"/>
                  <a:gd name="connsiteX3" fmla="*/ 448078 w 511156"/>
                  <a:gd name="connsiteY3" fmla="*/ 344218 h 431205"/>
                  <a:gd name="connsiteX4" fmla="*/ 502357 w 511156"/>
                  <a:gd name="connsiteY4" fmla="*/ 30861 h 431205"/>
                  <a:gd name="connsiteX5" fmla="*/ 511156 w 511156"/>
                  <a:gd name="connsiteY5" fmla="*/ 0 h 431205"/>
                  <a:gd name="connsiteX6" fmla="*/ 378061 w 511156"/>
                  <a:gd name="connsiteY6" fmla="*/ 4498 h 431205"/>
                  <a:gd name="connsiteX7" fmla="*/ 332250 w 511156"/>
                  <a:gd name="connsiteY7" fmla="*/ 9178 h 431205"/>
                  <a:gd name="connsiteX8" fmla="*/ 283032 w 511156"/>
                  <a:gd name="connsiteY8" fmla="*/ 38730 h 431205"/>
                  <a:gd name="connsiteX9" fmla="*/ 209638 w 511156"/>
                  <a:gd name="connsiteY9" fmla="*/ 35815 h 431205"/>
                  <a:gd name="connsiteX10" fmla="*/ 196819 w 511156"/>
                  <a:gd name="connsiteY10" fmla="*/ 24543 h 431205"/>
                  <a:gd name="connsiteX11" fmla="*/ 65606 w 511156"/>
                  <a:gd name="connsiteY11" fmla="*/ 47123 h 431205"/>
                  <a:gd name="connsiteX12" fmla="*/ 44752 w 511156"/>
                  <a:gd name="connsiteY12" fmla="*/ 139926 h 431205"/>
                  <a:gd name="connsiteX13" fmla="*/ 3632 w 511156"/>
                  <a:gd name="connsiteY13" fmla="*/ 397110 h 431205"/>
                  <a:gd name="connsiteX14" fmla="*/ 0 w 511156"/>
                  <a:gd name="connsiteY14" fmla="*/ 431205 h 43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1156" h="431205">
                    <a:moveTo>
                      <a:pt x="0" y="431205"/>
                    </a:moveTo>
                    <a:lnTo>
                      <a:pt x="214829" y="403370"/>
                    </a:lnTo>
                    <a:lnTo>
                      <a:pt x="443421" y="393752"/>
                    </a:lnTo>
                    <a:lnTo>
                      <a:pt x="448078" y="344218"/>
                    </a:lnTo>
                    <a:cubicBezTo>
                      <a:pt x="462523" y="220780"/>
                      <a:pt x="480975" y="114254"/>
                      <a:pt x="502357" y="30861"/>
                    </a:cubicBezTo>
                    <a:lnTo>
                      <a:pt x="511156" y="0"/>
                    </a:lnTo>
                    <a:lnTo>
                      <a:pt x="378061" y="4498"/>
                    </a:lnTo>
                    <a:lnTo>
                      <a:pt x="332250" y="9178"/>
                    </a:lnTo>
                    <a:lnTo>
                      <a:pt x="283032" y="38730"/>
                    </a:lnTo>
                    <a:cubicBezTo>
                      <a:pt x="237678" y="54226"/>
                      <a:pt x="223740" y="48415"/>
                      <a:pt x="209638" y="35815"/>
                    </a:cubicBezTo>
                    <a:lnTo>
                      <a:pt x="196819" y="24543"/>
                    </a:lnTo>
                    <a:lnTo>
                      <a:pt x="65606" y="47123"/>
                    </a:lnTo>
                    <a:lnTo>
                      <a:pt x="44752" y="139926"/>
                    </a:lnTo>
                    <a:cubicBezTo>
                      <a:pt x="28783" y="219201"/>
                      <a:pt x="14962" y="305375"/>
                      <a:pt x="3632" y="397110"/>
                    </a:cubicBezTo>
                    <a:lnTo>
                      <a:pt x="0" y="43120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4" name="Freeform 273">
                <a:extLst>
                  <a:ext uri="{FF2B5EF4-FFF2-40B4-BE49-F238E27FC236}">
                    <a16:creationId xmlns:a16="http://schemas.microsoft.com/office/drawing/2014/main" id="{39E764D9-6397-4CF4-B4AA-CEF623EF762C}"/>
                  </a:ext>
                </a:extLst>
              </p:cNvPr>
              <p:cNvSpPr/>
              <p:nvPr/>
            </p:nvSpPr>
            <p:spPr>
              <a:xfrm rot="5400000" flipV="1">
                <a:off x="987679" y="1855504"/>
                <a:ext cx="107376" cy="82419"/>
              </a:xfrm>
              <a:custGeom>
                <a:avLst/>
                <a:gdLst>
                  <a:gd name="connsiteX0" fmla="*/ 0 w 574548"/>
                  <a:gd name="connsiteY0" fmla="*/ 0 h 441007"/>
                  <a:gd name="connsiteX1" fmla="*/ 11742 w 574548"/>
                  <a:gd name="connsiteY1" fmla="*/ 79696 h 441007"/>
                  <a:gd name="connsiteX2" fmla="*/ 20328 w 574548"/>
                  <a:gd name="connsiteY2" fmla="*/ 120293 h 441007"/>
                  <a:gd name="connsiteX3" fmla="*/ 39460 w 574548"/>
                  <a:gd name="connsiteY3" fmla="*/ 233606 h 441007"/>
                  <a:gd name="connsiteX4" fmla="*/ 78458 w 574548"/>
                  <a:gd name="connsiteY4" fmla="*/ 390838 h 441007"/>
                  <a:gd name="connsiteX5" fmla="*/ 81057 w 574548"/>
                  <a:gd name="connsiteY5" fmla="*/ 398554 h 441007"/>
                  <a:gd name="connsiteX6" fmla="*/ 200950 w 574548"/>
                  <a:gd name="connsiteY6" fmla="*/ 419186 h 441007"/>
                  <a:gd name="connsiteX7" fmla="*/ 524371 w 574548"/>
                  <a:gd name="connsiteY7" fmla="*/ 441007 h 441007"/>
                  <a:gd name="connsiteX8" fmla="*/ 574548 w 574548"/>
                  <a:gd name="connsiteY8" fmla="*/ 439312 h 441007"/>
                  <a:gd name="connsiteX9" fmla="*/ 556444 w 574548"/>
                  <a:gd name="connsiteY9" fmla="*/ 423360 h 441007"/>
                  <a:gd name="connsiteX10" fmla="*/ 454846 w 574548"/>
                  <a:gd name="connsiteY10" fmla="*/ 107138 h 441007"/>
                  <a:gd name="connsiteX11" fmla="*/ 443632 w 574548"/>
                  <a:gd name="connsiteY11" fmla="*/ 35907 h 441007"/>
                  <a:gd name="connsiteX12" fmla="*/ 197059 w 574548"/>
                  <a:gd name="connsiteY12" fmla="*/ 25532 h 441007"/>
                  <a:gd name="connsiteX13" fmla="*/ 0 w 574548"/>
                  <a:gd name="connsiteY13" fmla="*/ 0 h 44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548" h="441007">
                    <a:moveTo>
                      <a:pt x="0" y="0"/>
                    </a:moveTo>
                    <a:lnTo>
                      <a:pt x="11742" y="79696"/>
                    </a:lnTo>
                    <a:lnTo>
                      <a:pt x="20328" y="120293"/>
                    </a:lnTo>
                    <a:lnTo>
                      <a:pt x="39460" y="233606"/>
                    </a:lnTo>
                    <a:cubicBezTo>
                      <a:pt x="51381" y="291860"/>
                      <a:pt x="64439" y="344559"/>
                      <a:pt x="78458" y="390838"/>
                    </a:cubicBezTo>
                    <a:lnTo>
                      <a:pt x="81057" y="398554"/>
                    </a:lnTo>
                    <a:lnTo>
                      <a:pt x="200950" y="419186"/>
                    </a:lnTo>
                    <a:cubicBezTo>
                      <a:pt x="305418" y="433494"/>
                      <a:pt x="413583" y="441007"/>
                      <a:pt x="524371" y="441007"/>
                    </a:cubicBezTo>
                    <a:lnTo>
                      <a:pt x="574548" y="439312"/>
                    </a:lnTo>
                    <a:lnTo>
                      <a:pt x="556444" y="423360"/>
                    </a:lnTo>
                    <a:cubicBezTo>
                      <a:pt x="517199" y="376999"/>
                      <a:pt x="482121" y="264594"/>
                      <a:pt x="454846" y="107138"/>
                    </a:cubicBezTo>
                    <a:lnTo>
                      <a:pt x="443632" y="35907"/>
                    </a:lnTo>
                    <a:lnTo>
                      <a:pt x="197059" y="25532"/>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5" name="Freeform 274">
                <a:extLst>
                  <a:ext uri="{FF2B5EF4-FFF2-40B4-BE49-F238E27FC236}">
                    <a16:creationId xmlns:a16="http://schemas.microsoft.com/office/drawing/2014/main" id="{7D5F641A-F70C-CC68-3FF3-7A0BCE701E5A}"/>
                  </a:ext>
                </a:extLst>
              </p:cNvPr>
              <p:cNvSpPr/>
              <p:nvPr/>
            </p:nvSpPr>
            <p:spPr>
              <a:xfrm rot="5400000" flipV="1">
                <a:off x="1059963" y="1886767"/>
                <a:ext cx="75724" cy="25550"/>
              </a:xfrm>
              <a:custGeom>
                <a:avLst/>
                <a:gdLst>
                  <a:gd name="connsiteX0" fmla="*/ 0 w 405183"/>
                  <a:gd name="connsiteY0" fmla="*/ 0 h 136710"/>
                  <a:gd name="connsiteX1" fmla="*/ 369 w 405183"/>
                  <a:gd name="connsiteY1" fmla="*/ 1095 h 136710"/>
                  <a:gd name="connsiteX2" fmla="*/ 23403 w 405183"/>
                  <a:gd name="connsiteY2" fmla="*/ 55318 h 136710"/>
                  <a:gd name="connsiteX3" fmla="*/ 58437 w 405183"/>
                  <a:gd name="connsiteY3" fmla="*/ 108462 h 136710"/>
                  <a:gd name="connsiteX4" fmla="*/ 65334 w 405183"/>
                  <a:gd name="connsiteY4" fmla="*/ 123066 h 136710"/>
                  <a:gd name="connsiteX5" fmla="*/ 175424 w 405183"/>
                  <a:gd name="connsiteY5" fmla="*/ 135789 h 136710"/>
                  <a:gd name="connsiteX6" fmla="*/ 199509 w 405183"/>
                  <a:gd name="connsiteY6" fmla="*/ 136710 h 136710"/>
                  <a:gd name="connsiteX7" fmla="*/ 324157 w 405183"/>
                  <a:gd name="connsiteY7" fmla="*/ 82588 h 136710"/>
                  <a:gd name="connsiteX8" fmla="*/ 405183 w 405183"/>
                  <a:gd name="connsiteY8" fmla="*/ 38055 h 136710"/>
                  <a:gd name="connsiteX9" fmla="*/ 255164 w 405183"/>
                  <a:gd name="connsiteY9" fmla="*/ 32907 h 136710"/>
                  <a:gd name="connsiteX10" fmla="*/ 90665 w 405183"/>
                  <a:gd name="connsiteY10" fmla="*/ 15844 h 136710"/>
                  <a:gd name="connsiteX11" fmla="*/ 0 w 405183"/>
                  <a:gd name="connsiteY11" fmla="*/ 0 h 13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183" h="136710">
                    <a:moveTo>
                      <a:pt x="0" y="0"/>
                    </a:moveTo>
                    <a:lnTo>
                      <a:pt x="369" y="1095"/>
                    </a:lnTo>
                    <a:cubicBezTo>
                      <a:pt x="7836" y="20918"/>
                      <a:pt x="15522" y="39028"/>
                      <a:pt x="23403" y="55318"/>
                    </a:cubicBezTo>
                    <a:lnTo>
                      <a:pt x="58437" y="108462"/>
                    </a:lnTo>
                    <a:lnTo>
                      <a:pt x="65334" y="123066"/>
                    </a:lnTo>
                    <a:lnTo>
                      <a:pt x="175424" y="135789"/>
                    </a:lnTo>
                    <a:lnTo>
                      <a:pt x="199509" y="136710"/>
                    </a:lnTo>
                    <a:lnTo>
                      <a:pt x="324157" y="82588"/>
                    </a:lnTo>
                    <a:lnTo>
                      <a:pt x="405183" y="38055"/>
                    </a:lnTo>
                    <a:lnTo>
                      <a:pt x="255164" y="32907"/>
                    </a:lnTo>
                    <a:cubicBezTo>
                      <a:pt x="199469" y="29063"/>
                      <a:pt x="144590" y="23344"/>
                      <a:pt x="90665" y="15844"/>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6" name="Freeform 275">
                <a:extLst>
                  <a:ext uri="{FF2B5EF4-FFF2-40B4-BE49-F238E27FC236}">
                    <a16:creationId xmlns:a16="http://schemas.microsoft.com/office/drawing/2014/main" id="{63B9DF56-44F9-92C3-19F0-489A795D1F1C}"/>
                  </a:ext>
                </a:extLst>
              </p:cNvPr>
              <p:cNvSpPr/>
              <p:nvPr/>
            </p:nvSpPr>
            <p:spPr>
              <a:xfrm rot="5400000" flipV="1">
                <a:off x="654280" y="1925505"/>
                <a:ext cx="23414" cy="12296"/>
              </a:xfrm>
              <a:custGeom>
                <a:avLst/>
                <a:gdLst>
                  <a:gd name="connsiteX0" fmla="*/ 0 w 125283"/>
                  <a:gd name="connsiteY0" fmla="*/ 65795 h 65795"/>
                  <a:gd name="connsiteX1" fmla="*/ 98652 w 125283"/>
                  <a:gd name="connsiteY1" fmla="*/ 62409 h 65795"/>
                  <a:gd name="connsiteX2" fmla="*/ 107133 w 125283"/>
                  <a:gd name="connsiteY2" fmla="*/ 38823 h 65795"/>
                  <a:gd name="connsiteX3" fmla="*/ 125283 w 125283"/>
                  <a:gd name="connsiteY3" fmla="*/ 473 h 65795"/>
                  <a:gd name="connsiteX4" fmla="*/ 112910 w 125283"/>
                  <a:gd name="connsiteY4" fmla="*/ 0 h 65795"/>
                  <a:gd name="connsiteX5" fmla="*/ 111798 w 125283"/>
                  <a:gd name="connsiteY5" fmla="*/ 659 h 65795"/>
                  <a:gd name="connsiteX6" fmla="*/ 52266 w 125283"/>
                  <a:gd name="connsiteY6" fmla="*/ 34412 h 65795"/>
                  <a:gd name="connsiteX7" fmla="*/ 0 w 125283"/>
                  <a:gd name="connsiteY7" fmla="*/ 65795 h 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283" h="65795">
                    <a:moveTo>
                      <a:pt x="0" y="65795"/>
                    </a:moveTo>
                    <a:lnTo>
                      <a:pt x="98652" y="62409"/>
                    </a:lnTo>
                    <a:lnTo>
                      <a:pt x="107133" y="38823"/>
                    </a:lnTo>
                    <a:lnTo>
                      <a:pt x="125283" y="473"/>
                    </a:lnTo>
                    <a:lnTo>
                      <a:pt x="112910" y="0"/>
                    </a:lnTo>
                    <a:lnTo>
                      <a:pt x="111798" y="659"/>
                    </a:lnTo>
                    <a:lnTo>
                      <a:pt x="52266" y="34412"/>
                    </a:lnTo>
                    <a:lnTo>
                      <a:pt x="0" y="6579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7" name="Freeform 276">
                <a:extLst>
                  <a:ext uri="{FF2B5EF4-FFF2-40B4-BE49-F238E27FC236}">
                    <a16:creationId xmlns:a16="http://schemas.microsoft.com/office/drawing/2014/main" id="{586EBAD5-67F9-48DA-FBC0-77449C99D1DD}"/>
                  </a:ext>
                </a:extLst>
              </p:cNvPr>
              <p:cNvSpPr/>
              <p:nvPr/>
            </p:nvSpPr>
            <p:spPr>
              <a:xfrm rot="5400000" flipV="1">
                <a:off x="808089" y="1881177"/>
                <a:ext cx="57408" cy="146818"/>
              </a:xfrm>
              <a:custGeom>
                <a:avLst/>
                <a:gdLst>
                  <a:gd name="connsiteX0" fmla="*/ 0 w 307180"/>
                  <a:gd name="connsiteY0" fmla="*/ 553730 h 785593"/>
                  <a:gd name="connsiteX1" fmla="*/ 3120 w 307180"/>
                  <a:gd name="connsiteY1" fmla="*/ 777990 h 785593"/>
                  <a:gd name="connsiteX2" fmla="*/ 3171 w 307180"/>
                  <a:gd name="connsiteY2" fmla="*/ 779193 h 785593"/>
                  <a:gd name="connsiteX3" fmla="*/ 225134 w 307180"/>
                  <a:gd name="connsiteY3" fmla="*/ 785593 h 785593"/>
                  <a:gd name="connsiteX4" fmla="*/ 303743 w 307180"/>
                  <a:gd name="connsiteY4" fmla="*/ 785381 h 785593"/>
                  <a:gd name="connsiteX5" fmla="*/ 304060 w 307180"/>
                  <a:gd name="connsiteY5" fmla="*/ 777990 h 785593"/>
                  <a:gd name="connsiteX6" fmla="*/ 307180 w 307180"/>
                  <a:gd name="connsiteY6" fmla="*/ 553730 h 785593"/>
                  <a:gd name="connsiteX7" fmla="*/ 295110 w 307180"/>
                  <a:gd name="connsiteY7" fmla="*/ 120594 h 785593"/>
                  <a:gd name="connsiteX8" fmla="*/ 286695 w 307180"/>
                  <a:gd name="connsiteY8" fmla="*/ 8274 h 785593"/>
                  <a:gd name="connsiteX9" fmla="*/ 81019 w 307180"/>
                  <a:gd name="connsiteY9" fmla="*/ 0 h 785593"/>
                  <a:gd name="connsiteX10" fmla="*/ 20924 w 307180"/>
                  <a:gd name="connsiteY10" fmla="*/ 2418 h 785593"/>
                  <a:gd name="connsiteX11" fmla="*/ 12070 w 307180"/>
                  <a:gd name="connsiteY11" fmla="*/ 120594 h 785593"/>
                  <a:gd name="connsiteX12" fmla="*/ 0 w 307180"/>
                  <a:gd name="connsiteY12" fmla="*/ 553730 h 78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7180" h="785593">
                    <a:moveTo>
                      <a:pt x="0" y="553730"/>
                    </a:moveTo>
                    <a:cubicBezTo>
                      <a:pt x="0" y="630550"/>
                      <a:pt x="1074" y="705552"/>
                      <a:pt x="3120" y="777990"/>
                    </a:cubicBezTo>
                    <a:lnTo>
                      <a:pt x="3171" y="779193"/>
                    </a:lnTo>
                    <a:lnTo>
                      <a:pt x="225134" y="785593"/>
                    </a:lnTo>
                    <a:lnTo>
                      <a:pt x="303743" y="785381"/>
                    </a:lnTo>
                    <a:lnTo>
                      <a:pt x="304060" y="777990"/>
                    </a:lnTo>
                    <a:cubicBezTo>
                      <a:pt x="306106" y="705552"/>
                      <a:pt x="307180" y="630550"/>
                      <a:pt x="307180" y="553730"/>
                    </a:cubicBezTo>
                    <a:cubicBezTo>
                      <a:pt x="307180" y="400090"/>
                      <a:pt x="302882" y="253723"/>
                      <a:pt x="295110" y="120594"/>
                    </a:cubicBezTo>
                    <a:lnTo>
                      <a:pt x="286695" y="8274"/>
                    </a:lnTo>
                    <a:lnTo>
                      <a:pt x="81019" y="0"/>
                    </a:lnTo>
                    <a:lnTo>
                      <a:pt x="20924" y="2418"/>
                    </a:lnTo>
                    <a:lnTo>
                      <a:pt x="12070" y="120594"/>
                    </a:lnTo>
                    <a:cubicBezTo>
                      <a:pt x="4298" y="253723"/>
                      <a:pt x="0" y="400090"/>
                      <a:pt x="0" y="55373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8" name="Freeform 277">
                <a:extLst>
                  <a:ext uri="{FF2B5EF4-FFF2-40B4-BE49-F238E27FC236}">
                    <a16:creationId xmlns:a16="http://schemas.microsoft.com/office/drawing/2014/main" id="{76A57C96-772F-422A-C225-A8655683D55A}"/>
                  </a:ext>
                </a:extLst>
              </p:cNvPr>
              <p:cNvSpPr/>
              <p:nvPr/>
            </p:nvSpPr>
            <p:spPr>
              <a:xfrm rot="5400000" flipV="1">
                <a:off x="934228" y="1917937"/>
                <a:ext cx="54796" cy="73242"/>
              </a:xfrm>
              <a:custGeom>
                <a:avLst/>
                <a:gdLst>
                  <a:gd name="connsiteX0" fmla="*/ 0 w 293201"/>
                  <a:gd name="connsiteY0" fmla="*/ 0 h 391904"/>
                  <a:gd name="connsiteX1" fmla="*/ 5231 w 293201"/>
                  <a:gd name="connsiteY1" fmla="*/ 122068 h 391904"/>
                  <a:gd name="connsiteX2" fmla="*/ 19392 w 293201"/>
                  <a:gd name="connsiteY2" fmla="*/ 311086 h 391904"/>
                  <a:gd name="connsiteX3" fmla="*/ 28386 w 293201"/>
                  <a:gd name="connsiteY3" fmla="*/ 390062 h 391904"/>
                  <a:gd name="connsiteX4" fmla="*/ 74180 w 293201"/>
                  <a:gd name="connsiteY4" fmla="*/ 391904 h 391904"/>
                  <a:gd name="connsiteX5" fmla="*/ 265784 w 293201"/>
                  <a:gd name="connsiteY5" fmla="*/ 384196 h 391904"/>
                  <a:gd name="connsiteX6" fmla="*/ 274110 w 293201"/>
                  <a:gd name="connsiteY6" fmla="*/ 311086 h 391904"/>
                  <a:gd name="connsiteX7" fmla="*/ 288271 w 293201"/>
                  <a:gd name="connsiteY7" fmla="*/ 122068 h 391904"/>
                  <a:gd name="connsiteX8" fmla="*/ 293201 w 293201"/>
                  <a:gd name="connsiteY8" fmla="*/ 7006 h 391904"/>
                  <a:gd name="connsiteX9" fmla="*/ 247275 w 293201"/>
                  <a:gd name="connsiteY9" fmla="*/ 7130 h 391904"/>
                  <a:gd name="connsiteX10" fmla="*/ 0 w 293201"/>
                  <a:gd name="connsiteY10" fmla="*/ 0 h 39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3201" h="391904">
                    <a:moveTo>
                      <a:pt x="0" y="0"/>
                    </a:moveTo>
                    <a:lnTo>
                      <a:pt x="5231" y="122068"/>
                    </a:lnTo>
                    <a:cubicBezTo>
                      <a:pt x="9117" y="188633"/>
                      <a:pt x="13871" y="251887"/>
                      <a:pt x="19392" y="311086"/>
                    </a:cubicBezTo>
                    <a:lnTo>
                      <a:pt x="28386" y="390062"/>
                    </a:lnTo>
                    <a:lnTo>
                      <a:pt x="74180" y="391904"/>
                    </a:lnTo>
                    <a:lnTo>
                      <a:pt x="265784" y="384196"/>
                    </a:lnTo>
                    <a:lnTo>
                      <a:pt x="274110" y="311086"/>
                    </a:lnTo>
                    <a:cubicBezTo>
                      <a:pt x="279630" y="251887"/>
                      <a:pt x="284385" y="188633"/>
                      <a:pt x="288271" y="122068"/>
                    </a:cubicBezTo>
                    <a:lnTo>
                      <a:pt x="293201" y="7006"/>
                    </a:lnTo>
                    <a:lnTo>
                      <a:pt x="247275" y="7130"/>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9" name="Freeform 278">
                <a:extLst>
                  <a:ext uri="{FF2B5EF4-FFF2-40B4-BE49-F238E27FC236}">
                    <a16:creationId xmlns:a16="http://schemas.microsoft.com/office/drawing/2014/main" id="{078B51E5-7B81-CAA1-4B31-3BB693F42730}"/>
                  </a:ext>
                </a:extLst>
              </p:cNvPr>
              <p:cNvSpPr/>
              <p:nvPr/>
            </p:nvSpPr>
            <p:spPr>
              <a:xfrm rot="5400000" flipV="1">
                <a:off x="694288" y="1917344"/>
                <a:ext cx="48285" cy="74572"/>
              </a:xfrm>
              <a:custGeom>
                <a:avLst/>
                <a:gdLst>
                  <a:gd name="connsiteX0" fmla="*/ 0 w 258364"/>
                  <a:gd name="connsiteY0" fmla="*/ 392891 h 399017"/>
                  <a:gd name="connsiteX1" fmla="*/ 56382 w 258364"/>
                  <a:gd name="connsiteY1" fmla="*/ 390518 h 399017"/>
                  <a:gd name="connsiteX2" fmla="*/ 258364 w 258364"/>
                  <a:gd name="connsiteY2" fmla="*/ 399017 h 399017"/>
                  <a:gd name="connsiteX3" fmla="*/ 256312 w 258364"/>
                  <a:gd name="connsiteY3" fmla="*/ 371620 h 399017"/>
                  <a:gd name="connsiteX4" fmla="*/ 202163 w 258364"/>
                  <a:gd name="connsiteY4" fmla="*/ 15319 h 399017"/>
                  <a:gd name="connsiteX5" fmla="*/ 199119 w 258364"/>
                  <a:gd name="connsiteY5" fmla="*/ 4697 h 399017"/>
                  <a:gd name="connsiteX6" fmla="*/ 60132 w 258364"/>
                  <a:gd name="connsiteY6" fmla="*/ 0 h 399017"/>
                  <a:gd name="connsiteX7" fmla="*/ 55743 w 258364"/>
                  <a:gd name="connsiteY7" fmla="*/ 15319 h 399017"/>
                  <a:gd name="connsiteX8" fmla="*/ 1594 w 258364"/>
                  <a:gd name="connsiteY8" fmla="*/ 371620 h 399017"/>
                  <a:gd name="connsiteX9" fmla="*/ 0 w 258364"/>
                  <a:gd name="connsiteY9" fmla="*/ 392891 h 39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8364" h="399017">
                    <a:moveTo>
                      <a:pt x="0" y="392891"/>
                    </a:moveTo>
                    <a:lnTo>
                      <a:pt x="56382" y="390518"/>
                    </a:lnTo>
                    <a:lnTo>
                      <a:pt x="258364" y="399017"/>
                    </a:lnTo>
                    <a:lnTo>
                      <a:pt x="256312" y="371620"/>
                    </a:lnTo>
                    <a:cubicBezTo>
                      <a:pt x="242511" y="223622"/>
                      <a:pt x="223925" y="100971"/>
                      <a:pt x="202163" y="15319"/>
                    </a:cubicBezTo>
                    <a:lnTo>
                      <a:pt x="199119" y="4697"/>
                    </a:lnTo>
                    <a:lnTo>
                      <a:pt x="60132" y="0"/>
                    </a:lnTo>
                    <a:lnTo>
                      <a:pt x="55743" y="15319"/>
                    </a:lnTo>
                    <a:cubicBezTo>
                      <a:pt x="33980" y="100971"/>
                      <a:pt x="15394" y="223622"/>
                      <a:pt x="1594" y="371620"/>
                    </a:cubicBezTo>
                    <a:lnTo>
                      <a:pt x="0" y="39289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0" name="Freeform 279">
                <a:extLst>
                  <a:ext uri="{FF2B5EF4-FFF2-40B4-BE49-F238E27FC236}">
                    <a16:creationId xmlns:a16="http://schemas.microsoft.com/office/drawing/2014/main" id="{E203EDDC-0675-560F-78DB-E48D5ADFC55C}"/>
                  </a:ext>
                </a:extLst>
              </p:cNvPr>
              <p:cNvSpPr/>
              <p:nvPr/>
            </p:nvSpPr>
            <p:spPr>
              <a:xfrm rot="5400000" flipV="1">
                <a:off x="1019307" y="1920256"/>
                <a:ext cx="42258" cy="68791"/>
              </a:xfrm>
              <a:custGeom>
                <a:avLst/>
                <a:gdLst>
                  <a:gd name="connsiteX0" fmla="*/ 0 w 226113"/>
                  <a:gd name="connsiteY0" fmla="*/ 6136 h 368086"/>
                  <a:gd name="connsiteX1" fmla="*/ 4103 w 226113"/>
                  <a:gd name="connsiteY1" fmla="*/ 42167 h 368086"/>
                  <a:gd name="connsiteX2" fmla="*/ 112707 w 226113"/>
                  <a:gd name="connsiteY2" fmla="*/ 368086 h 368086"/>
                  <a:gd name="connsiteX3" fmla="*/ 221311 w 226113"/>
                  <a:gd name="connsiteY3" fmla="*/ 42167 h 368086"/>
                  <a:gd name="connsiteX4" fmla="*/ 226113 w 226113"/>
                  <a:gd name="connsiteY4" fmla="*/ 0 h 368086"/>
                  <a:gd name="connsiteX5" fmla="*/ 40136 w 226113"/>
                  <a:gd name="connsiteY5" fmla="*/ 7825 h 368086"/>
                  <a:gd name="connsiteX6" fmla="*/ 0 w 226113"/>
                  <a:gd name="connsiteY6" fmla="*/ 6136 h 36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13" h="368086">
                    <a:moveTo>
                      <a:pt x="0" y="6136"/>
                    </a:moveTo>
                    <a:lnTo>
                      <a:pt x="4103" y="42167"/>
                    </a:lnTo>
                    <a:cubicBezTo>
                      <a:pt x="31897" y="243536"/>
                      <a:pt x="70294" y="368086"/>
                      <a:pt x="112707" y="368086"/>
                    </a:cubicBezTo>
                    <a:cubicBezTo>
                      <a:pt x="155119" y="368086"/>
                      <a:pt x="193517" y="243536"/>
                      <a:pt x="221311" y="42167"/>
                    </a:cubicBezTo>
                    <a:lnTo>
                      <a:pt x="226113" y="0"/>
                    </a:lnTo>
                    <a:lnTo>
                      <a:pt x="40136" y="7825"/>
                    </a:lnTo>
                    <a:lnTo>
                      <a:pt x="0" y="613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1" name="Freeform 280">
                <a:extLst>
                  <a:ext uri="{FF2B5EF4-FFF2-40B4-BE49-F238E27FC236}">
                    <a16:creationId xmlns:a16="http://schemas.microsoft.com/office/drawing/2014/main" id="{0E532ED9-F17C-B665-6F8E-F25BA6EB7E0D}"/>
                  </a:ext>
                </a:extLst>
              </p:cNvPr>
              <p:cNvSpPr/>
              <p:nvPr/>
            </p:nvSpPr>
            <p:spPr>
              <a:xfrm rot="5400000" flipV="1">
                <a:off x="630946" y="1970029"/>
                <a:ext cx="34721" cy="11936"/>
              </a:xfrm>
              <a:custGeom>
                <a:avLst/>
                <a:gdLst>
                  <a:gd name="connsiteX0" fmla="*/ 0 w 185786"/>
                  <a:gd name="connsiteY0" fmla="*/ 39602 h 63868"/>
                  <a:gd name="connsiteX1" fmla="*/ 153922 w 185786"/>
                  <a:gd name="connsiteY1" fmla="*/ 57593 h 63868"/>
                  <a:gd name="connsiteX2" fmla="*/ 185786 w 185786"/>
                  <a:gd name="connsiteY2" fmla="*/ 63868 h 63868"/>
                  <a:gd name="connsiteX3" fmla="*/ 182646 w 185786"/>
                  <a:gd name="connsiteY3" fmla="*/ 56016 h 63868"/>
                  <a:gd name="connsiteX4" fmla="*/ 153383 w 185786"/>
                  <a:gd name="connsiteY4" fmla="*/ 21120 h 63868"/>
                  <a:gd name="connsiteX5" fmla="*/ 149467 w 185786"/>
                  <a:gd name="connsiteY5" fmla="*/ 18654 h 63868"/>
                  <a:gd name="connsiteX6" fmla="*/ 148517 w 185786"/>
                  <a:gd name="connsiteY6" fmla="*/ 17679 h 63868"/>
                  <a:gd name="connsiteX7" fmla="*/ 143246 w 185786"/>
                  <a:gd name="connsiteY7" fmla="*/ 14735 h 63868"/>
                  <a:gd name="connsiteX8" fmla="*/ 128290 w 185786"/>
                  <a:gd name="connsiteY8" fmla="*/ 5315 h 63868"/>
                  <a:gd name="connsiteX9" fmla="*/ 128569 w 185786"/>
                  <a:gd name="connsiteY9" fmla="*/ 6541 h 63868"/>
                  <a:gd name="connsiteX10" fmla="*/ 125254 w 185786"/>
                  <a:gd name="connsiteY10" fmla="*/ 4690 h 63868"/>
                  <a:gd name="connsiteX11" fmla="*/ 64620 w 185786"/>
                  <a:gd name="connsiteY11" fmla="*/ 5380 h 63868"/>
                  <a:gd name="connsiteX12" fmla="*/ 44876 w 185786"/>
                  <a:gd name="connsiteY12" fmla="*/ 15512 h 63868"/>
                  <a:gd name="connsiteX13" fmla="*/ 45303 w 185786"/>
                  <a:gd name="connsiteY13" fmla="*/ 14622 h 63868"/>
                  <a:gd name="connsiteX14" fmla="*/ 32830 w 185786"/>
                  <a:gd name="connsiteY14" fmla="*/ 21694 h 63868"/>
                  <a:gd name="connsiteX15" fmla="*/ 23893 w 185786"/>
                  <a:gd name="connsiteY15" fmla="*/ 26280 h 63868"/>
                  <a:gd name="connsiteX16" fmla="*/ 0 w 185786"/>
                  <a:gd name="connsiteY16" fmla="*/ 39602 h 6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786" h="63868">
                    <a:moveTo>
                      <a:pt x="0" y="39602"/>
                    </a:moveTo>
                    <a:lnTo>
                      <a:pt x="153922" y="57593"/>
                    </a:lnTo>
                    <a:lnTo>
                      <a:pt x="185786" y="63868"/>
                    </a:lnTo>
                    <a:lnTo>
                      <a:pt x="182646" y="56016"/>
                    </a:lnTo>
                    <a:cubicBezTo>
                      <a:pt x="175489" y="43360"/>
                      <a:pt x="166059" y="31403"/>
                      <a:pt x="153383" y="21120"/>
                    </a:cubicBezTo>
                    <a:lnTo>
                      <a:pt x="149467" y="18654"/>
                    </a:lnTo>
                    <a:lnTo>
                      <a:pt x="148517" y="17679"/>
                    </a:lnTo>
                    <a:lnTo>
                      <a:pt x="143246" y="14735"/>
                    </a:lnTo>
                    <a:lnTo>
                      <a:pt x="128290" y="5315"/>
                    </a:lnTo>
                    <a:lnTo>
                      <a:pt x="128569" y="6541"/>
                    </a:lnTo>
                    <a:lnTo>
                      <a:pt x="125254" y="4690"/>
                    </a:lnTo>
                    <a:cubicBezTo>
                      <a:pt x="108253" y="-1400"/>
                      <a:pt x="88191" y="-1958"/>
                      <a:pt x="64620" y="5380"/>
                    </a:cubicBezTo>
                    <a:lnTo>
                      <a:pt x="44876" y="15512"/>
                    </a:lnTo>
                    <a:lnTo>
                      <a:pt x="45303" y="14622"/>
                    </a:lnTo>
                    <a:lnTo>
                      <a:pt x="32830" y="21694"/>
                    </a:lnTo>
                    <a:lnTo>
                      <a:pt x="23893" y="26280"/>
                    </a:lnTo>
                    <a:lnTo>
                      <a:pt x="0" y="3960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2" name="Freeform 281">
                <a:extLst>
                  <a:ext uri="{FF2B5EF4-FFF2-40B4-BE49-F238E27FC236}">
                    <a16:creationId xmlns:a16="http://schemas.microsoft.com/office/drawing/2014/main" id="{D7B8645B-8170-EB0C-7924-0DB4FE4DD896}"/>
                  </a:ext>
                </a:extLst>
              </p:cNvPr>
              <p:cNvSpPr/>
              <p:nvPr/>
            </p:nvSpPr>
            <p:spPr>
              <a:xfrm rot="5400000" flipV="1">
                <a:off x="1015276" y="1952678"/>
                <a:ext cx="48801" cy="72363"/>
              </a:xfrm>
              <a:custGeom>
                <a:avLst/>
                <a:gdLst>
                  <a:gd name="connsiteX0" fmla="*/ 0 w 261125"/>
                  <a:gd name="connsiteY0" fmla="*/ 387200 h 387200"/>
                  <a:gd name="connsiteX1" fmla="*/ 24624 w 261125"/>
                  <a:gd name="connsiteY1" fmla="*/ 371690 h 387200"/>
                  <a:gd name="connsiteX2" fmla="*/ 134767 w 261125"/>
                  <a:gd name="connsiteY2" fmla="*/ 298428 h 387200"/>
                  <a:gd name="connsiteX3" fmla="*/ 186696 w 261125"/>
                  <a:gd name="connsiteY3" fmla="*/ 267479 h 387200"/>
                  <a:gd name="connsiteX4" fmla="*/ 219147 w 261125"/>
                  <a:gd name="connsiteY4" fmla="*/ 246897 h 387200"/>
                  <a:gd name="connsiteX5" fmla="*/ 223450 w 261125"/>
                  <a:gd name="connsiteY5" fmla="*/ 228245 h 387200"/>
                  <a:gd name="connsiteX6" fmla="*/ 238610 w 261125"/>
                  <a:gd name="connsiteY6" fmla="*/ 148381 h 387200"/>
                  <a:gd name="connsiteX7" fmla="*/ 254110 w 261125"/>
                  <a:gd name="connsiteY7" fmla="*/ 39490 h 387200"/>
                  <a:gd name="connsiteX8" fmla="*/ 261066 w 261125"/>
                  <a:gd name="connsiteY8" fmla="*/ 477 h 387200"/>
                  <a:gd name="connsiteX9" fmla="*/ 261125 w 261125"/>
                  <a:gd name="connsiteY9" fmla="*/ 0 h 387200"/>
                  <a:gd name="connsiteX10" fmla="*/ 201915 w 261125"/>
                  <a:gd name="connsiteY10" fmla="*/ 7671 h 387200"/>
                  <a:gd name="connsiteX11" fmla="*/ 101452 w 261125"/>
                  <a:gd name="connsiteY11" fmla="*/ 11898 h 387200"/>
                  <a:gd name="connsiteX12" fmla="*/ 89270 w 261125"/>
                  <a:gd name="connsiteY12" fmla="*/ 89277 h 387200"/>
                  <a:gd name="connsiteX13" fmla="*/ 6931 w 261125"/>
                  <a:gd name="connsiteY13" fmla="*/ 376912 h 387200"/>
                  <a:gd name="connsiteX14" fmla="*/ 0 w 261125"/>
                  <a:gd name="connsiteY14" fmla="*/ 387200 h 38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1125" h="387200">
                    <a:moveTo>
                      <a:pt x="0" y="387200"/>
                    </a:moveTo>
                    <a:lnTo>
                      <a:pt x="24624" y="371690"/>
                    </a:lnTo>
                    <a:cubicBezTo>
                      <a:pt x="63005" y="346503"/>
                      <a:pt x="99716" y="321720"/>
                      <a:pt x="134767" y="298428"/>
                    </a:cubicBezTo>
                    <a:cubicBezTo>
                      <a:pt x="150023" y="292557"/>
                      <a:pt x="165985" y="281295"/>
                      <a:pt x="186696" y="267479"/>
                    </a:cubicBezTo>
                    <a:lnTo>
                      <a:pt x="219147" y="246897"/>
                    </a:lnTo>
                    <a:lnTo>
                      <a:pt x="223450" y="228245"/>
                    </a:lnTo>
                    <a:cubicBezTo>
                      <a:pt x="228722" y="203028"/>
                      <a:pt x="233781" y="176372"/>
                      <a:pt x="238610" y="148381"/>
                    </a:cubicBezTo>
                    <a:lnTo>
                      <a:pt x="254110" y="39490"/>
                    </a:lnTo>
                    <a:lnTo>
                      <a:pt x="261066" y="477"/>
                    </a:lnTo>
                    <a:lnTo>
                      <a:pt x="261125" y="0"/>
                    </a:lnTo>
                    <a:lnTo>
                      <a:pt x="201915" y="7671"/>
                    </a:lnTo>
                    <a:lnTo>
                      <a:pt x="101452" y="11898"/>
                    </a:lnTo>
                    <a:lnTo>
                      <a:pt x="89270" y="89277"/>
                    </a:lnTo>
                    <a:cubicBezTo>
                      <a:pt x="66541" y="220490"/>
                      <a:pt x="38393" y="320418"/>
                      <a:pt x="6931" y="376912"/>
                    </a:cubicBezTo>
                    <a:lnTo>
                      <a:pt x="0" y="3872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3" name="Freeform 282">
                <a:extLst>
                  <a:ext uri="{FF2B5EF4-FFF2-40B4-BE49-F238E27FC236}">
                    <a16:creationId xmlns:a16="http://schemas.microsoft.com/office/drawing/2014/main" id="{59B7BCB0-EE0B-7540-833A-95D2BD1E3923}"/>
                  </a:ext>
                </a:extLst>
              </p:cNvPr>
              <p:cNvSpPr/>
              <p:nvPr/>
            </p:nvSpPr>
            <p:spPr>
              <a:xfrm rot="5400000" flipV="1">
                <a:off x="652139" y="1976177"/>
                <a:ext cx="32655" cy="13583"/>
              </a:xfrm>
              <a:custGeom>
                <a:avLst/>
                <a:gdLst>
                  <a:gd name="connsiteX0" fmla="*/ 0 w 174733"/>
                  <a:gd name="connsiteY0" fmla="*/ 0 h 72680"/>
                  <a:gd name="connsiteX1" fmla="*/ 13722 w 174733"/>
                  <a:gd name="connsiteY1" fmla="*/ 28994 h 72680"/>
                  <a:gd name="connsiteX2" fmla="*/ 24016 w 174733"/>
                  <a:gd name="connsiteY2" fmla="*/ 57623 h 72680"/>
                  <a:gd name="connsiteX3" fmla="*/ 32321 w 174733"/>
                  <a:gd name="connsiteY3" fmla="*/ 57908 h 72680"/>
                  <a:gd name="connsiteX4" fmla="*/ 174733 w 174733"/>
                  <a:gd name="connsiteY4" fmla="*/ 72680 h 72680"/>
                  <a:gd name="connsiteX5" fmla="*/ 169175 w 174733"/>
                  <a:gd name="connsiteY5" fmla="*/ 58908 h 72680"/>
                  <a:gd name="connsiteX6" fmla="*/ 163283 w 174733"/>
                  <a:gd name="connsiteY6" fmla="*/ 29037 h 72680"/>
                  <a:gd name="connsiteX7" fmla="*/ 162169 w 174733"/>
                  <a:gd name="connsiteY7" fmla="*/ 23718 h 72680"/>
                  <a:gd name="connsiteX8" fmla="*/ 99297 w 174733"/>
                  <a:gd name="connsiteY8" fmla="*/ 11476 h 72680"/>
                  <a:gd name="connsiteX9" fmla="*/ 0 w 174733"/>
                  <a:gd name="connsiteY9" fmla="*/ 0 h 7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733" h="72680">
                    <a:moveTo>
                      <a:pt x="0" y="0"/>
                    </a:moveTo>
                    <a:lnTo>
                      <a:pt x="13722" y="28994"/>
                    </a:lnTo>
                    <a:lnTo>
                      <a:pt x="24016" y="57623"/>
                    </a:lnTo>
                    <a:lnTo>
                      <a:pt x="32321" y="57908"/>
                    </a:lnTo>
                    <a:lnTo>
                      <a:pt x="174733" y="72680"/>
                    </a:lnTo>
                    <a:lnTo>
                      <a:pt x="169175" y="58908"/>
                    </a:lnTo>
                    <a:cubicBezTo>
                      <a:pt x="166886" y="50858"/>
                      <a:pt x="165247" y="40576"/>
                      <a:pt x="163283" y="29037"/>
                    </a:cubicBezTo>
                    <a:lnTo>
                      <a:pt x="162169" y="23718"/>
                    </a:lnTo>
                    <a:lnTo>
                      <a:pt x="99297" y="11476"/>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4" name="Freeform 283">
                <a:extLst>
                  <a:ext uri="{FF2B5EF4-FFF2-40B4-BE49-F238E27FC236}">
                    <a16:creationId xmlns:a16="http://schemas.microsoft.com/office/drawing/2014/main" id="{5CB36496-8EDB-6E74-E90B-EEC7E902D984}"/>
                  </a:ext>
                </a:extLst>
              </p:cNvPr>
              <p:cNvSpPr/>
              <p:nvPr/>
            </p:nvSpPr>
            <p:spPr>
              <a:xfrm rot="5400000" flipV="1">
                <a:off x="698898" y="1957776"/>
                <a:ext cx="43318" cy="76275"/>
              </a:xfrm>
              <a:custGeom>
                <a:avLst/>
                <a:gdLst>
                  <a:gd name="connsiteX0" fmla="*/ 0 w 231785"/>
                  <a:gd name="connsiteY0" fmla="*/ 0 h 408130"/>
                  <a:gd name="connsiteX1" fmla="*/ 7117 w 231785"/>
                  <a:gd name="connsiteY1" fmla="*/ 24960 h 408130"/>
                  <a:gd name="connsiteX2" fmla="*/ 61396 w 231785"/>
                  <a:gd name="connsiteY2" fmla="*/ 338317 h 408130"/>
                  <a:gd name="connsiteX3" fmla="*/ 66630 w 231785"/>
                  <a:gd name="connsiteY3" fmla="*/ 393982 h 408130"/>
                  <a:gd name="connsiteX4" fmla="*/ 149503 w 231785"/>
                  <a:gd name="connsiteY4" fmla="*/ 397469 h 408130"/>
                  <a:gd name="connsiteX5" fmla="*/ 231785 w 231785"/>
                  <a:gd name="connsiteY5" fmla="*/ 408130 h 408130"/>
                  <a:gd name="connsiteX6" fmla="*/ 229621 w 231785"/>
                  <a:gd name="connsiteY6" fmla="*/ 384035 h 408130"/>
                  <a:gd name="connsiteX7" fmla="*/ 175630 w 231785"/>
                  <a:gd name="connsiteY7" fmla="*/ 27744 h 408130"/>
                  <a:gd name="connsiteX8" fmla="*/ 173744 w 231785"/>
                  <a:gd name="connsiteY8" fmla="*/ 19715 h 408130"/>
                  <a:gd name="connsiteX9" fmla="*/ 145610 w 231785"/>
                  <a:gd name="connsiteY9" fmla="*/ 14873 h 408130"/>
                  <a:gd name="connsiteX10" fmla="*/ 0 w 231785"/>
                  <a:gd name="connsiteY10" fmla="*/ 0 h 40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785" h="408130">
                    <a:moveTo>
                      <a:pt x="0" y="0"/>
                    </a:moveTo>
                    <a:lnTo>
                      <a:pt x="7117" y="24960"/>
                    </a:lnTo>
                    <a:cubicBezTo>
                      <a:pt x="28498" y="108353"/>
                      <a:pt x="46951" y="214879"/>
                      <a:pt x="61396" y="338317"/>
                    </a:cubicBezTo>
                    <a:lnTo>
                      <a:pt x="66630" y="393982"/>
                    </a:lnTo>
                    <a:lnTo>
                      <a:pt x="149503" y="397469"/>
                    </a:lnTo>
                    <a:lnTo>
                      <a:pt x="231785" y="408130"/>
                    </a:lnTo>
                    <a:lnTo>
                      <a:pt x="229621" y="384035"/>
                    </a:lnTo>
                    <a:cubicBezTo>
                      <a:pt x="215852" y="251801"/>
                      <a:pt x="197543" y="131594"/>
                      <a:pt x="175630" y="27744"/>
                    </a:cubicBezTo>
                    <a:lnTo>
                      <a:pt x="173744" y="19715"/>
                    </a:lnTo>
                    <a:lnTo>
                      <a:pt x="145610" y="1487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5" name="Freeform 284">
                <a:extLst>
                  <a:ext uri="{FF2B5EF4-FFF2-40B4-BE49-F238E27FC236}">
                    <a16:creationId xmlns:a16="http://schemas.microsoft.com/office/drawing/2014/main" id="{FEF7FF1A-0194-A6BE-6163-87C724D5A103}"/>
                  </a:ext>
                </a:extLst>
              </p:cNvPr>
              <p:cNvSpPr/>
              <p:nvPr/>
            </p:nvSpPr>
            <p:spPr>
              <a:xfrm rot="5400000" flipV="1">
                <a:off x="943342" y="1967508"/>
                <a:ext cx="36019" cy="70283"/>
              </a:xfrm>
              <a:custGeom>
                <a:avLst/>
                <a:gdLst>
                  <a:gd name="connsiteX0" fmla="*/ 0 w 192729"/>
                  <a:gd name="connsiteY0" fmla="*/ 376068 h 376068"/>
                  <a:gd name="connsiteX1" fmla="*/ 83947 w 192729"/>
                  <a:gd name="connsiteY1" fmla="*/ 372691 h 376068"/>
                  <a:gd name="connsiteX2" fmla="*/ 159374 w 192729"/>
                  <a:gd name="connsiteY2" fmla="*/ 363348 h 376068"/>
                  <a:gd name="connsiteX3" fmla="*/ 174047 w 192729"/>
                  <a:gd name="connsiteY3" fmla="*/ 245212 h 376068"/>
                  <a:gd name="connsiteX4" fmla="*/ 189633 w 192729"/>
                  <a:gd name="connsiteY4" fmla="*/ 62153 h 376068"/>
                  <a:gd name="connsiteX5" fmla="*/ 192729 w 192729"/>
                  <a:gd name="connsiteY5" fmla="*/ 0 h 376068"/>
                  <a:gd name="connsiteX6" fmla="*/ 31535 w 192729"/>
                  <a:gd name="connsiteY6" fmla="*/ 435 h 376068"/>
                  <a:gd name="connsiteX7" fmla="*/ 24350 w 192729"/>
                  <a:gd name="connsiteY7" fmla="*/ 134058 h 376068"/>
                  <a:gd name="connsiteX8" fmla="*/ 5822 w 192729"/>
                  <a:gd name="connsiteY8" fmla="*/ 331121 h 376068"/>
                  <a:gd name="connsiteX9" fmla="*/ 0 w 192729"/>
                  <a:gd name="connsiteY9" fmla="*/ 376068 h 37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29" h="376068">
                    <a:moveTo>
                      <a:pt x="0" y="376068"/>
                    </a:moveTo>
                    <a:lnTo>
                      <a:pt x="83947" y="372691"/>
                    </a:lnTo>
                    <a:lnTo>
                      <a:pt x="159374" y="363348"/>
                    </a:lnTo>
                    <a:lnTo>
                      <a:pt x="174047" y="245212"/>
                    </a:lnTo>
                    <a:cubicBezTo>
                      <a:pt x="180166" y="186442"/>
                      <a:pt x="185389" y="125295"/>
                      <a:pt x="189633" y="62153"/>
                    </a:cubicBezTo>
                    <a:lnTo>
                      <a:pt x="192729" y="0"/>
                    </a:lnTo>
                    <a:lnTo>
                      <a:pt x="31535" y="435"/>
                    </a:lnTo>
                    <a:lnTo>
                      <a:pt x="24350" y="134058"/>
                    </a:lnTo>
                    <a:cubicBezTo>
                      <a:pt x="19266" y="203456"/>
                      <a:pt x="13045" y="269403"/>
                      <a:pt x="5822" y="331121"/>
                    </a:cubicBezTo>
                    <a:lnTo>
                      <a:pt x="0" y="37606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6" name="Freeform 285">
                <a:extLst>
                  <a:ext uri="{FF2B5EF4-FFF2-40B4-BE49-F238E27FC236}">
                    <a16:creationId xmlns:a16="http://schemas.microsoft.com/office/drawing/2014/main" id="{20E0B644-D379-1D0B-B52A-385C376D66DE}"/>
                  </a:ext>
                </a:extLst>
              </p:cNvPr>
              <p:cNvSpPr/>
              <p:nvPr/>
            </p:nvSpPr>
            <p:spPr>
              <a:xfrm rot="5400000" flipV="1">
                <a:off x="820223" y="1932606"/>
                <a:ext cx="34949" cy="144882"/>
              </a:xfrm>
              <a:custGeom>
                <a:avLst/>
                <a:gdLst>
                  <a:gd name="connsiteX0" fmla="*/ 0 w 187007"/>
                  <a:gd name="connsiteY0" fmla="*/ 0 h 775235"/>
                  <a:gd name="connsiteX1" fmla="*/ 8663 w 187007"/>
                  <a:gd name="connsiteY1" fmla="*/ 92137 h 775235"/>
                  <a:gd name="connsiteX2" fmla="*/ 24455 w 187007"/>
                  <a:gd name="connsiteY2" fmla="*/ 543710 h 775235"/>
                  <a:gd name="connsiteX3" fmla="*/ 20412 w 187007"/>
                  <a:gd name="connsiteY3" fmla="*/ 775235 h 775235"/>
                  <a:gd name="connsiteX4" fmla="*/ 155604 w 187007"/>
                  <a:gd name="connsiteY4" fmla="*/ 774869 h 775235"/>
                  <a:gd name="connsiteX5" fmla="*/ 181389 w 187007"/>
                  <a:gd name="connsiteY5" fmla="*/ 773943 h 775235"/>
                  <a:gd name="connsiteX6" fmla="*/ 183660 w 187007"/>
                  <a:gd name="connsiteY6" fmla="*/ 728343 h 775235"/>
                  <a:gd name="connsiteX7" fmla="*/ 187007 w 187007"/>
                  <a:gd name="connsiteY7" fmla="*/ 523615 h 775235"/>
                  <a:gd name="connsiteX8" fmla="*/ 170581 w 187007"/>
                  <a:gd name="connsiteY8" fmla="*/ 76875 h 775235"/>
                  <a:gd name="connsiteX9" fmla="*/ 165000 w 187007"/>
                  <a:gd name="connsiteY9" fmla="*/ 14730 h 775235"/>
                  <a:gd name="connsiteX10" fmla="*/ 68260 w 187007"/>
                  <a:gd name="connsiteY10" fmla="*/ 2746 h 775235"/>
                  <a:gd name="connsiteX11" fmla="*/ 0 w 187007"/>
                  <a:gd name="connsiteY11" fmla="*/ 0 h 7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007" h="775235">
                    <a:moveTo>
                      <a:pt x="0" y="0"/>
                    </a:moveTo>
                    <a:lnTo>
                      <a:pt x="8663" y="92137"/>
                    </a:lnTo>
                    <a:cubicBezTo>
                      <a:pt x="18832" y="230933"/>
                      <a:pt x="24455" y="383530"/>
                      <a:pt x="24455" y="543710"/>
                    </a:cubicBezTo>
                    <a:lnTo>
                      <a:pt x="20412" y="775235"/>
                    </a:lnTo>
                    <a:lnTo>
                      <a:pt x="155604" y="774869"/>
                    </a:lnTo>
                    <a:lnTo>
                      <a:pt x="181389" y="773943"/>
                    </a:lnTo>
                    <a:lnTo>
                      <a:pt x="183660" y="728343"/>
                    </a:lnTo>
                    <a:cubicBezTo>
                      <a:pt x="185864" y="661590"/>
                      <a:pt x="187007" y="593220"/>
                      <a:pt x="187007" y="523615"/>
                    </a:cubicBezTo>
                    <a:cubicBezTo>
                      <a:pt x="187007" y="367004"/>
                      <a:pt x="181220" y="216648"/>
                      <a:pt x="170581" y="76875"/>
                    </a:cubicBezTo>
                    <a:lnTo>
                      <a:pt x="165000" y="14730"/>
                    </a:lnTo>
                    <a:lnTo>
                      <a:pt x="68260" y="2746"/>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7" name="Freeform 286">
                <a:extLst>
                  <a:ext uri="{FF2B5EF4-FFF2-40B4-BE49-F238E27FC236}">
                    <a16:creationId xmlns:a16="http://schemas.microsoft.com/office/drawing/2014/main" id="{EFFD5825-7489-FD17-4B64-21B48B079147}"/>
                  </a:ext>
                </a:extLst>
              </p:cNvPr>
              <p:cNvSpPr/>
              <p:nvPr/>
            </p:nvSpPr>
            <p:spPr>
              <a:xfrm rot="5400000" flipV="1">
                <a:off x="703360" y="2003482"/>
                <a:ext cx="46793" cy="77190"/>
              </a:xfrm>
              <a:custGeom>
                <a:avLst/>
                <a:gdLst>
                  <a:gd name="connsiteX0" fmla="*/ 0 w 250383"/>
                  <a:gd name="connsiteY0" fmla="*/ 0 h 413028"/>
                  <a:gd name="connsiteX1" fmla="*/ 12569 w 250383"/>
                  <a:gd name="connsiteY1" fmla="*/ 56794 h 413028"/>
                  <a:gd name="connsiteX2" fmla="*/ 52975 w 250383"/>
                  <a:gd name="connsiteY2" fmla="*/ 319904 h 413028"/>
                  <a:gd name="connsiteX3" fmla="*/ 59631 w 250383"/>
                  <a:gd name="connsiteY3" fmla="*/ 385901 h 413028"/>
                  <a:gd name="connsiteX4" fmla="*/ 216649 w 250383"/>
                  <a:gd name="connsiteY4" fmla="*/ 406245 h 413028"/>
                  <a:gd name="connsiteX5" fmla="*/ 250383 w 250383"/>
                  <a:gd name="connsiteY5" fmla="*/ 413028 h 413028"/>
                  <a:gd name="connsiteX6" fmla="*/ 250379 w 250383"/>
                  <a:gd name="connsiteY6" fmla="*/ 412959 h 413028"/>
                  <a:gd name="connsiteX7" fmla="*/ 221795 w 250383"/>
                  <a:gd name="connsiteY7" fmla="*/ 103224 h 413028"/>
                  <a:gd name="connsiteX8" fmla="*/ 214419 w 250383"/>
                  <a:gd name="connsiteY8" fmla="*/ 48438 h 413028"/>
                  <a:gd name="connsiteX9" fmla="*/ 209132 w 250383"/>
                  <a:gd name="connsiteY9" fmla="*/ 46733 h 413028"/>
                  <a:gd name="connsiteX10" fmla="*/ 61691 w 250383"/>
                  <a:gd name="connsiteY10" fmla="*/ 10616 h 413028"/>
                  <a:gd name="connsiteX11" fmla="*/ 0 w 250383"/>
                  <a:gd name="connsiteY11" fmla="*/ 0 h 4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383" h="413028">
                    <a:moveTo>
                      <a:pt x="0" y="0"/>
                    </a:moveTo>
                    <a:lnTo>
                      <a:pt x="12569" y="56794"/>
                    </a:lnTo>
                    <a:cubicBezTo>
                      <a:pt x="28199" y="136373"/>
                      <a:pt x="41794" y="224663"/>
                      <a:pt x="52975" y="319904"/>
                    </a:cubicBezTo>
                    <a:lnTo>
                      <a:pt x="59631" y="385901"/>
                    </a:lnTo>
                    <a:lnTo>
                      <a:pt x="216649" y="406245"/>
                    </a:lnTo>
                    <a:lnTo>
                      <a:pt x="250383" y="413028"/>
                    </a:lnTo>
                    <a:lnTo>
                      <a:pt x="250379" y="412959"/>
                    </a:lnTo>
                    <a:cubicBezTo>
                      <a:pt x="242999" y="303697"/>
                      <a:pt x="233375" y="199950"/>
                      <a:pt x="221795" y="103224"/>
                    </a:cubicBezTo>
                    <a:lnTo>
                      <a:pt x="214419" y="48438"/>
                    </a:lnTo>
                    <a:lnTo>
                      <a:pt x="209132" y="46733"/>
                    </a:lnTo>
                    <a:cubicBezTo>
                      <a:pt x="161134" y="33146"/>
                      <a:pt x="111942" y="21077"/>
                      <a:pt x="61691" y="1061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8" name="Freeform 287">
                <a:extLst>
                  <a:ext uri="{FF2B5EF4-FFF2-40B4-BE49-F238E27FC236}">
                    <a16:creationId xmlns:a16="http://schemas.microsoft.com/office/drawing/2014/main" id="{91638365-2CEB-6B7C-ED66-A5ED456B4173}"/>
                  </a:ext>
                </a:extLst>
              </p:cNvPr>
              <p:cNvSpPr/>
              <p:nvPr/>
            </p:nvSpPr>
            <p:spPr>
              <a:xfrm rot="5400000" flipV="1">
                <a:off x="998406" y="2018133"/>
                <a:ext cx="42792" cy="45826"/>
              </a:xfrm>
              <a:custGeom>
                <a:avLst/>
                <a:gdLst>
                  <a:gd name="connsiteX0" fmla="*/ 0 w 228973"/>
                  <a:gd name="connsiteY0" fmla="*/ 245207 h 245207"/>
                  <a:gd name="connsiteX1" fmla="*/ 30275 w 228973"/>
                  <a:gd name="connsiteY1" fmla="*/ 233013 h 245207"/>
                  <a:gd name="connsiteX2" fmla="*/ 198915 w 228973"/>
                  <a:gd name="connsiteY2" fmla="*/ 195722 h 245207"/>
                  <a:gd name="connsiteX3" fmla="*/ 206075 w 228973"/>
                  <a:gd name="connsiteY3" fmla="*/ 195138 h 245207"/>
                  <a:gd name="connsiteX4" fmla="*/ 210653 w 228973"/>
                  <a:gd name="connsiteY4" fmla="*/ 166202 h 245207"/>
                  <a:gd name="connsiteX5" fmla="*/ 228973 w 228973"/>
                  <a:gd name="connsiteY5" fmla="*/ 0 h 245207"/>
                  <a:gd name="connsiteX6" fmla="*/ 211459 w 228973"/>
                  <a:gd name="connsiteY6" fmla="*/ 3521 h 245207"/>
                  <a:gd name="connsiteX7" fmla="*/ 37496 w 228973"/>
                  <a:gd name="connsiteY7" fmla="*/ 26061 h 245207"/>
                  <a:gd name="connsiteX8" fmla="*/ 33233 w 228973"/>
                  <a:gd name="connsiteY8" fmla="*/ 60383 h 245207"/>
                  <a:gd name="connsiteX9" fmla="*/ 7379 w 228973"/>
                  <a:gd name="connsiteY9" fmla="*/ 212652 h 245207"/>
                  <a:gd name="connsiteX10" fmla="*/ 0 w 228973"/>
                  <a:gd name="connsiteY10" fmla="*/ 245207 h 24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73" h="245207">
                    <a:moveTo>
                      <a:pt x="0" y="245207"/>
                    </a:moveTo>
                    <a:lnTo>
                      <a:pt x="30275" y="233013"/>
                    </a:lnTo>
                    <a:cubicBezTo>
                      <a:pt x="74328" y="217929"/>
                      <a:pt x="129193" y="204552"/>
                      <a:pt x="198915" y="195722"/>
                    </a:cubicBezTo>
                    <a:lnTo>
                      <a:pt x="206075" y="195138"/>
                    </a:lnTo>
                    <a:lnTo>
                      <a:pt x="210653" y="166202"/>
                    </a:lnTo>
                    <a:lnTo>
                      <a:pt x="228973" y="0"/>
                    </a:lnTo>
                    <a:lnTo>
                      <a:pt x="211459" y="3521"/>
                    </a:lnTo>
                    <a:lnTo>
                      <a:pt x="37496" y="26061"/>
                    </a:lnTo>
                    <a:lnTo>
                      <a:pt x="33233" y="60383"/>
                    </a:lnTo>
                    <a:cubicBezTo>
                      <a:pt x="25402" y="114022"/>
                      <a:pt x="16757" y="164906"/>
                      <a:pt x="7379" y="212652"/>
                    </a:cubicBezTo>
                    <a:lnTo>
                      <a:pt x="0" y="24520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9" name="Freeform 288">
                <a:extLst>
                  <a:ext uri="{FF2B5EF4-FFF2-40B4-BE49-F238E27FC236}">
                    <a16:creationId xmlns:a16="http://schemas.microsoft.com/office/drawing/2014/main" id="{DD59FE6D-1F7C-6592-2190-63538A0BC53D}"/>
                  </a:ext>
                </a:extLst>
              </p:cNvPr>
              <p:cNvSpPr/>
              <p:nvPr/>
            </p:nvSpPr>
            <p:spPr>
              <a:xfrm rot="5400000" flipV="1">
                <a:off x="938781" y="2013613"/>
                <a:ext cx="39475" cy="67875"/>
              </a:xfrm>
              <a:custGeom>
                <a:avLst/>
                <a:gdLst>
                  <a:gd name="connsiteX0" fmla="*/ 0 w 211222"/>
                  <a:gd name="connsiteY0" fmla="*/ 363186 h 363186"/>
                  <a:gd name="connsiteX1" fmla="*/ 148502 w 211222"/>
                  <a:gd name="connsiteY1" fmla="*/ 344790 h 363186"/>
                  <a:gd name="connsiteX2" fmla="*/ 190182 w 211222"/>
                  <a:gd name="connsiteY2" fmla="*/ 336778 h 363186"/>
                  <a:gd name="connsiteX3" fmla="*/ 205011 w 211222"/>
                  <a:gd name="connsiteY3" fmla="*/ 140516 h 363186"/>
                  <a:gd name="connsiteX4" fmla="*/ 211222 w 211222"/>
                  <a:gd name="connsiteY4" fmla="*/ 0 h 363186"/>
                  <a:gd name="connsiteX5" fmla="*/ 30536 w 211222"/>
                  <a:gd name="connsiteY5" fmla="*/ 6490 h 363186"/>
                  <a:gd name="connsiteX6" fmla="*/ 26107 w 211222"/>
                  <a:gd name="connsiteY6" fmla="*/ 95421 h 363186"/>
                  <a:gd name="connsiteX7" fmla="*/ 10521 w 211222"/>
                  <a:gd name="connsiteY7" fmla="*/ 278481 h 363186"/>
                  <a:gd name="connsiteX8" fmla="*/ 0 w 211222"/>
                  <a:gd name="connsiteY8" fmla="*/ 363186 h 36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222" h="363186">
                    <a:moveTo>
                      <a:pt x="0" y="363186"/>
                    </a:moveTo>
                    <a:lnTo>
                      <a:pt x="148502" y="344790"/>
                    </a:lnTo>
                    <a:lnTo>
                      <a:pt x="190182" y="336778"/>
                    </a:lnTo>
                    <a:lnTo>
                      <a:pt x="205011" y="140516"/>
                    </a:lnTo>
                    <a:lnTo>
                      <a:pt x="211222" y="0"/>
                    </a:lnTo>
                    <a:lnTo>
                      <a:pt x="30536" y="6490"/>
                    </a:lnTo>
                    <a:lnTo>
                      <a:pt x="26107" y="95421"/>
                    </a:lnTo>
                    <a:cubicBezTo>
                      <a:pt x="21864" y="158564"/>
                      <a:pt x="16641" y="219710"/>
                      <a:pt x="10521" y="278481"/>
                    </a:cubicBezTo>
                    <a:lnTo>
                      <a:pt x="0" y="36318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0" name="Freeform 289">
                <a:extLst>
                  <a:ext uri="{FF2B5EF4-FFF2-40B4-BE49-F238E27FC236}">
                    <a16:creationId xmlns:a16="http://schemas.microsoft.com/office/drawing/2014/main" id="{84A29F25-869E-AD67-F3F7-68C5AC23930B}"/>
                  </a:ext>
                </a:extLst>
              </p:cNvPr>
              <p:cNvSpPr/>
              <p:nvPr/>
            </p:nvSpPr>
            <p:spPr>
              <a:xfrm rot="5400000" flipV="1">
                <a:off x="820533" y="1979764"/>
                <a:ext cx="37909" cy="139896"/>
              </a:xfrm>
              <a:custGeom>
                <a:avLst/>
                <a:gdLst>
                  <a:gd name="connsiteX0" fmla="*/ 0 w 202844"/>
                  <a:gd name="connsiteY0" fmla="*/ 0 h 748554"/>
                  <a:gd name="connsiteX1" fmla="*/ 3260 w 202844"/>
                  <a:gd name="connsiteY1" fmla="*/ 32323 h 748554"/>
                  <a:gd name="connsiteX2" fmla="*/ 23410 w 202844"/>
                  <a:gd name="connsiteY2" fmla="*/ 525255 h 748554"/>
                  <a:gd name="connsiteX3" fmla="*/ 20063 w 202844"/>
                  <a:gd name="connsiteY3" fmla="*/ 729983 h 748554"/>
                  <a:gd name="connsiteX4" fmla="*/ 19138 w 202844"/>
                  <a:gd name="connsiteY4" fmla="*/ 748554 h 748554"/>
                  <a:gd name="connsiteX5" fmla="*/ 169449 w 202844"/>
                  <a:gd name="connsiteY5" fmla="*/ 743154 h 748554"/>
                  <a:gd name="connsiteX6" fmla="*/ 199368 w 202844"/>
                  <a:gd name="connsiteY6" fmla="*/ 740984 h 748554"/>
                  <a:gd name="connsiteX7" fmla="*/ 202844 w 202844"/>
                  <a:gd name="connsiteY7" fmla="*/ 501360 h 748554"/>
                  <a:gd name="connsiteX8" fmla="*/ 195104 w 202844"/>
                  <a:gd name="connsiteY8" fmla="*/ 145366 h 748554"/>
                  <a:gd name="connsiteX9" fmla="*/ 188518 w 202844"/>
                  <a:gd name="connsiteY9" fmla="*/ 27165 h 748554"/>
                  <a:gd name="connsiteX10" fmla="*/ 132744 w 202844"/>
                  <a:gd name="connsiteY10" fmla="*/ 16443 h 748554"/>
                  <a:gd name="connsiteX11" fmla="*/ 0 w 202844"/>
                  <a:gd name="connsiteY11" fmla="*/ 0 h 74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844" h="748554">
                    <a:moveTo>
                      <a:pt x="0" y="0"/>
                    </a:moveTo>
                    <a:lnTo>
                      <a:pt x="3260" y="32323"/>
                    </a:lnTo>
                    <a:cubicBezTo>
                      <a:pt x="16266" y="184953"/>
                      <a:pt x="23410" y="351243"/>
                      <a:pt x="23410" y="525255"/>
                    </a:cubicBezTo>
                    <a:cubicBezTo>
                      <a:pt x="23410" y="594860"/>
                      <a:pt x="22267" y="663230"/>
                      <a:pt x="20063" y="729983"/>
                    </a:cubicBezTo>
                    <a:lnTo>
                      <a:pt x="19138" y="748554"/>
                    </a:lnTo>
                    <a:lnTo>
                      <a:pt x="169449" y="743154"/>
                    </a:lnTo>
                    <a:lnTo>
                      <a:pt x="199368" y="740984"/>
                    </a:lnTo>
                    <a:lnTo>
                      <a:pt x="202844" y="501360"/>
                    </a:lnTo>
                    <a:cubicBezTo>
                      <a:pt x="202844" y="378934"/>
                      <a:pt x="200168" y="259768"/>
                      <a:pt x="195104" y="145366"/>
                    </a:cubicBezTo>
                    <a:lnTo>
                      <a:pt x="188518" y="27165"/>
                    </a:lnTo>
                    <a:lnTo>
                      <a:pt x="132744" y="1644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1" name="Freeform 290">
                <a:extLst>
                  <a:ext uri="{FF2B5EF4-FFF2-40B4-BE49-F238E27FC236}">
                    <a16:creationId xmlns:a16="http://schemas.microsoft.com/office/drawing/2014/main" id="{8665DED6-44AC-2C16-D7B5-61111071982F}"/>
                  </a:ext>
                </a:extLst>
              </p:cNvPr>
              <p:cNvSpPr/>
              <p:nvPr/>
            </p:nvSpPr>
            <p:spPr>
              <a:xfrm rot="5400000" flipV="1">
                <a:off x="674026" y="2056159"/>
                <a:ext cx="13568" cy="13618"/>
              </a:xfrm>
              <a:custGeom>
                <a:avLst/>
                <a:gdLst>
                  <a:gd name="connsiteX0" fmla="*/ 0 w 72601"/>
                  <a:gd name="connsiteY0" fmla="*/ 25559 h 72865"/>
                  <a:gd name="connsiteX1" fmla="*/ 2319 w 72601"/>
                  <a:gd name="connsiteY1" fmla="*/ 39356 h 72865"/>
                  <a:gd name="connsiteX2" fmla="*/ 3262 w 72601"/>
                  <a:gd name="connsiteY2" fmla="*/ 46358 h 72865"/>
                  <a:gd name="connsiteX3" fmla="*/ 59872 w 72601"/>
                  <a:gd name="connsiteY3" fmla="*/ 67009 h 72865"/>
                  <a:gd name="connsiteX4" fmla="*/ 72601 w 72601"/>
                  <a:gd name="connsiteY4" fmla="*/ 72865 h 72865"/>
                  <a:gd name="connsiteX5" fmla="*/ 62294 w 72601"/>
                  <a:gd name="connsiteY5" fmla="*/ 6131 h 72865"/>
                  <a:gd name="connsiteX6" fmla="*/ 45677 w 72601"/>
                  <a:gd name="connsiteY6" fmla="*/ 0 h 72865"/>
                  <a:gd name="connsiteX7" fmla="*/ 20329 w 72601"/>
                  <a:gd name="connsiteY7" fmla="*/ 12760 h 72865"/>
                  <a:gd name="connsiteX8" fmla="*/ 11457 w 72601"/>
                  <a:gd name="connsiteY8" fmla="*/ 19887 h 72865"/>
                  <a:gd name="connsiteX9" fmla="*/ 3056 w 72601"/>
                  <a:gd name="connsiteY9" fmla="*/ 24800 h 72865"/>
                  <a:gd name="connsiteX10" fmla="*/ 0 w 72601"/>
                  <a:gd name="connsiteY10" fmla="*/ 25559 h 7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01" h="72865">
                    <a:moveTo>
                      <a:pt x="0" y="25559"/>
                    </a:moveTo>
                    <a:lnTo>
                      <a:pt x="2319" y="39356"/>
                    </a:lnTo>
                    <a:lnTo>
                      <a:pt x="3262" y="46358"/>
                    </a:lnTo>
                    <a:lnTo>
                      <a:pt x="59872" y="67009"/>
                    </a:lnTo>
                    <a:lnTo>
                      <a:pt x="72601" y="72865"/>
                    </a:lnTo>
                    <a:lnTo>
                      <a:pt x="62294" y="6131"/>
                    </a:lnTo>
                    <a:lnTo>
                      <a:pt x="45677" y="0"/>
                    </a:lnTo>
                    <a:lnTo>
                      <a:pt x="20329" y="12760"/>
                    </a:lnTo>
                    <a:lnTo>
                      <a:pt x="11457" y="19887"/>
                    </a:lnTo>
                    <a:lnTo>
                      <a:pt x="3056" y="24800"/>
                    </a:lnTo>
                    <a:lnTo>
                      <a:pt x="0" y="255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2" name="Freeform 291">
                <a:extLst>
                  <a:ext uri="{FF2B5EF4-FFF2-40B4-BE49-F238E27FC236}">
                    <a16:creationId xmlns:a16="http://schemas.microsoft.com/office/drawing/2014/main" id="{A3B0E2D8-EF4A-6396-1662-218366D0EADF}"/>
                  </a:ext>
                </a:extLst>
              </p:cNvPr>
              <p:cNvSpPr/>
              <p:nvPr/>
            </p:nvSpPr>
            <p:spPr>
              <a:xfrm rot="5400000" flipV="1">
                <a:off x="713507" y="2059669"/>
                <a:ext cx="55241" cy="79436"/>
              </a:xfrm>
              <a:custGeom>
                <a:avLst/>
                <a:gdLst>
                  <a:gd name="connsiteX0" fmla="*/ 0 w 295587"/>
                  <a:gd name="connsiteY0" fmla="*/ 0 h 425046"/>
                  <a:gd name="connsiteX1" fmla="*/ 17153 w 295587"/>
                  <a:gd name="connsiteY1" fmla="*/ 143327 h 425046"/>
                  <a:gd name="connsiteX2" fmla="*/ 32671 w 295587"/>
                  <a:gd name="connsiteY2" fmla="*/ 316700 h 425046"/>
                  <a:gd name="connsiteX3" fmla="*/ 35115 w 295587"/>
                  <a:gd name="connsiteY3" fmla="*/ 355969 h 425046"/>
                  <a:gd name="connsiteX4" fmla="*/ 74565 w 295587"/>
                  <a:gd name="connsiteY4" fmla="*/ 363901 h 425046"/>
                  <a:gd name="connsiteX5" fmla="*/ 208472 w 295587"/>
                  <a:gd name="connsiteY5" fmla="*/ 397856 h 425046"/>
                  <a:gd name="connsiteX6" fmla="*/ 295587 w 295587"/>
                  <a:gd name="connsiteY6" fmla="*/ 425046 h 425046"/>
                  <a:gd name="connsiteX7" fmla="*/ 287000 w 295587"/>
                  <a:gd name="connsiteY7" fmla="*/ 247901 h 425046"/>
                  <a:gd name="connsiteX8" fmla="*/ 277783 w 295587"/>
                  <a:gd name="connsiteY8" fmla="*/ 114964 h 425046"/>
                  <a:gd name="connsiteX9" fmla="*/ 197674 w 295587"/>
                  <a:gd name="connsiteY9" fmla="*/ 74871 h 425046"/>
                  <a:gd name="connsiteX10" fmla="*/ 65359 w 295587"/>
                  <a:gd name="connsiteY10" fmla="*/ 21072 h 425046"/>
                  <a:gd name="connsiteX11" fmla="*/ 0 w 295587"/>
                  <a:gd name="connsiteY11" fmla="*/ 0 h 42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587" h="425046">
                    <a:moveTo>
                      <a:pt x="0" y="0"/>
                    </a:moveTo>
                    <a:lnTo>
                      <a:pt x="17153" y="143327"/>
                    </a:lnTo>
                    <a:cubicBezTo>
                      <a:pt x="22971" y="199167"/>
                      <a:pt x="28160" y="257043"/>
                      <a:pt x="32671" y="316700"/>
                    </a:cubicBezTo>
                    <a:lnTo>
                      <a:pt x="35115" y="355969"/>
                    </a:lnTo>
                    <a:lnTo>
                      <a:pt x="74565" y="363901"/>
                    </a:lnTo>
                    <a:cubicBezTo>
                      <a:pt x="120590" y="374337"/>
                      <a:pt x="165271" y="385674"/>
                      <a:pt x="208472" y="397856"/>
                    </a:cubicBezTo>
                    <a:lnTo>
                      <a:pt x="295587" y="425046"/>
                    </a:lnTo>
                    <a:lnTo>
                      <a:pt x="287000" y="247901"/>
                    </a:lnTo>
                    <a:lnTo>
                      <a:pt x="277783" y="114964"/>
                    </a:lnTo>
                    <a:lnTo>
                      <a:pt x="197674" y="74871"/>
                    </a:lnTo>
                    <a:cubicBezTo>
                      <a:pt x="154987" y="55570"/>
                      <a:pt x="110837" y="37607"/>
                      <a:pt x="65359" y="2107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3" name="Freeform 292">
                <a:extLst>
                  <a:ext uri="{FF2B5EF4-FFF2-40B4-BE49-F238E27FC236}">
                    <a16:creationId xmlns:a16="http://schemas.microsoft.com/office/drawing/2014/main" id="{1DB64DD8-726F-A72C-B34A-3309064B71B0}"/>
                  </a:ext>
                </a:extLst>
              </p:cNvPr>
              <p:cNvSpPr/>
              <p:nvPr/>
            </p:nvSpPr>
            <p:spPr>
              <a:xfrm rot="5400000" flipV="1">
                <a:off x="984916" y="2068853"/>
                <a:ext cx="52442" cy="59267"/>
              </a:xfrm>
              <a:custGeom>
                <a:avLst/>
                <a:gdLst>
                  <a:gd name="connsiteX0" fmla="*/ 0 w 280606"/>
                  <a:gd name="connsiteY0" fmla="*/ 271310 h 317127"/>
                  <a:gd name="connsiteX1" fmla="*/ 33606 w 280606"/>
                  <a:gd name="connsiteY1" fmla="*/ 268569 h 317127"/>
                  <a:gd name="connsiteX2" fmla="*/ 180710 w 280606"/>
                  <a:gd name="connsiteY2" fmla="*/ 296575 h 317127"/>
                  <a:gd name="connsiteX3" fmla="*/ 254323 w 280606"/>
                  <a:gd name="connsiteY3" fmla="*/ 317127 h 317127"/>
                  <a:gd name="connsiteX4" fmla="*/ 271608 w 280606"/>
                  <a:gd name="connsiteY4" fmla="*/ 136874 h 317127"/>
                  <a:gd name="connsiteX5" fmla="*/ 280606 w 280606"/>
                  <a:gd name="connsiteY5" fmla="*/ 0 h 317127"/>
                  <a:gd name="connsiteX6" fmla="*/ 205798 w 280606"/>
                  <a:gd name="connsiteY6" fmla="*/ 23348 h 317127"/>
                  <a:gd name="connsiteX7" fmla="*/ 71891 w 280606"/>
                  <a:gd name="connsiteY7" fmla="*/ 57303 h 317127"/>
                  <a:gd name="connsiteX8" fmla="*/ 22068 w 280606"/>
                  <a:gd name="connsiteY8" fmla="*/ 67321 h 317127"/>
                  <a:gd name="connsiteX9" fmla="*/ 21156 w 280606"/>
                  <a:gd name="connsiteY9" fmla="*/ 79387 h 317127"/>
                  <a:gd name="connsiteX10" fmla="*/ 0 w 280606"/>
                  <a:gd name="connsiteY10" fmla="*/ 271310 h 317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606" h="317127">
                    <a:moveTo>
                      <a:pt x="0" y="271310"/>
                    </a:moveTo>
                    <a:lnTo>
                      <a:pt x="33606" y="268569"/>
                    </a:lnTo>
                    <a:cubicBezTo>
                      <a:pt x="85707" y="275078"/>
                      <a:pt x="133636" y="284858"/>
                      <a:pt x="180710" y="296575"/>
                    </a:cubicBezTo>
                    <a:lnTo>
                      <a:pt x="254323" y="317127"/>
                    </a:lnTo>
                    <a:lnTo>
                      <a:pt x="271608" y="136874"/>
                    </a:lnTo>
                    <a:lnTo>
                      <a:pt x="280606" y="0"/>
                    </a:lnTo>
                    <a:lnTo>
                      <a:pt x="205798" y="23348"/>
                    </a:lnTo>
                    <a:cubicBezTo>
                      <a:pt x="162597" y="35530"/>
                      <a:pt x="117916" y="46868"/>
                      <a:pt x="71891" y="57303"/>
                    </a:cubicBezTo>
                    <a:lnTo>
                      <a:pt x="22068" y="67321"/>
                    </a:lnTo>
                    <a:lnTo>
                      <a:pt x="21156" y="79387"/>
                    </a:lnTo>
                    <a:lnTo>
                      <a:pt x="0" y="27131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4" name="Freeform 293">
                <a:extLst>
                  <a:ext uri="{FF2B5EF4-FFF2-40B4-BE49-F238E27FC236}">
                    <a16:creationId xmlns:a16="http://schemas.microsoft.com/office/drawing/2014/main" id="{93A572D8-2E8B-5187-7898-6E5D2983AE84}"/>
                  </a:ext>
                </a:extLst>
              </p:cNvPr>
              <p:cNvSpPr/>
              <p:nvPr/>
            </p:nvSpPr>
            <p:spPr>
              <a:xfrm rot="5400000" flipV="1">
                <a:off x="926896" y="2069667"/>
                <a:ext cx="50567" cy="65405"/>
              </a:xfrm>
              <a:custGeom>
                <a:avLst/>
                <a:gdLst>
                  <a:gd name="connsiteX0" fmla="*/ 0 w 270576"/>
                  <a:gd name="connsiteY0" fmla="*/ 349969 h 349969"/>
                  <a:gd name="connsiteX1" fmla="*/ 22494 w 270576"/>
                  <a:gd name="connsiteY1" fmla="*/ 345644 h 349969"/>
                  <a:gd name="connsiteX2" fmla="*/ 152318 w 270576"/>
                  <a:gd name="connsiteY2" fmla="*/ 314171 h 349969"/>
                  <a:gd name="connsiteX3" fmla="*/ 258055 w 270576"/>
                  <a:gd name="connsiteY3" fmla="*/ 282617 h 349969"/>
                  <a:gd name="connsiteX4" fmla="*/ 262038 w 270576"/>
                  <a:gd name="connsiteY4" fmla="*/ 222027 h 349969"/>
                  <a:gd name="connsiteX5" fmla="*/ 270576 w 270576"/>
                  <a:gd name="connsiteY5" fmla="*/ 0 h 349969"/>
                  <a:gd name="connsiteX6" fmla="*/ 176757 w 270576"/>
                  <a:gd name="connsiteY6" fmla="*/ 10799 h 349969"/>
                  <a:gd name="connsiteX7" fmla="*/ 19295 w 270576"/>
                  <a:gd name="connsiteY7" fmla="*/ 22220 h 349969"/>
                  <a:gd name="connsiteX8" fmla="*/ 11586 w 270576"/>
                  <a:gd name="connsiteY8" fmla="*/ 196625 h 349969"/>
                  <a:gd name="connsiteX9" fmla="*/ 0 w 270576"/>
                  <a:gd name="connsiteY9" fmla="*/ 349969 h 34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576" h="349969">
                    <a:moveTo>
                      <a:pt x="0" y="349969"/>
                    </a:moveTo>
                    <a:lnTo>
                      <a:pt x="22494" y="345644"/>
                    </a:lnTo>
                    <a:cubicBezTo>
                      <a:pt x="67116" y="335972"/>
                      <a:pt x="110434" y="325463"/>
                      <a:pt x="152318" y="314171"/>
                    </a:cubicBezTo>
                    <a:lnTo>
                      <a:pt x="258055" y="282617"/>
                    </a:lnTo>
                    <a:lnTo>
                      <a:pt x="262038" y="222027"/>
                    </a:lnTo>
                    <a:lnTo>
                      <a:pt x="270576" y="0"/>
                    </a:lnTo>
                    <a:lnTo>
                      <a:pt x="176757" y="10799"/>
                    </a:lnTo>
                    <a:lnTo>
                      <a:pt x="19295" y="22220"/>
                    </a:lnTo>
                    <a:lnTo>
                      <a:pt x="11586" y="196625"/>
                    </a:lnTo>
                    <a:lnTo>
                      <a:pt x="0" y="34996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5" name="Freeform 294">
                <a:extLst>
                  <a:ext uri="{FF2B5EF4-FFF2-40B4-BE49-F238E27FC236}">
                    <a16:creationId xmlns:a16="http://schemas.microsoft.com/office/drawing/2014/main" id="{622F5787-DA8E-1DBF-EBFE-A8C8A2D36AFA}"/>
                  </a:ext>
                </a:extLst>
              </p:cNvPr>
              <p:cNvSpPr/>
              <p:nvPr/>
            </p:nvSpPr>
            <p:spPr>
              <a:xfrm rot="5400000" flipV="1">
                <a:off x="817231" y="2038766"/>
                <a:ext cx="49698" cy="129964"/>
              </a:xfrm>
              <a:custGeom>
                <a:avLst/>
                <a:gdLst>
                  <a:gd name="connsiteX0" fmla="*/ 0 w 265927"/>
                  <a:gd name="connsiteY0" fmla="*/ 0 h 695411"/>
                  <a:gd name="connsiteX1" fmla="*/ 5958 w 265927"/>
                  <a:gd name="connsiteY1" fmla="*/ 95760 h 695411"/>
                  <a:gd name="connsiteX2" fmla="*/ 15475 w 265927"/>
                  <a:gd name="connsiteY2" fmla="*/ 489710 h 695411"/>
                  <a:gd name="connsiteX3" fmla="*/ 12491 w 265927"/>
                  <a:gd name="connsiteY3" fmla="*/ 695411 h 695411"/>
                  <a:gd name="connsiteX4" fmla="*/ 138075 w 265927"/>
                  <a:gd name="connsiteY4" fmla="*/ 686302 h 695411"/>
                  <a:gd name="connsiteX5" fmla="*/ 190474 w 265927"/>
                  <a:gd name="connsiteY5" fmla="*/ 679856 h 695411"/>
                  <a:gd name="connsiteX6" fmla="*/ 263045 w 265927"/>
                  <a:gd name="connsiteY6" fmla="*/ 673362 h 695411"/>
                  <a:gd name="connsiteX7" fmla="*/ 265927 w 265927"/>
                  <a:gd name="connsiteY7" fmla="*/ 445047 h 695411"/>
                  <a:gd name="connsiteX8" fmla="*/ 263956 w 265927"/>
                  <a:gd name="connsiteY8" fmla="*/ 236985 h 695411"/>
                  <a:gd name="connsiteX9" fmla="*/ 259130 w 265927"/>
                  <a:gd name="connsiteY9" fmla="*/ 68702 h 695411"/>
                  <a:gd name="connsiteX10" fmla="*/ 142616 w 265927"/>
                  <a:gd name="connsiteY10" fmla="*/ 33932 h 695411"/>
                  <a:gd name="connsiteX11" fmla="*/ 12792 w 265927"/>
                  <a:gd name="connsiteY11" fmla="*/ 2459 h 695411"/>
                  <a:gd name="connsiteX12" fmla="*/ 0 w 265927"/>
                  <a:gd name="connsiteY12" fmla="*/ 0 h 69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927" h="695411">
                    <a:moveTo>
                      <a:pt x="0" y="0"/>
                    </a:moveTo>
                    <a:lnTo>
                      <a:pt x="5958" y="95760"/>
                    </a:lnTo>
                    <a:cubicBezTo>
                      <a:pt x="12171" y="221677"/>
                      <a:pt x="15475" y="353681"/>
                      <a:pt x="15475" y="489710"/>
                    </a:cubicBezTo>
                    <a:lnTo>
                      <a:pt x="12491" y="695411"/>
                    </a:lnTo>
                    <a:lnTo>
                      <a:pt x="138075" y="686302"/>
                    </a:lnTo>
                    <a:lnTo>
                      <a:pt x="190474" y="679856"/>
                    </a:lnTo>
                    <a:lnTo>
                      <a:pt x="263045" y="673362"/>
                    </a:lnTo>
                    <a:lnTo>
                      <a:pt x="265927" y="445047"/>
                    </a:lnTo>
                    <a:cubicBezTo>
                      <a:pt x="265927" y="374684"/>
                      <a:pt x="265258" y="305258"/>
                      <a:pt x="263956" y="236985"/>
                    </a:cubicBezTo>
                    <a:lnTo>
                      <a:pt x="259130" y="68702"/>
                    </a:lnTo>
                    <a:lnTo>
                      <a:pt x="142616" y="33932"/>
                    </a:lnTo>
                    <a:cubicBezTo>
                      <a:pt x="100732" y="22641"/>
                      <a:pt x="57414" y="12132"/>
                      <a:pt x="12792" y="2459"/>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6" name="Freeform 295">
                <a:extLst>
                  <a:ext uri="{FF2B5EF4-FFF2-40B4-BE49-F238E27FC236}">
                    <a16:creationId xmlns:a16="http://schemas.microsoft.com/office/drawing/2014/main" id="{24C27D5C-F8DF-49CA-25D2-BE12048F13B7}"/>
                  </a:ext>
                </a:extLst>
              </p:cNvPr>
              <p:cNvSpPr/>
              <p:nvPr/>
            </p:nvSpPr>
            <p:spPr>
              <a:xfrm rot="5400000" flipV="1">
                <a:off x="675222" y="2094762"/>
                <a:ext cx="31058" cy="23452"/>
              </a:xfrm>
              <a:custGeom>
                <a:avLst/>
                <a:gdLst>
                  <a:gd name="connsiteX0" fmla="*/ 0 w 166183"/>
                  <a:gd name="connsiteY0" fmla="*/ 34389 h 125488"/>
                  <a:gd name="connsiteX1" fmla="*/ 38299 w 166183"/>
                  <a:gd name="connsiteY1" fmla="*/ 52208 h 125488"/>
                  <a:gd name="connsiteX2" fmla="*/ 165841 w 166183"/>
                  <a:gd name="connsiteY2" fmla="*/ 125250 h 125488"/>
                  <a:gd name="connsiteX3" fmla="*/ 166183 w 166183"/>
                  <a:gd name="connsiteY3" fmla="*/ 125488 h 125488"/>
                  <a:gd name="connsiteX4" fmla="*/ 155718 w 166183"/>
                  <a:gd name="connsiteY4" fmla="*/ 11647 h 125488"/>
                  <a:gd name="connsiteX5" fmla="*/ 155637 w 166183"/>
                  <a:gd name="connsiteY5" fmla="*/ 10952 h 125488"/>
                  <a:gd name="connsiteX6" fmla="*/ 151448 w 166183"/>
                  <a:gd name="connsiteY6" fmla="*/ 9673 h 125488"/>
                  <a:gd name="connsiteX7" fmla="*/ 144602 w 166183"/>
                  <a:gd name="connsiteY7" fmla="*/ 6555 h 125488"/>
                  <a:gd name="connsiteX8" fmla="*/ 137521 w 166183"/>
                  <a:gd name="connsiteY8" fmla="*/ 5423 h 125488"/>
                  <a:gd name="connsiteX9" fmla="*/ 125514 w 166183"/>
                  <a:gd name="connsiteY9" fmla="*/ 1758 h 125488"/>
                  <a:gd name="connsiteX10" fmla="*/ 115406 w 166183"/>
                  <a:gd name="connsiteY10" fmla="*/ 1884 h 125488"/>
                  <a:gd name="connsiteX11" fmla="*/ 103630 w 166183"/>
                  <a:gd name="connsiteY11" fmla="*/ 0 h 125488"/>
                  <a:gd name="connsiteX12" fmla="*/ 91118 w 166183"/>
                  <a:gd name="connsiteY12" fmla="*/ 2188 h 125488"/>
                  <a:gd name="connsiteX13" fmla="*/ 79387 w 166183"/>
                  <a:gd name="connsiteY13" fmla="*/ 2334 h 125488"/>
                  <a:gd name="connsiteX14" fmla="*/ 69345 w 166183"/>
                  <a:gd name="connsiteY14" fmla="*/ 5995 h 125488"/>
                  <a:gd name="connsiteX15" fmla="*/ 64177 w 166183"/>
                  <a:gd name="connsiteY15" fmla="*/ 6899 h 125488"/>
                  <a:gd name="connsiteX16" fmla="*/ 57959 w 166183"/>
                  <a:gd name="connsiteY16" fmla="*/ 10145 h 125488"/>
                  <a:gd name="connsiteX17" fmla="*/ 32066 w 166183"/>
                  <a:gd name="connsiteY17" fmla="*/ 19585 h 125488"/>
                  <a:gd name="connsiteX18" fmla="*/ 2071 w 166183"/>
                  <a:gd name="connsiteY18" fmla="*/ 33574 h 125488"/>
                  <a:gd name="connsiteX19" fmla="*/ 0 w 166183"/>
                  <a:gd name="connsiteY19" fmla="*/ 34389 h 12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183" h="125488">
                    <a:moveTo>
                      <a:pt x="0" y="34389"/>
                    </a:moveTo>
                    <a:lnTo>
                      <a:pt x="38299" y="52208"/>
                    </a:lnTo>
                    <a:cubicBezTo>
                      <a:pt x="82369" y="75010"/>
                      <a:pt x="124929" y="99392"/>
                      <a:pt x="165841" y="125250"/>
                    </a:cubicBezTo>
                    <a:lnTo>
                      <a:pt x="166183" y="125488"/>
                    </a:lnTo>
                    <a:lnTo>
                      <a:pt x="155718" y="11647"/>
                    </a:lnTo>
                    <a:lnTo>
                      <a:pt x="155637" y="10952"/>
                    </a:lnTo>
                    <a:lnTo>
                      <a:pt x="151448" y="9673"/>
                    </a:lnTo>
                    <a:lnTo>
                      <a:pt x="144602" y="6555"/>
                    </a:lnTo>
                    <a:lnTo>
                      <a:pt x="137521" y="5423"/>
                    </a:lnTo>
                    <a:lnTo>
                      <a:pt x="125514" y="1758"/>
                    </a:lnTo>
                    <a:cubicBezTo>
                      <a:pt x="122145" y="1800"/>
                      <a:pt x="118775" y="1842"/>
                      <a:pt x="115406" y="1884"/>
                    </a:cubicBezTo>
                    <a:lnTo>
                      <a:pt x="103630" y="0"/>
                    </a:lnTo>
                    <a:lnTo>
                      <a:pt x="91118" y="2188"/>
                    </a:lnTo>
                    <a:lnTo>
                      <a:pt x="79387" y="2334"/>
                    </a:lnTo>
                    <a:lnTo>
                      <a:pt x="69345" y="5995"/>
                    </a:lnTo>
                    <a:lnTo>
                      <a:pt x="64177" y="6899"/>
                    </a:lnTo>
                    <a:lnTo>
                      <a:pt x="57959" y="10145"/>
                    </a:lnTo>
                    <a:lnTo>
                      <a:pt x="32066" y="19585"/>
                    </a:lnTo>
                    <a:cubicBezTo>
                      <a:pt x="22994" y="22789"/>
                      <a:pt x="12690" y="28303"/>
                      <a:pt x="2071" y="33574"/>
                    </a:cubicBezTo>
                    <a:lnTo>
                      <a:pt x="0" y="3438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7" name="Freeform 296">
                <a:extLst>
                  <a:ext uri="{FF2B5EF4-FFF2-40B4-BE49-F238E27FC236}">
                    <a16:creationId xmlns:a16="http://schemas.microsoft.com/office/drawing/2014/main" id="{3E45CD31-B612-51BE-523C-A90ECDAA05BE}"/>
                  </a:ext>
                </a:extLst>
              </p:cNvPr>
              <p:cNvSpPr/>
              <p:nvPr/>
            </p:nvSpPr>
            <p:spPr>
              <a:xfrm rot="5400000" flipV="1">
                <a:off x="698038" y="2124804"/>
                <a:ext cx="14228" cy="31197"/>
              </a:xfrm>
              <a:custGeom>
                <a:avLst/>
                <a:gdLst>
                  <a:gd name="connsiteX0" fmla="*/ 0 w 76129"/>
                  <a:gd name="connsiteY0" fmla="*/ 0 h 166928"/>
                  <a:gd name="connsiteX1" fmla="*/ 8631 w 76129"/>
                  <a:gd name="connsiteY1" fmla="*/ 82891 h 166928"/>
                  <a:gd name="connsiteX2" fmla="*/ 11451 w 76129"/>
                  <a:gd name="connsiteY2" fmla="*/ 119103 h 166928"/>
                  <a:gd name="connsiteX3" fmla="*/ 56992 w 76129"/>
                  <a:gd name="connsiteY3" fmla="*/ 150802 h 166928"/>
                  <a:gd name="connsiteX4" fmla="*/ 76129 w 76129"/>
                  <a:gd name="connsiteY4" fmla="*/ 166928 h 166928"/>
                  <a:gd name="connsiteX5" fmla="*/ 74513 w 76129"/>
                  <a:gd name="connsiteY5" fmla="*/ 135431 h 166928"/>
                  <a:gd name="connsiteX6" fmla="*/ 31413 w 76129"/>
                  <a:gd name="connsiteY6" fmla="*/ 34311 h 166928"/>
                  <a:gd name="connsiteX7" fmla="*/ 0 w 76129"/>
                  <a:gd name="connsiteY7" fmla="*/ 0 h 1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29" h="166928">
                    <a:moveTo>
                      <a:pt x="0" y="0"/>
                    </a:moveTo>
                    <a:lnTo>
                      <a:pt x="8631" y="82891"/>
                    </a:lnTo>
                    <a:lnTo>
                      <a:pt x="11451" y="119103"/>
                    </a:lnTo>
                    <a:lnTo>
                      <a:pt x="56992" y="150802"/>
                    </a:lnTo>
                    <a:lnTo>
                      <a:pt x="76129" y="166928"/>
                    </a:lnTo>
                    <a:lnTo>
                      <a:pt x="74513" y="135431"/>
                    </a:lnTo>
                    <a:cubicBezTo>
                      <a:pt x="70130" y="102327"/>
                      <a:pt x="54582" y="66192"/>
                      <a:pt x="31413" y="3431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Freeform 297">
                <a:extLst>
                  <a:ext uri="{FF2B5EF4-FFF2-40B4-BE49-F238E27FC236}">
                    <a16:creationId xmlns:a16="http://schemas.microsoft.com/office/drawing/2014/main" id="{2F839EE9-F87E-9260-BA9E-29B65F56E4D1}"/>
                  </a:ext>
                </a:extLst>
              </p:cNvPr>
              <p:cNvSpPr/>
              <p:nvPr/>
            </p:nvSpPr>
            <p:spPr>
              <a:xfrm rot="5400000" flipV="1">
                <a:off x="969976" y="2119857"/>
                <a:ext cx="51235" cy="79578"/>
              </a:xfrm>
              <a:custGeom>
                <a:avLst/>
                <a:gdLst>
                  <a:gd name="connsiteX0" fmla="*/ 0 w 274148"/>
                  <a:gd name="connsiteY0" fmla="*/ 425807 h 425807"/>
                  <a:gd name="connsiteX1" fmla="*/ 102021 w 274148"/>
                  <a:gd name="connsiteY1" fmla="*/ 363750 h 425807"/>
                  <a:gd name="connsiteX2" fmla="*/ 205596 w 274148"/>
                  <a:gd name="connsiteY2" fmla="*/ 287477 h 425807"/>
                  <a:gd name="connsiteX3" fmla="*/ 245484 w 274148"/>
                  <a:gd name="connsiteY3" fmla="*/ 251777 h 425807"/>
                  <a:gd name="connsiteX4" fmla="*/ 252792 w 274148"/>
                  <a:gd name="connsiteY4" fmla="*/ 242668 h 425807"/>
                  <a:gd name="connsiteX5" fmla="*/ 259323 w 274148"/>
                  <a:gd name="connsiteY5" fmla="*/ 186380 h 425807"/>
                  <a:gd name="connsiteX6" fmla="*/ 274148 w 274148"/>
                  <a:gd name="connsiteY6" fmla="*/ 0 h 425807"/>
                  <a:gd name="connsiteX7" fmla="*/ 220498 w 274148"/>
                  <a:gd name="connsiteY7" fmla="*/ 29945 h 425807"/>
                  <a:gd name="connsiteX8" fmla="*/ 115676 w 274148"/>
                  <a:gd name="connsiteY8" fmla="*/ 78083 h 425807"/>
                  <a:gd name="connsiteX9" fmla="*/ 24144 w 274148"/>
                  <a:gd name="connsiteY9" fmla="*/ 112806 h 425807"/>
                  <a:gd name="connsiteX10" fmla="*/ 11347 w 274148"/>
                  <a:gd name="connsiteY10" fmla="*/ 307483 h 425807"/>
                  <a:gd name="connsiteX11" fmla="*/ 0 w 274148"/>
                  <a:gd name="connsiteY11" fmla="*/ 425807 h 42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148" h="425807">
                    <a:moveTo>
                      <a:pt x="0" y="425807"/>
                    </a:moveTo>
                    <a:lnTo>
                      <a:pt x="102021" y="363750"/>
                    </a:lnTo>
                    <a:cubicBezTo>
                      <a:pt x="138322" y="339454"/>
                      <a:pt x="172892" y="314000"/>
                      <a:pt x="205596" y="287477"/>
                    </a:cubicBezTo>
                    <a:lnTo>
                      <a:pt x="245484" y="251777"/>
                    </a:lnTo>
                    <a:lnTo>
                      <a:pt x="252792" y="242668"/>
                    </a:lnTo>
                    <a:lnTo>
                      <a:pt x="259323" y="186380"/>
                    </a:lnTo>
                    <a:lnTo>
                      <a:pt x="274148" y="0"/>
                    </a:lnTo>
                    <a:lnTo>
                      <a:pt x="220498" y="29945"/>
                    </a:lnTo>
                    <a:cubicBezTo>
                      <a:pt x="187400" y="46685"/>
                      <a:pt x="152414" y="62750"/>
                      <a:pt x="115676" y="78083"/>
                    </a:cubicBezTo>
                    <a:lnTo>
                      <a:pt x="24144" y="112806"/>
                    </a:lnTo>
                    <a:lnTo>
                      <a:pt x="11347" y="307483"/>
                    </a:lnTo>
                    <a:lnTo>
                      <a:pt x="0" y="42580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9" name="Freeform 298">
                <a:extLst>
                  <a:ext uri="{FF2B5EF4-FFF2-40B4-BE49-F238E27FC236}">
                    <a16:creationId xmlns:a16="http://schemas.microsoft.com/office/drawing/2014/main" id="{44A84463-130B-38AA-C16E-FDE6A8191936}"/>
                  </a:ext>
                </a:extLst>
              </p:cNvPr>
              <p:cNvSpPr/>
              <p:nvPr/>
            </p:nvSpPr>
            <p:spPr>
              <a:xfrm rot="5400000" flipV="1">
                <a:off x="742953" y="2123924"/>
                <a:ext cx="51890" cy="77736"/>
              </a:xfrm>
              <a:custGeom>
                <a:avLst/>
                <a:gdLst>
                  <a:gd name="connsiteX0" fmla="*/ 0 w 277655"/>
                  <a:gd name="connsiteY0" fmla="*/ 0 h 415951"/>
                  <a:gd name="connsiteX1" fmla="*/ 5108 w 277655"/>
                  <a:gd name="connsiteY1" fmla="*/ 65600 h 415951"/>
                  <a:gd name="connsiteX2" fmla="*/ 16560 w 277655"/>
                  <a:gd name="connsiteY2" fmla="*/ 277163 h 415951"/>
                  <a:gd name="connsiteX3" fmla="*/ 17156 w 277655"/>
                  <a:gd name="connsiteY3" fmla="*/ 295840 h 415951"/>
                  <a:gd name="connsiteX4" fmla="*/ 100596 w 277655"/>
                  <a:gd name="connsiteY4" fmla="*/ 327493 h 415951"/>
                  <a:gd name="connsiteX5" fmla="*/ 205418 w 277655"/>
                  <a:gd name="connsiteY5" fmla="*/ 375631 h 415951"/>
                  <a:gd name="connsiteX6" fmla="*/ 277655 w 277655"/>
                  <a:gd name="connsiteY6" fmla="*/ 415951 h 415951"/>
                  <a:gd name="connsiteX7" fmla="*/ 277594 w 277655"/>
                  <a:gd name="connsiteY7" fmla="*/ 410671 h 415951"/>
                  <a:gd name="connsiteX8" fmla="*/ 277009 w 277655"/>
                  <a:gd name="connsiteY8" fmla="*/ 393809 h 415951"/>
                  <a:gd name="connsiteX9" fmla="*/ 209679 w 277655"/>
                  <a:gd name="connsiteY9" fmla="*/ 372551 h 415951"/>
                  <a:gd name="connsiteX10" fmla="*/ 51449 w 277655"/>
                  <a:gd name="connsiteY10" fmla="*/ 270516 h 415951"/>
                  <a:gd name="connsiteX11" fmla="*/ 51317 w 277655"/>
                  <a:gd name="connsiteY11" fmla="*/ 244516 h 415951"/>
                  <a:gd name="connsiteX12" fmla="*/ 58144 w 277655"/>
                  <a:gd name="connsiteY12" fmla="*/ 90462 h 415951"/>
                  <a:gd name="connsiteX13" fmla="*/ 59327 w 277655"/>
                  <a:gd name="connsiteY13" fmla="*/ 36087 h 415951"/>
                  <a:gd name="connsiteX14" fmla="*/ 0 w 277655"/>
                  <a:gd name="connsiteY14" fmla="*/ 0 h 41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655" h="415951">
                    <a:moveTo>
                      <a:pt x="0" y="0"/>
                    </a:moveTo>
                    <a:lnTo>
                      <a:pt x="5108" y="65600"/>
                    </a:lnTo>
                    <a:cubicBezTo>
                      <a:pt x="9620" y="134174"/>
                      <a:pt x="13453" y="204794"/>
                      <a:pt x="16560" y="277163"/>
                    </a:cubicBezTo>
                    <a:lnTo>
                      <a:pt x="17156" y="295840"/>
                    </a:lnTo>
                    <a:lnTo>
                      <a:pt x="100596" y="327493"/>
                    </a:lnTo>
                    <a:cubicBezTo>
                      <a:pt x="137334" y="342827"/>
                      <a:pt x="172320" y="358892"/>
                      <a:pt x="205418" y="375631"/>
                    </a:cubicBezTo>
                    <a:lnTo>
                      <a:pt x="277655" y="415951"/>
                    </a:lnTo>
                    <a:lnTo>
                      <a:pt x="277594" y="410671"/>
                    </a:lnTo>
                    <a:lnTo>
                      <a:pt x="277009" y="393809"/>
                    </a:lnTo>
                    <a:lnTo>
                      <a:pt x="209679" y="372551"/>
                    </a:lnTo>
                    <a:cubicBezTo>
                      <a:pt x="107115" y="335810"/>
                      <a:pt x="37013" y="296257"/>
                      <a:pt x="51449" y="270516"/>
                    </a:cubicBezTo>
                    <a:lnTo>
                      <a:pt x="51317" y="244516"/>
                    </a:lnTo>
                    <a:lnTo>
                      <a:pt x="58144" y="90462"/>
                    </a:lnTo>
                    <a:lnTo>
                      <a:pt x="59327" y="36087"/>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0" name="Freeform 299">
                <a:extLst>
                  <a:ext uri="{FF2B5EF4-FFF2-40B4-BE49-F238E27FC236}">
                    <a16:creationId xmlns:a16="http://schemas.microsoft.com/office/drawing/2014/main" id="{E7D14828-5E12-A95F-CD9D-4BFA9320528B}"/>
                  </a:ext>
                </a:extLst>
              </p:cNvPr>
              <p:cNvSpPr/>
              <p:nvPr/>
            </p:nvSpPr>
            <p:spPr>
              <a:xfrm rot="5400000" flipV="1">
                <a:off x="914526" y="2134812"/>
                <a:ext cx="48583" cy="57281"/>
              </a:xfrm>
              <a:custGeom>
                <a:avLst/>
                <a:gdLst>
                  <a:gd name="connsiteX0" fmla="*/ 0 w 259958"/>
                  <a:gd name="connsiteY0" fmla="*/ 306501 h 306501"/>
                  <a:gd name="connsiteX1" fmla="*/ 53195 w 259958"/>
                  <a:gd name="connsiteY1" fmla="*/ 287207 h 306501"/>
                  <a:gd name="connsiteX2" fmla="*/ 245465 w 259958"/>
                  <a:gd name="connsiteY2" fmla="*/ 194213 h 306501"/>
                  <a:gd name="connsiteX3" fmla="*/ 250946 w 259958"/>
                  <a:gd name="connsiteY3" fmla="*/ 190613 h 306501"/>
                  <a:gd name="connsiteX4" fmla="*/ 251294 w 259958"/>
                  <a:gd name="connsiteY4" fmla="*/ 186230 h 306501"/>
                  <a:gd name="connsiteX5" fmla="*/ 259958 w 259958"/>
                  <a:gd name="connsiteY5" fmla="*/ 0 h 306501"/>
                  <a:gd name="connsiteX6" fmla="*/ 228652 w 259958"/>
                  <a:gd name="connsiteY6" fmla="*/ 6859 h 306501"/>
                  <a:gd name="connsiteX7" fmla="*/ 49048 w 259958"/>
                  <a:gd name="connsiteY7" fmla="*/ 37030 h 306501"/>
                  <a:gd name="connsiteX8" fmla="*/ 10221 w 259958"/>
                  <a:gd name="connsiteY8" fmla="*/ 41500 h 306501"/>
                  <a:gd name="connsiteX9" fmla="*/ 10214 w 259958"/>
                  <a:gd name="connsiteY9" fmla="*/ 42013 h 306501"/>
                  <a:gd name="connsiteX10" fmla="*/ 106 w 259958"/>
                  <a:gd name="connsiteY10" fmla="*/ 304890 h 306501"/>
                  <a:gd name="connsiteX11" fmla="*/ 0 w 259958"/>
                  <a:gd name="connsiteY11" fmla="*/ 306501 h 30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958" h="306501">
                    <a:moveTo>
                      <a:pt x="0" y="306501"/>
                    </a:moveTo>
                    <a:lnTo>
                      <a:pt x="53195" y="287207"/>
                    </a:lnTo>
                    <a:cubicBezTo>
                      <a:pt x="124431" y="258780"/>
                      <a:pt x="188873" y="227642"/>
                      <a:pt x="245465" y="194213"/>
                    </a:cubicBezTo>
                    <a:lnTo>
                      <a:pt x="250946" y="190613"/>
                    </a:lnTo>
                    <a:lnTo>
                      <a:pt x="251294" y="186230"/>
                    </a:lnTo>
                    <a:lnTo>
                      <a:pt x="259958" y="0"/>
                    </a:lnTo>
                    <a:lnTo>
                      <a:pt x="228652" y="6859"/>
                    </a:lnTo>
                    <a:cubicBezTo>
                      <a:pt x="173265" y="17969"/>
                      <a:pt x="113227" y="28053"/>
                      <a:pt x="49048" y="37030"/>
                    </a:cubicBezTo>
                    <a:lnTo>
                      <a:pt x="10221" y="41500"/>
                    </a:lnTo>
                    <a:lnTo>
                      <a:pt x="10214" y="42013"/>
                    </a:lnTo>
                    <a:cubicBezTo>
                      <a:pt x="7920" y="131987"/>
                      <a:pt x="4523" y="219784"/>
                      <a:pt x="106" y="304890"/>
                    </a:cubicBezTo>
                    <a:lnTo>
                      <a:pt x="0" y="30650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1" name="Freeform 300">
                <a:extLst>
                  <a:ext uri="{FF2B5EF4-FFF2-40B4-BE49-F238E27FC236}">
                    <a16:creationId xmlns:a16="http://schemas.microsoft.com/office/drawing/2014/main" id="{843B869E-7AD3-DC62-DDDC-71B046656FC3}"/>
                  </a:ext>
                </a:extLst>
              </p:cNvPr>
              <p:cNvSpPr/>
              <p:nvPr/>
            </p:nvSpPr>
            <p:spPr>
              <a:xfrm rot="5400000" flipV="1">
                <a:off x="823773" y="2111182"/>
                <a:ext cx="48818" cy="107154"/>
              </a:xfrm>
              <a:custGeom>
                <a:avLst/>
                <a:gdLst>
                  <a:gd name="connsiteX0" fmla="*/ 0 w 261214"/>
                  <a:gd name="connsiteY0" fmla="*/ 0 h 573359"/>
                  <a:gd name="connsiteX1" fmla="*/ 4906 w 261214"/>
                  <a:gd name="connsiteY1" fmla="*/ 153695 h 573359"/>
                  <a:gd name="connsiteX2" fmla="*/ 7335 w 261214"/>
                  <a:gd name="connsiteY2" fmla="*/ 384471 h 573359"/>
                  <a:gd name="connsiteX3" fmla="*/ 4951 w 261214"/>
                  <a:gd name="connsiteY3" fmla="*/ 573359 h 573359"/>
                  <a:gd name="connsiteX4" fmla="*/ 7696 w 261214"/>
                  <a:gd name="connsiteY4" fmla="*/ 573113 h 573359"/>
                  <a:gd name="connsiteX5" fmla="*/ 210899 w 261214"/>
                  <a:gd name="connsiteY5" fmla="*/ 542291 h 573359"/>
                  <a:gd name="connsiteX6" fmla="*/ 257229 w 261214"/>
                  <a:gd name="connsiteY6" fmla="*/ 532050 h 573359"/>
                  <a:gd name="connsiteX7" fmla="*/ 261214 w 261214"/>
                  <a:gd name="connsiteY7" fmla="*/ 271146 h 573359"/>
                  <a:gd name="connsiteX8" fmla="*/ 259520 w 261214"/>
                  <a:gd name="connsiteY8" fmla="*/ 123391 h 573359"/>
                  <a:gd name="connsiteX9" fmla="*/ 239103 w 261214"/>
                  <a:gd name="connsiteY9" fmla="*/ 109980 h 573359"/>
                  <a:gd name="connsiteX10" fmla="*/ 46833 w 261214"/>
                  <a:gd name="connsiteY10" fmla="*/ 16986 h 573359"/>
                  <a:gd name="connsiteX11" fmla="*/ 0 w 261214"/>
                  <a:gd name="connsiteY11" fmla="*/ 0 h 57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214" h="573359">
                    <a:moveTo>
                      <a:pt x="0" y="0"/>
                    </a:moveTo>
                    <a:lnTo>
                      <a:pt x="4906" y="153695"/>
                    </a:lnTo>
                    <a:cubicBezTo>
                      <a:pt x="6509" y="229266"/>
                      <a:pt x="7335" y="306290"/>
                      <a:pt x="7335" y="384471"/>
                    </a:cubicBezTo>
                    <a:lnTo>
                      <a:pt x="4951" y="573359"/>
                    </a:lnTo>
                    <a:lnTo>
                      <a:pt x="7696" y="573113"/>
                    </a:lnTo>
                    <a:cubicBezTo>
                      <a:pt x="82868" y="564270"/>
                      <a:pt x="150974" y="553952"/>
                      <a:pt x="210899" y="542291"/>
                    </a:cubicBezTo>
                    <a:lnTo>
                      <a:pt x="257229" y="532050"/>
                    </a:lnTo>
                    <a:lnTo>
                      <a:pt x="261214" y="271146"/>
                    </a:lnTo>
                    <a:lnTo>
                      <a:pt x="259520" y="123391"/>
                    </a:lnTo>
                    <a:lnTo>
                      <a:pt x="239103" y="109980"/>
                    </a:lnTo>
                    <a:cubicBezTo>
                      <a:pt x="182511" y="76552"/>
                      <a:pt x="118069" y="45413"/>
                      <a:pt x="46833" y="1698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2" name="Freeform 301">
                <a:extLst>
                  <a:ext uri="{FF2B5EF4-FFF2-40B4-BE49-F238E27FC236}">
                    <a16:creationId xmlns:a16="http://schemas.microsoft.com/office/drawing/2014/main" id="{7711D567-21F7-53D5-BCF5-A757461BD3D2}"/>
                  </a:ext>
                </a:extLst>
              </p:cNvPr>
              <p:cNvSpPr/>
              <p:nvPr/>
            </p:nvSpPr>
            <p:spPr>
              <a:xfrm rot="5400000" flipV="1">
                <a:off x="1022948" y="2146688"/>
                <a:ext cx="30168" cy="34439"/>
              </a:xfrm>
              <a:custGeom>
                <a:avLst/>
                <a:gdLst>
                  <a:gd name="connsiteX0" fmla="*/ 0 w 161425"/>
                  <a:gd name="connsiteY0" fmla="*/ 150657 h 184277"/>
                  <a:gd name="connsiteX1" fmla="*/ 69762 w 161425"/>
                  <a:gd name="connsiteY1" fmla="*/ 169150 h 184277"/>
                  <a:gd name="connsiteX2" fmla="*/ 136253 w 161425"/>
                  <a:gd name="connsiteY2" fmla="*/ 184277 h 184277"/>
                  <a:gd name="connsiteX3" fmla="*/ 145349 w 161425"/>
                  <a:gd name="connsiteY3" fmla="*/ 115869 h 184277"/>
                  <a:gd name="connsiteX4" fmla="*/ 154021 w 161425"/>
                  <a:gd name="connsiteY4" fmla="*/ 63807 h 184277"/>
                  <a:gd name="connsiteX5" fmla="*/ 161425 w 161425"/>
                  <a:gd name="connsiteY5" fmla="*/ 0 h 184277"/>
                  <a:gd name="connsiteX6" fmla="*/ 80799 w 161425"/>
                  <a:gd name="connsiteY6" fmla="*/ 82573 h 184277"/>
                  <a:gd name="connsiteX7" fmla="*/ 0 w 161425"/>
                  <a:gd name="connsiteY7" fmla="*/ 150657 h 184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425" h="184277">
                    <a:moveTo>
                      <a:pt x="0" y="150657"/>
                    </a:moveTo>
                    <a:lnTo>
                      <a:pt x="69762" y="169150"/>
                    </a:lnTo>
                    <a:lnTo>
                      <a:pt x="136253" y="184277"/>
                    </a:lnTo>
                    <a:lnTo>
                      <a:pt x="145349" y="115869"/>
                    </a:lnTo>
                    <a:lnTo>
                      <a:pt x="154021" y="63807"/>
                    </a:lnTo>
                    <a:lnTo>
                      <a:pt x="161425" y="0"/>
                    </a:lnTo>
                    <a:lnTo>
                      <a:pt x="80799" y="82573"/>
                    </a:lnTo>
                    <a:lnTo>
                      <a:pt x="0" y="15065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3" name="Freeform 302">
                <a:extLst>
                  <a:ext uri="{FF2B5EF4-FFF2-40B4-BE49-F238E27FC236}">
                    <a16:creationId xmlns:a16="http://schemas.microsoft.com/office/drawing/2014/main" id="{188C4E7E-D640-6074-9444-8BBA907B4D1A}"/>
                  </a:ext>
                </a:extLst>
              </p:cNvPr>
              <p:cNvSpPr/>
              <p:nvPr/>
            </p:nvSpPr>
            <p:spPr>
              <a:xfrm rot="5400000" flipV="1">
                <a:off x="984569" y="2157573"/>
                <a:ext cx="42463" cy="107794"/>
              </a:xfrm>
              <a:custGeom>
                <a:avLst/>
                <a:gdLst>
                  <a:gd name="connsiteX0" fmla="*/ 0 w 227210"/>
                  <a:gd name="connsiteY0" fmla="*/ 569593 h 576783"/>
                  <a:gd name="connsiteX1" fmla="*/ 39541 w 227210"/>
                  <a:gd name="connsiteY1" fmla="*/ 576783 h 576783"/>
                  <a:gd name="connsiteX2" fmla="*/ 216416 w 227210"/>
                  <a:gd name="connsiteY2" fmla="*/ 31498 h 576783"/>
                  <a:gd name="connsiteX3" fmla="*/ 227210 w 227210"/>
                  <a:gd name="connsiteY3" fmla="*/ 0 h 576783"/>
                  <a:gd name="connsiteX4" fmla="*/ 193043 w 227210"/>
                  <a:gd name="connsiteY4" fmla="*/ 63445 h 576783"/>
                  <a:gd name="connsiteX5" fmla="*/ 123278 w 227210"/>
                  <a:gd name="connsiteY5" fmla="*/ 161874 h 576783"/>
                  <a:gd name="connsiteX6" fmla="*/ 41080 w 227210"/>
                  <a:gd name="connsiteY6" fmla="*/ 253832 h 576783"/>
                  <a:gd name="connsiteX7" fmla="*/ 16543 w 227210"/>
                  <a:gd name="connsiteY7" fmla="*/ 465294 h 576783"/>
                  <a:gd name="connsiteX8" fmla="*/ 0 w 227210"/>
                  <a:gd name="connsiteY8" fmla="*/ 569593 h 57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210" h="576783">
                    <a:moveTo>
                      <a:pt x="0" y="569593"/>
                    </a:moveTo>
                    <a:lnTo>
                      <a:pt x="39541" y="576783"/>
                    </a:lnTo>
                    <a:cubicBezTo>
                      <a:pt x="105264" y="361837"/>
                      <a:pt x="162950" y="188413"/>
                      <a:pt x="216416" y="31498"/>
                    </a:cubicBezTo>
                    <a:lnTo>
                      <a:pt x="227210" y="0"/>
                    </a:lnTo>
                    <a:lnTo>
                      <a:pt x="193043" y="63445"/>
                    </a:lnTo>
                    <a:cubicBezTo>
                      <a:pt x="172084" y="97123"/>
                      <a:pt x="148783" y="129964"/>
                      <a:pt x="123278" y="161874"/>
                    </a:cubicBezTo>
                    <a:lnTo>
                      <a:pt x="41080" y="253832"/>
                    </a:lnTo>
                    <a:lnTo>
                      <a:pt x="16543" y="465294"/>
                    </a:lnTo>
                    <a:lnTo>
                      <a:pt x="0" y="56959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4" name="Freeform 303">
                <a:extLst>
                  <a:ext uri="{FF2B5EF4-FFF2-40B4-BE49-F238E27FC236}">
                    <a16:creationId xmlns:a16="http://schemas.microsoft.com/office/drawing/2014/main" id="{182CBBA9-E84A-FC68-6F69-4F9253097F22}"/>
                  </a:ext>
                </a:extLst>
              </p:cNvPr>
              <p:cNvSpPr/>
              <p:nvPr/>
            </p:nvSpPr>
            <p:spPr>
              <a:xfrm rot="5400000" flipV="1">
                <a:off x="945276" y="2188317"/>
                <a:ext cx="16703" cy="40167"/>
              </a:xfrm>
              <a:custGeom>
                <a:avLst/>
                <a:gdLst>
                  <a:gd name="connsiteX0" fmla="*/ 0 w 89375"/>
                  <a:gd name="connsiteY0" fmla="*/ 214924 h 214924"/>
                  <a:gd name="connsiteX1" fmla="*/ 884 w 89375"/>
                  <a:gd name="connsiteY1" fmla="*/ 213534 h 214924"/>
                  <a:gd name="connsiteX2" fmla="*/ 54626 w 89375"/>
                  <a:gd name="connsiteY2" fmla="*/ 102339 h 214924"/>
                  <a:gd name="connsiteX3" fmla="*/ 89375 w 89375"/>
                  <a:gd name="connsiteY3" fmla="*/ 0 h 214924"/>
                  <a:gd name="connsiteX4" fmla="*/ 42083 w 89375"/>
                  <a:gd name="connsiteY4" fmla="*/ 40975 h 214924"/>
                  <a:gd name="connsiteX5" fmla="*/ 11096 w 89375"/>
                  <a:gd name="connsiteY5" fmla="*/ 62265 h 214924"/>
                  <a:gd name="connsiteX6" fmla="*/ 9621 w 89375"/>
                  <a:gd name="connsiteY6" fmla="*/ 93964 h 214924"/>
                  <a:gd name="connsiteX7" fmla="*/ 0 w 89375"/>
                  <a:gd name="connsiteY7" fmla="*/ 214924 h 21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375" h="214924">
                    <a:moveTo>
                      <a:pt x="0" y="214924"/>
                    </a:moveTo>
                    <a:lnTo>
                      <a:pt x="884" y="213534"/>
                    </a:lnTo>
                    <a:cubicBezTo>
                      <a:pt x="21102" y="177335"/>
                      <a:pt x="39061" y="140237"/>
                      <a:pt x="54626" y="102339"/>
                    </a:cubicBezTo>
                    <a:lnTo>
                      <a:pt x="89375" y="0"/>
                    </a:lnTo>
                    <a:lnTo>
                      <a:pt x="42083" y="40975"/>
                    </a:lnTo>
                    <a:lnTo>
                      <a:pt x="11096" y="62265"/>
                    </a:lnTo>
                    <a:lnTo>
                      <a:pt x="9621" y="93964"/>
                    </a:lnTo>
                    <a:lnTo>
                      <a:pt x="0" y="21492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5" name="Freeform 304">
                <a:extLst>
                  <a:ext uri="{FF2B5EF4-FFF2-40B4-BE49-F238E27FC236}">
                    <a16:creationId xmlns:a16="http://schemas.microsoft.com/office/drawing/2014/main" id="{F195EA70-88DA-E4EF-642B-A25E7EDB308C}"/>
                  </a:ext>
                </a:extLst>
              </p:cNvPr>
              <p:cNvSpPr/>
              <p:nvPr/>
            </p:nvSpPr>
            <p:spPr>
              <a:xfrm rot="5400000" flipV="1">
                <a:off x="907557" y="2195791"/>
                <a:ext cx="20042" cy="33706"/>
              </a:xfrm>
              <a:custGeom>
                <a:avLst/>
                <a:gdLst>
                  <a:gd name="connsiteX0" fmla="*/ 0 w 107242"/>
                  <a:gd name="connsiteY0" fmla="*/ 180354 h 180354"/>
                  <a:gd name="connsiteX1" fmla="*/ 51067 w 107242"/>
                  <a:gd name="connsiteY1" fmla="*/ 138049 h 180354"/>
                  <a:gd name="connsiteX2" fmla="*/ 94628 w 107242"/>
                  <a:gd name="connsiteY2" fmla="*/ 90554 h 180354"/>
                  <a:gd name="connsiteX3" fmla="*/ 104455 w 107242"/>
                  <a:gd name="connsiteY3" fmla="*/ 41793 h 180354"/>
                  <a:gd name="connsiteX4" fmla="*/ 107242 w 107242"/>
                  <a:gd name="connsiteY4" fmla="*/ 0 h 180354"/>
                  <a:gd name="connsiteX5" fmla="*/ 105199 w 107242"/>
                  <a:gd name="connsiteY5" fmla="*/ 786 h 180354"/>
                  <a:gd name="connsiteX6" fmla="*/ 40776 w 107242"/>
                  <a:gd name="connsiteY6" fmla="*/ 21104 h 180354"/>
                  <a:gd name="connsiteX7" fmla="*/ 6997 w 107242"/>
                  <a:gd name="connsiteY7" fmla="*/ 29951 h 180354"/>
                  <a:gd name="connsiteX8" fmla="*/ 0 w 107242"/>
                  <a:gd name="connsiteY8" fmla="*/ 180354 h 180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242" h="180354">
                    <a:moveTo>
                      <a:pt x="0" y="180354"/>
                    </a:moveTo>
                    <a:lnTo>
                      <a:pt x="51067" y="138049"/>
                    </a:lnTo>
                    <a:lnTo>
                      <a:pt x="94628" y="90554"/>
                    </a:lnTo>
                    <a:lnTo>
                      <a:pt x="104455" y="41793"/>
                    </a:lnTo>
                    <a:lnTo>
                      <a:pt x="107242" y="0"/>
                    </a:lnTo>
                    <a:lnTo>
                      <a:pt x="105199" y="786"/>
                    </a:lnTo>
                    <a:cubicBezTo>
                      <a:pt x="85058" y="7788"/>
                      <a:pt x="63563" y="14564"/>
                      <a:pt x="40776" y="21104"/>
                    </a:cubicBezTo>
                    <a:lnTo>
                      <a:pt x="6997" y="29951"/>
                    </a:lnTo>
                    <a:lnTo>
                      <a:pt x="0" y="18035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6" name="Freeform 305">
                <a:extLst>
                  <a:ext uri="{FF2B5EF4-FFF2-40B4-BE49-F238E27FC236}">
                    <a16:creationId xmlns:a16="http://schemas.microsoft.com/office/drawing/2014/main" id="{5F7BB0E1-CCDC-1BB4-85AC-F4BA5F248674}"/>
                  </a:ext>
                </a:extLst>
              </p:cNvPr>
              <p:cNvSpPr/>
              <p:nvPr/>
            </p:nvSpPr>
            <p:spPr>
              <a:xfrm rot="5400000" flipV="1">
                <a:off x="849803" y="2183339"/>
                <a:ext cx="19155" cy="61081"/>
              </a:xfrm>
              <a:custGeom>
                <a:avLst/>
                <a:gdLst>
                  <a:gd name="connsiteX0" fmla="*/ 0 w 102495"/>
                  <a:gd name="connsiteY0" fmla="*/ 326831 h 326831"/>
                  <a:gd name="connsiteX1" fmla="*/ 22828 w 102495"/>
                  <a:gd name="connsiteY1" fmla="*/ 320227 h 326831"/>
                  <a:gd name="connsiteX2" fmla="*/ 92495 w 102495"/>
                  <a:gd name="connsiteY2" fmla="*/ 287538 h 326831"/>
                  <a:gd name="connsiteX3" fmla="*/ 102495 w 102495"/>
                  <a:gd name="connsiteY3" fmla="*/ 284279 h 326831"/>
                  <a:gd name="connsiteX4" fmla="*/ 95472 w 102495"/>
                  <a:gd name="connsiteY4" fmla="*/ 178953 h 326831"/>
                  <a:gd name="connsiteX5" fmla="*/ 72945 w 102495"/>
                  <a:gd name="connsiteY5" fmla="*/ 67177 h 326831"/>
                  <a:gd name="connsiteX6" fmla="*/ 42084 w 102495"/>
                  <a:gd name="connsiteY6" fmla="*/ 33529 h 326831"/>
                  <a:gd name="connsiteX7" fmla="*/ 1611 w 102495"/>
                  <a:gd name="connsiteY7" fmla="*/ 0 h 326831"/>
                  <a:gd name="connsiteX8" fmla="*/ 3148 w 102495"/>
                  <a:gd name="connsiteY8" fmla="*/ 120732 h 326831"/>
                  <a:gd name="connsiteX9" fmla="*/ 0 w 102495"/>
                  <a:gd name="connsiteY9" fmla="*/ 326831 h 32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495" h="326831">
                    <a:moveTo>
                      <a:pt x="0" y="326831"/>
                    </a:moveTo>
                    <a:lnTo>
                      <a:pt x="22828" y="320227"/>
                    </a:lnTo>
                    <a:lnTo>
                      <a:pt x="92495" y="287538"/>
                    </a:lnTo>
                    <a:lnTo>
                      <a:pt x="102495" y="284279"/>
                    </a:lnTo>
                    <a:lnTo>
                      <a:pt x="95472" y="178953"/>
                    </a:lnTo>
                    <a:lnTo>
                      <a:pt x="72945" y="67177"/>
                    </a:lnTo>
                    <a:lnTo>
                      <a:pt x="42084" y="33529"/>
                    </a:lnTo>
                    <a:lnTo>
                      <a:pt x="1611" y="0"/>
                    </a:lnTo>
                    <a:lnTo>
                      <a:pt x="3148" y="120732"/>
                    </a:lnTo>
                    <a:lnTo>
                      <a:pt x="0" y="3268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7" name="Freeform 306">
                <a:extLst>
                  <a:ext uri="{FF2B5EF4-FFF2-40B4-BE49-F238E27FC236}">
                    <a16:creationId xmlns:a16="http://schemas.microsoft.com/office/drawing/2014/main" id="{5925D423-93B6-5E20-8242-AD594E4C508D}"/>
                  </a:ext>
                </a:extLst>
              </p:cNvPr>
              <p:cNvSpPr/>
              <p:nvPr/>
            </p:nvSpPr>
            <p:spPr>
              <a:xfrm rot="5400000" flipV="1">
                <a:off x="920352" y="2217171"/>
                <a:ext cx="16021" cy="47083"/>
              </a:xfrm>
              <a:custGeom>
                <a:avLst/>
                <a:gdLst>
                  <a:gd name="connsiteX0" fmla="*/ 0 w 85725"/>
                  <a:gd name="connsiteY0" fmla="*/ 251929 h 251929"/>
                  <a:gd name="connsiteX1" fmla="*/ 21544 w 85725"/>
                  <a:gd name="connsiteY1" fmla="*/ 211921 h 251929"/>
                  <a:gd name="connsiteX2" fmla="*/ 62369 w 85725"/>
                  <a:gd name="connsiteY2" fmla="*/ 104011 h 251929"/>
                  <a:gd name="connsiteX3" fmla="*/ 85725 w 85725"/>
                  <a:gd name="connsiteY3" fmla="*/ 0 h 251929"/>
                  <a:gd name="connsiteX4" fmla="*/ 41407 w 85725"/>
                  <a:gd name="connsiteY4" fmla="*/ 131088 h 251929"/>
                  <a:gd name="connsiteX5" fmla="*/ 0 w 85725"/>
                  <a:gd name="connsiteY5" fmla="*/ 251929 h 251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25" h="251929">
                    <a:moveTo>
                      <a:pt x="0" y="251929"/>
                    </a:moveTo>
                    <a:lnTo>
                      <a:pt x="21544" y="211921"/>
                    </a:lnTo>
                    <a:cubicBezTo>
                      <a:pt x="37680" y="176663"/>
                      <a:pt x="51334" y="140662"/>
                      <a:pt x="62369" y="104011"/>
                    </a:cubicBezTo>
                    <a:lnTo>
                      <a:pt x="85725" y="0"/>
                    </a:lnTo>
                    <a:lnTo>
                      <a:pt x="41407" y="131088"/>
                    </a:lnTo>
                    <a:lnTo>
                      <a:pt x="0" y="25192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8" name="Freeform 307">
                <a:extLst>
                  <a:ext uri="{FF2B5EF4-FFF2-40B4-BE49-F238E27FC236}">
                    <a16:creationId xmlns:a16="http://schemas.microsoft.com/office/drawing/2014/main" id="{68AA5733-791B-9CE9-09D9-112B3C75D792}"/>
                  </a:ext>
                </a:extLst>
              </p:cNvPr>
              <p:cNvSpPr/>
              <p:nvPr/>
            </p:nvSpPr>
            <p:spPr>
              <a:xfrm rot="5400000" flipV="1">
                <a:off x="837832" y="2210388"/>
                <a:ext cx="43372" cy="90605"/>
              </a:xfrm>
              <a:custGeom>
                <a:avLst/>
                <a:gdLst>
                  <a:gd name="connsiteX0" fmla="*/ 0 w 232075"/>
                  <a:gd name="connsiteY0" fmla="*/ 0 h 484810"/>
                  <a:gd name="connsiteX1" fmla="*/ 14568 w 232075"/>
                  <a:gd name="connsiteY1" fmla="*/ 27053 h 484810"/>
                  <a:gd name="connsiteX2" fmla="*/ 89052 w 232075"/>
                  <a:gd name="connsiteY2" fmla="*/ 361892 h 484810"/>
                  <a:gd name="connsiteX3" fmla="*/ 80498 w 232075"/>
                  <a:gd name="connsiteY3" fmla="*/ 477019 h 484810"/>
                  <a:gd name="connsiteX4" fmla="*/ 78749 w 232075"/>
                  <a:gd name="connsiteY4" fmla="*/ 484810 h 484810"/>
                  <a:gd name="connsiteX5" fmla="*/ 133789 w 232075"/>
                  <a:gd name="connsiteY5" fmla="*/ 322004 h 484810"/>
                  <a:gd name="connsiteX6" fmla="*/ 232075 w 232075"/>
                  <a:gd name="connsiteY6" fmla="*/ 5427 h 484810"/>
                  <a:gd name="connsiteX7" fmla="*/ 42816 w 232075"/>
                  <a:gd name="connsiteY7" fmla="*/ 7263 h 484810"/>
                  <a:gd name="connsiteX8" fmla="*/ 0 w 232075"/>
                  <a:gd name="connsiteY8" fmla="*/ 0 h 48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075" h="484810">
                    <a:moveTo>
                      <a:pt x="0" y="0"/>
                    </a:moveTo>
                    <a:lnTo>
                      <a:pt x="14568" y="27053"/>
                    </a:lnTo>
                    <a:cubicBezTo>
                      <a:pt x="62975" y="132829"/>
                      <a:pt x="89052" y="245291"/>
                      <a:pt x="89052" y="361892"/>
                    </a:cubicBezTo>
                    <a:cubicBezTo>
                      <a:pt x="89052" y="400759"/>
                      <a:pt x="86155" y="439167"/>
                      <a:pt x="80498" y="477019"/>
                    </a:cubicBezTo>
                    <a:lnTo>
                      <a:pt x="78749" y="484810"/>
                    </a:lnTo>
                    <a:lnTo>
                      <a:pt x="133789" y="322004"/>
                    </a:lnTo>
                    <a:cubicBezTo>
                      <a:pt x="166353" y="222729"/>
                      <a:pt x="198738" y="119674"/>
                      <a:pt x="232075" y="5427"/>
                    </a:cubicBezTo>
                    <a:cubicBezTo>
                      <a:pt x="187991" y="17959"/>
                      <a:pt x="119761" y="16929"/>
                      <a:pt x="42816" y="7263"/>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08" name="Group 107">
              <a:extLst>
                <a:ext uri="{FF2B5EF4-FFF2-40B4-BE49-F238E27FC236}">
                  <a16:creationId xmlns:a16="http://schemas.microsoft.com/office/drawing/2014/main" id="{DFF6710F-51B2-0E1C-D607-5D5C7934ABE9}"/>
                </a:ext>
              </a:extLst>
            </p:cNvPr>
            <p:cNvGrpSpPr/>
            <p:nvPr/>
          </p:nvGrpSpPr>
          <p:grpSpPr>
            <a:xfrm rot="21179491" flipH="1">
              <a:off x="5712090" y="3504887"/>
              <a:ext cx="342216" cy="373246"/>
              <a:chOff x="2278380" y="1459231"/>
              <a:chExt cx="986790" cy="1076265"/>
            </a:xfrm>
            <a:solidFill>
              <a:schemeClr val="tx1">
                <a:lumMod val="75000"/>
                <a:lumOff val="25000"/>
              </a:schemeClr>
            </a:solidFill>
          </p:grpSpPr>
          <p:sp>
            <p:nvSpPr>
              <p:cNvPr id="230" name="Freeform 1618">
                <a:extLst>
                  <a:ext uri="{FF2B5EF4-FFF2-40B4-BE49-F238E27FC236}">
                    <a16:creationId xmlns:a16="http://schemas.microsoft.com/office/drawing/2014/main" id="{FE0A3FBD-BF44-7977-269E-858B286F16E5}"/>
                  </a:ext>
                </a:extLst>
              </p:cNvPr>
              <p:cNvSpPr>
                <a:spLocks/>
              </p:cNvSpPr>
              <p:nvPr/>
            </p:nvSpPr>
            <p:spPr bwMode="auto">
              <a:xfrm>
                <a:off x="2894101" y="1749013"/>
                <a:ext cx="280047" cy="402118"/>
              </a:xfrm>
              <a:custGeom>
                <a:avLst/>
                <a:gdLst>
                  <a:gd name="T0" fmla="*/ 26 w 78"/>
                  <a:gd name="T1" fmla="*/ 112 h 112"/>
                  <a:gd name="T2" fmla="*/ 26 w 78"/>
                  <a:gd name="T3" fmla="*/ 105 h 112"/>
                  <a:gd name="T4" fmla="*/ 26 w 78"/>
                  <a:gd name="T5" fmla="*/ 99 h 112"/>
                  <a:gd name="T6" fmla="*/ 26 w 78"/>
                  <a:gd name="T7" fmla="*/ 95 h 112"/>
                  <a:gd name="T8" fmla="*/ 25 w 78"/>
                  <a:gd name="T9" fmla="*/ 92 h 112"/>
                  <a:gd name="T10" fmla="*/ 23 w 78"/>
                  <a:gd name="T11" fmla="*/ 89 h 112"/>
                  <a:gd name="T12" fmla="*/ 22 w 78"/>
                  <a:gd name="T13" fmla="*/ 86 h 112"/>
                  <a:gd name="T14" fmla="*/ 22 w 78"/>
                  <a:gd name="T15" fmla="*/ 85 h 112"/>
                  <a:gd name="T16" fmla="*/ 21 w 78"/>
                  <a:gd name="T17" fmla="*/ 85 h 112"/>
                  <a:gd name="T18" fmla="*/ 0 w 78"/>
                  <a:gd name="T19" fmla="*/ 79 h 112"/>
                  <a:gd name="T20" fmla="*/ 15 w 78"/>
                  <a:gd name="T21" fmla="*/ 76 h 112"/>
                  <a:gd name="T22" fmla="*/ 21 w 78"/>
                  <a:gd name="T23" fmla="*/ 60 h 112"/>
                  <a:gd name="T24" fmla="*/ 18 w 78"/>
                  <a:gd name="T25" fmla="*/ 59 h 112"/>
                  <a:gd name="T26" fmla="*/ 15 w 78"/>
                  <a:gd name="T27" fmla="*/ 56 h 112"/>
                  <a:gd name="T28" fmla="*/ 13 w 78"/>
                  <a:gd name="T29" fmla="*/ 53 h 112"/>
                  <a:gd name="T30" fmla="*/ 13 w 78"/>
                  <a:gd name="T31" fmla="*/ 50 h 112"/>
                  <a:gd name="T32" fmla="*/ 12 w 78"/>
                  <a:gd name="T33" fmla="*/ 49 h 112"/>
                  <a:gd name="T34" fmla="*/ 12 w 78"/>
                  <a:gd name="T35" fmla="*/ 46 h 112"/>
                  <a:gd name="T36" fmla="*/ 10 w 78"/>
                  <a:gd name="T37" fmla="*/ 37 h 112"/>
                  <a:gd name="T38" fmla="*/ 9 w 78"/>
                  <a:gd name="T39" fmla="*/ 27 h 112"/>
                  <a:gd name="T40" fmla="*/ 9 w 78"/>
                  <a:gd name="T41" fmla="*/ 16 h 112"/>
                  <a:gd name="T42" fmla="*/ 9 w 78"/>
                  <a:gd name="T43" fmla="*/ 11 h 112"/>
                  <a:gd name="T44" fmla="*/ 12 w 78"/>
                  <a:gd name="T45" fmla="*/ 7 h 112"/>
                  <a:gd name="T46" fmla="*/ 15 w 78"/>
                  <a:gd name="T47" fmla="*/ 4 h 112"/>
                  <a:gd name="T48" fmla="*/ 18 w 78"/>
                  <a:gd name="T49" fmla="*/ 3 h 112"/>
                  <a:gd name="T50" fmla="*/ 22 w 78"/>
                  <a:gd name="T51" fmla="*/ 1 h 112"/>
                  <a:gd name="T52" fmla="*/ 25 w 78"/>
                  <a:gd name="T53" fmla="*/ 0 h 112"/>
                  <a:gd name="T54" fmla="*/ 28 w 78"/>
                  <a:gd name="T55" fmla="*/ 0 h 112"/>
                  <a:gd name="T56" fmla="*/ 31 w 78"/>
                  <a:gd name="T57" fmla="*/ 0 h 112"/>
                  <a:gd name="T58" fmla="*/ 31 w 78"/>
                  <a:gd name="T59" fmla="*/ 0 h 112"/>
                  <a:gd name="T60" fmla="*/ 31 w 78"/>
                  <a:gd name="T61" fmla="*/ 0 h 112"/>
                  <a:gd name="T62" fmla="*/ 32 w 78"/>
                  <a:gd name="T63" fmla="*/ 0 h 112"/>
                  <a:gd name="T64" fmla="*/ 34 w 78"/>
                  <a:gd name="T65" fmla="*/ 0 h 112"/>
                  <a:gd name="T66" fmla="*/ 36 w 78"/>
                  <a:gd name="T67" fmla="*/ 0 h 112"/>
                  <a:gd name="T68" fmla="*/ 41 w 78"/>
                  <a:gd name="T69" fmla="*/ 1 h 112"/>
                  <a:gd name="T70" fmla="*/ 44 w 78"/>
                  <a:gd name="T71" fmla="*/ 3 h 112"/>
                  <a:gd name="T72" fmla="*/ 48 w 78"/>
                  <a:gd name="T73" fmla="*/ 4 h 112"/>
                  <a:gd name="T74" fmla="*/ 51 w 78"/>
                  <a:gd name="T75" fmla="*/ 7 h 112"/>
                  <a:gd name="T76" fmla="*/ 52 w 78"/>
                  <a:gd name="T77" fmla="*/ 11 h 112"/>
                  <a:gd name="T78" fmla="*/ 54 w 78"/>
                  <a:gd name="T79" fmla="*/ 16 h 112"/>
                  <a:gd name="T80" fmla="*/ 52 w 78"/>
                  <a:gd name="T81" fmla="*/ 27 h 112"/>
                  <a:gd name="T82" fmla="*/ 51 w 78"/>
                  <a:gd name="T83" fmla="*/ 37 h 112"/>
                  <a:gd name="T84" fmla="*/ 51 w 78"/>
                  <a:gd name="T85" fmla="*/ 46 h 112"/>
                  <a:gd name="T86" fmla="*/ 49 w 78"/>
                  <a:gd name="T87" fmla="*/ 49 h 112"/>
                  <a:gd name="T88" fmla="*/ 49 w 78"/>
                  <a:gd name="T89" fmla="*/ 50 h 112"/>
                  <a:gd name="T90" fmla="*/ 48 w 78"/>
                  <a:gd name="T91" fmla="*/ 53 h 112"/>
                  <a:gd name="T92" fmla="*/ 46 w 78"/>
                  <a:gd name="T93" fmla="*/ 56 h 112"/>
                  <a:gd name="T94" fmla="*/ 45 w 78"/>
                  <a:gd name="T95" fmla="*/ 59 h 112"/>
                  <a:gd name="T96" fmla="*/ 42 w 78"/>
                  <a:gd name="T97" fmla="*/ 60 h 112"/>
                  <a:gd name="T98" fmla="*/ 48 w 78"/>
                  <a:gd name="T99" fmla="*/ 76 h 112"/>
                  <a:gd name="T100" fmla="*/ 74 w 78"/>
                  <a:gd name="T101" fmla="*/ 82 h 112"/>
                  <a:gd name="T102" fmla="*/ 74 w 78"/>
                  <a:gd name="T103" fmla="*/ 83 h 112"/>
                  <a:gd name="T104" fmla="*/ 75 w 78"/>
                  <a:gd name="T105" fmla="*/ 85 h 112"/>
                  <a:gd name="T106" fmla="*/ 77 w 78"/>
                  <a:gd name="T107" fmla="*/ 86 h 112"/>
                  <a:gd name="T108" fmla="*/ 78 w 78"/>
                  <a:gd name="T109" fmla="*/ 91 h 112"/>
                  <a:gd name="T110" fmla="*/ 78 w 78"/>
                  <a:gd name="T111" fmla="*/ 94 h 112"/>
                  <a:gd name="T112" fmla="*/ 78 w 78"/>
                  <a:gd name="T113" fmla="*/ 98 h 112"/>
                  <a:gd name="T114" fmla="*/ 78 w 78"/>
                  <a:gd name="T115" fmla="*/ 102 h 112"/>
                  <a:gd name="T116" fmla="*/ 78 w 78"/>
                  <a:gd name="T117" fmla="*/ 108 h 112"/>
                  <a:gd name="T118" fmla="*/ 78 w 78"/>
                  <a:gd name="T119" fmla="*/ 111 h 112"/>
                  <a:gd name="T120" fmla="*/ 78 w 78"/>
                  <a:gd name="T121" fmla="*/ 112 h 112"/>
                  <a:gd name="T122" fmla="*/ 26 w 78"/>
                  <a:gd name="T123"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112">
                    <a:moveTo>
                      <a:pt x="26" y="112"/>
                    </a:moveTo>
                    <a:lnTo>
                      <a:pt x="26" y="105"/>
                    </a:lnTo>
                    <a:lnTo>
                      <a:pt x="26" y="99"/>
                    </a:lnTo>
                    <a:lnTo>
                      <a:pt x="26" y="95"/>
                    </a:lnTo>
                    <a:lnTo>
                      <a:pt x="25" y="92"/>
                    </a:lnTo>
                    <a:lnTo>
                      <a:pt x="23" y="89"/>
                    </a:lnTo>
                    <a:lnTo>
                      <a:pt x="22" y="86"/>
                    </a:lnTo>
                    <a:lnTo>
                      <a:pt x="22" y="85"/>
                    </a:lnTo>
                    <a:lnTo>
                      <a:pt x="21" y="85"/>
                    </a:lnTo>
                    <a:lnTo>
                      <a:pt x="0" y="79"/>
                    </a:lnTo>
                    <a:lnTo>
                      <a:pt x="15" y="76"/>
                    </a:lnTo>
                    <a:lnTo>
                      <a:pt x="21" y="60"/>
                    </a:lnTo>
                    <a:lnTo>
                      <a:pt x="18" y="59"/>
                    </a:lnTo>
                    <a:lnTo>
                      <a:pt x="15" y="56"/>
                    </a:lnTo>
                    <a:lnTo>
                      <a:pt x="13" y="53"/>
                    </a:lnTo>
                    <a:lnTo>
                      <a:pt x="13" y="50"/>
                    </a:lnTo>
                    <a:lnTo>
                      <a:pt x="12" y="49"/>
                    </a:lnTo>
                    <a:lnTo>
                      <a:pt x="12" y="46"/>
                    </a:lnTo>
                    <a:lnTo>
                      <a:pt x="10" y="37"/>
                    </a:lnTo>
                    <a:lnTo>
                      <a:pt x="9" y="27"/>
                    </a:lnTo>
                    <a:lnTo>
                      <a:pt x="9" y="16"/>
                    </a:lnTo>
                    <a:lnTo>
                      <a:pt x="9" y="11"/>
                    </a:lnTo>
                    <a:lnTo>
                      <a:pt x="12" y="7"/>
                    </a:lnTo>
                    <a:lnTo>
                      <a:pt x="15" y="4"/>
                    </a:lnTo>
                    <a:lnTo>
                      <a:pt x="18" y="3"/>
                    </a:lnTo>
                    <a:lnTo>
                      <a:pt x="22" y="1"/>
                    </a:lnTo>
                    <a:lnTo>
                      <a:pt x="25" y="0"/>
                    </a:lnTo>
                    <a:lnTo>
                      <a:pt x="28" y="0"/>
                    </a:lnTo>
                    <a:lnTo>
                      <a:pt x="31" y="0"/>
                    </a:lnTo>
                    <a:lnTo>
                      <a:pt x="31" y="0"/>
                    </a:lnTo>
                    <a:lnTo>
                      <a:pt x="31" y="0"/>
                    </a:lnTo>
                    <a:lnTo>
                      <a:pt x="32" y="0"/>
                    </a:lnTo>
                    <a:lnTo>
                      <a:pt x="34" y="0"/>
                    </a:lnTo>
                    <a:lnTo>
                      <a:pt x="36" y="0"/>
                    </a:lnTo>
                    <a:lnTo>
                      <a:pt x="41" y="1"/>
                    </a:lnTo>
                    <a:lnTo>
                      <a:pt x="44" y="3"/>
                    </a:lnTo>
                    <a:lnTo>
                      <a:pt x="48" y="4"/>
                    </a:lnTo>
                    <a:lnTo>
                      <a:pt x="51" y="7"/>
                    </a:lnTo>
                    <a:lnTo>
                      <a:pt x="52" y="11"/>
                    </a:lnTo>
                    <a:lnTo>
                      <a:pt x="54" y="16"/>
                    </a:lnTo>
                    <a:lnTo>
                      <a:pt x="52" y="27"/>
                    </a:lnTo>
                    <a:lnTo>
                      <a:pt x="51" y="37"/>
                    </a:lnTo>
                    <a:lnTo>
                      <a:pt x="51" y="46"/>
                    </a:lnTo>
                    <a:lnTo>
                      <a:pt x="49" y="49"/>
                    </a:lnTo>
                    <a:lnTo>
                      <a:pt x="49" y="50"/>
                    </a:lnTo>
                    <a:lnTo>
                      <a:pt x="48" y="53"/>
                    </a:lnTo>
                    <a:lnTo>
                      <a:pt x="46" y="56"/>
                    </a:lnTo>
                    <a:lnTo>
                      <a:pt x="45" y="59"/>
                    </a:lnTo>
                    <a:lnTo>
                      <a:pt x="42" y="60"/>
                    </a:lnTo>
                    <a:lnTo>
                      <a:pt x="48" y="76"/>
                    </a:lnTo>
                    <a:lnTo>
                      <a:pt x="74" y="82"/>
                    </a:lnTo>
                    <a:lnTo>
                      <a:pt x="74" y="83"/>
                    </a:lnTo>
                    <a:lnTo>
                      <a:pt x="75" y="85"/>
                    </a:lnTo>
                    <a:lnTo>
                      <a:pt x="77" y="86"/>
                    </a:lnTo>
                    <a:lnTo>
                      <a:pt x="78" y="91"/>
                    </a:lnTo>
                    <a:lnTo>
                      <a:pt x="78" y="94"/>
                    </a:lnTo>
                    <a:lnTo>
                      <a:pt x="78" y="98"/>
                    </a:lnTo>
                    <a:lnTo>
                      <a:pt x="78" y="102"/>
                    </a:lnTo>
                    <a:lnTo>
                      <a:pt x="78" y="108"/>
                    </a:lnTo>
                    <a:lnTo>
                      <a:pt x="78" y="111"/>
                    </a:lnTo>
                    <a:lnTo>
                      <a:pt x="78" y="112"/>
                    </a:lnTo>
                    <a:lnTo>
                      <a:pt x="26" y="1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1621">
                <a:extLst>
                  <a:ext uri="{FF2B5EF4-FFF2-40B4-BE49-F238E27FC236}">
                    <a16:creationId xmlns:a16="http://schemas.microsoft.com/office/drawing/2014/main" id="{D780FC5F-A2D3-FC6F-9115-69D608F570BE}"/>
                  </a:ext>
                </a:extLst>
              </p:cNvPr>
              <p:cNvSpPr>
                <a:spLocks/>
              </p:cNvSpPr>
              <p:nvPr/>
            </p:nvSpPr>
            <p:spPr bwMode="auto">
              <a:xfrm>
                <a:off x="2567381" y="1705929"/>
                <a:ext cx="402119" cy="491878"/>
              </a:xfrm>
              <a:custGeom>
                <a:avLst/>
                <a:gdLst>
                  <a:gd name="T0" fmla="*/ 112 w 112"/>
                  <a:gd name="T1" fmla="*/ 137 h 137"/>
                  <a:gd name="T2" fmla="*/ 0 w 112"/>
                  <a:gd name="T3" fmla="*/ 137 h 137"/>
                  <a:gd name="T4" fmla="*/ 0 w 112"/>
                  <a:gd name="T5" fmla="*/ 111 h 137"/>
                  <a:gd name="T6" fmla="*/ 0 w 112"/>
                  <a:gd name="T7" fmla="*/ 107 h 137"/>
                  <a:gd name="T8" fmla="*/ 2 w 112"/>
                  <a:gd name="T9" fmla="*/ 106 h 137"/>
                  <a:gd name="T10" fmla="*/ 3 w 112"/>
                  <a:gd name="T11" fmla="*/ 103 h 137"/>
                  <a:gd name="T12" fmla="*/ 5 w 112"/>
                  <a:gd name="T13" fmla="*/ 101 h 137"/>
                  <a:gd name="T14" fmla="*/ 5 w 112"/>
                  <a:gd name="T15" fmla="*/ 101 h 137"/>
                  <a:gd name="T16" fmla="*/ 37 w 112"/>
                  <a:gd name="T17" fmla="*/ 93 h 137"/>
                  <a:gd name="T18" fmla="*/ 42 w 112"/>
                  <a:gd name="T19" fmla="*/ 75 h 137"/>
                  <a:gd name="T20" fmla="*/ 39 w 112"/>
                  <a:gd name="T21" fmla="*/ 74 h 137"/>
                  <a:gd name="T22" fmla="*/ 38 w 112"/>
                  <a:gd name="T23" fmla="*/ 71 h 137"/>
                  <a:gd name="T24" fmla="*/ 35 w 112"/>
                  <a:gd name="T25" fmla="*/ 67 h 137"/>
                  <a:gd name="T26" fmla="*/ 35 w 112"/>
                  <a:gd name="T27" fmla="*/ 64 h 137"/>
                  <a:gd name="T28" fmla="*/ 34 w 112"/>
                  <a:gd name="T29" fmla="*/ 62 h 137"/>
                  <a:gd name="T30" fmla="*/ 34 w 112"/>
                  <a:gd name="T31" fmla="*/ 61 h 137"/>
                  <a:gd name="T32" fmla="*/ 34 w 112"/>
                  <a:gd name="T33" fmla="*/ 58 h 137"/>
                  <a:gd name="T34" fmla="*/ 31 w 112"/>
                  <a:gd name="T35" fmla="*/ 48 h 137"/>
                  <a:gd name="T36" fmla="*/ 29 w 112"/>
                  <a:gd name="T37" fmla="*/ 33 h 137"/>
                  <a:gd name="T38" fmla="*/ 29 w 112"/>
                  <a:gd name="T39" fmla="*/ 20 h 137"/>
                  <a:gd name="T40" fmla="*/ 32 w 112"/>
                  <a:gd name="T41" fmla="*/ 12 h 137"/>
                  <a:gd name="T42" fmla="*/ 38 w 112"/>
                  <a:gd name="T43" fmla="*/ 6 h 137"/>
                  <a:gd name="T44" fmla="*/ 47 w 112"/>
                  <a:gd name="T45" fmla="*/ 3 h 137"/>
                  <a:gd name="T46" fmla="*/ 52 w 112"/>
                  <a:gd name="T47" fmla="*/ 2 h 137"/>
                  <a:gd name="T48" fmla="*/ 55 w 112"/>
                  <a:gd name="T49" fmla="*/ 0 h 137"/>
                  <a:gd name="T50" fmla="*/ 57 w 112"/>
                  <a:gd name="T51" fmla="*/ 0 h 137"/>
                  <a:gd name="T52" fmla="*/ 60 w 112"/>
                  <a:gd name="T53" fmla="*/ 2 h 137"/>
                  <a:gd name="T54" fmla="*/ 65 w 112"/>
                  <a:gd name="T55" fmla="*/ 3 h 137"/>
                  <a:gd name="T56" fmla="*/ 74 w 112"/>
                  <a:gd name="T57" fmla="*/ 6 h 137"/>
                  <a:gd name="T58" fmla="*/ 80 w 112"/>
                  <a:gd name="T59" fmla="*/ 12 h 137"/>
                  <a:gd name="T60" fmla="*/ 83 w 112"/>
                  <a:gd name="T61" fmla="*/ 20 h 137"/>
                  <a:gd name="T62" fmla="*/ 83 w 112"/>
                  <a:gd name="T63" fmla="*/ 33 h 137"/>
                  <a:gd name="T64" fmla="*/ 81 w 112"/>
                  <a:gd name="T65" fmla="*/ 48 h 137"/>
                  <a:gd name="T66" fmla="*/ 78 w 112"/>
                  <a:gd name="T67" fmla="*/ 58 h 137"/>
                  <a:gd name="T68" fmla="*/ 78 w 112"/>
                  <a:gd name="T69" fmla="*/ 61 h 137"/>
                  <a:gd name="T70" fmla="*/ 78 w 112"/>
                  <a:gd name="T71" fmla="*/ 62 h 137"/>
                  <a:gd name="T72" fmla="*/ 77 w 112"/>
                  <a:gd name="T73" fmla="*/ 64 h 137"/>
                  <a:gd name="T74" fmla="*/ 77 w 112"/>
                  <a:gd name="T75" fmla="*/ 67 h 137"/>
                  <a:gd name="T76" fmla="*/ 74 w 112"/>
                  <a:gd name="T77" fmla="*/ 71 h 137"/>
                  <a:gd name="T78" fmla="*/ 73 w 112"/>
                  <a:gd name="T79" fmla="*/ 74 h 137"/>
                  <a:gd name="T80" fmla="*/ 70 w 112"/>
                  <a:gd name="T81" fmla="*/ 75 h 137"/>
                  <a:gd name="T82" fmla="*/ 75 w 112"/>
                  <a:gd name="T83" fmla="*/ 93 h 137"/>
                  <a:gd name="T84" fmla="*/ 107 w 112"/>
                  <a:gd name="T85" fmla="*/ 101 h 137"/>
                  <a:gd name="T86" fmla="*/ 107 w 112"/>
                  <a:gd name="T87" fmla="*/ 101 h 137"/>
                  <a:gd name="T88" fmla="*/ 109 w 112"/>
                  <a:gd name="T89" fmla="*/ 103 h 137"/>
                  <a:gd name="T90" fmla="*/ 110 w 112"/>
                  <a:gd name="T91" fmla="*/ 106 h 137"/>
                  <a:gd name="T92" fmla="*/ 112 w 112"/>
                  <a:gd name="T93" fmla="*/ 107 h 137"/>
                  <a:gd name="T94" fmla="*/ 112 w 112"/>
                  <a:gd name="T95" fmla="*/ 111 h 137"/>
                  <a:gd name="T96" fmla="*/ 112 w 112"/>
                  <a:gd name="T9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37">
                    <a:moveTo>
                      <a:pt x="112" y="137"/>
                    </a:moveTo>
                    <a:lnTo>
                      <a:pt x="0" y="137"/>
                    </a:lnTo>
                    <a:lnTo>
                      <a:pt x="0" y="111"/>
                    </a:lnTo>
                    <a:lnTo>
                      <a:pt x="0" y="107"/>
                    </a:lnTo>
                    <a:lnTo>
                      <a:pt x="2" y="106"/>
                    </a:lnTo>
                    <a:lnTo>
                      <a:pt x="3" y="103"/>
                    </a:lnTo>
                    <a:lnTo>
                      <a:pt x="5" y="101"/>
                    </a:lnTo>
                    <a:lnTo>
                      <a:pt x="5" y="101"/>
                    </a:lnTo>
                    <a:lnTo>
                      <a:pt x="37" y="93"/>
                    </a:lnTo>
                    <a:lnTo>
                      <a:pt x="42" y="75"/>
                    </a:lnTo>
                    <a:lnTo>
                      <a:pt x="39" y="74"/>
                    </a:lnTo>
                    <a:lnTo>
                      <a:pt x="38" y="71"/>
                    </a:lnTo>
                    <a:lnTo>
                      <a:pt x="35" y="67"/>
                    </a:lnTo>
                    <a:lnTo>
                      <a:pt x="35" y="64"/>
                    </a:lnTo>
                    <a:lnTo>
                      <a:pt x="34" y="62"/>
                    </a:lnTo>
                    <a:lnTo>
                      <a:pt x="34" y="61"/>
                    </a:lnTo>
                    <a:lnTo>
                      <a:pt x="34" y="58"/>
                    </a:lnTo>
                    <a:lnTo>
                      <a:pt x="31" y="48"/>
                    </a:lnTo>
                    <a:lnTo>
                      <a:pt x="29" y="33"/>
                    </a:lnTo>
                    <a:lnTo>
                      <a:pt x="29" y="20"/>
                    </a:lnTo>
                    <a:lnTo>
                      <a:pt x="32" y="12"/>
                    </a:lnTo>
                    <a:lnTo>
                      <a:pt x="38" y="6"/>
                    </a:lnTo>
                    <a:lnTo>
                      <a:pt x="47" y="3"/>
                    </a:lnTo>
                    <a:lnTo>
                      <a:pt x="52" y="2"/>
                    </a:lnTo>
                    <a:lnTo>
                      <a:pt x="55" y="0"/>
                    </a:lnTo>
                    <a:lnTo>
                      <a:pt x="57" y="0"/>
                    </a:lnTo>
                    <a:lnTo>
                      <a:pt x="60" y="2"/>
                    </a:lnTo>
                    <a:lnTo>
                      <a:pt x="65" y="3"/>
                    </a:lnTo>
                    <a:lnTo>
                      <a:pt x="74" y="6"/>
                    </a:lnTo>
                    <a:lnTo>
                      <a:pt x="80" y="12"/>
                    </a:lnTo>
                    <a:lnTo>
                      <a:pt x="83" y="20"/>
                    </a:lnTo>
                    <a:lnTo>
                      <a:pt x="83" y="33"/>
                    </a:lnTo>
                    <a:lnTo>
                      <a:pt x="81" y="48"/>
                    </a:lnTo>
                    <a:lnTo>
                      <a:pt x="78" y="58"/>
                    </a:lnTo>
                    <a:lnTo>
                      <a:pt x="78" y="61"/>
                    </a:lnTo>
                    <a:lnTo>
                      <a:pt x="78" y="62"/>
                    </a:lnTo>
                    <a:lnTo>
                      <a:pt x="77" y="64"/>
                    </a:lnTo>
                    <a:lnTo>
                      <a:pt x="77" y="67"/>
                    </a:lnTo>
                    <a:lnTo>
                      <a:pt x="74" y="71"/>
                    </a:lnTo>
                    <a:lnTo>
                      <a:pt x="73" y="74"/>
                    </a:lnTo>
                    <a:lnTo>
                      <a:pt x="70" y="75"/>
                    </a:lnTo>
                    <a:lnTo>
                      <a:pt x="75" y="93"/>
                    </a:lnTo>
                    <a:lnTo>
                      <a:pt x="107" y="101"/>
                    </a:lnTo>
                    <a:lnTo>
                      <a:pt x="107" y="101"/>
                    </a:lnTo>
                    <a:lnTo>
                      <a:pt x="109" y="103"/>
                    </a:lnTo>
                    <a:lnTo>
                      <a:pt x="110" y="106"/>
                    </a:lnTo>
                    <a:lnTo>
                      <a:pt x="112" y="107"/>
                    </a:lnTo>
                    <a:lnTo>
                      <a:pt x="112" y="111"/>
                    </a:lnTo>
                    <a:lnTo>
                      <a:pt x="112" y="13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1622">
                <a:extLst>
                  <a:ext uri="{FF2B5EF4-FFF2-40B4-BE49-F238E27FC236}">
                    <a16:creationId xmlns:a16="http://schemas.microsoft.com/office/drawing/2014/main" id="{FDECDD97-F934-116D-0526-F7A8493FD121}"/>
                  </a:ext>
                </a:extLst>
              </p:cNvPr>
              <p:cNvSpPr>
                <a:spLocks/>
              </p:cNvSpPr>
              <p:nvPr/>
            </p:nvSpPr>
            <p:spPr bwMode="auto">
              <a:xfrm>
                <a:off x="2366321" y="1749013"/>
                <a:ext cx="276458" cy="402118"/>
              </a:xfrm>
              <a:custGeom>
                <a:avLst/>
                <a:gdLst>
                  <a:gd name="T0" fmla="*/ 33 w 77"/>
                  <a:gd name="T1" fmla="*/ 112 h 112"/>
                  <a:gd name="T2" fmla="*/ 0 w 77"/>
                  <a:gd name="T3" fmla="*/ 112 h 112"/>
                  <a:gd name="T4" fmla="*/ 0 w 77"/>
                  <a:gd name="T5" fmla="*/ 111 h 112"/>
                  <a:gd name="T6" fmla="*/ 0 w 77"/>
                  <a:gd name="T7" fmla="*/ 108 h 112"/>
                  <a:gd name="T8" fmla="*/ 0 w 77"/>
                  <a:gd name="T9" fmla="*/ 102 h 112"/>
                  <a:gd name="T10" fmla="*/ 0 w 77"/>
                  <a:gd name="T11" fmla="*/ 98 h 112"/>
                  <a:gd name="T12" fmla="*/ 0 w 77"/>
                  <a:gd name="T13" fmla="*/ 94 h 112"/>
                  <a:gd name="T14" fmla="*/ 0 w 77"/>
                  <a:gd name="T15" fmla="*/ 91 h 112"/>
                  <a:gd name="T16" fmla="*/ 0 w 77"/>
                  <a:gd name="T17" fmla="*/ 86 h 112"/>
                  <a:gd name="T18" fmla="*/ 2 w 77"/>
                  <a:gd name="T19" fmla="*/ 85 h 112"/>
                  <a:gd name="T20" fmla="*/ 3 w 77"/>
                  <a:gd name="T21" fmla="*/ 83 h 112"/>
                  <a:gd name="T22" fmla="*/ 3 w 77"/>
                  <a:gd name="T23" fmla="*/ 82 h 112"/>
                  <a:gd name="T24" fmla="*/ 29 w 77"/>
                  <a:gd name="T25" fmla="*/ 76 h 112"/>
                  <a:gd name="T26" fmla="*/ 35 w 77"/>
                  <a:gd name="T27" fmla="*/ 60 h 112"/>
                  <a:gd name="T28" fmla="*/ 32 w 77"/>
                  <a:gd name="T29" fmla="*/ 59 h 112"/>
                  <a:gd name="T30" fmla="*/ 30 w 77"/>
                  <a:gd name="T31" fmla="*/ 56 h 112"/>
                  <a:gd name="T32" fmla="*/ 29 w 77"/>
                  <a:gd name="T33" fmla="*/ 53 h 112"/>
                  <a:gd name="T34" fmla="*/ 28 w 77"/>
                  <a:gd name="T35" fmla="*/ 50 h 112"/>
                  <a:gd name="T36" fmla="*/ 28 w 77"/>
                  <a:gd name="T37" fmla="*/ 49 h 112"/>
                  <a:gd name="T38" fmla="*/ 28 w 77"/>
                  <a:gd name="T39" fmla="*/ 46 h 112"/>
                  <a:gd name="T40" fmla="*/ 26 w 77"/>
                  <a:gd name="T41" fmla="*/ 37 h 112"/>
                  <a:gd name="T42" fmla="*/ 25 w 77"/>
                  <a:gd name="T43" fmla="*/ 27 h 112"/>
                  <a:gd name="T44" fmla="*/ 23 w 77"/>
                  <a:gd name="T45" fmla="*/ 16 h 112"/>
                  <a:gd name="T46" fmla="*/ 25 w 77"/>
                  <a:gd name="T47" fmla="*/ 11 h 112"/>
                  <a:gd name="T48" fmla="*/ 26 w 77"/>
                  <a:gd name="T49" fmla="*/ 7 h 112"/>
                  <a:gd name="T50" fmla="*/ 29 w 77"/>
                  <a:gd name="T51" fmla="*/ 4 h 112"/>
                  <a:gd name="T52" fmla="*/ 33 w 77"/>
                  <a:gd name="T53" fmla="*/ 3 h 112"/>
                  <a:gd name="T54" fmla="*/ 36 w 77"/>
                  <a:gd name="T55" fmla="*/ 1 h 112"/>
                  <a:gd name="T56" fmla="*/ 41 w 77"/>
                  <a:gd name="T57" fmla="*/ 0 h 112"/>
                  <a:gd name="T58" fmla="*/ 43 w 77"/>
                  <a:gd name="T59" fmla="*/ 0 h 112"/>
                  <a:gd name="T60" fmla="*/ 45 w 77"/>
                  <a:gd name="T61" fmla="*/ 0 h 112"/>
                  <a:gd name="T62" fmla="*/ 46 w 77"/>
                  <a:gd name="T63" fmla="*/ 0 h 112"/>
                  <a:gd name="T64" fmla="*/ 46 w 77"/>
                  <a:gd name="T65" fmla="*/ 0 h 112"/>
                  <a:gd name="T66" fmla="*/ 46 w 77"/>
                  <a:gd name="T67" fmla="*/ 0 h 112"/>
                  <a:gd name="T68" fmla="*/ 49 w 77"/>
                  <a:gd name="T69" fmla="*/ 0 h 112"/>
                  <a:gd name="T70" fmla="*/ 52 w 77"/>
                  <a:gd name="T71" fmla="*/ 0 h 112"/>
                  <a:gd name="T72" fmla="*/ 55 w 77"/>
                  <a:gd name="T73" fmla="*/ 1 h 112"/>
                  <a:gd name="T74" fmla="*/ 59 w 77"/>
                  <a:gd name="T75" fmla="*/ 3 h 112"/>
                  <a:gd name="T76" fmla="*/ 62 w 77"/>
                  <a:gd name="T77" fmla="*/ 4 h 112"/>
                  <a:gd name="T78" fmla="*/ 65 w 77"/>
                  <a:gd name="T79" fmla="*/ 7 h 112"/>
                  <a:gd name="T80" fmla="*/ 68 w 77"/>
                  <a:gd name="T81" fmla="*/ 11 h 112"/>
                  <a:gd name="T82" fmla="*/ 68 w 77"/>
                  <a:gd name="T83" fmla="*/ 16 h 112"/>
                  <a:gd name="T84" fmla="*/ 68 w 77"/>
                  <a:gd name="T85" fmla="*/ 27 h 112"/>
                  <a:gd name="T86" fmla="*/ 67 w 77"/>
                  <a:gd name="T87" fmla="*/ 37 h 112"/>
                  <a:gd name="T88" fmla="*/ 65 w 77"/>
                  <a:gd name="T89" fmla="*/ 46 h 112"/>
                  <a:gd name="T90" fmla="*/ 65 w 77"/>
                  <a:gd name="T91" fmla="*/ 49 h 112"/>
                  <a:gd name="T92" fmla="*/ 65 w 77"/>
                  <a:gd name="T93" fmla="*/ 50 h 112"/>
                  <a:gd name="T94" fmla="*/ 64 w 77"/>
                  <a:gd name="T95" fmla="*/ 53 h 112"/>
                  <a:gd name="T96" fmla="*/ 62 w 77"/>
                  <a:gd name="T97" fmla="*/ 56 h 112"/>
                  <a:gd name="T98" fmla="*/ 61 w 77"/>
                  <a:gd name="T99" fmla="*/ 59 h 112"/>
                  <a:gd name="T100" fmla="*/ 58 w 77"/>
                  <a:gd name="T101" fmla="*/ 60 h 112"/>
                  <a:gd name="T102" fmla="*/ 62 w 77"/>
                  <a:gd name="T103" fmla="*/ 76 h 112"/>
                  <a:gd name="T104" fmla="*/ 77 w 77"/>
                  <a:gd name="T105" fmla="*/ 79 h 112"/>
                  <a:gd name="T106" fmla="*/ 56 w 77"/>
                  <a:gd name="T107" fmla="*/ 85 h 112"/>
                  <a:gd name="T108" fmla="*/ 56 w 77"/>
                  <a:gd name="T109" fmla="*/ 85 h 112"/>
                  <a:gd name="T110" fmla="*/ 55 w 77"/>
                  <a:gd name="T111" fmla="*/ 86 h 112"/>
                  <a:gd name="T112" fmla="*/ 54 w 77"/>
                  <a:gd name="T113" fmla="*/ 89 h 112"/>
                  <a:gd name="T114" fmla="*/ 52 w 77"/>
                  <a:gd name="T115" fmla="*/ 92 h 112"/>
                  <a:gd name="T116" fmla="*/ 52 w 77"/>
                  <a:gd name="T117" fmla="*/ 95 h 112"/>
                  <a:gd name="T118" fmla="*/ 52 w 77"/>
                  <a:gd name="T119" fmla="*/ 112 h 112"/>
                  <a:gd name="T120" fmla="*/ 33 w 77"/>
                  <a:gd name="T121"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 h="112">
                    <a:moveTo>
                      <a:pt x="33" y="112"/>
                    </a:moveTo>
                    <a:lnTo>
                      <a:pt x="0" y="112"/>
                    </a:lnTo>
                    <a:lnTo>
                      <a:pt x="0" y="111"/>
                    </a:lnTo>
                    <a:lnTo>
                      <a:pt x="0" y="108"/>
                    </a:lnTo>
                    <a:lnTo>
                      <a:pt x="0" y="102"/>
                    </a:lnTo>
                    <a:lnTo>
                      <a:pt x="0" y="98"/>
                    </a:lnTo>
                    <a:lnTo>
                      <a:pt x="0" y="94"/>
                    </a:lnTo>
                    <a:lnTo>
                      <a:pt x="0" y="91"/>
                    </a:lnTo>
                    <a:lnTo>
                      <a:pt x="0" y="86"/>
                    </a:lnTo>
                    <a:lnTo>
                      <a:pt x="2" y="85"/>
                    </a:lnTo>
                    <a:lnTo>
                      <a:pt x="3" y="83"/>
                    </a:lnTo>
                    <a:lnTo>
                      <a:pt x="3" y="82"/>
                    </a:lnTo>
                    <a:lnTo>
                      <a:pt x="29" y="76"/>
                    </a:lnTo>
                    <a:lnTo>
                      <a:pt x="35" y="60"/>
                    </a:lnTo>
                    <a:lnTo>
                      <a:pt x="32" y="59"/>
                    </a:lnTo>
                    <a:lnTo>
                      <a:pt x="30" y="56"/>
                    </a:lnTo>
                    <a:lnTo>
                      <a:pt x="29" y="53"/>
                    </a:lnTo>
                    <a:lnTo>
                      <a:pt x="28" y="50"/>
                    </a:lnTo>
                    <a:lnTo>
                      <a:pt x="28" y="49"/>
                    </a:lnTo>
                    <a:lnTo>
                      <a:pt x="28" y="46"/>
                    </a:lnTo>
                    <a:lnTo>
                      <a:pt x="26" y="37"/>
                    </a:lnTo>
                    <a:lnTo>
                      <a:pt x="25" y="27"/>
                    </a:lnTo>
                    <a:lnTo>
                      <a:pt x="23" y="16"/>
                    </a:lnTo>
                    <a:lnTo>
                      <a:pt x="25" y="11"/>
                    </a:lnTo>
                    <a:lnTo>
                      <a:pt x="26" y="7"/>
                    </a:lnTo>
                    <a:lnTo>
                      <a:pt x="29" y="4"/>
                    </a:lnTo>
                    <a:lnTo>
                      <a:pt x="33" y="3"/>
                    </a:lnTo>
                    <a:lnTo>
                      <a:pt x="36" y="1"/>
                    </a:lnTo>
                    <a:lnTo>
                      <a:pt x="41" y="0"/>
                    </a:lnTo>
                    <a:lnTo>
                      <a:pt x="43" y="0"/>
                    </a:lnTo>
                    <a:lnTo>
                      <a:pt x="45" y="0"/>
                    </a:lnTo>
                    <a:lnTo>
                      <a:pt x="46" y="0"/>
                    </a:lnTo>
                    <a:lnTo>
                      <a:pt x="46" y="0"/>
                    </a:lnTo>
                    <a:lnTo>
                      <a:pt x="46" y="0"/>
                    </a:lnTo>
                    <a:lnTo>
                      <a:pt x="49" y="0"/>
                    </a:lnTo>
                    <a:lnTo>
                      <a:pt x="52" y="0"/>
                    </a:lnTo>
                    <a:lnTo>
                      <a:pt x="55" y="1"/>
                    </a:lnTo>
                    <a:lnTo>
                      <a:pt x="59" y="3"/>
                    </a:lnTo>
                    <a:lnTo>
                      <a:pt x="62" y="4"/>
                    </a:lnTo>
                    <a:lnTo>
                      <a:pt x="65" y="7"/>
                    </a:lnTo>
                    <a:lnTo>
                      <a:pt x="68" y="11"/>
                    </a:lnTo>
                    <a:lnTo>
                      <a:pt x="68" y="16"/>
                    </a:lnTo>
                    <a:lnTo>
                      <a:pt x="68" y="27"/>
                    </a:lnTo>
                    <a:lnTo>
                      <a:pt x="67" y="37"/>
                    </a:lnTo>
                    <a:lnTo>
                      <a:pt x="65" y="46"/>
                    </a:lnTo>
                    <a:lnTo>
                      <a:pt x="65" y="49"/>
                    </a:lnTo>
                    <a:lnTo>
                      <a:pt x="65" y="50"/>
                    </a:lnTo>
                    <a:lnTo>
                      <a:pt x="64" y="53"/>
                    </a:lnTo>
                    <a:lnTo>
                      <a:pt x="62" y="56"/>
                    </a:lnTo>
                    <a:lnTo>
                      <a:pt x="61" y="59"/>
                    </a:lnTo>
                    <a:lnTo>
                      <a:pt x="58" y="60"/>
                    </a:lnTo>
                    <a:lnTo>
                      <a:pt x="62" y="76"/>
                    </a:lnTo>
                    <a:lnTo>
                      <a:pt x="77" y="79"/>
                    </a:lnTo>
                    <a:lnTo>
                      <a:pt x="56" y="85"/>
                    </a:lnTo>
                    <a:lnTo>
                      <a:pt x="56" y="85"/>
                    </a:lnTo>
                    <a:lnTo>
                      <a:pt x="55" y="86"/>
                    </a:lnTo>
                    <a:lnTo>
                      <a:pt x="54" y="89"/>
                    </a:lnTo>
                    <a:lnTo>
                      <a:pt x="52" y="92"/>
                    </a:lnTo>
                    <a:lnTo>
                      <a:pt x="52" y="95"/>
                    </a:lnTo>
                    <a:lnTo>
                      <a:pt x="52" y="112"/>
                    </a:lnTo>
                    <a:lnTo>
                      <a:pt x="33" y="1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232">
                <a:extLst>
                  <a:ext uri="{FF2B5EF4-FFF2-40B4-BE49-F238E27FC236}">
                    <a16:creationId xmlns:a16="http://schemas.microsoft.com/office/drawing/2014/main" id="{D2032D65-4C3B-8A0A-0C6C-0B3210529FC5}"/>
                  </a:ext>
                </a:extLst>
              </p:cNvPr>
              <p:cNvSpPr/>
              <p:nvPr/>
            </p:nvSpPr>
            <p:spPr>
              <a:xfrm>
                <a:off x="2278380" y="1459231"/>
                <a:ext cx="986790" cy="952407"/>
              </a:xfrm>
              <a:custGeom>
                <a:avLst/>
                <a:gdLst>
                  <a:gd name="connsiteX0" fmla="*/ 493395 w 986790"/>
                  <a:gd name="connsiteY0" fmla="*/ 0 h 952407"/>
                  <a:gd name="connsiteX1" fmla="*/ 986790 w 986790"/>
                  <a:gd name="connsiteY1" fmla="*/ 493395 h 952407"/>
                  <a:gd name="connsiteX2" fmla="*/ 685447 w 986790"/>
                  <a:gd name="connsiteY2" fmla="*/ 948017 h 952407"/>
                  <a:gd name="connsiteX3" fmla="*/ 671304 w 986790"/>
                  <a:gd name="connsiteY3" fmla="*/ 952407 h 952407"/>
                  <a:gd name="connsiteX4" fmla="*/ 668827 w 986790"/>
                  <a:gd name="connsiteY4" fmla="*/ 927841 h 952407"/>
                  <a:gd name="connsiteX5" fmla="*/ 666166 w 986790"/>
                  <a:gd name="connsiteY5" fmla="*/ 919270 h 952407"/>
                  <a:gd name="connsiteX6" fmla="*/ 672475 w 986790"/>
                  <a:gd name="connsiteY6" fmla="*/ 917311 h 952407"/>
                  <a:gd name="connsiteX7" fmla="*/ 953466 w 986790"/>
                  <a:gd name="connsiteY7" fmla="*/ 493395 h 952407"/>
                  <a:gd name="connsiteX8" fmla="*/ 493395 w 986790"/>
                  <a:gd name="connsiteY8" fmla="*/ 33324 h 952407"/>
                  <a:gd name="connsiteX9" fmla="*/ 33324 w 986790"/>
                  <a:gd name="connsiteY9" fmla="*/ 493395 h 952407"/>
                  <a:gd name="connsiteX10" fmla="*/ 314315 w 986790"/>
                  <a:gd name="connsiteY10" fmla="*/ 917311 h 952407"/>
                  <a:gd name="connsiteX11" fmla="*/ 320624 w 986790"/>
                  <a:gd name="connsiteY11" fmla="*/ 919270 h 952407"/>
                  <a:gd name="connsiteX12" fmla="*/ 317963 w 986790"/>
                  <a:gd name="connsiteY12" fmla="*/ 927841 h 952407"/>
                  <a:gd name="connsiteX13" fmla="*/ 315487 w 986790"/>
                  <a:gd name="connsiteY13" fmla="*/ 952407 h 952407"/>
                  <a:gd name="connsiteX14" fmla="*/ 301343 w 986790"/>
                  <a:gd name="connsiteY14" fmla="*/ 948017 h 952407"/>
                  <a:gd name="connsiteX15" fmla="*/ 0 w 986790"/>
                  <a:gd name="connsiteY15" fmla="*/ 493395 h 952407"/>
                  <a:gd name="connsiteX16" fmla="*/ 493395 w 986790"/>
                  <a:gd name="connsiteY16" fmla="*/ 0 h 95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6790" h="952407">
                    <a:moveTo>
                      <a:pt x="493395" y="0"/>
                    </a:moveTo>
                    <a:cubicBezTo>
                      <a:pt x="765890" y="0"/>
                      <a:pt x="986790" y="220900"/>
                      <a:pt x="986790" y="493395"/>
                    </a:cubicBezTo>
                    <a:cubicBezTo>
                      <a:pt x="986790" y="697766"/>
                      <a:pt x="862534" y="873115"/>
                      <a:pt x="685447" y="948017"/>
                    </a:cubicBezTo>
                    <a:lnTo>
                      <a:pt x="671304" y="952407"/>
                    </a:lnTo>
                    <a:lnTo>
                      <a:pt x="668827" y="927841"/>
                    </a:lnTo>
                    <a:lnTo>
                      <a:pt x="666166" y="919270"/>
                    </a:lnTo>
                    <a:lnTo>
                      <a:pt x="672475" y="917311"/>
                    </a:lnTo>
                    <a:cubicBezTo>
                      <a:pt x="837602" y="847469"/>
                      <a:pt x="953466" y="683963"/>
                      <a:pt x="953466" y="493395"/>
                    </a:cubicBezTo>
                    <a:cubicBezTo>
                      <a:pt x="953466" y="239305"/>
                      <a:pt x="747485" y="33324"/>
                      <a:pt x="493395" y="33324"/>
                    </a:cubicBezTo>
                    <a:cubicBezTo>
                      <a:pt x="239305" y="33324"/>
                      <a:pt x="33324" y="239305"/>
                      <a:pt x="33324" y="493395"/>
                    </a:cubicBezTo>
                    <a:cubicBezTo>
                      <a:pt x="33324" y="683963"/>
                      <a:pt x="149188" y="847469"/>
                      <a:pt x="314315" y="917311"/>
                    </a:cubicBezTo>
                    <a:lnTo>
                      <a:pt x="320624" y="919270"/>
                    </a:lnTo>
                    <a:lnTo>
                      <a:pt x="317963" y="927841"/>
                    </a:lnTo>
                    <a:lnTo>
                      <a:pt x="315487" y="952407"/>
                    </a:lnTo>
                    <a:lnTo>
                      <a:pt x="301343" y="948017"/>
                    </a:lnTo>
                    <a:cubicBezTo>
                      <a:pt x="124256" y="873115"/>
                      <a:pt x="0" y="697766"/>
                      <a:pt x="0" y="493395"/>
                    </a:cubicBezTo>
                    <a:cubicBezTo>
                      <a:pt x="0" y="220900"/>
                      <a:pt x="220900" y="0"/>
                      <a:pt x="4933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4" name="Oval 233">
                <a:extLst>
                  <a:ext uri="{FF2B5EF4-FFF2-40B4-BE49-F238E27FC236}">
                    <a16:creationId xmlns:a16="http://schemas.microsoft.com/office/drawing/2014/main" id="{7265204E-802F-AB6C-47B4-4448C7026E0C}"/>
                  </a:ext>
                </a:extLst>
              </p:cNvPr>
              <p:cNvSpPr/>
              <p:nvPr/>
            </p:nvSpPr>
            <p:spPr>
              <a:xfrm>
                <a:off x="2636262" y="2264469"/>
                <a:ext cx="271027" cy="2710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 name="Group 108">
              <a:extLst>
                <a:ext uri="{FF2B5EF4-FFF2-40B4-BE49-F238E27FC236}">
                  <a16:creationId xmlns:a16="http://schemas.microsoft.com/office/drawing/2014/main" id="{0387B375-9590-C737-3E15-4F62C6F4B6B9}"/>
                </a:ext>
              </a:extLst>
            </p:cNvPr>
            <p:cNvGrpSpPr/>
            <p:nvPr/>
          </p:nvGrpSpPr>
          <p:grpSpPr>
            <a:xfrm flipH="1">
              <a:off x="1881201" y="4526952"/>
              <a:ext cx="220360" cy="246520"/>
              <a:chOff x="7804285" y="1490354"/>
              <a:chExt cx="920616" cy="1009519"/>
            </a:xfrm>
            <a:solidFill>
              <a:schemeClr val="tx1">
                <a:lumMod val="75000"/>
                <a:lumOff val="25000"/>
              </a:schemeClr>
            </a:solidFill>
          </p:grpSpPr>
          <p:sp>
            <p:nvSpPr>
              <p:cNvPr id="227" name="Freeform 226">
                <a:extLst>
                  <a:ext uri="{FF2B5EF4-FFF2-40B4-BE49-F238E27FC236}">
                    <a16:creationId xmlns:a16="http://schemas.microsoft.com/office/drawing/2014/main" id="{B877E6FE-938A-0B1E-7614-5BD449B2C716}"/>
                  </a:ext>
                </a:extLst>
              </p:cNvPr>
              <p:cNvSpPr/>
              <p:nvPr/>
            </p:nvSpPr>
            <p:spPr>
              <a:xfrm>
                <a:off x="7804285" y="1490354"/>
                <a:ext cx="836848" cy="1009519"/>
              </a:xfrm>
              <a:custGeom>
                <a:avLst/>
                <a:gdLst>
                  <a:gd name="connsiteX0" fmla="*/ 418425 w 836848"/>
                  <a:gd name="connsiteY0" fmla="*/ 79025 h 1009519"/>
                  <a:gd name="connsiteX1" fmla="*/ 160807 w 836848"/>
                  <a:gd name="connsiteY1" fmla="*/ 175822 h 1009519"/>
                  <a:gd name="connsiteX2" fmla="*/ 418425 w 836848"/>
                  <a:gd name="connsiteY2" fmla="*/ 272619 h 1009519"/>
                  <a:gd name="connsiteX3" fmla="*/ 676043 w 836848"/>
                  <a:gd name="connsiteY3" fmla="*/ 175822 h 1009519"/>
                  <a:gd name="connsiteX4" fmla="*/ 418425 w 836848"/>
                  <a:gd name="connsiteY4" fmla="*/ 79025 h 1009519"/>
                  <a:gd name="connsiteX5" fmla="*/ 418424 w 836848"/>
                  <a:gd name="connsiteY5" fmla="*/ 0 h 1009519"/>
                  <a:gd name="connsiteX6" fmla="*/ 418425 w 836848"/>
                  <a:gd name="connsiteY6" fmla="*/ 0 h 1009519"/>
                  <a:gd name="connsiteX7" fmla="*/ 836848 w 836848"/>
                  <a:gd name="connsiteY7" fmla="*/ 171735 h 1009519"/>
                  <a:gd name="connsiteX8" fmla="*/ 836848 w 836848"/>
                  <a:gd name="connsiteY8" fmla="*/ 468736 h 1009519"/>
                  <a:gd name="connsiteX9" fmla="*/ 555037 w 836848"/>
                  <a:gd name="connsiteY9" fmla="*/ 468736 h 1009519"/>
                  <a:gd name="connsiteX10" fmla="*/ 456536 w 836848"/>
                  <a:gd name="connsiteY10" fmla="*/ 567237 h 1009519"/>
                  <a:gd name="connsiteX11" fmla="*/ 456536 w 836848"/>
                  <a:gd name="connsiteY11" fmla="*/ 895427 h 1009519"/>
                  <a:gd name="connsiteX12" fmla="*/ 555037 w 836848"/>
                  <a:gd name="connsiteY12" fmla="*/ 993928 h 1009519"/>
                  <a:gd name="connsiteX13" fmla="*/ 590698 w 836848"/>
                  <a:gd name="connsiteY13" fmla="*/ 993928 h 1009519"/>
                  <a:gd name="connsiteX14" fmla="*/ 581293 w 836848"/>
                  <a:gd name="connsiteY14" fmla="*/ 996023 h 1009519"/>
                  <a:gd name="connsiteX15" fmla="*/ 418424 w 836848"/>
                  <a:gd name="connsiteY15" fmla="*/ 1009519 h 1009519"/>
                  <a:gd name="connsiteX16" fmla="*/ 255555 w 836848"/>
                  <a:gd name="connsiteY16" fmla="*/ 996024 h 1009519"/>
                  <a:gd name="connsiteX17" fmla="*/ 0 w 836848"/>
                  <a:gd name="connsiteY17" fmla="*/ 837785 h 1009519"/>
                  <a:gd name="connsiteX18" fmla="*/ 2 w 836848"/>
                  <a:gd name="connsiteY18" fmla="*/ 171740 h 1009519"/>
                  <a:gd name="connsiteX19" fmla="*/ 0 w 836848"/>
                  <a:gd name="connsiteY19" fmla="*/ 171735 h 1009519"/>
                  <a:gd name="connsiteX20" fmla="*/ 418424 w 836848"/>
                  <a:gd name="connsiteY20" fmla="*/ 0 h 100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6848" h="1009519">
                    <a:moveTo>
                      <a:pt x="418425" y="79025"/>
                    </a:moveTo>
                    <a:cubicBezTo>
                      <a:pt x="276146" y="79025"/>
                      <a:pt x="160807" y="122363"/>
                      <a:pt x="160807" y="175822"/>
                    </a:cubicBezTo>
                    <a:cubicBezTo>
                      <a:pt x="160807" y="229281"/>
                      <a:pt x="276146" y="272619"/>
                      <a:pt x="418425" y="272619"/>
                    </a:cubicBezTo>
                    <a:cubicBezTo>
                      <a:pt x="560703" y="272619"/>
                      <a:pt x="676043" y="229281"/>
                      <a:pt x="676043" y="175822"/>
                    </a:cubicBezTo>
                    <a:cubicBezTo>
                      <a:pt x="676043" y="122363"/>
                      <a:pt x="560703" y="79025"/>
                      <a:pt x="418425" y="79025"/>
                    </a:cubicBezTo>
                    <a:close/>
                    <a:moveTo>
                      <a:pt x="418424" y="0"/>
                    </a:moveTo>
                    <a:lnTo>
                      <a:pt x="418425" y="0"/>
                    </a:lnTo>
                    <a:cubicBezTo>
                      <a:pt x="649513" y="0"/>
                      <a:pt x="836848" y="76888"/>
                      <a:pt x="836848" y="171735"/>
                    </a:cubicBezTo>
                    <a:lnTo>
                      <a:pt x="836848" y="468736"/>
                    </a:lnTo>
                    <a:lnTo>
                      <a:pt x="555037" y="468736"/>
                    </a:lnTo>
                    <a:cubicBezTo>
                      <a:pt x="500636" y="468736"/>
                      <a:pt x="456536" y="512836"/>
                      <a:pt x="456536" y="567237"/>
                    </a:cubicBezTo>
                    <a:lnTo>
                      <a:pt x="456536" y="895427"/>
                    </a:lnTo>
                    <a:cubicBezTo>
                      <a:pt x="456536" y="949828"/>
                      <a:pt x="500636" y="993928"/>
                      <a:pt x="555037" y="993928"/>
                    </a:cubicBezTo>
                    <a:lnTo>
                      <a:pt x="590698" y="993928"/>
                    </a:lnTo>
                    <a:lnTo>
                      <a:pt x="581293" y="996023"/>
                    </a:lnTo>
                    <a:cubicBezTo>
                      <a:pt x="531233" y="1004714"/>
                      <a:pt x="476196" y="1009519"/>
                      <a:pt x="418424" y="1009519"/>
                    </a:cubicBezTo>
                    <a:cubicBezTo>
                      <a:pt x="360652" y="1009519"/>
                      <a:pt x="305614" y="1004713"/>
                      <a:pt x="255555" y="996024"/>
                    </a:cubicBezTo>
                    <a:cubicBezTo>
                      <a:pt x="105376" y="969953"/>
                      <a:pt x="0" y="908920"/>
                      <a:pt x="0" y="837785"/>
                    </a:cubicBezTo>
                    <a:lnTo>
                      <a:pt x="2" y="171740"/>
                    </a:lnTo>
                    <a:lnTo>
                      <a:pt x="0" y="171735"/>
                    </a:lnTo>
                    <a:cubicBezTo>
                      <a:pt x="0" y="76888"/>
                      <a:pt x="187335" y="0"/>
                      <a:pt x="41842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8" name="Rounded Rectangle 227">
                <a:extLst>
                  <a:ext uri="{FF2B5EF4-FFF2-40B4-BE49-F238E27FC236}">
                    <a16:creationId xmlns:a16="http://schemas.microsoft.com/office/drawing/2014/main" id="{E9020FCF-2A50-2BE5-891D-72ADC95FAE20}"/>
                  </a:ext>
                </a:extLst>
              </p:cNvPr>
              <p:cNvSpPr/>
              <p:nvPr/>
            </p:nvSpPr>
            <p:spPr>
              <a:xfrm>
                <a:off x="8313617" y="2012735"/>
                <a:ext cx="411284" cy="417902"/>
              </a:xfrm>
              <a:prstGeom prst="roundRect">
                <a:avLst>
                  <a:gd name="adj" fmla="val 1905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Freeform 309">
                <a:extLst>
                  <a:ext uri="{FF2B5EF4-FFF2-40B4-BE49-F238E27FC236}">
                    <a16:creationId xmlns:a16="http://schemas.microsoft.com/office/drawing/2014/main" id="{7E37B36E-28D2-A8C0-79B6-0AD5FA1ADA11}"/>
                  </a:ext>
                </a:extLst>
              </p:cNvPr>
              <p:cNvSpPr>
                <a:spLocks noEditPoints="1"/>
              </p:cNvSpPr>
              <p:nvPr/>
            </p:nvSpPr>
            <p:spPr bwMode="auto">
              <a:xfrm>
                <a:off x="8404320" y="2057400"/>
                <a:ext cx="226454" cy="311730"/>
              </a:xfrm>
              <a:custGeom>
                <a:avLst/>
                <a:gdLst>
                  <a:gd name="T0" fmla="*/ 120 w 239"/>
                  <a:gd name="T1" fmla="*/ 162 h 329"/>
                  <a:gd name="T2" fmla="*/ 105 w 239"/>
                  <a:gd name="T3" fmla="*/ 167 h 329"/>
                  <a:gd name="T4" fmla="*/ 95 w 239"/>
                  <a:gd name="T5" fmla="*/ 178 h 329"/>
                  <a:gd name="T6" fmla="*/ 92 w 239"/>
                  <a:gd name="T7" fmla="*/ 193 h 329"/>
                  <a:gd name="T8" fmla="*/ 95 w 239"/>
                  <a:gd name="T9" fmla="*/ 209 h 329"/>
                  <a:gd name="T10" fmla="*/ 105 w 239"/>
                  <a:gd name="T11" fmla="*/ 221 h 329"/>
                  <a:gd name="T12" fmla="*/ 85 w 239"/>
                  <a:gd name="T13" fmla="*/ 298 h 329"/>
                  <a:gd name="T14" fmla="*/ 154 w 239"/>
                  <a:gd name="T15" fmla="*/ 298 h 329"/>
                  <a:gd name="T16" fmla="*/ 134 w 239"/>
                  <a:gd name="T17" fmla="*/ 221 h 329"/>
                  <a:gd name="T18" fmla="*/ 144 w 239"/>
                  <a:gd name="T19" fmla="*/ 209 h 329"/>
                  <a:gd name="T20" fmla="*/ 149 w 239"/>
                  <a:gd name="T21" fmla="*/ 193 h 329"/>
                  <a:gd name="T22" fmla="*/ 144 w 239"/>
                  <a:gd name="T23" fmla="*/ 178 h 329"/>
                  <a:gd name="T24" fmla="*/ 134 w 239"/>
                  <a:gd name="T25" fmla="*/ 167 h 329"/>
                  <a:gd name="T26" fmla="*/ 120 w 239"/>
                  <a:gd name="T27" fmla="*/ 162 h 329"/>
                  <a:gd name="T28" fmla="*/ 120 w 239"/>
                  <a:gd name="T29" fmla="*/ 32 h 329"/>
                  <a:gd name="T30" fmla="*/ 97 w 239"/>
                  <a:gd name="T31" fmla="*/ 37 h 329"/>
                  <a:gd name="T32" fmla="*/ 79 w 239"/>
                  <a:gd name="T33" fmla="*/ 50 h 329"/>
                  <a:gd name="T34" fmla="*/ 66 w 239"/>
                  <a:gd name="T35" fmla="*/ 70 h 329"/>
                  <a:gd name="T36" fmla="*/ 61 w 239"/>
                  <a:gd name="T37" fmla="*/ 93 h 329"/>
                  <a:gd name="T38" fmla="*/ 61 w 239"/>
                  <a:gd name="T39" fmla="*/ 144 h 329"/>
                  <a:gd name="T40" fmla="*/ 178 w 239"/>
                  <a:gd name="T41" fmla="*/ 144 h 329"/>
                  <a:gd name="T42" fmla="*/ 178 w 239"/>
                  <a:gd name="T43" fmla="*/ 93 h 329"/>
                  <a:gd name="T44" fmla="*/ 175 w 239"/>
                  <a:gd name="T45" fmla="*/ 70 h 329"/>
                  <a:gd name="T46" fmla="*/ 162 w 239"/>
                  <a:gd name="T47" fmla="*/ 50 h 329"/>
                  <a:gd name="T48" fmla="*/ 142 w 239"/>
                  <a:gd name="T49" fmla="*/ 37 h 329"/>
                  <a:gd name="T50" fmla="*/ 120 w 239"/>
                  <a:gd name="T51" fmla="*/ 32 h 329"/>
                  <a:gd name="T52" fmla="*/ 120 w 239"/>
                  <a:gd name="T53" fmla="*/ 0 h 329"/>
                  <a:gd name="T54" fmla="*/ 149 w 239"/>
                  <a:gd name="T55" fmla="*/ 5 h 329"/>
                  <a:gd name="T56" fmla="*/ 174 w 239"/>
                  <a:gd name="T57" fmla="*/ 18 h 329"/>
                  <a:gd name="T58" fmla="*/ 193 w 239"/>
                  <a:gd name="T59" fmla="*/ 39 h 329"/>
                  <a:gd name="T60" fmla="*/ 206 w 239"/>
                  <a:gd name="T61" fmla="*/ 64 h 329"/>
                  <a:gd name="T62" fmla="*/ 211 w 239"/>
                  <a:gd name="T63" fmla="*/ 93 h 329"/>
                  <a:gd name="T64" fmla="*/ 211 w 239"/>
                  <a:gd name="T65" fmla="*/ 144 h 329"/>
                  <a:gd name="T66" fmla="*/ 229 w 239"/>
                  <a:gd name="T67" fmla="*/ 144 h 329"/>
                  <a:gd name="T68" fmla="*/ 234 w 239"/>
                  <a:gd name="T69" fmla="*/ 144 h 329"/>
                  <a:gd name="T70" fmla="*/ 237 w 239"/>
                  <a:gd name="T71" fmla="*/ 147 h 329"/>
                  <a:gd name="T72" fmla="*/ 239 w 239"/>
                  <a:gd name="T73" fmla="*/ 150 h 329"/>
                  <a:gd name="T74" fmla="*/ 239 w 239"/>
                  <a:gd name="T75" fmla="*/ 154 h 329"/>
                  <a:gd name="T76" fmla="*/ 239 w 239"/>
                  <a:gd name="T77" fmla="*/ 319 h 329"/>
                  <a:gd name="T78" fmla="*/ 239 w 239"/>
                  <a:gd name="T79" fmla="*/ 322 h 329"/>
                  <a:gd name="T80" fmla="*/ 236 w 239"/>
                  <a:gd name="T81" fmla="*/ 326 h 329"/>
                  <a:gd name="T82" fmla="*/ 234 w 239"/>
                  <a:gd name="T83" fmla="*/ 329 h 329"/>
                  <a:gd name="T84" fmla="*/ 229 w 239"/>
                  <a:gd name="T85" fmla="*/ 329 h 329"/>
                  <a:gd name="T86" fmla="*/ 10 w 239"/>
                  <a:gd name="T87" fmla="*/ 329 h 329"/>
                  <a:gd name="T88" fmla="*/ 7 w 239"/>
                  <a:gd name="T89" fmla="*/ 329 h 329"/>
                  <a:gd name="T90" fmla="*/ 3 w 239"/>
                  <a:gd name="T91" fmla="*/ 326 h 329"/>
                  <a:gd name="T92" fmla="*/ 2 w 239"/>
                  <a:gd name="T93" fmla="*/ 322 h 329"/>
                  <a:gd name="T94" fmla="*/ 0 w 239"/>
                  <a:gd name="T95" fmla="*/ 319 h 329"/>
                  <a:gd name="T96" fmla="*/ 0 w 239"/>
                  <a:gd name="T97" fmla="*/ 154 h 329"/>
                  <a:gd name="T98" fmla="*/ 2 w 239"/>
                  <a:gd name="T99" fmla="*/ 150 h 329"/>
                  <a:gd name="T100" fmla="*/ 3 w 239"/>
                  <a:gd name="T101" fmla="*/ 147 h 329"/>
                  <a:gd name="T102" fmla="*/ 7 w 239"/>
                  <a:gd name="T103" fmla="*/ 144 h 329"/>
                  <a:gd name="T104" fmla="*/ 10 w 239"/>
                  <a:gd name="T105" fmla="*/ 144 h 329"/>
                  <a:gd name="T106" fmla="*/ 30 w 239"/>
                  <a:gd name="T107" fmla="*/ 144 h 329"/>
                  <a:gd name="T108" fmla="*/ 30 w 239"/>
                  <a:gd name="T109" fmla="*/ 93 h 329"/>
                  <a:gd name="T110" fmla="*/ 34 w 239"/>
                  <a:gd name="T111" fmla="*/ 64 h 329"/>
                  <a:gd name="T112" fmla="*/ 46 w 239"/>
                  <a:gd name="T113" fmla="*/ 39 h 329"/>
                  <a:gd name="T114" fmla="*/ 66 w 239"/>
                  <a:gd name="T115" fmla="*/ 18 h 329"/>
                  <a:gd name="T116" fmla="*/ 92 w 239"/>
                  <a:gd name="T117" fmla="*/ 5 h 329"/>
                  <a:gd name="T118" fmla="*/ 120 w 239"/>
                  <a:gd name="T119"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9" h="329">
                    <a:moveTo>
                      <a:pt x="120" y="162"/>
                    </a:moveTo>
                    <a:lnTo>
                      <a:pt x="105" y="167"/>
                    </a:lnTo>
                    <a:lnTo>
                      <a:pt x="95" y="178"/>
                    </a:lnTo>
                    <a:lnTo>
                      <a:pt x="92" y="193"/>
                    </a:lnTo>
                    <a:lnTo>
                      <a:pt x="95" y="209"/>
                    </a:lnTo>
                    <a:lnTo>
                      <a:pt x="105" y="221"/>
                    </a:lnTo>
                    <a:lnTo>
                      <a:pt x="85" y="298"/>
                    </a:lnTo>
                    <a:lnTo>
                      <a:pt x="154" y="298"/>
                    </a:lnTo>
                    <a:lnTo>
                      <a:pt x="134" y="221"/>
                    </a:lnTo>
                    <a:lnTo>
                      <a:pt x="144" y="209"/>
                    </a:lnTo>
                    <a:lnTo>
                      <a:pt x="149" y="193"/>
                    </a:lnTo>
                    <a:lnTo>
                      <a:pt x="144" y="178"/>
                    </a:lnTo>
                    <a:lnTo>
                      <a:pt x="134" y="167"/>
                    </a:lnTo>
                    <a:lnTo>
                      <a:pt x="120" y="162"/>
                    </a:lnTo>
                    <a:close/>
                    <a:moveTo>
                      <a:pt x="120" y="32"/>
                    </a:moveTo>
                    <a:lnTo>
                      <a:pt x="97" y="37"/>
                    </a:lnTo>
                    <a:lnTo>
                      <a:pt x="79" y="50"/>
                    </a:lnTo>
                    <a:lnTo>
                      <a:pt x="66" y="70"/>
                    </a:lnTo>
                    <a:lnTo>
                      <a:pt x="61" y="93"/>
                    </a:lnTo>
                    <a:lnTo>
                      <a:pt x="61" y="144"/>
                    </a:lnTo>
                    <a:lnTo>
                      <a:pt x="178" y="144"/>
                    </a:lnTo>
                    <a:lnTo>
                      <a:pt x="178" y="93"/>
                    </a:lnTo>
                    <a:lnTo>
                      <a:pt x="175" y="70"/>
                    </a:lnTo>
                    <a:lnTo>
                      <a:pt x="162" y="50"/>
                    </a:lnTo>
                    <a:lnTo>
                      <a:pt x="142" y="37"/>
                    </a:lnTo>
                    <a:lnTo>
                      <a:pt x="120" y="32"/>
                    </a:lnTo>
                    <a:close/>
                    <a:moveTo>
                      <a:pt x="120" y="0"/>
                    </a:moveTo>
                    <a:lnTo>
                      <a:pt x="149" y="5"/>
                    </a:lnTo>
                    <a:lnTo>
                      <a:pt x="174" y="18"/>
                    </a:lnTo>
                    <a:lnTo>
                      <a:pt x="193" y="39"/>
                    </a:lnTo>
                    <a:lnTo>
                      <a:pt x="206" y="64"/>
                    </a:lnTo>
                    <a:lnTo>
                      <a:pt x="211" y="93"/>
                    </a:lnTo>
                    <a:lnTo>
                      <a:pt x="211" y="144"/>
                    </a:lnTo>
                    <a:lnTo>
                      <a:pt x="229" y="144"/>
                    </a:lnTo>
                    <a:lnTo>
                      <a:pt x="234" y="144"/>
                    </a:lnTo>
                    <a:lnTo>
                      <a:pt x="237" y="147"/>
                    </a:lnTo>
                    <a:lnTo>
                      <a:pt x="239" y="150"/>
                    </a:lnTo>
                    <a:lnTo>
                      <a:pt x="239" y="154"/>
                    </a:lnTo>
                    <a:lnTo>
                      <a:pt x="239" y="319"/>
                    </a:lnTo>
                    <a:lnTo>
                      <a:pt x="239" y="322"/>
                    </a:lnTo>
                    <a:lnTo>
                      <a:pt x="236" y="326"/>
                    </a:lnTo>
                    <a:lnTo>
                      <a:pt x="234" y="329"/>
                    </a:lnTo>
                    <a:lnTo>
                      <a:pt x="229" y="329"/>
                    </a:lnTo>
                    <a:lnTo>
                      <a:pt x="10" y="329"/>
                    </a:lnTo>
                    <a:lnTo>
                      <a:pt x="7" y="329"/>
                    </a:lnTo>
                    <a:lnTo>
                      <a:pt x="3" y="326"/>
                    </a:lnTo>
                    <a:lnTo>
                      <a:pt x="2" y="322"/>
                    </a:lnTo>
                    <a:lnTo>
                      <a:pt x="0" y="319"/>
                    </a:lnTo>
                    <a:lnTo>
                      <a:pt x="0" y="154"/>
                    </a:lnTo>
                    <a:lnTo>
                      <a:pt x="2" y="150"/>
                    </a:lnTo>
                    <a:lnTo>
                      <a:pt x="3" y="147"/>
                    </a:lnTo>
                    <a:lnTo>
                      <a:pt x="7" y="144"/>
                    </a:lnTo>
                    <a:lnTo>
                      <a:pt x="10" y="144"/>
                    </a:lnTo>
                    <a:lnTo>
                      <a:pt x="30" y="144"/>
                    </a:lnTo>
                    <a:lnTo>
                      <a:pt x="30" y="93"/>
                    </a:lnTo>
                    <a:lnTo>
                      <a:pt x="34" y="64"/>
                    </a:lnTo>
                    <a:lnTo>
                      <a:pt x="46" y="39"/>
                    </a:lnTo>
                    <a:lnTo>
                      <a:pt x="66" y="18"/>
                    </a:lnTo>
                    <a:lnTo>
                      <a:pt x="92" y="5"/>
                    </a:lnTo>
                    <a:lnTo>
                      <a:pt x="120" y="0"/>
                    </a:lnTo>
                    <a:close/>
                  </a:path>
                </a:pathLst>
              </a:custGeom>
              <a:grpFill/>
              <a:ln w="3175">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E39BD066-40F0-C7C9-C9F6-288807833EA4}"/>
                </a:ext>
              </a:extLst>
            </p:cNvPr>
            <p:cNvGrpSpPr/>
            <p:nvPr/>
          </p:nvGrpSpPr>
          <p:grpSpPr>
            <a:xfrm rot="21179491" flipH="1">
              <a:off x="4594504" y="716431"/>
              <a:ext cx="174576" cy="186508"/>
              <a:chOff x="4102306" y="1498600"/>
              <a:chExt cx="963953" cy="1029840"/>
            </a:xfrm>
            <a:solidFill>
              <a:schemeClr val="tx1">
                <a:lumMod val="75000"/>
                <a:lumOff val="25000"/>
              </a:schemeClr>
            </a:solidFill>
          </p:grpSpPr>
          <p:grpSp>
            <p:nvGrpSpPr>
              <p:cNvPr id="219" name="Group 218">
                <a:extLst>
                  <a:ext uri="{FF2B5EF4-FFF2-40B4-BE49-F238E27FC236}">
                    <a16:creationId xmlns:a16="http://schemas.microsoft.com/office/drawing/2014/main" id="{A4CB79F2-383D-00FC-7386-1F1C027C2876}"/>
                  </a:ext>
                </a:extLst>
              </p:cNvPr>
              <p:cNvGrpSpPr/>
              <p:nvPr/>
            </p:nvGrpSpPr>
            <p:grpSpPr>
              <a:xfrm>
                <a:off x="4102306" y="1498600"/>
                <a:ext cx="963953" cy="1029840"/>
                <a:chOff x="4102306" y="1498600"/>
                <a:chExt cx="963953" cy="1029840"/>
              </a:xfrm>
              <a:grpFill/>
            </p:grpSpPr>
            <p:sp>
              <p:nvSpPr>
                <p:cNvPr id="223" name="Freeform 222">
                  <a:extLst>
                    <a:ext uri="{FF2B5EF4-FFF2-40B4-BE49-F238E27FC236}">
                      <a16:creationId xmlns:a16="http://schemas.microsoft.com/office/drawing/2014/main" id="{E1FCEFBC-5BDE-6D1A-27FB-AEA9598F27F7}"/>
                    </a:ext>
                  </a:extLst>
                </p:cNvPr>
                <p:cNvSpPr/>
                <p:nvPr/>
              </p:nvSpPr>
              <p:spPr>
                <a:xfrm>
                  <a:off x="4102306" y="1498600"/>
                  <a:ext cx="638770" cy="1029840"/>
                </a:xfrm>
                <a:custGeom>
                  <a:avLst/>
                  <a:gdLst>
                    <a:gd name="connsiteX0" fmla="*/ 57936 w 638768"/>
                    <a:gd name="connsiteY0" fmla="*/ 0 h 1029840"/>
                    <a:gd name="connsiteX1" fmla="*/ 580832 w 638768"/>
                    <a:gd name="connsiteY1" fmla="*/ 0 h 1029840"/>
                    <a:gd name="connsiteX2" fmla="*/ 638768 w 638768"/>
                    <a:gd name="connsiteY2" fmla="*/ 57936 h 1029840"/>
                    <a:gd name="connsiteX3" fmla="*/ 638768 w 638768"/>
                    <a:gd name="connsiteY3" fmla="*/ 99473 h 1029840"/>
                    <a:gd name="connsiteX4" fmla="*/ 613823 w 638768"/>
                    <a:gd name="connsiteY4" fmla="*/ 99473 h 1029840"/>
                    <a:gd name="connsiteX5" fmla="*/ 613823 w 638768"/>
                    <a:gd name="connsiteY5" fmla="*/ 859397 h 1029840"/>
                    <a:gd name="connsiteX6" fmla="*/ 638768 w 638768"/>
                    <a:gd name="connsiteY6" fmla="*/ 859397 h 1029840"/>
                    <a:gd name="connsiteX7" fmla="*/ 638768 w 638768"/>
                    <a:gd name="connsiteY7" fmla="*/ 971904 h 1029840"/>
                    <a:gd name="connsiteX8" fmla="*/ 580832 w 638768"/>
                    <a:gd name="connsiteY8" fmla="*/ 1029840 h 1029840"/>
                    <a:gd name="connsiteX9" fmla="*/ 57936 w 638768"/>
                    <a:gd name="connsiteY9" fmla="*/ 1029840 h 1029840"/>
                    <a:gd name="connsiteX10" fmla="*/ 0 w 638768"/>
                    <a:gd name="connsiteY10" fmla="*/ 971904 h 1029840"/>
                    <a:gd name="connsiteX11" fmla="*/ 0 w 638768"/>
                    <a:gd name="connsiteY11" fmla="*/ 57936 h 1029840"/>
                    <a:gd name="connsiteX12" fmla="*/ 57936 w 638768"/>
                    <a:gd name="connsiteY12" fmla="*/ 0 h 102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8768" h="1029840">
                      <a:moveTo>
                        <a:pt x="57936" y="0"/>
                      </a:moveTo>
                      <a:lnTo>
                        <a:pt x="580832" y="0"/>
                      </a:lnTo>
                      <a:cubicBezTo>
                        <a:pt x="612829" y="0"/>
                        <a:pt x="638768" y="25939"/>
                        <a:pt x="638768" y="57936"/>
                      </a:cubicBezTo>
                      <a:lnTo>
                        <a:pt x="638768" y="99473"/>
                      </a:lnTo>
                      <a:lnTo>
                        <a:pt x="613823" y="99473"/>
                      </a:lnTo>
                      <a:lnTo>
                        <a:pt x="613823" y="859397"/>
                      </a:lnTo>
                      <a:lnTo>
                        <a:pt x="638768" y="859397"/>
                      </a:lnTo>
                      <a:lnTo>
                        <a:pt x="638768" y="971904"/>
                      </a:lnTo>
                      <a:cubicBezTo>
                        <a:pt x="638768" y="1003901"/>
                        <a:pt x="612829" y="1029840"/>
                        <a:pt x="580832" y="1029840"/>
                      </a:cubicBezTo>
                      <a:lnTo>
                        <a:pt x="57936" y="1029840"/>
                      </a:lnTo>
                      <a:cubicBezTo>
                        <a:pt x="25939" y="1029840"/>
                        <a:pt x="0" y="1003901"/>
                        <a:pt x="0" y="971904"/>
                      </a:cubicBezTo>
                      <a:lnTo>
                        <a:pt x="0" y="57936"/>
                      </a:lnTo>
                      <a:cubicBezTo>
                        <a:pt x="0" y="25939"/>
                        <a:pt x="25939" y="0"/>
                        <a:pt x="5793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4" name="Oval 223">
                  <a:extLst>
                    <a:ext uri="{FF2B5EF4-FFF2-40B4-BE49-F238E27FC236}">
                      <a16:creationId xmlns:a16="http://schemas.microsoft.com/office/drawing/2014/main" id="{5C152D73-D8AB-8688-CC69-AB4A05030CF9}"/>
                    </a:ext>
                  </a:extLst>
                </p:cNvPr>
                <p:cNvSpPr/>
                <p:nvPr/>
              </p:nvSpPr>
              <p:spPr>
                <a:xfrm>
                  <a:off x="4378301" y="2421724"/>
                  <a:ext cx="84683" cy="821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a:extLst>
                    <a:ext uri="{FF2B5EF4-FFF2-40B4-BE49-F238E27FC236}">
                      <a16:creationId xmlns:a16="http://schemas.microsoft.com/office/drawing/2014/main" id="{9D10D7A4-E8B7-2DF6-FAB6-B9FEE7D74BD9}"/>
                    </a:ext>
                  </a:extLst>
                </p:cNvPr>
                <p:cNvSpPr/>
                <p:nvPr/>
              </p:nvSpPr>
              <p:spPr>
                <a:xfrm>
                  <a:off x="4134238" y="1597096"/>
                  <a:ext cx="607402" cy="75823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Freeform 225">
                  <a:extLst>
                    <a:ext uri="{FF2B5EF4-FFF2-40B4-BE49-F238E27FC236}">
                      <a16:creationId xmlns:a16="http://schemas.microsoft.com/office/drawing/2014/main" id="{1E8580EF-E575-8F6F-20DB-94B777F41859}"/>
                    </a:ext>
                  </a:extLst>
                </p:cNvPr>
                <p:cNvSpPr>
                  <a:spLocks/>
                </p:cNvSpPr>
                <p:nvPr/>
              </p:nvSpPr>
              <p:spPr bwMode="auto">
                <a:xfrm>
                  <a:off x="4392351" y="1657793"/>
                  <a:ext cx="673908" cy="669690"/>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220" name="Group 219">
                <a:extLst>
                  <a:ext uri="{FF2B5EF4-FFF2-40B4-BE49-F238E27FC236}">
                    <a16:creationId xmlns:a16="http://schemas.microsoft.com/office/drawing/2014/main" id="{8148803E-371E-7536-CD17-0183C8DA413B}"/>
                  </a:ext>
                </a:extLst>
              </p:cNvPr>
              <p:cNvGrpSpPr/>
              <p:nvPr/>
            </p:nvGrpSpPr>
            <p:grpSpPr>
              <a:xfrm>
                <a:off x="4241286" y="1823812"/>
                <a:ext cx="82579" cy="337495"/>
                <a:chOff x="4241286" y="1823812"/>
                <a:chExt cx="82579" cy="337495"/>
              </a:xfrm>
              <a:grpFill/>
            </p:grpSpPr>
            <p:sp>
              <p:nvSpPr>
                <p:cNvPr id="221" name="Freeform 905">
                  <a:extLst>
                    <a:ext uri="{FF2B5EF4-FFF2-40B4-BE49-F238E27FC236}">
                      <a16:creationId xmlns:a16="http://schemas.microsoft.com/office/drawing/2014/main" id="{0495B7BE-9A5D-9C2D-46AD-DCCEA6FC98D4}"/>
                    </a:ext>
                  </a:extLst>
                </p:cNvPr>
                <p:cNvSpPr>
                  <a:spLocks/>
                </p:cNvSpPr>
                <p:nvPr/>
              </p:nvSpPr>
              <p:spPr bwMode="auto">
                <a:xfrm>
                  <a:off x="4241286" y="2078728"/>
                  <a:ext cx="82579" cy="82579"/>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Rectangle 906">
                  <a:extLst>
                    <a:ext uri="{FF2B5EF4-FFF2-40B4-BE49-F238E27FC236}">
                      <a16:creationId xmlns:a16="http://schemas.microsoft.com/office/drawing/2014/main" id="{C653C3E1-4C4D-1C06-F6DA-100F5723F85C}"/>
                    </a:ext>
                  </a:extLst>
                </p:cNvPr>
                <p:cNvSpPr>
                  <a:spLocks noChangeArrowheads="1"/>
                </p:cNvSpPr>
                <p:nvPr/>
              </p:nvSpPr>
              <p:spPr bwMode="auto">
                <a:xfrm>
                  <a:off x="4241286" y="1823812"/>
                  <a:ext cx="82579" cy="22978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11" name="Group 110">
              <a:extLst>
                <a:ext uri="{FF2B5EF4-FFF2-40B4-BE49-F238E27FC236}">
                  <a16:creationId xmlns:a16="http://schemas.microsoft.com/office/drawing/2014/main" id="{C827D225-13E3-0009-9989-502BC5957D0C}"/>
                </a:ext>
              </a:extLst>
            </p:cNvPr>
            <p:cNvGrpSpPr/>
            <p:nvPr/>
          </p:nvGrpSpPr>
          <p:grpSpPr>
            <a:xfrm rot="21179491" flipH="1">
              <a:off x="2448623" y="2279193"/>
              <a:ext cx="182028" cy="180532"/>
              <a:chOff x="4202906" y="4400549"/>
              <a:chExt cx="867965" cy="860821"/>
            </a:xfrm>
            <a:solidFill>
              <a:schemeClr val="tx1">
                <a:lumMod val="75000"/>
                <a:lumOff val="25000"/>
              </a:schemeClr>
            </a:solidFill>
          </p:grpSpPr>
          <p:sp>
            <p:nvSpPr>
              <p:cNvPr id="217" name="Freeform 216">
                <a:extLst>
                  <a:ext uri="{FF2B5EF4-FFF2-40B4-BE49-F238E27FC236}">
                    <a16:creationId xmlns:a16="http://schemas.microsoft.com/office/drawing/2014/main" id="{CEE15291-2D5F-C3C7-E62F-001EFA6F5151}"/>
                  </a:ext>
                </a:extLst>
              </p:cNvPr>
              <p:cNvSpPr/>
              <p:nvPr/>
            </p:nvSpPr>
            <p:spPr>
              <a:xfrm>
                <a:off x="4202906" y="4400549"/>
                <a:ext cx="459581" cy="700087"/>
              </a:xfrm>
              <a:custGeom>
                <a:avLst/>
                <a:gdLst>
                  <a:gd name="connsiteX0" fmla="*/ 131518 w 459581"/>
                  <a:gd name="connsiteY0" fmla="*/ 0 h 700087"/>
                  <a:gd name="connsiteX1" fmla="*/ 328063 w 459581"/>
                  <a:gd name="connsiteY1" fmla="*/ 0 h 700087"/>
                  <a:gd name="connsiteX2" fmla="*/ 459581 w 459581"/>
                  <a:gd name="connsiteY2" fmla="*/ 131518 h 700087"/>
                  <a:gd name="connsiteX3" fmla="*/ 459581 w 459581"/>
                  <a:gd name="connsiteY3" fmla="*/ 568569 h 700087"/>
                  <a:gd name="connsiteX4" fmla="*/ 328063 w 459581"/>
                  <a:gd name="connsiteY4" fmla="*/ 700087 h 700087"/>
                  <a:gd name="connsiteX5" fmla="*/ 316706 w 459581"/>
                  <a:gd name="connsiteY5" fmla="*/ 700087 h 700087"/>
                  <a:gd name="connsiteX6" fmla="*/ 316706 w 459581"/>
                  <a:gd name="connsiteY6" fmla="*/ 578768 h 700087"/>
                  <a:gd name="connsiteX7" fmla="*/ 318076 w 459581"/>
                  <a:gd name="connsiteY7" fmla="*/ 578492 h 700087"/>
                  <a:gd name="connsiteX8" fmla="*/ 365521 w 459581"/>
                  <a:gd name="connsiteY8" fmla="*/ 506912 h 700087"/>
                  <a:gd name="connsiteX9" fmla="*/ 365521 w 459581"/>
                  <a:gd name="connsiteY9" fmla="*/ 193175 h 700087"/>
                  <a:gd name="connsiteX10" fmla="*/ 287837 w 459581"/>
                  <a:gd name="connsiteY10" fmla="*/ 115491 h 700087"/>
                  <a:gd name="connsiteX11" fmla="*/ 171743 w 459581"/>
                  <a:gd name="connsiteY11" fmla="*/ 115491 h 700087"/>
                  <a:gd name="connsiteX12" fmla="*/ 94059 w 459581"/>
                  <a:gd name="connsiteY12" fmla="*/ 193175 h 700087"/>
                  <a:gd name="connsiteX13" fmla="*/ 94059 w 459581"/>
                  <a:gd name="connsiteY13" fmla="*/ 506912 h 700087"/>
                  <a:gd name="connsiteX14" fmla="*/ 141505 w 459581"/>
                  <a:gd name="connsiteY14" fmla="*/ 578492 h 700087"/>
                  <a:gd name="connsiteX15" fmla="*/ 142875 w 459581"/>
                  <a:gd name="connsiteY15" fmla="*/ 578768 h 700087"/>
                  <a:gd name="connsiteX16" fmla="*/ 142875 w 459581"/>
                  <a:gd name="connsiteY16" fmla="*/ 700087 h 700087"/>
                  <a:gd name="connsiteX17" fmla="*/ 131518 w 459581"/>
                  <a:gd name="connsiteY17" fmla="*/ 700087 h 700087"/>
                  <a:gd name="connsiteX18" fmla="*/ 0 w 459581"/>
                  <a:gd name="connsiteY18" fmla="*/ 568569 h 700087"/>
                  <a:gd name="connsiteX19" fmla="*/ 0 w 459581"/>
                  <a:gd name="connsiteY19" fmla="*/ 131518 h 700087"/>
                  <a:gd name="connsiteX20" fmla="*/ 131518 w 459581"/>
                  <a:gd name="connsiteY20" fmla="*/ 0 h 70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9581" h="700087">
                    <a:moveTo>
                      <a:pt x="131518" y="0"/>
                    </a:moveTo>
                    <a:lnTo>
                      <a:pt x="328063" y="0"/>
                    </a:lnTo>
                    <a:cubicBezTo>
                      <a:pt x="400698" y="0"/>
                      <a:pt x="459581" y="58883"/>
                      <a:pt x="459581" y="131518"/>
                    </a:cubicBezTo>
                    <a:lnTo>
                      <a:pt x="459581" y="568569"/>
                    </a:lnTo>
                    <a:cubicBezTo>
                      <a:pt x="459581" y="641204"/>
                      <a:pt x="400698" y="700087"/>
                      <a:pt x="328063" y="700087"/>
                    </a:cubicBezTo>
                    <a:lnTo>
                      <a:pt x="316706" y="700087"/>
                    </a:lnTo>
                    <a:lnTo>
                      <a:pt x="316706" y="578768"/>
                    </a:lnTo>
                    <a:lnTo>
                      <a:pt x="318076" y="578492"/>
                    </a:lnTo>
                    <a:cubicBezTo>
                      <a:pt x="345958" y="566698"/>
                      <a:pt x="365521" y="539090"/>
                      <a:pt x="365521" y="506912"/>
                    </a:cubicBezTo>
                    <a:lnTo>
                      <a:pt x="365521" y="193175"/>
                    </a:lnTo>
                    <a:cubicBezTo>
                      <a:pt x="365521" y="150271"/>
                      <a:pt x="330741" y="115491"/>
                      <a:pt x="287837" y="115491"/>
                    </a:cubicBezTo>
                    <a:lnTo>
                      <a:pt x="171743" y="115491"/>
                    </a:lnTo>
                    <a:cubicBezTo>
                      <a:pt x="128839" y="115491"/>
                      <a:pt x="94059" y="150271"/>
                      <a:pt x="94059" y="193175"/>
                    </a:cubicBezTo>
                    <a:lnTo>
                      <a:pt x="94059" y="506912"/>
                    </a:lnTo>
                    <a:cubicBezTo>
                      <a:pt x="94059" y="539090"/>
                      <a:pt x="113623" y="566698"/>
                      <a:pt x="141505" y="578492"/>
                    </a:cubicBezTo>
                    <a:lnTo>
                      <a:pt x="142875" y="578768"/>
                    </a:lnTo>
                    <a:lnTo>
                      <a:pt x="142875" y="700087"/>
                    </a:lnTo>
                    <a:lnTo>
                      <a:pt x="131518" y="700087"/>
                    </a:lnTo>
                    <a:cubicBezTo>
                      <a:pt x="58883" y="700087"/>
                      <a:pt x="0" y="641204"/>
                      <a:pt x="0" y="568569"/>
                    </a:cubicBezTo>
                    <a:lnTo>
                      <a:pt x="0" y="131518"/>
                    </a:lnTo>
                    <a:cubicBezTo>
                      <a:pt x="0" y="58883"/>
                      <a:pt x="58883" y="0"/>
                      <a:pt x="13151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Freeform 217">
                <a:extLst>
                  <a:ext uri="{FF2B5EF4-FFF2-40B4-BE49-F238E27FC236}">
                    <a16:creationId xmlns:a16="http://schemas.microsoft.com/office/drawing/2014/main" id="{2ABFEC58-6775-0B2C-23D7-FEEC72D7B920}"/>
                  </a:ext>
                </a:extLst>
              </p:cNvPr>
              <p:cNvSpPr/>
              <p:nvPr/>
            </p:nvSpPr>
            <p:spPr>
              <a:xfrm rot="5400000">
                <a:off x="4491037" y="4681536"/>
                <a:ext cx="459581" cy="700087"/>
              </a:xfrm>
              <a:custGeom>
                <a:avLst/>
                <a:gdLst>
                  <a:gd name="connsiteX0" fmla="*/ 131518 w 459581"/>
                  <a:gd name="connsiteY0" fmla="*/ 0 h 700087"/>
                  <a:gd name="connsiteX1" fmla="*/ 328063 w 459581"/>
                  <a:gd name="connsiteY1" fmla="*/ 0 h 700087"/>
                  <a:gd name="connsiteX2" fmla="*/ 459581 w 459581"/>
                  <a:gd name="connsiteY2" fmla="*/ 131518 h 700087"/>
                  <a:gd name="connsiteX3" fmla="*/ 459581 w 459581"/>
                  <a:gd name="connsiteY3" fmla="*/ 568569 h 700087"/>
                  <a:gd name="connsiteX4" fmla="*/ 328063 w 459581"/>
                  <a:gd name="connsiteY4" fmla="*/ 700087 h 700087"/>
                  <a:gd name="connsiteX5" fmla="*/ 131518 w 459581"/>
                  <a:gd name="connsiteY5" fmla="*/ 700087 h 700087"/>
                  <a:gd name="connsiteX6" fmla="*/ 0 w 459581"/>
                  <a:gd name="connsiteY6" fmla="*/ 568569 h 700087"/>
                  <a:gd name="connsiteX7" fmla="*/ 0 w 459581"/>
                  <a:gd name="connsiteY7" fmla="*/ 521492 h 700087"/>
                  <a:gd name="connsiteX8" fmla="*/ 97003 w 459581"/>
                  <a:gd name="connsiteY8" fmla="*/ 521492 h 700087"/>
                  <a:gd name="connsiteX9" fmla="*/ 100164 w 459581"/>
                  <a:gd name="connsiteY9" fmla="*/ 537151 h 700087"/>
                  <a:gd name="connsiteX10" fmla="*/ 171743 w 459581"/>
                  <a:gd name="connsiteY10" fmla="*/ 584596 h 700087"/>
                  <a:gd name="connsiteX11" fmla="*/ 287837 w 459581"/>
                  <a:gd name="connsiteY11" fmla="*/ 584596 h 700087"/>
                  <a:gd name="connsiteX12" fmla="*/ 365521 w 459581"/>
                  <a:gd name="connsiteY12" fmla="*/ 506912 h 700087"/>
                  <a:gd name="connsiteX13" fmla="*/ 365521 w 459581"/>
                  <a:gd name="connsiteY13" fmla="*/ 193175 h 700087"/>
                  <a:gd name="connsiteX14" fmla="*/ 287837 w 459581"/>
                  <a:gd name="connsiteY14" fmla="*/ 115491 h 700087"/>
                  <a:gd name="connsiteX15" fmla="*/ 171743 w 459581"/>
                  <a:gd name="connsiteY15" fmla="*/ 115491 h 700087"/>
                  <a:gd name="connsiteX16" fmla="*/ 94059 w 459581"/>
                  <a:gd name="connsiteY16" fmla="*/ 193175 h 700087"/>
                  <a:gd name="connsiteX17" fmla="*/ 94059 w 459581"/>
                  <a:gd name="connsiteY17" fmla="*/ 347661 h 700087"/>
                  <a:gd name="connsiteX18" fmla="*/ 0 w 459581"/>
                  <a:gd name="connsiteY18" fmla="*/ 347661 h 700087"/>
                  <a:gd name="connsiteX19" fmla="*/ 0 w 459581"/>
                  <a:gd name="connsiteY19" fmla="*/ 131518 h 700087"/>
                  <a:gd name="connsiteX20" fmla="*/ 131518 w 459581"/>
                  <a:gd name="connsiteY20" fmla="*/ 0 h 70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9581" h="700087">
                    <a:moveTo>
                      <a:pt x="131518" y="0"/>
                    </a:moveTo>
                    <a:lnTo>
                      <a:pt x="328063" y="0"/>
                    </a:lnTo>
                    <a:cubicBezTo>
                      <a:pt x="400698" y="0"/>
                      <a:pt x="459581" y="58883"/>
                      <a:pt x="459581" y="131518"/>
                    </a:cubicBezTo>
                    <a:lnTo>
                      <a:pt x="459581" y="568569"/>
                    </a:lnTo>
                    <a:cubicBezTo>
                      <a:pt x="459581" y="641204"/>
                      <a:pt x="400698" y="700087"/>
                      <a:pt x="328063" y="700087"/>
                    </a:cubicBezTo>
                    <a:lnTo>
                      <a:pt x="131518" y="700087"/>
                    </a:lnTo>
                    <a:cubicBezTo>
                      <a:pt x="58883" y="700087"/>
                      <a:pt x="0" y="641204"/>
                      <a:pt x="0" y="568569"/>
                    </a:cubicBezTo>
                    <a:lnTo>
                      <a:pt x="0" y="521492"/>
                    </a:lnTo>
                    <a:lnTo>
                      <a:pt x="97003" y="521492"/>
                    </a:lnTo>
                    <a:lnTo>
                      <a:pt x="100164" y="537151"/>
                    </a:lnTo>
                    <a:cubicBezTo>
                      <a:pt x="111957" y="565033"/>
                      <a:pt x="139565" y="584596"/>
                      <a:pt x="171743" y="584596"/>
                    </a:cubicBezTo>
                    <a:lnTo>
                      <a:pt x="287837" y="584596"/>
                    </a:lnTo>
                    <a:cubicBezTo>
                      <a:pt x="330741" y="584596"/>
                      <a:pt x="365521" y="549816"/>
                      <a:pt x="365521" y="506912"/>
                    </a:cubicBezTo>
                    <a:lnTo>
                      <a:pt x="365521" y="193175"/>
                    </a:lnTo>
                    <a:cubicBezTo>
                      <a:pt x="365521" y="150271"/>
                      <a:pt x="330741" y="115491"/>
                      <a:pt x="287837" y="115491"/>
                    </a:cubicBezTo>
                    <a:lnTo>
                      <a:pt x="171743" y="115491"/>
                    </a:lnTo>
                    <a:cubicBezTo>
                      <a:pt x="128839" y="115491"/>
                      <a:pt x="94059" y="150271"/>
                      <a:pt x="94059" y="193175"/>
                    </a:cubicBezTo>
                    <a:lnTo>
                      <a:pt x="94059" y="347661"/>
                    </a:lnTo>
                    <a:lnTo>
                      <a:pt x="0" y="347661"/>
                    </a:lnTo>
                    <a:lnTo>
                      <a:pt x="0" y="131518"/>
                    </a:lnTo>
                    <a:cubicBezTo>
                      <a:pt x="0" y="58883"/>
                      <a:pt x="58883" y="0"/>
                      <a:pt x="13151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2" name="Group 111">
              <a:extLst>
                <a:ext uri="{FF2B5EF4-FFF2-40B4-BE49-F238E27FC236}">
                  <a16:creationId xmlns:a16="http://schemas.microsoft.com/office/drawing/2014/main" id="{D344BE69-02F2-FF9A-CD8D-2F8DD5E9A736}"/>
                </a:ext>
              </a:extLst>
            </p:cNvPr>
            <p:cNvGrpSpPr/>
            <p:nvPr/>
          </p:nvGrpSpPr>
          <p:grpSpPr>
            <a:xfrm flipH="1">
              <a:off x="2619788" y="3399724"/>
              <a:ext cx="330242" cy="208474"/>
              <a:chOff x="7523269" y="1582695"/>
              <a:chExt cx="1314557" cy="829843"/>
            </a:xfrm>
            <a:solidFill>
              <a:schemeClr val="tx1">
                <a:lumMod val="75000"/>
                <a:lumOff val="25000"/>
              </a:schemeClr>
            </a:solidFill>
          </p:grpSpPr>
          <p:sp>
            <p:nvSpPr>
              <p:cNvPr id="210" name="Freeform 1671">
                <a:extLst>
                  <a:ext uri="{FF2B5EF4-FFF2-40B4-BE49-F238E27FC236}">
                    <a16:creationId xmlns:a16="http://schemas.microsoft.com/office/drawing/2014/main" id="{AA62C511-3045-1E7E-6DDB-E4B2F2BE3FF9}"/>
                  </a:ext>
                </a:extLst>
              </p:cNvPr>
              <p:cNvSpPr>
                <a:spLocks noEditPoints="1"/>
              </p:cNvSpPr>
              <p:nvPr/>
            </p:nvSpPr>
            <p:spPr bwMode="auto">
              <a:xfrm>
                <a:off x="7523269" y="1975491"/>
                <a:ext cx="1314557" cy="437047"/>
              </a:xfrm>
              <a:custGeom>
                <a:avLst/>
                <a:gdLst>
                  <a:gd name="T0" fmla="*/ 375 w 385"/>
                  <a:gd name="T1" fmla="*/ 50 h 128"/>
                  <a:gd name="T2" fmla="*/ 338 w 385"/>
                  <a:gd name="T3" fmla="*/ 40 h 128"/>
                  <a:gd name="T4" fmla="*/ 335 w 385"/>
                  <a:gd name="T5" fmla="*/ 67 h 128"/>
                  <a:gd name="T6" fmla="*/ 370 w 385"/>
                  <a:gd name="T7" fmla="*/ 56 h 128"/>
                  <a:gd name="T8" fmla="*/ 384 w 385"/>
                  <a:gd name="T9" fmla="*/ 51 h 128"/>
                  <a:gd name="T10" fmla="*/ 289 w 385"/>
                  <a:gd name="T11" fmla="*/ 86 h 128"/>
                  <a:gd name="T12" fmla="*/ 290 w 385"/>
                  <a:gd name="T13" fmla="*/ 59 h 128"/>
                  <a:gd name="T14" fmla="*/ 197 w 385"/>
                  <a:gd name="T15" fmla="*/ 31 h 128"/>
                  <a:gd name="T16" fmla="*/ 198 w 385"/>
                  <a:gd name="T17" fmla="*/ 4 h 128"/>
                  <a:gd name="T18" fmla="*/ 96 w 385"/>
                  <a:gd name="T19" fmla="*/ 70 h 128"/>
                  <a:gd name="T20" fmla="*/ 10 w 385"/>
                  <a:gd name="T21" fmla="*/ 76 h 128"/>
                  <a:gd name="T22" fmla="*/ 96 w 385"/>
                  <a:gd name="T23" fmla="*/ 70 h 128"/>
                  <a:gd name="T24" fmla="*/ 101 w 385"/>
                  <a:gd name="T25" fmla="*/ 99 h 128"/>
                  <a:gd name="T26" fmla="*/ 59 w 385"/>
                  <a:gd name="T27" fmla="*/ 88 h 128"/>
                  <a:gd name="T28" fmla="*/ 195 w 385"/>
                  <a:gd name="T29" fmla="*/ 66 h 128"/>
                  <a:gd name="T30" fmla="*/ 237 w 385"/>
                  <a:gd name="T31" fmla="*/ 76 h 128"/>
                  <a:gd name="T32" fmla="*/ 284 w 385"/>
                  <a:gd name="T33" fmla="*/ 57 h 128"/>
                  <a:gd name="T34" fmla="*/ 243 w 385"/>
                  <a:gd name="T35" fmla="*/ 77 h 128"/>
                  <a:gd name="T36" fmla="*/ 241 w 385"/>
                  <a:gd name="T37" fmla="*/ 105 h 128"/>
                  <a:gd name="T38" fmla="*/ 243 w 385"/>
                  <a:gd name="T39" fmla="*/ 77 h 128"/>
                  <a:gd name="T40" fmla="*/ 191 w 385"/>
                  <a:gd name="T41" fmla="*/ 33 h 128"/>
                  <a:gd name="T42" fmla="*/ 107 w 385"/>
                  <a:gd name="T43" fmla="*/ 39 h 128"/>
                  <a:gd name="T44" fmla="*/ 194 w 385"/>
                  <a:gd name="T45" fmla="*/ 124 h 128"/>
                  <a:gd name="T46" fmla="*/ 194 w 385"/>
                  <a:gd name="T47" fmla="*/ 96 h 128"/>
                  <a:gd name="T48" fmla="*/ 147 w 385"/>
                  <a:gd name="T49" fmla="*/ 85 h 128"/>
                  <a:gd name="T50" fmla="*/ 146 w 385"/>
                  <a:gd name="T51" fmla="*/ 112 h 128"/>
                  <a:gd name="T52" fmla="*/ 147 w 385"/>
                  <a:gd name="T53" fmla="*/ 85 h 128"/>
                  <a:gd name="T54" fmla="*/ 147 w 385"/>
                  <a:gd name="T55" fmla="*/ 80 h 128"/>
                  <a:gd name="T56" fmla="*/ 370 w 385"/>
                  <a:gd name="T57" fmla="*/ 59 h 128"/>
                  <a:gd name="T58" fmla="*/ 90 w 385"/>
                  <a:gd name="T59" fmla="*/ 43 h 128"/>
                  <a:gd name="T60" fmla="*/ 61 w 385"/>
                  <a:gd name="T61" fmla="*/ 59 h 128"/>
                  <a:gd name="T62" fmla="*/ 104 w 385"/>
                  <a:gd name="T63" fmla="*/ 41 h 128"/>
                  <a:gd name="T64" fmla="*/ 292 w 385"/>
                  <a:gd name="T65" fmla="*/ 24 h 128"/>
                  <a:gd name="T66" fmla="*/ 289 w 385"/>
                  <a:gd name="T67" fmla="*/ 28 h 128"/>
                  <a:gd name="T68" fmla="*/ 331 w 385"/>
                  <a:gd name="T69" fmla="*/ 40 h 128"/>
                  <a:gd name="T70" fmla="*/ 310 w 385"/>
                  <a:gd name="T71" fmla="*/ 30 h 128"/>
                  <a:gd name="T72" fmla="*/ 380 w 385"/>
                  <a:gd name="T73" fmla="*/ 49 h 128"/>
                  <a:gd name="T74" fmla="*/ 385 w 385"/>
                  <a:gd name="T75" fmla="*/ 51 h 128"/>
                  <a:gd name="T76" fmla="*/ 380 w 385"/>
                  <a:gd name="T77" fmla="*/ 54 h 128"/>
                  <a:gd name="T78" fmla="*/ 238 w 385"/>
                  <a:gd name="T79" fmla="*/ 46 h 128"/>
                  <a:gd name="T80" fmla="*/ 195 w 385"/>
                  <a:gd name="T81" fmla="*/ 62 h 128"/>
                  <a:gd name="T82" fmla="*/ 202 w 385"/>
                  <a:gd name="T83" fmla="*/ 33 h 128"/>
                  <a:gd name="T84" fmla="*/ 286 w 385"/>
                  <a:gd name="T85" fmla="*/ 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5" h="128">
                    <a:moveTo>
                      <a:pt x="384" y="51"/>
                    </a:moveTo>
                    <a:lnTo>
                      <a:pt x="380" y="51"/>
                    </a:lnTo>
                    <a:lnTo>
                      <a:pt x="375" y="50"/>
                    </a:lnTo>
                    <a:lnTo>
                      <a:pt x="370" y="49"/>
                    </a:lnTo>
                    <a:lnTo>
                      <a:pt x="364" y="47"/>
                    </a:lnTo>
                    <a:lnTo>
                      <a:pt x="338" y="40"/>
                    </a:lnTo>
                    <a:lnTo>
                      <a:pt x="336" y="41"/>
                    </a:lnTo>
                    <a:lnTo>
                      <a:pt x="296" y="57"/>
                    </a:lnTo>
                    <a:lnTo>
                      <a:pt x="335" y="67"/>
                    </a:lnTo>
                    <a:lnTo>
                      <a:pt x="336" y="69"/>
                    </a:lnTo>
                    <a:lnTo>
                      <a:pt x="364" y="57"/>
                    </a:lnTo>
                    <a:lnTo>
                      <a:pt x="370" y="56"/>
                    </a:lnTo>
                    <a:lnTo>
                      <a:pt x="375" y="53"/>
                    </a:lnTo>
                    <a:lnTo>
                      <a:pt x="380" y="51"/>
                    </a:lnTo>
                    <a:lnTo>
                      <a:pt x="384" y="51"/>
                    </a:lnTo>
                    <a:close/>
                    <a:moveTo>
                      <a:pt x="247" y="76"/>
                    </a:moveTo>
                    <a:lnTo>
                      <a:pt x="287" y="86"/>
                    </a:lnTo>
                    <a:lnTo>
                      <a:pt x="289" y="86"/>
                    </a:lnTo>
                    <a:lnTo>
                      <a:pt x="332" y="70"/>
                    </a:lnTo>
                    <a:lnTo>
                      <a:pt x="329" y="70"/>
                    </a:lnTo>
                    <a:lnTo>
                      <a:pt x="290" y="59"/>
                    </a:lnTo>
                    <a:lnTo>
                      <a:pt x="247" y="76"/>
                    </a:lnTo>
                    <a:close/>
                    <a:moveTo>
                      <a:pt x="158" y="21"/>
                    </a:moveTo>
                    <a:lnTo>
                      <a:pt x="197" y="31"/>
                    </a:lnTo>
                    <a:lnTo>
                      <a:pt x="237" y="15"/>
                    </a:lnTo>
                    <a:lnTo>
                      <a:pt x="240" y="14"/>
                    </a:lnTo>
                    <a:lnTo>
                      <a:pt x="198" y="4"/>
                    </a:lnTo>
                    <a:lnTo>
                      <a:pt x="155" y="20"/>
                    </a:lnTo>
                    <a:lnTo>
                      <a:pt x="158" y="21"/>
                    </a:lnTo>
                    <a:close/>
                    <a:moveTo>
                      <a:pt x="96" y="70"/>
                    </a:moveTo>
                    <a:lnTo>
                      <a:pt x="55" y="60"/>
                    </a:lnTo>
                    <a:lnTo>
                      <a:pt x="54" y="60"/>
                    </a:lnTo>
                    <a:lnTo>
                      <a:pt x="10" y="76"/>
                    </a:lnTo>
                    <a:lnTo>
                      <a:pt x="52" y="88"/>
                    </a:lnTo>
                    <a:lnTo>
                      <a:pt x="55" y="86"/>
                    </a:lnTo>
                    <a:lnTo>
                      <a:pt x="96" y="70"/>
                    </a:lnTo>
                    <a:close/>
                    <a:moveTo>
                      <a:pt x="58" y="89"/>
                    </a:moveTo>
                    <a:lnTo>
                      <a:pt x="100" y="99"/>
                    </a:lnTo>
                    <a:lnTo>
                      <a:pt x="101" y="99"/>
                    </a:lnTo>
                    <a:lnTo>
                      <a:pt x="142" y="83"/>
                    </a:lnTo>
                    <a:lnTo>
                      <a:pt x="100" y="72"/>
                    </a:lnTo>
                    <a:lnTo>
                      <a:pt x="59" y="88"/>
                    </a:lnTo>
                    <a:lnTo>
                      <a:pt x="58" y="89"/>
                    </a:lnTo>
                    <a:close/>
                    <a:moveTo>
                      <a:pt x="237" y="76"/>
                    </a:moveTo>
                    <a:lnTo>
                      <a:pt x="195" y="66"/>
                    </a:lnTo>
                    <a:lnTo>
                      <a:pt x="153" y="82"/>
                    </a:lnTo>
                    <a:lnTo>
                      <a:pt x="194" y="93"/>
                    </a:lnTo>
                    <a:lnTo>
                      <a:pt x="237" y="76"/>
                    </a:lnTo>
                    <a:close/>
                    <a:moveTo>
                      <a:pt x="201" y="63"/>
                    </a:moveTo>
                    <a:lnTo>
                      <a:pt x="243" y="75"/>
                    </a:lnTo>
                    <a:lnTo>
                      <a:pt x="284" y="57"/>
                    </a:lnTo>
                    <a:lnTo>
                      <a:pt x="243" y="47"/>
                    </a:lnTo>
                    <a:lnTo>
                      <a:pt x="201" y="63"/>
                    </a:lnTo>
                    <a:close/>
                    <a:moveTo>
                      <a:pt x="243" y="77"/>
                    </a:moveTo>
                    <a:lnTo>
                      <a:pt x="199" y="95"/>
                    </a:lnTo>
                    <a:lnTo>
                      <a:pt x="238" y="105"/>
                    </a:lnTo>
                    <a:lnTo>
                      <a:pt x="241" y="105"/>
                    </a:lnTo>
                    <a:lnTo>
                      <a:pt x="283" y="89"/>
                    </a:lnTo>
                    <a:lnTo>
                      <a:pt x="282" y="88"/>
                    </a:lnTo>
                    <a:lnTo>
                      <a:pt x="243" y="77"/>
                    </a:lnTo>
                    <a:close/>
                    <a:moveTo>
                      <a:pt x="109" y="40"/>
                    </a:moveTo>
                    <a:lnTo>
                      <a:pt x="149" y="50"/>
                    </a:lnTo>
                    <a:lnTo>
                      <a:pt x="191" y="33"/>
                    </a:lnTo>
                    <a:lnTo>
                      <a:pt x="152" y="23"/>
                    </a:lnTo>
                    <a:lnTo>
                      <a:pt x="150" y="23"/>
                    </a:lnTo>
                    <a:lnTo>
                      <a:pt x="107" y="39"/>
                    </a:lnTo>
                    <a:lnTo>
                      <a:pt x="109" y="40"/>
                    </a:lnTo>
                    <a:close/>
                    <a:moveTo>
                      <a:pt x="152" y="114"/>
                    </a:moveTo>
                    <a:lnTo>
                      <a:pt x="194" y="124"/>
                    </a:lnTo>
                    <a:lnTo>
                      <a:pt x="235" y="108"/>
                    </a:lnTo>
                    <a:lnTo>
                      <a:pt x="234" y="106"/>
                    </a:lnTo>
                    <a:lnTo>
                      <a:pt x="194" y="96"/>
                    </a:lnTo>
                    <a:lnTo>
                      <a:pt x="153" y="112"/>
                    </a:lnTo>
                    <a:lnTo>
                      <a:pt x="152" y="114"/>
                    </a:lnTo>
                    <a:close/>
                    <a:moveTo>
                      <a:pt x="147" y="85"/>
                    </a:moveTo>
                    <a:lnTo>
                      <a:pt x="107" y="101"/>
                    </a:lnTo>
                    <a:lnTo>
                      <a:pt x="104" y="101"/>
                    </a:lnTo>
                    <a:lnTo>
                      <a:pt x="146" y="112"/>
                    </a:lnTo>
                    <a:lnTo>
                      <a:pt x="147" y="111"/>
                    </a:lnTo>
                    <a:lnTo>
                      <a:pt x="189" y="95"/>
                    </a:lnTo>
                    <a:lnTo>
                      <a:pt x="147" y="85"/>
                    </a:lnTo>
                    <a:close/>
                    <a:moveTo>
                      <a:pt x="149" y="53"/>
                    </a:moveTo>
                    <a:lnTo>
                      <a:pt x="106" y="70"/>
                    </a:lnTo>
                    <a:lnTo>
                      <a:pt x="147" y="80"/>
                    </a:lnTo>
                    <a:lnTo>
                      <a:pt x="189" y="64"/>
                    </a:lnTo>
                    <a:lnTo>
                      <a:pt x="149" y="53"/>
                    </a:lnTo>
                    <a:close/>
                    <a:moveTo>
                      <a:pt x="370" y="59"/>
                    </a:moveTo>
                    <a:lnTo>
                      <a:pt x="192" y="128"/>
                    </a:lnTo>
                    <a:lnTo>
                      <a:pt x="0" y="77"/>
                    </a:lnTo>
                    <a:lnTo>
                      <a:pt x="90" y="43"/>
                    </a:lnTo>
                    <a:lnTo>
                      <a:pt x="91" y="46"/>
                    </a:lnTo>
                    <a:lnTo>
                      <a:pt x="59" y="57"/>
                    </a:lnTo>
                    <a:lnTo>
                      <a:pt x="61" y="59"/>
                    </a:lnTo>
                    <a:lnTo>
                      <a:pt x="100" y="69"/>
                    </a:lnTo>
                    <a:lnTo>
                      <a:pt x="143" y="51"/>
                    </a:lnTo>
                    <a:lnTo>
                      <a:pt x="104" y="41"/>
                    </a:lnTo>
                    <a:lnTo>
                      <a:pt x="106" y="36"/>
                    </a:lnTo>
                    <a:lnTo>
                      <a:pt x="198" y="0"/>
                    </a:lnTo>
                    <a:lnTo>
                      <a:pt x="292" y="24"/>
                    </a:lnTo>
                    <a:lnTo>
                      <a:pt x="293" y="28"/>
                    </a:lnTo>
                    <a:lnTo>
                      <a:pt x="290" y="28"/>
                    </a:lnTo>
                    <a:lnTo>
                      <a:pt x="289" y="28"/>
                    </a:lnTo>
                    <a:lnTo>
                      <a:pt x="248" y="44"/>
                    </a:lnTo>
                    <a:lnTo>
                      <a:pt x="290" y="56"/>
                    </a:lnTo>
                    <a:lnTo>
                      <a:pt x="331" y="40"/>
                    </a:lnTo>
                    <a:lnTo>
                      <a:pt x="334" y="39"/>
                    </a:lnTo>
                    <a:lnTo>
                      <a:pt x="309" y="33"/>
                    </a:lnTo>
                    <a:lnTo>
                      <a:pt x="310" y="30"/>
                    </a:lnTo>
                    <a:lnTo>
                      <a:pt x="370" y="46"/>
                    </a:lnTo>
                    <a:lnTo>
                      <a:pt x="375" y="47"/>
                    </a:lnTo>
                    <a:lnTo>
                      <a:pt x="380" y="49"/>
                    </a:lnTo>
                    <a:lnTo>
                      <a:pt x="383" y="50"/>
                    </a:lnTo>
                    <a:lnTo>
                      <a:pt x="385" y="50"/>
                    </a:lnTo>
                    <a:lnTo>
                      <a:pt x="385" y="51"/>
                    </a:lnTo>
                    <a:lnTo>
                      <a:pt x="384" y="51"/>
                    </a:lnTo>
                    <a:lnTo>
                      <a:pt x="383" y="53"/>
                    </a:lnTo>
                    <a:lnTo>
                      <a:pt x="380" y="54"/>
                    </a:lnTo>
                    <a:lnTo>
                      <a:pt x="375" y="57"/>
                    </a:lnTo>
                    <a:lnTo>
                      <a:pt x="370" y="59"/>
                    </a:lnTo>
                    <a:close/>
                    <a:moveTo>
                      <a:pt x="238" y="46"/>
                    </a:moveTo>
                    <a:lnTo>
                      <a:pt x="197" y="34"/>
                    </a:lnTo>
                    <a:lnTo>
                      <a:pt x="153" y="51"/>
                    </a:lnTo>
                    <a:lnTo>
                      <a:pt x="195" y="62"/>
                    </a:lnTo>
                    <a:lnTo>
                      <a:pt x="238" y="46"/>
                    </a:lnTo>
                    <a:close/>
                    <a:moveTo>
                      <a:pt x="243" y="17"/>
                    </a:moveTo>
                    <a:lnTo>
                      <a:pt x="202" y="33"/>
                    </a:lnTo>
                    <a:lnTo>
                      <a:pt x="243" y="43"/>
                    </a:lnTo>
                    <a:lnTo>
                      <a:pt x="284" y="27"/>
                    </a:lnTo>
                    <a:lnTo>
                      <a:pt x="286" y="27"/>
                    </a:lnTo>
                    <a:lnTo>
                      <a:pt x="244" y="15"/>
                    </a:lnTo>
                    <a:lnTo>
                      <a:pt x="243"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11" name="Group 210">
                <a:extLst>
                  <a:ext uri="{FF2B5EF4-FFF2-40B4-BE49-F238E27FC236}">
                    <a16:creationId xmlns:a16="http://schemas.microsoft.com/office/drawing/2014/main" id="{F9F1E669-29F3-4774-4FA2-3BD2835E416C}"/>
                  </a:ext>
                </a:extLst>
              </p:cNvPr>
              <p:cNvGrpSpPr/>
              <p:nvPr/>
            </p:nvGrpSpPr>
            <p:grpSpPr>
              <a:xfrm>
                <a:off x="7684923" y="1582695"/>
                <a:ext cx="341012" cy="556403"/>
                <a:chOff x="7684923" y="1582695"/>
                <a:chExt cx="341012" cy="556403"/>
              </a:xfrm>
              <a:grpFill/>
            </p:grpSpPr>
            <p:sp>
              <p:nvSpPr>
                <p:cNvPr id="215" name="Freeform 1669">
                  <a:extLst>
                    <a:ext uri="{FF2B5EF4-FFF2-40B4-BE49-F238E27FC236}">
                      <a16:creationId xmlns:a16="http://schemas.microsoft.com/office/drawing/2014/main" id="{9164070C-EA2C-85B3-2F1F-2C401E194270}"/>
                    </a:ext>
                  </a:extLst>
                </p:cNvPr>
                <p:cNvSpPr>
                  <a:spLocks/>
                </p:cNvSpPr>
                <p:nvPr/>
              </p:nvSpPr>
              <p:spPr bwMode="auto">
                <a:xfrm>
                  <a:off x="7806666" y="1712581"/>
                  <a:ext cx="95604" cy="88775"/>
                </a:xfrm>
                <a:custGeom>
                  <a:avLst/>
                  <a:gdLst>
                    <a:gd name="T0" fmla="*/ 0 w 28"/>
                    <a:gd name="T1" fmla="*/ 0 h 26"/>
                    <a:gd name="T2" fmla="*/ 28 w 28"/>
                    <a:gd name="T3" fmla="*/ 0 h 26"/>
                    <a:gd name="T4" fmla="*/ 14 w 28"/>
                    <a:gd name="T5" fmla="*/ 26 h 26"/>
                    <a:gd name="T6" fmla="*/ 0 w 28"/>
                    <a:gd name="T7" fmla="*/ 0 h 26"/>
                  </a:gdLst>
                  <a:ahLst/>
                  <a:cxnLst>
                    <a:cxn ang="0">
                      <a:pos x="T0" y="T1"/>
                    </a:cxn>
                    <a:cxn ang="0">
                      <a:pos x="T2" y="T3"/>
                    </a:cxn>
                    <a:cxn ang="0">
                      <a:pos x="T4" y="T5"/>
                    </a:cxn>
                    <a:cxn ang="0">
                      <a:pos x="T6" y="T7"/>
                    </a:cxn>
                  </a:cxnLst>
                  <a:rect l="0" t="0" r="r" b="b"/>
                  <a:pathLst>
                    <a:path w="28" h="26">
                      <a:moveTo>
                        <a:pt x="0" y="0"/>
                      </a:moveTo>
                      <a:lnTo>
                        <a:pt x="28" y="0"/>
                      </a:lnTo>
                      <a:lnTo>
                        <a:pt x="14" y="2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6" name="Freeform 215">
                  <a:extLst>
                    <a:ext uri="{FF2B5EF4-FFF2-40B4-BE49-F238E27FC236}">
                      <a16:creationId xmlns:a16="http://schemas.microsoft.com/office/drawing/2014/main" id="{E1029366-A22E-11B7-9FC7-F56662392B46}"/>
                    </a:ext>
                  </a:extLst>
                </p:cNvPr>
                <p:cNvSpPr/>
                <p:nvPr/>
              </p:nvSpPr>
              <p:spPr>
                <a:xfrm flipV="1">
                  <a:off x="7684923" y="1582695"/>
                  <a:ext cx="341012" cy="556403"/>
                </a:xfrm>
                <a:custGeom>
                  <a:avLst/>
                  <a:gdLst>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81367 w 341012"/>
                    <a:gd name="connsiteY10" fmla="*/ 254597 h 556403"/>
                    <a:gd name="connsiteX11" fmla="*/ 49940 w 341012"/>
                    <a:gd name="connsiteY11" fmla="*/ 275075 h 556403"/>
                    <a:gd name="connsiteX12" fmla="*/ 0 w 341012"/>
                    <a:gd name="connsiteY12" fmla="*/ 391605 h 556403"/>
                    <a:gd name="connsiteX13" fmla="*/ 170506 w 341012"/>
                    <a:gd name="connsiteY13" fmla="*/ 556403 h 556403"/>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95654 w 341012"/>
                    <a:gd name="connsiteY10" fmla="*/ 233166 h 556403"/>
                    <a:gd name="connsiteX11" fmla="*/ 49940 w 341012"/>
                    <a:gd name="connsiteY11" fmla="*/ 275075 h 556403"/>
                    <a:gd name="connsiteX12" fmla="*/ 0 w 341012"/>
                    <a:gd name="connsiteY12" fmla="*/ 391605 h 556403"/>
                    <a:gd name="connsiteX13" fmla="*/ 170506 w 341012"/>
                    <a:gd name="connsiteY13" fmla="*/ 556403 h 556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012" h="556403">
                      <a:moveTo>
                        <a:pt x="170505" y="481416"/>
                      </a:moveTo>
                      <a:cubicBezTo>
                        <a:pt x="117751" y="481416"/>
                        <a:pt x="74986" y="441206"/>
                        <a:pt x="74986" y="391605"/>
                      </a:cubicBezTo>
                      <a:cubicBezTo>
                        <a:pt x="74986" y="342004"/>
                        <a:pt x="117751" y="301794"/>
                        <a:pt x="170505" y="301794"/>
                      </a:cubicBezTo>
                      <a:cubicBezTo>
                        <a:pt x="223259" y="301794"/>
                        <a:pt x="266024" y="342004"/>
                        <a:pt x="266024" y="391605"/>
                      </a:cubicBezTo>
                      <a:cubicBezTo>
                        <a:pt x="266024" y="441206"/>
                        <a:pt x="223259" y="481416"/>
                        <a:pt x="170505" y="481416"/>
                      </a:cubicBezTo>
                      <a:close/>
                      <a:moveTo>
                        <a:pt x="170506" y="556403"/>
                      </a:moveTo>
                      <a:cubicBezTo>
                        <a:pt x="264674" y="556403"/>
                        <a:pt x="341012" y="482620"/>
                        <a:pt x="341012" y="391605"/>
                      </a:cubicBezTo>
                      <a:cubicBezTo>
                        <a:pt x="341012" y="346098"/>
                        <a:pt x="321928" y="304898"/>
                        <a:pt x="291072" y="275075"/>
                      </a:cubicBezTo>
                      <a:lnTo>
                        <a:pt x="252771" y="250116"/>
                      </a:lnTo>
                      <a:lnTo>
                        <a:pt x="170406" y="0"/>
                      </a:lnTo>
                      <a:lnTo>
                        <a:pt x="95654" y="233166"/>
                      </a:lnTo>
                      <a:cubicBezTo>
                        <a:pt x="85178" y="239992"/>
                        <a:pt x="60416" y="268249"/>
                        <a:pt x="49940" y="275075"/>
                      </a:cubicBezTo>
                      <a:cubicBezTo>
                        <a:pt x="19084" y="304898"/>
                        <a:pt x="0" y="346098"/>
                        <a:pt x="0" y="391605"/>
                      </a:cubicBezTo>
                      <a:cubicBezTo>
                        <a:pt x="0" y="482620"/>
                        <a:pt x="76338" y="556403"/>
                        <a:pt x="170506" y="55640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2" name="Group 211">
                <a:extLst>
                  <a:ext uri="{FF2B5EF4-FFF2-40B4-BE49-F238E27FC236}">
                    <a16:creationId xmlns:a16="http://schemas.microsoft.com/office/drawing/2014/main" id="{E8D061DD-81B7-0C9E-8E24-318EFB351CFA}"/>
                  </a:ext>
                </a:extLst>
              </p:cNvPr>
              <p:cNvGrpSpPr/>
              <p:nvPr/>
            </p:nvGrpSpPr>
            <p:grpSpPr>
              <a:xfrm>
                <a:off x="8432614" y="1702464"/>
                <a:ext cx="242666" cy="395938"/>
                <a:chOff x="7684923" y="1582695"/>
                <a:chExt cx="341012" cy="556403"/>
              </a:xfrm>
              <a:grpFill/>
            </p:grpSpPr>
            <p:sp>
              <p:nvSpPr>
                <p:cNvPr id="213" name="Freeform 1669">
                  <a:extLst>
                    <a:ext uri="{FF2B5EF4-FFF2-40B4-BE49-F238E27FC236}">
                      <a16:creationId xmlns:a16="http://schemas.microsoft.com/office/drawing/2014/main" id="{B00BC5F2-32FB-94B0-6DCC-F397A736027B}"/>
                    </a:ext>
                  </a:extLst>
                </p:cNvPr>
                <p:cNvSpPr>
                  <a:spLocks/>
                </p:cNvSpPr>
                <p:nvPr/>
              </p:nvSpPr>
              <p:spPr bwMode="auto">
                <a:xfrm>
                  <a:off x="7806666" y="1712581"/>
                  <a:ext cx="95604" cy="88775"/>
                </a:xfrm>
                <a:custGeom>
                  <a:avLst/>
                  <a:gdLst>
                    <a:gd name="T0" fmla="*/ 0 w 28"/>
                    <a:gd name="T1" fmla="*/ 0 h 26"/>
                    <a:gd name="T2" fmla="*/ 28 w 28"/>
                    <a:gd name="T3" fmla="*/ 0 h 26"/>
                    <a:gd name="T4" fmla="*/ 14 w 28"/>
                    <a:gd name="T5" fmla="*/ 26 h 26"/>
                    <a:gd name="T6" fmla="*/ 0 w 28"/>
                    <a:gd name="T7" fmla="*/ 0 h 26"/>
                  </a:gdLst>
                  <a:ahLst/>
                  <a:cxnLst>
                    <a:cxn ang="0">
                      <a:pos x="T0" y="T1"/>
                    </a:cxn>
                    <a:cxn ang="0">
                      <a:pos x="T2" y="T3"/>
                    </a:cxn>
                    <a:cxn ang="0">
                      <a:pos x="T4" y="T5"/>
                    </a:cxn>
                    <a:cxn ang="0">
                      <a:pos x="T6" y="T7"/>
                    </a:cxn>
                  </a:cxnLst>
                  <a:rect l="0" t="0" r="r" b="b"/>
                  <a:pathLst>
                    <a:path w="28" h="26">
                      <a:moveTo>
                        <a:pt x="0" y="0"/>
                      </a:moveTo>
                      <a:lnTo>
                        <a:pt x="28" y="0"/>
                      </a:lnTo>
                      <a:lnTo>
                        <a:pt x="14" y="2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Freeform 213">
                  <a:extLst>
                    <a:ext uri="{FF2B5EF4-FFF2-40B4-BE49-F238E27FC236}">
                      <a16:creationId xmlns:a16="http://schemas.microsoft.com/office/drawing/2014/main" id="{B0BA220C-4CFE-37ED-D1D2-58E18DD29ACF}"/>
                    </a:ext>
                  </a:extLst>
                </p:cNvPr>
                <p:cNvSpPr/>
                <p:nvPr/>
              </p:nvSpPr>
              <p:spPr>
                <a:xfrm flipV="1">
                  <a:off x="7684923" y="1582695"/>
                  <a:ext cx="341012" cy="556403"/>
                </a:xfrm>
                <a:custGeom>
                  <a:avLst/>
                  <a:gdLst>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81367 w 341012"/>
                    <a:gd name="connsiteY10" fmla="*/ 254597 h 556403"/>
                    <a:gd name="connsiteX11" fmla="*/ 49940 w 341012"/>
                    <a:gd name="connsiteY11" fmla="*/ 275075 h 556403"/>
                    <a:gd name="connsiteX12" fmla="*/ 0 w 341012"/>
                    <a:gd name="connsiteY12" fmla="*/ 391605 h 556403"/>
                    <a:gd name="connsiteX13" fmla="*/ 170506 w 341012"/>
                    <a:gd name="connsiteY13" fmla="*/ 556403 h 556403"/>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95654 w 341012"/>
                    <a:gd name="connsiteY10" fmla="*/ 233166 h 556403"/>
                    <a:gd name="connsiteX11" fmla="*/ 49940 w 341012"/>
                    <a:gd name="connsiteY11" fmla="*/ 275075 h 556403"/>
                    <a:gd name="connsiteX12" fmla="*/ 0 w 341012"/>
                    <a:gd name="connsiteY12" fmla="*/ 391605 h 556403"/>
                    <a:gd name="connsiteX13" fmla="*/ 170506 w 341012"/>
                    <a:gd name="connsiteY13" fmla="*/ 556403 h 556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012" h="556403">
                      <a:moveTo>
                        <a:pt x="170505" y="481416"/>
                      </a:moveTo>
                      <a:cubicBezTo>
                        <a:pt x="117751" y="481416"/>
                        <a:pt x="74986" y="441206"/>
                        <a:pt x="74986" y="391605"/>
                      </a:cubicBezTo>
                      <a:cubicBezTo>
                        <a:pt x="74986" y="342004"/>
                        <a:pt x="117751" y="301794"/>
                        <a:pt x="170505" y="301794"/>
                      </a:cubicBezTo>
                      <a:cubicBezTo>
                        <a:pt x="223259" y="301794"/>
                        <a:pt x="266024" y="342004"/>
                        <a:pt x="266024" y="391605"/>
                      </a:cubicBezTo>
                      <a:cubicBezTo>
                        <a:pt x="266024" y="441206"/>
                        <a:pt x="223259" y="481416"/>
                        <a:pt x="170505" y="481416"/>
                      </a:cubicBezTo>
                      <a:close/>
                      <a:moveTo>
                        <a:pt x="170506" y="556403"/>
                      </a:moveTo>
                      <a:cubicBezTo>
                        <a:pt x="264674" y="556403"/>
                        <a:pt x="341012" y="482620"/>
                        <a:pt x="341012" y="391605"/>
                      </a:cubicBezTo>
                      <a:cubicBezTo>
                        <a:pt x="341012" y="346098"/>
                        <a:pt x="321928" y="304898"/>
                        <a:pt x="291072" y="275075"/>
                      </a:cubicBezTo>
                      <a:lnTo>
                        <a:pt x="252771" y="250116"/>
                      </a:lnTo>
                      <a:lnTo>
                        <a:pt x="170406" y="0"/>
                      </a:lnTo>
                      <a:lnTo>
                        <a:pt x="95654" y="233166"/>
                      </a:lnTo>
                      <a:cubicBezTo>
                        <a:pt x="85178" y="239992"/>
                        <a:pt x="60416" y="268249"/>
                        <a:pt x="49940" y="275075"/>
                      </a:cubicBezTo>
                      <a:cubicBezTo>
                        <a:pt x="19084" y="304898"/>
                        <a:pt x="0" y="346098"/>
                        <a:pt x="0" y="391605"/>
                      </a:cubicBezTo>
                      <a:cubicBezTo>
                        <a:pt x="0" y="482620"/>
                        <a:pt x="76338" y="556403"/>
                        <a:pt x="170506" y="55640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0" name="Group 39">
              <a:extLst>
                <a:ext uri="{FF2B5EF4-FFF2-40B4-BE49-F238E27FC236}">
                  <a16:creationId xmlns:a16="http://schemas.microsoft.com/office/drawing/2014/main" id="{71034F87-E6B3-924D-8D01-131C01775627}"/>
                </a:ext>
              </a:extLst>
            </p:cNvPr>
            <p:cNvGrpSpPr/>
            <p:nvPr/>
          </p:nvGrpSpPr>
          <p:grpSpPr>
            <a:xfrm flipH="1">
              <a:off x="1777881" y="3598050"/>
              <a:ext cx="354596" cy="420192"/>
              <a:chOff x="5855796" y="1538050"/>
              <a:chExt cx="287008" cy="374110"/>
            </a:xfrm>
            <a:solidFill>
              <a:schemeClr val="tx1">
                <a:lumMod val="75000"/>
                <a:lumOff val="25000"/>
              </a:schemeClr>
            </a:solidFill>
          </p:grpSpPr>
          <p:grpSp>
            <p:nvGrpSpPr>
              <p:cNvPr id="763" name="Group 762">
                <a:extLst>
                  <a:ext uri="{FF2B5EF4-FFF2-40B4-BE49-F238E27FC236}">
                    <a16:creationId xmlns:a16="http://schemas.microsoft.com/office/drawing/2014/main" id="{785E41EF-DB46-E403-8B1D-0DD074E158D2}"/>
                  </a:ext>
                </a:extLst>
              </p:cNvPr>
              <p:cNvGrpSpPr/>
              <p:nvPr/>
            </p:nvGrpSpPr>
            <p:grpSpPr>
              <a:xfrm>
                <a:off x="5855796" y="1551401"/>
                <a:ext cx="287008" cy="285615"/>
                <a:chOff x="5859658" y="1547109"/>
                <a:chExt cx="287008" cy="285615"/>
              </a:xfrm>
              <a:grpFill/>
            </p:grpSpPr>
            <p:sp>
              <p:nvSpPr>
                <p:cNvPr id="766" name="Rectangle 51">
                  <a:extLst>
                    <a:ext uri="{FF2B5EF4-FFF2-40B4-BE49-F238E27FC236}">
                      <a16:creationId xmlns:a16="http://schemas.microsoft.com/office/drawing/2014/main" id="{C7309DB9-E9EE-22B4-C85F-F03863EAEA19}"/>
                    </a:ext>
                  </a:extLst>
                </p:cNvPr>
                <p:cNvSpPr/>
                <p:nvPr/>
              </p:nvSpPr>
              <p:spPr>
                <a:xfrm>
                  <a:off x="6025839" y="1549493"/>
                  <a:ext cx="120827" cy="283231"/>
                </a:xfrm>
                <a:custGeom>
                  <a:avLst/>
                  <a:gdLst>
                    <a:gd name="connsiteX0" fmla="*/ 0 w 57150"/>
                    <a:gd name="connsiteY0" fmla="*/ 0 h 187865"/>
                    <a:gd name="connsiteX1" fmla="*/ 57150 w 57150"/>
                    <a:gd name="connsiteY1" fmla="*/ 0 h 187865"/>
                    <a:gd name="connsiteX2" fmla="*/ 57150 w 57150"/>
                    <a:gd name="connsiteY2" fmla="*/ 187865 h 187865"/>
                    <a:gd name="connsiteX3" fmla="*/ 0 w 57150"/>
                    <a:gd name="connsiteY3" fmla="*/ 187865 h 187865"/>
                    <a:gd name="connsiteX4" fmla="*/ 0 w 57150"/>
                    <a:gd name="connsiteY4" fmla="*/ 0 h 187865"/>
                    <a:gd name="connsiteX0" fmla="*/ 38100 w 95250"/>
                    <a:gd name="connsiteY0" fmla="*/ 0 h 295022"/>
                    <a:gd name="connsiteX1" fmla="*/ 95250 w 95250"/>
                    <a:gd name="connsiteY1" fmla="*/ 0 h 295022"/>
                    <a:gd name="connsiteX2" fmla="*/ 95250 w 95250"/>
                    <a:gd name="connsiteY2" fmla="*/ 187865 h 295022"/>
                    <a:gd name="connsiteX3" fmla="*/ 0 w 95250"/>
                    <a:gd name="connsiteY3" fmla="*/ 295022 h 295022"/>
                    <a:gd name="connsiteX4" fmla="*/ 38100 w 95250"/>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95250"/>
                    <a:gd name="connsiteY0" fmla="*/ 0 h 295022"/>
                    <a:gd name="connsiteX1" fmla="*/ 95250 w 95250"/>
                    <a:gd name="connsiteY1" fmla="*/ 0 h 295022"/>
                    <a:gd name="connsiteX2" fmla="*/ 0 w 95250"/>
                    <a:gd name="connsiteY2" fmla="*/ 295022 h 295022"/>
                    <a:gd name="connsiteX3" fmla="*/ 38100 w 95250"/>
                    <a:gd name="connsiteY3" fmla="*/ 0 h 295022"/>
                    <a:gd name="connsiteX0" fmla="*/ 38100 w 117612"/>
                    <a:gd name="connsiteY0" fmla="*/ 0 h 295022"/>
                    <a:gd name="connsiteX1" fmla="*/ 95250 w 117612"/>
                    <a:gd name="connsiteY1" fmla="*/ 0 h 295022"/>
                    <a:gd name="connsiteX2" fmla="*/ 0 w 117612"/>
                    <a:gd name="connsiteY2" fmla="*/ 295022 h 295022"/>
                    <a:gd name="connsiteX3" fmla="*/ 38100 w 117612"/>
                    <a:gd name="connsiteY3" fmla="*/ 0 h 295022"/>
                    <a:gd name="connsiteX0" fmla="*/ 38100 w 131285"/>
                    <a:gd name="connsiteY0" fmla="*/ 0 h 295022"/>
                    <a:gd name="connsiteX1" fmla="*/ 95250 w 131285"/>
                    <a:gd name="connsiteY1" fmla="*/ 0 h 295022"/>
                    <a:gd name="connsiteX2" fmla="*/ 0 w 131285"/>
                    <a:gd name="connsiteY2" fmla="*/ 295022 h 295022"/>
                    <a:gd name="connsiteX3" fmla="*/ 38100 w 131285"/>
                    <a:gd name="connsiteY3" fmla="*/ 0 h 295022"/>
                    <a:gd name="connsiteX0" fmla="*/ 38100 w 130341"/>
                    <a:gd name="connsiteY0" fmla="*/ 0 h 295022"/>
                    <a:gd name="connsiteX1" fmla="*/ 95250 w 130341"/>
                    <a:gd name="connsiteY1" fmla="*/ 0 h 295022"/>
                    <a:gd name="connsiteX2" fmla="*/ 0 w 130341"/>
                    <a:gd name="connsiteY2" fmla="*/ 295022 h 295022"/>
                    <a:gd name="connsiteX3" fmla="*/ 38100 w 130341"/>
                    <a:gd name="connsiteY3" fmla="*/ 0 h 295022"/>
                    <a:gd name="connsiteX0" fmla="*/ 38100 w 120831"/>
                    <a:gd name="connsiteY0" fmla="*/ 0 h 295022"/>
                    <a:gd name="connsiteX1" fmla="*/ 95250 w 120831"/>
                    <a:gd name="connsiteY1" fmla="*/ 0 h 295022"/>
                    <a:gd name="connsiteX2" fmla="*/ 0 w 120831"/>
                    <a:gd name="connsiteY2" fmla="*/ 295022 h 295022"/>
                    <a:gd name="connsiteX3" fmla="*/ 38100 w 120831"/>
                    <a:gd name="connsiteY3" fmla="*/ 0 h 295022"/>
                    <a:gd name="connsiteX0" fmla="*/ 33337 w 120831"/>
                    <a:gd name="connsiteY0" fmla="*/ 11906 h 295022"/>
                    <a:gd name="connsiteX1" fmla="*/ 95250 w 120831"/>
                    <a:gd name="connsiteY1" fmla="*/ 0 h 295022"/>
                    <a:gd name="connsiteX2" fmla="*/ 0 w 120831"/>
                    <a:gd name="connsiteY2" fmla="*/ 295022 h 295022"/>
                    <a:gd name="connsiteX3" fmla="*/ 33337 w 120831"/>
                    <a:gd name="connsiteY3" fmla="*/ 11906 h 295022"/>
                    <a:gd name="connsiteX0" fmla="*/ 33337 w 117961"/>
                    <a:gd name="connsiteY0" fmla="*/ 0 h 283116"/>
                    <a:gd name="connsiteX1" fmla="*/ 90487 w 117961"/>
                    <a:gd name="connsiteY1" fmla="*/ 2382 h 283116"/>
                    <a:gd name="connsiteX2" fmla="*/ 0 w 117961"/>
                    <a:gd name="connsiteY2" fmla="*/ 283116 h 283116"/>
                    <a:gd name="connsiteX3" fmla="*/ 33337 w 117961"/>
                    <a:gd name="connsiteY3" fmla="*/ 0 h 283116"/>
                    <a:gd name="connsiteX0" fmla="*/ 33337 w 117961"/>
                    <a:gd name="connsiteY0" fmla="*/ 2697 h 285813"/>
                    <a:gd name="connsiteX1" fmla="*/ 90487 w 117961"/>
                    <a:gd name="connsiteY1" fmla="*/ 5079 h 285813"/>
                    <a:gd name="connsiteX2" fmla="*/ 0 w 117961"/>
                    <a:gd name="connsiteY2" fmla="*/ 285813 h 285813"/>
                    <a:gd name="connsiteX3" fmla="*/ 33337 w 117961"/>
                    <a:gd name="connsiteY3" fmla="*/ 2697 h 285813"/>
                    <a:gd name="connsiteX0" fmla="*/ 33337 w 123941"/>
                    <a:gd name="connsiteY0" fmla="*/ 2697 h 285813"/>
                    <a:gd name="connsiteX1" fmla="*/ 90487 w 123941"/>
                    <a:gd name="connsiteY1" fmla="*/ 5079 h 285813"/>
                    <a:gd name="connsiteX2" fmla="*/ 0 w 123941"/>
                    <a:gd name="connsiteY2" fmla="*/ 285813 h 285813"/>
                    <a:gd name="connsiteX3" fmla="*/ 33337 w 123941"/>
                    <a:gd name="connsiteY3" fmla="*/ 2697 h 285813"/>
                    <a:gd name="connsiteX0" fmla="*/ 33337 w 112360"/>
                    <a:gd name="connsiteY0" fmla="*/ 2697 h 285813"/>
                    <a:gd name="connsiteX1" fmla="*/ 90487 w 112360"/>
                    <a:gd name="connsiteY1" fmla="*/ 5079 h 285813"/>
                    <a:gd name="connsiteX2" fmla="*/ 0 w 112360"/>
                    <a:gd name="connsiteY2" fmla="*/ 285813 h 285813"/>
                    <a:gd name="connsiteX3" fmla="*/ 33337 w 112360"/>
                    <a:gd name="connsiteY3" fmla="*/ 2697 h 285813"/>
                    <a:gd name="connsiteX0" fmla="*/ 33337 w 120827"/>
                    <a:gd name="connsiteY0" fmla="*/ 2697 h 285813"/>
                    <a:gd name="connsiteX1" fmla="*/ 90487 w 120827"/>
                    <a:gd name="connsiteY1" fmla="*/ 5079 h 285813"/>
                    <a:gd name="connsiteX2" fmla="*/ 0 w 120827"/>
                    <a:gd name="connsiteY2" fmla="*/ 285813 h 285813"/>
                    <a:gd name="connsiteX3" fmla="*/ 33337 w 120827"/>
                    <a:gd name="connsiteY3" fmla="*/ 2697 h 285813"/>
                    <a:gd name="connsiteX0" fmla="*/ 33337 w 117346"/>
                    <a:gd name="connsiteY0" fmla="*/ 8260 h 291376"/>
                    <a:gd name="connsiteX1" fmla="*/ 85724 w 117346"/>
                    <a:gd name="connsiteY1" fmla="*/ 3498 h 291376"/>
                    <a:gd name="connsiteX2" fmla="*/ 0 w 117346"/>
                    <a:gd name="connsiteY2" fmla="*/ 291376 h 291376"/>
                    <a:gd name="connsiteX3" fmla="*/ 33337 w 117346"/>
                    <a:gd name="connsiteY3" fmla="*/ 8260 h 291376"/>
                    <a:gd name="connsiteX0" fmla="*/ 33337 w 115635"/>
                    <a:gd name="connsiteY0" fmla="*/ 1214 h 284330"/>
                    <a:gd name="connsiteX1" fmla="*/ 83343 w 115635"/>
                    <a:gd name="connsiteY1" fmla="*/ 5977 h 284330"/>
                    <a:gd name="connsiteX2" fmla="*/ 0 w 115635"/>
                    <a:gd name="connsiteY2" fmla="*/ 284330 h 284330"/>
                    <a:gd name="connsiteX3" fmla="*/ 33337 w 115635"/>
                    <a:gd name="connsiteY3" fmla="*/ 1214 h 284330"/>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Lst>
                  <a:ahLst/>
                  <a:cxnLst>
                    <a:cxn ang="0">
                      <a:pos x="connsiteX0" y="connsiteY0"/>
                    </a:cxn>
                    <a:cxn ang="0">
                      <a:pos x="connsiteX1" y="connsiteY1"/>
                    </a:cxn>
                    <a:cxn ang="0">
                      <a:pos x="connsiteX2" y="connsiteY2"/>
                    </a:cxn>
                    <a:cxn ang="0">
                      <a:pos x="connsiteX3" y="connsiteY3"/>
                    </a:cxn>
                  </a:cxnLst>
                  <a:rect l="l" t="t" r="r" b="b"/>
                  <a:pathLst>
                    <a:path w="120827" h="283231">
                      <a:moveTo>
                        <a:pt x="33337" y="115"/>
                      </a:moveTo>
                      <a:cubicBezTo>
                        <a:pt x="52387" y="909"/>
                        <a:pt x="52387" y="-3059"/>
                        <a:pt x="90487" y="7260"/>
                      </a:cubicBezTo>
                      <a:cubicBezTo>
                        <a:pt x="150813" y="92149"/>
                        <a:pt x="121445" y="168931"/>
                        <a:pt x="0" y="283231"/>
                      </a:cubicBezTo>
                      <a:cubicBezTo>
                        <a:pt x="74613" y="153934"/>
                        <a:pt x="89693" y="110362"/>
                        <a:pt x="33337" y="1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7" name="Rectangle 51">
                  <a:extLst>
                    <a:ext uri="{FF2B5EF4-FFF2-40B4-BE49-F238E27FC236}">
                      <a16:creationId xmlns:a16="http://schemas.microsoft.com/office/drawing/2014/main" id="{B0908E11-D879-ED89-E5FB-9B0CF803304C}"/>
                    </a:ext>
                  </a:extLst>
                </p:cNvPr>
                <p:cNvSpPr/>
                <p:nvPr/>
              </p:nvSpPr>
              <p:spPr>
                <a:xfrm flipH="1">
                  <a:off x="5859658" y="1547109"/>
                  <a:ext cx="120827" cy="283231"/>
                </a:xfrm>
                <a:custGeom>
                  <a:avLst/>
                  <a:gdLst>
                    <a:gd name="connsiteX0" fmla="*/ 0 w 57150"/>
                    <a:gd name="connsiteY0" fmla="*/ 0 h 187865"/>
                    <a:gd name="connsiteX1" fmla="*/ 57150 w 57150"/>
                    <a:gd name="connsiteY1" fmla="*/ 0 h 187865"/>
                    <a:gd name="connsiteX2" fmla="*/ 57150 w 57150"/>
                    <a:gd name="connsiteY2" fmla="*/ 187865 h 187865"/>
                    <a:gd name="connsiteX3" fmla="*/ 0 w 57150"/>
                    <a:gd name="connsiteY3" fmla="*/ 187865 h 187865"/>
                    <a:gd name="connsiteX4" fmla="*/ 0 w 57150"/>
                    <a:gd name="connsiteY4" fmla="*/ 0 h 187865"/>
                    <a:gd name="connsiteX0" fmla="*/ 38100 w 95250"/>
                    <a:gd name="connsiteY0" fmla="*/ 0 h 295022"/>
                    <a:gd name="connsiteX1" fmla="*/ 95250 w 95250"/>
                    <a:gd name="connsiteY1" fmla="*/ 0 h 295022"/>
                    <a:gd name="connsiteX2" fmla="*/ 95250 w 95250"/>
                    <a:gd name="connsiteY2" fmla="*/ 187865 h 295022"/>
                    <a:gd name="connsiteX3" fmla="*/ 0 w 95250"/>
                    <a:gd name="connsiteY3" fmla="*/ 295022 h 295022"/>
                    <a:gd name="connsiteX4" fmla="*/ 38100 w 95250"/>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95250"/>
                    <a:gd name="connsiteY0" fmla="*/ 0 h 295022"/>
                    <a:gd name="connsiteX1" fmla="*/ 95250 w 95250"/>
                    <a:gd name="connsiteY1" fmla="*/ 0 h 295022"/>
                    <a:gd name="connsiteX2" fmla="*/ 0 w 95250"/>
                    <a:gd name="connsiteY2" fmla="*/ 295022 h 295022"/>
                    <a:gd name="connsiteX3" fmla="*/ 38100 w 95250"/>
                    <a:gd name="connsiteY3" fmla="*/ 0 h 295022"/>
                    <a:gd name="connsiteX0" fmla="*/ 38100 w 117612"/>
                    <a:gd name="connsiteY0" fmla="*/ 0 h 295022"/>
                    <a:gd name="connsiteX1" fmla="*/ 95250 w 117612"/>
                    <a:gd name="connsiteY1" fmla="*/ 0 h 295022"/>
                    <a:gd name="connsiteX2" fmla="*/ 0 w 117612"/>
                    <a:gd name="connsiteY2" fmla="*/ 295022 h 295022"/>
                    <a:gd name="connsiteX3" fmla="*/ 38100 w 117612"/>
                    <a:gd name="connsiteY3" fmla="*/ 0 h 295022"/>
                    <a:gd name="connsiteX0" fmla="*/ 38100 w 131285"/>
                    <a:gd name="connsiteY0" fmla="*/ 0 h 295022"/>
                    <a:gd name="connsiteX1" fmla="*/ 95250 w 131285"/>
                    <a:gd name="connsiteY1" fmla="*/ 0 h 295022"/>
                    <a:gd name="connsiteX2" fmla="*/ 0 w 131285"/>
                    <a:gd name="connsiteY2" fmla="*/ 295022 h 295022"/>
                    <a:gd name="connsiteX3" fmla="*/ 38100 w 131285"/>
                    <a:gd name="connsiteY3" fmla="*/ 0 h 295022"/>
                    <a:gd name="connsiteX0" fmla="*/ 38100 w 130341"/>
                    <a:gd name="connsiteY0" fmla="*/ 0 h 295022"/>
                    <a:gd name="connsiteX1" fmla="*/ 95250 w 130341"/>
                    <a:gd name="connsiteY1" fmla="*/ 0 h 295022"/>
                    <a:gd name="connsiteX2" fmla="*/ 0 w 130341"/>
                    <a:gd name="connsiteY2" fmla="*/ 295022 h 295022"/>
                    <a:gd name="connsiteX3" fmla="*/ 38100 w 130341"/>
                    <a:gd name="connsiteY3" fmla="*/ 0 h 295022"/>
                    <a:gd name="connsiteX0" fmla="*/ 38100 w 120831"/>
                    <a:gd name="connsiteY0" fmla="*/ 0 h 295022"/>
                    <a:gd name="connsiteX1" fmla="*/ 95250 w 120831"/>
                    <a:gd name="connsiteY1" fmla="*/ 0 h 295022"/>
                    <a:gd name="connsiteX2" fmla="*/ 0 w 120831"/>
                    <a:gd name="connsiteY2" fmla="*/ 295022 h 295022"/>
                    <a:gd name="connsiteX3" fmla="*/ 38100 w 120831"/>
                    <a:gd name="connsiteY3" fmla="*/ 0 h 295022"/>
                    <a:gd name="connsiteX0" fmla="*/ 33337 w 120831"/>
                    <a:gd name="connsiteY0" fmla="*/ 11906 h 295022"/>
                    <a:gd name="connsiteX1" fmla="*/ 95250 w 120831"/>
                    <a:gd name="connsiteY1" fmla="*/ 0 h 295022"/>
                    <a:gd name="connsiteX2" fmla="*/ 0 w 120831"/>
                    <a:gd name="connsiteY2" fmla="*/ 295022 h 295022"/>
                    <a:gd name="connsiteX3" fmla="*/ 33337 w 120831"/>
                    <a:gd name="connsiteY3" fmla="*/ 11906 h 295022"/>
                    <a:gd name="connsiteX0" fmla="*/ 33337 w 117961"/>
                    <a:gd name="connsiteY0" fmla="*/ 0 h 283116"/>
                    <a:gd name="connsiteX1" fmla="*/ 90487 w 117961"/>
                    <a:gd name="connsiteY1" fmla="*/ 2382 h 283116"/>
                    <a:gd name="connsiteX2" fmla="*/ 0 w 117961"/>
                    <a:gd name="connsiteY2" fmla="*/ 283116 h 283116"/>
                    <a:gd name="connsiteX3" fmla="*/ 33337 w 117961"/>
                    <a:gd name="connsiteY3" fmla="*/ 0 h 283116"/>
                    <a:gd name="connsiteX0" fmla="*/ 33337 w 117961"/>
                    <a:gd name="connsiteY0" fmla="*/ 2697 h 285813"/>
                    <a:gd name="connsiteX1" fmla="*/ 90487 w 117961"/>
                    <a:gd name="connsiteY1" fmla="*/ 5079 h 285813"/>
                    <a:gd name="connsiteX2" fmla="*/ 0 w 117961"/>
                    <a:gd name="connsiteY2" fmla="*/ 285813 h 285813"/>
                    <a:gd name="connsiteX3" fmla="*/ 33337 w 117961"/>
                    <a:gd name="connsiteY3" fmla="*/ 2697 h 285813"/>
                    <a:gd name="connsiteX0" fmla="*/ 33337 w 123941"/>
                    <a:gd name="connsiteY0" fmla="*/ 2697 h 285813"/>
                    <a:gd name="connsiteX1" fmla="*/ 90487 w 123941"/>
                    <a:gd name="connsiteY1" fmla="*/ 5079 h 285813"/>
                    <a:gd name="connsiteX2" fmla="*/ 0 w 123941"/>
                    <a:gd name="connsiteY2" fmla="*/ 285813 h 285813"/>
                    <a:gd name="connsiteX3" fmla="*/ 33337 w 123941"/>
                    <a:gd name="connsiteY3" fmla="*/ 2697 h 285813"/>
                    <a:gd name="connsiteX0" fmla="*/ 33337 w 112360"/>
                    <a:gd name="connsiteY0" fmla="*/ 2697 h 285813"/>
                    <a:gd name="connsiteX1" fmla="*/ 90487 w 112360"/>
                    <a:gd name="connsiteY1" fmla="*/ 5079 h 285813"/>
                    <a:gd name="connsiteX2" fmla="*/ 0 w 112360"/>
                    <a:gd name="connsiteY2" fmla="*/ 285813 h 285813"/>
                    <a:gd name="connsiteX3" fmla="*/ 33337 w 112360"/>
                    <a:gd name="connsiteY3" fmla="*/ 2697 h 285813"/>
                    <a:gd name="connsiteX0" fmla="*/ 33337 w 120827"/>
                    <a:gd name="connsiteY0" fmla="*/ 2697 h 285813"/>
                    <a:gd name="connsiteX1" fmla="*/ 90487 w 120827"/>
                    <a:gd name="connsiteY1" fmla="*/ 5079 h 285813"/>
                    <a:gd name="connsiteX2" fmla="*/ 0 w 120827"/>
                    <a:gd name="connsiteY2" fmla="*/ 285813 h 285813"/>
                    <a:gd name="connsiteX3" fmla="*/ 33337 w 120827"/>
                    <a:gd name="connsiteY3" fmla="*/ 2697 h 285813"/>
                    <a:gd name="connsiteX0" fmla="*/ 33337 w 117346"/>
                    <a:gd name="connsiteY0" fmla="*/ 8260 h 291376"/>
                    <a:gd name="connsiteX1" fmla="*/ 85724 w 117346"/>
                    <a:gd name="connsiteY1" fmla="*/ 3498 h 291376"/>
                    <a:gd name="connsiteX2" fmla="*/ 0 w 117346"/>
                    <a:gd name="connsiteY2" fmla="*/ 291376 h 291376"/>
                    <a:gd name="connsiteX3" fmla="*/ 33337 w 117346"/>
                    <a:gd name="connsiteY3" fmla="*/ 8260 h 291376"/>
                    <a:gd name="connsiteX0" fmla="*/ 33337 w 115635"/>
                    <a:gd name="connsiteY0" fmla="*/ 1214 h 284330"/>
                    <a:gd name="connsiteX1" fmla="*/ 83343 w 115635"/>
                    <a:gd name="connsiteY1" fmla="*/ 5977 h 284330"/>
                    <a:gd name="connsiteX2" fmla="*/ 0 w 115635"/>
                    <a:gd name="connsiteY2" fmla="*/ 284330 h 284330"/>
                    <a:gd name="connsiteX3" fmla="*/ 33337 w 115635"/>
                    <a:gd name="connsiteY3" fmla="*/ 1214 h 284330"/>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Lst>
                  <a:ahLst/>
                  <a:cxnLst>
                    <a:cxn ang="0">
                      <a:pos x="connsiteX0" y="connsiteY0"/>
                    </a:cxn>
                    <a:cxn ang="0">
                      <a:pos x="connsiteX1" y="connsiteY1"/>
                    </a:cxn>
                    <a:cxn ang="0">
                      <a:pos x="connsiteX2" y="connsiteY2"/>
                    </a:cxn>
                    <a:cxn ang="0">
                      <a:pos x="connsiteX3" y="connsiteY3"/>
                    </a:cxn>
                  </a:cxnLst>
                  <a:rect l="l" t="t" r="r" b="b"/>
                  <a:pathLst>
                    <a:path w="120827" h="283231">
                      <a:moveTo>
                        <a:pt x="33337" y="115"/>
                      </a:moveTo>
                      <a:cubicBezTo>
                        <a:pt x="52387" y="909"/>
                        <a:pt x="52387" y="-3059"/>
                        <a:pt x="90487" y="7260"/>
                      </a:cubicBezTo>
                      <a:cubicBezTo>
                        <a:pt x="150813" y="92149"/>
                        <a:pt x="121445" y="168931"/>
                        <a:pt x="0" y="283231"/>
                      </a:cubicBezTo>
                      <a:cubicBezTo>
                        <a:pt x="74613" y="153934"/>
                        <a:pt x="89693" y="110362"/>
                        <a:pt x="33337" y="1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4" name="Oval 763">
                <a:extLst>
                  <a:ext uri="{FF2B5EF4-FFF2-40B4-BE49-F238E27FC236}">
                    <a16:creationId xmlns:a16="http://schemas.microsoft.com/office/drawing/2014/main" id="{FA94D901-3089-3DC6-E640-41A5EC5700B3}"/>
                  </a:ext>
                </a:extLst>
              </p:cNvPr>
              <p:cNvSpPr/>
              <p:nvPr/>
            </p:nvSpPr>
            <p:spPr>
              <a:xfrm>
                <a:off x="5970367" y="1538050"/>
                <a:ext cx="61966" cy="29789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5" name="Rectangle 764">
                <a:extLst>
                  <a:ext uri="{FF2B5EF4-FFF2-40B4-BE49-F238E27FC236}">
                    <a16:creationId xmlns:a16="http://schemas.microsoft.com/office/drawing/2014/main" id="{0CBF4851-04A0-5B40-DF7C-A2F3132B2D1D}"/>
                  </a:ext>
                </a:extLst>
              </p:cNvPr>
              <p:cNvSpPr/>
              <p:nvPr/>
            </p:nvSpPr>
            <p:spPr>
              <a:xfrm>
                <a:off x="5960112" y="1859415"/>
                <a:ext cx="82477" cy="5274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5F797393-2EE7-09EE-C18A-555537D6D7DF}"/>
                </a:ext>
              </a:extLst>
            </p:cNvPr>
            <p:cNvGrpSpPr/>
            <p:nvPr/>
          </p:nvGrpSpPr>
          <p:grpSpPr>
            <a:xfrm rot="21179491" flipH="1">
              <a:off x="3480746" y="2157357"/>
              <a:ext cx="598178" cy="605698"/>
              <a:chOff x="343420" y="4118628"/>
              <a:chExt cx="521063" cy="527614"/>
            </a:xfrm>
            <a:solidFill>
              <a:schemeClr val="tx1">
                <a:lumMod val="75000"/>
                <a:lumOff val="25000"/>
              </a:schemeClr>
            </a:solidFill>
          </p:grpSpPr>
          <p:sp>
            <p:nvSpPr>
              <p:cNvPr id="750" name="Teardrop 126">
                <a:extLst>
                  <a:ext uri="{FF2B5EF4-FFF2-40B4-BE49-F238E27FC236}">
                    <a16:creationId xmlns:a16="http://schemas.microsoft.com/office/drawing/2014/main" id="{0A51A0E3-E5DB-BFC3-3298-FF8507F74D1E}"/>
                  </a:ext>
                </a:extLst>
              </p:cNvPr>
              <p:cNvSpPr/>
              <p:nvPr/>
            </p:nvSpPr>
            <p:spPr>
              <a:xfrm>
                <a:off x="343420" y="4151065"/>
                <a:ext cx="492595" cy="495177"/>
              </a:xfrm>
              <a:custGeom>
                <a:avLst/>
                <a:gdLst>
                  <a:gd name="connsiteX0" fmla="*/ 0 w 193016"/>
                  <a:gd name="connsiteY0" fmla="*/ 96508 h 193016"/>
                  <a:gd name="connsiteX1" fmla="*/ 96508 w 193016"/>
                  <a:gd name="connsiteY1" fmla="*/ 0 h 193016"/>
                  <a:gd name="connsiteX2" fmla="*/ 213971 w 193016"/>
                  <a:gd name="connsiteY2" fmla="*/ -20955 h 193016"/>
                  <a:gd name="connsiteX3" fmla="*/ 193016 w 193016"/>
                  <a:gd name="connsiteY3" fmla="*/ 96508 h 193016"/>
                  <a:gd name="connsiteX4" fmla="*/ 96508 w 193016"/>
                  <a:gd name="connsiteY4" fmla="*/ 193016 h 193016"/>
                  <a:gd name="connsiteX5" fmla="*/ 0 w 193016"/>
                  <a:gd name="connsiteY5" fmla="*/ 96508 h 193016"/>
                  <a:gd name="connsiteX0" fmla="*/ 0 w 494958"/>
                  <a:gd name="connsiteY0" fmla="*/ 243669 h 264770"/>
                  <a:gd name="connsiteX1" fmla="*/ 377495 w 494958"/>
                  <a:gd name="connsiteY1" fmla="*/ 20955 h 264770"/>
                  <a:gd name="connsiteX2" fmla="*/ 494958 w 494958"/>
                  <a:gd name="connsiteY2" fmla="*/ 0 h 264770"/>
                  <a:gd name="connsiteX3" fmla="*/ 474003 w 494958"/>
                  <a:gd name="connsiteY3" fmla="*/ 117463 h 264770"/>
                  <a:gd name="connsiteX4" fmla="*/ 377495 w 494958"/>
                  <a:gd name="connsiteY4" fmla="*/ 213971 h 264770"/>
                  <a:gd name="connsiteX5" fmla="*/ 0 w 494958"/>
                  <a:gd name="connsiteY5" fmla="*/ 243669 h 264770"/>
                  <a:gd name="connsiteX0" fmla="*/ 1739 w 496697"/>
                  <a:gd name="connsiteY0" fmla="*/ 243669 h 484720"/>
                  <a:gd name="connsiteX1" fmla="*/ 379234 w 496697"/>
                  <a:gd name="connsiteY1" fmla="*/ 20955 h 484720"/>
                  <a:gd name="connsiteX2" fmla="*/ 496697 w 496697"/>
                  <a:gd name="connsiteY2" fmla="*/ 0 h 484720"/>
                  <a:gd name="connsiteX3" fmla="*/ 475742 w 496697"/>
                  <a:gd name="connsiteY3" fmla="*/ 117463 h 484720"/>
                  <a:gd name="connsiteX4" fmla="*/ 248266 w 496697"/>
                  <a:gd name="connsiteY4" fmla="*/ 483052 h 484720"/>
                  <a:gd name="connsiteX5" fmla="*/ 1739 w 496697"/>
                  <a:gd name="connsiteY5" fmla="*/ 243669 h 484720"/>
                  <a:gd name="connsiteX0" fmla="*/ 192 w 495150"/>
                  <a:gd name="connsiteY0" fmla="*/ 243669 h 484572"/>
                  <a:gd name="connsiteX1" fmla="*/ 210999 w 495150"/>
                  <a:gd name="connsiteY1" fmla="*/ 140017 h 484572"/>
                  <a:gd name="connsiteX2" fmla="*/ 495150 w 495150"/>
                  <a:gd name="connsiteY2" fmla="*/ 0 h 484572"/>
                  <a:gd name="connsiteX3" fmla="*/ 474195 w 495150"/>
                  <a:gd name="connsiteY3" fmla="*/ 117463 h 484572"/>
                  <a:gd name="connsiteX4" fmla="*/ 246719 w 495150"/>
                  <a:gd name="connsiteY4" fmla="*/ 483052 h 484572"/>
                  <a:gd name="connsiteX5" fmla="*/ 192 w 495150"/>
                  <a:gd name="connsiteY5" fmla="*/ 243669 h 484572"/>
                  <a:gd name="connsiteX0" fmla="*/ 192 w 495150"/>
                  <a:gd name="connsiteY0" fmla="*/ 243669 h 483269"/>
                  <a:gd name="connsiteX1" fmla="*/ 210999 w 495150"/>
                  <a:gd name="connsiteY1" fmla="*/ 140017 h 483269"/>
                  <a:gd name="connsiteX2" fmla="*/ 495150 w 495150"/>
                  <a:gd name="connsiteY2" fmla="*/ 0 h 483269"/>
                  <a:gd name="connsiteX3" fmla="*/ 355132 w 495150"/>
                  <a:gd name="connsiteY3" fmla="*/ 284151 h 483269"/>
                  <a:gd name="connsiteX4" fmla="*/ 246719 w 495150"/>
                  <a:gd name="connsiteY4" fmla="*/ 483052 h 483269"/>
                  <a:gd name="connsiteX5" fmla="*/ 192 w 495150"/>
                  <a:gd name="connsiteY5" fmla="*/ 243669 h 483269"/>
                  <a:gd name="connsiteX0" fmla="*/ 192 w 495150"/>
                  <a:gd name="connsiteY0" fmla="*/ 243669 h 483269"/>
                  <a:gd name="connsiteX1" fmla="*/ 210999 w 495150"/>
                  <a:gd name="connsiteY1" fmla="*/ 140017 h 483269"/>
                  <a:gd name="connsiteX2" fmla="*/ 495150 w 495150"/>
                  <a:gd name="connsiteY2" fmla="*/ 0 h 483269"/>
                  <a:gd name="connsiteX3" fmla="*/ 355132 w 495150"/>
                  <a:gd name="connsiteY3" fmla="*/ 284151 h 483269"/>
                  <a:gd name="connsiteX4" fmla="*/ 246719 w 495150"/>
                  <a:gd name="connsiteY4" fmla="*/ 483052 h 483269"/>
                  <a:gd name="connsiteX5" fmla="*/ 192 w 495150"/>
                  <a:gd name="connsiteY5" fmla="*/ 243669 h 483269"/>
                  <a:gd name="connsiteX0" fmla="*/ 158 w 495116"/>
                  <a:gd name="connsiteY0" fmla="*/ 243669 h 483269"/>
                  <a:gd name="connsiteX1" fmla="*/ 210965 w 495116"/>
                  <a:gd name="connsiteY1" fmla="*/ 140017 h 483269"/>
                  <a:gd name="connsiteX2" fmla="*/ 495116 w 495116"/>
                  <a:gd name="connsiteY2" fmla="*/ 0 h 483269"/>
                  <a:gd name="connsiteX3" fmla="*/ 355098 w 495116"/>
                  <a:gd name="connsiteY3" fmla="*/ 284151 h 483269"/>
                  <a:gd name="connsiteX4" fmla="*/ 246685 w 495116"/>
                  <a:gd name="connsiteY4" fmla="*/ 483052 h 483269"/>
                  <a:gd name="connsiteX5" fmla="*/ 158 w 495116"/>
                  <a:gd name="connsiteY5" fmla="*/ 243669 h 483269"/>
                  <a:gd name="connsiteX0" fmla="*/ 158 w 495116"/>
                  <a:gd name="connsiteY0" fmla="*/ 243669 h 483269"/>
                  <a:gd name="connsiteX1" fmla="*/ 210965 w 495116"/>
                  <a:gd name="connsiteY1" fmla="*/ 140017 h 483269"/>
                  <a:gd name="connsiteX2" fmla="*/ 495116 w 495116"/>
                  <a:gd name="connsiteY2" fmla="*/ 0 h 483269"/>
                  <a:gd name="connsiteX3" fmla="*/ 355098 w 495116"/>
                  <a:gd name="connsiteY3" fmla="*/ 284151 h 483269"/>
                  <a:gd name="connsiteX4" fmla="*/ 246685 w 495116"/>
                  <a:gd name="connsiteY4" fmla="*/ 483052 h 483269"/>
                  <a:gd name="connsiteX5" fmla="*/ 158 w 495116"/>
                  <a:gd name="connsiteY5" fmla="*/ 243669 h 483269"/>
                  <a:gd name="connsiteX0" fmla="*/ 158 w 495116"/>
                  <a:gd name="connsiteY0" fmla="*/ 243669 h 483269"/>
                  <a:gd name="connsiteX1" fmla="*/ 210965 w 495116"/>
                  <a:gd name="connsiteY1" fmla="*/ 140017 h 483269"/>
                  <a:gd name="connsiteX2" fmla="*/ 495116 w 495116"/>
                  <a:gd name="connsiteY2" fmla="*/ 0 h 483269"/>
                  <a:gd name="connsiteX3" fmla="*/ 355098 w 495116"/>
                  <a:gd name="connsiteY3" fmla="*/ 284151 h 483269"/>
                  <a:gd name="connsiteX4" fmla="*/ 246685 w 495116"/>
                  <a:gd name="connsiteY4" fmla="*/ 483052 h 483269"/>
                  <a:gd name="connsiteX5" fmla="*/ 158 w 495116"/>
                  <a:gd name="connsiteY5" fmla="*/ 243669 h 483269"/>
                  <a:gd name="connsiteX0" fmla="*/ 358 w 495316"/>
                  <a:gd name="connsiteY0" fmla="*/ 243669 h 490402"/>
                  <a:gd name="connsiteX1" fmla="*/ 211165 w 495316"/>
                  <a:gd name="connsiteY1" fmla="*/ 140017 h 490402"/>
                  <a:gd name="connsiteX2" fmla="*/ 495316 w 495316"/>
                  <a:gd name="connsiteY2" fmla="*/ 0 h 490402"/>
                  <a:gd name="connsiteX3" fmla="*/ 355298 w 495316"/>
                  <a:gd name="connsiteY3" fmla="*/ 284151 h 490402"/>
                  <a:gd name="connsiteX4" fmla="*/ 265935 w 495316"/>
                  <a:gd name="connsiteY4" fmla="*/ 490195 h 490402"/>
                  <a:gd name="connsiteX5" fmla="*/ 358 w 495316"/>
                  <a:gd name="connsiteY5" fmla="*/ 243669 h 490402"/>
                  <a:gd name="connsiteX0" fmla="*/ 778 w 495736"/>
                  <a:gd name="connsiteY0" fmla="*/ 243669 h 490402"/>
                  <a:gd name="connsiteX1" fmla="*/ 185977 w 495736"/>
                  <a:gd name="connsiteY1" fmla="*/ 158998 h 490402"/>
                  <a:gd name="connsiteX2" fmla="*/ 211585 w 495736"/>
                  <a:gd name="connsiteY2" fmla="*/ 140017 h 490402"/>
                  <a:gd name="connsiteX3" fmla="*/ 495736 w 495736"/>
                  <a:gd name="connsiteY3" fmla="*/ 0 h 490402"/>
                  <a:gd name="connsiteX4" fmla="*/ 355718 w 495736"/>
                  <a:gd name="connsiteY4" fmla="*/ 284151 h 490402"/>
                  <a:gd name="connsiteX5" fmla="*/ 266355 w 495736"/>
                  <a:gd name="connsiteY5" fmla="*/ 490195 h 490402"/>
                  <a:gd name="connsiteX6" fmla="*/ 778 w 495736"/>
                  <a:gd name="connsiteY6" fmla="*/ 243669 h 490402"/>
                  <a:gd name="connsiteX0" fmla="*/ 890 w 495848"/>
                  <a:gd name="connsiteY0" fmla="*/ 243669 h 490402"/>
                  <a:gd name="connsiteX1" fmla="*/ 181327 w 495848"/>
                  <a:gd name="connsiteY1" fmla="*/ 147091 h 490402"/>
                  <a:gd name="connsiteX2" fmla="*/ 211697 w 495848"/>
                  <a:gd name="connsiteY2" fmla="*/ 140017 h 490402"/>
                  <a:gd name="connsiteX3" fmla="*/ 495848 w 495848"/>
                  <a:gd name="connsiteY3" fmla="*/ 0 h 490402"/>
                  <a:gd name="connsiteX4" fmla="*/ 355830 w 495848"/>
                  <a:gd name="connsiteY4" fmla="*/ 284151 h 490402"/>
                  <a:gd name="connsiteX5" fmla="*/ 266467 w 495848"/>
                  <a:gd name="connsiteY5" fmla="*/ 490195 h 490402"/>
                  <a:gd name="connsiteX6" fmla="*/ 890 w 495848"/>
                  <a:gd name="connsiteY6" fmla="*/ 243669 h 490402"/>
                  <a:gd name="connsiteX0" fmla="*/ 5343 w 500301"/>
                  <a:gd name="connsiteY0" fmla="*/ 243669 h 490402"/>
                  <a:gd name="connsiteX1" fmla="*/ 102437 w 500301"/>
                  <a:gd name="connsiteY1" fmla="*/ 149473 h 490402"/>
                  <a:gd name="connsiteX2" fmla="*/ 216150 w 500301"/>
                  <a:gd name="connsiteY2" fmla="*/ 140017 h 490402"/>
                  <a:gd name="connsiteX3" fmla="*/ 500301 w 500301"/>
                  <a:gd name="connsiteY3" fmla="*/ 0 h 490402"/>
                  <a:gd name="connsiteX4" fmla="*/ 360283 w 500301"/>
                  <a:gd name="connsiteY4" fmla="*/ 284151 h 490402"/>
                  <a:gd name="connsiteX5" fmla="*/ 270920 w 500301"/>
                  <a:gd name="connsiteY5" fmla="*/ 490195 h 490402"/>
                  <a:gd name="connsiteX6" fmla="*/ 5343 w 500301"/>
                  <a:gd name="connsiteY6" fmla="*/ 243669 h 490402"/>
                  <a:gd name="connsiteX0" fmla="*/ 6067 w 501025"/>
                  <a:gd name="connsiteY0" fmla="*/ 243669 h 490402"/>
                  <a:gd name="connsiteX1" fmla="*/ 103161 w 501025"/>
                  <a:gd name="connsiteY1" fmla="*/ 149473 h 490402"/>
                  <a:gd name="connsiteX2" fmla="*/ 216874 w 501025"/>
                  <a:gd name="connsiteY2" fmla="*/ 140017 h 490402"/>
                  <a:gd name="connsiteX3" fmla="*/ 501025 w 501025"/>
                  <a:gd name="connsiteY3" fmla="*/ 0 h 490402"/>
                  <a:gd name="connsiteX4" fmla="*/ 361007 w 501025"/>
                  <a:gd name="connsiteY4" fmla="*/ 284151 h 490402"/>
                  <a:gd name="connsiteX5" fmla="*/ 271644 w 501025"/>
                  <a:gd name="connsiteY5" fmla="*/ 490195 h 490402"/>
                  <a:gd name="connsiteX6" fmla="*/ 6067 w 501025"/>
                  <a:gd name="connsiteY6" fmla="*/ 243669 h 490402"/>
                  <a:gd name="connsiteX0" fmla="*/ 6697 w 492130"/>
                  <a:gd name="connsiteY0" fmla="*/ 243669 h 490402"/>
                  <a:gd name="connsiteX1" fmla="*/ 94266 w 492130"/>
                  <a:gd name="connsiteY1" fmla="*/ 149473 h 490402"/>
                  <a:gd name="connsiteX2" fmla="*/ 207979 w 492130"/>
                  <a:gd name="connsiteY2" fmla="*/ 140017 h 490402"/>
                  <a:gd name="connsiteX3" fmla="*/ 492130 w 492130"/>
                  <a:gd name="connsiteY3" fmla="*/ 0 h 490402"/>
                  <a:gd name="connsiteX4" fmla="*/ 352112 w 492130"/>
                  <a:gd name="connsiteY4" fmla="*/ 284151 h 490402"/>
                  <a:gd name="connsiteX5" fmla="*/ 262749 w 492130"/>
                  <a:gd name="connsiteY5" fmla="*/ 490195 h 490402"/>
                  <a:gd name="connsiteX6" fmla="*/ 6697 w 492130"/>
                  <a:gd name="connsiteY6" fmla="*/ 243669 h 490402"/>
                  <a:gd name="connsiteX0" fmla="*/ 6697 w 492130"/>
                  <a:gd name="connsiteY0" fmla="*/ 243669 h 490402"/>
                  <a:gd name="connsiteX1" fmla="*/ 94266 w 492130"/>
                  <a:gd name="connsiteY1" fmla="*/ 149473 h 490402"/>
                  <a:gd name="connsiteX2" fmla="*/ 210360 w 492130"/>
                  <a:gd name="connsiteY2" fmla="*/ 132874 h 490402"/>
                  <a:gd name="connsiteX3" fmla="*/ 492130 w 492130"/>
                  <a:gd name="connsiteY3" fmla="*/ 0 h 490402"/>
                  <a:gd name="connsiteX4" fmla="*/ 352112 w 492130"/>
                  <a:gd name="connsiteY4" fmla="*/ 284151 h 490402"/>
                  <a:gd name="connsiteX5" fmla="*/ 262749 w 492130"/>
                  <a:gd name="connsiteY5" fmla="*/ 490195 h 490402"/>
                  <a:gd name="connsiteX6" fmla="*/ 6697 w 492130"/>
                  <a:gd name="connsiteY6" fmla="*/ 243669 h 490402"/>
                  <a:gd name="connsiteX0" fmla="*/ 6697 w 492130"/>
                  <a:gd name="connsiteY0" fmla="*/ 243669 h 490402"/>
                  <a:gd name="connsiteX1" fmla="*/ 94266 w 492130"/>
                  <a:gd name="connsiteY1" fmla="*/ 149473 h 490402"/>
                  <a:gd name="connsiteX2" fmla="*/ 210360 w 492130"/>
                  <a:gd name="connsiteY2" fmla="*/ 132874 h 490402"/>
                  <a:gd name="connsiteX3" fmla="*/ 492130 w 492130"/>
                  <a:gd name="connsiteY3" fmla="*/ 0 h 490402"/>
                  <a:gd name="connsiteX4" fmla="*/ 352112 w 492130"/>
                  <a:gd name="connsiteY4" fmla="*/ 284151 h 490402"/>
                  <a:gd name="connsiteX5" fmla="*/ 262749 w 492130"/>
                  <a:gd name="connsiteY5" fmla="*/ 490195 h 490402"/>
                  <a:gd name="connsiteX6" fmla="*/ 6697 w 492130"/>
                  <a:gd name="connsiteY6" fmla="*/ 243669 h 490402"/>
                  <a:gd name="connsiteX0" fmla="*/ 6697 w 492130"/>
                  <a:gd name="connsiteY0" fmla="*/ 243669 h 490402"/>
                  <a:gd name="connsiteX1" fmla="*/ 94266 w 492130"/>
                  <a:gd name="connsiteY1" fmla="*/ 149473 h 490402"/>
                  <a:gd name="connsiteX2" fmla="*/ 210360 w 492130"/>
                  <a:gd name="connsiteY2" fmla="*/ 132874 h 490402"/>
                  <a:gd name="connsiteX3" fmla="*/ 492130 w 492130"/>
                  <a:gd name="connsiteY3" fmla="*/ 0 h 490402"/>
                  <a:gd name="connsiteX4" fmla="*/ 352112 w 492130"/>
                  <a:gd name="connsiteY4" fmla="*/ 284151 h 490402"/>
                  <a:gd name="connsiteX5" fmla="*/ 262749 w 492130"/>
                  <a:gd name="connsiteY5" fmla="*/ 490195 h 490402"/>
                  <a:gd name="connsiteX6" fmla="*/ 6697 w 492130"/>
                  <a:gd name="connsiteY6" fmla="*/ 243669 h 490402"/>
                  <a:gd name="connsiteX0" fmla="*/ 6697 w 492130"/>
                  <a:gd name="connsiteY0" fmla="*/ 243669 h 490402"/>
                  <a:gd name="connsiteX1" fmla="*/ 94266 w 492130"/>
                  <a:gd name="connsiteY1" fmla="*/ 149473 h 490402"/>
                  <a:gd name="connsiteX2" fmla="*/ 210360 w 492130"/>
                  <a:gd name="connsiteY2" fmla="*/ 132874 h 490402"/>
                  <a:gd name="connsiteX3" fmla="*/ 492130 w 492130"/>
                  <a:gd name="connsiteY3" fmla="*/ 0 h 490402"/>
                  <a:gd name="connsiteX4" fmla="*/ 352112 w 492130"/>
                  <a:gd name="connsiteY4" fmla="*/ 284151 h 490402"/>
                  <a:gd name="connsiteX5" fmla="*/ 262749 w 492130"/>
                  <a:gd name="connsiteY5" fmla="*/ 490195 h 490402"/>
                  <a:gd name="connsiteX6" fmla="*/ 6697 w 492130"/>
                  <a:gd name="connsiteY6" fmla="*/ 243669 h 490402"/>
                  <a:gd name="connsiteX0" fmla="*/ 6697 w 492130"/>
                  <a:gd name="connsiteY0" fmla="*/ 243669 h 492473"/>
                  <a:gd name="connsiteX1" fmla="*/ 94266 w 492130"/>
                  <a:gd name="connsiteY1" fmla="*/ 149473 h 492473"/>
                  <a:gd name="connsiteX2" fmla="*/ 210360 w 492130"/>
                  <a:gd name="connsiteY2" fmla="*/ 132874 h 492473"/>
                  <a:gd name="connsiteX3" fmla="*/ 492130 w 492130"/>
                  <a:gd name="connsiteY3" fmla="*/ 0 h 492473"/>
                  <a:gd name="connsiteX4" fmla="*/ 352112 w 492130"/>
                  <a:gd name="connsiteY4" fmla="*/ 284151 h 492473"/>
                  <a:gd name="connsiteX5" fmla="*/ 262749 w 492130"/>
                  <a:gd name="connsiteY5" fmla="*/ 490195 h 492473"/>
                  <a:gd name="connsiteX6" fmla="*/ 125221 w 492130"/>
                  <a:gd name="connsiteY6" fmla="*/ 385216 h 492473"/>
                  <a:gd name="connsiteX7" fmla="*/ 6697 w 492130"/>
                  <a:gd name="connsiteY7" fmla="*/ 243669 h 492473"/>
                  <a:gd name="connsiteX0" fmla="*/ 6697 w 492130"/>
                  <a:gd name="connsiteY0" fmla="*/ 243669 h 492473"/>
                  <a:gd name="connsiteX1" fmla="*/ 94266 w 492130"/>
                  <a:gd name="connsiteY1" fmla="*/ 149473 h 492473"/>
                  <a:gd name="connsiteX2" fmla="*/ 210360 w 492130"/>
                  <a:gd name="connsiteY2" fmla="*/ 132874 h 492473"/>
                  <a:gd name="connsiteX3" fmla="*/ 492130 w 492130"/>
                  <a:gd name="connsiteY3" fmla="*/ 0 h 492473"/>
                  <a:gd name="connsiteX4" fmla="*/ 352112 w 492130"/>
                  <a:gd name="connsiteY4" fmla="*/ 284151 h 492473"/>
                  <a:gd name="connsiteX5" fmla="*/ 262749 w 492130"/>
                  <a:gd name="connsiteY5" fmla="*/ 490195 h 492473"/>
                  <a:gd name="connsiteX6" fmla="*/ 125221 w 492130"/>
                  <a:gd name="connsiteY6" fmla="*/ 385216 h 492473"/>
                  <a:gd name="connsiteX7" fmla="*/ 44259 w 492130"/>
                  <a:gd name="connsiteY7" fmla="*/ 306635 h 492473"/>
                  <a:gd name="connsiteX8" fmla="*/ 6697 w 492130"/>
                  <a:gd name="connsiteY8" fmla="*/ 243669 h 492473"/>
                  <a:gd name="connsiteX0" fmla="*/ 17 w 485450"/>
                  <a:gd name="connsiteY0" fmla="*/ 243669 h 492473"/>
                  <a:gd name="connsiteX1" fmla="*/ 87586 w 485450"/>
                  <a:gd name="connsiteY1" fmla="*/ 149473 h 492473"/>
                  <a:gd name="connsiteX2" fmla="*/ 203680 w 485450"/>
                  <a:gd name="connsiteY2" fmla="*/ 132874 h 492473"/>
                  <a:gd name="connsiteX3" fmla="*/ 485450 w 485450"/>
                  <a:gd name="connsiteY3" fmla="*/ 0 h 492473"/>
                  <a:gd name="connsiteX4" fmla="*/ 345432 w 485450"/>
                  <a:gd name="connsiteY4" fmla="*/ 284151 h 492473"/>
                  <a:gd name="connsiteX5" fmla="*/ 256069 w 485450"/>
                  <a:gd name="connsiteY5" fmla="*/ 490195 h 492473"/>
                  <a:gd name="connsiteX6" fmla="*/ 118541 w 485450"/>
                  <a:gd name="connsiteY6" fmla="*/ 385216 h 492473"/>
                  <a:gd name="connsiteX7" fmla="*/ 80441 w 485450"/>
                  <a:gd name="connsiteY7" fmla="*/ 328066 h 492473"/>
                  <a:gd name="connsiteX8" fmla="*/ 17 w 485450"/>
                  <a:gd name="connsiteY8" fmla="*/ 243669 h 492473"/>
                  <a:gd name="connsiteX0" fmla="*/ 17 w 485450"/>
                  <a:gd name="connsiteY0" fmla="*/ 243669 h 495520"/>
                  <a:gd name="connsiteX1" fmla="*/ 87586 w 485450"/>
                  <a:gd name="connsiteY1" fmla="*/ 149473 h 495520"/>
                  <a:gd name="connsiteX2" fmla="*/ 203680 w 485450"/>
                  <a:gd name="connsiteY2" fmla="*/ 132874 h 495520"/>
                  <a:gd name="connsiteX3" fmla="*/ 485450 w 485450"/>
                  <a:gd name="connsiteY3" fmla="*/ 0 h 495520"/>
                  <a:gd name="connsiteX4" fmla="*/ 345432 w 485450"/>
                  <a:gd name="connsiteY4" fmla="*/ 284151 h 495520"/>
                  <a:gd name="connsiteX5" fmla="*/ 256069 w 485450"/>
                  <a:gd name="connsiteY5" fmla="*/ 490195 h 495520"/>
                  <a:gd name="connsiteX6" fmla="*/ 156641 w 485450"/>
                  <a:gd name="connsiteY6" fmla="*/ 418554 h 495520"/>
                  <a:gd name="connsiteX7" fmla="*/ 80441 w 485450"/>
                  <a:gd name="connsiteY7" fmla="*/ 328066 h 495520"/>
                  <a:gd name="connsiteX8" fmla="*/ 17 w 485450"/>
                  <a:gd name="connsiteY8" fmla="*/ 243669 h 495520"/>
                  <a:gd name="connsiteX0" fmla="*/ 17 w 485450"/>
                  <a:gd name="connsiteY0" fmla="*/ 243669 h 491750"/>
                  <a:gd name="connsiteX1" fmla="*/ 87586 w 485450"/>
                  <a:gd name="connsiteY1" fmla="*/ 149473 h 491750"/>
                  <a:gd name="connsiteX2" fmla="*/ 203680 w 485450"/>
                  <a:gd name="connsiteY2" fmla="*/ 132874 h 491750"/>
                  <a:gd name="connsiteX3" fmla="*/ 485450 w 485450"/>
                  <a:gd name="connsiteY3" fmla="*/ 0 h 491750"/>
                  <a:gd name="connsiteX4" fmla="*/ 345432 w 485450"/>
                  <a:gd name="connsiteY4" fmla="*/ 284151 h 491750"/>
                  <a:gd name="connsiteX5" fmla="*/ 256069 w 485450"/>
                  <a:gd name="connsiteY5" fmla="*/ 490195 h 491750"/>
                  <a:gd name="connsiteX6" fmla="*/ 156641 w 485450"/>
                  <a:gd name="connsiteY6" fmla="*/ 418554 h 491750"/>
                  <a:gd name="connsiteX7" fmla="*/ 80441 w 485450"/>
                  <a:gd name="connsiteY7" fmla="*/ 328066 h 491750"/>
                  <a:gd name="connsiteX8" fmla="*/ 17 w 485450"/>
                  <a:gd name="connsiteY8" fmla="*/ 243669 h 491750"/>
                  <a:gd name="connsiteX0" fmla="*/ 17 w 485450"/>
                  <a:gd name="connsiteY0" fmla="*/ 243669 h 490419"/>
                  <a:gd name="connsiteX1" fmla="*/ 87586 w 485450"/>
                  <a:gd name="connsiteY1" fmla="*/ 149473 h 490419"/>
                  <a:gd name="connsiteX2" fmla="*/ 203680 w 485450"/>
                  <a:gd name="connsiteY2" fmla="*/ 132874 h 490419"/>
                  <a:gd name="connsiteX3" fmla="*/ 485450 w 485450"/>
                  <a:gd name="connsiteY3" fmla="*/ 0 h 490419"/>
                  <a:gd name="connsiteX4" fmla="*/ 345432 w 485450"/>
                  <a:gd name="connsiteY4" fmla="*/ 284151 h 490419"/>
                  <a:gd name="connsiteX5" fmla="*/ 256069 w 485450"/>
                  <a:gd name="connsiteY5" fmla="*/ 490195 h 490419"/>
                  <a:gd name="connsiteX6" fmla="*/ 156641 w 485450"/>
                  <a:gd name="connsiteY6" fmla="*/ 418554 h 490419"/>
                  <a:gd name="connsiteX7" fmla="*/ 80441 w 485450"/>
                  <a:gd name="connsiteY7" fmla="*/ 328066 h 490419"/>
                  <a:gd name="connsiteX8" fmla="*/ 17 w 485450"/>
                  <a:gd name="connsiteY8" fmla="*/ 243669 h 490419"/>
                  <a:gd name="connsiteX0" fmla="*/ 6 w 485439"/>
                  <a:gd name="connsiteY0" fmla="*/ 243669 h 490419"/>
                  <a:gd name="connsiteX1" fmla="*/ 87575 w 485439"/>
                  <a:gd name="connsiteY1" fmla="*/ 149473 h 490419"/>
                  <a:gd name="connsiteX2" fmla="*/ 203669 w 485439"/>
                  <a:gd name="connsiteY2" fmla="*/ 132874 h 490419"/>
                  <a:gd name="connsiteX3" fmla="*/ 485439 w 485439"/>
                  <a:gd name="connsiteY3" fmla="*/ 0 h 490419"/>
                  <a:gd name="connsiteX4" fmla="*/ 345421 w 485439"/>
                  <a:gd name="connsiteY4" fmla="*/ 284151 h 490419"/>
                  <a:gd name="connsiteX5" fmla="*/ 256058 w 485439"/>
                  <a:gd name="connsiteY5" fmla="*/ 490195 h 490419"/>
                  <a:gd name="connsiteX6" fmla="*/ 156630 w 485439"/>
                  <a:gd name="connsiteY6" fmla="*/ 418554 h 490419"/>
                  <a:gd name="connsiteX7" fmla="*/ 80430 w 485439"/>
                  <a:gd name="connsiteY7" fmla="*/ 328066 h 490419"/>
                  <a:gd name="connsiteX8" fmla="*/ 6 w 485439"/>
                  <a:gd name="connsiteY8" fmla="*/ 243669 h 490419"/>
                  <a:gd name="connsiteX0" fmla="*/ 3396 w 488829"/>
                  <a:gd name="connsiteY0" fmla="*/ 243669 h 490419"/>
                  <a:gd name="connsiteX1" fmla="*/ 90965 w 488829"/>
                  <a:gd name="connsiteY1" fmla="*/ 149473 h 490419"/>
                  <a:gd name="connsiteX2" fmla="*/ 207059 w 488829"/>
                  <a:gd name="connsiteY2" fmla="*/ 132874 h 490419"/>
                  <a:gd name="connsiteX3" fmla="*/ 488829 w 488829"/>
                  <a:gd name="connsiteY3" fmla="*/ 0 h 490419"/>
                  <a:gd name="connsiteX4" fmla="*/ 348811 w 488829"/>
                  <a:gd name="connsiteY4" fmla="*/ 284151 h 490419"/>
                  <a:gd name="connsiteX5" fmla="*/ 259448 w 488829"/>
                  <a:gd name="connsiteY5" fmla="*/ 490195 h 490419"/>
                  <a:gd name="connsiteX6" fmla="*/ 160020 w 488829"/>
                  <a:gd name="connsiteY6" fmla="*/ 418554 h 490419"/>
                  <a:gd name="connsiteX7" fmla="*/ 83820 w 488829"/>
                  <a:gd name="connsiteY7" fmla="*/ 328066 h 490419"/>
                  <a:gd name="connsiteX8" fmla="*/ 3396 w 488829"/>
                  <a:gd name="connsiteY8" fmla="*/ 243669 h 490419"/>
                  <a:gd name="connsiteX0" fmla="*/ 3396 w 488829"/>
                  <a:gd name="connsiteY0" fmla="*/ 243669 h 490419"/>
                  <a:gd name="connsiteX1" fmla="*/ 90965 w 488829"/>
                  <a:gd name="connsiteY1" fmla="*/ 149473 h 490419"/>
                  <a:gd name="connsiteX2" fmla="*/ 207059 w 488829"/>
                  <a:gd name="connsiteY2" fmla="*/ 132874 h 490419"/>
                  <a:gd name="connsiteX3" fmla="*/ 488829 w 488829"/>
                  <a:gd name="connsiteY3" fmla="*/ 0 h 490419"/>
                  <a:gd name="connsiteX4" fmla="*/ 348811 w 488829"/>
                  <a:gd name="connsiteY4" fmla="*/ 284151 h 490419"/>
                  <a:gd name="connsiteX5" fmla="*/ 259448 w 488829"/>
                  <a:gd name="connsiteY5" fmla="*/ 490195 h 490419"/>
                  <a:gd name="connsiteX6" fmla="*/ 160020 w 488829"/>
                  <a:gd name="connsiteY6" fmla="*/ 418554 h 490419"/>
                  <a:gd name="connsiteX7" fmla="*/ 83820 w 488829"/>
                  <a:gd name="connsiteY7" fmla="*/ 328066 h 490419"/>
                  <a:gd name="connsiteX8" fmla="*/ 3396 w 488829"/>
                  <a:gd name="connsiteY8" fmla="*/ 243669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3093 w 495669"/>
                  <a:gd name="connsiteY0" fmla="*/ 238907 h 490419"/>
                  <a:gd name="connsiteX1" fmla="*/ 97805 w 495669"/>
                  <a:gd name="connsiteY1" fmla="*/ 149473 h 490419"/>
                  <a:gd name="connsiteX2" fmla="*/ 213899 w 495669"/>
                  <a:gd name="connsiteY2" fmla="*/ 132874 h 490419"/>
                  <a:gd name="connsiteX3" fmla="*/ 495669 w 495669"/>
                  <a:gd name="connsiteY3" fmla="*/ 0 h 490419"/>
                  <a:gd name="connsiteX4" fmla="*/ 355651 w 495669"/>
                  <a:gd name="connsiteY4" fmla="*/ 284151 h 490419"/>
                  <a:gd name="connsiteX5" fmla="*/ 266288 w 495669"/>
                  <a:gd name="connsiteY5" fmla="*/ 490195 h 490419"/>
                  <a:gd name="connsiteX6" fmla="*/ 166860 w 495669"/>
                  <a:gd name="connsiteY6" fmla="*/ 418554 h 490419"/>
                  <a:gd name="connsiteX7" fmla="*/ 90660 w 495669"/>
                  <a:gd name="connsiteY7" fmla="*/ 328066 h 490419"/>
                  <a:gd name="connsiteX8" fmla="*/ 3093 w 495669"/>
                  <a:gd name="connsiteY8" fmla="*/ 238907 h 490419"/>
                  <a:gd name="connsiteX0" fmla="*/ 21 w 492597"/>
                  <a:gd name="connsiteY0" fmla="*/ 238907 h 490419"/>
                  <a:gd name="connsiteX1" fmla="*/ 94733 w 492597"/>
                  <a:gd name="connsiteY1" fmla="*/ 149473 h 490419"/>
                  <a:gd name="connsiteX2" fmla="*/ 210827 w 492597"/>
                  <a:gd name="connsiteY2" fmla="*/ 132874 h 490419"/>
                  <a:gd name="connsiteX3" fmla="*/ 492597 w 492597"/>
                  <a:gd name="connsiteY3" fmla="*/ 0 h 490419"/>
                  <a:gd name="connsiteX4" fmla="*/ 352579 w 492597"/>
                  <a:gd name="connsiteY4" fmla="*/ 284151 h 490419"/>
                  <a:gd name="connsiteX5" fmla="*/ 263216 w 492597"/>
                  <a:gd name="connsiteY5" fmla="*/ 490195 h 490419"/>
                  <a:gd name="connsiteX6" fmla="*/ 163788 w 492597"/>
                  <a:gd name="connsiteY6" fmla="*/ 418554 h 490419"/>
                  <a:gd name="connsiteX7" fmla="*/ 80445 w 492597"/>
                  <a:gd name="connsiteY7" fmla="*/ 332829 h 490419"/>
                  <a:gd name="connsiteX8" fmla="*/ 21 w 492597"/>
                  <a:gd name="connsiteY8" fmla="*/ 238907 h 490419"/>
                  <a:gd name="connsiteX0" fmla="*/ 18 w 492594"/>
                  <a:gd name="connsiteY0" fmla="*/ 238907 h 490419"/>
                  <a:gd name="connsiteX1" fmla="*/ 94730 w 492594"/>
                  <a:gd name="connsiteY1" fmla="*/ 149473 h 490419"/>
                  <a:gd name="connsiteX2" fmla="*/ 210824 w 492594"/>
                  <a:gd name="connsiteY2" fmla="*/ 132874 h 490419"/>
                  <a:gd name="connsiteX3" fmla="*/ 492594 w 492594"/>
                  <a:gd name="connsiteY3" fmla="*/ 0 h 490419"/>
                  <a:gd name="connsiteX4" fmla="*/ 352576 w 492594"/>
                  <a:gd name="connsiteY4" fmla="*/ 284151 h 490419"/>
                  <a:gd name="connsiteX5" fmla="*/ 263213 w 492594"/>
                  <a:gd name="connsiteY5" fmla="*/ 490195 h 490419"/>
                  <a:gd name="connsiteX6" fmla="*/ 163785 w 492594"/>
                  <a:gd name="connsiteY6" fmla="*/ 418554 h 490419"/>
                  <a:gd name="connsiteX7" fmla="*/ 80442 w 492594"/>
                  <a:gd name="connsiteY7" fmla="*/ 332829 h 490419"/>
                  <a:gd name="connsiteX8" fmla="*/ 18 w 492594"/>
                  <a:gd name="connsiteY8" fmla="*/ 238907 h 490419"/>
                  <a:gd name="connsiteX0" fmla="*/ 19 w 492595"/>
                  <a:gd name="connsiteY0" fmla="*/ 238907 h 490419"/>
                  <a:gd name="connsiteX1" fmla="*/ 94731 w 492595"/>
                  <a:gd name="connsiteY1" fmla="*/ 149473 h 490419"/>
                  <a:gd name="connsiteX2" fmla="*/ 210825 w 492595"/>
                  <a:gd name="connsiteY2" fmla="*/ 132874 h 490419"/>
                  <a:gd name="connsiteX3" fmla="*/ 492595 w 492595"/>
                  <a:gd name="connsiteY3" fmla="*/ 0 h 490419"/>
                  <a:gd name="connsiteX4" fmla="*/ 352577 w 492595"/>
                  <a:gd name="connsiteY4" fmla="*/ 284151 h 490419"/>
                  <a:gd name="connsiteX5" fmla="*/ 263214 w 492595"/>
                  <a:gd name="connsiteY5" fmla="*/ 490195 h 490419"/>
                  <a:gd name="connsiteX6" fmla="*/ 163786 w 492595"/>
                  <a:gd name="connsiteY6" fmla="*/ 418554 h 490419"/>
                  <a:gd name="connsiteX7" fmla="*/ 80443 w 492595"/>
                  <a:gd name="connsiteY7" fmla="*/ 332829 h 490419"/>
                  <a:gd name="connsiteX8" fmla="*/ 19 w 492595"/>
                  <a:gd name="connsiteY8" fmla="*/ 238907 h 490419"/>
                  <a:gd name="connsiteX0" fmla="*/ 19 w 492595"/>
                  <a:gd name="connsiteY0" fmla="*/ 238907 h 495177"/>
                  <a:gd name="connsiteX1" fmla="*/ 94731 w 492595"/>
                  <a:gd name="connsiteY1" fmla="*/ 149473 h 495177"/>
                  <a:gd name="connsiteX2" fmla="*/ 210825 w 492595"/>
                  <a:gd name="connsiteY2" fmla="*/ 132874 h 495177"/>
                  <a:gd name="connsiteX3" fmla="*/ 492595 w 492595"/>
                  <a:gd name="connsiteY3" fmla="*/ 0 h 495177"/>
                  <a:gd name="connsiteX4" fmla="*/ 352577 w 492595"/>
                  <a:gd name="connsiteY4" fmla="*/ 284151 h 495177"/>
                  <a:gd name="connsiteX5" fmla="*/ 248926 w 492595"/>
                  <a:gd name="connsiteY5" fmla="*/ 494957 h 495177"/>
                  <a:gd name="connsiteX6" fmla="*/ 163786 w 492595"/>
                  <a:gd name="connsiteY6" fmla="*/ 418554 h 495177"/>
                  <a:gd name="connsiteX7" fmla="*/ 80443 w 492595"/>
                  <a:gd name="connsiteY7" fmla="*/ 332829 h 495177"/>
                  <a:gd name="connsiteX8" fmla="*/ 19 w 492595"/>
                  <a:gd name="connsiteY8" fmla="*/ 238907 h 495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595" h="495177">
                    <a:moveTo>
                      <a:pt x="19" y="238907"/>
                    </a:moveTo>
                    <a:cubicBezTo>
                      <a:pt x="2400" y="208348"/>
                      <a:pt x="45308" y="152461"/>
                      <a:pt x="94731" y="149473"/>
                    </a:cubicBezTo>
                    <a:cubicBezTo>
                      <a:pt x="194160" y="134579"/>
                      <a:pt x="164634" y="178040"/>
                      <a:pt x="210825" y="132874"/>
                    </a:cubicBezTo>
                    <a:cubicBezTo>
                      <a:pt x="361887" y="-14835"/>
                      <a:pt x="448677" y="23496"/>
                      <a:pt x="492595" y="0"/>
                    </a:cubicBezTo>
                    <a:cubicBezTo>
                      <a:pt x="471481" y="51062"/>
                      <a:pt x="483546" y="192609"/>
                      <a:pt x="352577" y="284151"/>
                    </a:cubicBezTo>
                    <a:cubicBezTo>
                      <a:pt x="347815" y="475563"/>
                      <a:pt x="278010" y="486844"/>
                      <a:pt x="248926" y="494957"/>
                    </a:cubicBezTo>
                    <a:cubicBezTo>
                      <a:pt x="219842" y="503070"/>
                      <a:pt x="282661" y="283430"/>
                      <a:pt x="163786" y="418554"/>
                    </a:cubicBezTo>
                    <a:cubicBezTo>
                      <a:pt x="127371" y="387961"/>
                      <a:pt x="100197" y="356420"/>
                      <a:pt x="80443" y="332829"/>
                    </a:cubicBezTo>
                    <a:cubicBezTo>
                      <a:pt x="213089" y="211606"/>
                      <a:pt x="-2362" y="269466"/>
                      <a:pt x="19" y="238907"/>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1" name="Oval 750">
                <a:extLst>
                  <a:ext uri="{FF2B5EF4-FFF2-40B4-BE49-F238E27FC236}">
                    <a16:creationId xmlns:a16="http://schemas.microsoft.com/office/drawing/2014/main" id="{42D71A80-5EF9-54B1-1C2E-B916A3A71BFF}"/>
                  </a:ext>
                </a:extLst>
              </p:cNvPr>
              <p:cNvSpPr/>
              <p:nvPr/>
            </p:nvSpPr>
            <p:spPr>
              <a:xfrm>
                <a:off x="648241" y="4258536"/>
                <a:ext cx="72051" cy="720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2" name="Oval 751">
                <a:extLst>
                  <a:ext uri="{FF2B5EF4-FFF2-40B4-BE49-F238E27FC236}">
                    <a16:creationId xmlns:a16="http://schemas.microsoft.com/office/drawing/2014/main" id="{650BD330-E9BD-F606-20E7-DBB1450CDA87}"/>
                  </a:ext>
                </a:extLst>
              </p:cNvPr>
              <p:cNvSpPr/>
              <p:nvPr/>
            </p:nvSpPr>
            <p:spPr>
              <a:xfrm>
                <a:off x="560596" y="4348108"/>
                <a:ext cx="72051" cy="7205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3" name="Oval 752">
                <a:extLst>
                  <a:ext uri="{FF2B5EF4-FFF2-40B4-BE49-F238E27FC236}">
                    <a16:creationId xmlns:a16="http://schemas.microsoft.com/office/drawing/2014/main" id="{C05DBBED-3D03-626B-473B-958350C8D6E3}"/>
                  </a:ext>
                </a:extLst>
              </p:cNvPr>
              <p:cNvSpPr/>
              <p:nvPr/>
            </p:nvSpPr>
            <p:spPr>
              <a:xfrm>
                <a:off x="819745" y="4118628"/>
                <a:ext cx="44738" cy="4921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4391A213-435A-F4B1-D749-5C9531ED74F9}"/>
                </a:ext>
              </a:extLst>
            </p:cNvPr>
            <p:cNvGrpSpPr/>
            <p:nvPr/>
          </p:nvGrpSpPr>
          <p:grpSpPr>
            <a:xfrm rot="21179491" flipH="1">
              <a:off x="2486726" y="4359955"/>
              <a:ext cx="411274" cy="409050"/>
              <a:chOff x="3230216" y="1946582"/>
              <a:chExt cx="2288166" cy="2275781"/>
            </a:xfrm>
            <a:solidFill>
              <a:schemeClr val="tx1">
                <a:lumMod val="75000"/>
                <a:lumOff val="25000"/>
              </a:schemeClr>
            </a:solidFill>
          </p:grpSpPr>
          <p:sp>
            <p:nvSpPr>
              <p:cNvPr id="737" name="Freeform 736">
                <a:extLst>
                  <a:ext uri="{FF2B5EF4-FFF2-40B4-BE49-F238E27FC236}">
                    <a16:creationId xmlns:a16="http://schemas.microsoft.com/office/drawing/2014/main" id="{728A1BEB-ECC0-5C21-BC2E-599DA1C64F88}"/>
                  </a:ext>
                </a:extLst>
              </p:cNvPr>
              <p:cNvSpPr/>
              <p:nvPr/>
            </p:nvSpPr>
            <p:spPr>
              <a:xfrm>
                <a:off x="3469992" y="2188054"/>
                <a:ext cx="1800912" cy="1800912"/>
              </a:xfrm>
              <a:custGeom>
                <a:avLst/>
                <a:gdLst>
                  <a:gd name="connsiteX0" fmla="*/ 900456 w 1800912"/>
                  <a:gd name="connsiteY0" fmla="*/ 0 h 1800912"/>
                  <a:gd name="connsiteX1" fmla="*/ 1800912 w 1800912"/>
                  <a:gd name="connsiteY1" fmla="*/ 900456 h 1800912"/>
                  <a:gd name="connsiteX2" fmla="*/ 900456 w 1800912"/>
                  <a:gd name="connsiteY2" fmla="*/ 1800912 h 1800912"/>
                  <a:gd name="connsiteX3" fmla="*/ 0 w 1800912"/>
                  <a:gd name="connsiteY3" fmla="*/ 900456 h 1800912"/>
                  <a:gd name="connsiteX4" fmla="*/ 900456 w 1800912"/>
                  <a:gd name="connsiteY4" fmla="*/ 0 h 1800912"/>
                  <a:gd name="connsiteX5" fmla="*/ 900456 w 1800912"/>
                  <a:gd name="connsiteY5" fmla="*/ 280940 h 1800912"/>
                  <a:gd name="connsiteX6" fmla="*/ 286666 w 1800912"/>
                  <a:gd name="connsiteY6" fmla="*/ 894730 h 1800912"/>
                  <a:gd name="connsiteX7" fmla="*/ 900456 w 1800912"/>
                  <a:gd name="connsiteY7" fmla="*/ 1508520 h 1800912"/>
                  <a:gd name="connsiteX8" fmla="*/ 1514246 w 1800912"/>
                  <a:gd name="connsiteY8" fmla="*/ 894730 h 1800912"/>
                  <a:gd name="connsiteX9" fmla="*/ 900456 w 1800912"/>
                  <a:gd name="connsiteY9" fmla="*/ 280940 h 180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912" h="1800912">
                    <a:moveTo>
                      <a:pt x="900456" y="0"/>
                    </a:moveTo>
                    <a:cubicBezTo>
                      <a:pt x="1397764" y="0"/>
                      <a:pt x="1800912" y="403148"/>
                      <a:pt x="1800912" y="900456"/>
                    </a:cubicBezTo>
                    <a:cubicBezTo>
                      <a:pt x="1800912" y="1397764"/>
                      <a:pt x="1397764" y="1800912"/>
                      <a:pt x="900456" y="1800912"/>
                    </a:cubicBezTo>
                    <a:cubicBezTo>
                      <a:pt x="403148" y="1800912"/>
                      <a:pt x="0" y="1397764"/>
                      <a:pt x="0" y="900456"/>
                    </a:cubicBezTo>
                    <a:cubicBezTo>
                      <a:pt x="0" y="403148"/>
                      <a:pt x="403148" y="0"/>
                      <a:pt x="900456" y="0"/>
                    </a:cubicBezTo>
                    <a:close/>
                    <a:moveTo>
                      <a:pt x="900456" y="280940"/>
                    </a:moveTo>
                    <a:cubicBezTo>
                      <a:pt x="561469" y="280940"/>
                      <a:pt x="286666" y="555743"/>
                      <a:pt x="286666" y="894730"/>
                    </a:cubicBezTo>
                    <a:cubicBezTo>
                      <a:pt x="286666" y="1233717"/>
                      <a:pt x="561469" y="1508520"/>
                      <a:pt x="900456" y="1508520"/>
                    </a:cubicBezTo>
                    <a:cubicBezTo>
                      <a:pt x="1239443" y="1508520"/>
                      <a:pt x="1514246" y="1233717"/>
                      <a:pt x="1514246" y="894730"/>
                    </a:cubicBezTo>
                    <a:cubicBezTo>
                      <a:pt x="1514246" y="555743"/>
                      <a:pt x="1239443" y="280940"/>
                      <a:pt x="900456" y="28094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8" name="Rectangle 8">
                <a:extLst>
                  <a:ext uri="{FF2B5EF4-FFF2-40B4-BE49-F238E27FC236}">
                    <a16:creationId xmlns:a16="http://schemas.microsoft.com/office/drawing/2014/main" id="{129ED00D-ED79-01CE-AA6B-F85485D72B75}"/>
                  </a:ext>
                </a:extLst>
              </p:cNvPr>
              <p:cNvSpPr/>
              <p:nvPr/>
            </p:nvSpPr>
            <p:spPr>
              <a:xfrm>
                <a:off x="5065569" y="2450370"/>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9" name="Rectangle 8">
                <a:extLst>
                  <a:ext uri="{FF2B5EF4-FFF2-40B4-BE49-F238E27FC236}">
                    <a16:creationId xmlns:a16="http://schemas.microsoft.com/office/drawing/2014/main" id="{C39534F8-81E9-91EC-E816-04B7201CFAFA}"/>
                  </a:ext>
                </a:extLst>
              </p:cNvPr>
              <p:cNvSpPr/>
              <p:nvPr/>
            </p:nvSpPr>
            <p:spPr>
              <a:xfrm rot="1720513">
                <a:off x="5165419" y="294394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0" name="Rectangle 8">
                <a:extLst>
                  <a:ext uri="{FF2B5EF4-FFF2-40B4-BE49-F238E27FC236}">
                    <a16:creationId xmlns:a16="http://schemas.microsoft.com/office/drawing/2014/main" id="{0951B7AB-D998-E0F1-A299-3B1DD00715EF}"/>
                  </a:ext>
                </a:extLst>
              </p:cNvPr>
              <p:cNvSpPr/>
              <p:nvPr/>
            </p:nvSpPr>
            <p:spPr>
              <a:xfrm rot="3642261">
                <a:off x="5008069" y="341971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1" name="Rectangle 8">
                <a:extLst>
                  <a:ext uri="{FF2B5EF4-FFF2-40B4-BE49-F238E27FC236}">
                    <a16:creationId xmlns:a16="http://schemas.microsoft.com/office/drawing/2014/main" id="{31FAED68-CCA1-C495-3C04-272AB81072C9}"/>
                  </a:ext>
                </a:extLst>
              </p:cNvPr>
              <p:cNvSpPr/>
              <p:nvPr/>
            </p:nvSpPr>
            <p:spPr>
              <a:xfrm rot="5230047">
                <a:off x="4628738" y="374472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2" name="Rectangle 8">
                <a:extLst>
                  <a:ext uri="{FF2B5EF4-FFF2-40B4-BE49-F238E27FC236}">
                    <a16:creationId xmlns:a16="http://schemas.microsoft.com/office/drawing/2014/main" id="{CBC34C5E-887E-A16E-7FDB-4AC3E739C896}"/>
                  </a:ext>
                </a:extLst>
              </p:cNvPr>
              <p:cNvSpPr/>
              <p:nvPr/>
            </p:nvSpPr>
            <p:spPr>
              <a:xfrm rot="7194300">
                <a:off x="4142449" y="3849159"/>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3" name="Rectangle 8">
                <a:extLst>
                  <a:ext uri="{FF2B5EF4-FFF2-40B4-BE49-F238E27FC236}">
                    <a16:creationId xmlns:a16="http://schemas.microsoft.com/office/drawing/2014/main" id="{33A51D83-E80F-C159-D459-43E7F51CCDFB}"/>
                  </a:ext>
                </a:extLst>
              </p:cNvPr>
              <p:cNvSpPr/>
              <p:nvPr/>
            </p:nvSpPr>
            <p:spPr>
              <a:xfrm rot="8994300">
                <a:off x="3664158" y="369243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4" name="Rectangle 8">
                <a:extLst>
                  <a:ext uri="{FF2B5EF4-FFF2-40B4-BE49-F238E27FC236}">
                    <a16:creationId xmlns:a16="http://schemas.microsoft.com/office/drawing/2014/main" id="{662AAA43-1FC1-5046-B496-C3643F35FA90}"/>
                  </a:ext>
                </a:extLst>
              </p:cNvPr>
              <p:cNvSpPr/>
              <p:nvPr/>
            </p:nvSpPr>
            <p:spPr>
              <a:xfrm rot="10794300">
                <a:off x="3324960" y="331635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5" name="Rectangle 8">
                <a:extLst>
                  <a:ext uri="{FF2B5EF4-FFF2-40B4-BE49-F238E27FC236}">
                    <a16:creationId xmlns:a16="http://schemas.microsoft.com/office/drawing/2014/main" id="{90527565-FAA0-8F7C-37B2-315824506AE0}"/>
                  </a:ext>
                </a:extLst>
              </p:cNvPr>
              <p:cNvSpPr/>
              <p:nvPr/>
            </p:nvSpPr>
            <p:spPr>
              <a:xfrm rot="12617203">
                <a:off x="3230216" y="2824508"/>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6" name="Rectangle 8">
                <a:extLst>
                  <a:ext uri="{FF2B5EF4-FFF2-40B4-BE49-F238E27FC236}">
                    <a16:creationId xmlns:a16="http://schemas.microsoft.com/office/drawing/2014/main" id="{5D0D6E9F-ACA6-D800-F50B-DBAE365F6178}"/>
                  </a:ext>
                </a:extLst>
              </p:cNvPr>
              <p:cNvSpPr/>
              <p:nvPr/>
            </p:nvSpPr>
            <p:spPr>
              <a:xfrm rot="14388061">
                <a:off x="3388303" y="235358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7" name="Rectangle 8">
                <a:extLst>
                  <a:ext uri="{FF2B5EF4-FFF2-40B4-BE49-F238E27FC236}">
                    <a16:creationId xmlns:a16="http://schemas.microsoft.com/office/drawing/2014/main" id="{94ADEB00-C009-DA92-C035-8BB358127D9A}"/>
                  </a:ext>
                </a:extLst>
              </p:cNvPr>
              <p:cNvSpPr/>
              <p:nvPr/>
            </p:nvSpPr>
            <p:spPr>
              <a:xfrm rot="16188061">
                <a:off x="3760532" y="2026027"/>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748" name="Rectangle 8">
                <a:extLst>
                  <a:ext uri="{FF2B5EF4-FFF2-40B4-BE49-F238E27FC236}">
                    <a16:creationId xmlns:a16="http://schemas.microsoft.com/office/drawing/2014/main" id="{FF863F1B-C38E-9170-390C-BCFBFB01575A}"/>
                  </a:ext>
                </a:extLst>
              </p:cNvPr>
              <p:cNvSpPr/>
              <p:nvPr/>
            </p:nvSpPr>
            <p:spPr>
              <a:xfrm rot="18087264">
                <a:off x="4262275" y="192634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749" name="Rectangle 8">
                <a:extLst>
                  <a:ext uri="{FF2B5EF4-FFF2-40B4-BE49-F238E27FC236}">
                    <a16:creationId xmlns:a16="http://schemas.microsoft.com/office/drawing/2014/main" id="{1FB4BA61-E23D-9F27-24CE-D1E317152C41}"/>
                  </a:ext>
                </a:extLst>
              </p:cNvPr>
              <p:cNvSpPr/>
              <p:nvPr/>
            </p:nvSpPr>
            <p:spPr>
              <a:xfrm rot="19822282">
                <a:off x="4731059" y="2087733"/>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nvGrpSpPr>
            <p:cNvPr id="45" name="Group 44">
              <a:extLst>
                <a:ext uri="{FF2B5EF4-FFF2-40B4-BE49-F238E27FC236}">
                  <a16:creationId xmlns:a16="http://schemas.microsoft.com/office/drawing/2014/main" id="{5E3B95B0-4E87-4E48-2DD1-2D813D918C4C}"/>
                </a:ext>
              </a:extLst>
            </p:cNvPr>
            <p:cNvGrpSpPr/>
            <p:nvPr/>
          </p:nvGrpSpPr>
          <p:grpSpPr>
            <a:xfrm rot="21384531" flipH="1">
              <a:off x="3718731" y="2844002"/>
              <a:ext cx="362454" cy="508802"/>
              <a:chOff x="6779419" y="3445670"/>
              <a:chExt cx="538161" cy="755456"/>
            </a:xfrm>
            <a:solidFill>
              <a:schemeClr val="tx1">
                <a:lumMod val="75000"/>
                <a:lumOff val="25000"/>
              </a:schemeClr>
            </a:solidFill>
          </p:grpSpPr>
          <p:sp>
            <p:nvSpPr>
              <p:cNvPr id="731" name="Freeform 730">
                <a:extLst>
                  <a:ext uri="{FF2B5EF4-FFF2-40B4-BE49-F238E27FC236}">
                    <a16:creationId xmlns:a16="http://schemas.microsoft.com/office/drawing/2014/main" id="{47D145F5-7703-044A-61DC-97F7B47017B9}"/>
                  </a:ext>
                </a:extLst>
              </p:cNvPr>
              <p:cNvSpPr/>
              <p:nvPr/>
            </p:nvSpPr>
            <p:spPr>
              <a:xfrm>
                <a:off x="6779419" y="3445670"/>
                <a:ext cx="538161" cy="195261"/>
              </a:xfrm>
              <a:custGeom>
                <a:avLst/>
                <a:gdLst>
                  <a:gd name="connsiteX0" fmla="*/ 201498 w 538161"/>
                  <a:gd name="connsiteY0" fmla="*/ 0 h 195261"/>
                  <a:gd name="connsiteX1" fmla="*/ 352425 w 538161"/>
                  <a:gd name="connsiteY1" fmla="*/ 0 h 195261"/>
                  <a:gd name="connsiteX2" fmla="*/ 399758 w 538161"/>
                  <a:gd name="connsiteY2" fmla="*/ 51277 h 195261"/>
                  <a:gd name="connsiteX3" fmla="*/ 512576 w 538161"/>
                  <a:gd name="connsiteY3" fmla="*/ 51277 h 195261"/>
                  <a:gd name="connsiteX4" fmla="*/ 538161 w 538161"/>
                  <a:gd name="connsiteY4" fmla="*/ 78551 h 195261"/>
                  <a:gd name="connsiteX5" fmla="*/ 535780 w 538161"/>
                  <a:gd name="connsiteY5" fmla="*/ 195261 h 195261"/>
                  <a:gd name="connsiteX6" fmla="*/ 2381 w 538161"/>
                  <a:gd name="connsiteY6" fmla="*/ 195261 h 195261"/>
                  <a:gd name="connsiteX7" fmla="*/ 0 w 538161"/>
                  <a:gd name="connsiteY7" fmla="*/ 78551 h 195261"/>
                  <a:gd name="connsiteX8" fmla="*/ 25585 w 538161"/>
                  <a:gd name="connsiteY8" fmla="*/ 51277 h 195261"/>
                  <a:gd name="connsiteX9" fmla="*/ 156137 w 538161"/>
                  <a:gd name="connsiteY9" fmla="*/ 51277 h 19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161" h="195261">
                    <a:moveTo>
                      <a:pt x="201498" y="0"/>
                    </a:moveTo>
                    <a:lnTo>
                      <a:pt x="352425" y="0"/>
                    </a:lnTo>
                    <a:lnTo>
                      <a:pt x="399758" y="51277"/>
                    </a:lnTo>
                    <a:lnTo>
                      <a:pt x="512576" y="51277"/>
                    </a:lnTo>
                    <a:cubicBezTo>
                      <a:pt x="526706" y="51277"/>
                      <a:pt x="538161" y="63488"/>
                      <a:pt x="538161" y="78551"/>
                    </a:cubicBezTo>
                    <a:cubicBezTo>
                      <a:pt x="537367" y="112377"/>
                      <a:pt x="536574" y="161435"/>
                      <a:pt x="535780" y="195261"/>
                    </a:cubicBezTo>
                    <a:lnTo>
                      <a:pt x="2381" y="195261"/>
                    </a:lnTo>
                    <a:cubicBezTo>
                      <a:pt x="1587" y="156358"/>
                      <a:pt x="794" y="117455"/>
                      <a:pt x="0" y="78551"/>
                    </a:cubicBezTo>
                    <a:cubicBezTo>
                      <a:pt x="0" y="63488"/>
                      <a:pt x="11455" y="51277"/>
                      <a:pt x="25585" y="51277"/>
                    </a:cubicBezTo>
                    <a:lnTo>
                      <a:pt x="156137" y="5127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2" name="Rounded Rectangle 217">
                <a:extLst>
                  <a:ext uri="{FF2B5EF4-FFF2-40B4-BE49-F238E27FC236}">
                    <a16:creationId xmlns:a16="http://schemas.microsoft.com/office/drawing/2014/main" id="{F0DC979C-312F-8105-DA28-2BE076FC3554}"/>
                  </a:ext>
                </a:extLst>
              </p:cNvPr>
              <p:cNvSpPr/>
              <p:nvPr/>
            </p:nvSpPr>
            <p:spPr>
              <a:xfrm>
                <a:off x="6780523" y="3676650"/>
                <a:ext cx="534676" cy="524476"/>
              </a:xfrm>
              <a:custGeom>
                <a:avLst/>
                <a:gdLst>
                  <a:gd name="connsiteX0" fmla="*/ 0 w 534676"/>
                  <a:gd name="connsiteY0" fmla="*/ 89114 h 534676"/>
                  <a:gd name="connsiteX1" fmla="*/ 89114 w 534676"/>
                  <a:gd name="connsiteY1" fmla="*/ 0 h 534676"/>
                  <a:gd name="connsiteX2" fmla="*/ 445562 w 534676"/>
                  <a:gd name="connsiteY2" fmla="*/ 0 h 534676"/>
                  <a:gd name="connsiteX3" fmla="*/ 534676 w 534676"/>
                  <a:gd name="connsiteY3" fmla="*/ 89114 h 534676"/>
                  <a:gd name="connsiteX4" fmla="*/ 534676 w 534676"/>
                  <a:gd name="connsiteY4" fmla="*/ 445562 h 534676"/>
                  <a:gd name="connsiteX5" fmla="*/ 445562 w 534676"/>
                  <a:gd name="connsiteY5" fmla="*/ 534676 h 534676"/>
                  <a:gd name="connsiteX6" fmla="*/ 89114 w 534676"/>
                  <a:gd name="connsiteY6" fmla="*/ 534676 h 534676"/>
                  <a:gd name="connsiteX7" fmla="*/ 0 w 534676"/>
                  <a:gd name="connsiteY7" fmla="*/ 445562 h 534676"/>
                  <a:gd name="connsiteX8" fmla="*/ 0 w 534676"/>
                  <a:gd name="connsiteY8" fmla="*/ 89114 h 534676"/>
                  <a:gd name="connsiteX0" fmla="*/ 0 w 534676"/>
                  <a:gd name="connsiteY0" fmla="*/ 89114 h 534676"/>
                  <a:gd name="connsiteX1" fmla="*/ 445562 w 534676"/>
                  <a:gd name="connsiteY1" fmla="*/ 0 h 534676"/>
                  <a:gd name="connsiteX2" fmla="*/ 534676 w 534676"/>
                  <a:gd name="connsiteY2" fmla="*/ 89114 h 534676"/>
                  <a:gd name="connsiteX3" fmla="*/ 534676 w 534676"/>
                  <a:gd name="connsiteY3" fmla="*/ 445562 h 534676"/>
                  <a:gd name="connsiteX4" fmla="*/ 445562 w 534676"/>
                  <a:gd name="connsiteY4" fmla="*/ 534676 h 534676"/>
                  <a:gd name="connsiteX5" fmla="*/ 89114 w 534676"/>
                  <a:gd name="connsiteY5" fmla="*/ 534676 h 534676"/>
                  <a:gd name="connsiteX6" fmla="*/ 0 w 534676"/>
                  <a:gd name="connsiteY6" fmla="*/ 445562 h 534676"/>
                  <a:gd name="connsiteX7" fmla="*/ 0 w 534676"/>
                  <a:gd name="connsiteY7" fmla="*/ 89114 h 534676"/>
                  <a:gd name="connsiteX0" fmla="*/ 0 w 534676"/>
                  <a:gd name="connsiteY0" fmla="*/ 44556 h 490118"/>
                  <a:gd name="connsiteX1" fmla="*/ 534676 w 534676"/>
                  <a:gd name="connsiteY1" fmla="*/ 44556 h 490118"/>
                  <a:gd name="connsiteX2" fmla="*/ 534676 w 534676"/>
                  <a:gd name="connsiteY2" fmla="*/ 401004 h 490118"/>
                  <a:gd name="connsiteX3" fmla="*/ 445562 w 534676"/>
                  <a:gd name="connsiteY3" fmla="*/ 490118 h 490118"/>
                  <a:gd name="connsiteX4" fmla="*/ 89114 w 534676"/>
                  <a:gd name="connsiteY4" fmla="*/ 490118 h 490118"/>
                  <a:gd name="connsiteX5" fmla="*/ 0 w 534676"/>
                  <a:gd name="connsiteY5" fmla="*/ 401004 h 490118"/>
                  <a:gd name="connsiteX6" fmla="*/ 0 w 534676"/>
                  <a:gd name="connsiteY6" fmla="*/ 44556 h 490118"/>
                  <a:gd name="connsiteX0" fmla="*/ 0 w 534676"/>
                  <a:gd name="connsiteY0" fmla="*/ 25351 h 470913"/>
                  <a:gd name="connsiteX1" fmla="*/ 534676 w 534676"/>
                  <a:gd name="connsiteY1" fmla="*/ 25351 h 470913"/>
                  <a:gd name="connsiteX2" fmla="*/ 534676 w 534676"/>
                  <a:gd name="connsiteY2" fmla="*/ 381799 h 470913"/>
                  <a:gd name="connsiteX3" fmla="*/ 445562 w 534676"/>
                  <a:gd name="connsiteY3" fmla="*/ 470913 h 470913"/>
                  <a:gd name="connsiteX4" fmla="*/ 89114 w 534676"/>
                  <a:gd name="connsiteY4" fmla="*/ 470913 h 470913"/>
                  <a:gd name="connsiteX5" fmla="*/ 0 w 534676"/>
                  <a:gd name="connsiteY5" fmla="*/ 381799 h 470913"/>
                  <a:gd name="connsiteX6" fmla="*/ 0 w 534676"/>
                  <a:gd name="connsiteY6" fmla="*/ 25351 h 470913"/>
                  <a:gd name="connsiteX0" fmla="*/ 0 w 534676"/>
                  <a:gd name="connsiteY0" fmla="*/ 455 h 446017"/>
                  <a:gd name="connsiteX1" fmla="*/ 534676 w 534676"/>
                  <a:gd name="connsiteY1" fmla="*/ 455 h 446017"/>
                  <a:gd name="connsiteX2" fmla="*/ 534676 w 534676"/>
                  <a:gd name="connsiteY2" fmla="*/ 356903 h 446017"/>
                  <a:gd name="connsiteX3" fmla="*/ 445562 w 534676"/>
                  <a:gd name="connsiteY3" fmla="*/ 446017 h 446017"/>
                  <a:gd name="connsiteX4" fmla="*/ 89114 w 534676"/>
                  <a:gd name="connsiteY4" fmla="*/ 446017 h 446017"/>
                  <a:gd name="connsiteX5" fmla="*/ 0 w 534676"/>
                  <a:gd name="connsiteY5" fmla="*/ 356903 h 446017"/>
                  <a:gd name="connsiteX6" fmla="*/ 0 w 534676"/>
                  <a:gd name="connsiteY6" fmla="*/ 455 h 446017"/>
                  <a:gd name="connsiteX0" fmla="*/ 0 w 534676"/>
                  <a:gd name="connsiteY0" fmla="*/ 626 h 446188"/>
                  <a:gd name="connsiteX1" fmla="*/ 534676 w 534676"/>
                  <a:gd name="connsiteY1" fmla="*/ 626 h 446188"/>
                  <a:gd name="connsiteX2" fmla="*/ 534676 w 534676"/>
                  <a:gd name="connsiteY2" fmla="*/ 357074 h 446188"/>
                  <a:gd name="connsiteX3" fmla="*/ 445562 w 534676"/>
                  <a:gd name="connsiteY3" fmla="*/ 446188 h 446188"/>
                  <a:gd name="connsiteX4" fmla="*/ 89114 w 534676"/>
                  <a:gd name="connsiteY4" fmla="*/ 446188 h 446188"/>
                  <a:gd name="connsiteX5" fmla="*/ 0 w 534676"/>
                  <a:gd name="connsiteY5" fmla="*/ 357074 h 446188"/>
                  <a:gd name="connsiteX6" fmla="*/ 0 w 534676"/>
                  <a:gd name="connsiteY6" fmla="*/ 626 h 446188"/>
                  <a:gd name="connsiteX0" fmla="*/ 0 w 534676"/>
                  <a:gd name="connsiteY0" fmla="*/ 2381 h 447943"/>
                  <a:gd name="connsiteX1" fmla="*/ 534676 w 534676"/>
                  <a:gd name="connsiteY1" fmla="*/ 0 h 447943"/>
                  <a:gd name="connsiteX2" fmla="*/ 534676 w 534676"/>
                  <a:gd name="connsiteY2" fmla="*/ 358829 h 447943"/>
                  <a:gd name="connsiteX3" fmla="*/ 445562 w 534676"/>
                  <a:gd name="connsiteY3" fmla="*/ 447943 h 447943"/>
                  <a:gd name="connsiteX4" fmla="*/ 89114 w 534676"/>
                  <a:gd name="connsiteY4" fmla="*/ 447943 h 447943"/>
                  <a:gd name="connsiteX5" fmla="*/ 0 w 534676"/>
                  <a:gd name="connsiteY5" fmla="*/ 358829 h 447943"/>
                  <a:gd name="connsiteX6" fmla="*/ 0 w 534676"/>
                  <a:gd name="connsiteY6" fmla="*/ 2381 h 447943"/>
                  <a:gd name="connsiteX0" fmla="*/ 0 w 534676"/>
                  <a:gd name="connsiteY0" fmla="*/ 2381 h 447943"/>
                  <a:gd name="connsiteX1" fmla="*/ 534676 w 534676"/>
                  <a:gd name="connsiteY1" fmla="*/ 0 h 447943"/>
                  <a:gd name="connsiteX2" fmla="*/ 534676 w 534676"/>
                  <a:gd name="connsiteY2" fmla="*/ 358829 h 447943"/>
                  <a:gd name="connsiteX3" fmla="*/ 445562 w 534676"/>
                  <a:gd name="connsiteY3" fmla="*/ 447943 h 447943"/>
                  <a:gd name="connsiteX4" fmla="*/ 89114 w 534676"/>
                  <a:gd name="connsiteY4" fmla="*/ 447943 h 447943"/>
                  <a:gd name="connsiteX5" fmla="*/ 0 w 534676"/>
                  <a:gd name="connsiteY5" fmla="*/ 358829 h 447943"/>
                  <a:gd name="connsiteX6" fmla="*/ 0 w 534676"/>
                  <a:gd name="connsiteY6" fmla="*/ 2381 h 447943"/>
                  <a:gd name="connsiteX0" fmla="*/ 0 w 534676"/>
                  <a:gd name="connsiteY0" fmla="*/ 0 h 445562"/>
                  <a:gd name="connsiteX1" fmla="*/ 534676 w 534676"/>
                  <a:gd name="connsiteY1" fmla="*/ 2382 h 445562"/>
                  <a:gd name="connsiteX2" fmla="*/ 534676 w 534676"/>
                  <a:gd name="connsiteY2" fmla="*/ 356448 h 445562"/>
                  <a:gd name="connsiteX3" fmla="*/ 445562 w 534676"/>
                  <a:gd name="connsiteY3" fmla="*/ 445562 h 445562"/>
                  <a:gd name="connsiteX4" fmla="*/ 89114 w 534676"/>
                  <a:gd name="connsiteY4" fmla="*/ 445562 h 445562"/>
                  <a:gd name="connsiteX5" fmla="*/ 0 w 534676"/>
                  <a:gd name="connsiteY5" fmla="*/ 356448 h 445562"/>
                  <a:gd name="connsiteX6" fmla="*/ 0 w 534676"/>
                  <a:gd name="connsiteY6" fmla="*/ 0 h 445562"/>
                  <a:gd name="connsiteX0" fmla="*/ 0 w 534676"/>
                  <a:gd name="connsiteY0" fmla="*/ 0 h 445562"/>
                  <a:gd name="connsiteX1" fmla="*/ 532295 w 534676"/>
                  <a:gd name="connsiteY1" fmla="*/ 1 h 445562"/>
                  <a:gd name="connsiteX2" fmla="*/ 534676 w 534676"/>
                  <a:gd name="connsiteY2" fmla="*/ 356448 h 445562"/>
                  <a:gd name="connsiteX3" fmla="*/ 445562 w 534676"/>
                  <a:gd name="connsiteY3" fmla="*/ 445562 h 445562"/>
                  <a:gd name="connsiteX4" fmla="*/ 89114 w 534676"/>
                  <a:gd name="connsiteY4" fmla="*/ 445562 h 445562"/>
                  <a:gd name="connsiteX5" fmla="*/ 0 w 534676"/>
                  <a:gd name="connsiteY5" fmla="*/ 356448 h 445562"/>
                  <a:gd name="connsiteX6" fmla="*/ 0 w 534676"/>
                  <a:gd name="connsiteY6" fmla="*/ 0 h 44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676" h="445562">
                    <a:moveTo>
                      <a:pt x="0" y="0"/>
                    </a:moveTo>
                    <a:lnTo>
                      <a:pt x="532295" y="1"/>
                    </a:lnTo>
                    <a:cubicBezTo>
                      <a:pt x="533089" y="118817"/>
                      <a:pt x="533882" y="237632"/>
                      <a:pt x="534676" y="356448"/>
                    </a:cubicBezTo>
                    <a:cubicBezTo>
                      <a:pt x="534676" y="405664"/>
                      <a:pt x="494778" y="445562"/>
                      <a:pt x="445562" y="445562"/>
                    </a:cubicBezTo>
                    <a:lnTo>
                      <a:pt x="89114" y="445562"/>
                    </a:lnTo>
                    <a:cubicBezTo>
                      <a:pt x="39898" y="445562"/>
                      <a:pt x="0" y="405664"/>
                      <a:pt x="0" y="356448"/>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3" name="Group 732">
                <a:extLst>
                  <a:ext uri="{FF2B5EF4-FFF2-40B4-BE49-F238E27FC236}">
                    <a16:creationId xmlns:a16="http://schemas.microsoft.com/office/drawing/2014/main" id="{19D56005-71F0-10DB-97C4-349856CDC949}"/>
                  </a:ext>
                </a:extLst>
              </p:cNvPr>
              <p:cNvGrpSpPr/>
              <p:nvPr/>
            </p:nvGrpSpPr>
            <p:grpSpPr>
              <a:xfrm>
                <a:off x="6870130" y="3759652"/>
                <a:ext cx="363513" cy="359543"/>
                <a:chOff x="6870130" y="3759652"/>
                <a:chExt cx="363513" cy="359543"/>
              </a:xfrm>
              <a:grpFill/>
            </p:grpSpPr>
            <p:sp>
              <p:nvSpPr>
                <p:cNvPr id="734" name="Rounded Rectangle 733">
                  <a:extLst>
                    <a:ext uri="{FF2B5EF4-FFF2-40B4-BE49-F238E27FC236}">
                      <a16:creationId xmlns:a16="http://schemas.microsoft.com/office/drawing/2014/main" id="{38AD94CB-7346-C189-F618-79C1D5E9B31C}"/>
                    </a:ext>
                  </a:extLst>
                </p:cNvPr>
                <p:cNvSpPr/>
                <p:nvPr/>
              </p:nvSpPr>
              <p:spPr>
                <a:xfrm>
                  <a:off x="6870130" y="3759652"/>
                  <a:ext cx="64667" cy="359543"/>
                </a:xfrm>
                <a:prstGeom prst="roundRect">
                  <a:avLst>
                    <a:gd name="adj" fmla="val 4980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5" name="Rounded Rectangle 734">
                  <a:extLst>
                    <a:ext uri="{FF2B5EF4-FFF2-40B4-BE49-F238E27FC236}">
                      <a16:creationId xmlns:a16="http://schemas.microsoft.com/office/drawing/2014/main" id="{24A64D5E-97DC-7EB9-F726-FFFF095AE98B}"/>
                    </a:ext>
                  </a:extLst>
                </p:cNvPr>
                <p:cNvSpPr/>
                <p:nvPr/>
              </p:nvSpPr>
              <p:spPr>
                <a:xfrm>
                  <a:off x="7019553" y="3759652"/>
                  <a:ext cx="64667" cy="359543"/>
                </a:xfrm>
                <a:prstGeom prst="roundRect">
                  <a:avLst>
                    <a:gd name="adj" fmla="val 4980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6" name="Rounded Rectangle 735">
                  <a:extLst>
                    <a:ext uri="{FF2B5EF4-FFF2-40B4-BE49-F238E27FC236}">
                      <a16:creationId xmlns:a16="http://schemas.microsoft.com/office/drawing/2014/main" id="{53EE75DE-358B-7713-832F-D09A9DE90313}"/>
                    </a:ext>
                  </a:extLst>
                </p:cNvPr>
                <p:cNvSpPr/>
                <p:nvPr/>
              </p:nvSpPr>
              <p:spPr>
                <a:xfrm>
                  <a:off x="7168976" y="3759652"/>
                  <a:ext cx="64667" cy="359543"/>
                </a:xfrm>
                <a:prstGeom prst="roundRect">
                  <a:avLst>
                    <a:gd name="adj" fmla="val 4980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6" name="Group 45">
              <a:extLst>
                <a:ext uri="{FF2B5EF4-FFF2-40B4-BE49-F238E27FC236}">
                  <a16:creationId xmlns:a16="http://schemas.microsoft.com/office/drawing/2014/main" id="{BEC7D8C7-0DD1-A824-0B84-B13DD763F1BF}"/>
                </a:ext>
              </a:extLst>
            </p:cNvPr>
            <p:cNvGrpSpPr/>
            <p:nvPr/>
          </p:nvGrpSpPr>
          <p:grpSpPr>
            <a:xfrm rot="21179491" flipH="1">
              <a:off x="2278487" y="3806060"/>
              <a:ext cx="605040" cy="595368"/>
              <a:chOff x="6226969" y="1716232"/>
              <a:chExt cx="712451" cy="701061"/>
            </a:xfrm>
            <a:solidFill>
              <a:schemeClr val="tx1">
                <a:lumMod val="75000"/>
                <a:lumOff val="25000"/>
              </a:schemeClr>
            </a:solidFill>
          </p:grpSpPr>
          <p:sp>
            <p:nvSpPr>
              <p:cNvPr id="729" name="Freeform 728">
                <a:extLst>
                  <a:ext uri="{FF2B5EF4-FFF2-40B4-BE49-F238E27FC236}">
                    <a16:creationId xmlns:a16="http://schemas.microsoft.com/office/drawing/2014/main" id="{6CB1AB9C-6BF3-4AC9-5957-1BD6CCF869D4}"/>
                  </a:ext>
                </a:extLst>
              </p:cNvPr>
              <p:cNvSpPr/>
              <p:nvPr/>
            </p:nvSpPr>
            <p:spPr>
              <a:xfrm rot="9320567" flipH="1">
                <a:off x="6287753" y="1716232"/>
                <a:ext cx="651667" cy="701061"/>
              </a:xfrm>
              <a:custGeom>
                <a:avLst/>
                <a:gdLst>
                  <a:gd name="connsiteX0" fmla="*/ 626573 w 651667"/>
                  <a:gd name="connsiteY0" fmla="*/ 586518 h 701061"/>
                  <a:gd name="connsiteX1" fmla="*/ 642158 w 651667"/>
                  <a:gd name="connsiteY1" fmla="*/ 572116 h 701061"/>
                  <a:gd name="connsiteX2" fmla="*/ 649113 w 651667"/>
                  <a:gd name="connsiteY2" fmla="*/ 557034 h 701061"/>
                  <a:gd name="connsiteX3" fmla="*/ 635546 w 651667"/>
                  <a:gd name="connsiteY3" fmla="*/ 520245 h 701061"/>
                  <a:gd name="connsiteX4" fmla="*/ 407050 w 651667"/>
                  <a:gd name="connsiteY4" fmla="*/ 414869 h 701061"/>
                  <a:gd name="connsiteX5" fmla="*/ 354303 w 651667"/>
                  <a:gd name="connsiteY5" fmla="*/ 28421 h 701061"/>
                  <a:gd name="connsiteX6" fmla="*/ 287707 w 651667"/>
                  <a:gd name="connsiteY6" fmla="*/ 0 h 701061"/>
                  <a:gd name="connsiteX7" fmla="*/ 248346 w 651667"/>
                  <a:gd name="connsiteY7" fmla="*/ 341679 h 701061"/>
                  <a:gd name="connsiteX8" fmla="*/ 123939 w 651667"/>
                  <a:gd name="connsiteY8" fmla="*/ 284306 h 701061"/>
                  <a:gd name="connsiteX9" fmla="*/ 87150 w 651667"/>
                  <a:gd name="connsiteY9" fmla="*/ 297873 h 701061"/>
                  <a:gd name="connsiteX10" fmla="*/ 80195 w 651667"/>
                  <a:gd name="connsiteY10" fmla="*/ 312954 h 701061"/>
                  <a:gd name="connsiteX11" fmla="*/ 93761 w 651667"/>
                  <a:gd name="connsiteY11" fmla="*/ 349743 h 701061"/>
                  <a:gd name="connsiteX12" fmla="*/ 225075 w 651667"/>
                  <a:gd name="connsiteY12" fmla="*/ 410301 h 701061"/>
                  <a:gd name="connsiteX13" fmla="*/ 0 w 651667"/>
                  <a:gd name="connsiteY13" fmla="*/ 671347 h 701061"/>
                  <a:gd name="connsiteX14" fmla="*/ 66030 w 651667"/>
                  <a:gd name="connsiteY14" fmla="*/ 701061 h 701061"/>
                  <a:gd name="connsiteX15" fmla="*/ 380328 w 651667"/>
                  <a:gd name="connsiteY15" fmla="*/ 481899 h 701061"/>
                  <a:gd name="connsiteX16" fmla="*/ 605368 w 651667"/>
                  <a:gd name="connsiteY16" fmla="*/ 585682 h 701061"/>
                  <a:gd name="connsiteX17" fmla="*/ 626573 w 651667"/>
                  <a:gd name="connsiteY17" fmla="*/ 586518 h 70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1667" h="701061">
                    <a:moveTo>
                      <a:pt x="626573" y="586518"/>
                    </a:moveTo>
                    <a:cubicBezTo>
                      <a:pt x="633230" y="584063"/>
                      <a:pt x="638951" y="579068"/>
                      <a:pt x="642158" y="572116"/>
                    </a:cubicBezTo>
                    <a:lnTo>
                      <a:pt x="649113" y="557034"/>
                    </a:lnTo>
                    <a:cubicBezTo>
                      <a:pt x="655525" y="543129"/>
                      <a:pt x="649452" y="526658"/>
                      <a:pt x="635546" y="520245"/>
                    </a:cubicBezTo>
                    <a:lnTo>
                      <a:pt x="407050" y="414869"/>
                    </a:lnTo>
                    <a:lnTo>
                      <a:pt x="354303" y="28421"/>
                    </a:lnTo>
                    <a:lnTo>
                      <a:pt x="287707" y="0"/>
                    </a:lnTo>
                    <a:lnTo>
                      <a:pt x="248346" y="341679"/>
                    </a:lnTo>
                    <a:lnTo>
                      <a:pt x="123939" y="284306"/>
                    </a:lnTo>
                    <a:cubicBezTo>
                      <a:pt x="110033" y="277893"/>
                      <a:pt x="93563" y="283967"/>
                      <a:pt x="87150" y="297873"/>
                    </a:cubicBezTo>
                    <a:lnTo>
                      <a:pt x="80195" y="312954"/>
                    </a:lnTo>
                    <a:cubicBezTo>
                      <a:pt x="73782" y="326860"/>
                      <a:pt x="79856" y="343330"/>
                      <a:pt x="93761" y="349743"/>
                    </a:cubicBezTo>
                    <a:lnTo>
                      <a:pt x="225075" y="410301"/>
                    </a:lnTo>
                    <a:lnTo>
                      <a:pt x="0" y="671347"/>
                    </a:lnTo>
                    <a:lnTo>
                      <a:pt x="66030" y="701061"/>
                    </a:lnTo>
                    <a:lnTo>
                      <a:pt x="380328" y="481899"/>
                    </a:lnTo>
                    <a:lnTo>
                      <a:pt x="605368" y="585682"/>
                    </a:lnTo>
                    <a:cubicBezTo>
                      <a:pt x="612322" y="588888"/>
                      <a:pt x="619915" y="588973"/>
                      <a:pt x="626573" y="58651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0" name="Rectangle 266">
                <a:extLst>
                  <a:ext uri="{FF2B5EF4-FFF2-40B4-BE49-F238E27FC236}">
                    <a16:creationId xmlns:a16="http://schemas.microsoft.com/office/drawing/2014/main" id="{6405B583-A88F-64E2-36B8-8907AC9BFE00}"/>
                  </a:ext>
                </a:extLst>
              </p:cNvPr>
              <p:cNvSpPr/>
              <p:nvPr/>
            </p:nvSpPr>
            <p:spPr>
              <a:xfrm>
                <a:off x="6226969" y="2184991"/>
                <a:ext cx="207169" cy="193878"/>
              </a:xfrm>
              <a:custGeom>
                <a:avLst/>
                <a:gdLst>
                  <a:gd name="connsiteX0" fmla="*/ 0 w 207784"/>
                  <a:gd name="connsiteY0" fmla="*/ 0 h 207784"/>
                  <a:gd name="connsiteX1" fmla="*/ 207784 w 207784"/>
                  <a:gd name="connsiteY1" fmla="*/ 0 h 207784"/>
                  <a:gd name="connsiteX2" fmla="*/ 207784 w 207784"/>
                  <a:gd name="connsiteY2" fmla="*/ 207784 h 207784"/>
                  <a:gd name="connsiteX3" fmla="*/ 0 w 207784"/>
                  <a:gd name="connsiteY3" fmla="*/ 207784 h 207784"/>
                  <a:gd name="connsiteX4" fmla="*/ 0 w 207784"/>
                  <a:gd name="connsiteY4" fmla="*/ 0 h 207784"/>
                  <a:gd name="connsiteX0" fmla="*/ 0 w 207784"/>
                  <a:gd name="connsiteY0" fmla="*/ 0 h 207784"/>
                  <a:gd name="connsiteX1" fmla="*/ 183972 w 207784"/>
                  <a:gd name="connsiteY1" fmla="*/ 23813 h 207784"/>
                  <a:gd name="connsiteX2" fmla="*/ 207784 w 207784"/>
                  <a:gd name="connsiteY2" fmla="*/ 207784 h 207784"/>
                  <a:gd name="connsiteX3" fmla="*/ 0 w 207784"/>
                  <a:gd name="connsiteY3" fmla="*/ 207784 h 207784"/>
                  <a:gd name="connsiteX4" fmla="*/ 0 w 207784"/>
                  <a:gd name="connsiteY4" fmla="*/ 0 h 207784"/>
                  <a:gd name="connsiteX0" fmla="*/ 0 w 231597"/>
                  <a:gd name="connsiteY0" fmla="*/ 0 h 207784"/>
                  <a:gd name="connsiteX1" fmla="*/ 183972 w 231597"/>
                  <a:gd name="connsiteY1" fmla="*/ 23813 h 207784"/>
                  <a:gd name="connsiteX2" fmla="*/ 231597 w 231597"/>
                  <a:gd name="connsiteY2" fmla="*/ 74434 h 207784"/>
                  <a:gd name="connsiteX3" fmla="*/ 0 w 231597"/>
                  <a:gd name="connsiteY3" fmla="*/ 207784 h 207784"/>
                  <a:gd name="connsiteX4" fmla="*/ 0 w 231597"/>
                  <a:gd name="connsiteY4" fmla="*/ 0 h 207784"/>
                  <a:gd name="connsiteX0" fmla="*/ 0 w 245269"/>
                  <a:gd name="connsiteY0" fmla="*/ 0 h 172065"/>
                  <a:gd name="connsiteX1" fmla="*/ 183972 w 245269"/>
                  <a:gd name="connsiteY1" fmla="*/ 23813 h 172065"/>
                  <a:gd name="connsiteX2" fmla="*/ 231597 w 245269"/>
                  <a:gd name="connsiteY2" fmla="*/ 74434 h 172065"/>
                  <a:gd name="connsiteX3" fmla="*/ 245269 w 245269"/>
                  <a:gd name="connsiteY3" fmla="*/ 172065 h 172065"/>
                  <a:gd name="connsiteX4" fmla="*/ 0 w 245269"/>
                  <a:gd name="connsiteY4" fmla="*/ 0 h 172065"/>
                  <a:gd name="connsiteX0" fmla="*/ 0 w 166688"/>
                  <a:gd name="connsiteY0" fmla="*/ 9525 h 148252"/>
                  <a:gd name="connsiteX1" fmla="*/ 105391 w 166688"/>
                  <a:gd name="connsiteY1" fmla="*/ 0 h 148252"/>
                  <a:gd name="connsiteX2" fmla="*/ 153016 w 166688"/>
                  <a:gd name="connsiteY2" fmla="*/ 50621 h 148252"/>
                  <a:gd name="connsiteX3" fmla="*/ 166688 w 166688"/>
                  <a:gd name="connsiteY3" fmla="*/ 148252 h 148252"/>
                  <a:gd name="connsiteX4" fmla="*/ 0 w 166688"/>
                  <a:gd name="connsiteY4" fmla="*/ 9525 h 148252"/>
                  <a:gd name="connsiteX0" fmla="*/ 0 w 169069"/>
                  <a:gd name="connsiteY0" fmla="*/ 7144 h 148252"/>
                  <a:gd name="connsiteX1" fmla="*/ 107772 w 169069"/>
                  <a:gd name="connsiteY1" fmla="*/ 0 h 148252"/>
                  <a:gd name="connsiteX2" fmla="*/ 155397 w 169069"/>
                  <a:gd name="connsiteY2" fmla="*/ 50621 h 148252"/>
                  <a:gd name="connsiteX3" fmla="*/ 169069 w 169069"/>
                  <a:gd name="connsiteY3" fmla="*/ 148252 h 148252"/>
                  <a:gd name="connsiteX4" fmla="*/ 0 w 169069"/>
                  <a:gd name="connsiteY4" fmla="*/ 7144 h 148252"/>
                  <a:gd name="connsiteX0" fmla="*/ 0 w 169069"/>
                  <a:gd name="connsiteY0" fmla="*/ 7144 h 188229"/>
                  <a:gd name="connsiteX1" fmla="*/ 107772 w 169069"/>
                  <a:gd name="connsiteY1" fmla="*/ 0 h 188229"/>
                  <a:gd name="connsiteX2" fmla="*/ 155397 w 169069"/>
                  <a:gd name="connsiteY2" fmla="*/ 50621 h 188229"/>
                  <a:gd name="connsiteX3" fmla="*/ 169069 w 169069"/>
                  <a:gd name="connsiteY3" fmla="*/ 148252 h 188229"/>
                  <a:gd name="connsiteX4" fmla="*/ 128528 w 169069"/>
                  <a:gd name="connsiteY4" fmla="*/ 186734 h 188229"/>
                  <a:gd name="connsiteX5" fmla="*/ 0 w 169069"/>
                  <a:gd name="connsiteY5" fmla="*/ 7144 h 188229"/>
                  <a:gd name="connsiteX0" fmla="*/ 35778 w 204847"/>
                  <a:gd name="connsiteY0" fmla="*/ 7144 h 188229"/>
                  <a:gd name="connsiteX1" fmla="*/ 143550 w 204847"/>
                  <a:gd name="connsiteY1" fmla="*/ 0 h 188229"/>
                  <a:gd name="connsiteX2" fmla="*/ 191175 w 204847"/>
                  <a:gd name="connsiteY2" fmla="*/ 50621 h 188229"/>
                  <a:gd name="connsiteX3" fmla="*/ 204847 w 204847"/>
                  <a:gd name="connsiteY3" fmla="*/ 148252 h 188229"/>
                  <a:gd name="connsiteX4" fmla="*/ 164306 w 204847"/>
                  <a:gd name="connsiteY4" fmla="*/ 186734 h 188229"/>
                  <a:gd name="connsiteX5" fmla="*/ 0 w 204847"/>
                  <a:gd name="connsiteY5" fmla="*/ 46240 h 188229"/>
                  <a:gd name="connsiteX6" fmla="*/ 35778 w 204847"/>
                  <a:gd name="connsiteY6" fmla="*/ 7144 h 188229"/>
                  <a:gd name="connsiteX0" fmla="*/ 35778 w 204847"/>
                  <a:gd name="connsiteY0" fmla="*/ 7144 h 188229"/>
                  <a:gd name="connsiteX1" fmla="*/ 143550 w 204847"/>
                  <a:gd name="connsiteY1" fmla="*/ 0 h 188229"/>
                  <a:gd name="connsiteX2" fmla="*/ 191175 w 204847"/>
                  <a:gd name="connsiteY2" fmla="*/ 50621 h 188229"/>
                  <a:gd name="connsiteX3" fmla="*/ 204847 w 204847"/>
                  <a:gd name="connsiteY3" fmla="*/ 148252 h 188229"/>
                  <a:gd name="connsiteX4" fmla="*/ 164306 w 204847"/>
                  <a:gd name="connsiteY4" fmla="*/ 186734 h 188229"/>
                  <a:gd name="connsiteX5" fmla="*/ 130969 w 204847"/>
                  <a:gd name="connsiteY5" fmla="*/ 67672 h 188229"/>
                  <a:gd name="connsiteX6" fmla="*/ 0 w 204847"/>
                  <a:gd name="connsiteY6" fmla="*/ 46240 h 188229"/>
                  <a:gd name="connsiteX7" fmla="*/ 35778 w 204847"/>
                  <a:gd name="connsiteY7" fmla="*/ 7144 h 188229"/>
                  <a:gd name="connsiteX0" fmla="*/ 35778 w 204847"/>
                  <a:gd name="connsiteY0" fmla="*/ 7144 h 188229"/>
                  <a:gd name="connsiteX1" fmla="*/ 143550 w 204847"/>
                  <a:gd name="connsiteY1" fmla="*/ 0 h 188229"/>
                  <a:gd name="connsiteX2" fmla="*/ 191175 w 204847"/>
                  <a:gd name="connsiteY2" fmla="*/ 50621 h 188229"/>
                  <a:gd name="connsiteX3" fmla="*/ 204847 w 204847"/>
                  <a:gd name="connsiteY3" fmla="*/ 148252 h 188229"/>
                  <a:gd name="connsiteX4" fmla="*/ 164306 w 204847"/>
                  <a:gd name="connsiteY4" fmla="*/ 186734 h 188229"/>
                  <a:gd name="connsiteX5" fmla="*/ 104775 w 204847"/>
                  <a:gd name="connsiteY5" fmla="*/ 89103 h 188229"/>
                  <a:gd name="connsiteX6" fmla="*/ 0 w 204847"/>
                  <a:gd name="connsiteY6" fmla="*/ 46240 h 188229"/>
                  <a:gd name="connsiteX7" fmla="*/ 35778 w 204847"/>
                  <a:gd name="connsiteY7" fmla="*/ 7144 h 188229"/>
                  <a:gd name="connsiteX0" fmla="*/ 35778 w 204847"/>
                  <a:gd name="connsiteY0" fmla="*/ 7144 h 188229"/>
                  <a:gd name="connsiteX1" fmla="*/ 143550 w 204847"/>
                  <a:gd name="connsiteY1" fmla="*/ 0 h 188229"/>
                  <a:gd name="connsiteX2" fmla="*/ 191175 w 204847"/>
                  <a:gd name="connsiteY2" fmla="*/ 50621 h 188229"/>
                  <a:gd name="connsiteX3" fmla="*/ 204847 w 204847"/>
                  <a:gd name="connsiteY3" fmla="*/ 148252 h 188229"/>
                  <a:gd name="connsiteX4" fmla="*/ 164306 w 204847"/>
                  <a:gd name="connsiteY4" fmla="*/ 186734 h 188229"/>
                  <a:gd name="connsiteX5" fmla="*/ 104775 w 204847"/>
                  <a:gd name="connsiteY5" fmla="*/ 89103 h 188229"/>
                  <a:gd name="connsiteX6" fmla="*/ 0 w 204847"/>
                  <a:gd name="connsiteY6" fmla="*/ 46240 h 188229"/>
                  <a:gd name="connsiteX7" fmla="*/ 35778 w 204847"/>
                  <a:gd name="connsiteY7" fmla="*/ 7144 h 188229"/>
                  <a:gd name="connsiteX0" fmla="*/ 35778 w 204847"/>
                  <a:gd name="connsiteY0" fmla="*/ 7144 h 188229"/>
                  <a:gd name="connsiteX1" fmla="*/ 143550 w 204847"/>
                  <a:gd name="connsiteY1" fmla="*/ 0 h 188229"/>
                  <a:gd name="connsiteX2" fmla="*/ 191175 w 204847"/>
                  <a:gd name="connsiteY2" fmla="*/ 50621 h 188229"/>
                  <a:gd name="connsiteX3" fmla="*/ 204847 w 204847"/>
                  <a:gd name="connsiteY3" fmla="*/ 148252 h 188229"/>
                  <a:gd name="connsiteX4" fmla="*/ 164306 w 204847"/>
                  <a:gd name="connsiteY4" fmla="*/ 186734 h 188229"/>
                  <a:gd name="connsiteX5" fmla="*/ 104775 w 204847"/>
                  <a:gd name="connsiteY5" fmla="*/ 89103 h 188229"/>
                  <a:gd name="connsiteX6" fmla="*/ 0 w 204847"/>
                  <a:gd name="connsiteY6" fmla="*/ 46240 h 188229"/>
                  <a:gd name="connsiteX7" fmla="*/ 35778 w 204847"/>
                  <a:gd name="connsiteY7" fmla="*/ 7144 h 188229"/>
                  <a:gd name="connsiteX0" fmla="*/ 35778 w 204847"/>
                  <a:gd name="connsiteY0" fmla="*/ 7144 h 188229"/>
                  <a:gd name="connsiteX1" fmla="*/ 143550 w 204847"/>
                  <a:gd name="connsiteY1" fmla="*/ 0 h 188229"/>
                  <a:gd name="connsiteX2" fmla="*/ 191175 w 204847"/>
                  <a:gd name="connsiteY2" fmla="*/ 50621 h 188229"/>
                  <a:gd name="connsiteX3" fmla="*/ 204847 w 204847"/>
                  <a:gd name="connsiteY3" fmla="*/ 148252 h 188229"/>
                  <a:gd name="connsiteX4" fmla="*/ 164306 w 204847"/>
                  <a:gd name="connsiteY4" fmla="*/ 186734 h 188229"/>
                  <a:gd name="connsiteX5" fmla="*/ 104775 w 204847"/>
                  <a:gd name="connsiteY5" fmla="*/ 89103 h 188229"/>
                  <a:gd name="connsiteX6" fmla="*/ 0 w 204847"/>
                  <a:gd name="connsiteY6" fmla="*/ 46240 h 188229"/>
                  <a:gd name="connsiteX7" fmla="*/ 35778 w 204847"/>
                  <a:gd name="connsiteY7" fmla="*/ 7144 h 188229"/>
                  <a:gd name="connsiteX0" fmla="*/ 35778 w 204847"/>
                  <a:gd name="connsiteY0" fmla="*/ 7144 h 188229"/>
                  <a:gd name="connsiteX1" fmla="*/ 143550 w 204847"/>
                  <a:gd name="connsiteY1" fmla="*/ 0 h 188229"/>
                  <a:gd name="connsiteX2" fmla="*/ 191175 w 204847"/>
                  <a:gd name="connsiteY2" fmla="*/ 50621 h 188229"/>
                  <a:gd name="connsiteX3" fmla="*/ 204847 w 204847"/>
                  <a:gd name="connsiteY3" fmla="*/ 148252 h 188229"/>
                  <a:gd name="connsiteX4" fmla="*/ 164306 w 204847"/>
                  <a:gd name="connsiteY4" fmla="*/ 186734 h 188229"/>
                  <a:gd name="connsiteX5" fmla="*/ 104775 w 204847"/>
                  <a:gd name="connsiteY5" fmla="*/ 89103 h 188229"/>
                  <a:gd name="connsiteX6" fmla="*/ 0 w 204847"/>
                  <a:gd name="connsiteY6" fmla="*/ 46240 h 188229"/>
                  <a:gd name="connsiteX7" fmla="*/ 35778 w 204847"/>
                  <a:gd name="connsiteY7" fmla="*/ 7144 h 188229"/>
                  <a:gd name="connsiteX0" fmla="*/ 38159 w 207228"/>
                  <a:gd name="connsiteY0" fmla="*/ 7144 h 188229"/>
                  <a:gd name="connsiteX1" fmla="*/ 145931 w 207228"/>
                  <a:gd name="connsiteY1" fmla="*/ 0 h 188229"/>
                  <a:gd name="connsiteX2" fmla="*/ 193556 w 207228"/>
                  <a:gd name="connsiteY2" fmla="*/ 50621 h 188229"/>
                  <a:gd name="connsiteX3" fmla="*/ 207228 w 207228"/>
                  <a:gd name="connsiteY3" fmla="*/ 148252 h 188229"/>
                  <a:gd name="connsiteX4" fmla="*/ 166687 w 207228"/>
                  <a:gd name="connsiteY4" fmla="*/ 186734 h 188229"/>
                  <a:gd name="connsiteX5" fmla="*/ 107156 w 207228"/>
                  <a:gd name="connsiteY5" fmla="*/ 89103 h 188229"/>
                  <a:gd name="connsiteX6" fmla="*/ 0 w 207228"/>
                  <a:gd name="connsiteY6" fmla="*/ 48622 h 188229"/>
                  <a:gd name="connsiteX7" fmla="*/ 38159 w 207228"/>
                  <a:gd name="connsiteY7" fmla="*/ 7144 h 188229"/>
                  <a:gd name="connsiteX0" fmla="*/ 38159 w 207228"/>
                  <a:gd name="connsiteY0" fmla="*/ 7144 h 195233"/>
                  <a:gd name="connsiteX1" fmla="*/ 145931 w 207228"/>
                  <a:gd name="connsiteY1" fmla="*/ 0 h 195233"/>
                  <a:gd name="connsiteX2" fmla="*/ 193556 w 207228"/>
                  <a:gd name="connsiteY2" fmla="*/ 50621 h 195233"/>
                  <a:gd name="connsiteX3" fmla="*/ 207228 w 207228"/>
                  <a:gd name="connsiteY3" fmla="*/ 148252 h 195233"/>
                  <a:gd name="connsiteX4" fmla="*/ 166687 w 207228"/>
                  <a:gd name="connsiteY4" fmla="*/ 193878 h 195233"/>
                  <a:gd name="connsiteX5" fmla="*/ 107156 w 207228"/>
                  <a:gd name="connsiteY5" fmla="*/ 89103 h 195233"/>
                  <a:gd name="connsiteX6" fmla="*/ 0 w 207228"/>
                  <a:gd name="connsiteY6" fmla="*/ 48622 h 195233"/>
                  <a:gd name="connsiteX7" fmla="*/ 38159 w 207228"/>
                  <a:gd name="connsiteY7" fmla="*/ 7144 h 195233"/>
                  <a:gd name="connsiteX0" fmla="*/ 38159 w 207228"/>
                  <a:gd name="connsiteY0" fmla="*/ 7144 h 193878"/>
                  <a:gd name="connsiteX1" fmla="*/ 145931 w 207228"/>
                  <a:gd name="connsiteY1" fmla="*/ 0 h 193878"/>
                  <a:gd name="connsiteX2" fmla="*/ 193556 w 207228"/>
                  <a:gd name="connsiteY2" fmla="*/ 50621 h 193878"/>
                  <a:gd name="connsiteX3" fmla="*/ 207228 w 207228"/>
                  <a:gd name="connsiteY3" fmla="*/ 148252 h 193878"/>
                  <a:gd name="connsiteX4" fmla="*/ 166687 w 207228"/>
                  <a:gd name="connsiteY4" fmla="*/ 193878 h 193878"/>
                  <a:gd name="connsiteX5" fmla="*/ 107156 w 207228"/>
                  <a:gd name="connsiteY5" fmla="*/ 89103 h 193878"/>
                  <a:gd name="connsiteX6" fmla="*/ 0 w 207228"/>
                  <a:gd name="connsiteY6" fmla="*/ 48622 h 193878"/>
                  <a:gd name="connsiteX7" fmla="*/ 38159 w 207228"/>
                  <a:gd name="connsiteY7" fmla="*/ 7144 h 193878"/>
                  <a:gd name="connsiteX0" fmla="*/ 38159 w 193556"/>
                  <a:gd name="connsiteY0" fmla="*/ 7144 h 193878"/>
                  <a:gd name="connsiteX1" fmla="*/ 145931 w 193556"/>
                  <a:gd name="connsiteY1" fmla="*/ 0 h 193878"/>
                  <a:gd name="connsiteX2" fmla="*/ 193556 w 193556"/>
                  <a:gd name="connsiteY2" fmla="*/ 50621 h 193878"/>
                  <a:gd name="connsiteX3" fmla="*/ 166687 w 193556"/>
                  <a:gd name="connsiteY3" fmla="*/ 193878 h 193878"/>
                  <a:gd name="connsiteX4" fmla="*/ 107156 w 193556"/>
                  <a:gd name="connsiteY4" fmla="*/ 89103 h 193878"/>
                  <a:gd name="connsiteX5" fmla="*/ 0 w 193556"/>
                  <a:gd name="connsiteY5" fmla="*/ 48622 h 193878"/>
                  <a:gd name="connsiteX6" fmla="*/ 38159 w 193556"/>
                  <a:gd name="connsiteY6" fmla="*/ 7144 h 193878"/>
                  <a:gd name="connsiteX0" fmla="*/ 38159 w 208037"/>
                  <a:gd name="connsiteY0" fmla="*/ 7144 h 193878"/>
                  <a:gd name="connsiteX1" fmla="*/ 145931 w 208037"/>
                  <a:gd name="connsiteY1" fmla="*/ 0 h 193878"/>
                  <a:gd name="connsiteX2" fmla="*/ 193556 w 208037"/>
                  <a:gd name="connsiteY2" fmla="*/ 50621 h 193878"/>
                  <a:gd name="connsiteX3" fmla="*/ 207169 w 208037"/>
                  <a:gd name="connsiteY3" fmla="*/ 148634 h 193878"/>
                  <a:gd name="connsiteX4" fmla="*/ 166687 w 208037"/>
                  <a:gd name="connsiteY4" fmla="*/ 193878 h 193878"/>
                  <a:gd name="connsiteX5" fmla="*/ 107156 w 208037"/>
                  <a:gd name="connsiteY5" fmla="*/ 89103 h 193878"/>
                  <a:gd name="connsiteX6" fmla="*/ 0 w 208037"/>
                  <a:gd name="connsiteY6" fmla="*/ 48622 h 193878"/>
                  <a:gd name="connsiteX7" fmla="*/ 38159 w 208037"/>
                  <a:gd name="connsiteY7" fmla="*/ 7144 h 193878"/>
                  <a:gd name="connsiteX0" fmla="*/ 38159 w 207169"/>
                  <a:gd name="connsiteY0" fmla="*/ 7144 h 193878"/>
                  <a:gd name="connsiteX1" fmla="*/ 145931 w 207169"/>
                  <a:gd name="connsiteY1" fmla="*/ 0 h 193878"/>
                  <a:gd name="connsiteX2" fmla="*/ 193556 w 207169"/>
                  <a:gd name="connsiteY2" fmla="*/ 50621 h 193878"/>
                  <a:gd name="connsiteX3" fmla="*/ 207169 w 207169"/>
                  <a:gd name="connsiteY3" fmla="*/ 148634 h 193878"/>
                  <a:gd name="connsiteX4" fmla="*/ 166687 w 207169"/>
                  <a:gd name="connsiteY4" fmla="*/ 193878 h 193878"/>
                  <a:gd name="connsiteX5" fmla="*/ 107156 w 207169"/>
                  <a:gd name="connsiteY5" fmla="*/ 89103 h 193878"/>
                  <a:gd name="connsiteX6" fmla="*/ 0 w 207169"/>
                  <a:gd name="connsiteY6" fmla="*/ 48622 h 193878"/>
                  <a:gd name="connsiteX7" fmla="*/ 38159 w 207169"/>
                  <a:gd name="connsiteY7" fmla="*/ 7144 h 193878"/>
                  <a:gd name="connsiteX0" fmla="*/ 38159 w 207169"/>
                  <a:gd name="connsiteY0" fmla="*/ 7144 h 193878"/>
                  <a:gd name="connsiteX1" fmla="*/ 145931 w 207169"/>
                  <a:gd name="connsiteY1" fmla="*/ 0 h 193878"/>
                  <a:gd name="connsiteX2" fmla="*/ 193556 w 207169"/>
                  <a:gd name="connsiteY2" fmla="*/ 50621 h 193878"/>
                  <a:gd name="connsiteX3" fmla="*/ 207169 w 207169"/>
                  <a:gd name="connsiteY3" fmla="*/ 148634 h 193878"/>
                  <a:gd name="connsiteX4" fmla="*/ 166687 w 207169"/>
                  <a:gd name="connsiteY4" fmla="*/ 193878 h 193878"/>
                  <a:gd name="connsiteX5" fmla="*/ 107156 w 207169"/>
                  <a:gd name="connsiteY5" fmla="*/ 89103 h 193878"/>
                  <a:gd name="connsiteX6" fmla="*/ 0 w 207169"/>
                  <a:gd name="connsiteY6" fmla="*/ 48622 h 193878"/>
                  <a:gd name="connsiteX7" fmla="*/ 38159 w 207169"/>
                  <a:gd name="connsiteY7" fmla="*/ 7144 h 19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169" h="193878">
                    <a:moveTo>
                      <a:pt x="38159" y="7144"/>
                    </a:moveTo>
                    <a:lnTo>
                      <a:pt x="145931" y="0"/>
                    </a:lnTo>
                    <a:lnTo>
                      <a:pt x="193556" y="50621"/>
                    </a:lnTo>
                    <a:cubicBezTo>
                      <a:pt x="199681" y="82498"/>
                      <a:pt x="203425" y="100087"/>
                      <a:pt x="207169" y="148634"/>
                    </a:cubicBezTo>
                    <a:lnTo>
                      <a:pt x="166687" y="193878"/>
                    </a:lnTo>
                    <a:cubicBezTo>
                      <a:pt x="149215" y="159017"/>
                      <a:pt x="136922" y="133950"/>
                      <a:pt x="107156" y="89103"/>
                    </a:cubicBezTo>
                    <a:cubicBezTo>
                      <a:pt x="67866" y="77594"/>
                      <a:pt x="48805" y="68235"/>
                      <a:pt x="0" y="48622"/>
                    </a:cubicBezTo>
                    <a:lnTo>
                      <a:pt x="38159" y="714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 name="Group 48">
              <a:extLst>
                <a:ext uri="{FF2B5EF4-FFF2-40B4-BE49-F238E27FC236}">
                  <a16:creationId xmlns:a16="http://schemas.microsoft.com/office/drawing/2014/main" id="{73A921BA-6EA6-C81F-337C-56EAF9A42736}"/>
                </a:ext>
              </a:extLst>
            </p:cNvPr>
            <p:cNvGrpSpPr/>
            <p:nvPr/>
          </p:nvGrpSpPr>
          <p:grpSpPr>
            <a:xfrm flipH="1">
              <a:off x="1780894" y="4130343"/>
              <a:ext cx="380336" cy="374106"/>
              <a:chOff x="2496849" y="4787513"/>
              <a:chExt cx="731520" cy="563740"/>
            </a:xfrm>
            <a:solidFill>
              <a:schemeClr val="tx1">
                <a:lumMod val="75000"/>
                <a:lumOff val="25000"/>
              </a:schemeClr>
            </a:solidFill>
          </p:grpSpPr>
          <p:sp>
            <p:nvSpPr>
              <p:cNvPr id="715" name="Freeform 47">
                <a:extLst>
                  <a:ext uri="{FF2B5EF4-FFF2-40B4-BE49-F238E27FC236}">
                    <a16:creationId xmlns:a16="http://schemas.microsoft.com/office/drawing/2014/main" id="{1CB3ECB5-13FA-D435-320C-8E7D97E6677A}"/>
                  </a:ext>
                </a:extLst>
              </p:cNvPr>
              <p:cNvSpPr>
                <a:spLocks/>
              </p:cNvSpPr>
              <p:nvPr/>
            </p:nvSpPr>
            <p:spPr bwMode="auto">
              <a:xfrm>
                <a:off x="2638488" y="4787513"/>
                <a:ext cx="471572" cy="439583"/>
              </a:xfrm>
              <a:custGeom>
                <a:avLst/>
                <a:gdLst>
                  <a:gd name="T0" fmla="*/ 59 w 283"/>
                  <a:gd name="T1" fmla="*/ 0 h 262"/>
                  <a:gd name="T2" fmla="*/ 216 w 283"/>
                  <a:gd name="T3" fmla="*/ 0 h 262"/>
                  <a:gd name="T4" fmla="*/ 216 w 283"/>
                  <a:gd name="T5" fmla="*/ 125 h 262"/>
                  <a:gd name="T6" fmla="*/ 283 w 283"/>
                  <a:gd name="T7" fmla="*/ 125 h 262"/>
                  <a:gd name="T8" fmla="*/ 146 w 283"/>
                  <a:gd name="T9" fmla="*/ 262 h 262"/>
                  <a:gd name="T10" fmla="*/ 0 w 283"/>
                  <a:gd name="T11" fmla="*/ 136 h 262"/>
                  <a:gd name="T12" fmla="*/ 62 w 283"/>
                  <a:gd name="T13" fmla="*/ 136 h 262"/>
                  <a:gd name="T14" fmla="*/ 59 w 283"/>
                  <a:gd name="T15" fmla="*/ 0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262">
                    <a:moveTo>
                      <a:pt x="59" y="0"/>
                    </a:moveTo>
                    <a:lnTo>
                      <a:pt x="216" y="0"/>
                    </a:lnTo>
                    <a:lnTo>
                      <a:pt x="216" y="125"/>
                    </a:lnTo>
                    <a:lnTo>
                      <a:pt x="283" y="125"/>
                    </a:lnTo>
                    <a:lnTo>
                      <a:pt x="146" y="262"/>
                    </a:lnTo>
                    <a:lnTo>
                      <a:pt x="0" y="136"/>
                    </a:lnTo>
                    <a:lnTo>
                      <a:pt x="62" y="136"/>
                    </a:lnTo>
                    <a:lnTo>
                      <a:pt x="59"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16" name="Freeform 48">
                <a:extLst>
                  <a:ext uri="{FF2B5EF4-FFF2-40B4-BE49-F238E27FC236}">
                    <a16:creationId xmlns:a16="http://schemas.microsoft.com/office/drawing/2014/main" id="{3742AC0E-EFE7-F12B-F224-542CEEB3A643}"/>
                  </a:ext>
                </a:extLst>
              </p:cNvPr>
              <p:cNvSpPr>
                <a:spLocks/>
              </p:cNvSpPr>
              <p:nvPr/>
            </p:nvSpPr>
            <p:spPr bwMode="auto">
              <a:xfrm>
                <a:off x="2496849" y="5196896"/>
                <a:ext cx="731520" cy="154357"/>
              </a:xfrm>
              <a:custGeom>
                <a:avLst/>
                <a:gdLst>
                  <a:gd name="T0" fmla="*/ 404 w 439"/>
                  <a:gd name="T1" fmla="*/ 0 h 92"/>
                  <a:gd name="T2" fmla="*/ 439 w 439"/>
                  <a:gd name="T3" fmla="*/ 0 h 92"/>
                  <a:gd name="T4" fmla="*/ 439 w 439"/>
                  <a:gd name="T5" fmla="*/ 92 h 92"/>
                  <a:gd name="T6" fmla="*/ 0 w 439"/>
                  <a:gd name="T7" fmla="*/ 92 h 92"/>
                  <a:gd name="T8" fmla="*/ 0 w 439"/>
                  <a:gd name="T9" fmla="*/ 5 h 92"/>
                  <a:gd name="T10" fmla="*/ 32 w 439"/>
                  <a:gd name="T11" fmla="*/ 5 h 92"/>
                  <a:gd name="T12" fmla="*/ 32 w 439"/>
                  <a:gd name="T13" fmla="*/ 59 h 92"/>
                  <a:gd name="T14" fmla="*/ 404 w 439"/>
                  <a:gd name="T15" fmla="*/ 59 h 92"/>
                  <a:gd name="T16" fmla="*/ 404 w 439"/>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9" h="92">
                    <a:moveTo>
                      <a:pt x="404" y="0"/>
                    </a:moveTo>
                    <a:lnTo>
                      <a:pt x="439" y="0"/>
                    </a:lnTo>
                    <a:lnTo>
                      <a:pt x="439" y="92"/>
                    </a:lnTo>
                    <a:lnTo>
                      <a:pt x="0" y="92"/>
                    </a:lnTo>
                    <a:lnTo>
                      <a:pt x="0" y="5"/>
                    </a:lnTo>
                    <a:lnTo>
                      <a:pt x="32" y="5"/>
                    </a:lnTo>
                    <a:lnTo>
                      <a:pt x="32" y="59"/>
                    </a:lnTo>
                    <a:lnTo>
                      <a:pt x="404" y="59"/>
                    </a:lnTo>
                    <a:lnTo>
                      <a:pt x="404"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nvGrpSpPr>
            <p:cNvPr id="51" name="Group 50">
              <a:extLst>
                <a:ext uri="{FF2B5EF4-FFF2-40B4-BE49-F238E27FC236}">
                  <a16:creationId xmlns:a16="http://schemas.microsoft.com/office/drawing/2014/main" id="{DC9E5EAA-4D3A-49D8-1815-6A43481E90BF}"/>
                </a:ext>
              </a:extLst>
            </p:cNvPr>
            <p:cNvGrpSpPr/>
            <p:nvPr/>
          </p:nvGrpSpPr>
          <p:grpSpPr>
            <a:xfrm rot="21179491" flipH="1">
              <a:off x="1309442" y="3366407"/>
              <a:ext cx="400800" cy="512718"/>
              <a:chOff x="2124855" y="2470954"/>
              <a:chExt cx="383549" cy="490648"/>
            </a:xfrm>
            <a:solidFill>
              <a:schemeClr val="tx1">
                <a:lumMod val="75000"/>
                <a:lumOff val="25000"/>
              </a:schemeClr>
            </a:solidFill>
          </p:grpSpPr>
          <p:grpSp>
            <p:nvGrpSpPr>
              <p:cNvPr id="704" name="Group 703">
                <a:extLst>
                  <a:ext uri="{FF2B5EF4-FFF2-40B4-BE49-F238E27FC236}">
                    <a16:creationId xmlns:a16="http://schemas.microsoft.com/office/drawing/2014/main" id="{73416BF5-2DE3-2EB4-CE8B-2285B0E8DCB5}"/>
                  </a:ext>
                </a:extLst>
              </p:cNvPr>
              <p:cNvGrpSpPr/>
              <p:nvPr/>
            </p:nvGrpSpPr>
            <p:grpSpPr>
              <a:xfrm>
                <a:off x="2124855" y="2626879"/>
                <a:ext cx="323268" cy="334723"/>
                <a:chOff x="2124855" y="2626879"/>
                <a:chExt cx="323268" cy="334723"/>
              </a:xfrm>
              <a:grpFill/>
            </p:grpSpPr>
            <p:grpSp>
              <p:nvGrpSpPr>
                <p:cNvPr id="708" name="Group 707">
                  <a:extLst>
                    <a:ext uri="{FF2B5EF4-FFF2-40B4-BE49-F238E27FC236}">
                      <a16:creationId xmlns:a16="http://schemas.microsoft.com/office/drawing/2014/main" id="{748ED1EB-F2D1-FCE8-A1F1-863806D4F0AB}"/>
                    </a:ext>
                  </a:extLst>
                </p:cNvPr>
                <p:cNvGrpSpPr/>
                <p:nvPr/>
              </p:nvGrpSpPr>
              <p:grpSpPr>
                <a:xfrm rot="19580501">
                  <a:off x="2160259" y="2633463"/>
                  <a:ext cx="287864" cy="328139"/>
                  <a:chOff x="1853942" y="4057814"/>
                  <a:chExt cx="172977" cy="197180"/>
                </a:xfrm>
                <a:grpFill/>
              </p:grpSpPr>
              <p:sp>
                <p:nvSpPr>
                  <p:cNvPr id="710" name="Freeform 709">
                    <a:extLst>
                      <a:ext uri="{FF2B5EF4-FFF2-40B4-BE49-F238E27FC236}">
                        <a16:creationId xmlns:a16="http://schemas.microsoft.com/office/drawing/2014/main" id="{0A4CB26A-6309-7F41-DAC7-BAC18CEE5E6F}"/>
                      </a:ext>
                    </a:extLst>
                  </p:cNvPr>
                  <p:cNvSpPr/>
                  <p:nvPr/>
                </p:nvSpPr>
                <p:spPr>
                  <a:xfrm>
                    <a:off x="1869437" y="4058837"/>
                    <a:ext cx="107791" cy="15161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244 w 104244"/>
                      <a:gd name="connsiteY0" fmla="*/ 0 h 143671"/>
                      <a:gd name="connsiteX1" fmla="*/ 265 w 104244"/>
                      <a:gd name="connsiteY1" fmla="*/ 143671 h 143671"/>
                      <a:gd name="connsiteX2" fmla="*/ 265 w 104244"/>
                      <a:gd name="connsiteY2" fmla="*/ 143671 h 143671"/>
                      <a:gd name="connsiteX0" fmla="*/ 104244 w 104244"/>
                      <a:gd name="connsiteY0" fmla="*/ 0 h 148433"/>
                      <a:gd name="connsiteX1" fmla="*/ 265 w 104244"/>
                      <a:gd name="connsiteY1" fmla="*/ 143671 h 148433"/>
                      <a:gd name="connsiteX2" fmla="*/ 2252 w 104244"/>
                      <a:gd name="connsiteY2" fmla="*/ 148433 h 148433"/>
                      <a:gd name="connsiteX0" fmla="*/ 104244 w 104244"/>
                      <a:gd name="connsiteY0" fmla="*/ 0 h 152401"/>
                      <a:gd name="connsiteX1" fmla="*/ 265 w 104244"/>
                      <a:gd name="connsiteY1" fmla="*/ 143671 h 152401"/>
                      <a:gd name="connsiteX2" fmla="*/ 3048 w 104244"/>
                      <a:gd name="connsiteY2" fmla="*/ 152401 h 152401"/>
                      <a:gd name="connsiteX0" fmla="*/ 104244 w 104244"/>
                      <a:gd name="connsiteY0" fmla="*/ 0 h 143671"/>
                      <a:gd name="connsiteX1" fmla="*/ 265 w 104244"/>
                      <a:gd name="connsiteY1" fmla="*/ 143671 h 143671"/>
                      <a:gd name="connsiteX0" fmla="*/ 105424 w 105424"/>
                      <a:gd name="connsiteY0" fmla="*/ 0 h 148038"/>
                      <a:gd name="connsiteX1" fmla="*/ 257 w 105424"/>
                      <a:gd name="connsiteY1" fmla="*/ 148038 h 148038"/>
                      <a:gd name="connsiteX0" fmla="*/ 107791 w 107791"/>
                      <a:gd name="connsiteY0" fmla="*/ 0 h 151611"/>
                      <a:gd name="connsiteX1" fmla="*/ 244 w 107791"/>
                      <a:gd name="connsiteY1" fmla="*/ 151611 h 151611"/>
                    </a:gdLst>
                    <a:ahLst/>
                    <a:cxnLst>
                      <a:cxn ang="0">
                        <a:pos x="connsiteX0" y="connsiteY0"/>
                      </a:cxn>
                      <a:cxn ang="0">
                        <a:pos x="connsiteX1" y="connsiteY1"/>
                      </a:cxn>
                    </a:cxnLst>
                    <a:rect l="l" t="t" r="r" b="b"/>
                    <a:pathLst>
                      <a:path w="107791" h="151611">
                        <a:moveTo>
                          <a:pt x="107791" y="0"/>
                        </a:moveTo>
                        <a:cubicBezTo>
                          <a:pt x="35295" y="23813"/>
                          <a:pt x="-3460" y="101605"/>
                          <a:pt x="244" y="151611"/>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1" name="Freeform 710">
                    <a:extLst>
                      <a:ext uri="{FF2B5EF4-FFF2-40B4-BE49-F238E27FC236}">
                        <a16:creationId xmlns:a16="http://schemas.microsoft.com/office/drawing/2014/main" id="{1F287768-CF10-14FC-A91D-950A8F674F4F}"/>
                      </a:ext>
                    </a:extLst>
                  </p:cNvPr>
                  <p:cNvSpPr/>
                  <p:nvPr/>
                </p:nvSpPr>
                <p:spPr>
                  <a:xfrm rot="3991928" flipH="1">
                    <a:off x="1893472" y="4074969"/>
                    <a:ext cx="106093" cy="149327"/>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623 w 104623"/>
                      <a:gd name="connsiteY0" fmla="*/ 0 h 141767"/>
                      <a:gd name="connsiteX1" fmla="*/ 263 w 104623"/>
                      <a:gd name="connsiteY1" fmla="*/ 141767 h 141767"/>
                      <a:gd name="connsiteX2" fmla="*/ 263 w 104623"/>
                      <a:gd name="connsiteY2" fmla="*/ 141767 h 141767"/>
                      <a:gd name="connsiteX0" fmla="*/ 102234 w 102234"/>
                      <a:gd name="connsiteY0" fmla="*/ 0 h 143320"/>
                      <a:gd name="connsiteX1" fmla="*/ 278 w 102234"/>
                      <a:gd name="connsiteY1" fmla="*/ 143320 h 143320"/>
                      <a:gd name="connsiteX2" fmla="*/ 278 w 102234"/>
                      <a:gd name="connsiteY2" fmla="*/ 143320 h 143320"/>
                      <a:gd name="connsiteX0" fmla="*/ 102307 w 102307"/>
                      <a:gd name="connsiteY0" fmla="*/ 0 h 146500"/>
                      <a:gd name="connsiteX1" fmla="*/ 351 w 102307"/>
                      <a:gd name="connsiteY1" fmla="*/ 143320 h 146500"/>
                      <a:gd name="connsiteX2" fmla="*/ 0 w 102307"/>
                      <a:gd name="connsiteY2" fmla="*/ 146500 h 146500"/>
                      <a:gd name="connsiteX0" fmla="*/ 102235 w 102235"/>
                      <a:gd name="connsiteY0" fmla="*/ 0 h 148054"/>
                      <a:gd name="connsiteX1" fmla="*/ 279 w 102235"/>
                      <a:gd name="connsiteY1" fmla="*/ 143320 h 148054"/>
                      <a:gd name="connsiteX2" fmla="*/ 2331 w 102235"/>
                      <a:gd name="connsiteY2" fmla="*/ 148054 h 148054"/>
                      <a:gd name="connsiteX0" fmla="*/ 102235 w 102235"/>
                      <a:gd name="connsiteY0" fmla="*/ 0 h 143320"/>
                      <a:gd name="connsiteX1" fmla="*/ 279 w 102235"/>
                      <a:gd name="connsiteY1" fmla="*/ 143320 h 143320"/>
                      <a:gd name="connsiteX0" fmla="*/ 103354 w 103354"/>
                      <a:gd name="connsiteY0" fmla="*/ 0 h 147701"/>
                      <a:gd name="connsiteX1" fmla="*/ 270 w 103354"/>
                      <a:gd name="connsiteY1" fmla="*/ 147701 h 147701"/>
                      <a:gd name="connsiteX0" fmla="*/ 106093 w 106093"/>
                      <a:gd name="connsiteY0" fmla="*/ 0 h 149328"/>
                      <a:gd name="connsiteX1" fmla="*/ 253 w 106093"/>
                      <a:gd name="connsiteY1" fmla="*/ 149328 h 149328"/>
                    </a:gdLst>
                    <a:ahLst/>
                    <a:cxnLst>
                      <a:cxn ang="0">
                        <a:pos x="connsiteX0" y="connsiteY0"/>
                      </a:cxn>
                      <a:cxn ang="0">
                        <a:pos x="connsiteX1" y="connsiteY1"/>
                      </a:cxn>
                    </a:cxnLst>
                    <a:rect l="l" t="t" r="r" b="b"/>
                    <a:pathLst>
                      <a:path w="106093" h="149328">
                        <a:moveTo>
                          <a:pt x="106093" y="0"/>
                        </a:moveTo>
                        <a:cubicBezTo>
                          <a:pt x="33597" y="23813"/>
                          <a:pt x="-3451" y="99322"/>
                          <a:pt x="253" y="149328"/>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2" name="Freeform 711">
                    <a:extLst>
                      <a:ext uri="{FF2B5EF4-FFF2-40B4-BE49-F238E27FC236}">
                        <a16:creationId xmlns:a16="http://schemas.microsoft.com/office/drawing/2014/main" id="{7BCFD795-9C8F-A3A9-213E-FB0148D30287}"/>
                      </a:ext>
                    </a:extLst>
                  </p:cNvPr>
                  <p:cNvSpPr/>
                  <p:nvPr/>
                </p:nvSpPr>
                <p:spPr>
                  <a:xfrm rot="16200000">
                    <a:off x="1918361" y="4030252"/>
                    <a:ext cx="80996" cy="13612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1476 w 86809"/>
                      <a:gd name="connsiteY2" fmla="*/ 145250 h 154775"/>
                      <a:gd name="connsiteX0" fmla="*/ 86809 w 86809"/>
                      <a:gd name="connsiteY0" fmla="*/ 0 h 154775"/>
                      <a:gd name="connsiteX1" fmla="*/ 290 w 86809"/>
                      <a:gd name="connsiteY1" fmla="*/ 154775 h 154775"/>
                      <a:gd name="connsiteX0" fmla="*/ 85636 w 85636"/>
                      <a:gd name="connsiteY0" fmla="*/ 0 h 140091"/>
                      <a:gd name="connsiteX1" fmla="*/ 300 w 85636"/>
                      <a:gd name="connsiteY1" fmla="*/ 140091 h 140091"/>
                      <a:gd name="connsiteX0" fmla="*/ 81312 w 81313"/>
                      <a:gd name="connsiteY0" fmla="*/ 0 h 136120"/>
                      <a:gd name="connsiteX1" fmla="*/ 340 w 81313"/>
                      <a:gd name="connsiteY1" fmla="*/ 136120 h 136120"/>
                      <a:gd name="connsiteX0" fmla="*/ 80998 w 80998"/>
                      <a:gd name="connsiteY0" fmla="*/ 0 h 136120"/>
                      <a:gd name="connsiteX1" fmla="*/ 26 w 80998"/>
                      <a:gd name="connsiteY1" fmla="*/ 136120 h 136120"/>
                    </a:gdLst>
                    <a:ahLst/>
                    <a:cxnLst>
                      <a:cxn ang="0">
                        <a:pos x="connsiteX0" y="connsiteY0"/>
                      </a:cxn>
                      <a:cxn ang="0">
                        <a:pos x="connsiteX1" y="connsiteY1"/>
                      </a:cxn>
                    </a:cxnLst>
                    <a:rect l="l" t="t" r="r" b="b"/>
                    <a:pathLst>
                      <a:path w="80998" h="136120">
                        <a:moveTo>
                          <a:pt x="80998" y="0"/>
                        </a:moveTo>
                        <a:cubicBezTo>
                          <a:pt x="22789" y="42866"/>
                          <a:pt x="-898" y="89684"/>
                          <a:pt x="26" y="13612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3" name="Freeform 712">
                    <a:extLst>
                      <a:ext uri="{FF2B5EF4-FFF2-40B4-BE49-F238E27FC236}">
                        <a16:creationId xmlns:a16="http://schemas.microsoft.com/office/drawing/2014/main" id="{ACD2F0A1-E8CF-DAC4-08C1-F09D54366F47}"/>
                      </a:ext>
                    </a:extLst>
                  </p:cNvPr>
                  <p:cNvSpPr/>
                  <p:nvPr/>
                </p:nvSpPr>
                <p:spPr>
                  <a:xfrm rot="19800000" flipH="1">
                    <a:off x="1869124" y="4121023"/>
                    <a:ext cx="69647" cy="133971"/>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84107 w 84107"/>
                      <a:gd name="connsiteY0" fmla="*/ 0 h 156673"/>
                      <a:gd name="connsiteX1" fmla="*/ 522 w 84107"/>
                      <a:gd name="connsiteY1" fmla="*/ 156673 h 156673"/>
                      <a:gd name="connsiteX2" fmla="*/ 522 w 84107"/>
                      <a:gd name="connsiteY2" fmla="*/ 156673 h 156673"/>
                      <a:gd name="connsiteX0" fmla="*/ 76139 w 76139"/>
                      <a:gd name="connsiteY0" fmla="*/ 0 h 151910"/>
                      <a:gd name="connsiteX1" fmla="*/ 803 w 76139"/>
                      <a:gd name="connsiteY1" fmla="*/ 151910 h 151910"/>
                      <a:gd name="connsiteX2" fmla="*/ 803 w 76139"/>
                      <a:gd name="connsiteY2" fmla="*/ 151910 h 151910"/>
                      <a:gd name="connsiteX0" fmla="*/ 75721 w 75721"/>
                      <a:gd name="connsiteY0" fmla="*/ 0 h 151910"/>
                      <a:gd name="connsiteX1" fmla="*/ 385 w 75721"/>
                      <a:gd name="connsiteY1" fmla="*/ 151910 h 151910"/>
                      <a:gd name="connsiteX2" fmla="*/ 385 w 75721"/>
                      <a:gd name="connsiteY2" fmla="*/ 151910 h 151910"/>
                      <a:gd name="connsiteX0" fmla="*/ 75336 w 75336"/>
                      <a:gd name="connsiteY0" fmla="*/ 0 h 151910"/>
                      <a:gd name="connsiteX1" fmla="*/ 0 w 75336"/>
                      <a:gd name="connsiteY1" fmla="*/ 151910 h 151910"/>
                      <a:gd name="connsiteX2" fmla="*/ 0 w 75336"/>
                      <a:gd name="connsiteY2" fmla="*/ 151910 h 151910"/>
                      <a:gd name="connsiteX0" fmla="*/ 75336 w 75336"/>
                      <a:gd name="connsiteY0" fmla="*/ 0 h 151910"/>
                      <a:gd name="connsiteX1" fmla="*/ 0 w 75336"/>
                      <a:gd name="connsiteY1" fmla="*/ 151910 h 151910"/>
                      <a:gd name="connsiteX2" fmla="*/ 597 w 75336"/>
                      <a:gd name="connsiteY2" fmla="*/ 141029 h 151910"/>
                      <a:gd name="connsiteX0" fmla="*/ 75336 w 75336"/>
                      <a:gd name="connsiteY0" fmla="*/ 0 h 151910"/>
                      <a:gd name="connsiteX1" fmla="*/ 0 w 75336"/>
                      <a:gd name="connsiteY1" fmla="*/ 151910 h 151910"/>
                      <a:gd name="connsiteX0" fmla="*/ 72834 w 72834"/>
                      <a:gd name="connsiteY0" fmla="*/ 0 h 137183"/>
                      <a:gd name="connsiteX1" fmla="*/ 0 w 72834"/>
                      <a:gd name="connsiteY1" fmla="*/ 137183 h 137183"/>
                      <a:gd name="connsiteX0" fmla="*/ 72834 w 72834"/>
                      <a:gd name="connsiteY0" fmla="*/ 0 h 137183"/>
                      <a:gd name="connsiteX1" fmla="*/ 0 w 72834"/>
                      <a:gd name="connsiteY1" fmla="*/ 137183 h 137183"/>
                      <a:gd name="connsiteX0" fmla="*/ 70282 w 70282"/>
                      <a:gd name="connsiteY0" fmla="*/ 0 h 135253"/>
                      <a:gd name="connsiteX1" fmla="*/ 0 w 70282"/>
                      <a:gd name="connsiteY1" fmla="*/ 135253 h 135253"/>
                      <a:gd name="connsiteX0" fmla="*/ 69647 w 69647"/>
                      <a:gd name="connsiteY0" fmla="*/ 0 h 133970"/>
                      <a:gd name="connsiteX1" fmla="*/ 0 w 69647"/>
                      <a:gd name="connsiteY1" fmla="*/ 133970 h 133970"/>
                    </a:gdLst>
                    <a:ahLst/>
                    <a:cxnLst>
                      <a:cxn ang="0">
                        <a:pos x="connsiteX0" y="connsiteY0"/>
                      </a:cxn>
                      <a:cxn ang="0">
                        <a:pos x="connsiteX1" y="connsiteY1"/>
                      </a:cxn>
                    </a:cxnLst>
                    <a:rect l="l" t="t" r="r" b="b"/>
                    <a:pathLst>
                      <a:path w="69647" h="133970">
                        <a:moveTo>
                          <a:pt x="69647" y="0"/>
                        </a:moveTo>
                        <a:cubicBezTo>
                          <a:pt x="13500" y="47370"/>
                          <a:pt x="6782" y="83870"/>
                          <a:pt x="0" y="133970"/>
                        </a:cubicBez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4" name="Freeform 713">
                    <a:extLst>
                      <a:ext uri="{FF2B5EF4-FFF2-40B4-BE49-F238E27FC236}">
                        <a16:creationId xmlns:a16="http://schemas.microsoft.com/office/drawing/2014/main" id="{5AE6B96B-7E3F-89D4-6EA4-40E3AE6C5D7F}"/>
                      </a:ext>
                    </a:extLst>
                  </p:cNvPr>
                  <p:cNvSpPr/>
                  <p:nvPr/>
                </p:nvSpPr>
                <p:spPr>
                  <a:xfrm rot="16200000">
                    <a:off x="1873800" y="4072989"/>
                    <a:ext cx="79574" cy="119289"/>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281781 w 281781"/>
                      <a:gd name="connsiteY0" fmla="*/ 0 h 335750"/>
                      <a:gd name="connsiteX1" fmla="*/ 195262 w 281781"/>
                      <a:gd name="connsiteY1" fmla="*/ 154775 h 335750"/>
                      <a:gd name="connsiteX2" fmla="*/ 0 w 281781"/>
                      <a:gd name="connsiteY2" fmla="*/ 335750 h 335750"/>
                      <a:gd name="connsiteX0" fmla="*/ 281781 w 281781"/>
                      <a:gd name="connsiteY0" fmla="*/ 0 h 335750"/>
                      <a:gd name="connsiteX1" fmla="*/ 0 w 281781"/>
                      <a:gd name="connsiteY1" fmla="*/ 335750 h 335750"/>
                      <a:gd name="connsiteX0" fmla="*/ 119856 w 119856"/>
                      <a:gd name="connsiteY0" fmla="*/ 0 h 185735"/>
                      <a:gd name="connsiteX1" fmla="*/ 0 w 119856"/>
                      <a:gd name="connsiteY1" fmla="*/ 185735 h 185735"/>
                      <a:gd name="connsiteX0" fmla="*/ 100823 w 100823"/>
                      <a:gd name="connsiteY0" fmla="*/ 0 h 157151"/>
                      <a:gd name="connsiteX1" fmla="*/ 0 w 100823"/>
                      <a:gd name="connsiteY1" fmla="*/ 157151 h 157151"/>
                      <a:gd name="connsiteX0" fmla="*/ 99237 w 99237"/>
                      <a:gd name="connsiteY0" fmla="*/ 0 h 154769"/>
                      <a:gd name="connsiteX1" fmla="*/ 0 w 99237"/>
                      <a:gd name="connsiteY1" fmla="*/ 154769 h 154769"/>
                      <a:gd name="connsiteX0" fmla="*/ 73859 w 73859"/>
                      <a:gd name="connsiteY0" fmla="*/ 0 h 116657"/>
                      <a:gd name="connsiteX1" fmla="*/ 0 w 73859"/>
                      <a:gd name="connsiteY1" fmla="*/ 116657 h 116657"/>
                      <a:gd name="connsiteX0" fmla="*/ 75800 w 75800"/>
                      <a:gd name="connsiteY0" fmla="*/ 0 h 120316"/>
                      <a:gd name="connsiteX1" fmla="*/ 0 w 75800"/>
                      <a:gd name="connsiteY1" fmla="*/ 120316 h 120316"/>
                      <a:gd name="connsiteX0" fmla="*/ 76486 w 76486"/>
                      <a:gd name="connsiteY0" fmla="*/ 0 h 119859"/>
                      <a:gd name="connsiteX1" fmla="*/ 0 w 76486"/>
                      <a:gd name="connsiteY1" fmla="*/ 119859 h 119859"/>
                      <a:gd name="connsiteX0" fmla="*/ 76601 w 76601"/>
                      <a:gd name="connsiteY0" fmla="*/ 0 h 119287"/>
                      <a:gd name="connsiteX1" fmla="*/ 0 w 76601"/>
                      <a:gd name="connsiteY1" fmla="*/ 119287 h 119287"/>
                      <a:gd name="connsiteX0" fmla="*/ 77516 w 77516"/>
                      <a:gd name="connsiteY0" fmla="*/ 0 h 119173"/>
                      <a:gd name="connsiteX1" fmla="*/ 0 w 77516"/>
                      <a:gd name="connsiteY1" fmla="*/ 119173 h 119173"/>
                      <a:gd name="connsiteX0" fmla="*/ 77631 w 77631"/>
                      <a:gd name="connsiteY0" fmla="*/ 0 h 118601"/>
                      <a:gd name="connsiteX1" fmla="*/ 0 w 77631"/>
                      <a:gd name="connsiteY1" fmla="*/ 118601 h 118601"/>
                      <a:gd name="connsiteX0" fmla="*/ 78773 w 78773"/>
                      <a:gd name="connsiteY0" fmla="*/ 0 h 120317"/>
                      <a:gd name="connsiteX1" fmla="*/ 0 w 78773"/>
                      <a:gd name="connsiteY1" fmla="*/ 120317 h 120317"/>
                      <a:gd name="connsiteX0" fmla="*/ 79002 w 79002"/>
                      <a:gd name="connsiteY0" fmla="*/ 0 h 119174"/>
                      <a:gd name="connsiteX1" fmla="*/ 0 w 79002"/>
                      <a:gd name="connsiteY1" fmla="*/ 119174 h 119174"/>
                      <a:gd name="connsiteX0" fmla="*/ 79574 w 79574"/>
                      <a:gd name="connsiteY0" fmla="*/ 0 h 119289"/>
                      <a:gd name="connsiteX1" fmla="*/ 0 w 79574"/>
                      <a:gd name="connsiteY1" fmla="*/ 119289 h 119289"/>
                    </a:gdLst>
                    <a:ahLst/>
                    <a:cxnLst>
                      <a:cxn ang="0">
                        <a:pos x="connsiteX0" y="connsiteY0"/>
                      </a:cxn>
                      <a:cxn ang="0">
                        <a:pos x="connsiteX1" y="connsiteY1"/>
                      </a:cxn>
                    </a:cxnLst>
                    <a:rect l="l" t="t" r="r" b="b"/>
                    <a:pathLst>
                      <a:path w="79574" h="119289">
                        <a:moveTo>
                          <a:pt x="79574" y="0"/>
                        </a:moveTo>
                        <a:lnTo>
                          <a:pt x="0" y="119289"/>
                        </a:lnTo>
                      </a:path>
                    </a:pathLst>
                  </a:custGeom>
                  <a:grpFill/>
                  <a:ln>
                    <a:solidFill>
                      <a:schemeClr val="bg2">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9" name="Oval 708">
                  <a:extLst>
                    <a:ext uri="{FF2B5EF4-FFF2-40B4-BE49-F238E27FC236}">
                      <a16:creationId xmlns:a16="http://schemas.microsoft.com/office/drawing/2014/main" id="{47247C75-19A9-9574-9B74-B1652997BF1C}"/>
                    </a:ext>
                  </a:extLst>
                </p:cNvPr>
                <p:cNvSpPr/>
                <p:nvPr/>
              </p:nvSpPr>
              <p:spPr>
                <a:xfrm>
                  <a:off x="2124855" y="2626879"/>
                  <a:ext cx="311164" cy="311164"/>
                </a:xfrm>
                <a:prstGeom prst="ellipse">
                  <a:avLst/>
                </a:prstGeom>
                <a:grp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07" name="Freeform 706">
                <a:extLst>
                  <a:ext uri="{FF2B5EF4-FFF2-40B4-BE49-F238E27FC236}">
                    <a16:creationId xmlns:a16="http://schemas.microsoft.com/office/drawing/2014/main" id="{BFA9F469-91F4-C791-46D4-E0D4C23A61DF}"/>
                  </a:ext>
                </a:extLst>
              </p:cNvPr>
              <p:cNvSpPr/>
              <p:nvPr/>
            </p:nvSpPr>
            <p:spPr>
              <a:xfrm rot="2573605" flipV="1">
                <a:off x="2272684" y="2470954"/>
                <a:ext cx="235720" cy="235724"/>
              </a:xfrm>
              <a:custGeom>
                <a:avLst/>
                <a:gdLst>
                  <a:gd name="connsiteX0" fmla="*/ 34521 w 235720"/>
                  <a:gd name="connsiteY0" fmla="*/ 201203 h 235724"/>
                  <a:gd name="connsiteX1" fmla="*/ 117860 w 235720"/>
                  <a:gd name="connsiteY1" fmla="*/ 235724 h 235724"/>
                  <a:gd name="connsiteX2" fmla="*/ 235720 w 235720"/>
                  <a:gd name="connsiteY2" fmla="*/ 117862 h 235724"/>
                  <a:gd name="connsiteX3" fmla="*/ 235720 w 235720"/>
                  <a:gd name="connsiteY3" fmla="*/ 0 h 235724"/>
                  <a:gd name="connsiteX4" fmla="*/ 117860 w 235720"/>
                  <a:gd name="connsiteY4" fmla="*/ 0 h 235724"/>
                  <a:gd name="connsiteX5" fmla="*/ 0 w 235720"/>
                  <a:gd name="connsiteY5" fmla="*/ 117862 h 235724"/>
                  <a:gd name="connsiteX6" fmla="*/ 34521 w 235720"/>
                  <a:gd name="connsiteY6" fmla="*/ 201203 h 235724"/>
                  <a:gd name="connsiteX7" fmla="*/ 59442 w 235720"/>
                  <a:gd name="connsiteY7" fmla="*/ 180742 h 235724"/>
                  <a:gd name="connsiteX8" fmla="*/ 55983 w 235720"/>
                  <a:gd name="connsiteY8" fmla="*/ 86718 h 235724"/>
                  <a:gd name="connsiteX9" fmla="*/ 150007 w 235720"/>
                  <a:gd name="connsiteY9" fmla="*/ 83260 h 235724"/>
                  <a:gd name="connsiteX10" fmla="*/ 153466 w 235720"/>
                  <a:gd name="connsiteY10" fmla="*/ 177284 h 235724"/>
                  <a:gd name="connsiteX11" fmla="*/ 59442 w 235720"/>
                  <a:gd name="connsiteY11" fmla="*/ 180742 h 2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720" h="235724">
                    <a:moveTo>
                      <a:pt x="34521" y="201203"/>
                    </a:moveTo>
                    <a:cubicBezTo>
                      <a:pt x="55849" y="222532"/>
                      <a:pt x="85314" y="235724"/>
                      <a:pt x="117860" y="235724"/>
                    </a:cubicBezTo>
                    <a:cubicBezTo>
                      <a:pt x="182952" y="235724"/>
                      <a:pt x="235720" y="182956"/>
                      <a:pt x="235720" y="117862"/>
                    </a:cubicBezTo>
                    <a:lnTo>
                      <a:pt x="235720" y="0"/>
                    </a:lnTo>
                    <a:lnTo>
                      <a:pt x="117860" y="0"/>
                    </a:lnTo>
                    <a:cubicBezTo>
                      <a:pt x="52768" y="0"/>
                      <a:pt x="1" y="52769"/>
                      <a:pt x="0" y="117862"/>
                    </a:cubicBezTo>
                    <a:cubicBezTo>
                      <a:pt x="0" y="150408"/>
                      <a:pt x="13192" y="179874"/>
                      <a:pt x="34521" y="201203"/>
                    </a:cubicBezTo>
                    <a:close/>
                    <a:moveTo>
                      <a:pt x="59442" y="180742"/>
                    </a:moveTo>
                    <a:cubicBezTo>
                      <a:pt x="32522" y="155733"/>
                      <a:pt x="30974" y="113638"/>
                      <a:pt x="55983" y="86718"/>
                    </a:cubicBezTo>
                    <a:cubicBezTo>
                      <a:pt x="80992" y="59799"/>
                      <a:pt x="123088" y="58250"/>
                      <a:pt x="150007" y="83260"/>
                    </a:cubicBezTo>
                    <a:cubicBezTo>
                      <a:pt x="176927" y="108269"/>
                      <a:pt x="178475" y="150364"/>
                      <a:pt x="153466" y="177284"/>
                    </a:cubicBezTo>
                    <a:cubicBezTo>
                      <a:pt x="128456" y="204203"/>
                      <a:pt x="86361" y="205751"/>
                      <a:pt x="59442" y="180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Oval Callout 53">
              <a:extLst>
                <a:ext uri="{FF2B5EF4-FFF2-40B4-BE49-F238E27FC236}">
                  <a16:creationId xmlns:a16="http://schemas.microsoft.com/office/drawing/2014/main" id="{39F9A2F7-493B-82DC-8C68-3BB670282A84}"/>
                </a:ext>
              </a:extLst>
            </p:cNvPr>
            <p:cNvSpPr/>
            <p:nvPr/>
          </p:nvSpPr>
          <p:spPr>
            <a:xfrm rot="21179491">
              <a:off x="3957818" y="2097772"/>
              <a:ext cx="302552" cy="214710"/>
            </a:xfrm>
            <a:prstGeom prst="wedgeEllipseCallout">
              <a:avLst>
                <a:gd name="adj1" fmla="val -46899"/>
                <a:gd name="adj2" fmla="val 62432"/>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92ABB8F6-62D5-3FE7-5812-02964A5E74D2}"/>
                </a:ext>
              </a:extLst>
            </p:cNvPr>
            <p:cNvGrpSpPr/>
            <p:nvPr/>
          </p:nvGrpSpPr>
          <p:grpSpPr>
            <a:xfrm flipH="1">
              <a:off x="2064656" y="3912917"/>
              <a:ext cx="336686" cy="296651"/>
              <a:chOff x="8339638" y="1047028"/>
              <a:chExt cx="375984" cy="340027"/>
            </a:xfrm>
            <a:solidFill>
              <a:schemeClr val="tx1">
                <a:lumMod val="75000"/>
                <a:lumOff val="25000"/>
              </a:schemeClr>
            </a:solidFill>
          </p:grpSpPr>
          <p:sp>
            <p:nvSpPr>
              <p:cNvPr id="670" name="Rectangle 669">
                <a:extLst>
                  <a:ext uri="{FF2B5EF4-FFF2-40B4-BE49-F238E27FC236}">
                    <a16:creationId xmlns:a16="http://schemas.microsoft.com/office/drawing/2014/main" id="{D8F25A06-BE10-080C-1B8A-56787FF3928E}"/>
                  </a:ext>
                </a:extLst>
              </p:cNvPr>
              <p:cNvSpPr/>
              <p:nvPr/>
            </p:nvSpPr>
            <p:spPr>
              <a:xfrm>
                <a:off x="8507753" y="1168155"/>
                <a:ext cx="34350" cy="3778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1" name="Rectangle 670">
                <a:extLst>
                  <a:ext uri="{FF2B5EF4-FFF2-40B4-BE49-F238E27FC236}">
                    <a16:creationId xmlns:a16="http://schemas.microsoft.com/office/drawing/2014/main" id="{F0595BD0-7637-44B4-1A45-DB6A034E2A8C}"/>
                  </a:ext>
                </a:extLst>
              </p:cNvPr>
              <p:cNvSpPr/>
              <p:nvPr/>
            </p:nvSpPr>
            <p:spPr>
              <a:xfrm rot="5400000">
                <a:off x="8585755" y="1164248"/>
                <a:ext cx="34350" cy="11858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2" name="Rectangle 671">
                <a:extLst>
                  <a:ext uri="{FF2B5EF4-FFF2-40B4-BE49-F238E27FC236}">
                    <a16:creationId xmlns:a16="http://schemas.microsoft.com/office/drawing/2014/main" id="{AB28F33F-B434-A550-53A3-65343D84AD3C}"/>
                  </a:ext>
                </a:extLst>
              </p:cNvPr>
              <p:cNvSpPr/>
              <p:nvPr/>
            </p:nvSpPr>
            <p:spPr>
              <a:xfrm>
                <a:off x="8627840"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3" name="Rectangle 672">
                <a:extLst>
                  <a:ext uri="{FF2B5EF4-FFF2-40B4-BE49-F238E27FC236}">
                    <a16:creationId xmlns:a16="http://schemas.microsoft.com/office/drawing/2014/main" id="{36067CA8-D09E-B0F7-4AE2-510D527257FF}"/>
                  </a:ext>
                </a:extLst>
              </p:cNvPr>
              <p:cNvSpPr/>
              <p:nvPr/>
            </p:nvSpPr>
            <p:spPr>
              <a:xfrm rot="5400000">
                <a:off x="8435701" y="1172380"/>
                <a:ext cx="34350" cy="107806"/>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4" name="Rectangle 673">
                <a:extLst>
                  <a:ext uri="{FF2B5EF4-FFF2-40B4-BE49-F238E27FC236}">
                    <a16:creationId xmlns:a16="http://schemas.microsoft.com/office/drawing/2014/main" id="{8F225E01-24A8-0807-EDE3-9A453A7EA729}"/>
                  </a:ext>
                </a:extLst>
              </p:cNvPr>
              <p:cNvSpPr/>
              <p:nvPr/>
            </p:nvSpPr>
            <p:spPr>
              <a:xfrm>
                <a:off x="8397643" y="1209398"/>
                <a:ext cx="34350" cy="5532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5" name="Oval 674">
                <a:extLst>
                  <a:ext uri="{FF2B5EF4-FFF2-40B4-BE49-F238E27FC236}">
                    <a16:creationId xmlns:a16="http://schemas.microsoft.com/office/drawing/2014/main" id="{1CF56F98-D83B-15EA-1FD3-54BB195B7604}"/>
                  </a:ext>
                </a:extLst>
              </p:cNvPr>
              <p:cNvSpPr/>
              <p:nvPr/>
            </p:nvSpPr>
            <p:spPr>
              <a:xfrm>
                <a:off x="8497370" y="1198631"/>
                <a:ext cx="55320" cy="5532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6" name="Rectangle 675">
                <a:extLst>
                  <a:ext uri="{FF2B5EF4-FFF2-40B4-BE49-F238E27FC236}">
                    <a16:creationId xmlns:a16="http://schemas.microsoft.com/office/drawing/2014/main" id="{5B03E807-1385-753D-6879-EA7FA9A20360}"/>
                  </a:ext>
                </a:extLst>
              </p:cNvPr>
              <p:cNvSpPr/>
              <p:nvPr/>
            </p:nvSpPr>
            <p:spPr>
              <a:xfrm>
                <a:off x="8453941" y="1047028"/>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7" name="Rectangle 676">
                <a:extLst>
                  <a:ext uri="{FF2B5EF4-FFF2-40B4-BE49-F238E27FC236}">
                    <a16:creationId xmlns:a16="http://schemas.microsoft.com/office/drawing/2014/main" id="{1189395F-7D4A-EEB2-E57A-B5A9B1D6BE77}"/>
                  </a:ext>
                </a:extLst>
              </p:cNvPr>
              <p:cNvSpPr/>
              <p:nvPr/>
            </p:nvSpPr>
            <p:spPr>
              <a:xfrm>
                <a:off x="8571343" y="1261583"/>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8" name="Rectangle 677">
                <a:extLst>
                  <a:ext uri="{FF2B5EF4-FFF2-40B4-BE49-F238E27FC236}">
                    <a16:creationId xmlns:a16="http://schemas.microsoft.com/office/drawing/2014/main" id="{5CDCE578-0C10-955C-0274-769C7A9EDD45}"/>
                  </a:ext>
                </a:extLst>
              </p:cNvPr>
              <p:cNvSpPr/>
              <p:nvPr/>
            </p:nvSpPr>
            <p:spPr>
              <a:xfrm>
                <a:off x="8339638" y="1258955"/>
                <a:ext cx="144279" cy="125472"/>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5FA6296D-F104-BC3D-4A4E-82D3FE25BAC2}"/>
                </a:ext>
              </a:extLst>
            </p:cNvPr>
            <p:cNvGrpSpPr/>
            <p:nvPr/>
          </p:nvGrpSpPr>
          <p:grpSpPr>
            <a:xfrm rot="20423516" flipH="1">
              <a:off x="2173304" y="2371620"/>
              <a:ext cx="296122" cy="368642"/>
              <a:chOff x="6332539" y="1431926"/>
              <a:chExt cx="388938" cy="484187"/>
            </a:xfrm>
            <a:solidFill>
              <a:schemeClr val="tx1">
                <a:lumMod val="75000"/>
                <a:lumOff val="25000"/>
              </a:schemeClr>
            </a:solidFill>
          </p:grpSpPr>
          <p:sp>
            <p:nvSpPr>
              <p:cNvPr id="557" name="Rectangle 1004">
                <a:extLst>
                  <a:ext uri="{FF2B5EF4-FFF2-40B4-BE49-F238E27FC236}">
                    <a16:creationId xmlns:a16="http://schemas.microsoft.com/office/drawing/2014/main" id="{93DA385F-5A84-262C-BC8C-4BBC118695FC}"/>
                  </a:ext>
                </a:extLst>
              </p:cNvPr>
              <p:cNvSpPr>
                <a:spLocks noChangeArrowheads="1"/>
              </p:cNvSpPr>
              <p:nvPr/>
            </p:nvSpPr>
            <p:spPr bwMode="auto">
              <a:xfrm>
                <a:off x="6623051" y="1489076"/>
                <a:ext cx="33338" cy="317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58" name="Freeform 1005">
                <a:extLst>
                  <a:ext uri="{FF2B5EF4-FFF2-40B4-BE49-F238E27FC236}">
                    <a16:creationId xmlns:a16="http://schemas.microsoft.com/office/drawing/2014/main" id="{94706061-89A4-1250-90B4-42AF63EA3177}"/>
                  </a:ext>
                </a:extLst>
              </p:cNvPr>
              <p:cNvSpPr>
                <a:spLocks/>
              </p:cNvSpPr>
              <p:nvPr/>
            </p:nvSpPr>
            <p:spPr bwMode="auto">
              <a:xfrm>
                <a:off x="6623051" y="1562101"/>
                <a:ext cx="41275" cy="38100"/>
              </a:xfrm>
              <a:custGeom>
                <a:avLst/>
                <a:gdLst>
                  <a:gd name="T0" fmla="*/ 15 w 26"/>
                  <a:gd name="T1" fmla="*/ 24 h 24"/>
                  <a:gd name="T2" fmla="*/ 26 w 26"/>
                  <a:gd name="T3" fmla="*/ 24 h 24"/>
                  <a:gd name="T4" fmla="*/ 26 w 26"/>
                  <a:gd name="T5" fmla="*/ 0 h 24"/>
                  <a:gd name="T6" fmla="*/ 0 w 26"/>
                  <a:gd name="T7" fmla="*/ 0 h 24"/>
                  <a:gd name="T8" fmla="*/ 0 w 26"/>
                  <a:gd name="T9" fmla="*/ 24 h 24"/>
                  <a:gd name="T10" fmla="*/ 15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15" y="24"/>
                    </a:moveTo>
                    <a:lnTo>
                      <a:pt x="26" y="24"/>
                    </a:lnTo>
                    <a:lnTo>
                      <a:pt x="26" y="0"/>
                    </a:lnTo>
                    <a:lnTo>
                      <a:pt x="0" y="0"/>
                    </a:lnTo>
                    <a:lnTo>
                      <a:pt x="0" y="24"/>
                    </a:lnTo>
                    <a:lnTo>
                      <a:pt x="15" y="2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9" name="Freeform 1006">
                <a:extLst>
                  <a:ext uri="{FF2B5EF4-FFF2-40B4-BE49-F238E27FC236}">
                    <a16:creationId xmlns:a16="http://schemas.microsoft.com/office/drawing/2014/main" id="{119414E0-A706-634F-F872-24B51BADB5AE}"/>
                  </a:ext>
                </a:extLst>
              </p:cNvPr>
              <p:cNvSpPr>
                <a:spLocks/>
              </p:cNvSpPr>
              <p:nvPr/>
            </p:nvSpPr>
            <p:spPr bwMode="auto">
              <a:xfrm>
                <a:off x="6332539" y="1538288"/>
                <a:ext cx="315913" cy="377825"/>
              </a:xfrm>
              <a:custGeom>
                <a:avLst/>
                <a:gdLst>
                  <a:gd name="T0" fmla="*/ 133 w 199"/>
                  <a:gd name="T1" fmla="*/ 117 h 238"/>
                  <a:gd name="T2" fmla="*/ 81 w 199"/>
                  <a:gd name="T3" fmla="*/ 91 h 238"/>
                  <a:gd name="T4" fmla="*/ 107 w 199"/>
                  <a:gd name="T5" fmla="*/ 65 h 238"/>
                  <a:gd name="T6" fmla="*/ 81 w 199"/>
                  <a:gd name="T7" fmla="*/ 15 h 238"/>
                  <a:gd name="T8" fmla="*/ 61 w 199"/>
                  <a:gd name="T9" fmla="*/ 6 h 238"/>
                  <a:gd name="T10" fmla="*/ 31 w 199"/>
                  <a:gd name="T11" fmla="*/ 18 h 238"/>
                  <a:gd name="T12" fmla="*/ 15 w 199"/>
                  <a:gd name="T13" fmla="*/ 29 h 238"/>
                  <a:gd name="T14" fmla="*/ 15 w 199"/>
                  <a:gd name="T15" fmla="*/ 41 h 238"/>
                  <a:gd name="T16" fmla="*/ 18 w 199"/>
                  <a:gd name="T17" fmla="*/ 45 h 238"/>
                  <a:gd name="T18" fmla="*/ 16 w 199"/>
                  <a:gd name="T19" fmla="*/ 57 h 238"/>
                  <a:gd name="T20" fmla="*/ 15 w 199"/>
                  <a:gd name="T21" fmla="*/ 81 h 238"/>
                  <a:gd name="T22" fmla="*/ 18 w 199"/>
                  <a:gd name="T23" fmla="*/ 104 h 238"/>
                  <a:gd name="T24" fmla="*/ 0 w 199"/>
                  <a:gd name="T25" fmla="*/ 143 h 238"/>
                  <a:gd name="T26" fmla="*/ 0 w 199"/>
                  <a:gd name="T27" fmla="*/ 146 h 238"/>
                  <a:gd name="T28" fmla="*/ 0 w 199"/>
                  <a:gd name="T29" fmla="*/ 150 h 238"/>
                  <a:gd name="T30" fmla="*/ 5 w 199"/>
                  <a:gd name="T31" fmla="*/ 153 h 238"/>
                  <a:gd name="T32" fmla="*/ 13 w 199"/>
                  <a:gd name="T33" fmla="*/ 155 h 238"/>
                  <a:gd name="T34" fmla="*/ 18 w 199"/>
                  <a:gd name="T35" fmla="*/ 155 h 238"/>
                  <a:gd name="T36" fmla="*/ 19 w 199"/>
                  <a:gd name="T37" fmla="*/ 155 h 238"/>
                  <a:gd name="T38" fmla="*/ 19 w 199"/>
                  <a:gd name="T39" fmla="*/ 158 h 238"/>
                  <a:gd name="T40" fmla="*/ 18 w 199"/>
                  <a:gd name="T41" fmla="*/ 165 h 238"/>
                  <a:gd name="T42" fmla="*/ 18 w 199"/>
                  <a:gd name="T43" fmla="*/ 172 h 238"/>
                  <a:gd name="T44" fmla="*/ 20 w 199"/>
                  <a:gd name="T45" fmla="*/ 176 h 238"/>
                  <a:gd name="T46" fmla="*/ 22 w 199"/>
                  <a:gd name="T47" fmla="*/ 185 h 238"/>
                  <a:gd name="T48" fmla="*/ 23 w 199"/>
                  <a:gd name="T49" fmla="*/ 189 h 238"/>
                  <a:gd name="T50" fmla="*/ 25 w 199"/>
                  <a:gd name="T51" fmla="*/ 194 h 238"/>
                  <a:gd name="T52" fmla="*/ 26 w 199"/>
                  <a:gd name="T53" fmla="*/ 199 h 238"/>
                  <a:gd name="T54" fmla="*/ 29 w 199"/>
                  <a:gd name="T55" fmla="*/ 212 h 238"/>
                  <a:gd name="T56" fmla="*/ 41 w 199"/>
                  <a:gd name="T57" fmla="*/ 220 h 238"/>
                  <a:gd name="T58" fmla="*/ 67 w 199"/>
                  <a:gd name="T59" fmla="*/ 208 h 238"/>
                  <a:gd name="T60" fmla="*/ 80 w 199"/>
                  <a:gd name="T61" fmla="*/ 202 h 238"/>
                  <a:gd name="T62" fmla="*/ 81 w 199"/>
                  <a:gd name="T63" fmla="*/ 202 h 238"/>
                  <a:gd name="T64" fmla="*/ 84 w 199"/>
                  <a:gd name="T65" fmla="*/ 204 h 238"/>
                  <a:gd name="T66" fmla="*/ 90 w 199"/>
                  <a:gd name="T67" fmla="*/ 208 h 238"/>
                  <a:gd name="T68" fmla="*/ 101 w 199"/>
                  <a:gd name="T69" fmla="*/ 221 h 238"/>
                  <a:gd name="T70" fmla="*/ 114 w 199"/>
                  <a:gd name="T71" fmla="*/ 235 h 238"/>
                  <a:gd name="T72" fmla="*/ 178 w 199"/>
                  <a:gd name="T73" fmla="*/ 185 h 238"/>
                  <a:gd name="T74" fmla="*/ 172 w 199"/>
                  <a:gd name="T75" fmla="*/ 175 h 238"/>
                  <a:gd name="T76" fmla="*/ 165 w 199"/>
                  <a:gd name="T77" fmla="*/ 153 h 238"/>
                  <a:gd name="T78" fmla="*/ 170 w 199"/>
                  <a:gd name="T79" fmla="*/ 137 h 238"/>
                  <a:gd name="T80" fmla="*/ 186 w 199"/>
                  <a:gd name="T81" fmla="*/ 117 h 238"/>
                  <a:gd name="T82" fmla="*/ 199 w 199"/>
                  <a:gd name="T83" fmla="*/ 91 h 238"/>
                  <a:gd name="T84" fmla="*/ 183 w 199"/>
                  <a:gd name="T85" fmla="*/ 11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9" h="238">
                    <a:moveTo>
                      <a:pt x="159" y="117"/>
                    </a:moveTo>
                    <a:lnTo>
                      <a:pt x="133" y="117"/>
                    </a:lnTo>
                    <a:lnTo>
                      <a:pt x="133" y="91"/>
                    </a:lnTo>
                    <a:lnTo>
                      <a:pt x="81" y="91"/>
                    </a:lnTo>
                    <a:lnTo>
                      <a:pt x="81" y="65"/>
                    </a:lnTo>
                    <a:lnTo>
                      <a:pt x="107" y="65"/>
                    </a:lnTo>
                    <a:lnTo>
                      <a:pt x="107" y="15"/>
                    </a:lnTo>
                    <a:lnTo>
                      <a:pt x="81" y="15"/>
                    </a:lnTo>
                    <a:lnTo>
                      <a:pt x="81" y="0"/>
                    </a:lnTo>
                    <a:lnTo>
                      <a:pt x="61" y="6"/>
                    </a:lnTo>
                    <a:lnTo>
                      <a:pt x="43" y="13"/>
                    </a:lnTo>
                    <a:lnTo>
                      <a:pt x="31" y="18"/>
                    </a:lnTo>
                    <a:lnTo>
                      <a:pt x="19" y="22"/>
                    </a:lnTo>
                    <a:lnTo>
                      <a:pt x="15" y="29"/>
                    </a:lnTo>
                    <a:lnTo>
                      <a:pt x="13" y="35"/>
                    </a:lnTo>
                    <a:lnTo>
                      <a:pt x="15" y="41"/>
                    </a:lnTo>
                    <a:lnTo>
                      <a:pt x="18" y="44"/>
                    </a:lnTo>
                    <a:lnTo>
                      <a:pt x="18" y="45"/>
                    </a:lnTo>
                    <a:lnTo>
                      <a:pt x="18" y="49"/>
                    </a:lnTo>
                    <a:lnTo>
                      <a:pt x="16" y="57"/>
                    </a:lnTo>
                    <a:lnTo>
                      <a:pt x="15" y="68"/>
                    </a:lnTo>
                    <a:lnTo>
                      <a:pt x="15" y="81"/>
                    </a:lnTo>
                    <a:lnTo>
                      <a:pt x="15" y="94"/>
                    </a:lnTo>
                    <a:lnTo>
                      <a:pt x="18" y="104"/>
                    </a:lnTo>
                    <a:lnTo>
                      <a:pt x="20" y="113"/>
                    </a:lnTo>
                    <a:lnTo>
                      <a:pt x="0" y="143"/>
                    </a:lnTo>
                    <a:lnTo>
                      <a:pt x="0" y="145"/>
                    </a:lnTo>
                    <a:lnTo>
                      <a:pt x="0" y="146"/>
                    </a:lnTo>
                    <a:lnTo>
                      <a:pt x="0" y="147"/>
                    </a:lnTo>
                    <a:lnTo>
                      <a:pt x="0" y="150"/>
                    </a:lnTo>
                    <a:lnTo>
                      <a:pt x="2" y="152"/>
                    </a:lnTo>
                    <a:lnTo>
                      <a:pt x="5" y="153"/>
                    </a:lnTo>
                    <a:lnTo>
                      <a:pt x="9" y="155"/>
                    </a:lnTo>
                    <a:lnTo>
                      <a:pt x="13" y="155"/>
                    </a:lnTo>
                    <a:lnTo>
                      <a:pt x="16" y="155"/>
                    </a:lnTo>
                    <a:lnTo>
                      <a:pt x="18" y="155"/>
                    </a:lnTo>
                    <a:lnTo>
                      <a:pt x="19" y="155"/>
                    </a:lnTo>
                    <a:lnTo>
                      <a:pt x="19" y="155"/>
                    </a:lnTo>
                    <a:lnTo>
                      <a:pt x="19" y="156"/>
                    </a:lnTo>
                    <a:lnTo>
                      <a:pt x="19" y="158"/>
                    </a:lnTo>
                    <a:lnTo>
                      <a:pt x="18" y="162"/>
                    </a:lnTo>
                    <a:lnTo>
                      <a:pt x="18" y="165"/>
                    </a:lnTo>
                    <a:lnTo>
                      <a:pt x="18" y="169"/>
                    </a:lnTo>
                    <a:lnTo>
                      <a:pt x="18" y="172"/>
                    </a:lnTo>
                    <a:lnTo>
                      <a:pt x="19" y="173"/>
                    </a:lnTo>
                    <a:lnTo>
                      <a:pt x="20" y="176"/>
                    </a:lnTo>
                    <a:lnTo>
                      <a:pt x="20" y="181"/>
                    </a:lnTo>
                    <a:lnTo>
                      <a:pt x="22" y="185"/>
                    </a:lnTo>
                    <a:lnTo>
                      <a:pt x="22" y="188"/>
                    </a:lnTo>
                    <a:lnTo>
                      <a:pt x="23" y="189"/>
                    </a:lnTo>
                    <a:lnTo>
                      <a:pt x="25" y="191"/>
                    </a:lnTo>
                    <a:lnTo>
                      <a:pt x="25" y="194"/>
                    </a:lnTo>
                    <a:lnTo>
                      <a:pt x="26" y="195"/>
                    </a:lnTo>
                    <a:lnTo>
                      <a:pt x="26" y="199"/>
                    </a:lnTo>
                    <a:lnTo>
                      <a:pt x="26" y="207"/>
                    </a:lnTo>
                    <a:lnTo>
                      <a:pt x="29" y="212"/>
                    </a:lnTo>
                    <a:lnTo>
                      <a:pt x="33" y="218"/>
                    </a:lnTo>
                    <a:lnTo>
                      <a:pt x="41" y="220"/>
                    </a:lnTo>
                    <a:lnTo>
                      <a:pt x="52" y="215"/>
                    </a:lnTo>
                    <a:lnTo>
                      <a:pt x="67" y="208"/>
                    </a:lnTo>
                    <a:lnTo>
                      <a:pt x="75" y="205"/>
                    </a:lnTo>
                    <a:lnTo>
                      <a:pt x="80" y="202"/>
                    </a:lnTo>
                    <a:lnTo>
                      <a:pt x="81" y="202"/>
                    </a:lnTo>
                    <a:lnTo>
                      <a:pt x="81" y="202"/>
                    </a:lnTo>
                    <a:lnTo>
                      <a:pt x="82" y="202"/>
                    </a:lnTo>
                    <a:lnTo>
                      <a:pt x="84" y="204"/>
                    </a:lnTo>
                    <a:lnTo>
                      <a:pt x="87" y="205"/>
                    </a:lnTo>
                    <a:lnTo>
                      <a:pt x="90" y="208"/>
                    </a:lnTo>
                    <a:lnTo>
                      <a:pt x="94" y="212"/>
                    </a:lnTo>
                    <a:lnTo>
                      <a:pt x="101" y="221"/>
                    </a:lnTo>
                    <a:lnTo>
                      <a:pt x="108" y="230"/>
                    </a:lnTo>
                    <a:lnTo>
                      <a:pt x="114" y="235"/>
                    </a:lnTo>
                    <a:lnTo>
                      <a:pt x="116" y="238"/>
                    </a:lnTo>
                    <a:lnTo>
                      <a:pt x="178" y="185"/>
                    </a:lnTo>
                    <a:lnTo>
                      <a:pt x="176" y="182"/>
                    </a:lnTo>
                    <a:lnTo>
                      <a:pt x="172" y="175"/>
                    </a:lnTo>
                    <a:lnTo>
                      <a:pt x="168" y="165"/>
                    </a:lnTo>
                    <a:lnTo>
                      <a:pt x="165" y="153"/>
                    </a:lnTo>
                    <a:lnTo>
                      <a:pt x="165" y="143"/>
                    </a:lnTo>
                    <a:lnTo>
                      <a:pt x="170" y="137"/>
                    </a:lnTo>
                    <a:lnTo>
                      <a:pt x="178" y="129"/>
                    </a:lnTo>
                    <a:lnTo>
                      <a:pt x="186" y="117"/>
                    </a:lnTo>
                    <a:lnTo>
                      <a:pt x="194" y="104"/>
                    </a:lnTo>
                    <a:lnTo>
                      <a:pt x="199" y="91"/>
                    </a:lnTo>
                    <a:lnTo>
                      <a:pt x="183" y="91"/>
                    </a:lnTo>
                    <a:lnTo>
                      <a:pt x="183" y="117"/>
                    </a:lnTo>
                    <a:lnTo>
                      <a:pt x="159" y="1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0" name="Freeform 1007">
                <a:extLst>
                  <a:ext uri="{FF2B5EF4-FFF2-40B4-BE49-F238E27FC236}">
                    <a16:creationId xmlns:a16="http://schemas.microsoft.com/office/drawing/2014/main" id="{1C9D8706-88DB-D2D0-37D0-701E411FAAA5}"/>
                  </a:ext>
                </a:extLst>
              </p:cNvPr>
              <p:cNvSpPr>
                <a:spLocks/>
              </p:cNvSpPr>
              <p:nvPr/>
            </p:nvSpPr>
            <p:spPr bwMode="auto">
              <a:xfrm>
                <a:off x="6543676" y="1600201"/>
                <a:ext cx="79375" cy="82550"/>
              </a:xfrm>
              <a:custGeom>
                <a:avLst/>
                <a:gdLst>
                  <a:gd name="T0" fmla="*/ 26 w 50"/>
                  <a:gd name="T1" fmla="*/ 26 h 52"/>
                  <a:gd name="T2" fmla="*/ 0 w 50"/>
                  <a:gd name="T3" fmla="*/ 26 h 52"/>
                  <a:gd name="T4" fmla="*/ 0 w 50"/>
                  <a:gd name="T5" fmla="*/ 52 h 52"/>
                  <a:gd name="T6" fmla="*/ 50 w 50"/>
                  <a:gd name="T7" fmla="*/ 52 h 52"/>
                  <a:gd name="T8" fmla="*/ 50 w 50"/>
                  <a:gd name="T9" fmla="*/ 0 h 52"/>
                  <a:gd name="T10" fmla="*/ 26 w 50"/>
                  <a:gd name="T11" fmla="*/ 0 h 52"/>
                  <a:gd name="T12" fmla="*/ 26 w 50"/>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0" h="52">
                    <a:moveTo>
                      <a:pt x="26" y="26"/>
                    </a:moveTo>
                    <a:lnTo>
                      <a:pt x="0" y="26"/>
                    </a:lnTo>
                    <a:lnTo>
                      <a:pt x="0" y="52"/>
                    </a:lnTo>
                    <a:lnTo>
                      <a:pt x="50" y="52"/>
                    </a:lnTo>
                    <a:lnTo>
                      <a:pt x="50" y="0"/>
                    </a:lnTo>
                    <a:lnTo>
                      <a:pt x="26" y="0"/>
                    </a:lnTo>
                    <a:lnTo>
                      <a:pt x="26" y="2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1" name="Rectangle 1008">
                <a:extLst>
                  <a:ext uri="{FF2B5EF4-FFF2-40B4-BE49-F238E27FC236}">
                    <a16:creationId xmlns:a16="http://schemas.microsoft.com/office/drawing/2014/main" id="{19DC680A-54EF-B989-8240-151E412E39E7}"/>
                  </a:ext>
                </a:extLst>
              </p:cNvPr>
              <p:cNvSpPr>
                <a:spLocks noChangeArrowheads="1"/>
              </p:cNvSpPr>
              <p:nvPr/>
            </p:nvSpPr>
            <p:spPr bwMode="auto">
              <a:xfrm>
                <a:off x="6584951" y="1520826"/>
                <a:ext cx="38100" cy="412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2" name="Rectangle 1009">
                <a:extLst>
                  <a:ext uri="{FF2B5EF4-FFF2-40B4-BE49-F238E27FC236}">
                    <a16:creationId xmlns:a16="http://schemas.microsoft.com/office/drawing/2014/main" id="{BBA6C364-A3DC-0E46-DB3E-E6E65DECA175}"/>
                  </a:ext>
                </a:extLst>
              </p:cNvPr>
              <p:cNvSpPr>
                <a:spLocks noChangeArrowheads="1"/>
              </p:cNvSpPr>
              <p:nvPr/>
            </p:nvSpPr>
            <p:spPr bwMode="auto">
              <a:xfrm>
                <a:off x="6543676" y="1562101"/>
                <a:ext cx="41275" cy="381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3" name="Rectangle 1010">
                <a:extLst>
                  <a:ext uri="{FF2B5EF4-FFF2-40B4-BE49-F238E27FC236}">
                    <a16:creationId xmlns:a16="http://schemas.microsoft.com/office/drawing/2014/main" id="{1E86A396-94EB-9EC8-9263-95A96FCDBE13}"/>
                  </a:ext>
                </a:extLst>
              </p:cNvPr>
              <p:cNvSpPr>
                <a:spLocks noChangeArrowheads="1"/>
              </p:cNvSpPr>
              <p:nvPr/>
            </p:nvSpPr>
            <p:spPr bwMode="auto">
              <a:xfrm>
                <a:off x="6543676" y="1479551"/>
                <a:ext cx="41275" cy="412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4" name="Freeform 1011">
                <a:extLst>
                  <a:ext uri="{FF2B5EF4-FFF2-40B4-BE49-F238E27FC236}">
                    <a16:creationId xmlns:a16="http://schemas.microsoft.com/office/drawing/2014/main" id="{14490245-5687-E542-5DDA-5827CC0B77C5}"/>
                  </a:ext>
                </a:extLst>
              </p:cNvPr>
              <p:cNvSpPr>
                <a:spLocks/>
              </p:cNvSpPr>
              <p:nvPr/>
            </p:nvSpPr>
            <p:spPr bwMode="auto">
              <a:xfrm>
                <a:off x="6502401" y="1520826"/>
                <a:ext cx="41275" cy="41275"/>
              </a:xfrm>
              <a:custGeom>
                <a:avLst/>
                <a:gdLst>
                  <a:gd name="T0" fmla="*/ 26 w 26"/>
                  <a:gd name="T1" fmla="*/ 4 h 26"/>
                  <a:gd name="T2" fmla="*/ 26 w 26"/>
                  <a:gd name="T3" fmla="*/ 0 h 26"/>
                  <a:gd name="T4" fmla="*/ 0 w 26"/>
                  <a:gd name="T5" fmla="*/ 0 h 26"/>
                  <a:gd name="T6" fmla="*/ 0 w 26"/>
                  <a:gd name="T7" fmla="*/ 26 h 26"/>
                  <a:gd name="T8" fmla="*/ 26 w 26"/>
                  <a:gd name="T9" fmla="*/ 26 h 26"/>
                  <a:gd name="T10" fmla="*/ 26 w 26"/>
                  <a:gd name="T11" fmla="*/ 4 h 26"/>
                </a:gdLst>
                <a:ahLst/>
                <a:cxnLst>
                  <a:cxn ang="0">
                    <a:pos x="T0" y="T1"/>
                  </a:cxn>
                  <a:cxn ang="0">
                    <a:pos x="T2" y="T3"/>
                  </a:cxn>
                  <a:cxn ang="0">
                    <a:pos x="T4" y="T5"/>
                  </a:cxn>
                  <a:cxn ang="0">
                    <a:pos x="T6" y="T7"/>
                  </a:cxn>
                  <a:cxn ang="0">
                    <a:pos x="T8" y="T9"/>
                  </a:cxn>
                  <a:cxn ang="0">
                    <a:pos x="T10" y="T11"/>
                  </a:cxn>
                </a:cxnLst>
                <a:rect l="0" t="0" r="r" b="b"/>
                <a:pathLst>
                  <a:path w="26" h="26">
                    <a:moveTo>
                      <a:pt x="26" y="4"/>
                    </a:moveTo>
                    <a:lnTo>
                      <a:pt x="26" y="0"/>
                    </a:lnTo>
                    <a:lnTo>
                      <a:pt x="0" y="0"/>
                    </a:lnTo>
                    <a:lnTo>
                      <a:pt x="0" y="26"/>
                    </a:lnTo>
                    <a:lnTo>
                      <a:pt x="26" y="26"/>
                    </a:lnTo>
                    <a:lnTo>
                      <a:pt x="26"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5" name="Rectangle 1012">
                <a:extLst>
                  <a:ext uri="{FF2B5EF4-FFF2-40B4-BE49-F238E27FC236}">
                    <a16:creationId xmlns:a16="http://schemas.microsoft.com/office/drawing/2014/main" id="{3A633F27-B11D-6187-FDFA-7D5A3C3EB1CF}"/>
                  </a:ext>
                </a:extLst>
              </p:cNvPr>
              <p:cNvSpPr>
                <a:spLocks noChangeArrowheads="1"/>
              </p:cNvSpPr>
              <p:nvPr/>
            </p:nvSpPr>
            <p:spPr bwMode="auto">
              <a:xfrm>
                <a:off x="6662739" y="1455738"/>
                <a:ext cx="25400" cy="285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6" name="Rectangle 1013">
                <a:extLst>
                  <a:ext uri="{FF2B5EF4-FFF2-40B4-BE49-F238E27FC236}">
                    <a16:creationId xmlns:a16="http://schemas.microsoft.com/office/drawing/2014/main" id="{81487A62-DA9B-E9B2-EE42-DB8F1056AA98}"/>
                  </a:ext>
                </a:extLst>
              </p:cNvPr>
              <p:cNvSpPr>
                <a:spLocks noChangeArrowheads="1"/>
              </p:cNvSpPr>
              <p:nvPr/>
            </p:nvSpPr>
            <p:spPr bwMode="auto">
              <a:xfrm>
                <a:off x="6637339" y="1431926"/>
                <a:ext cx="25400" cy="238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7" name="Rectangle 1014">
                <a:extLst>
                  <a:ext uri="{FF2B5EF4-FFF2-40B4-BE49-F238E27FC236}">
                    <a16:creationId xmlns:a16="http://schemas.microsoft.com/office/drawing/2014/main" id="{F098F30A-C1E2-9A8E-80D1-D9A463C2BEDB}"/>
                  </a:ext>
                </a:extLst>
              </p:cNvPr>
              <p:cNvSpPr>
                <a:spLocks noChangeArrowheads="1"/>
              </p:cNvSpPr>
              <p:nvPr/>
            </p:nvSpPr>
            <p:spPr bwMode="auto">
              <a:xfrm>
                <a:off x="6502401" y="1439863"/>
                <a:ext cx="41275" cy="39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8" name="Rectangle 1015">
                <a:extLst>
                  <a:ext uri="{FF2B5EF4-FFF2-40B4-BE49-F238E27FC236}">
                    <a16:creationId xmlns:a16="http://schemas.microsoft.com/office/drawing/2014/main" id="{F6F33F68-E41E-9694-A536-EBB59142F69F}"/>
                  </a:ext>
                </a:extLst>
              </p:cNvPr>
              <p:cNvSpPr>
                <a:spLocks noChangeArrowheads="1"/>
              </p:cNvSpPr>
              <p:nvPr/>
            </p:nvSpPr>
            <p:spPr bwMode="auto">
              <a:xfrm>
                <a:off x="6697664" y="1484313"/>
                <a:ext cx="23813" cy="254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69" name="Rectangle 1016">
                <a:extLst>
                  <a:ext uri="{FF2B5EF4-FFF2-40B4-BE49-F238E27FC236}">
                    <a16:creationId xmlns:a16="http://schemas.microsoft.com/office/drawing/2014/main" id="{BF9B2FD3-E74E-FC0E-9A3F-BEBB88AF15C1}"/>
                  </a:ext>
                </a:extLst>
              </p:cNvPr>
              <p:cNvSpPr>
                <a:spLocks noChangeArrowheads="1"/>
              </p:cNvSpPr>
              <p:nvPr/>
            </p:nvSpPr>
            <p:spPr bwMode="auto">
              <a:xfrm>
                <a:off x="6688139" y="1431926"/>
                <a:ext cx="26988" cy="238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7" name="Group 66">
              <a:extLst>
                <a:ext uri="{FF2B5EF4-FFF2-40B4-BE49-F238E27FC236}">
                  <a16:creationId xmlns:a16="http://schemas.microsoft.com/office/drawing/2014/main" id="{19ADF656-0B4C-43B4-3F6B-B5EF296B5F46}"/>
                </a:ext>
              </a:extLst>
            </p:cNvPr>
            <p:cNvGrpSpPr/>
            <p:nvPr/>
          </p:nvGrpSpPr>
          <p:grpSpPr>
            <a:xfrm rot="21355282" flipH="1">
              <a:off x="4213962" y="2443188"/>
              <a:ext cx="349812" cy="297472"/>
              <a:chOff x="2882142" y="2675880"/>
              <a:chExt cx="414293" cy="352305"/>
            </a:xfrm>
            <a:solidFill>
              <a:schemeClr val="tx2">
                <a:lumMod val="50000"/>
                <a:lumOff val="50000"/>
              </a:schemeClr>
            </a:solidFill>
            <a:effectLst/>
          </p:grpSpPr>
          <p:sp>
            <p:nvSpPr>
              <p:cNvPr id="554" name="Freeform 553">
                <a:extLst>
                  <a:ext uri="{FF2B5EF4-FFF2-40B4-BE49-F238E27FC236}">
                    <a16:creationId xmlns:a16="http://schemas.microsoft.com/office/drawing/2014/main" id="{EB3D6D98-24A6-CD34-4A0B-AAE98A958D6E}"/>
                  </a:ext>
                </a:extLst>
              </p:cNvPr>
              <p:cNvSpPr/>
              <p:nvPr/>
            </p:nvSpPr>
            <p:spPr>
              <a:xfrm rot="21069975">
                <a:off x="2882142" y="2680857"/>
                <a:ext cx="414293" cy="347328"/>
              </a:xfrm>
              <a:custGeom>
                <a:avLst/>
                <a:gdLst>
                  <a:gd name="connsiteX0" fmla="*/ 110333 w 556101"/>
                  <a:gd name="connsiteY0" fmla="*/ 839 h 466214"/>
                  <a:gd name="connsiteX1" fmla="*/ 524384 w 556101"/>
                  <a:gd name="connsiteY1" fmla="*/ 86828 h 466214"/>
                  <a:gd name="connsiteX2" fmla="*/ 555262 w 556101"/>
                  <a:gd name="connsiteY2" fmla="*/ 133893 h 466214"/>
                  <a:gd name="connsiteX3" fmla="*/ 492833 w 556101"/>
                  <a:gd name="connsiteY3" fmla="*/ 434497 h 466214"/>
                  <a:gd name="connsiteX4" fmla="*/ 445768 w 556101"/>
                  <a:gd name="connsiteY4" fmla="*/ 465375 h 466214"/>
                  <a:gd name="connsiteX5" fmla="*/ 31717 w 556101"/>
                  <a:gd name="connsiteY5" fmla="*/ 379386 h 466214"/>
                  <a:gd name="connsiteX6" fmla="*/ 839 w 556101"/>
                  <a:gd name="connsiteY6" fmla="*/ 332321 h 466214"/>
                  <a:gd name="connsiteX7" fmla="*/ 63268 w 556101"/>
                  <a:gd name="connsiteY7" fmla="*/ 31717 h 466214"/>
                  <a:gd name="connsiteX8" fmla="*/ 110333 w 556101"/>
                  <a:gd name="connsiteY8" fmla="*/ 839 h 466214"/>
                  <a:gd name="connsiteX9" fmla="*/ 292568 w 556101"/>
                  <a:gd name="connsiteY9" fmla="*/ 84119 h 466214"/>
                  <a:gd name="connsiteX10" fmla="*/ 160134 w 556101"/>
                  <a:gd name="connsiteY10" fmla="*/ 178969 h 466214"/>
                  <a:gd name="connsiteX11" fmla="*/ 217347 w 556101"/>
                  <a:gd name="connsiteY11" fmla="*/ 373576 h 466214"/>
                  <a:gd name="connsiteX12" fmla="*/ 401819 w 556101"/>
                  <a:gd name="connsiteY12" fmla="*/ 289223 h 466214"/>
                  <a:gd name="connsiteX13" fmla="*/ 344606 w 556101"/>
                  <a:gd name="connsiteY13" fmla="*/ 94616 h 466214"/>
                  <a:gd name="connsiteX14" fmla="*/ 292568 w 556101"/>
                  <a:gd name="connsiteY14" fmla="*/ 84119 h 46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101" h="466214">
                    <a:moveTo>
                      <a:pt x="110333" y="839"/>
                    </a:moveTo>
                    <a:lnTo>
                      <a:pt x="524384" y="86828"/>
                    </a:lnTo>
                    <a:cubicBezTo>
                      <a:pt x="545908" y="91298"/>
                      <a:pt x="559732" y="112370"/>
                      <a:pt x="555262" y="133893"/>
                    </a:cubicBezTo>
                    <a:lnTo>
                      <a:pt x="492833" y="434497"/>
                    </a:lnTo>
                    <a:cubicBezTo>
                      <a:pt x="488363" y="456021"/>
                      <a:pt x="467292" y="469845"/>
                      <a:pt x="445768" y="465375"/>
                    </a:cubicBezTo>
                    <a:lnTo>
                      <a:pt x="31717" y="379386"/>
                    </a:lnTo>
                    <a:cubicBezTo>
                      <a:pt x="10193" y="374916"/>
                      <a:pt x="-3631" y="353845"/>
                      <a:pt x="839" y="332321"/>
                    </a:cubicBezTo>
                    <a:lnTo>
                      <a:pt x="63268" y="31717"/>
                    </a:lnTo>
                    <a:cubicBezTo>
                      <a:pt x="67738" y="10193"/>
                      <a:pt x="88809" y="-3631"/>
                      <a:pt x="110333" y="839"/>
                    </a:cubicBezTo>
                    <a:close/>
                    <a:moveTo>
                      <a:pt x="292568" y="84119"/>
                    </a:moveTo>
                    <a:cubicBezTo>
                      <a:pt x="239536" y="85507"/>
                      <a:pt x="186490" y="121194"/>
                      <a:pt x="160134" y="178969"/>
                    </a:cubicBezTo>
                    <a:cubicBezTo>
                      <a:pt x="124992" y="256002"/>
                      <a:pt x="150608" y="343130"/>
                      <a:pt x="217347" y="373576"/>
                    </a:cubicBezTo>
                    <a:cubicBezTo>
                      <a:pt x="284086" y="404022"/>
                      <a:pt x="366677" y="366256"/>
                      <a:pt x="401819" y="289223"/>
                    </a:cubicBezTo>
                    <a:cubicBezTo>
                      <a:pt x="436961" y="212190"/>
                      <a:pt x="411345" y="125062"/>
                      <a:pt x="344606" y="94616"/>
                    </a:cubicBezTo>
                    <a:cubicBezTo>
                      <a:pt x="327921" y="87004"/>
                      <a:pt x="310246" y="83656"/>
                      <a:pt x="292568" y="841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555" name="Freeform 554">
                <a:extLst>
                  <a:ext uri="{FF2B5EF4-FFF2-40B4-BE49-F238E27FC236}">
                    <a16:creationId xmlns:a16="http://schemas.microsoft.com/office/drawing/2014/main" id="{7367D599-A975-C455-64E8-60C52225193C}"/>
                  </a:ext>
                </a:extLst>
              </p:cNvPr>
              <p:cNvSpPr/>
              <p:nvPr/>
            </p:nvSpPr>
            <p:spPr>
              <a:xfrm>
                <a:off x="3013744" y="2763815"/>
                <a:ext cx="157835" cy="184307"/>
              </a:xfrm>
              <a:custGeom>
                <a:avLst/>
                <a:gdLst>
                  <a:gd name="connsiteX0" fmla="*/ 102018 w 204036"/>
                  <a:gd name="connsiteY0" fmla="*/ 0 h 265816"/>
                  <a:gd name="connsiteX1" fmla="*/ 204036 w 204036"/>
                  <a:gd name="connsiteY1" fmla="*/ 132908 h 265816"/>
                  <a:gd name="connsiteX2" fmla="*/ 102018 w 204036"/>
                  <a:gd name="connsiteY2" fmla="*/ 265816 h 265816"/>
                  <a:gd name="connsiteX3" fmla="*/ 0 w 204036"/>
                  <a:gd name="connsiteY3" fmla="*/ 132908 h 265816"/>
                  <a:gd name="connsiteX4" fmla="*/ 102018 w 204036"/>
                  <a:gd name="connsiteY4" fmla="*/ 0 h 265816"/>
                  <a:gd name="connsiteX5" fmla="*/ 102018 w 204036"/>
                  <a:gd name="connsiteY5" fmla="*/ 28417 h 265816"/>
                  <a:gd name="connsiteX6" fmla="*/ 28416 w 204036"/>
                  <a:gd name="connsiteY6" fmla="*/ 132908 h 265816"/>
                  <a:gd name="connsiteX7" fmla="*/ 102018 w 204036"/>
                  <a:gd name="connsiteY7" fmla="*/ 237399 h 265816"/>
                  <a:gd name="connsiteX8" fmla="*/ 175620 w 204036"/>
                  <a:gd name="connsiteY8" fmla="*/ 132908 h 265816"/>
                  <a:gd name="connsiteX9" fmla="*/ 102018 w 204036"/>
                  <a:gd name="connsiteY9" fmla="*/ 28417 h 26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036" h="265816">
                    <a:moveTo>
                      <a:pt x="102018" y="0"/>
                    </a:moveTo>
                    <a:cubicBezTo>
                      <a:pt x="158361" y="0"/>
                      <a:pt x="204036" y="59505"/>
                      <a:pt x="204036" y="132908"/>
                    </a:cubicBezTo>
                    <a:cubicBezTo>
                      <a:pt x="204036" y="206311"/>
                      <a:pt x="158361" y="265816"/>
                      <a:pt x="102018" y="265816"/>
                    </a:cubicBezTo>
                    <a:cubicBezTo>
                      <a:pt x="45675" y="265816"/>
                      <a:pt x="0" y="206311"/>
                      <a:pt x="0" y="132908"/>
                    </a:cubicBezTo>
                    <a:cubicBezTo>
                      <a:pt x="0" y="59505"/>
                      <a:pt x="45675" y="0"/>
                      <a:pt x="102018" y="0"/>
                    </a:cubicBezTo>
                    <a:close/>
                    <a:moveTo>
                      <a:pt x="102018" y="28417"/>
                    </a:moveTo>
                    <a:cubicBezTo>
                      <a:pt x="61369" y="28417"/>
                      <a:pt x="28416" y="75199"/>
                      <a:pt x="28416" y="132908"/>
                    </a:cubicBezTo>
                    <a:cubicBezTo>
                      <a:pt x="28416" y="190617"/>
                      <a:pt x="61369" y="237399"/>
                      <a:pt x="102018" y="237399"/>
                    </a:cubicBezTo>
                    <a:cubicBezTo>
                      <a:pt x="142667" y="237399"/>
                      <a:pt x="175620" y="190617"/>
                      <a:pt x="175620" y="132908"/>
                    </a:cubicBezTo>
                    <a:cubicBezTo>
                      <a:pt x="175620" y="75199"/>
                      <a:pt x="142667" y="28417"/>
                      <a:pt x="102018" y="284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556" name="Freeform 555">
                <a:extLst>
                  <a:ext uri="{FF2B5EF4-FFF2-40B4-BE49-F238E27FC236}">
                    <a16:creationId xmlns:a16="http://schemas.microsoft.com/office/drawing/2014/main" id="{A59A9CBE-4D8E-07DD-4551-CF83A0BBF827}"/>
                  </a:ext>
                </a:extLst>
              </p:cNvPr>
              <p:cNvSpPr/>
              <p:nvPr/>
            </p:nvSpPr>
            <p:spPr>
              <a:xfrm>
                <a:off x="3140042" y="2675880"/>
                <a:ext cx="116471" cy="56296"/>
              </a:xfrm>
              <a:custGeom>
                <a:avLst/>
                <a:gdLst>
                  <a:gd name="connsiteX0" fmla="*/ 12594 w 156338"/>
                  <a:gd name="connsiteY0" fmla="*/ 1 h 75566"/>
                  <a:gd name="connsiteX1" fmla="*/ 143744 w 156338"/>
                  <a:gd name="connsiteY1" fmla="*/ 0 h 75566"/>
                  <a:gd name="connsiteX2" fmla="*/ 156338 w 156338"/>
                  <a:gd name="connsiteY2" fmla="*/ 12596 h 75566"/>
                  <a:gd name="connsiteX3" fmla="*/ 156337 w 156338"/>
                  <a:gd name="connsiteY3" fmla="*/ 62971 h 75566"/>
                  <a:gd name="connsiteX4" fmla="*/ 143742 w 156338"/>
                  <a:gd name="connsiteY4" fmla="*/ 75566 h 75566"/>
                  <a:gd name="connsiteX5" fmla="*/ 127655 w 156338"/>
                  <a:gd name="connsiteY5" fmla="*/ 75566 h 75566"/>
                  <a:gd name="connsiteX6" fmla="*/ 127655 w 156338"/>
                  <a:gd name="connsiteY6" fmla="*/ 75565 h 75566"/>
                  <a:gd name="connsiteX7" fmla="*/ 127656 w 156338"/>
                  <a:gd name="connsiteY7" fmla="*/ 75565 h 75566"/>
                  <a:gd name="connsiteX8" fmla="*/ 128829 w 156338"/>
                  <a:gd name="connsiteY8" fmla="*/ 35677 h 75566"/>
                  <a:gd name="connsiteX9" fmla="*/ 27419 w 156338"/>
                  <a:gd name="connsiteY9" fmla="*/ 32694 h 75566"/>
                  <a:gd name="connsiteX10" fmla="*/ 27419 w 156338"/>
                  <a:gd name="connsiteY10" fmla="*/ 32694 h 75566"/>
                  <a:gd name="connsiteX11" fmla="*/ 27418 w 156338"/>
                  <a:gd name="connsiteY11" fmla="*/ 32694 h 75566"/>
                  <a:gd name="connsiteX12" fmla="*/ 26156 w 156338"/>
                  <a:gd name="connsiteY12" fmla="*/ 75566 h 75566"/>
                  <a:gd name="connsiteX13" fmla="*/ 12594 w 156338"/>
                  <a:gd name="connsiteY13" fmla="*/ 75566 h 75566"/>
                  <a:gd name="connsiteX14" fmla="*/ 1 w 156338"/>
                  <a:gd name="connsiteY14" fmla="*/ 62972 h 75566"/>
                  <a:gd name="connsiteX15" fmla="*/ 0 w 156338"/>
                  <a:gd name="connsiteY15" fmla="*/ 12595 h 75566"/>
                  <a:gd name="connsiteX16" fmla="*/ 12594 w 156338"/>
                  <a:gd name="connsiteY16" fmla="*/ 1 h 7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338" h="75566">
                    <a:moveTo>
                      <a:pt x="12594" y="1"/>
                    </a:moveTo>
                    <a:lnTo>
                      <a:pt x="143744" y="0"/>
                    </a:lnTo>
                    <a:cubicBezTo>
                      <a:pt x="150699" y="1"/>
                      <a:pt x="156336" y="5639"/>
                      <a:pt x="156338" y="12596"/>
                    </a:cubicBezTo>
                    <a:lnTo>
                      <a:pt x="156337" y="62971"/>
                    </a:lnTo>
                    <a:cubicBezTo>
                      <a:pt x="156337" y="69927"/>
                      <a:pt x="150699" y="75565"/>
                      <a:pt x="143742" y="75566"/>
                    </a:cubicBezTo>
                    <a:lnTo>
                      <a:pt x="127655" y="75566"/>
                    </a:lnTo>
                    <a:lnTo>
                      <a:pt x="127655" y="75565"/>
                    </a:lnTo>
                    <a:lnTo>
                      <a:pt x="127656" y="75565"/>
                    </a:lnTo>
                    <a:lnTo>
                      <a:pt x="128829" y="35677"/>
                    </a:lnTo>
                    <a:lnTo>
                      <a:pt x="27419" y="32694"/>
                    </a:lnTo>
                    <a:lnTo>
                      <a:pt x="27419" y="32694"/>
                    </a:lnTo>
                    <a:lnTo>
                      <a:pt x="27418" y="32694"/>
                    </a:lnTo>
                    <a:lnTo>
                      <a:pt x="26156" y="75566"/>
                    </a:lnTo>
                    <a:lnTo>
                      <a:pt x="12594" y="75566"/>
                    </a:lnTo>
                    <a:cubicBezTo>
                      <a:pt x="5639" y="75565"/>
                      <a:pt x="0" y="69927"/>
                      <a:pt x="1" y="62972"/>
                    </a:cubicBezTo>
                    <a:lnTo>
                      <a:pt x="0" y="12595"/>
                    </a:lnTo>
                    <a:cubicBezTo>
                      <a:pt x="-1" y="5640"/>
                      <a:pt x="5639" y="1"/>
                      <a:pt x="12594"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0" name="Group 69">
              <a:extLst>
                <a:ext uri="{FF2B5EF4-FFF2-40B4-BE49-F238E27FC236}">
                  <a16:creationId xmlns:a16="http://schemas.microsoft.com/office/drawing/2014/main" id="{91139631-6CAC-A789-E190-10E91F70787C}"/>
                </a:ext>
              </a:extLst>
            </p:cNvPr>
            <p:cNvGrpSpPr/>
            <p:nvPr/>
          </p:nvGrpSpPr>
          <p:grpSpPr>
            <a:xfrm flipH="1">
              <a:off x="1522719" y="3878744"/>
              <a:ext cx="350272" cy="196482"/>
              <a:chOff x="2206569" y="1575748"/>
              <a:chExt cx="1188838" cy="666870"/>
            </a:xfrm>
            <a:solidFill>
              <a:schemeClr val="tx1">
                <a:lumMod val="75000"/>
                <a:lumOff val="25000"/>
              </a:schemeClr>
            </a:solidFill>
          </p:grpSpPr>
          <p:sp>
            <p:nvSpPr>
              <p:cNvPr id="518" name="Rectangle 1346">
                <a:extLst>
                  <a:ext uri="{FF2B5EF4-FFF2-40B4-BE49-F238E27FC236}">
                    <a16:creationId xmlns:a16="http://schemas.microsoft.com/office/drawing/2014/main" id="{500C335A-2559-8979-337F-28DD51839040}"/>
                  </a:ext>
                </a:extLst>
              </p:cNvPr>
              <p:cNvSpPr>
                <a:spLocks noChangeArrowheads="1"/>
              </p:cNvSpPr>
              <p:nvPr/>
            </p:nvSpPr>
            <p:spPr bwMode="auto">
              <a:xfrm>
                <a:off x="2726478" y="2143272"/>
                <a:ext cx="142397" cy="993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19" name="Rectangle 1347">
                <a:extLst>
                  <a:ext uri="{FF2B5EF4-FFF2-40B4-BE49-F238E27FC236}">
                    <a16:creationId xmlns:a16="http://schemas.microsoft.com/office/drawing/2014/main" id="{C8EEEC25-660A-FBA4-EC95-4399CD959E19}"/>
                  </a:ext>
                </a:extLst>
              </p:cNvPr>
              <p:cNvSpPr>
                <a:spLocks noChangeArrowheads="1"/>
              </p:cNvSpPr>
              <p:nvPr/>
            </p:nvSpPr>
            <p:spPr bwMode="auto">
              <a:xfrm>
                <a:off x="2206569" y="1878350"/>
                <a:ext cx="182135"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0" name="Rectangle 1348">
                <a:extLst>
                  <a:ext uri="{FF2B5EF4-FFF2-40B4-BE49-F238E27FC236}">
                    <a16:creationId xmlns:a16="http://schemas.microsoft.com/office/drawing/2014/main" id="{F600D13D-EE03-4FF6-2752-D5C92DD23A56}"/>
                  </a:ext>
                </a:extLst>
              </p:cNvPr>
              <p:cNvSpPr>
                <a:spLocks noChangeArrowheads="1"/>
              </p:cNvSpPr>
              <p:nvPr/>
            </p:nvSpPr>
            <p:spPr bwMode="auto">
              <a:xfrm>
                <a:off x="3209961" y="1878350"/>
                <a:ext cx="185446"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21" name="Freeform 1349">
                <a:extLst>
                  <a:ext uri="{FF2B5EF4-FFF2-40B4-BE49-F238E27FC236}">
                    <a16:creationId xmlns:a16="http://schemas.microsoft.com/office/drawing/2014/main" id="{A73F6B51-5662-E235-B4ED-A9B9A2ADD6C2}"/>
                  </a:ext>
                </a:extLst>
              </p:cNvPr>
              <p:cNvSpPr>
                <a:spLocks/>
              </p:cNvSpPr>
              <p:nvPr/>
            </p:nvSpPr>
            <p:spPr bwMode="auto">
              <a:xfrm>
                <a:off x="2325784" y="1673035"/>
                <a:ext cx="235120" cy="125838"/>
              </a:xfrm>
              <a:custGeom>
                <a:avLst/>
                <a:gdLst>
                  <a:gd name="T0" fmla="*/ 71 w 71"/>
                  <a:gd name="T1" fmla="*/ 22 h 38"/>
                  <a:gd name="T2" fmla="*/ 39 w 71"/>
                  <a:gd name="T3" fmla="*/ 38 h 38"/>
                  <a:gd name="T4" fmla="*/ 0 w 71"/>
                  <a:gd name="T5" fmla="*/ 18 h 38"/>
                  <a:gd name="T6" fmla="*/ 30 w 71"/>
                  <a:gd name="T7" fmla="*/ 0 h 38"/>
                  <a:gd name="T8" fmla="*/ 71 w 71"/>
                  <a:gd name="T9" fmla="*/ 22 h 38"/>
                </a:gdLst>
                <a:ahLst/>
                <a:cxnLst>
                  <a:cxn ang="0">
                    <a:pos x="T0" y="T1"/>
                  </a:cxn>
                  <a:cxn ang="0">
                    <a:pos x="T2" y="T3"/>
                  </a:cxn>
                  <a:cxn ang="0">
                    <a:pos x="T4" y="T5"/>
                  </a:cxn>
                  <a:cxn ang="0">
                    <a:pos x="T6" y="T7"/>
                  </a:cxn>
                  <a:cxn ang="0">
                    <a:pos x="T8" y="T9"/>
                  </a:cxn>
                </a:cxnLst>
                <a:rect l="0" t="0" r="r" b="b"/>
                <a:pathLst>
                  <a:path w="71" h="38">
                    <a:moveTo>
                      <a:pt x="71" y="22"/>
                    </a:moveTo>
                    <a:lnTo>
                      <a:pt x="39" y="38"/>
                    </a:lnTo>
                    <a:lnTo>
                      <a:pt x="0" y="18"/>
                    </a:lnTo>
                    <a:lnTo>
                      <a:pt x="30" y="0"/>
                    </a:lnTo>
                    <a:lnTo>
                      <a:pt x="71"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2" name="Freeform 1350">
                <a:extLst>
                  <a:ext uri="{FF2B5EF4-FFF2-40B4-BE49-F238E27FC236}">
                    <a16:creationId xmlns:a16="http://schemas.microsoft.com/office/drawing/2014/main" id="{429A4D5C-BD50-952F-46BC-0CD12071D408}"/>
                  </a:ext>
                </a:extLst>
              </p:cNvPr>
              <p:cNvSpPr>
                <a:spLocks/>
              </p:cNvSpPr>
              <p:nvPr/>
            </p:nvSpPr>
            <p:spPr bwMode="auto">
              <a:xfrm>
                <a:off x="3037762" y="2050549"/>
                <a:ext cx="228497" cy="125838"/>
              </a:xfrm>
              <a:custGeom>
                <a:avLst/>
                <a:gdLst>
                  <a:gd name="T0" fmla="*/ 69 w 69"/>
                  <a:gd name="T1" fmla="*/ 22 h 38"/>
                  <a:gd name="T2" fmla="*/ 39 w 69"/>
                  <a:gd name="T3" fmla="*/ 38 h 38"/>
                  <a:gd name="T4" fmla="*/ 0 w 69"/>
                  <a:gd name="T5" fmla="*/ 18 h 38"/>
                  <a:gd name="T6" fmla="*/ 30 w 69"/>
                  <a:gd name="T7" fmla="*/ 0 h 38"/>
                  <a:gd name="T8" fmla="*/ 69 w 69"/>
                  <a:gd name="T9" fmla="*/ 22 h 38"/>
                </a:gdLst>
                <a:ahLst/>
                <a:cxnLst>
                  <a:cxn ang="0">
                    <a:pos x="T0" y="T1"/>
                  </a:cxn>
                  <a:cxn ang="0">
                    <a:pos x="T2" y="T3"/>
                  </a:cxn>
                  <a:cxn ang="0">
                    <a:pos x="T4" y="T5"/>
                  </a:cxn>
                  <a:cxn ang="0">
                    <a:pos x="T6" y="T7"/>
                  </a:cxn>
                  <a:cxn ang="0">
                    <a:pos x="T8" y="T9"/>
                  </a:cxn>
                </a:cxnLst>
                <a:rect l="0" t="0" r="r" b="b"/>
                <a:pathLst>
                  <a:path w="69" h="38">
                    <a:moveTo>
                      <a:pt x="69" y="22"/>
                    </a:moveTo>
                    <a:lnTo>
                      <a:pt x="39" y="38"/>
                    </a:lnTo>
                    <a:lnTo>
                      <a:pt x="0" y="18"/>
                    </a:lnTo>
                    <a:lnTo>
                      <a:pt x="30" y="0"/>
                    </a:lnTo>
                    <a:lnTo>
                      <a:pt x="69"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3" name="Freeform 1351">
                <a:extLst>
                  <a:ext uri="{FF2B5EF4-FFF2-40B4-BE49-F238E27FC236}">
                    <a16:creationId xmlns:a16="http://schemas.microsoft.com/office/drawing/2014/main" id="{3E620DA5-E699-B81F-B671-145409EBC31D}"/>
                  </a:ext>
                </a:extLst>
              </p:cNvPr>
              <p:cNvSpPr>
                <a:spLocks/>
              </p:cNvSpPr>
              <p:nvPr/>
            </p:nvSpPr>
            <p:spPr bwMode="auto">
              <a:xfrm>
                <a:off x="2315848" y="2047239"/>
                <a:ext cx="228497" cy="122528"/>
              </a:xfrm>
              <a:custGeom>
                <a:avLst/>
                <a:gdLst>
                  <a:gd name="T0" fmla="*/ 39 w 69"/>
                  <a:gd name="T1" fmla="*/ 0 h 37"/>
                  <a:gd name="T2" fmla="*/ 69 w 69"/>
                  <a:gd name="T3" fmla="*/ 16 h 37"/>
                  <a:gd name="T4" fmla="*/ 30 w 69"/>
                  <a:gd name="T5" fmla="*/ 37 h 37"/>
                  <a:gd name="T6" fmla="*/ 0 w 69"/>
                  <a:gd name="T7" fmla="*/ 22 h 37"/>
                  <a:gd name="T8" fmla="*/ 39 w 69"/>
                  <a:gd name="T9" fmla="*/ 0 h 37"/>
                </a:gdLst>
                <a:ahLst/>
                <a:cxnLst>
                  <a:cxn ang="0">
                    <a:pos x="T0" y="T1"/>
                  </a:cxn>
                  <a:cxn ang="0">
                    <a:pos x="T2" y="T3"/>
                  </a:cxn>
                  <a:cxn ang="0">
                    <a:pos x="T4" y="T5"/>
                  </a:cxn>
                  <a:cxn ang="0">
                    <a:pos x="T6" y="T7"/>
                  </a:cxn>
                  <a:cxn ang="0">
                    <a:pos x="T8" y="T9"/>
                  </a:cxn>
                </a:cxnLst>
                <a:rect l="0" t="0" r="r" b="b"/>
                <a:pathLst>
                  <a:path w="69" h="37">
                    <a:moveTo>
                      <a:pt x="39" y="0"/>
                    </a:moveTo>
                    <a:lnTo>
                      <a:pt x="69" y="16"/>
                    </a:lnTo>
                    <a:lnTo>
                      <a:pt x="30" y="37"/>
                    </a:lnTo>
                    <a:lnTo>
                      <a:pt x="0" y="2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4" name="Freeform 1352">
                <a:extLst>
                  <a:ext uri="{FF2B5EF4-FFF2-40B4-BE49-F238E27FC236}">
                    <a16:creationId xmlns:a16="http://schemas.microsoft.com/office/drawing/2014/main" id="{DE8A0800-92A1-A7BB-9D93-C7A217C5E7E7}"/>
                  </a:ext>
                </a:extLst>
              </p:cNvPr>
              <p:cNvSpPr>
                <a:spLocks/>
              </p:cNvSpPr>
              <p:nvPr/>
            </p:nvSpPr>
            <p:spPr bwMode="auto">
              <a:xfrm>
                <a:off x="3024516" y="1669724"/>
                <a:ext cx="231807" cy="125838"/>
              </a:xfrm>
              <a:custGeom>
                <a:avLst/>
                <a:gdLst>
                  <a:gd name="T0" fmla="*/ 40 w 70"/>
                  <a:gd name="T1" fmla="*/ 0 h 38"/>
                  <a:gd name="T2" fmla="*/ 70 w 70"/>
                  <a:gd name="T3" fmla="*/ 16 h 38"/>
                  <a:gd name="T4" fmla="*/ 31 w 70"/>
                  <a:gd name="T5" fmla="*/ 38 h 38"/>
                  <a:gd name="T6" fmla="*/ 0 w 70"/>
                  <a:gd name="T7" fmla="*/ 22 h 38"/>
                  <a:gd name="T8" fmla="*/ 40 w 70"/>
                  <a:gd name="T9" fmla="*/ 0 h 38"/>
                </a:gdLst>
                <a:ahLst/>
                <a:cxnLst>
                  <a:cxn ang="0">
                    <a:pos x="T0" y="T1"/>
                  </a:cxn>
                  <a:cxn ang="0">
                    <a:pos x="T2" y="T3"/>
                  </a:cxn>
                  <a:cxn ang="0">
                    <a:pos x="T4" y="T5"/>
                  </a:cxn>
                  <a:cxn ang="0">
                    <a:pos x="T6" y="T7"/>
                  </a:cxn>
                  <a:cxn ang="0">
                    <a:pos x="T8" y="T9"/>
                  </a:cxn>
                </a:cxnLst>
                <a:rect l="0" t="0" r="r" b="b"/>
                <a:pathLst>
                  <a:path w="70" h="38">
                    <a:moveTo>
                      <a:pt x="40" y="0"/>
                    </a:moveTo>
                    <a:lnTo>
                      <a:pt x="70" y="16"/>
                    </a:lnTo>
                    <a:lnTo>
                      <a:pt x="31" y="38"/>
                    </a:lnTo>
                    <a:lnTo>
                      <a:pt x="0" y="22"/>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5" name="Freeform 1353">
                <a:extLst>
                  <a:ext uri="{FF2B5EF4-FFF2-40B4-BE49-F238E27FC236}">
                    <a16:creationId xmlns:a16="http://schemas.microsoft.com/office/drawing/2014/main" id="{44D610A1-C4EE-DC0C-6F7E-C12E20FED883}"/>
                  </a:ext>
                </a:extLst>
              </p:cNvPr>
              <p:cNvSpPr>
                <a:spLocks/>
              </p:cNvSpPr>
              <p:nvPr/>
            </p:nvSpPr>
            <p:spPr bwMode="auto">
              <a:xfrm>
                <a:off x="2895367" y="2113469"/>
                <a:ext cx="198692" cy="119215"/>
              </a:xfrm>
              <a:custGeom>
                <a:avLst/>
                <a:gdLst>
                  <a:gd name="T0" fmla="*/ 60 w 60"/>
                  <a:gd name="T1" fmla="*/ 28 h 36"/>
                  <a:gd name="T2" fmla="*/ 21 w 60"/>
                  <a:gd name="T3" fmla="*/ 36 h 36"/>
                  <a:gd name="T4" fmla="*/ 0 w 60"/>
                  <a:gd name="T5" fmla="*/ 9 h 36"/>
                  <a:gd name="T6" fmla="*/ 40 w 60"/>
                  <a:gd name="T7" fmla="*/ 0 h 36"/>
                  <a:gd name="T8" fmla="*/ 60 w 60"/>
                  <a:gd name="T9" fmla="*/ 28 h 36"/>
                </a:gdLst>
                <a:ahLst/>
                <a:cxnLst>
                  <a:cxn ang="0">
                    <a:pos x="T0" y="T1"/>
                  </a:cxn>
                  <a:cxn ang="0">
                    <a:pos x="T2" y="T3"/>
                  </a:cxn>
                  <a:cxn ang="0">
                    <a:pos x="T4" y="T5"/>
                  </a:cxn>
                  <a:cxn ang="0">
                    <a:pos x="T6" y="T7"/>
                  </a:cxn>
                  <a:cxn ang="0">
                    <a:pos x="T8" y="T9"/>
                  </a:cxn>
                </a:cxnLst>
                <a:rect l="0" t="0" r="r" b="b"/>
                <a:pathLst>
                  <a:path w="60" h="36">
                    <a:moveTo>
                      <a:pt x="60" y="28"/>
                    </a:moveTo>
                    <a:lnTo>
                      <a:pt x="21" y="36"/>
                    </a:lnTo>
                    <a:lnTo>
                      <a:pt x="0" y="9"/>
                    </a:lnTo>
                    <a:lnTo>
                      <a:pt x="40" y="0"/>
                    </a:lnTo>
                    <a:lnTo>
                      <a:pt x="60" y="2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6" name="Freeform 1354">
                <a:extLst>
                  <a:ext uri="{FF2B5EF4-FFF2-40B4-BE49-F238E27FC236}">
                    <a16:creationId xmlns:a16="http://schemas.microsoft.com/office/drawing/2014/main" id="{F0F088FB-F987-4FAF-4EF2-C08486FAA48D}"/>
                  </a:ext>
                </a:extLst>
              </p:cNvPr>
              <p:cNvSpPr>
                <a:spLocks/>
              </p:cNvSpPr>
              <p:nvPr/>
            </p:nvSpPr>
            <p:spPr bwMode="auto">
              <a:xfrm>
                <a:off x="2219815" y="1964450"/>
                <a:ext cx="225184" cy="112592"/>
              </a:xfrm>
              <a:custGeom>
                <a:avLst/>
                <a:gdLst>
                  <a:gd name="T0" fmla="*/ 52 w 68"/>
                  <a:gd name="T1" fmla="*/ 0 h 34"/>
                  <a:gd name="T2" fmla="*/ 68 w 68"/>
                  <a:gd name="T3" fmla="*/ 22 h 34"/>
                  <a:gd name="T4" fmla="*/ 16 w 68"/>
                  <a:gd name="T5" fmla="*/ 34 h 34"/>
                  <a:gd name="T6" fmla="*/ 0 w 68"/>
                  <a:gd name="T7" fmla="*/ 12 h 34"/>
                  <a:gd name="T8" fmla="*/ 52 w 68"/>
                  <a:gd name="T9" fmla="*/ 0 h 34"/>
                </a:gdLst>
                <a:ahLst/>
                <a:cxnLst>
                  <a:cxn ang="0">
                    <a:pos x="T0" y="T1"/>
                  </a:cxn>
                  <a:cxn ang="0">
                    <a:pos x="T2" y="T3"/>
                  </a:cxn>
                  <a:cxn ang="0">
                    <a:pos x="T4" y="T5"/>
                  </a:cxn>
                  <a:cxn ang="0">
                    <a:pos x="T6" y="T7"/>
                  </a:cxn>
                  <a:cxn ang="0">
                    <a:pos x="T8" y="T9"/>
                  </a:cxn>
                </a:cxnLst>
                <a:rect l="0" t="0" r="r" b="b"/>
                <a:pathLst>
                  <a:path w="68" h="34">
                    <a:moveTo>
                      <a:pt x="52" y="0"/>
                    </a:moveTo>
                    <a:lnTo>
                      <a:pt x="68" y="22"/>
                    </a:lnTo>
                    <a:lnTo>
                      <a:pt x="16" y="34"/>
                    </a:lnTo>
                    <a:lnTo>
                      <a:pt x="0" y="12"/>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7" name="Freeform 1355">
                <a:extLst>
                  <a:ext uri="{FF2B5EF4-FFF2-40B4-BE49-F238E27FC236}">
                    <a16:creationId xmlns:a16="http://schemas.microsoft.com/office/drawing/2014/main" id="{BB96E175-B989-DF74-A88C-EF1889C2E0A6}"/>
                  </a:ext>
                </a:extLst>
              </p:cNvPr>
              <p:cNvSpPr>
                <a:spLocks/>
              </p:cNvSpPr>
              <p:nvPr/>
            </p:nvSpPr>
            <p:spPr bwMode="auto">
              <a:xfrm>
                <a:off x="3147043" y="1765758"/>
                <a:ext cx="225184" cy="105969"/>
              </a:xfrm>
              <a:custGeom>
                <a:avLst/>
                <a:gdLst>
                  <a:gd name="T0" fmla="*/ 52 w 68"/>
                  <a:gd name="T1" fmla="*/ 0 h 32"/>
                  <a:gd name="T2" fmla="*/ 68 w 68"/>
                  <a:gd name="T3" fmla="*/ 20 h 32"/>
                  <a:gd name="T4" fmla="*/ 17 w 68"/>
                  <a:gd name="T5" fmla="*/ 32 h 32"/>
                  <a:gd name="T6" fmla="*/ 0 w 68"/>
                  <a:gd name="T7" fmla="*/ 10 h 32"/>
                  <a:gd name="T8" fmla="*/ 52 w 68"/>
                  <a:gd name="T9" fmla="*/ 0 h 32"/>
                </a:gdLst>
                <a:ahLst/>
                <a:cxnLst>
                  <a:cxn ang="0">
                    <a:pos x="T0" y="T1"/>
                  </a:cxn>
                  <a:cxn ang="0">
                    <a:pos x="T2" y="T3"/>
                  </a:cxn>
                  <a:cxn ang="0">
                    <a:pos x="T4" y="T5"/>
                  </a:cxn>
                  <a:cxn ang="0">
                    <a:pos x="T6" y="T7"/>
                  </a:cxn>
                  <a:cxn ang="0">
                    <a:pos x="T8" y="T9"/>
                  </a:cxn>
                </a:cxnLst>
                <a:rect l="0" t="0" r="r" b="b"/>
                <a:pathLst>
                  <a:path w="68" h="32">
                    <a:moveTo>
                      <a:pt x="52" y="0"/>
                    </a:moveTo>
                    <a:lnTo>
                      <a:pt x="68" y="20"/>
                    </a:lnTo>
                    <a:lnTo>
                      <a:pt x="17" y="32"/>
                    </a:lnTo>
                    <a:lnTo>
                      <a:pt x="0" y="10"/>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8" name="Freeform 1356">
                <a:extLst>
                  <a:ext uri="{FF2B5EF4-FFF2-40B4-BE49-F238E27FC236}">
                    <a16:creationId xmlns:a16="http://schemas.microsoft.com/office/drawing/2014/main" id="{46612569-5793-E4CA-E329-701B4D8A0CDC}"/>
                  </a:ext>
                </a:extLst>
              </p:cNvPr>
              <p:cNvSpPr>
                <a:spLocks/>
              </p:cNvSpPr>
              <p:nvPr/>
            </p:nvSpPr>
            <p:spPr bwMode="auto">
              <a:xfrm>
                <a:off x="2226438" y="1769070"/>
                <a:ext cx="221874" cy="109282"/>
              </a:xfrm>
              <a:custGeom>
                <a:avLst/>
                <a:gdLst>
                  <a:gd name="T0" fmla="*/ 67 w 67"/>
                  <a:gd name="T1" fmla="*/ 12 h 33"/>
                  <a:gd name="T2" fmla="*/ 52 w 67"/>
                  <a:gd name="T3" fmla="*/ 33 h 33"/>
                  <a:gd name="T4" fmla="*/ 0 w 67"/>
                  <a:gd name="T5" fmla="*/ 22 h 33"/>
                  <a:gd name="T6" fmla="*/ 16 w 67"/>
                  <a:gd name="T7" fmla="*/ 0 h 33"/>
                  <a:gd name="T8" fmla="*/ 67 w 67"/>
                  <a:gd name="T9" fmla="*/ 12 h 33"/>
                </a:gdLst>
                <a:ahLst/>
                <a:cxnLst>
                  <a:cxn ang="0">
                    <a:pos x="T0" y="T1"/>
                  </a:cxn>
                  <a:cxn ang="0">
                    <a:pos x="T2" y="T3"/>
                  </a:cxn>
                  <a:cxn ang="0">
                    <a:pos x="T4" y="T5"/>
                  </a:cxn>
                  <a:cxn ang="0">
                    <a:pos x="T6" y="T7"/>
                  </a:cxn>
                  <a:cxn ang="0">
                    <a:pos x="T8" y="T9"/>
                  </a:cxn>
                </a:cxnLst>
                <a:rect l="0" t="0" r="r" b="b"/>
                <a:pathLst>
                  <a:path w="67" h="33">
                    <a:moveTo>
                      <a:pt x="67" y="12"/>
                    </a:moveTo>
                    <a:lnTo>
                      <a:pt x="52" y="33"/>
                    </a:lnTo>
                    <a:lnTo>
                      <a:pt x="0" y="22"/>
                    </a:lnTo>
                    <a:lnTo>
                      <a:pt x="16" y="0"/>
                    </a:lnTo>
                    <a:lnTo>
                      <a:pt x="67"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9" name="Freeform 1357">
                <a:extLst>
                  <a:ext uri="{FF2B5EF4-FFF2-40B4-BE49-F238E27FC236}">
                    <a16:creationId xmlns:a16="http://schemas.microsoft.com/office/drawing/2014/main" id="{55181FC1-CCBA-636E-B3C5-F37FC91CC57F}"/>
                  </a:ext>
                </a:extLst>
              </p:cNvPr>
              <p:cNvSpPr>
                <a:spLocks/>
              </p:cNvSpPr>
              <p:nvPr/>
            </p:nvSpPr>
            <p:spPr bwMode="auto">
              <a:xfrm>
                <a:off x="3150354" y="1974385"/>
                <a:ext cx="225184" cy="105969"/>
              </a:xfrm>
              <a:custGeom>
                <a:avLst/>
                <a:gdLst>
                  <a:gd name="T0" fmla="*/ 68 w 68"/>
                  <a:gd name="T1" fmla="*/ 12 h 32"/>
                  <a:gd name="T2" fmla="*/ 52 w 68"/>
                  <a:gd name="T3" fmla="*/ 32 h 32"/>
                  <a:gd name="T4" fmla="*/ 0 w 68"/>
                  <a:gd name="T5" fmla="*/ 22 h 32"/>
                  <a:gd name="T6" fmla="*/ 18 w 68"/>
                  <a:gd name="T7" fmla="*/ 0 h 32"/>
                  <a:gd name="T8" fmla="*/ 68 w 68"/>
                  <a:gd name="T9" fmla="*/ 12 h 32"/>
                </a:gdLst>
                <a:ahLst/>
                <a:cxnLst>
                  <a:cxn ang="0">
                    <a:pos x="T0" y="T1"/>
                  </a:cxn>
                  <a:cxn ang="0">
                    <a:pos x="T2" y="T3"/>
                  </a:cxn>
                  <a:cxn ang="0">
                    <a:pos x="T4" y="T5"/>
                  </a:cxn>
                  <a:cxn ang="0">
                    <a:pos x="T6" y="T7"/>
                  </a:cxn>
                  <a:cxn ang="0">
                    <a:pos x="T8" y="T9"/>
                  </a:cxn>
                </a:cxnLst>
                <a:rect l="0" t="0" r="r" b="b"/>
                <a:pathLst>
                  <a:path w="68" h="32">
                    <a:moveTo>
                      <a:pt x="68" y="12"/>
                    </a:moveTo>
                    <a:lnTo>
                      <a:pt x="52" y="32"/>
                    </a:lnTo>
                    <a:lnTo>
                      <a:pt x="0" y="22"/>
                    </a:lnTo>
                    <a:lnTo>
                      <a:pt x="18" y="0"/>
                    </a:lnTo>
                    <a:lnTo>
                      <a:pt x="68"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0" name="Freeform 1358">
                <a:extLst>
                  <a:ext uri="{FF2B5EF4-FFF2-40B4-BE49-F238E27FC236}">
                    <a16:creationId xmlns:a16="http://schemas.microsoft.com/office/drawing/2014/main" id="{AF244A08-DD35-FA44-56B4-ADFA22F95592}"/>
                  </a:ext>
                </a:extLst>
              </p:cNvPr>
              <p:cNvSpPr>
                <a:spLocks/>
              </p:cNvSpPr>
              <p:nvPr/>
            </p:nvSpPr>
            <p:spPr bwMode="auto">
              <a:xfrm>
                <a:off x="2491361" y="2110157"/>
                <a:ext cx="202004" cy="119215"/>
              </a:xfrm>
              <a:custGeom>
                <a:avLst/>
                <a:gdLst>
                  <a:gd name="T0" fmla="*/ 22 w 61"/>
                  <a:gd name="T1" fmla="*/ 0 h 36"/>
                  <a:gd name="T2" fmla="*/ 61 w 61"/>
                  <a:gd name="T3" fmla="*/ 8 h 36"/>
                  <a:gd name="T4" fmla="*/ 41 w 61"/>
                  <a:gd name="T5" fmla="*/ 36 h 36"/>
                  <a:gd name="T6" fmla="*/ 0 w 61"/>
                  <a:gd name="T7" fmla="*/ 27 h 36"/>
                  <a:gd name="T8" fmla="*/ 22 w 61"/>
                  <a:gd name="T9" fmla="*/ 0 h 36"/>
                </a:gdLst>
                <a:ahLst/>
                <a:cxnLst>
                  <a:cxn ang="0">
                    <a:pos x="T0" y="T1"/>
                  </a:cxn>
                  <a:cxn ang="0">
                    <a:pos x="T2" y="T3"/>
                  </a:cxn>
                  <a:cxn ang="0">
                    <a:pos x="T4" y="T5"/>
                  </a:cxn>
                  <a:cxn ang="0">
                    <a:pos x="T6" y="T7"/>
                  </a:cxn>
                  <a:cxn ang="0">
                    <a:pos x="T8" y="T9"/>
                  </a:cxn>
                </a:cxnLst>
                <a:rect l="0" t="0" r="r" b="b"/>
                <a:pathLst>
                  <a:path w="61" h="36">
                    <a:moveTo>
                      <a:pt x="22" y="0"/>
                    </a:moveTo>
                    <a:lnTo>
                      <a:pt x="61" y="8"/>
                    </a:lnTo>
                    <a:lnTo>
                      <a:pt x="41" y="36"/>
                    </a:lnTo>
                    <a:lnTo>
                      <a:pt x="0" y="27"/>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1" name="Round Same Side Corner Rectangle 22">
                <a:extLst>
                  <a:ext uri="{FF2B5EF4-FFF2-40B4-BE49-F238E27FC236}">
                    <a16:creationId xmlns:a16="http://schemas.microsoft.com/office/drawing/2014/main" id="{D09C12FA-3FCC-12DF-2488-131699A5A81C}"/>
                  </a:ext>
                </a:extLst>
              </p:cNvPr>
              <p:cNvSpPr/>
              <p:nvPr/>
            </p:nvSpPr>
            <p:spPr>
              <a:xfrm>
                <a:off x="2589395" y="1575748"/>
                <a:ext cx="408712" cy="479089"/>
              </a:xfrm>
              <a:custGeom>
                <a:avLst/>
                <a:gdLst>
                  <a:gd name="connsiteX0" fmla="*/ 99362 w 408711"/>
                  <a:gd name="connsiteY0" fmla="*/ 0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8" fmla="*/ 99362 w 408711"/>
                  <a:gd name="connsiteY8" fmla="*/ 0 h 474519"/>
                  <a:gd name="connsiteX0" fmla="*/ 0 w 408711"/>
                  <a:gd name="connsiteY0" fmla="*/ 99362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0" fmla="*/ 0 w 408711"/>
                  <a:gd name="connsiteY0" fmla="*/ 101378 h 476535"/>
                  <a:gd name="connsiteX1" fmla="*/ 309349 w 408711"/>
                  <a:gd name="connsiteY1" fmla="*/ 2016 h 476535"/>
                  <a:gd name="connsiteX2" fmla="*/ 408711 w 408711"/>
                  <a:gd name="connsiteY2" fmla="*/ 101378 h 476535"/>
                  <a:gd name="connsiteX3" fmla="*/ 408711 w 408711"/>
                  <a:gd name="connsiteY3" fmla="*/ 361090 h 476535"/>
                  <a:gd name="connsiteX4" fmla="*/ 293266 w 408711"/>
                  <a:gd name="connsiteY4" fmla="*/ 476535 h 476535"/>
                  <a:gd name="connsiteX5" fmla="*/ 115445 w 408711"/>
                  <a:gd name="connsiteY5" fmla="*/ 476535 h 476535"/>
                  <a:gd name="connsiteX6" fmla="*/ 0 w 408711"/>
                  <a:gd name="connsiteY6" fmla="*/ 361090 h 476535"/>
                  <a:gd name="connsiteX7" fmla="*/ 0 w 408711"/>
                  <a:gd name="connsiteY7" fmla="*/ 101378 h 476535"/>
                  <a:gd name="connsiteX0" fmla="*/ 0 w 408711"/>
                  <a:gd name="connsiteY0" fmla="*/ 32464 h 407621"/>
                  <a:gd name="connsiteX1" fmla="*/ 408711 w 408711"/>
                  <a:gd name="connsiteY1" fmla="*/ 32464 h 407621"/>
                  <a:gd name="connsiteX2" fmla="*/ 408711 w 408711"/>
                  <a:gd name="connsiteY2" fmla="*/ 292176 h 407621"/>
                  <a:gd name="connsiteX3" fmla="*/ 293266 w 408711"/>
                  <a:gd name="connsiteY3" fmla="*/ 407621 h 407621"/>
                  <a:gd name="connsiteX4" fmla="*/ 115445 w 408711"/>
                  <a:gd name="connsiteY4" fmla="*/ 407621 h 407621"/>
                  <a:gd name="connsiteX5" fmla="*/ 0 w 408711"/>
                  <a:gd name="connsiteY5" fmla="*/ 292176 h 407621"/>
                  <a:gd name="connsiteX6" fmla="*/ 0 w 408711"/>
                  <a:gd name="connsiteY6" fmla="*/ 32464 h 407621"/>
                  <a:gd name="connsiteX0" fmla="*/ 0 w 408711"/>
                  <a:gd name="connsiteY0" fmla="*/ 86945 h 462102"/>
                  <a:gd name="connsiteX1" fmla="*/ 408711 w 408711"/>
                  <a:gd name="connsiteY1" fmla="*/ 86945 h 462102"/>
                  <a:gd name="connsiteX2" fmla="*/ 408711 w 408711"/>
                  <a:gd name="connsiteY2" fmla="*/ 346657 h 462102"/>
                  <a:gd name="connsiteX3" fmla="*/ 293266 w 408711"/>
                  <a:gd name="connsiteY3" fmla="*/ 462102 h 462102"/>
                  <a:gd name="connsiteX4" fmla="*/ 115445 w 408711"/>
                  <a:gd name="connsiteY4" fmla="*/ 462102 h 462102"/>
                  <a:gd name="connsiteX5" fmla="*/ 0 w 408711"/>
                  <a:gd name="connsiteY5" fmla="*/ 346657 h 462102"/>
                  <a:gd name="connsiteX6" fmla="*/ 0 w 408711"/>
                  <a:gd name="connsiteY6" fmla="*/ 86945 h 462102"/>
                  <a:gd name="connsiteX0" fmla="*/ 0 w 408711"/>
                  <a:gd name="connsiteY0" fmla="*/ 126239 h 501396"/>
                  <a:gd name="connsiteX1" fmla="*/ 408711 w 408711"/>
                  <a:gd name="connsiteY1" fmla="*/ 126239 h 501396"/>
                  <a:gd name="connsiteX2" fmla="*/ 408711 w 408711"/>
                  <a:gd name="connsiteY2" fmla="*/ 385951 h 501396"/>
                  <a:gd name="connsiteX3" fmla="*/ 293266 w 408711"/>
                  <a:gd name="connsiteY3" fmla="*/ 501396 h 501396"/>
                  <a:gd name="connsiteX4" fmla="*/ 115445 w 408711"/>
                  <a:gd name="connsiteY4" fmla="*/ 501396 h 501396"/>
                  <a:gd name="connsiteX5" fmla="*/ 0 w 408711"/>
                  <a:gd name="connsiteY5" fmla="*/ 385951 h 501396"/>
                  <a:gd name="connsiteX6" fmla="*/ 0 w 408711"/>
                  <a:gd name="connsiteY6" fmla="*/ 126239 h 501396"/>
                  <a:gd name="connsiteX0" fmla="*/ 0 w 408712"/>
                  <a:gd name="connsiteY0" fmla="*/ 112238 h 487395"/>
                  <a:gd name="connsiteX1" fmla="*/ 408711 w 408712"/>
                  <a:gd name="connsiteY1" fmla="*/ 112238 h 487395"/>
                  <a:gd name="connsiteX2" fmla="*/ 408711 w 408712"/>
                  <a:gd name="connsiteY2" fmla="*/ 371950 h 487395"/>
                  <a:gd name="connsiteX3" fmla="*/ 293266 w 408712"/>
                  <a:gd name="connsiteY3" fmla="*/ 487395 h 487395"/>
                  <a:gd name="connsiteX4" fmla="*/ 115445 w 408712"/>
                  <a:gd name="connsiteY4" fmla="*/ 487395 h 487395"/>
                  <a:gd name="connsiteX5" fmla="*/ 0 w 408712"/>
                  <a:gd name="connsiteY5" fmla="*/ 371950 h 487395"/>
                  <a:gd name="connsiteX6" fmla="*/ 0 w 408712"/>
                  <a:gd name="connsiteY6" fmla="*/ 112238 h 487395"/>
                  <a:gd name="connsiteX0" fmla="*/ 0 w 408712"/>
                  <a:gd name="connsiteY0" fmla="*/ 103932 h 479089"/>
                  <a:gd name="connsiteX1" fmla="*/ 408711 w 408712"/>
                  <a:gd name="connsiteY1" fmla="*/ 103932 h 479089"/>
                  <a:gd name="connsiteX2" fmla="*/ 408711 w 408712"/>
                  <a:gd name="connsiteY2" fmla="*/ 363644 h 479089"/>
                  <a:gd name="connsiteX3" fmla="*/ 293266 w 408712"/>
                  <a:gd name="connsiteY3" fmla="*/ 479089 h 479089"/>
                  <a:gd name="connsiteX4" fmla="*/ 115445 w 408712"/>
                  <a:gd name="connsiteY4" fmla="*/ 479089 h 479089"/>
                  <a:gd name="connsiteX5" fmla="*/ 0 w 408712"/>
                  <a:gd name="connsiteY5" fmla="*/ 363644 h 479089"/>
                  <a:gd name="connsiteX6" fmla="*/ 0 w 408712"/>
                  <a:gd name="connsiteY6" fmla="*/ 103932 h 47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712" h="479089">
                    <a:moveTo>
                      <a:pt x="0" y="103932"/>
                    </a:moveTo>
                    <a:cubicBezTo>
                      <a:pt x="8586" y="-39366"/>
                      <a:pt x="409649" y="-29840"/>
                      <a:pt x="408711" y="103932"/>
                    </a:cubicBezTo>
                    <a:lnTo>
                      <a:pt x="408711" y="363644"/>
                    </a:lnTo>
                    <a:cubicBezTo>
                      <a:pt x="408711" y="427403"/>
                      <a:pt x="357025" y="479089"/>
                      <a:pt x="293266" y="479089"/>
                    </a:cubicBezTo>
                    <a:lnTo>
                      <a:pt x="115445" y="479089"/>
                    </a:lnTo>
                    <a:cubicBezTo>
                      <a:pt x="51686" y="479089"/>
                      <a:pt x="0" y="427403"/>
                      <a:pt x="0" y="363644"/>
                    </a:cubicBezTo>
                    <a:lnTo>
                      <a:pt x="0" y="10393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2" name="Oval 531">
                <a:extLst>
                  <a:ext uri="{FF2B5EF4-FFF2-40B4-BE49-F238E27FC236}">
                    <a16:creationId xmlns:a16="http://schemas.microsoft.com/office/drawing/2014/main" id="{332D1360-5CF0-F9A2-56DC-E02E34B68E79}"/>
                  </a:ext>
                </a:extLst>
              </p:cNvPr>
              <p:cNvSpPr/>
              <p:nvPr/>
            </p:nvSpPr>
            <p:spPr>
              <a:xfrm>
                <a:off x="2650588" y="1600201"/>
                <a:ext cx="286076" cy="13296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3" name="Round Same Side Corner Rectangle 532">
                <a:extLst>
                  <a:ext uri="{FF2B5EF4-FFF2-40B4-BE49-F238E27FC236}">
                    <a16:creationId xmlns:a16="http://schemas.microsoft.com/office/drawing/2014/main" id="{2D43D524-F8CB-9675-7D23-16B61055D2B8}"/>
                  </a:ext>
                </a:extLst>
              </p:cNvPr>
              <p:cNvSpPr/>
              <p:nvPr/>
            </p:nvSpPr>
            <p:spPr>
              <a:xfrm flipH="1">
                <a:off x="2707714" y="1844526"/>
                <a:ext cx="30581" cy="20752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4" name="Round Same Side Corner Rectangle 533">
                <a:extLst>
                  <a:ext uri="{FF2B5EF4-FFF2-40B4-BE49-F238E27FC236}">
                    <a16:creationId xmlns:a16="http://schemas.microsoft.com/office/drawing/2014/main" id="{A9572FAE-2374-340B-E199-9389808DAE1B}"/>
                  </a:ext>
                </a:extLst>
              </p:cNvPr>
              <p:cNvSpPr/>
              <p:nvPr/>
            </p:nvSpPr>
            <p:spPr>
              <a:xfrm flipH="1">
                <a:off x="2777418" y="1905556"/>
                <a:ext cx="30581" cy="14649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5" name="Round Same Side Corner Rectangle 534">
                <a:extLst>
                  <a:ext uri="{FF2B5EF4-FFF2-40B4-BE49-F238E27FC236}">
                    <a16:creationId xmlns:a16="http://schemas.microsoft.com/office/drawing/2014/main" id="{F682203D-B815-61FA-3529-B9A8E241BB61}"/>
                  </a:ext>
                </a:extLst>
              </p:cNvPr>
              <p:cNvSpPr/>
              <p:nvPr/>
            </p:nvSpPr>
            <p:spPr>
              <a:xfrm flipH="1">
                <a:off x="2846475" y="1885327"/>
                <a:ext cx="30581" cy="166726"/>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Freeform 1462">
              <a:extLst>
                <a:ext uri="{FF2B5EF4-FFF2-40B4-BE49-F238E27FC236}">
                  <a16:creationId xmlns:a16="http://schemas.microsoft.com/office/drawing/2014/main" id="{FCEDC20A-3EE3-58B6-7B83-20F6ED7473F6}"/>
                </a:ext>
              </a:extLst>
            </p:cNvPr>
            <p:cNvSpPr>
              <a:spLocks/>
            </p:cNvSpPr>
            <p:nvPr/>
          </p:nvSpPr>
          <p:spPr bwMode="auto">
            <a:xfrm rot="19799441" flipH="1">
              <a:off x="2227797" y="4675219"/>
              <a:ext cx="278444" cy="189688"/>
            </a:xfrm>
            <a:custGeom>
              <a:avLst/>
              <a:gdLst>
                <a:gd name="T0" fmla="*/ 233 w 353"/>
                <a:gd name="T1" fmla="*/ 60 h 236"/>
                <a:gd name="T2" fmla="*/ 196 w 353"/>
                <a:gd name="T3" fmla="*/ 11 h 236"/>
                <a:gd name="T4" fmla="*/ 130 w 353"/>
                <a:gd name="T5" fmla="*/ 3 h 236"/>
                <a:gd name="T6" fmla="*/ 79 w 353"/>
                <a:gd name="T7" fmla="*/ 49 h 236"/>
                <a:gd name="T8" fmla="*/ 30 w 353"/>
                <a:gd name="T9" fmla="*/ 91 h 236"/>
                <a:gd name="T10" fmla="*/ 0 w 353"/>
                <a:gd name="T11" fmla="*/ 154 h 236"/>
                <a:gd name="T12" fmla="*/ 23 w 353"/>
                <a:gd name="T13" fmla="*/ 210 h 236"/>
                <a:gd name="T14" fmla="*/ 39 w 353"/>
                <a:gd name="T15" fmla="*/ 213 h 236"/>
                <a:gd name="T16" fmla="*/ 42 w 353"/>
                <a:gd name="T17" fmla="*/ 207 h 236"/>
                <a:gd name="T18" fmla="*/ 78 w 353"/>
                <a:gd name="T19" fmla="*/ 183 h 236"/>
                <a:gd name="T20" fmla="*/ 72 w 353"/>
                <a:gd name="T21" fmla="*/ 176 h 236"/>
                <a:gd name="T22" fmla="*/ 69 w 353"/>
                <a:gd name="T23" fmla="*/ 170 h 236"/>
                <a:gd name="T24" fmla="*/ 66 w 353"/>
                <a:gd name="T25" fmla="*/ 144 h 236"/>
                <a:gd name="T26" fmla="*/ 75 w 353"/>
                <a:gd name="T27" fmla="*/ 118 h 236"/>
                <a:gd name="T28" fmla="*/ 91 w 353"/>
                <a:gd name="T29" fmla="*/ 114 h 236"/>
                <a:gd name="T30" fmla="*/ 99 w 353"/>
                <a:gd name="T31" fmla="*/ 115 h 236"/>
                <a:gd name="T32" fmla="*/ 115 w 353"/>
                <a:gd name="T33" fmla="*/ 131 h 236"/>
                <a:gd name="T34" fmla="*/ 112 w 353"/>
                <a:gd name="T35" fmla="*/ 166 h 236"/>
                <a:gd name="T36" fmla="*/ 111 w 353"/>
                <a:gd name="T37" fmla="*/ 173 h 236"/>
                <a:gd name="T38" fmla="*/ 105 w 353"/>
                <a:gd name="T39" fmla="*/ 181 h 236"/>
                <a:gd name="T40" fmla="*/ 125 w 353"/>
                <a:gd name="T41" fmla="*/ 204 h 236"/>
                <a:gd name="T42" fmla="*/ 99 w 353"/>
                <a:gd name="T43" fmla="*/ 212 h 236"/>
                <a:gd name="T44" fmla="*/ 96 w 353"/>
                <a:gd name="T45" fmla="*/ 222 h 236"/>
                <a:gd name="T46" fmla="*/ 104 w 353"/>
                <a:gd name="T47" fmla="*/ 226 h 236"/>
                <a:gd name="T48" fmla="*/ 106 w 353"/>
                <a:gd name="T49" fmla="*/ 217 h 236"/>
                <a:gd name="T50" fmla="*/ 144 w 353"/>
                <a:gd name="T51" fmla="*/ 206 h 236"/>
                <a:gd name="T52" fmla="*/ 145 w 353"/>
                <a:gd name="T53" fmla="*/ 180 h 236"/>
                <a:gd name="T54" fmla="*/ 141 w 353"/>
                <a:gd name="T55" fmla="*/ 171 h 236"/>
                <a:gd name="T56" fmla="*/ 140 w 353"/>
                <a:gd name="T57" fmla="*/ 160 h 236"/>
                <a:gd name="T58" fmla="*/ 137 w 353"/>
                <a:gd name="T59" fmla="*/ 124 h 236"/>
                <a:gd name="T60" fmla="*/ 151 w 353"/>
                <a:gd name="T61" fmla="*/ 105 h 236"/>
                <a:gd name="T62" fmla="*/ 167 w 353"/>
                <a:gd name="T63" fmla="*/ 102 h 236"/>
                <a:gd name="T64" fmla="*/ 174 w 353"/>
                <a:gd name="T65" fmla="*/ 102 h 236"/>
                <a:gd name="T66" fmla="*/ 194 w 353"/>
                <a:gd name="T67" fmla="*/ 115 h 236"/>
                <a:gd name="T68" fmla="*/ 196 w 353"/>
                <a:gd name="T69" fmla="*/ 148 h 236"/>
                <a:gd name="T70" fmla="*/ 192 w 353"/>
                <a:gd name="T71" fmla="*/ 170 h 236"/>
                <a:gd name="T72" fmla="*/ 190 w 353"/>
                <a:gd name="T73" fmla="*/ 177 h 236"/>
                <a:gd name="T74" fmla="*/ 181 w 353"/>
                <a:gd name="T75" fmla="*/ 186 h 236"/>
                <a:gd name="T76" fmla="*/ 225 w 353"/>
                <a:gd name="T77" fmla="*/ 216 h 236"/>
                <a:gd name="T78" fmla="*/ 229 w 353"/>
                <a:gd name="T79" fmla="*/ 222 h 236"/>
                <a:gd name="T80" fmla="*/ 231 w 353"/>
                <a:gd name="T81" fmla="*/ 235 h 236"/>
                <a:gd name="T82" fmla="*/ 236 w 353"/>
                <a:gd name="T83" fmla="*/ 217 h 236"/>
                <a:gd name="T84" fmla="*/ 232 w 353"/>
                <a:gd name="T85" fmla="*/ 210 h 236"/>
                <a:gd name="T86" fmla="*/ 223 w 353"/>
                <a:gd name="T87" fmla="*/ 200 h 236"/>
                <a:gd name="T88" fmla="*/ 225 w 353"/>
                <a:gd name="T89" fmla="*/ 179 h 236"/>
                <a:gd name="T90" fmla="*/ 222 w 353"/>
                <a:gd name="T91" fmla="*/ 170 h 236"/>
                <a:gd name="T92" fmla="*/ 219 w 353"/>
                <a:gd name="T93" fmla="*/ 157 h 236"/>
                <a:gd name="T94" fmla="*/ 220 w 353"/>
                <a:gd name="T95" fmla="*/ 122 h 236"/>
                <a:gd name="T96" fmla="*/ 239 w 353"/>
                <a:gd name="T97" fmla="*/ 114 h 236"/>
                <a:gd name="T98" fmla="*/ 245 w 353"/>
                <a:gd name="T99" fmla="*/ 114 h 236"/>
                <a:gd name="T100" fmla="*/ 265 w 353"/>
                <a:gd name="T101" fmla="*/ 122 h 236"/>
                <a:gd name="T102" fmla="*/ 265 w 353"/>
                <a:gd name="T103" fmla="*/ 157 h 236"/>
                <a:gd name="T104" fmla="*/ 264 w 353"/>
                <a:gd name="T105" fmla="*/ 170 h 236"/>
                <a:gd name="T106" fmla="*/ 259 w 353"/>
                <a:gd name="T107" fmla="*/ 179 h 236"/>
                <a:gd name="T108" fmla="*/ 261 w 353"/>
                <a:gd name="T109" fmla="*/ 200 h 236"/>
                <a:gd name="T110" fmla="*/ 293 w 353"/>
                <a:gd name="T111" fmla="*/ 209 h 236"/>
                <a:gd name="T112" fmla="*/ 295 w 353"/>
                <a:gd name="T113" fmla="*/ 216 h 236"/>
                <a:gd name="T114" fmla="*/ 337 w 353"/>
                <a:gd name="T115" fmla="*/ 197 h 236"/>
                <a:gd name="T116" fmla="*/ 350 w 353"/>
                <a:gd name="T117" fmla="*/ 121 h 236"/>
                <a:gd name="T118" fmla="*/ 310 w 353"/>
                <a:gd name="T119" fmla="*/ 67 h 236"/>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606 w 10000"/>
                <a:gd name="connsiteY10" fmla="*/ 1229 h 10000"/>
                <a:gd name="connsiteX11" fmla="*/ 2068 w 10000"/>
                <a:gd name="connsiteY11" fmla="*/ 3051 h 10000"/>
                <a:gd name="connsiteX12" fmla="*/ 1416 w 10000"/>
                <a:gd name="connsiteY12" fmla="*/ 3305 h 10000"/>
                <a:gd name="connsiteX13" fmla="*/ 850 w 10000"/>
                <a:gd name="connsiteY13" fmla="*/ 3856 h 10000"/>
                <a:gd name="connsiteX14" fmla="*/ 397 w 10000"/>
                <a:gd name="connsiteY14" fmla="*/ 4576 h 10000"/>
                <a:gd name="connsiteX15" fmla="*/ 113 w 10000"/>
                <a:gd name="connsiteY15" fmla="*/ 5466 h 10000"/>
                <a:gd name="connsiteX16" fmla="*/ 0 w 10000"/>
                <a:gd name="connsiteY16" fmla="*/ 6525 h 10000"/>
                <a:gd name="connsiteX17" fmla="*/ 85 w 10000"/>
                <a:gd name="connsiteY17" fmla="*/ 7373 h 10000"/>
                <a:gd name="connsiteX18" fmla="*/ 283 w 10000"/>
                <a:gd name="connsiteY18" fmla="*/ 8220 h 10000"/>
                <a:gd name="connsiteX19" fmla="*/ 652 w 10000"/>
                <a:gd name="connsiteY19" fmla="*/ 8898 h 10000"/>
                <a:gd name="connsiteX20" fmla="*/ 1048 w 10000"/>
                <a:gd name="connsiteY20" fmla="*/ 9449 h 10000"/>
                <a:gd name="connsiteX21" fmla="*/ 1048 w 10000"/>
                <a:gd name="connsiteY21" fmla="*/ 9153 h 10000"/>
                <a:gd name="connsiteX22" fmla="*/ 1105 w 10000"/>
                <a:gd name="connsiteY22" fmla="*/ 9025 h 10000"/>
                <a:gd name="connsiteX23" fmla="*/ 1105 w 10000"/>
                <a:gd name="connsiteY23" fmla="*/ 8898 h 10000"/>
                <a:gd name="connsiteX24" fmla="*/ 1133 w 10000"/>
                <a:gd name="connsiteY24" fmla="*/ 8856 h 10000"/>
                <a:gd name="connsiteX25" fmla="*/ 1190 w 10000"/>
                <a:gd name="connsiteY25" fmla="*/ 8771 h 10000"/>
                <a:gd name="connsiteX26" fmla="*/ 1190 w 10000"/>
                <a:gd name="connsiteY26" fmla="*/ 8771 h 10000"/>
                <a:gd name="connsiteX27" fmla="*/ 2040 w 10000"/>
                <a:gd name="connsiteY27" fmla="*/ 8475 h 10000"/>
                <a:gd name="connsiteX28" fmla="*/ 2210 w 10000"/>
                <a:gd name="connsiteY28" fmla="*/ 7754 h 10000"/>
                <a:gd name="connsiteX29" fmla="*/ 2125 w 10000"/>
                <a:gd name="connsiteY29" fmla="*/ 7669 h 10000"/>
                <a:gd name="connsiteX30" fmla="*/ 2068 w 10000"/>
                <a:gd name="connsiteY30" fmla="*/ 7585 h 10000"/>
                <a:gd name="connsiteX31" fmla="*/ 2040 w 10000"/>
                <a:gd name="connsiteY31" fmla="*/ 7458 h 10000"/>
                <a:gd name="connsiteX32" fmla="*/ 1983 w 10000"/>
                <a:gd name="connsiteY32" fmla="*/ 7331 h 10000"/>
                <a:gd name="connsiteX33" fmla="*/ 1955 w 10000"/>
                <a:gd name="connsiteY33" fmla="*/ 7246 h 10000"/>
                <a:gd name="connsiteX34" fmla="*/ 1955 w 10000"/>
                <a:gd name="connsiteY34" fmla="*/ 7203 h 10000"/>
                <a:gd name="connsiteX35" fmla="*/ 1955 w 10000"/>
                <a:gd name="connsiteY35" fmla="*/ 7034 h 10000"/>
                <a:gd name="connsiteX36" fmla="*/ 1926 w 10000"/>
                <a:gd name="connsiteY36" fmla="*/ 6653 h 10000"/>
                <a:gd name="connsiteX37" fmla="*/ 1870 w 10000"/>
                <a:gd name="connsiteY37" fmla="*/ 6102 h 10000"/>
                <a:gd name="connsiteX38" fmla="*/ 1841 w 10000"/>
                <a:gd name="connsiteY38" fmla="*/ 5551 h 10000"/>
                <a:gd name="connsiteX39" fmla="*/ 1926 w 10000"/>
                <a:gd name="connsiteY39" fmla="*/ 5169 h 10000"/>
                <a:gd name="connsiteX40" fmla="*/ 2125 w 10000"/>
                <a:gd name="connsiteY40" fmla="*/ 5000 h 10000"/>
                <a:gd name="connsiteX41" fmla="*/ 2323 w 10000"/>
                <a:gd name="connsiteY41" fmla="*/ 4873 h 10000"/>
                <a:gd name="connsiteX42" fmla="*/ 2493 w 10000"/>
                <a:gd name="connsiteY42" fmla="*/ 4831 h 10000"/>
                <a:gd name="connsiteX43" fmla="*/ 2578 w 10000"/>
                <a:gd name="connsiteY43" fmla="*/ 4831 h 10000"/>
                <a:gd name="connsiteX44" fmla="*/ 2578 w 10000"/>
                <a:gd name="connsiteY44" fmla="*/ 4831 h 10000"/>
                <a:gd name="connsiteX45" fmla="*/ 2635 w 10000"/>
                <a:gd name="connsiteY45" fmla="*/ 4831 h 10000"/>
                <a:gd name="connsiteX46" fmla="*/ 2805 w 10000"/>
                <a:gd name="connsiteY46" fmla="*/ 4873 h 10000"/>
                <a:gd name="connsiteX47" fmla="*/ 3003 w 10000"/>
                <a:gd name="connsiteY47" fmla="*/ 5000 h 10000"/>
                <a:gd name="connsiteX48" fmla="*/ 3173 w 10000"/>
                <a:gd name="connsiteY48" fmla="*/ 5169 h 10000"/>
                <a:gd name="connsiteX49" fmla="*/ 3258 w 10000"/>
                <a:gd name="connsiteY49" fmla="*/ 5551 h 10000"/>
                <a:gd name="connsiteX50" fmla="*/ 3258 w 10000"/>
                <a:gd name="connsiteY50" fmla="*/ 6102 h 10000"/>
                <a:gd name="connsiteX51" fmla="*/ 3229 w 10000"/>
                <a:gd name="connsiteY51" fmla="*/ 6653 h 10000"/>
                <a:gd name="connsiteX52" fmla="*/ 3173 w 10000"/>
                <a:gd name="connsiteY52" fmla="*/ 7034 h 10000"/>
                <a:gd name="connsiteX53" fmla="*/ 3144 w 10000"/>
                <a:gd name="connsiteY53" fmla="*/ 7203 h 10000"/>
                <a:gd name="connsiteX54" fmla="*/ 3144 w 10000"/>
                <a:gd name="connsiteY54" fmla="*/ 7246 h 10000"/>
                <a:gd name="connsiteX55" fmla="*/ 3144 w 10000"/>
                <a:gd name="connsiteY55" fmla="*/ 7331 h 10000"/>
                <a:gd name="connsiteX56" fmla="*/ 3088 w 10000"/>
                <a:gd name="connsiteY56" fmla="*/ 7458 h 10000"/>
                <a:gd name="connsiteX57" fmla="*/ 3059 w 10000"/>
                <a:gd name="connsiteY57" fmla="*/ 7585 h 10000"/>
                <a:gd name="connsiteX58" fmla="*/ 2975 w 10000"/>
                <a:gd name="connsiteY58" fmla="*/ 7669 h 10000"/>
                <a:gd name="connsiteX59" fmla="*/ 2946 w 10000"/>
                <a:gd name="connsiteY59" fmla="*/ 7754 h 10000"/>
                <a:gd name="connsiteX60" fmla="*/ 3088 w 10000"/>
                <a:gd name="connsiteY60" fmla="*/ 8475 h 10000"/>
                <a:gd name="connsiteX61" fmla="*/ 3541 w 10000"/>
                <a:gd name="connsiteY61" fmla="*/ 8644 h 10000"/>
                <a:gd name="connsiteX62" fmla="*/ 2890 w 10000"/>
                <a:gd name="connsiteY62" fmla="*/ 8898 h 10000"/>
                <a:gd name="connsiteX63" fmla="*/ 2861 w 10000"/>
                <a:gd name="connsiteY63" fmla="*/ 8898 h 10000"/>
                <a:gd name="connsiteX64" fmla="*/ 2805 w 10000"/>
                <a:gd name="connsiteY64" fmla="*/ 8983 h 10000"/>
                <a:gd name="connsiteX65" fmla="*/ 2776 w 10000"/>
                <a:gd name="connsiteY65" fmla="*/ 9110 h 10000"/>
                <a:gd name="connsiteX66" fmla="*/ 2720 w 10000"/>
                <a:gd name="connsiteY66" fmla="*/ 9195 h 10000"/>
                <a:gd name="connsiteX67" fmla="*/ 2720 w 10000"/>
                <a:gd name="connsiteY67" fmla="*/ 9407 h 10000"/>
                <a:gd name="connsiteX68" fmla="*/ 2720 w 10000"/>
                <a:gd name="connsiteY68" fmla="*/ 10000 h 10000"/>
                <a:gd name="connsiteX69" fmla="*/ 2946 w 10000"/>
                <a:gd name="connsiteY69" fmla="*/ 10000 h 10000"/>
                <a:gd name="connsiteX70" fmla="*/ 2946 w 10000"/>
                <a:gd name="connsiteY70" fmla="*/ 9576 h 10000"/>
                <a:gd name="connsiteX71" fmla="*/ 2946 w 10000"/>
                <a:gd name="connsiteY71" fmla="*/ 9407 h 10000"/>
                <a:gd name="connsiteX72" fmla="*/ 2975 w 10000"/>
                <a:gd name="connsiteY72" fmla="*/ 9280 h 10000"/>
                <a:gd name="connsiteX73" fmla="*/ 3003 w 10000"/>
                <a:gd name="connsiteY73" fmla="*/ 9195 h 10000"/>
                <a:gd name="connsiteX74" fmla="*/ 3059 w 10000"/>
                <a:gd name="connsiteY74" fmla="*/ 9153 h 10000"/>
                <a:gd name="connsiteX75" fmla="*/ 3059 w 10000"/>
                <a:gd name="connsiteY75" fmla="*/ 9110 h 10000"/>
                <a:gd name="connsiteX76" fmla="*/ 4079 w 10000"/>
                <a:gd name="connsiteY76" fmla="*/ 8729 h 10000"/>
                <a:gd name="connsiteX77" fmla="*/ 4278 w 10000"/>
                <a:gd name="connsiteY77" fmla="*/ 7881 h 10000"/>
                <a:gd name="connsiteX78" fmla="*/ 4193 w 10000"/>
                <a:gd name="connsiteY78" fmla="*/ 7754 h 10000"/>
                <a:gd name="connsiteX79" fmla="*/ 4108 w 10000"/>
                <a:gd name="connsiteY79" fmla="*/ 7627 h 10000"/>
                <a:gd name="connsiteX80" fmla="*/ 4079 w 10000"/>
                <a:gd name="connsiteY80" fmla="*/ 7500 h 10000"/>
                <a:gd name="connsiteX81" fmla="*/ 4051 w 10000"/>
                <a:gd name="connsiteY81" fmla="*/ 7331 h 10000"/>
                <a:gd name="connsiteX82" fmla="*/ 3994 w 10000"/>
                <a:gd name="connsiteY82" fmla="*/ 7246 h 10000"/>
                <a:gd name="connsiteX83" fmla="*/ 3994 w 10000"/>
                <a:gd name="connsiteY83" fmla="*/ 7203 h 10000"/>
                <a:gd name="connsiteX84" fmla="*/ 3994 w 10000"/>
                <a:gd name="connsiteY84" fmla="*/ 7076 h 10000"/>
                <a:gd name="connsiteX85" fmla="*/ 3966 w 10000"/>
                <a:gd name="connsiteY85" fmla="*/ 6780 h 10000"/>
                <a:gd name="connsiteX86" fmla="*/ 3909 w 10000"/>
                <a:gd name="connsiteY86" fmla="*/ 6271 h 10000"/>
                <a:gd name="connsiteX87" fmla="*/ 3881 w 10000"/>
                <a:gd name="connsiteY87" fmla="*/ 5720 h 10000"/>
                <a:gd name="connsiteX88" fmla="*/ 3881 w 10000"/>
                <a:gd name="connsiteY88" fmla="*/ 5254 h 10000"/>
                <a:gd name="connsiteX89" fmla="*/ 3909 w 10000"/>
                <a:gd name="connsiteY89" fmla="*/ 4873 h 10000"/>
                <a:gd name="connsiteX90" fmla="*/ 4079 w 10000"/>
                <a:gd name="connsiteY90" fmla="*/ 4576 h 10000"/>
                <a:gd name="connsiteX91" fmla="*/ 4278 w 10000"/>
                <a:gd name="connsiteY91" fmla="*/ 4449 h 10000"/>
                <a:gd name="connsiteX92" fmla="*/ 4476 w 10000"/>
                <a:gd name="connsiteY92" fmla="*/ 4322 h 10000"/>
                <a:gd name="connsiteX93" fmla="*/ 4646 w 10000"/>
                <a:gd name="connsiteY93" fmla="*/ 4322 h 10000"/>
                <a:gd name="connsiteX94" fmla="*/ 4731 w 10000"/>
                <a:gd name="connsiteY94" fmla="*/ 4322 h 10000"/>
                <a:gd name="connsiteX95" fmla="*/ 4731 w 10000"/>
                <a:gd name="connsiteY95" fmla="*/ 4322 h 10000"/>
                <a:gd name="connsiteX96" fmla="*/ 4788 w 10000"/>
                <a:gd name="connsiteY96" fmla="*/ 4322 h 10000"/>
                <a:gd name="connsiteX97" fmla="*/ 4929 w 10000"/>
                <a:gd name="connsiteY97" fmla="*/ 4322 h 10000"/>
                <a:gd name="connsiteX98" fmla="*/ 5127 w 10000"/>
                <a:gd name="connsiteY98" fmla="*/ 4449 h 10000"/>
                <a:gd name="connsiteX99" fmla="*/ 5354 w 10000"/>
                <a:gd name="connsiteY99" fmla="*/ 4576 h 10000"/>
                <a:gd name="connsiteX100" fmla="*/ 5496 w 10000"/>
                <a:gd name="connsiteY100" fmla="*/ 4873 h 10000"/>
                <a:gd name="connsiteX101" fmla="*/ 5581 w 10000"/>
                <a:gd name="connsiteY101" fmla="*/ 5254 h 10000"/>
                <a:gd name="connsiteX102" fmla="*/ 5552 w 10000"/>
                <a:gd name="connsiteY102" fmla="*/ 5720 h 10000"/>
                <a:gd name="connsiteX103" fmla="*/ 5552 w 10000"/>
                <a:gd name="connsiteY103" fmla="*/ 6271 h 10000"/>
                <a:gd name="connsiteX104" fmla="*/ 5467 w 10000"/>
                <a:gd name="connsiteY104" fmla="*/ 6780 h 10000"/>
                <a:gd name="connsiteX105" fmla="*/ 5467 w 10000"/>
                <a:gd name="connsiteY105" fmla="*/ 7076 h 10000"/>
                <a:gd name="connsiteX106" fmla="*/ 5439 w 10000"/>
                <a:gd name="connsiteY106" fmla="*/ 7203 h 10000"/>
                <a:gd name="connsiteX107" fmla="*/ 5439 w 10000"/>
                <a:gd name="connsiteY107" fmla="*/ 7246 h 10000"/>
                <a:gd name="connsiteX108" fmla="*/ 5439 w 10000"/>
                <a:gd name="connsiteY108" fmla="*/ 7331 h 10000"/>
                <a:gd name="connsiteX109" fmla="*/ 5382 w 10000"/>
                <a:gd name="connsiteY109" fmla="*/ 7500 h 10000"/>
                <a:gd name="connsiteX110" fmla="*/ 5297 w 10000"/>
                <a:gd name="connsiteY110" fmla="*/ 7627 h 10000"/>
                <a:gd name="connsiteX111" fmla="*/ 5269 w 10000"/>
                <a:gd name="connsiteY111" fmla="*/ 7754 h 10000"/>
                <a:gd name="connsiteX112" fmla="*/ 5127 w 10000"/>
                <a:gd name="connsiteY112" fmla="*/ 7881 h 10000"/>
                <a:gd name="connsiteX113" fmla="*/ 5354 w 10000"/>
                <a:gd name="connsiteY113" fmla="*/ 8729 h 10000"/>
                <a:gd name="connsiteX114" fmla="*/ 6374 w 10000"/>
                <a:gd name="connsiteY114" fmla="*/ 9110 h 10000"/>
                <a:gd name="connsiteX115" fmla="*/ 6374 w 10000"/>
                <a:gd name="connsiteY115" fmla="*/ 9153 h 10000"/>
                <a:gd name="connsiteX116" fmla="*/ 6402 w 10000"/>
                <a:gd name="connsiteY116" fmla="*/ 9195 h 10000"/>
                <a:gd name="connsiteX117" fmla="*/ 6459 w 10000"/>
                <a:gd name="connsiteY117" fmla="*/ 9280 h 10000"/>
                <a:gd name="connsiteX118" fmla="*/ 6487 w 10000"/>
                <a:gd name="connsiteY118" fmla="*/ 9407 h 10000"/>
                <a:gd name="connsiteX119" fmla="*/ 6544 w 10000"/>
                <a:gd name="connsiteY119" fmla="*/ 9576 h 10000"/>
                <a:gd name="connsiteX120" fmla="*/ 6544 w 10000"/>
                <a:gd name="connsiteY120" fmla="*/ 9746 h 10000"/>
                <a:gd name="connsiteX121" fmla="*/ 6544 w 10000"/>
                <a:gd name="connsiteY121" fmla="*/ 9958 h 10000"/>
                <a:gd name="connsiteX122" fmla="*/ 6686 w 10000"/>
                <a:gd name="connsiteY122" fmla="*/ 9958 h 10000"/>
                <a:gd name="connsiteX123" fmla="*/ 6686 w 10000"/>
                <a:gd name="connsiteY123" fmla="*/ 9407 h 10000"/>
                <a:gd name="connsiteX124" fmla="*/ 6686 w 10000"/>
                <a:gd name="connsiteY124" fmla="*/ 9195 h 10000"/>
                <a:gd name="connsiteX125" fmla="*/ 6657 w 10000"/>
                <a:gd name="connsiteY125" fmla="*/ 9110 h 10000"/>
                <a:gd name="connsiteX126" fmla="*/ 6601 w 10000"/>
                <a:gd name="connsiteY126" fmla="*/ 8983 h 10000"/>
                <a:gd name="connsiteX127" fmla="*/ 6572 w 10000"/>
                <a:gd name="connsiteY127" fmla="*/ 8898 h 10000"/>
                <a:gd name="connsiteX128" fmla="*/ 6544 w 10000"/>
                <a:gd name="connsiteY128" fmla="*/ 8898 h 10000"/>
                <a:gd name="connsiteX129" fmla="*/ 5864 w 10000"/>
                <a:gd name="connsiteY129" fmla="*/ 8644 h 10000"/>
                <a:gd name="connsiteX130" fmla="*/ 6317 w 10000"/>
                <a:gd name="connsiteY130" fmla="*/ 8475 h 10000"/>
                <a:gd name="connsiteX131" fmla="*/ 6544 w 10000"/>
                <a:gd name="connsiteY131" fmla="*/ 7754 h 10000"/>
                <a:gd name="connsiteX132" fmla="*/ 6459 w 10000"/>
                <a:gd name="connsiteY132" fmla="*/ 7669 h 10000"/>
                <a:gd name="connsiteX133" fmla="*/ 6374 w 10000"/>
                <a:gd name="connsiteY133" fmla="*/ 7585 h 10000"/>
                <a:gd name="connsiteX134" fmla="*/ 6317 w 10000"/>
                <a:gd name="connsiteY134" fmla="*/ 7458 h 10000"/>
                <a:gd name="connsiteX135" fmla="*/ 6289 w 10000"/>
                <a:gd name="connsiteY135" fmla="*/ 7331 h 10000"/>
                <a:gd name="connsiteX136" fmla="*/ 6289 w 10000"/>
                <a:gd name="connsiteY136" fmla="*/ 7203 h 10000"/>
                <a:gd name="connsiteX137" fmla="*/ 6289 w 10000"/>
                <a:gd name="connsiteY137" fmla="*/ 7203 h 10000"/>
                <a:gd name="connsiteX138" fmla="*/ 6232 w 10000"/>
                <a:gd name="connsiteY138" fmla="*/ 7034 h 10000"/>
                <a:gd name="connsiteX139" fmla="*/ 6204 w 10000"/>
                <a:gd name="connsiteY139" fmla="*/ 6653 h 10000"/>
                <a:gd name="connsiteX140" fmla="*/ 6176 w 10000"/>
                <a:gd name="connsiteY140" fmla="*/ 6102 h 10000"/>
                <a:gd name="connsiteX141" fmla="*/ 6176 w 10000"/>
                <a:gd name="connsiteY141" fmla="*/ 5551 h 10000"/>
                <a:gd name="connsiteX142" fmla="*/ 6232 w 10000"/>
                <a:gd name="connsiteY142" fmla="*/ 5169 h 10000"/>
                <a:gd name="connsiteX143" fmla="*/ 6402 w 10000"/>
                <a:gd name="connsiteY143" fmla="*/ 5000 h 10000"/>
                <a:gd name="connsiteX144" fmla="*/ 6601 w 10000"/>
                <a:gd name="connsiteY144" fmla="*/ 4873 h 10000"/>
                <a:gd name="connsiteX145" fmla="*/ 6771 w 10000"/>
                <a:gd name="connsiteY145" fmla="*/ 4831 h 10000"/>
                <a:gd name="connsiteX146" fmla="*/ 6856 w 10000"/>
                <a:gd name="connsiteY146" fmla="*/ 4831 h 10000"/>
                <a:gd name="connsiteX147" fmla="*/ 6856 w 10000"/>
                <a:gd name="connsiteY147" fmla="*/ 4831 h 10000"/>
                <a:gd name="connsiteX148" fmla="*/ 6941 w 10000"/>
                <a:gd name="connsiteY148" fmla="*/ 4831 h 10000"/>
                <a:gd name="connsiteX149" fmla="*/ 7110 w 10000"/>
                <a:gd name="connsiteY149" fmla="*/ 4873 h 10000"/>
                <a:gd name="connsiteX150" fmla="*/ 7337 w 10000"/>
                <a:gd name="connsiteY150" fmla="*/ 5000 h 10000"/>
                <a:gd name="connsiteX151" fmla="*/ 7507 w 10000"/>
                <a:gd name="connsiteY151" fmla="*/ 5169 h 10000"/>
                <a:gd name="connsiteX152" fmla="*/ 7592 w 10000"/>
                <a:gd name="connsiteY152" fmla="*/ 5551 h 10000"/>
                <a:gd name="connsiteX153" fmla="*/ 7564 w 10000"/>
                <a:gd name="connsiteY153" fmla="*/ 6102 h 10000"/>
                <a:gd name="connsiteX154" fmla="*/ 7507 w 10000"/>
                <a:gd name="connsiteY154" fmla="*/ 6653 h 10000"/>
                <a:gd name="connsiteX155" fmla="*/ 7479 w 10000"/>
                <a:gd name="connsiteY155" fmla="*/ 7034 h 10000"/>
                <a:gd name="connsiteX156" fmla="*/ 7479 w 10000"/>
                <a:gd name="connsiteY156" fmla="*/ 7203 h 10000"/>
                <a:gd name="connsiteX157" fmla="*/ 7479 w 10000"/>
                <a:gd name="connsiteY157" fmla="*/ 7203 h 10000"/>
                <a:gd name="connsiteX158" fmla="*/ 7422 w 10000"/>
                <a:gd name="connsiteY158" fmla="*/ 7331 h 10000"/>
                <a:gd name="connsiteX159" fmla="*/ 7394 w 10000"/>
                <a:gd name="connsiteY159" fmla="*/ 7458 h 10000"/>
                <a:gd name="connsiteX160" fmla="*/ 7337 w 10000"/>
                <a:gd name="connsiteY160" fmla="*/ 7585 h 10000"/>
                <a:gd name="connsiteX161" fmla="*/ 7309 w 10000"/>
                <a:gd name="connsiteY161" fmla="*/ 7669 h 10000"/>
                <a:gd name="connsiteX162" fmla="*/ 7224 w 10000"/>
                <a:gd name="connsiteY162" fmla="*/ 7754 h 10000"/>
                <a:gd name="connsiteX163" fmla="*/ 7394 w 10000"/>
                <a:gd name="connsiteY163" fmla="*/ 8475 h 10000"/>
                <a:gd name="connsiteX164" fmla="*/ 8244 w 10000"/>
                <a:gd name="connsiteY164" fmla="*/ 8771 h 10000"/>
                <a:gd name="connsiteX165" fmla="*/ 8244 w 10000"/>
                <a:gd name="connsiteY165" fmla="*/ 8771 h 10000"/>
                <a:gd name="connsiteX166" fmla="*/ 8300 w 10000"/>
                <a:gd name="connsiteY166" fmla="*/ 8856 h 10000"/>
                <a:gd name="connsiteX167" fmla="*/ 8329 w 10000"/>
                <a:gd name="connsiteY167" fmla="*/ 8898 h 10000"/>
                <a:gd name="connsiteX168" fmla="*/ 8329 w 10000"/>
                <a:gd name="connsiteY168" fmla="*/ 9025 h 10000"/>
                <a:gd name="connsiteX169" fmla="*/ 8357 w 10000"/>
                <a:gd name="connsiteY169" fmla="*/ 9153 h 10000"/>
                <a:gd name="connsiteX170" fmla="*/ 8357 w 10000"/>
                <a:gd name="connsiteY170" fmla="*/ 9703 h 10000"/>
                <a:gd name="connsiteX171" fmla="*/ 9037 w 10000"/>
                <a:gd name="connsiteY171" fmla="*/ 9153 h 10000"/>
                <a:gd name="connsiteX172" fmla="*/ 9547 w 10000"/>
                <a:gd name="connsiteY172" fmla="*/ 8347 h 10000"/>
                <a:gd name="connsiteX173" fmla="*/ 9887 w 10000"/>
                <a:gd name="connsiteY173" fmla="*/ 7331 h 10000"/>
                <a:gd name="connsiteX174" fmla="*/ 10000 w 10000"/>
                <a:gd name="connsiteY174" fmla="*/ 6144 h 10000"/>
                <a:gd name="connsiteX175" fmla="*/ 9915 w 10000"/>
                <a:gd name="connsiteY175" fmla="*/ 5127 h 10000"/>
                <a:gd name="connsiteX176" fmla="*/ 9688 w 10000"/>
                <a:gd name="connsiteY176" fmla="*/ 4195 h 10000"/>
                <a:gd name="connsiteX177" fmla="*/ 9263 w 10000"/>
                <a:gd name="connsiteY177" fmla="*/ 3475 h 10000"/>
                <a:gd name="connsiteX178" fmla="*/ 8782 w 10000"/>
                <a:gd name="connsiteY178" fmla="*/ 2839 h 10000"/>
                <a:gd name="connsiteX179" fmla="*/ 8159 w 10000"/>
                <a:gd name="connsiteY179" fmla="*/ 2500 h 10000"/>
                <a:gd name="connsiteX180" fmla="*/ 7479 w 10000"/>
                <a:gd name="connsiteY180"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068 w 10000"/>
                <a:gd name="connsiteY10" fmla="*/ 3051 h 10000"/>
                <a:gd name="connsiteX11" fmla="*/ 1416 w 10000"/>
                <a:gd name="connsiteY11" fmla="*/ 3305 h 10000"/>
                <a:gd name="connsiteX12" fmla="*/ 850 w 10000"/>
                <a:gd name="connsiteY12" fmla="*/ 3856 h 10000"/>
                <a:gd name="connsiteX13" fmla="*/ 397 w 10000"/>
                <a:gd name="connsiteY13" fmla="*/ 4576 h 10000"/>
                <a:gd name="connsiteX14" fmla="*/ 113 w 10000"/>
                <a:gd name="connsiteY14" fmla="*/ 5466 h 10000"/>
                <a:gd name="connsiteX15" fmla="*/ 0 w 10000"/>
                <a:gd name="connsiteY15" fmla="*/ 6525 h 10000"/>
                <a:gd name="connsiteX16" fmla="*/ 85 w 10000"/>
                <a:gd name="connsiteY16" fmla="*/ 7373 h 10000"/>
                <a:gd name="connsiteX17" fmla="*/ 283 w 10000"/>
                <a:gd name="connsiteY17" fmla="*/ 8220 h 10000"/>
                <a:gd name="connsiteX18" fmla="*/ 652 w 10000"/>
                <a:gd name="connsiteY18" fmla="*/ 8898 h 10000"/>
                <a:gd name="connsiteX19" fmla="*/ 1048 w 10000"/>
                <a:gd name="connsiteY19" fmla="*/ 9449 h 10000"/>
                <a:gd name="connsiteX20" fmla="*/ 1048 w 10000"/>
                <a:gd name="connsiteY20" fmla="*/ 9153 h 10000"/>
                <a:gd name="connsiteX21" fmla="*/ 1105 w 10000"/>
                <a:gd name="connsiteY21" fmla="*/ 9025 h 10000"/>
                <a:gd name="connsiteX22" fmla="*/ 1105 w 10000"/>
                <a:gd name="connsiteY22" fmla="*/ 8898 h 10000"/>
                <a:gd name="connsiteX23" fmla="*/ 1133 w 10000"/>
                <a:gd name="connsiteY23" fmla="*/ 8856 h 10000"/>
                <a:gd name="connsiteX24" fmla="*/ 1190 w 10000"/>
                <a:gd name="connsiteY24" fmla="*/ 8771 h 10000"/>
                <a:gd name="connsiteX25" fmla="*/ 1190 w 10000"/>
                <a:gd name="connsiteY25" fmla="*/ 8771 h 10000"/>
                <a:gd name="connsiteX26" fmla="*/ 2040 w 10000"/>
                <a:gd name="connsiteY26" fmla="*/ 8475 h 10000"/>
                <a:gd name="connsiteX27" fmla="*/ 2210 w 10000"/>
                <a:gd name="connsiteY27" fmla="*/ 7754 h 10000"/>
                <a:gd name="connsiteX28" fmla="*/ 2125 w 10000"/>
                <a:gd name="connsiteY28" fmla="*/ 7669 h 10000"/>
                <a:gd name="connsiteX29" fmla="*/ 2068 w 10000"/>
                <a:gd name="connsiteY29" fmla="*/ 7585 h 10000"/>
                <a:gd name="connsiteX30" fmla="*/ 2040 w 10000"/>
                <a:gd name="connsiteY30" fmla="*/ 7458 h 10000"/>
                <a:gd name="connsiteX31" fmla="*/ 1983 w 10000"/>
                <a:gd name="connsiteY31" fmla="*/ 7331 h 10000"/>
                <a:gd name="connsiteX32" fmla="*/ 1955 w 10000"/>
                <a:gd name="connsiteY32" fmla="*/ 7246 h 10000"/>
                <a:gd name="connsiteX33" fmla="*/ 1955 w 10000"/>
                <a:gd name="connsiteY33" fmla="*/ 7203 h 10000"/>
                <a:gd name="connsiteX34" fmla="*/ 1955 w 10000"/>
                <a:gd name="connsiteY34" fmla="*/ 7034 h 10000"/>
                <a:gd name="connsiteX35" fmla="*/ 1926 w 10000"/>
                <a:gd name="connsiteY35" fmla="*/ 6653 h 10000"/>
                <a:gd name="connsiteX36" fmla="*/ 1870 w 10000"/>
                <a:gd name="connsiteY36" fmla="*/ 6102 h 10000"/>
                <a:gd name="connsiteX37" fmla="*/ 1841 w 10000"/>
                <a:gd name="connsiteY37" fmla="*/ 5551 h 10000"/>
                <a:gd name="connsiteX38" fmla="*/ 1926 w 10000"/>
                <a:gd name="connsiteY38" fmla="*/ 5169 h 10000"/>
                <a:gd name="connsiteX39" fmla="*/ 2125 w 10000"/>
                <a:gd name="connsiteY39" fmla="*/ 5000 h 10000"/>
                <a:gd name="connsiteX40" fmla="*/ 2323 w 10000"/>
                <a:gd name="connsiteY40" fmla="*/ 4873 h 10000"/>
                <a:gd name="connsiteX41" fmla="*/ 2493 w 10000"/>
                <a:gd name="connsiteY41" fmla="*/ 4831 h 10000"/>
                <a:gd name="connsiteX42" fmla="*/ 2578 w 10000"/>
                <a:gd name="connsiteY42" fmla="*/ 4831 h 10000"/>
                <a:gd name="connsiteX43" fmla="*/ 2578 w 10000"/>
                <a:gd name="connsiteY43" fmla="*/ 4831 h 10000"/>
                <a:gd name="connsiteX44" fmla="*/ 2635 w 10000"/>
                <a:gd name="connsiteY44" fmla="*/ 4831 h 10000"/>
                <a:gd name="connsiteX45" fmla="*/ 2805 w 10000"/>
                <a:gd name="connsiteY45" fmla="*/ 4873 h 10000"/>
                <a:gd name="connsiteX46" fmla="*/ 3003 w 10000"/>
                <a:gd name="connsiteY46" fmla="*/ 5000 h 10000"/>
                <a:gd name="connsiteX47" fmla="*/ 3173 w 10000"/>
                <a:gd name="connsiteY47" fmla="*/ 5169 h 10000"/>
                <a:gd name="connsiteX48" fmla="*/ 3258 w 10000"/>
                <a:gd name="connsiteY48" fmla="*/ 5551 h 10000"/>
                <a:gd name="connsiteX49" fmla="*/ 3258 w 10000"/>
                <a:gd name="connsiteY49" fmla="*/ 6102 h 10000"/>
                <a:gd name="connsiteX50" fmla="*/ 3229 w 10000"/>
                <a:gd name="connsiteY50" fmla="*/ 6653 h 10000"/>
                <a:gd name="connsiteX51" fmla="*/ 3173 w 10000"/>
                <a:gd name="connsiteY51" fmla="*/ 7034 h 10000"/>
                <a:gd name="connsiteX52" fmla="*/ 3144 w 10000"/>
                <a:gd name="connsiteY52" fmla="*/ 7203 h 10000"/>
                <a:gd name="connsiteX53" fmla="*/ 3144 w 10000"/>
                <a:gd name="connsiteY53" fmla="*/ 7246 h 10000"/>
                <a:gd name="connsiteX54" fmla="*/ 3144 w 10000"/>
                <a:gd name="connsiteY54" fmla="*/ 7331 h 10000"/>
                <a:gd name="connsiteX55" fmla="*/ 3088 w 10000"/>
                <a:gd name="connsiteY55" fmla="*/ 7458 h 10000"/>
                <a:gd name="connsiteX56" fmla="*/ 3059 w 10000"/>
                <a:gd name="connsiteY56" fmla="*/ 7585 h 10000"/>
                <a:gd name="connsiteX57" fmla="*/ 2975 w 10000"/>
                <a:gd name="connsiteY57" fmla="*/ 7669 h 10000"/>
                <a:gd name="connsiteX58" fmla="*/ 2946 w 10000"/>
                <a:gd name="connsiteY58" fmla="*/ 7754 h 10000"/>
                <a:gd name="connsiteX59" fmla="*/ 3088 w 10000"/>
                <a:gd name="connsiteY59" fmla="*/ 8475 h 10000"/>
                <a:gd name="connsiteX60" fmla="*/ 3541 w 10000"/>
                <a:gd name="connsiteY60" fmla="*/ 8644 h 10000"/>
                <a:gd name="connsiteX61" fmla="*/ 2890 w 10000"/>
                <a:gd name="connsiteY61" fmla="*/ 8898 h 10000"/>
                <a:gd name="connsiteX62" fmla="*/ 2861 w 10000"/>
                <a:gd name="connsiteY62" fmla="*/ 8898 h 10000"/>
                <a:gd name="connsiteX63" fmla="*/ 2805 w 10000"/>
                <a:gd name="connsiteY63" fmla="*/ 8983 h 10000"/>
                <a:gd name="connsiteX64" fmla="*/ 2776 w 10000"/>
                <a:gd name="connsiteY64" fmla="*/ 9110 h 10000"/>
                <a:gd name="connsiteX65" fmla="*/ 2720 w 10000"/>
                <a:gd name="connsiteY65" fmla="*/ 9195 h 10000"/>
                <a:gd name="connsiteX66" fmla="*/ 2720 w 10000"/>
                <a:gd name="connsiteY66" fmla="*/ 9407 h 10000"/>
                <a:gd name="connsiteX67" fmla="*/ 2720 w 10000"/>
                <a:gd name="connsiteY67" fmla="*/ 10000 h 10000"/>
                <a:gd name="connsiteX68" fmla="*/ 2946 w 10000"/>
                <a:gd name="connsiteY68" fmla="*/ 10000 h 10000"/>
                <a:gd name="connsiteX69" fmla="*/ 2946 w 10000"/>
                <a:gd name="connsiteY69" fmla="*/ 9576 h 10000"/>
                <a:gd name="connsiteX70" fmla="*/ 2946 w 10000"/>
                <a:gd name="connsiteY70" fmla="*/ 9407 h 10000"/>
                <a:gd name="connsiteX71" fmla="*/ 2975 w 10000"/>
                <a:gd name="connsiteY71" fmla="*/ 9280 h 10000"/>
                <a:gd name="connsiteX72" fmla="*/ 3003 w 10000"/>
                <a:gd name="connsiteY72" fmla="*/ 9195 h 10000"/>
                <a:gd name="connsiteX73" fmla="*/ 3059 w 10000"/>
                <a:gd name="connsiteY73" fmla="*/ 9153 h 10000"/>
                <a:gd name="connsiteX74" fmla="*/ 3059 w 10000"/>
                <a:gd name="connsiteY74" fmla="*/ 9110 h 10000"/>
                <a:gd name="connsiteX75" fmla="*/ 4079 w 10000"/>
                <a:gd name="connsiteY75" fmla="*/ 8729 h 10000"/>
                <a:gd name="connsiteX76" fmla="*/ 4278 w 10000"/>
                <a:gd name="connsiteY76" fmla="*/ 7881 h 10000"/>
                <a:gd name="connsiteX77" fmla="*/ 4193 w 10000"/>
                <a:gd name="connsiteY77" fmla="*/ 7754 h 10000"/>
                <a:gd name="connsiteX78" fmla="*/ 4108 w 10000"/>
                <a:gd name="connsiteY78" fmla="*/ 7627 h 10000"/>
                <a:gd name="connsiteX79" fmla="*/ 4079 w 10000"/>
                <a:gd name="connsiteY79" fmla="*/ 7500 h 10000"/>
                <a:gd name="connsiteX80" fmla="*/ 4051 w 10000"/>
                <a:gd name="connsiteY80" fmla="*/ 7331 h 10000"/>
                <a:gd name="connsiteX81" fmla="*/ 3994 w 10000"/>
                <a:gd name="connsiteY81" fmla="*/ 7246 h 10000"/>
                <a:gd name="connsiteX82" fmla="*/ 3994 w 10000"/>
                <a:gd name="connsiteY82" fmla="*/ 7203 h 10000"/>
                <a:gd name="connsiteX83" fmla="*/ 3994 w 10000"/>
                <a:gd name="connsiteY83" fmla="*/ 7076 h 10000"/>
                <a:gd name="connsiteX84" fmla="*/ 3966 w 10000"/>
                <a:gd name="connsiteY84" fmla="*/ 6780 h 10000"/>
                <a:gd name="connsiteX85" fmla="*/ 3909 w 10000"/>
                <a:gd name="connsiteY85" fmla="*/ 6271 h 10000"/>
                <a:gd name="connsiteX86" fmla="*/ 3881 w 10000"/>
                <a:gd name="connsiteY86" fmla="*/ 5720 h 10000"/>
                <a:gd name="connsiteX87" fmla="*/ 3881 w 10000"/>
                <a:gd name="connsiteY87" fmla="*/ 5254 h 10000"/>
                <a:gd name="connsiteX88" fmla="*/ 3909 w 10000"/>
                <a:gd name="connsiteY88" fmla="*/ 4873 h 10000"/>
                <a:gd name="connsiteX89" fmla="*/ 4079 w 10000"/>
                <a:gd name="connsiteY89" fmla="*/ 4576 h 10000"/>
                <a:gd name="connsiteX90" fmla="*/ 4278 w 10000"/>
                <a:gd name="connsiteY90" fmla="*/ 4449 h 10000"/>
                <a:gd name="connsiteX91" fmla="*/ 4476 w 10000"/>
                <a:gd name="connsiteY91" fmla="*/ 4322 h 10000"/>
                <a:gd name="connsiteX92" fmla="*/ 4646 w 10000"/>
                <a:gd name="connsiteY92" fmla="*/ 4322 h 10000"/>
                <a:gd name="connsiteX93" fmla="*/ 4731 w 10000"/>
                <a:gd name="connsiteY93" fmla="*/ 4322 h 10000"/>
                <a:gd name="connsiteX94" fmla="*/ 4731 w 10000"/>
                <a:gd name="connsiteY94" fmla="*/ 4322 h 10000"/>
                <a:gd name="connsiteX95" fmla="*/ 4788 w 10000"/>
                <a:gd name="connsiteY95" fmla="*/ 4322 h 10000"/>
                <a:gd name="connsiteX96" fmla="*/ 4929 w 10000"/>
                <a:gd name="connsiteY96" fmla="*/ 4322 h 10000"/>
                <a:gd name="connsiteX97" fmla="*/ 5127 w 10000"/>
                <a:gd name="connsiteY97" fmla="*/ 4449 h 10000"/>
                <a:gd name="connsiteX98" fmla="*/ 5354 w 10000"/>
                <a:gd name="connsiteY98" fmla="*/ 4576 h 10000"/>
                <a:gd name="connsiteX99" fmla="*/ 5496 w 10000"/>
                <a:gd name="connsiteY99" fmla="*/ 4873 h 10000"/>
                <a:gd name="connsiteX100" fmla="*/ 5581 w 10000"/>
                <a:gd name="connsiteY100" fmla="*/ 5254 h 10000"/>
                <a:gd name="connsiteX101" fmla="*/ 5552 w 10000"/>
                <a:gd name="connsiteY101" fmla="*/ 5720 h 10000"/>
                <a:gd name="connsiteX102" fmla="*/ 5552 w 10000"/>
                <a:gd name="connsiteY102" fmla="*/ 6271 h 10000"/>
                <a:gd name="connsiteX103" fmla="*/ 5467 w 10000"/>
                <a:gd name="connsiteY103" fmla="*/ 6780 h 10000"/>
                <a:gd name="connsiteX104" fmla="*/ 5467 w 10000"/>
                <a:gd name="connsiteY104" fmla="*/ 7076 h 10000"/>
                <a:gd name="connsiteX105" fmla="*/ 5439 w 10000"/>
                <a:gd name="connsiteY105" fmla="*/ 7203 h 10000"/>
                <a:gd name="connsiteX106" fmla="*/ 5439 w 10000"/>
                <a:gd name="connsiteY106" fmla="*/ 7246 h 10000"/>
                <a:gd name="connsiteX107" fmla="*/ 5439 w 10000"/>
                <a:gd name="connsiteY107" fmla="*/ 7331 h 10000"/>
                <a:gd name="connsiteX108" fmla="*/ 5382 w 10000"/>
                <a:gd name="connsiteY108" fmla="*/ 7500 h 10000"/>
                <a:gd name="connsiteX109" fmla="*/ 5297 w 10000"/>
                <a:gd name="connsiteY109" fmla="*/ 7627 h 10000"/>
                <a:gd name="connsiteX110" fmla="*/ 5269 w 10000"/>
                <a:gd name="connsiteY110" fmla="*/ 7754 h 10000"/>
                <a:gd name="connsiteX111" fmla="*/ 5127 w 10000"/>
                <a:gd name="connsiteY111" fmla="*/ 7881 h 10000"/>
                <a:gd name="connsiteX112" fmla="*/ 5354 w 10000"/>
                <a:gd name="connsiteY112" fmla="*/ 8729 h 10000"/>
                <a:gd name="connsiteX113" fmla="*/ 6374 w 10000"/>
                <a:gd name="connsiteY113" fmla="*/ 9110 h 10000"/>
                <a:gd name="connsiteX114" fmla="*/ 6374 w 10000"/>
                <a:gd name="connsiteY114" fmla="*/ 9153 h 10000"/>
                <a:gd name="connsiteX115" fmla="*/ 6402 w 10000"/>
                <a:gd name="connsiteY115" fmla="*/ 9195 h 10000"/>
                <a:gd name="connsiteX116" fmla="*/ 6459 w 10000"/>
                <a:gd name="connsiteY116" fmla="*/ 9280 h 10000"/>
                <a:gd name="connsiteX117" fmla="*/ 6487 w 10000"/>
                <a:gd name="connsiteY117" fmla="*/ 9407 h 10000"/>
                <a:gd name="connsiteX118" fmla="*/ 6544 w 10000"/>
                <a:gd name="connsiteY118" fmla="*/ 9576 h 10000"/>
                <a:gd name="connsiteX119" fmla="*/ 6544 w 10000"/>
                <a:gd name="connsiteY119" fmla="*/ 9746 h 10000"/>
                <a:gd name="connsiteX120" fmla="*/ 6544 w 10000"/>
                <a:gd name="connsiteY120" fmla="*/ 9958 h 10000"/>
                <a:gd name="connsiteX121" fmla="*/ 6686 w 10000"/>
                <a:gd name="connsiteY121" fmla="*/ 9958 h 10000"/>
                <a:gd name="connsiteX122" fmla="*/ 6686 w 10000"/>
                <a:gd name="connsiteY122" fmla="*/ 9407 h 10000"/>
                <a:gd name="connsiteX123" fmla="*/ 6686 w 10000"/>
                <a:gd name="connsiteY123" fmla="*/ 9195 h 10000"/>
                <a:gd name="connsiteX124" fmla="*/ 6657 w 10000"/>
                <a:gd name="connsiteY124" fmla="*/ 9110 h 10000"/>
                <a:gd name="connsiteX125" fmla="*/ 6601 w 10000"/>
                <a:gd name="connsiteY125" fmla="*/ 8983 h 10000"/>
                <a:gd name="connsiteX126" fmla="*/ 6572 w 10000"/>
                <a:gd name="connsiteY126" fmla="*/ 8898 h 10000"/>
                <a:gd name="connsiteX127" fmla="*/ 6544 w 10000"/>
                <a:gd name="connsiteY127" fmla="*/ 8898 h 10000"/>
                <a:gd name="connsiteX128" fmla="*/ 5864 w 10000"/>
                <a:gd name="connsiteY128" fmla="*/ 8644 h 10000"/>
                <a:gd name="connsiteX129" fmla="*/ 6317 w 10000"/>
                <a:gd name="connsiteY129" fmla="*/ 8475 h 10000"/>
                <a:gd name="connsiteX130" fmla="*/ 6544 w 10000"/>
                <a:gd name="connsiteY130" fmla="*/ 7754 h 10000"/>
                <a:gd name="connsiteX131" fmla="*/ 6459 w 10000"/>
                <a:gd name="connsiteY131" fmla="*/ 7669 h 10000"/>
                <a:gd name="connsiteX132" fmla="*/ 6374 w 10000"/>
                <a:gd name="connsiteY132" fmla="*/ 7585 h 10000"/>
                <a:gd name="connsiteX133" fmla="*/ 6317 w 10000"/>
                <a:gd name="connsiteY133" fmla="*/ 7458 h 10000"/>
                <a:gd name="connsiteX134" fmla="*/ 6289 w 10000"/>
                <a:gd name="connsiteY134" fmla="*/ 7331 h 10000"/>
                <a:gd name="connsiteX135" fmla="*/ 6289 w 10000"/>
                <a:gd name="connsiteY135" fmla="*/ 7203 h 10000"/>
                <a:gd name="connsiteX136" fmla="*/ 6289 w 10000"/>
                <a:gd name="connsiteY136" fmla="*/ 7203 h 10000"/>
                <a:gd name="connsiteX137" fmla="*/ 6232 w 10000"/>
                <a:gd name="connsiteY137" fmla="*/ 7034 h 10000"/>
                <a:gd name="connsiteX138" fmla="*/ 6204 w 10000"/>
                <a:gd name="connsiteY138" fmla="*/ 6653 h 10000"/>
                <a:gd name="connsiteX139" fmla="*/ 6176 w 10000"/>
                <a:gd name="connsiteY139" fmla="*/ 6102 h 10000"/>
                <a:gd name="connsiteX140" fmla="*/ 6176 w 10000"/>
                <a:gd name="connsiteY140" fmla="*/ 5551 h 10000"/>
                <a:gd name="connsiteX141" fmla="*/ 6232 w 10000"/>
                <a:gd name="connsiteY141" fmla="*/ 5169 h 10000"/>
                <a:gd name="connsiteX142" fmla="*/ 6402 w 10000"/>
                <a:gd name="connsiteY142" fmla="*/ 5000 h 10000"/>
                <a:gd name="connsiteX143" fmla="*/ 6601 w 10000"/>
                <a:gd name="connsiteY143" fmla="*/ 4873 h 10000"/>
                <a:gd name="connsiteX144" fmla="*/ 6771 w 10000"/>
                <a:gd name="connsiteY144" fmla="*/ 4831 h 10000"/>
                <a:gd name="connsiteX145" fmla="*/ 6856 w 10000"/>
                <a:gd name="connsiteY145" fmla="*/ 4831 h 10000"/>
                <a:gd name="connsiteX146" fmla="*/ 6856 w 10000"/>
                <a:gd name="connsiteY146" fmla="*/ 4831 h 10000"/>
                <a:gd name="connsiteX147" fmla="*/ 6941 w 10000"/>
                <a:gd name="connsiteY147" fmla="*/ 4831 h 10000"/>
                <a:gd name="connsiteX148" fmla="*/ 7110 w 10000"/>
                <a:gd name="connsiteY148" fmla="*/ 4873 h 10000"/>
                <a:gd name="connsiteX149" fmla="*/ 7337 w 10000"/>
                <a:gd name="connsiteY149" fmla="*/ 5000 h 10000"/>
                <a:gd name="connsiteX150" fmla="*/ 7507 w 10000"/>
                <a:gd name="connsiteY150" fmla="*/ 5169 h 10000"/>
                <a:gd name="connsiteX151" fmla="*/ 7592 w 10000"/>
                <a:gd name="connsiteY151" fmla="*/ 5551 h 10000"/>
                <a:gd name="connsiteX152" fmla="*/ 7564 w 10000"/>
                <a:gd name="connsiteY152" fmla="*/ 6102 h 10000"/>
                <a:gd name="connsiteX153" fmla="*/ 7507 w 10000"/>
                <a:gd name="connsiteY153" fmla="*/ 6653 h 10000"/>
                <a:gd name="connsiteX154" fmla="*/ 7479 w 10000"/>
                <a:gd name="connsiteY154" fmla="*/ 7034 h 10000"/>
                <a:gd name="connsiteX155" fmla="*/ 7479 w 10000"/>
                <a:gd name="connsiteY155" fmla="*/ 7203 h 10000"/>
                <a:gd name="connsiteX156" fmla="*/ 7479 w 10000"/>
                <a:gd name="connsiteY156" fmla="*/ 7203 h 10000"/>
                <a:gd name="connsiteX157" fmla="*/ 7422 w 10000"/>
                <a:gd name="connsiteY157" fmla="*/ 7331 h 10000"/>
                <a:gd name="connsiteX158" fmla="*/ 7394 w 10000"/>
                <a:gd name="connsiteY158" fmla="*/ 7458 h 10000"/>
                <a:gd name="connsiteX159" fmla="*/ 7337 w 10000"/>
                <a:gd name="connsiteY159" fmla="*/ 7585 h 10000"/>
                <a:gd name="connsiteX160" fmla="*/ 7309 w 10000"/>
                <a:gd name="connsiteY160" fmla="*/ 7669 h 10000"/>
                <a:gd name="connsiteX161" fmla="*/ 7224 w 10000"/>
                <a:gd name="connsiteY161" fmla="*/ 7754 h 10000"/>
                <a:gd name="connsiteX162" fmla="*/ 7394 w 10000"/>
                <a:gd name="connsiteY162" fmla="*/ 8475 h 10000"/>
                <a:gd name="connsiteX163" fmla="*/ 8244 w 10000"/>
                <a:gd name="connsiteY163" fmla="*/ 8771 h 10000"/>
                <a:gd name="connsiteX164" fmla="*/ 8244 w 10000"/>
                <a:gd name="connsiteY164" fmla="*/ 8771 h 10000"/>
                <a:gd name="connsiteX165" fmla="*/ 8300 w 10000"/>
                <a:gd name="connsiteY165" fmla="*/ 8856 h 10000"/>
                <a:gd name="connsiteX166" fmla="*/ 8329 w 10000"/>
                <a:gd name="connsiteY166" fmla="*/ 8898 h 10000"/>
                <a:gd name="connsiteX167" fmla="*/ 8329 w 10000"/>
                <a:gd name="connsiteY167" fmla="*/ 9025 h 10000"/>
                <a:gd name="connsiteX168" fmla="*/ 8357 w 10000"/>
                <a:gd name="connsiteY168" fmla="*/ 9153 h 10000"/>
                <a:gd name="connsiteX169" fmla="*/ 8357 w 10000"/>
                <a:gd name="connsiteY169" fmla="*/ 9703 h 10000"/>
                <a:gd name="connsiteX170" fmla="*/ 9037 w 10000"/>
                <a:gd name="connsiteY170" fmla="*/ 9153 h 10000"/>
                <a:gd name="connsiteX171" fmla="*/ 9547 w 10000"/>
                <a:gd name="connsiteY171" fmla="*/ 8347 h 10000"/>
                <a:gd name="connsiteX172" fmla="*/ 9887 w 10000"/>
                <a:gd name="connsiteY172" fmla="*/ 7331 h 10000"/>
                <a:gd name="connsiteX173" fmla="*/ 10000 w 10000"/>
                <a:gd name="connsiteY173" fmla="*/ 6144 h 10000"/>
                <a:gd name="connsiteX174" fmla="*/ 9915 w 10000"/>
                <a:gd name="connsiteY174" fmla="*/ 5127 h 10000"/>
                <a:gd name="connsiteX175" fmla="*/ 9688 w 10000"/>
                <a:gd name="connsiteY175" fmla="*/ 4195 h 10000"/>
                <a:gd name="connsiteX176" fmla="*/ 9263 w 10000"/>
                <a:gd name="connsiteY176" fmla="*/ 3475 h 10000"/>
                <a:gd name="connsiteX177" fmla="*/ 8782 w 10000"/>
                <a:gd name="connsiteY177" fmla="*/ 2839 h 10000"/>
                <a:gd name="connsiteX178" fmla="*/ 8159 w 10000"/>
                <a:gd name="connsiteY178" fmla="*/ 2500 h 10000"/>
                <a:gd name="connsiteX179" fmla="*/ 7479 w 10000"/>
                <a:gd name="connsiteY179"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2068 w 10000"/>
                <a:gd name="connsiteY9" fmla="*/ 3051 h 10000"/>
                <a:gd name="connsiteX10" fmla="*/ 1416 w 10000"/>
                <a:gd name="connsiteY10" fmla="*/ 3305 h 10000"/>
                <a:gd name="connsiteX11" fmla="*/ 850 w 10000"/>
                <a:gd name="connsiteY11" fmla="*/ 3856 h 10000"/>
                <a:gd name="connsiteX12" fmla="*/ 397 w 10000"/>
                <a:gd name="connsiteY12" fmla="*/ 4576 h 10000"/>
                <a:gd name="connsiteX13" fmla="*/ 113 w 10000"/>
                <a:gd name="connsiteY13" fmla="*/ 5466 h 10000"/>
                <a:gd name="connsiteX14" fmla="*/ 0 w 10000"/>
                <a:gd name="connsiteY14" fmla="*/ 6525 h 10000"/>
                <a:gd name="connsiteX15" fmla="*/ 85 w 10000"/>
                <a:gd name="connsiteY15" fmla="*/ 7373 h 10000"/>
                <a:gd name="connsiteX16" fmla="*/ 283 w 10000"/>
                <a:gd name="connsiteY16" fmla="*/ 8220 h 10000"/>
                <a:gd name="connsiteX17" fmla="*/ 652 w 10000"/>
                <a:gd name="connsiteY17" fmla="*/ 8898 h 10000"/>
                <a:gd name="connsiteX18" fmla="*/ 1048 w 10000"/>
                <a:gd name="connsiteY18" fmla="*/ 9449 h 10000"/>
                <a:gd name="connsiteX19" fmla="*/ 1048 w 10000"/>
                <a:gd name="connsiteY19" fmla="*/ 9153 h 10000"/>
                <a:gd name="connsiteX20" fmla="*/ 1105 w 10000"/>
                <a:gd name="connsiteY20" fmla="*/ 9025 h 10000"/>
                <a:gd name="connsiteX21" fmla="*/ 1105 w 10000"/>
                <a:gd name="connsiteY21" fmla="*/ 8898 h 10000"/>
                <a:gd name="connsiteX22" fmla="*/ 1133 w 10000"/>
                <a:gd name="connsiteY22" fmla="*/ 8856 h 10000"/>
                <a:gd name="connsiteX23" fmla="*/ 1190 w 10000"/>
                <a:gd name="connsiteY23" fmla="*/ 8771 h 10000"/>
                <a:gd name="connsiteX24" fmla="*/ 1190 w 10000"/>
                <a:gd name="connsiteY24" fmla="*/ 8771 h 10000"/>
                <a:gd name="connsiteX25" fmla="*/ 2040 w 10000"/>
                <a:gd name="connsiteY25" fmla="*/ 8475 h 10000"/>
                <a:gd name="connsiteX26" fmla="*/ 2210 w 10000"/>
                <a:gd name="connsiteY26" fmla="*/ 7754 h 10000"/>
                <a:gd name="connsiteX27" fmla="*/ 2125 w 10000"/>
                <a:gd name="connsiteY27" fmla="*/ 7669 h 10000"/>
                <a:gd name="connsiteX28" fmla="*/ 2068 w 10000"/>
                <a:gd name="connsiteY28" fmla="*/ 7585 h 10000"/>
                <a:gd name="connsiteX29" fmla="*/ 2040 w 10000"/>
                <a:gd name="connsiteY29" fmla="*/ 7458 h 10000"/>
                <a:gd name="connsiteX30" fmla="*/ 1983 w 10000"/>
                <a:gd name="connsiteY30" fmla="*/ 7331 h 10000"/>
                <a:gd name="connsiteX31" fmla="*/ 1955 w 10000"/>
                <a:gd name="connsiteY31" fmla="*/ 7246 h 10000"/>
                <a:gd name="connsiteX32" fmla="*/ 1955 w 10000"/>
                <a:gd name="connsiteY32" fmla="*/ 7203 h 10000"/>
                <a:gd name="connsiteX33" fmla="*/ 1955 w 10000"/>
                <a:gd name="connsiteY33" fmla="*/ 7034 h 10000"/>
                <a:gd name="connsiteX34" fmla="*/ 1926 w 10000"/>
                <a:gd name="connsiteY34" fmla="*/ 6653 h 10000"/>
                <a:gd name="connsiteX35" fmla="*/ 1870 w 10000"/>
                <a:gd name="connsiteY35" fmla="*/ 6102 h 10000"/>
                <a:gd name="connsiteX36" fmla="*/ 1841 w 10000"/>
                <a:gd name="connsiteY36" fmla="*/ 5551 h 10000"/>
                <a:gd name="connsiteX37" fmla="*/ 1926 w 10000"/>
                <a:gd name="connsiteY37" fmla="*/ 5169 h 10000"/>
                <a:gd name="connsiteX38" fmla="*/ 2125 w 10000"/>
                <a:gd name="connsiteY38" fmla="*/ 5000 h 10000"/>
                <a:gd name="connsiteX39" fmla="*/ 2323 w 10000"/>
                <a:gd name="connsiteY39" fmla="*/ 4873 h 10000"/>
                <a:gd name="connsiteX40" fmla="*/ 2493 w 10000"/>
                <a:gd name="connsiteY40" fmla="*/ 4831 h 10000"/>
                <a:gd name="connsiteX41" fmla="*/ 2578 w 10000"/>
                <a:gd name="connsiteY41" fmla="*/ 4831 h 10000"/>
                <a:gd name="connsiteX42" fmla="*/ 2578 w 10000"/>
                <a:gd name="connsiteY42" fmla="*/ 4831 h 10000"/>
                <a:gd name="connsiteX43" fmla="*/ 2635 w 10000"/>
                <a:gd name="connsiteY43" fmla="*/ 4831 h 10000"/>
                <a:gd name="connsiteX44" fmla="*/ 2805 w 10000"/>
                <a:gd name="connsiteY44" fmla="*/ 4873 h 10000"/>
                <a:gd name="connsiteX45" fmla="*/ 3003 w 10000"/>
                <a:gd name="connsiteY45" fmla="*/ 5000 h 10000"/>
                <a:gd name="connsiteX46" fmla="*/ 3173 w 10000"/>
                <a:gd name="connsiteY46" fmla="*/ 5169 h 10000"/>
                <a:gd name="connsiteX47" fmla="*/ 3258 w 10000"/>
                <a:gd name="connsiteY47" fmla="*/ 5551 h 10000"/>
                <a:gd name="connsiteX48" fmla="*/ 3258 w 10000"/>
                <a:gd name="connsiteY48" fmla="*/ 6102 h 10000"/>
                <a:gd name="connsiteX49" fmla="*/ 3229 w 10000"/>
                <a:gd name="connsiteY49" fmla="*/ 6653 h 10000"/>
                <a:gd name="connsiteX50" fmla="*/ 3173 w 10000"/>
                <a:gd name="connsiteY50" fmla="*/ 7034 h 10000"/>
                <a:gd name="connsiteX51" fmla="*/ 3144 w 10000"/>
                <a:gd name="connsiteY51" fmla="*/ 7203 h 10000"/>
                <a:gd name="connsiteX52" fmla="*/ 3144 w 10000"/>
                <a:gd name="connsiteY52" fmla="*/ 7246 h 10000"/>
                <a:gd name="connsiteX53" fmla="*/ 3144 w 10000"/>
                <a:gd name="connsiteY53" fmla="*/ 7331 h 10000"/>
                <a:gd name="connsiteX54" fmla="*/ 3088 w 10000"/>
                <a:gd name="connsiteY54" fmla="*/ 7458 h 10000"/>
                <a:gd name="connsiteX55" fmla="*/ 3059 w 10000"/>
                <a:gd name="connsiteY55" fmla="*/ 7585 h 10000"/>
                <a:gd name="connsiteX56" fmla="*/ 2975 w 10000"/>
                <a:gd name="connsiteY56" fmla="*/ 7669 h 10000"/>
                <a:gd name="connsiteX57" fmla="*/ 2946 w 10000"/>
                <a:gd name="connsiteY57" fmla="*/ 7754 h 10000"/>
                <a:gd name="connsiteX58" fmla="*/ 3088 w 10000"/>
                <a:gd name="connsiteY58" fmla="*/ 8475 h 10000"/>
                <a:gd name="connsiteX59" fmla="*/ 3541 w 10000"/>
                <a:gd name="connsiteY59" fmla="*/ 8644 h 10000"/>
                <a:gd name="connsiteX60" fmla="*/ 2890 w 10000"/>
                <a:gd name="connsiteY60" fmla="*/ 8898 h 10000"/>
                <a:gd name="connsiteX61" fmla="*/ 2861 w 10000"/>
                <a:gd name="connsiteY61" fmla="*/ 8898 h 10000"/>
                <a:gd name="connsiteX62" fmla="*/ 2805 w 10000"/>
                <a:gd name="connsiteY62" fmla="*/ 8983 h 10000"/>
                <a:gd name="connsiteX63" fmla="*/ 2776 w 10000"/>
                <a:gd name="connsiteY63" fmla="*/ 9110 h 10000"/>
                <a:gd name="connsiteX64" fmla="*/ 2720 w 10000"/>
                <a:gd name="connsiteY64" fmla="*/ 9195 h 10000"/>
                <a:gd name="connsiteX65" fmla="*/ 2720 w 10000"/>
                <a:gd name="connsiteY65" fmla="*/ 9407 h 10000"/>
                <a:gd name="connsiteX66" fmla="*/ 2720 w 10000"/>
                <a:gd name="connsiteY66" fmla="*/ 10000 h 10000"/>
                <a:gd name="connsiteX67" fmla="*/ 2946 w 10000"/>
                <a:gd name="connsiteY67" fmla="*/ 10000 h 10000"/>
                <a:gd name="connsiteX68" fmla="*/ 2946 w 10000"/>
                <a:gd name="connsiteY68" fmla="*/ 9576 h 10000"/>
                <a:gd name="connsiteX69" fmla="*/ 2946 w 10000"/>
                <a:gd name="connsiteY69" fmla="*/ 9407 h 10000"/>
                <a:gd name="connsiteX70" fmla="*/ 2975 w 10000"/>
                <a:gd name="connsiteY70" fmla="*/ 9280 h 10000"/>
                <a:gd name="connsiteX71" fmla="*/ 3003 w 10000"/>
                <a:gd name="connsiteY71" fmla="*/ 9195 h 10000"/>
                <a:gd name="connsiteX72" fmla="*/ 3059 w 10000"/>
                <a:gd name="connsiteY72" fmla="*/ 9153 h 10000"/>
                <a:gd name="connsiteX73" fmla="*/ 3059 w 10000"/>
                <a:gd name="connsiteY73" fmla="*/ 9110 h 10000"/>
                <a:gd name="connsiteX74" fmla="*/ 4079 w 10000"/>
                <a:gd name="connsiteY74" fmla="*/ 8729 h 10000"/>
                <a:gd name="connsiteX75" fmla="*/ 4278 w 10000"/>
                <a:gd name="connsiteY75" fmla="*/ 7881 h 10000"/>
                <a:gd name="connsiteX76" fmla="*/ 4193 w 10000"/>
                <a:gd name="connsiteY76" fmla="*/ 7754 h 10000"/>
                <a:gd name="connsiteX77" fmla="*/ 4108 w 10000"/>
                <a:gd name="connsiteY77" fmla="*/ 7627 h 10000"/>
                <a:gd name="connsiteX78" fmla="*/ 4079 w 10000"/>
                <a:gd name="connsiteY78" fmla="*/ 7500 h 10000"/>
                <a:gd name="connsiteX79" fmla="*/ 4051 w 10000"/>
                <a:gd name="connsiteY79" fmla="*/ 7331 h 10000"/>
                <a:gd name="connsiteX80" fmla="*/ 3994 w 10000"/>
                <a:gd name="connsiteY80" fmla="*/ 7246 h 10000"/>
                <a:gd name="connsiteX81" fmla="*/ 3994 w 10000"/>
                <a:gd name="connsiteY81" fmla="*/ 7203 h 10000"/>
                <a:gd name="connsiteX82" fmla="*/ 3994 w 10000"/>
                <a:gd name="connsiteY82" fmla="*/ 7076 h 10000"/>
                <a:gd name="connsiteX83" fmla="*/ 3966 w 10000"/>
                <a:gd name="connsiteY83" fmla="*/ 6780 h 10000"/>
                <a:gd name="connsiteX84" fmla="*/ 3909 w 10000"/>
                <a:gd name="connsiteY84" fmla="*/ 6271 h 10000"/>
                <a:gd name="connsiteX85" fmla="*/ 3881 w 10000"/>
                <a:gd name="connsiteY85" fmla="*/ 5720 h 10000"/>
                <a:gd name="connsiteX86" fmla="*/ 3881 w 10000"/>
                <a:gd name="connsiteY86" fmla="*/ 5254 h 10000"/>
                <a:gd name="connsiteX87" fmla="*/ 3909 w 10000"/>
                <a:gd name="connsiteY87" fmla="*/ 4873 h 10000"/>
                <a:gd name="connsiteX88" fmla="*/ 4079 w 10000"/>
                <a:gd name="connsiteY88" fmla="*/ 4576 h 10000"/>
                <a:gd name="connsiteX89" fmla="*/ 4278 w 10000"/>
                <a:gd name="connsiteY89" fmla="*/ 4449 h 10000"/>
                <a:gd name="connsiteX90" fmla="*/ 4476 w 10000"/>
                <a:gd name="connsiteY90" fmla="*/ 4322 h 10000"/>
                <a:gd name="connsiteX91" fmla="*/ 4646 w 10000"/>
                <a:gd name="connsiteY91" fmla="*/ 4322 h 10000"/>
                <a:gd name="connsiteX92" fmla="*/ 4731 w 10000"/>
                <a:gd name="connsiteY92" fmla="*/ 4322 h 10000"/>
                <a:gd name="connsiteX93" fmla="*/ 4731 w 10000"/>
                <a:gd name="connsiteY93" fmla="*/ 4322 h 10000"/>
                <a:gd name="connsiteX94" fmla="*/ 4788 w 10000"/>
                <a:gd name="connsiteY94" fmla="*/ 4322 h 10000"/>
                <a:gd name="connsiteX95" fmla="*/ 4929 w 10000"/>
                <a:gd name="connsiteY95" fmla="*/ 4322 h 10000"/>
                <a:gd name="connsiteX96" fmla="*/ 5127 w 10000"/>
                <a:gd name="connsiteY96" fmla="*/ 4449 h 10000"/>
                <a:gd name="connsiteX97" fmla="*/ 5354 w 10000"/>
                <a:gd name="connsiteY97" fmla="*/ 4576 h 10000"/>
                <a:gd name="connsiteX98" fmla="*/ 5496 w 10000"/>
                <a:gd name="connsiteY98" fmla="*/ 4873 h 10000"/>
                <a:gd name="connsiteX99" fmla="*/ 5581 w 10000"/>
                <a:gd name="connsiteY99" fmla="*/ 5254 h 10000"/>
                <a:gd name="connsiteX100" fmla="*/ 5552 w 10000"/>
                <a:gd name="connsiteY100" fmla="*/ 5720 h 10000"/>
                <a:gd name="connsiteX101" fmla="*/ 5552 w 10000"/>
                <a:gd name="connsiteY101" fmla="*/ 6271 h 10000"/>
                <a:gd name="connsiteX102" fmla="*/ 5467 w 10000"/>
                <a:gd name="connsiteY102" fmla="*/ 6780 h 10000"/>
                <a:gd name="connsiteX103" fmla="*/ 5467 w 10000"/>
                <a:gd name="connsiteY103" fmla="*/ 7076 h 10000"/>
                <a:gd name="connsiteX104" fmla="*/ 5439 w 10000"/>
                <a:gd name="connsiteY104" fmla="*/ 7203 h 10000"/>
                <a:gd name="connsiteX105" fmla="*/ 5439 w 10000"/>
                <a:gd name="connsiteY105" fmla="*/ 7246 h 10000"/>
                <a:gd name="connsiteX106" fmla="*/ 5439 w 10000"/>
                <a:gd name="connsiteY106" fmla="*/ 7331 h 10000"/>
                <a:gd name="connsiteX107" fmla="*/ 5382 w 10000"/>
                <a:gd name="connsiteY107" fmla="*/ 7500 h 10000"/>
                <a:gd name="connsiteX108" fmla="*/ 5297 w 10000"/>
                <a:gd name="connsiteY108" fmla="*/ 7627 h 10000"/>
                <a:gd name="connsiteX109" fmla="*/ 5269 w 10000"/>
                <a:gd name="connsiteY109" fmla="*/ 7754 h 10000"/>
                <a:gd name="connsiteX110" fmla="*/ 5127 w 10000"/>
                <a:gd name="connsiteY110" fmla="*/ 7881 h 10000"/>
                <a:gd name="connsiteX111" fmla="*/ 5354 w 10000"/>
                <a:gd name="connsiteY111" fmla="*/ 8729 h 10000"/>
                <a:gd name="connsiteX112" fmla="*/ 6374 w 10000"/>
                <a:gd name="connsiteY112" fmla="*/ 9110 h 10000"/>
                <a:gd name="connsiteX113" fmla="*/ 6374 w 10000"/>
                <a:gd name="connsiteY113" fmla="*/ 9153 h 10000"/>
                <a:gd name="connsiteX114" fmla="*/ 6402 w 10000"/>
                <a:gd name="connsiteY114" fmla="*/ 9195 h 10000"/>
                <a:gd name="connsiteX115" fmla="*/ 6459 w 10000"/>
                <a:gd name="connsiteY115" fmla="*/ 9280 h 10000"/>
                <a:gd name="connsiteX116" fmla="*/ 6487 w 10000"/>
                <a:gd name="connsiteY116" fmla="*/ 9407 h 10000"/>
                <a:gd name="connsiteX117" fmla="*/ 6544 w 10000"/>
                <a:gd name="connsiteY117" fmla="*/ 9576 h 10000"/>
                <a:gd name="connsiteX118" fmla="*/ 6544 w 10000"/>
                <a:gd name="connsiteY118" fmla="*/ 9746 h 10000"/>
                <a:gd name="connsiteX119" fmla="*/ 6544 w 10000"/>
                <a:gd name="connsiteY119" fmla="*/ 9958 h 10000"/>
                <a:gd name="connsiteX120" fmla="*/ 6686 w 10000"/>
                <a:gd name="connsiteY120" fmla="*/ 9958 h 10000"/>
                <a:gd name="connsiteX121" fmla="*/ 6686 w 10000"/>
                <a:gd name="connsiteY121" fmla="*/ 9407 h 10000"/>
                <a:gd name="connsiteX122" fmla="*/ 6686 w 10000"/>
                <a:gd name="connsiteY122" fmla="*/ 9195 h 10000"/>
                <a:gd name="connsiteX123" fmla="*/ 6657 w 10000"/>
                <a:gd name="connsiteY123" fmla="*/ 9110 h 10000"/>
                <a:gd name="connsiteX124" fmla="*/ 6601 w 10000"/>
                <a:gd name="connsiteY124" fmla="*/ 8983 h 10000"/>
                <a:gd name="connsiteX125" fmla="*/ 6572 w 10000"/>
                <a:gd name="connsiteY125" fmla="*/ 8898 h 10000"/>
                <a:gd name="connsiteX126" fmla="*/ 6544 w 10000"/>
                <a:gd name="connsiteY126" fmla="*/ 8898 h 10000"/>
                <a:gd name="connsiteX127" fmla="*/ 5864 w 10000"/>
                <a:gd name="connsiteY127" fmla="*/ 8644 h 10000"/>
                <a:gd name="connsiteX128" fmla="*/ 6317 w 10000"/>
                <a:gd name="connsiteY128" fmla="*/ 8475 h 10000"/>
                <a:gd name="connsiteX129" fmla="*/ 6544 w 10000"/>
                <a:gd name="connsiteY129" fmla="*/ 7754 h 10000"/>
                <a:gd name="connsiteX130" fmla="*/ 6459 w 10000"/>
                <a:gd name="connsiteY130" fmla="*/ 7669 h 10000"/>
                <a:gd name="connsiteX131" fmla="*/ 6374 w 10000"/>
                <a:gd name="connsiteY131" fmla="*/ 7585 h 10000"/>
                <a:gd name="connsiteX132" fmla="*/ 6317 w 10000"/>
                <a:gd name="connsiteY132" fmla="*/ 7458 h 10000"/>
                <a:gd name="connsiteX133" fmla="*/ 6289 w 10000"/>
                <a:gd name="connsiteY133" fmla="*/ 7331 h 10000"/>
                <a:gd name="connsiteX134" fmla="*/ 6289 w 10000"/>
                <a:gd name="connsiteY134" fmla="*/ 7203 h 10000"/>
                <a:gd name="connsiteX135" fmla="*/ 6289 w 10000"/>
                <a:gd name="connsiteY135" fmla="*/ 7203 h 10000"/>
                <a:gd name="connsiteX136" fmla="*/ 6232 w 10000"/>
                <a:gd name="connsiteY136" fmla="*/ 7034 h 10000"/>
                <a:gd name="connsiteX137" fmla="*/ 6204 w 10000"/>
                <a:gd name="connsiteY137" fmla="*/ 6653 h 10000"/>
                <a:gd name="connsiteX138" fmla="*/ 6176 w 10000"/>
                <a:gd name="connsiteY138" fmla="*/ 6102 h 10000"/>
                <a:gd name="connsiteX139" fmla="*/ 6176 w 10000"/>
                <a:gd name="connsiteY139" fmla="*/ 5551 h 10000"/>
                <a:gd name="connsiteX140" fmla="*/ 6232 w 10000"/>
                <a:gd name="connsiteY140" fmla="*/ 5169 h 10000"/>
                <a:gd name="connsiteX141" fmla="*/ 6402 w 10000"/>
                <a:gd name="connsiteY141" fmla="*/ 5000 h 10000"/>
                <a:gd name="connsiteX142" fmla="*/ 6601 w 10000"/>
                <a:gd name="connsiteY142" fmla="*/ 4873 h 10000"/>
                <a:gd name="connsiteX143" fmla="*/ 6771 w 10000"/>
                <a:gd name="connsiteY143" fmla="*/ 4831 h 10000"/>
                <a:gd name="connsiteX144" fmla="*/ 6856 w 10000"/>
                <a:gd name="connsiteY144" fmla="*/ 4831 h 10000"/>
                <a:gd name="connsiteX145" fmla="*/ 6856 w 10000"/>
                <a:gd name="connsiteY145" fmla="*/ 4831 h 10000"/>
                <a:gd name="connsiteX146" fmla="*/ 6941 w 10000"/>
                <a:gd name="connsiteY146" fmla="*/ 4831 h 10000"/>
                <a:gd name="connsiteX147" fmla="*/ 7110 w 10000"/>
                <a:gd name="connsiteY147" fmla="*/ 4873 h 10000"/>
                <a:gd name="connsiteX148" fmla="*/ 7337 w 10000"/>
                <a:gd name="connsiteY148" fmla="*/ 5000 h 10000"/>
                <a:gd name="connsiteX149" fmla="*/ 7507 w 10000"/>
                <a:gd name="connsiteY149" fmla="*/ 5169 h 10000"/>
                <a:gd name="connsiteX150" fmla="*/ 7592 w 10000"/>
                <a:gd name="connsiteY150" fmla="*/ 5551 h 10000"/>
                <a:gd name="connsiteX151" fmla="*/ 7564 w 10000"/>
                <a:gd name="connsiteY151" fmla="*/ 6102 h 10000"/>
                <a:gd name="connsiteX152" fmla="*/ 7507 w 10000"/>
                <a:gd name="connsiteY152" fmla="*/ 6653 h 10000"/>
                <a:gd name="connsiteX153" fmla="*/ 7479 w 10000"/>
                <a:gd name="connsiteY153" fmla="*/ 7034 h 10000"/>
                <a:gd name="connsiteX154" fmla="*/ 7479 w 10000"/>
                <a:gd name="connsiteY154" fmla="*/ 7203 h 10000"/>
                <a:gd name="connsiteX155" fmla="*/ 7479 w 10000"/>
                <a:gd name="connsiteY155" fmla="*/ 7203 h 10000"/>
                <a:gd name="connsiteX156" fmla="*/ 7422 w 10000"/>
                <a:gd name="connsiteY156" fmla="*/ 7331 h 10000"/>
                <a:gd name="connsiteX157" fmla="*/ 7394 w 10000"/>
                <a:gd name="connsiteY157" fmla="*/ 7458 h 10000"/>
                <a:gd name="connsiteX158" fmla="*/ 7337 w 10000"/>
                <a:gd name="connsiteY158" fmla="*/ 7585 h 10000"/>
                <a:gd name="connsiteX159" fmla="*/ 7309 w 10000"/>
                <a:gd name="connsiteY159" fmla="*/ 7669 h 10000"/>
                <a:gd name="connsiteX160" fmla="*/ 7224 w 10000"/>
                <a:gd name="connsiteY160" fmla="*/ 7754 h 10000"/>
                <a:gd name="connsiteX161" fmla="*/ 7394 w 10000"/>
                <a:gd name="connsiteY161" fmla="*/ 8475 h 10000"/>
                <a:gd name="connsiteX162" fmla="*/ 8244 w 10000"/>
                <a:gd name="connsiteY162" fmla="*/ 8771 h 10000"/>
                <a:gd name="connsiteX163" fmla="*/ 8244 w 10000"/>
                <a:gd name="connsiteY163" fmla="*/ 8771 h 10000"/>
                <a:gd name="connsiteX164" fmla="*/ 8300 w 10000"/>
                <a:gd name="connsiteY164" fmla="*/ 8856 h 10000"/>
                <a:gd name="connsiteX165" fmla="*/ 8329 w 10000"/>
                <a:gd name="connsiteY165" fmla="*/ 8898 h 10000"/>
                <a:gd name="connsiteX166" fmla="*/ 8329 w 10000"/>
                <a:gd name="connsiteY166" fmla="*/ 9025 h 10000"/>
                <a:gd name="connsiteX167" fmla="*/ 8357 w 10000"/>
                <a:gd name="connsiteY167" fmla="*/ 9153 h 10000"/>
                <a:gd name="connsiteX168" fmla="*/ 8357 w 10000"/>
                <a:gd name="connsiteY168" fmla="*/ 9703 h 10000"/>
                <a:gd name="connsiteX169" fmla="*/ 9037 w 10000"/>
                <a:gd name="connsiteY169" fmla="*/ 9153 h 10000"/>
                <a:gd name="connsiteX170" fmla="*/ 9547 w 10000"/>
                <a:gd name="connsiteY170" fmla="*/ 8347 h 10000"/>
                <a:gd name="connsiteX171" fmla="*/ 9887 w 10000"/>
                <a:gd name="connsiteY171" fmla="*/ 7331 h 10000"/>
                <a:gd name="connsiteX172" fmla="*/ 10000 w 10000"/>
                <a:gd name="connsiteY172" fmla="*/ 6144 h 10000"/>
                <a:gd name="connsiteX173" fmla="*/ 9915 w 10000"/>
                <a:gd name="connsiteY173" fmla="*/ 5127 h 10000"/>
                <a:gd name="connsiteX174" fmla="*/ 9688 w 10000"/>
                <a:gd name="connsiteY174" fmla="*/ 4195 h 10000"/>
                <a:gd name="connsiteX175" fmla="*/ 9263 w 10000"/>
                <a:gd name="connsiteY175" fmla="*/ 3475 h 10000"/>
                <a:gd name="connsiteX176" fmla="*/ 8782 w 10000"/>
                <a:gd name="connsiteY176" fmla="*/ 2839 h 10000"/>
                <a:gd name="connsiteX177" fmla="*/ 8159 w 10000"/>
                <a:gd name="connsiteY177" fmla="*/ 2500 h 10000"/>
                <a:gd name="connsiteX178" fmla="*/ 7479 w 10000"/>
                <a:gd name="connsiteY178"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2068 w 10000"/>
                <a:gd name="connsiteY8" fmla="*/ 3051 h 10000"/>
                <a:gd name="connsiteX9" fmla="*/ 1416 w 10000"/>
                <a:gd name="connsiteY9" fmla="*/ 3305 h 10000"/>
                <a:gd name="connsiteX10" fmla="*/ 850 w 10000"/>
                <a:gd name="connsiteY10" fmla="*/ 3856 h 10000"/>
                <a:gd name="connsiteX11" fmla="*/ 397 w 10000"/>
                <a:gd name="connsiteY11" fmla="*/ 4576 h 10000"/>
                <a:gd name="connsiteX12" fmla="*/ 113 w 10000"/>
                <a:gd name="connsiteY12" fmla="*/ 5466 h 10000"/>
                <a:gd name="connsiteX13" fmla="*/ 0 w 10000"/>
                <a:gd name="connsiteY13" fmla="*/ 6525 h 10000"/>
                <a:gd name="connsiteX14" fmla="*/ 85 w 10000"/>
                <a:gd name="connsiteY14" fmla="*/ 7373 h 10000"/>
                <a:gd name="connsiteX15" fmla="*/ 283 w 10000"/>
                <a:gd name="connsiteY15" fmla="*/ 8220 h 10000"/>
                <a:gd name="connsiteX16" fmla="*/ 652 w 10000"/>
                <a:gd name="connsiteY16" fmla="*/ 8898 h 10000"/>
                <a:gd name="connsiteX17" fmla="*/ 1048 w 10000"/>
                <a:gd name="connsiteY17" fmla="*/ 9449 h 10000"/>
                <a:gd name="connsiteX18" fmla="*/ 1048 w 10000"/>
                <a:gd name="connsiteY18" fmla="*/ 9153 h 10000"/>
                <a:gd name="connsiteX19" fmla="*/ 1105 w 10000"/>
                <a:gd name="connsiteY19" fmla="*/ 9025 h 10000"/>
                <a:gd name="connsiteX20" fmla="*/ 1105 w 10000"/>
                <a:gd name="connsiteY20" fmla="*/ 8898 h 10000"/>
                <a:gd name="connsiteX21" fmla="*/ 1133 w 10000"/>
                <a:gd name="connsiteY21" fmla="*/ 8856 h 10000"/>
                <a:gd name="connsiteX22" fmla="*/ 1190 w 10000"/>
                <a:gd name="connsiteY22" fmla="*/ 8771 h 10000"/>
                <a:gd name="connsiteX23" fmla="*/ 1190 w 10000"/>
                <a:gd name="connsiteY23" fmla="*/ 8771 h 10000"/>
                <a:gd name="connsiteX24" fmla="*/ 2040 w 10000"/>
                <a:gd name="connsiteY24" fmla="*/ 8475 h 10000"/>
                <a:gd name="connsiteX25" fmla="*/ 2210 w 10000"/>
                <a:gd name="connsiteY25" fmla="*/ 7754 h 10000"/>
                <a:gd name="connsiteX26" fmla="*/ 2125 w 10000"/>
                <a:gd name="connsiteY26" fmla="*/ 7669 h 10000"/>
                <a:gd name="connsiteX27" fmla="*/ 2068 w 10000"/>
                <a:gd name="connsiteY27" fmla="*/ 7585 h 10000"/>
                <a:gd name="connsiteX28" fmla="*/ 2040 w 10000"/>
                <a:gd name="connsiteY28" fmla="*/ 7458 h 10000"/>
                <a:gd name="connsiteX29" fmla="*/ 1983 w 10000"/>
                <a:gd name="connsiteY29" fmla="*/ 7331 h 10000"/>
                <a:gd name="connsiteX30" fmla="*/ 1955 w 10000"/>
                <a:gd name="connsiteY30" fmla="*/ 7246 h 10000"/>
                <a:gd name="connsiteX31" fmla="*/ 1955 w 10000"/>
                <a:gd name="connsiteY31" fmla="*/ 7203 h 10000"/>
                <a:gd name="connsiteX32" fmla="*/ 1955 w 10000"/>
                <a:gd name="connsiteY32" fmla="*/ 7034 h 10000"/>
                <a:gd name="connsiteX33" fmla="*/ 1926 w 10000"/>
                <a:gd name="connsiteY33" fmla="*/ 6653 h 10000"/>
                <a:gd name="connsiteX34" fmla="*/ 1870 w 10000"/>
                <a:gd name="connsiteY34" fmla="*/ 6102 h 10000"/>
                <a:gd name="connsiteX35" fmla="*/ 1841 w 10000"/>
                <a:gd name="connsiteY35" fmla="*/ 5551 h 10000"/>
                <a:gd name="connsiteX36" fmla="*/ 1926 w 10000"/>
                <a:gd name="connsiteY36" fmla="*/ 5169 h 10000"/>
                <a:gd name="connsiteX37" fmla="*/ 2125 w 10000"/>
                <a:gd name="connsiteY37" fmla="*/ 5000 h 10000"/>
                <a:gd name="connsiteX38" fmla="*/ 2323 w 10000"/>
                <a:gd name="connsiteY38" fmla="*/ 4873 h 10000"/>
                <a:gd name="connsiteX39" fmla="*/ 2493 w 10000"/>
                <a:gd name="connsiteY39" fmla="*/ 4831 h 10000"/>
                <a:gd name="connsiteX40" fmla="*/ 2578 w 10000"/>
                <a:gd name="connsiteY40" fmla="*/ 4831 h 10000"/>
                <a:gd name="connsiteX41" fmla="*/ 2578 w 10000"/>
                <a:gd name="connsiteY41" fmla="*/ 4831 h 10000"/>
                <a:gd name="connsiteX42" fmla="*/ 2635 w 10000"/>
                <a:gd name="connsiteY42" fmla="*/ 4831 h 10000"/>
                <a:gd name="connsiteX43" fmla="*/ 2805 w 10000"/>
                <a:gd name="connsiteY43" fmla="*/ 4873 h 10000"/>
                <a:gd name="connsiteX44" fmla="*/ 3003 w 10000"/>
                <a:gd name="connsiteY44" fmla="*/ 5000 h 10000"/>
                <a:gd name="connsiteX45" fmla="*/ 3173 w 10000"/>
                <a:gd name="connsiteY45" fmla="*/ 5169 h 10000"/>
                <a:gd name="connsiteX46" fmla="*/ 3258 w 10000"/>
                <a:gd name="connsiteY46" fmla="*/ 5551 h 10000"/>
                <a:gd name="connsiteX47" fmla="*/ 3258 w 10000"/>
                <a:gd name="connsiteY47" fmla="*/ 6102 h 10000"/>
                <a:gd name="connsiteX48" fmla="*/ 3229 w 10000"/>
                <a:gd name="connsiteY48" fmla="*/ 6653 h 10000"/>
                <a:gd name="connsiteX49" fmla="*/ 3173 w 10000"/>
                <a:gd name="connsiteY49" fmla="*/ 7034 h 10000"/>
                <a:gd name="connsiteX50" fmla="*/ 3144 w 10000"/>
                <a:gd name="connsiteY50" fmla="*/ 7203 h 10000"/>
                <a:gd name="connsiteX51" fmla="*/ 3144 w 10000"/>
                <a:gd name="connsiteY51" fmla="*/ 7246 h 10000"/>
                <a:gd name="connsiteX52" fmla="*/ 3144 w 10000"/>
                <a:gd name="connsiteY52" fmla="*/ 7331 h 10000"/>
                <a:gd name="connsiteX53" fmla="*/ 3088 w 10000"/>
                <a:gd name="connsiteY53" fmla="*/ 7458 h 10000"/>
                <a:gd name="connsiteX54" fmla="*/ 3059 w 10000"/>
                <a:gd name="connsiteY54" fmla="*/ 7585 h 10000"/>
                <a:gd name="connsiteX55" fmla="*/ 2975 w 10000"/>
                <a:gd name="connsiteY55" fmla="*/ 7669 h 10000"/>
                <a:gd name="connsiteX56" fmla="*/ 2946 w 10000"/>
                <a:gd name="connsiteY56" fmla="*/ 7754 h 10000"/>
                <a:gd name="connsiteX57" fmla="*/ 3088 w 10000"/>
                <a:gd name="connsiteY57" fmla="*/ 8475 h 10000"/>
                <a:gd name="connsiteX58" fmla="*/ 3541 w 10000"/>
                <a:gd name="connsiteY58" fmla="*/ 8644 h 10000"/>
                <a:gd name="connsiteX59" fmla="*/ 2890 w 10000"/>
                <a:gd name="connsiteY59" fmla="*/ 8898 h 10000"/>
                <a:gd name="connsiteX60" fmla="*/ 2861 w 10000"/>
                <a:gd name="connsiteY60" fmla="*/ 8898 h 10000"/>
                <a:gd name="connsiteX61" fmla="*/ 2805 w 10000"/>
                <a:gd name="connsiteY61" fmla="*/ 8983 h 10000"/>
                <a:gd name="connsiteX62" fmla="*/ 2776 w 10000"/>
                <a:gd name="connsiteY62" fmla="*/ 9110 h 10000"/>
                <a:gd name="connsiteX63" fmla="*/ 2720 w 10000"/>
                <a:gd name="connsiteY63" fmla="*/ 9195 h 10000"/>
                <a:gd name="connsiteX64" fmla="*/ 2720 w 10000"/>
                <a:gd name="connsiteY64" fmla="*/ 9407 h 10000"/>
                <a:gd name="connsiteX65" fmla="*/ 2720 w 10000"/>
                <a:gd name="connsiteY65" fmla="*/ 10000 h 10000"/>
                <a:gd name="connsiteX66" fmla="*/ 2946 w 10000"/>
                <a:gd name="connsiteY66" fmla="*/ 10000 h 10000"/>
                <a:gd name="connsiteX67" fmla="*/ 2946 w 10000"/>
                <a:gd name="connsiteY67" fmla="*/ 9576 h 10000"/>
                <a:gd name="connsiteX68" fmla="*/ 2946 w 10000"/>
                <a:gd name="connsiteY68" fmla="*/ 9407 h 10000"/>
                <a:gd name="connsiteX69" fmla="*/ 2975 w 10000"/>
                <a:gd name="connsiteY69" fmla="*/ 9280 h 10000"/>
                <a:gd name="connsiteX70" fmla="*/ 3003 w 10000"/>
                <a:gd name="connsiteY70" fmla="*/ 9195 h 10000"/>
                <a:gd name="connsiteX71" fmla="*/ 3059 w 10000"/>
                <a:gd name="connsiteY71" fmla="*/ 9153 h 10000"/>
                <a:gd name="connsiteX72" fmla="*/ 3059 w 10000"/>
                <a:gd name="connsiteY72" fmla="*/ 9110 h 10000"/>
                <a:gd name="connsiteX73" fmla="*/ 4079 w 10000"/>
                <a:gd name="connsiteY73" fmla="*/ 8729 h 10000"/>
                <a:gd name="connsiteX74" fmla="*/ 4278 w 10000"/>
                <a:gd name="connsiteY74" fmla="*/ 7881 h 10000"/>
                <a:gd name="connsiteX75" fmla="*/ 4193 w 10000"/>
                <a:gd name="connsiteY75" fmla="*/ 7754 h 10000"/>
                <a:gd name="connsiteX76" fmla="*/ 4108 w 10000"/>
                <a:gd name="connsiteY76" fmla="*/ 7627 h 10000"/>
                <a:gd name="connsiteX77" fmla="*/ 4079 w 10000"/>
                <a:gd name="connsiteY77" fmla="*/ 7500 h 10000"/>
                <a:gd name="connsiteX78" fmla="*/ 4051 w 10000"/>
                <a:gd name="connsiteY78" fmla="*/ 7331 h 10000"/>
                <a:gd name="connsiteX79" fmla="*/ 3994 w 10000"/>
                <a:gd name="connsiteY79" fmla="*/ 7246 h 10000"/>
                <a:gd name="connsiteX80" fmla="*/ 3994 w 10000"/>
                <a:gd name="connsiteY80" fmla="*/ 7203 h 10000"/>
                <a:gd name="connsiteX81" fmla="*/ 3994 w 10000"/>
                <a:gd name="connsiteY81" fmla="*/ 7076 h 10000"/>
                <a:gd name="connsiteX82" fmla="*/ 3966 w 10000"/>
                <a:gd name="connsiteY82" fmla="*/ 6780 h 10000"/>
                <a:gd name="connsiteX83" fmla="*/ 3909 w 10000"/>
                <a:gd name="connsiteY83" fmla="*/ 6271 h 10000"/>
                <a:gd name="connsiteX84" fmla="*/ 3881 w 10000"/>
                <a:gd name="connsiteY84" fmla="*/ 5720 h 10000"/>
                <a:gd name="connsiteX85" fmla="*/ 3881 w 10000"/>
                <a:gd name="connsiteY85" fmla="*/ 5254 h 10000"/>
                <a:gd name="connsiteX86" fmla="*/ 3909 w 10000"/>
                <a:gd name="connsiteY86" fmla="*/ 4873 h 10000"/>
                <a:gd name="connsiteX87" fmla="*/ 4079 w 10000"/>
                <a:gd name="connsiteY87" fmla="*/ 4576 h 10000"/>
                <a:gd name="connsiteX88" fmla="*/ 4278 w 10000"/>
                <a:gd name="connsiteY88" fmla="*/ 4449 h 10000"/>
                <a:gd name="connsiteX89" fmla="*/ 4476 w 10000"/>
                <a:gd name="connsiteY89" fmla="*/ 4322 h 10000"/>
                <a:gd name="connsiteX90" fmla="*/ 4646 w 10000"/>
                <a:gd name="connsiteY90" fmla="*/ 4322 h 10000"/>
                <a:gd name="connsiteX91" fmla="*/ 4731 w 10000"/>
                <a:gd name="connsiteY91" fmla="*/ 4322 h 10000"/>
                <a:gd name="connsiteX92" fmla="*/ 4731 w 10000"/>
                <a:gd name="connsiteY92" fmla="*/ 4322 h 10000"/>
                <a:gd name="connsiteX93" fmla="*/ 4788 w 10000"/>
                <a:gd name="connsiteY93" fmla="*/ 4322 h 10000"/>
                <a:gd name="connsiteX94" fmla="*/ 4929 w 10000"/>
                <a:gd name="connsiteY94" fmla="*/ 4322 h 10000"/>
                <a:gd name="connsiteX95" fmla="*/ 5127 w 10000"/>
                <a:gd name="connsiteY95" fmla="*/ 4449 h 10000"/>
                <a:gd name="connsiteX96" fmla="*/ 5354 w 10000"/>
                <a:gd name="connsiteY96" fmla="*/ 4576 h 10000"/>
                <a:gd name="connsiteX97" fmla="*/ 5496 w 10000"/>
                <a:gd name="connsiteY97" fmla="*/ 4873 h 10000"/>
                <a:gd name="connsiteX98" fmla="*/ 5581 w 10000"/>
                <a:gd name="connsiteY98" fmla="*/ 5254 h 10000"/>
                <a:gd name="connsiteX99" fmla="*/ 5552 w 10000"/>
                <a:gd name="connsiteY99" fmla="*/ 5720 h 10000"/>
                <a:gd name="connsiteX100" fmla="*/ 5552 w 10000"/>
                <a:gd name="connsiteY100" fmla="*/ 6271 h 10000"/>
                <a:gd name="connsiteX101" fmla="*/ 5467 w 10000"/>
                <a:gd name="connsiteY101" fmla="*/ 6780 h 10000"/>
                <a:gd name="connsiteX102" fmla="*/ 5467 w 10000"/>
                <a:gd name="connsiteY102" fmla="*/ 7076 h 10000"/>
                <a:gd name="connsiteX103" fmla="*/ 5439 w 10000"/>
                <a:gd name="connsiteY103" fmla="*/ 7203 h 10000"/>
                <a:gd name="connsiteX104" fmla="*/ 5439 w 10000"/>
                <a:gd name="connsiteY104" fmla="*/ 7246 h 10000"/>
                <a:gd name="connsiteX105" fmla="*/ 5439 w 10000"/>
                <a:gd name="connsiteY105" fmla="*/ 7331 h 10000"/>
                <a:gd name="connsiteX106" fmla="*/ 5382 w 10000"/>
                <a:gd name="connsiteY106" fmla="*/ 7500 h 10000"/>
                <a:gd name="connsiteX107" fmla="*/ 5297 w 10000"/>
                <a:gd name="connsiteY107" fmla="*/ 7627 h 10000"/>
                <a:gd name="connsiteX108" fmla="*/ 5269 w 10000"/>
                <a:gd name="connsiteY108" fmla="*/ 7754 h 10000"/>
                <a:gd name="connsiteX109" fmla="*/ 5127 w 10000"/>
                <a:gd name="connsiteY109" fmla="*/ 7881 h 10000"/>
                <a:gd name="connsiteX110" fmla="*/ 5354 w 10000"/>
                <a:gd name="connsiteY110" fmla="*/ 8729 h 10000"/>
                <a:gd name="connsiteX111" fmla="*/ 6374 w 10000"/>
                <a:gd name="connsiteY111" fmla="*/ 9110 h 10000"/>
                <a:gd name="connsiteX112" fmla="*/ 6374 w 10000"/>
                <a:gd name="connsiteY112" fmla="*/ 9153 h 10000"/>
                <a:gd name="connsiteX113" fmla="*/ 6402 w 10000"/>
                <a:gd name="connsiteY113" fmla="*/ 9195 h 10000"/>
                <a:gd name="connsiteX114" fmla="*/ 6459 w 10000"/>
                <a:gd name="connsiteY114" fmla="*/ 9280 h 10000"/>
                <a:gd name="connsiteX115" fmla="*/ 6487 w 10000"/>
                <a:gd name="connsiteY115" fmla="*/ 9407 h 10000"/>
                <a:gd name="connsiteX116" fmla="*/ 6544 w 10000"/>
                <a:gd name="connsiteY116" fmla="*/ 9576 h 10000"/>
                <a:gd name="connsiteX117" fmla="*/ 6544 w 10000"/>
                <a:gd name="connsiteY117" fmla="*/ 9746 h 10000"/>
                <a:gd name="connsiteX118" fmla="*/ 6544 w 10000"/>
                <a:gd name="connsiteY118" fmla="*/ 9958 h 10000"/>
                <a:gd name="connsiteX119" fmla="*/ 6686 w 10000"/>
                <a:gd name="connsiteY119" fmla="*/ 9958 h 10000"/>
                <a:gd name="connsiteX120" fmla="*/ 6686 w 10000"/>
                <a:gd name="connsiteY120" fmla="*/ 9407 h 10000"/>
                <a:gd name="connsiteX121" fmla="*/ 6686 w 10000"/>
                <a:gd name="connsiteY121" fmla="*/ 9195 h 10000"/>
                <a:gd name="connsiteX122" fmla="*/ 6657 w 10000"/>
                <a:gd name="connsiteY122" fmla="*/ 9110 h 10000"/>
                <a:gd name="connsiteX123" fmla="*/ 6601 w 10000"/>
                <a:gd name="connsiteY123" fmla="*/ 8983 h 10000"/>
                <a:gd name="connsiteX124" fmla="*/ 6572 w 10000"/>
                <a:gd name="connsiteY124" fmla="*/ 8898 h 10000"/>
                <a:gd name="connsiteX125" fmla="*/ 6544 w 10000"/>
                <a:gd name="connsiteY125" fmla="*/ 8898 h 10000"/>
                <a:gd name="connsiteX126" fmla="*/ 5864 w 10000"/>
                <a:gd name="connsiteY126" fmla="*/ 8644 h 10000"/>
                <a:gd name="connsiteX127" fmla="*/ 6317 w 10000"/>
                <a:gd name="connsiteY127" fmla="*/ 8475 h 10000"/>
                <a:gd name="connsiteX128" fmla="*/ 6544 w 10000"/>
                <a:gd name="connsiteY128" fmla="*/ 7754 h 10000"/>
                <a:gd name="connsiteX129" fmla="*/ 6459 w 10000"/>
                <a:gd name="connsiteY129" fmla="*/ 7669 h 10000"/>
                <a:gd name="connsiteX130" fmla="*/ 6374 w 10000"/>
                <a:gd name="connsiteY130" fmla="*/ 7585 h 10000"/>
                <a:gd name="connsiteX131" fmla="*/ 6317 w 10000"/>
                <a:gd name="connsiteY131" fmla="*/ 7458 h 10000"/>
                <a:gd name="connsiteX132" fmla="*/ 6289 w 10000"/>
                <a:gd name="connsiteY132" fmla="*/ 7331 h 10000"/>
                <a:gd name="connsiteX133" fmla="*/ 6289 w 10000"/>
                <a:gd name="connsiteY133" fmla="*/ 7203 h 10000"/>
                <a:gd name="connsiteX134" fmla="*/ 6289 w 10000"/>
                <a:gd name="connsiteY134" fmla="*/ 7203 h 10000"/>
                <a:gd name="connsiteX135" fmla="*/ 6232 w 10000"/>
                <a:gd name="connsiteY135" fmla="*/ 7034 h 10000"/>
                <a:gd name="connsiteX136" fmla="*/ 6204 w 10000"/>
                <a:gd name="connsiteY136" fmla="*/ 6653 h 10000"/>
                <a:gd name="connsiteX137" fmla="*/ 6176 w 10000"/>
                <a:gd name="connsiteY137" fmla="*/ 6102 h 10000"/>
                <a:gd name="connsiteX138" fmla="*/ 6176 w 10000"/>
                <a:gd name="connsiteY138" fmla="*/ 5551 h 10000"/>
                <a:gd name="connsiteX139" fmla="*/ 6232 w 10000"/>
                <a:gd name="connsiteY139" fmla="*/ 5169 h 10000"/>
                <a:gd name="connsiteX140" fmla="*/ 6402 w 10000"/>
                <a:gd name="connsiteY140" fmla="*/ 5000 h 10000"/>
                <a:gd name="connsiteX141" fmla="*/ 6601 w 10000"/>
                <a:gd name="connsiteY141" fmla="*/ 4873 h 10000"/>
                <a:gd name="connsiteX142" fmla="*/ 6771 w 10000"/>
                <a:gd name="connsiteY142" fmla="*/ 4831 h 10000"/>
                <a:gd name="connsiteX143" fmla="*/ 6856 w 10000"/>
                <a:gd name="connsiteY143" fmla="*/ 4831 h 10000"/>
                <a:gd name="connsiteX144" fmla="*/ 6856 w 10000"/>
                <a:gd name="connsiteY144" fmla="*/ 4831 h 10000"/>
                <a:gd name="connsiteX145" fmla="*/ 6941 w 10000"/>
                <a:gd name="connsiteY145" fmla="*/ 4831 h 10000"/>
                <a:gd name="connsiteX146" fmla="*/ 7110 w 10000"/>
                <a:gd name="connsiteY146" fmla="*/ 4873 h 10000"/>
                <a:gd name="connsiteX147" fmla="*/ 7337 w 10000"/>
                <a:gd name="connsiteY147" fmla="*/ 5000 h 10000"/>
                <a:gd name="connsiteX148" fmla="*/ 7507 w 10000"/>
                <a:gd name="connsiteY148" fmla="*/ 5169 h 10000"/>
                <a:gd name="connsiteX149" fmla="*/ 7592 w 10000"/>
                <a:gd name="connsiteY149" fmla="*/ 5551 h 10000"/>
                <a:gd name="connsiteX150" fmla="*/ 7564 w 10000"/>
                <a:gd name="connsiteY150" fmla="*/ 6102 h 10000"/>
                <a:gd name="connsiteX151" fmla="*/ 7507 w 10000"/>
                <a:gd name="connsiteY151" fmla="*/ 6653 h 10000"/>
                <a:gd name="connsiteX152" fmla="*/ 7479 w 10000"/>
                <a:gd name="connsiteY152" fmla="*/ 7034 h 10000"/>
                <a:gd name="connsiteX153" fmla="*/ 7479 w 10000"/>
                <a:gd name="connsiteY153" fmla="*/ 7203 h 10000"/>
                <a:gd name="connsiteX154" fmla="*/ 7479 w 10000"/>
                <a:gd name="connsiteY154" fmla="*/ 7203 h 10000"/>
                <a:gd name="connsiteX155" fmla="*/ 7422 w 10000"/>
                <a:gd name="connsiteY155" fmla="*/ 7331 h 10000"/>
                <a:gd name="connsiteX156" fmla="*/ 7394 w 10000"/>
                <a:gd name="connsiteY156" fmla="*/ 7458 h 10000"/>
                <a:gd name="connsiteX157" fmla="*/ 7337 w 10000"/>
                <a:gd name="connsiteY157" fmla="*/ 7585 h 10000"/>
                <a:gd name="connsiteX158" fmla="*/ 7309 w 10000"/>
                <a:gd name="connsiteY158" fmla="*/ 7669 h 10000"/>
                <a:gd name="connsiteX159" fmla="*/ 7224 w 10000"/>
                <a:gd name="connsiteY159" fmla="*/ 7754 h 10000"/>
                <a:gd name="connsiteX160" fmla="*/ 7394 w 10000"/>
                <a:gd name="connsiteY160" fmla="*/ 8475 h 10000"/>
                <a:gd name="connsiteX161" fmla="*/ 8244 w 10000"/>
                <a:gd name="connsiteY161" fmla="*/ 8771 h 10000"/>
                <a:gd name="connsiteX162" fmla="*/ 8244 w 10000"/>
                <a:gd name="connsiteY162" fmla="*/ 8771 h 10000"/>
                <a:gd name="connsiteX163" fmla="*/ 8300 w 10000"/>
                <a:gd name="connsiteY163" fmla="*/ 8856 h 10000"/>
                <a:gd name="connsiteX164" fmla="*/ 8329 w 10000"/>
                <a:gd name="connsiteY164" fmla="*/ 8898 h 10000"/>
                <a:gd name="connsiteX165" fmla="*/ 8329 w 10000"/>
                <a:gd name="connsiteY165" fmla="*/ 9025 h 10000"/>
                <a:gd name="connsiteX166" fmla="*/ 8357 w 10000"/>
                <a:gd name="connsiteY166" fmla="*/ 9153 h 10000"/>
                <a:gd name="connsiteX167" fmla="*/ 8357 w 10000"/>
                <a:gd name="connsiteY167" fmla="*/ 9703 h 10000"/>
                <a:gd name="connsiteX168" fmla="*/ 9037 w 10000"/>
                <a:gd name="connsiteY168" fmla="*/ 9153 h 10000"/>
                <a:gd name="connsiteX169" fmla="*/ 9547 w 10000"/>
                <a:gd name="connsiteY169" fmla="*/ 8347 h 10000"/>
                <a:gd name="connsiteX170" fmla="*/ 9887 w 10000"/>
                <a:gd name="connsiteY170" fmla="*/ 7331 h 10000"/>
                <a:gd name="connsiteX171" fmla="*/ 10000 w 10000"/>
                <a:gd name="connsiteY171" fmla="*/ 6144 h 10000"/>
                <a:gd name="connsiteX172" fmla="*/ 9915 w 10000"/>
                <a:gd name="connsiteY172" fmla="*/ 5127 h 10000"/>
                <a:gd name="connsiteX173" fmla="*/ 9688 w 10000"/>
                <a:gd name="connsiteY173" fmla="*/ 4195 h 10000"/>
                <a:gd name="connsiteX174" fmla="*/ 9263 w 10000"/>
                <a:gd name="connsiteY174" fmla="*/ 3475 h 10000"/>
                <a:gd name="connsiteX175" fmla="*/ 8782 w 10000"/>
                <a:gd name="connsiteY175" fmla="*/ 2839 h 10000"/>
                <a:gd name="connsiteX176" fmla="*/ 8159 w 10000"/>
                <a:gd name="connsiteY176" fmla="*/ 2500 h 10000"/>
                <a:gd name="connsiteX177" fmla="*/ 7479 w 10000"/>
                <a:gd name="connsiteY177" fmla="*/ 2373 h 10000"/>
                <a:gd name="connsiteX0" fmla="*/ 7479 w 10000"/>
                <a:gd name="connsiteY0" fmla="*/ 2246 h 9873"/>
                <a:gd name="connsiteX1" fmla="*/ 7025 w 10000"/>
                <a:gd name="connsiteY1" fmla="*/ 2246 h 9873"/>
                <a:gd name="connsiteX2" fmla="*/ 6601 w 10000"/>
                <a:gd name="connsiteY2" fmla="*/ 2415 h 9873"/>
                <a:gd name="connsiteX3" fmla="*/ 6402 w 10000"/>
                <a:gd name="connsiteY3" fmla="*/ 1568 h 9873"/>
                <a:gd name="connsiteX4" fmla="*/ 6034 w 10000"/>
                <a:gd name="connsiteY4" fmla="*/ 890 h 9873"/>
                <a:gd name="connsiteX5" fmla="*/ 5552 w 10000"/>
                <a:gd name="connsiteY5" fmla="*/ 339 h 9873"/>
                <a:gd name="connsiteX6" fmla="*/ 4986 w 10000"/>
                <a:gd name="connsiteY6" fmla="*/ 0 h 9873"/>
                <a:gd name="connsiteX7" fmla="*/ 2068 w 10000"/>
                <a:gd name="connsiteY7" fmla="*/ 2924 h 9873"/>
                <a:gd name="connsiteX8" fmla="*/ 1416 w 10000"/>
                <a:gd name="connsiteY8" fmla="*/ 3178 h 9873"/>
                <a:gd name="connsiteX9" fmla="*/ 850 w 10000"/>
                <a:gd name="connsiteY9" fmla="*/ 3729 h 9873"/>
                <a:gd name="connsiteX10" fmla="*/ 397 w 10000"/>
                <a:gd name="connsiteY10" fmla="*/ 4449 h 9873"/>
                <a:gd name="connsiteX11" fmla="*/ 113 w 10000"/>
                <a:gd name="connsiteY11" fmla="*/ 5339 h 9873"/>
                <a:gd name="connsiteX12" fmla="*/ 0 w 10000"/>
                <a:gd name="connsiteY12" fmla="*/ 6398 h 9873"/>
                <a:gd name="connsiteX13" fmla="*/ 85 w 10000"/>
                <a:gd name="connsiteY13" fmla="*/ 7246 h 9873"/>
                <a:gd name="connsiteX14" fmla="*/ 283 w 10000"/>
                <a:gd name="connsiteY14" fmla="*/ 8093 h 9873"/>
                <a:gd name="connsiteX15" fmla="*/ 652 w 10000"/>
                <a:gd name="connsiteY15" fmla="*/ 8771 h 9873"/>
                <a:gd name="connsiteX16" fmla="*/ 1048 w 10000"/>
                <a:gd name="connsiteY16" fmla="*/ 9322 h 9873"/>
                <a:gd name="connsiteX17" fmla="*/ 1048 w 10000"/>
                <a:gd name="connsiteY17" fmla="*/ 9026 h 9873"/>
                <a:gd name="connsiteX18" fmla="*/ 1105 w 10000"/>
                <a:gd name="connsiteY18" fmla="*/ 8898 h 9873"/>
                <a:gd name="connsiteX19" fmla="*/ 1105 w 10000"/>
                <a:gd name="connsiteY19" fmla="*/ 8771 h 9873"/>
                <a:gd name="connsiteX20" fmla="*/ 1133 w 10000"/>
                <a:gd name="connsiteY20" fmla="*/ 8729 h 9873"/>
                <a:gd name="connsiteX21" fmla="*/ 1190 w 10000"/>
                <a:gd name="connsiteY21" fmla="*/ 8644 h 9873"/>
                <a:gd name="connsiteX22" fmla="*/ 1190 w 10000"/>
                <a:gd name="connsiteY22" fmla="*/ 8644 h 9873"/>
                <a:gd name="connsiteX23" fmla="*/ 2040 w 10000"/>
                <a:gd name="connsiteY23" fmla="*/ 8348 h 9873"/>
                <a:gd name="connsiteX24" fmla="*/ 2210 w 10000"/>
                <a:gd name="connsiteY24" fmla="*/ 7627 h 9873"/>
                <a:gd name="connsiteX25" fmla="*/ 2125 w 10000"/>
                <a:gd name="connsiteY25" fmla="*/ 7542 h 9873"/>
                <a:gd name="connsiteX26" fmla="*/ 2068 w 10000"/>
                <a:gd name="connsiteY26" fmla="*/ 7458 h 9873"/>
                <a:gd name="connsiteX27" fmla="*/ 2040 w 10000"/>
                <a:gd name="connsiteY27" fmla="*/ 7331 h 9873"/>
                <a:gd name="connsiteX28" fmla="*/ 1983 w 10000"/>
                <a:gd name="connsiteY28" fmla="*/ 7204 h 9873"/>
                <a:gd name="connsiteX29" fmla="*/ 1955 w 10000"/>
                <a:gd name="connsiteY29" fmla="*/ 7119 h 9873"/>
                <a:gd name="connsiteX30" fmla="*/ 1955 w 10000"/>
                <a:gd name="connsiteY30" fmla="*/ 7076 h 9873"/>
                <a:gd name="connsiteX31" fmla="*/ 1955 w 10000"/>
                <a:gd name="connsiteY31" fmla="*/ 6907 h 9873"/>
                <a:gd name="connsiteX32" fmla="*/ 1926 w 10000"/>
                <a:gd name="connsiteY32" fmla="*/ 6526 h 9873"/>
                <a:gd name="connsiteX33" fmla="*/ 1870 w 10000"/>
                <a:gd name="connsiteY33" fmla="*/ 5975 h 9873"/>
                <a:gd name="connsiteX34" fmla="*/ 1841 w 10000"/>
                <a:gd name="connsiteY34" fmla="*/ 5424 h 9873"/>
                <a:gd name="connsiteX35" fmla="*/ 1926 w 10000"/>
                <a:gd name="connsiteY35" fmla="*/ 5042 h 9873"/>
                <a:gd name="connsiteX36" fmla="*/ 2125 w 10000"/>
                <a:gd name="connsiteY36" fmla="*/ 4873 h 9873"/>
                <a:gd name="connsiteX37" fmla="*/ 2323 w 10000"/>
                <a:gd name="connsiteY37" fmla="*/ 4746 h 9873"/>
                <a:gd name="connsiteX38" fmla="*/ 2493 w 10000"/>
                <a:gd name="connsiteY38" fmla="*/ 4704 h 9873"/>
                <a:gd name="connsiteX39" fmla="*/ 2578 w 10000"/>
                <a:gd name="connsiteY39" fmla="*/ 4704 h 9873"/>
                <a:gd name="connsiteX40" fmla="*/ 2578 w 10000"/>
                <a:gd name="connsiteY40" fmla="*/ 4704 h 9873"/>
                <a:gd name="connsiteX41" fmla="*/ 2635 w 10000"/>
                <a:gd name="connsiteY41" fmla="*/ 4704 h 9873"/>
                <a:gd name="connsiteX42" fmla="*/ 2805 w 10000"/>
                <a:gd name="connsiteY42" fmla="*/ 4746 h 9873"/>
                <a:gd name="connsiteX43" fmla="*/ 3003 w 10000"/>
                <a:gd name="connsiteY43" fmla="*/ 4873 h 9873"/>
                <a:gd name="connsiteX44" fmla="*/ 3173 w 10000"/>
                <a:gd name="connsiteY44" fmla="*/ 5042 h 9873"/>
                <a:gd name="connsiteX45" fmla="*/ 3258 w 10000"/>
                <a:gd name="connsiteY45" fmla="*/ 5424 h 9873"/>
                <a:gd name="connsiteX46" fmla="*/ 3258 w 10000"/>
                <a:gd name="connsiteY46" fmla="*/ 5975 h 9873"/>
                <a:gd name="connsiteX47" fmla="*/ 3229 w 10000"/>
                <a:gd name="connsiteY47" fmla="*/ 6526 h 9873"/>
                <a:gd name="connsiteX48" fmla="*/ 3173 w 10000"/>
                <a:gd name="connsiteY48" fmla="*/ 6907 h 9873"/>
                <a:gd name="connsiteX49" fmla="*/ 3144 w 10000"/>
                <a:gd name="connsiteY49" fmla="*/ 7076 h 9873"/>
                <a:gd name="connsiteX50" fmla="*/ 3144 w 10000"/>
                <a:gd name="connsiteY50" fmla="*/ 7119 h 9873"/>
                <a:gd name="connsiteX51" fmla="*/ 3144 w 10000"/>
                <a:gd name="connsiteY51" fmla="*/ 7204 h 9873"/>
                <a:gd name="connsiteX52" fmla="*/ 3088 w 10000"/>
                <a:gd name="connsiteY52" fmla="*/ 7331 h 9873"/>
                <a:gd name="connsiteX53" fmla="*/ 3059 w 10000"/>
                <a:gd name="connsiteY53" fmla="*/ 7458 h 9873"/>
                <a:gd name="connsiteX54" fmla="*/ 2975 w 10000"/>
                <a:gd name="connsiteY54" fmla="*/ 7542 h 9873"/>
                <a:gd name="connsiteX55" fmla="*/ 2946 w 10000"/>
                <a:gd name="connsiteY55" fmla="*/ 7627 h 9873"/>
                <a:gd name="connsiteX56" fmla="*/ 3088 w 10000"/>
                <a:gd name="connsiteY56" fmla="*/ 8348 h 9873"/>
                <a:gd name="connsiteX57" fmla="*/ 3541 w 10000"/>
                <a:gd name="connsiteY57" fmla="*/ 8517 h 9873"/>
                <a:gd name="connsiteX58" fmla="*/ 2890 w 10000"/>
                <a:gd name="connsiteY58" fmla="*/ 8771 h 9873"/>
                <a:gd name="connsiteX59" fmla="*/ 2861 w 10000"/>
                <a:gd name="connsiteY59" fmla="*/ 8771 h 9873"/>
                <a:gd name="connsiteX60" fmla="*/ 2805 w 10000"/>
                <a:gd name="connsiteY60" fmla="*/ 8856 h 9873"/>
                <a:gd name="connsiteX61" fmla="*/ 2776 w 10000"/>
                <a:gd name="connsiteY61" fmla="*/ 8983 h 9873"/>
                <a:gd name="connsiteX62" fmla="*/ 2720 w 10000"/>
                <a:gd name="connsiteY62" fmla="*/ 9068 h 9873"/>
                <a:gd name="connsiteX63" fmla="*/ 2720 w 10000"/>
                <a:gd name="connsiteY63" fmla="*/ 9280 h 9873"/>
                <a:gd name="connsiteX64" fmla="*/ 2720 w 10000"/>
                <a:gd name="connsiteY64" fmla="*/ 9873 h 9873"/>
                <a:gd name="connsiteX65" fmla="*/ 2946 w 10000"/>
                <a:gd name="connsiteY65" fmla="*/ 9873 h 9873"/>
                <a:gd name="connsiteX66" fmla="*/ 2946 w 10000"/>
                <a:gd name="connsiteY66" fmla="*/ 9449 h 9873"/>
                <a:gd name="connsiteX67" fmla="*/ 2946 w 10000"/>
                <a:gd name="connsiteY67" fmla="*/ 9280 h 9873"/>
                <a:gd name="connsiteX68" fmla="*/ 2975 w 10000"/>
                <a:gd name="connsiteY68" fmla="*/ 9153 h 9873"/>
                <a:gd name="connsiteX69" fmla="*/ 3003 w 10000"/>
                <a:gd name="connsiteY69" fmla="*/ 9068 h 9873"/>
                <a:gd name="connsiteX70" fmla="*/ 3059 w 10000"/>
                <a:gd name="connsiteY70" fmla="*/ 9026 h 9873"/>
                <a:gd name="connsiteX71" fmla="*/ 3059 w 10000"/>
                <a:gd name="connsiteY71" fmla="*/ 8983 h 9873"/>
                <a:gd name="connsiteX72" fmla="*/ 4079 w 10000"/>
                <a:gd name="connsiteY72" fmla="*/ 8602 h 9873"/>
                <a:gd name="connsiteX73" fmla="*/ 4278 w 10000"/>
                <a:gd name="connsiteY73" fmla="*/ 7754 h 9873"/>
                <a:gd name="connsiteX74" fmla="*/ 4193 w 10000"/>
                <a:gd name="connsiteY74" fmla="*/ 7627 h 9873"/>
                <a:gd name="connsiteX75" fmla="*/ 4108 w 10000"/>
                <a:gd name="connsiteY75" fmla="*/ 7500 h 9873"/>
                <a:gd name="connsiteX76" fmla="*/ 4079 w 10000"/>
                <a:gd name="connsiteY76" fmla="*/ 7373 h 9873"/>
                <a:gd name="connsiteX77" fmla="*/ 4051 w 10000"/>
                <a:gd name="connsiteY77" fmla="*/ 7204 h 9873"/>
                <a:gd name="connsiteX78" fmla="*/ 3994 w 10000"/>
                <a:gd name="connsiteY78" fmla="*/ 7119 h 9873"/>
                <a:gd name="connsiteX79" fmla="*/ 3994 w 10000"/>
                <a:gd name="connsiteY79" fmla="*/ 7076 h 9873"/>
                <a:gd name="connsiteX80" fmla="*/ 3994 w 10000"/>
                <a:gd name="connsiteY80" fmla="*/ 6949 h 9873"/>
                <a:gd name="connsiteX81" fmla="*/ 3966 w 10000"/>
                <a:gd name="connsiteY81" fmla="*/ 6653 h 9873"/>
                <a:gd name="connsiteX82" fmla="*/ 3909 w 10000"/>
                <a:gd name="connsiteY82" fmla="*/ 6144 h 9873"/>
                <a:gd name="connsiteX83" fmla="*/ 3881 w 10000"/>
                <a:gd name="connsiteY83" fmla="*/ 5593 h 9873"/>
                <a:gd name="connsiteX84" fmla="*/ 3881 w 10000"/>
                <a:gd name="connsiteY84" fmla="*/ 5127 h 9873"/>
                <a:gd name="connsiteX85" fmla="*/ 3909 w 10000"/>
                <a:gd name="connsiteY85" fmla="*/ 4746 h 9873"/>
                <a:gd name="connsiteX86" fmla="*/ 4079 w 10000"/>
                <a:gd name="connsiteY86" fmla="*/ 4449 h 9873"/>
                <a:gd name="connsiteX87" fmla="*/ 4278 w 10000"/>
                <a:gd name="connsiteY87" fmla="*/ 4322 h 9873"/>
                <a:gd name="connsiteX88" fmla="*/ 4476 w 10000"/>
                <a:gd name="connsiteY88" fmla="*/ 4195 h 9873"/>
                <a:gd name="connsiteX89" fmla="*/ 4646 w 10000"/>
                <a:gd name="connsiteY89" fmla="*/ 4195 h 9873"/>
                <a:gd name="connsiteX90" fmla="*/ 4731 w 10000"/>
                <a:gd name="connsiteY90" fmla="*/ 4195 h 9873"/>
                <a:gd name="connsiteX91" fmla="*/ 4731 w 10000"/>
                <a:gd name="connsiteY91" fmla="*/ 4195 h 9873"/>
                <a:gd name="connsiteX92" fmla="*/ 4788 w 10000"/>
                <a:gd name="connsiteY92" fmla="*/ 4195 h 9873"/>
                <a:gd name="connsiteX93" fmla="*/ 4929 w 10000"/>
                <a:gd name="connsiteY93" fmla="*/ 4195 h 9873"/>
                <a:gd name="connsiteX94" fmla="*/ 5127 w 10000"/>
                <a:gd name="connsiteY94" fmla="*/ 4322 h 9873"/>
                <a:gd name="connsiteX95" fmla="*/ 5354 w 10000"/>
                <a:gd name="connsiteY95" fmla="*/ 4449 h 9873"/>
                <a:gd name="connsiteX96" fmla="*/ 5496 w 10000"/>
                <a:gd name="connsiteY96" fmla="*/ 4746 h 9873"/>
                <a:gd name="connsiteX97" fmla="*/ 5581 w 10000"/>
                <a:gd name="connsiteY97" fmla="*/ 5127 h 9873"/>
                <a:gd name="connsiteX98" fmla="*/ 5552 w 10000"/>
                <a:gd name="connsiteY98" fmla="*/ 5593 h 9873"/>
                <a:gd name="connsiteX99" fmla="*/ 5552 w 10000"/>
                <a:gd name="connsiteY99" fmla="*/ 6144 h 9873"/>
                <a:gd name="connsiteX100" fmla="*/ 5467 w 10000"/>
                <a:gd name="connsiteY100" fmla="*/ 6653 h 9873"/>
                <a:gd name="connsiteX101" fmla="*/ 5467 w 10000"/>
                <a:gd name="connsiteY101" fmla="*/ 6949 h 9873"/>
                <a:gd name="connsiteX102" fmla="*/ 5439 w 10000"/>
                <a:gd name="connsiteY102" fmla="*/ 7076 h 9873"/>
                <a:gd name="connsiteX103" fmla="*/ 5439 w 10000"/>
                <a:gd name="connsiteY103" fmla="*/ 7119 h 9873"/>
                <a:gd name="connsiteX104" fmla="*/ 5439 w 10000"/>
                <a:gd name="connsiteY104" fmla="*/ 7204 h 9873"/>
                <a:gd name="connsiteX105" fmla="*/ 5382 w 10000"/>
                <a:gd name="connsiteY105" fmla="*/ 7373 h 9873"/>
                <a:gd name="connsiteX106" fmla="*/ 5297 w 10000"/>
                <a:gd name="connsiteY106" fmla="*/ 7500 h 9873"/>
                <a:gd name="connsiteX107" fmla="*/ 5269 w 10000"/>
                <a:gd name="connsiteY107" fmla="*/ 7627 h 9873"/>
                <a:gd name="connsiteX108" fmla="*/ 5127 w 10000"/>
                <a:gd name="connsiteY108" fmla="*/ 7754 h 9873"/>
                <a:gd name="connsiteX109" fmla="*/ 5354 w 10000"/>
                <a:gd name="connsiteY109" fmla="*/ 8602 h 9873"/>
                <a:gd name="connsiteX110" fmla="*/ 6374 w 10000"/>
                <a:gd name="connsiteY110" fmla="*/ 8983 h 9873"/>
                <a:gd name="connsiteX111" fmla="*/ 6374 w 10000"/>
                <a:gd name="connsiteY111" fmla="*/ 9026 h 9873"/>
                <a:gd name="connsiteX112" fmla="*/ 6402 w 10000"/>
                <a:gd name="connsiteY112" fmla="*/ 9068 h 9873"/>
                <a:gd name="connsiteX113" fmla="*/ 6459 w 10000"/>
                <a:gd name="connsiteY113" fmla="*/ 9153 h 9873"/>
                <a:gd name="connsiteX114" fmla="*/ 6487 w 10000"/>
                <a:gd name="connsiteY114" fmla="*/ 9280 h 9873"/>
                <a:gd name="connsiteX115" fmla="*/ 6544 w 10000"/>
                <a:gd name="connsiteY115" fmla="*/ 9449 h 9873"/>
                <a:gd name="connsiteX116" fmla="*/ 6544 w 10000"/>
                <a:gd name="connsiteY116" fmla="*/ 9619 h 9873"/>
                <a:gd name="connsiteX117" fmla="*/ 6544 w 10000"/>
                <a:gd name="connsiteY117" fmla="*/ 9831 h 9873"/>
                <a:gd name="connsiteX118" fmla="*/ 6686 w 10000"/>
                <a:gd name="connsiteY118" fmla="*/ 9831 h 9873"/>
                <a:gd name="connsiteX119" fmla="*/ 6686 w 10000"/>
                <a:gd name="connsiteY119" fmla="*/ 9280 h 9873"/>
                <a:gd name="connsiteX120" fmla="*/ 6686 w 10000"/>
                <a:gd name="connsiteY120" fmla="*/ 9068 h 9873"/>
                <a:gd name="connsiteX121" fmla="*/ 6657 w 10000"/>
                <a:gd name="connsiteY121" fmla="*/ 8983 h 9873"/>
                <a:gd name="connsiteX122" fmla="*/ 6601 w 10000"/>
                <a:gd name="connsiteY122" fmla="*/ 8856 h 9873"/>
                <a:gd name="connsiteX123" fmla="*/ 6572 w 10000"/>
                <a:gd name="connsiteY123" fmla="*/ 8771 h 9873"/>
                <a:gd name="connsiteX124" fmla="*/ 6544 w 10000"/>
                <a:gd name="connsiteY124" fmla="*/ 8771 h 9873"/>
                <a:gd name="connsiteX125" fmla="*/ 5864 w 10000"/>
                <a:gd name="connsiteY125" fmla="*/ 8517 h 9873"/>
                <a:gd name="connsiteX126" fmla="*/ 6317 w 10000"/>
                <a:gd name="connsiteY126" fmla="*/ 8348 h 9873"/>
                <a:gd name="connsiteX127" fmla="*/ 6544 w 10000"/>
                <a:gd name="connsiteY127" fmla="*/ 7627 h 9873"/>
                <a:gd name="connsiteX128" fmla="*/ 6459 w 10000"/>
                <a:gd name="connsiteY128" fmla="*/ 7542 h 9873"/>
                <a:gd name="connsiteX129" fmla="*/ 6374 w 10000"/>
                <a:gd name="connsiteY129" fmla="*/ 7458 h 9873"/>
                <a:gd name="connsiteX130" fmla="*/ 6317 w 10000"/>
                <a:gd name="connsiteY130" fmla="*/ 7331 h 9873"/>
                <a:gd name="connsiteX131" fmla="*/ 6289 w 10000"/>
                <a:gd name="connsiteY131" fmla="*/ 7204 h 9873"/>
                <a:gd name="connsiteX132" fmla="*/ 6289 w 10000"/>
                <a:gd name="connsiteY132" fmla="*/ 7076 h 9873"/>
                <a:gd name="connsiteX133" fmla="*/ 6289 w 10000"/>
                <a:gd name="connsiteY133" fmla="*/ 7076 h 9873"/>
                <a:gd name="connsiteX134" fmla="*/ 6232 w 10000"/>
                <a:gd name="connsiteY134" fmla="*/ 6907 h 9873"/>
                <a:gd name="connsiteX135" fmla="*/ 6204 w 10000"/>
                <a:gd name="connsiteY135" fmla="*/ 6526 h 9873"/>
                <a:gd name="connsiteX136" fmla="*/ 6176 w 10000"/>
                <a:gd name="connsiteY136" fmla="*/ 5975 h 9873"/>
                <a:gd name="connsiteX137" fmla="*/ 6176 w 10000"/>
                <a:gd name="connsiteY137" fmla="*/ 5424 h 9873"/>
                <a:gd name="connsiteX138" fmla="*/ 6232 w 10000"/>
                <a:gd name="connsiteY138" fmla="*/ 5042 h 9873"/>
                <a:gd name="connsiteX139" fmla="*/ 6402 w 10000"/>
                <a:gd name="connsiteY139" fmla="*/ 4873 h 9873"/>
                <a:gd name="connsiteX140" fmla="*/ 6601 w 10000"/>
                <a:gd name="connsiteY140" fmla="*/ 4746 h 9873"/>
                <a:gd name="connsiteX141" fmla="*/ 6771 w 10000"/>
                <a:gd name="connsiteY141" fmla="*/ 4704 h 9873"/>
                <a:gd name="connsiteX142" fmla="*/ 6856 w 10000"/>
                <a:gd name="connsiteY142" fmla="*/ 4704 h 9873"/>
                <a:gd name="connsiteX143" fmla="*/ 6856 w 10000"/>
                <a:gd name="connsiteY143" fmla="*/ 4704 h 9873"/>
                <a:gd name="connsiteX144" fmla="*/ 6941 w 10000"/>
                <a:gd name="connsiteY144" fmla="*/ 4704 h 9873"/>
                <a:gd name="connsiteX145" fmla="*/ 7110 w 10000"/>
                <a:gd name="connsiteY145" fmla="*/ 4746 h 9873"/>
                <a:gd name="connsiteX146" fmla="*/ 7337 w 10000"/>
                <a:gd name="connsiteY146" fmla="*/ 4873 h 9873"/>
                <a:gd name="connsiteX147" fmla="*/ 7507 w 10000"/>
                <a:gd name="connsiteY147" fmla="*/ 5042 h 9873"/>
                <a:gd name="connsiteX148" fmla="*/ 7592 w 10000"/>
                <a:gd name="connsiteY148" fmla="*/ 5424 h 9873"/>
                <a:gd name="connsiteX149" fmla="*/ 7564 w 10000"/>
                <a:gd name="connsiteY149" fmla="*/ 5975 h 9873"/>
                <a:gd name="connsiteX150" fmla="*/ 7507 w 10000"/>
                <a:gd name="connsiteY150" fmla="*/ 6526 h 9873"/>
                <a:gd name="connsiteX151" fmla="*/ 7479 w 10000"/>
                <a:gd name="connsiteY151" fmla="*/ 6907 h 9873"/>
                <a:gd name="connsiteX152" fmla="*/ 7479 w 10000"/>
                <a:gd name="connsiteY152" fmla="*/ 7076 h 9873"/>
                <a:gd name="connsiteX153" fmla="*/ 7479 w 10000"/>
                <a:gd name="connsiteY153" fmla="*/ 7076 h 9873"/>
                <a:gd name="connsiteX154" fmla="*/ 7422 w 10000"/>
                <a:gd name="connsiteY154" fmla="*/ 7204 h 9873"/>
                <a:gd name="connsiteX155" fmla="*/ 7394 w 10000"/>
                <a:gd name="connsiteY155" fmla="*/ 7331 h 9873"/>
                <a:gd name="connsiteX156" fmla="*/ 7337 w 10000"/>
                <a:gd name="connsiteY156" fmla="*/ 7458 h 9873"/>
                <a:gd name="connsiteX157" fmla="*/ 7309 w 10000"/>
                <a:gd name="connsiteY157" fmla="*/ 7542 h 9873"/>
                <a:gd name="connsiteX158" fmla="*/ 7224 w 10000"/>
                <a:gd name="connsiteY158" fmla="*/ 7627 h 9873"/>
                <a:gd name="connsiteX159" fmla="*/ 7394 w 10000"/>
                <a:gd name="connsiteY159" fmla="*/ 8348 h 9873"/>
                <a:gd name="connsiteX160" fmla="*/ 8244 w 10000"/>
                <a:gd name="connsiteY160" fmla="*/ 8644 h 9873"/>
                <a:gd name="connsiteX161" fmla="*/ 8244 w 10000"/>
                <a:gd name="connsiteY161" fmla="*/ 8644 h 9873"/>
                <a:gd name="connsiteX162" fmla="*/ 8300 w 10000"/>
                <a:gd name="connsiteY162" fmla="*/ 8729 h 9873"/>
                <a:gd name="connsiteX163" fmla="*/ 8329 w 10000"/>
                <a:gd name="connsiteY163" fmla="*/ 8771 h 9873"/>
                <a:gd name="connsiteX164" fmla="*/ 8329 w 10000"/>
                <a:gd name="connsiteY164" fmla="*/ 8898 h 9873"/>
                <a:gd name="connsiteX165" fmla="*/ 8357 w 10000"/>
                <a:gd name="connsiteY165" fmla="*/ 9026 h 9873"/>
                <a:gd name="connsiteX166" fmla="*/ 8357 w 10000"/>
                <a:gd name="connsiteY166" fmla="*/ 9576 h 9873"/>
                <a:gd name="connsiteX167" fmla="*/ 9037 w 10000"/>
                <a:gd name="connsiteY167" fmla="*/ 9026 h 9873"/>
                <a:gd name="connsiteX168" fmla="*/ 9547 w 10000"/>
                <a:gd name="connsiteY168" fmla="*/ 8220 h 9873"/>
                <a:gd name="connsiteX169" fmla="*/ 9887 w 10000"/>
                <a:gd name="connsiteY169" fmla="*/ 7204 h 9873"/>
                <a:gd name="connsiteX170" fmla="*/ 10000 w 10000"/>
                <a:gd name="connsiteY170" fmla="*/ 6017 h 9873"/>
                <a:gd name="connsiteX171" fmla="*/ 9915 w 10000"/>
                <a:gd name="connsiteY171" fmla="*/ 5000 h 9873"/>
                <a:gd name="connsiteX172" fmla="*/ 9688 w 10000"/>
                <a:gd name="connsiteY172" fmla="*/ 4068 h 9873"/>
                <a:gd name="connsiteX173" fmla="*/ 9263 w 10000"/>
                <a:gd name="connsiteY173" fmla="*/ 3348 h 9873"/>
                <a:gd name="connsiteX174" fmla="*/ 8782 w 10000"/>
                <a:gd name="connsiteY174" fmla="*/ 2712 h 9873"/>
                <a:gd name="connsiteX175" fmla="*/ 8159 w 10000"/>
                <a:gd name="connsiteY175" fmla="*/ 2373 h 9873"/>
                <a:gd name="connsiteX176" fmla="*/ 7479 w 10000"/>
                <a:gd name="connsiteY176" fmla="*/ 2246 h 9873"/>
                <a:gd name="connsiteX0" fmla="*/ 7479 w 10000"/>
                <a:gd name="connsiteY0" fmla="*/ 1932 h 9657"/>
                <a:gd name="connsiteX1" fmla="*/ 7025 w 10000"/>
                <a:gd name="connsiteY1" fmla="*/ 1932 h 9657"/>
                <a:gd name="connsiteX2" fmla="*/ 6601 w 10000"/>
                <a:gd name="connsiteY2" fmla="*/ 2103 h 9657"/>
                <a:gd name="connsiteX3" fmla="*/ 6402 w 10000"/>
                <a:gd name="connsiteY3" fmla="*/ 1245 h 9657"/>
                <a:gd name="connsiteX4" fmla="*/ 6034 w 10000"/>
                <a:gd name="connsiteY4" fmla="*/ 558 h 9657"/>
                <a:gd name="connsiteX5" fmla="*/ 5552 w 10000"/>
                <a:gd name="connsiteY5" fmla="*/ 0 h 9657"/>
                <a:gd name="connsiteX6" fmla="*/ 2068 w 10000"/>
                <a:gd name="connsiteY6" fmla="*/ 2619 h 9657"/>
                <a:gd name="connsiteX7" fmla="*/ 1416 w 10000"/>
                <a:gd name="connsiteY7" fmla="*/ 2876 h 9657"/>
                <a:gd name="connsiteX8" fmla="*/ 850 w 10000"/>
                <a:gd name="connsiteY8" fmla="*/ 3434 h 9657"/>
                <a:gd name="connsiteX9" fmla="*/ 397 w 10000"/>
                <a:gd name="connsiteY9" fmla="*/ 4163 h 9657"/>
                <a:gd name="connsiteX10" fmla="*/ 113 w 10000"/>
                <a:gd name="connsiteY10" fmla="*/ 5065 h 9657"/>
                <a:gd name="connsiteX11" fmla="*/ 0 w 10000"/>
                <a:gd name="connsiteY11" fmla="*/ 6137 h 9657"/>
                <a:gd name="connsiteX12" fmla="*/ 85 w 10000"/>
                <a:gd name="connsiteY12" fmla="*/ 6996 h 9657"/>
                <a:gd name="connsiteX13" fmla="*/ 283 w 10000"/>
                <a:gd name="connsiteY13" fmla="*/ 7854 h 9657"/>
                <a:gd name="connsiteX14" fmla="*/ 652 w 10000"/>
                <a:gd name="connsiteY14" fmla="*/ 8541 h 9657"/>
                <a:gd name="connsiteX15" fmla="*/ 1048 w 10000"/>
                <a:gd name="connsiteY15" fmla="*/ 9099 h 9657"/>
                <a:gd name="connsiteX16" fmla="*/ 1048 w 10000"/>
                <a:gd name="connsiteY16" fmla="*/ 8799 h 9657"/>
                <a:gd name="connsiteX17" fmla="*/ 1105 w 10000"/>
                <a:gd name="connsiteY17" fmla="*/ 8669 h 9657"/>
                <a:gd name="connsiteX18" fmla="*/ 1105 w 10000"/>
                <a:gd name="connsiteY18" fmla="*/ 8541 h 9657"/>
                <a:gd name="connsiteX19" fmla="*/ 1133 w 10000"/>
                <a:gd name="connsiteY19" fmla="*/ 8498 h 9657"/>
                <a:gd name="connsiteX20" fmla="*/ 1190 w 10000"/>
                <a:gd name="connsiteY20" fmla="*/ 8412 h 9657"/>
                <a:gd name="connsiteX21" fmla="*/ 1190 w 10000"/>
                <a:gd name="connsiteY21" fmla="*/ 8412 h 9657"/>
                <a:gd name="connsiteX22" fmla="*/ 2040 w 10000"/>
                <a:gd name="connsiteY22" fmla="*/ 8112 h 9657"/>
                <a:gd name="connsiteX23" fmla="*/ 2210 w 10000"/>
                <a:gd name="connsiteY23" fmla="*/ 7382 h 9657"/>
                <a:gd name="connsiteX24" fmla="*/ 2125 w 10000"/>
                <a:gd name="connsiteY24" fmla="*/ 7296 h 9657"/>
                <a:gd name="connsiteX25" fmla="*/ 2068 w 10000"/>
                <a:gd name="connsiteY25" fmla="*/ 7211 h 9657"/>
                <a:gd name="connsiteX26" fmla="*/ 2040 w 10000"/>
                <a:gd name="connsiteY26" fmla="*/ 7082 h 9657"/>
                <a:gd name="connsiteX27" fmla="*/ 1983 w 10000"/>
                <a:gd name="connsiteY27" fmla="*/ 6954 h 9657"/>
                <a:gd name="connsiteX28" fmla="*/ 1955 w 10000"/>
                <a:gd name="connsiteY28" fmla="*/ 6868 h 9657"/>
                <a:gd name="connsiteX29" fmla="*/ 1955 w 10000"/>
                <a:gd name="connsiteY29" fmla="*/ 6824 h 9657"/>
                <a:gd name="connsiteX30" fmla="*/ 1955 w 10000"/>
                <a:gd name="connsiteY30" fmla="*/ 6653 h 9657"/>
                <a:gd name="connsiteX31" fmla="*/ 1926 w 10000"/>
                <a:gd name="connsiteY31" fmla="*/ 6267 h 9657"/>
                <a:gd name="connsiteX32" fmla="*/ 1870 w 10000"/>
                <a:gd name="connsiteY32" fmla="*/ 5709 h 9657"/>
                <a:gd name="connsiteX33" fmla="*/ 1841 w 10000"/>
                <a:gd name="connsiteY33" fmla="*/ 5151 h 9657"/>
                <a:gd name="connsiteX34" fmla="*/ 1926 w 10000"/>
                <a:gd name="connsiteY34" fmla="*/ 4764 h 9657"/>
                <a:gd name="connsiteX35" fmla="*/ 2125 w 10000"/>
                <a:gd name="connsiteY35" fmla="*/ 4593 h 9657"/>
                <a:gd name="connsiteX36" fmla="*/ 2323 w 10000"/>
                <a:gd name="connsiteY36" fmla="*/ 4464 h 9657"/>
                <a:gd name="connsiteX37" fmla="*/ 2493 w 10000"/>
                <a:gd name="connsiteY37" fmla="*/ 4422 h 9657"/>
                <a:gd name="connsiteX38" fmla="*/ 2578 w 10000"/>
                <a:gd name="connsiteY38" fmla="*/ 4422 h 9657"/>
                <a:gd name="connsiteX39" fmla="*/ 2578 w 10000"/>
                <a:gd name="connsiteY39" fmla="*/ 4422 h 9657"/>
                <a:gd name="connsiteX40" fmla="*/ 2635 w 10000"/>
                <a:gd name="connsiteY40" fmla="*/ 4422 h 9657"/>
                <a:gd name="connsiteX41" fmla="*/ 2805 w 10000"/>
                <a:gd name="connsiteY41" fmla="*/ 4464 h 9657"/>
                <a:gd name="connsiteX42" fmla="*/ 3003 w 10000"/>
                <a:gd name="connsiteY42" fmla="*/ 4593 h 9657"/>
                <a:gd name="connsiteX43" fmla="*/ 3173 w 10000"/>
                <a:gd name="connsiteY43" fmla="*/ 4764 h 9657"/>
                <a:gd name="connsiteX44" fmla="*/ 3258 w 10000"/>
                <a:gd name="connsiteY44" fmla="*/ 5151 h 9657"/>
                <a:gd name="connsiteX45" fmla="*/ 3258 w 10000"/>
                <a:gd name="connsiteY45" fmla="*/ 5709 h 9657"/>
                <a:gd name="connsiteX46" fmla="*/ 3229 w 10000"/>
                <a:gd name="connsiteY46" fmla="*/ 6267 h 9657"/>
                <a:gd name="connsiteX47" fmla="*/ 3173 w 10000"/>
                <a:gd name="connsiteY47" fmla="*/ 6653 h 9657"/>
                <a:gd name="connsiteX48" fmla="*/ 3144 w 10000"/>
                <a:gd name="connsiteY48" fmla="*/ 6824 h 9657"/>
                <a:gd name="connsiteX49" fmla="*/ 3144 w 10000"/>
                <a:gd name="connsiteY49" fmla="*/ 6868 h 9657"/>
                <a:gd name="connsiteX50" fmla="*/ 3144 w 10000"/>
                <a:gd name="connsiteY50" fmla="*/ 6954 h 9657"/>
                <a:gd name="connsiteX51" fmla="*/ 3088 w 10000"/>
                <a:gd name="connsiteY51" fmla="*/ 7082 h 9657"/>
                <a:gd name="connsiteX52" fmla="*/ 3059 w 10000"/>
                <a:gd name="connsiteY52" fmla="*/ 7211 h 9657"/>
                <a:gd name="connsiteX53" fmla="*/ 2975 w 10000"/>
                <a:gd name="connsiteY53" fmla="*/ 7296 h 9657"/>
                <a:gd name="connsiteX54" fmla="*/ 2946 w 10000"/>
                <a:gd name="connsiteY54" fmla="*/ 7382 h 9657"/>
                <a:gd name="connsiteX55" fmla="*/ 3088 w 10000"/>
                <a:gd name="connsiteY55" fmla="*/ 8112 h 9657"/>
                <a:gd name="connsiteX56" fmla="*/ 3541 w 10000"/>
                <a:gd name="connsiteY56" fmla="*/ 8284 h 9657"/>
                <a:gd name="connsiteX57" fmla="*/ 2890 w 10000"/>
                <a:gd name="connsiteY57" fmla="*/ 8541 h 9657"/>
                <a:gd name="connsiteX58" fmla="*/ 2861 w 10000"/>
                <a:gd name="connsiteY58" fmla="*/ 8541 h 9657"/>
                <a:gd name="connsiteX59" fmla="*/ 2805 w 10000"/>
                <a:gd name="connsiteY59" fmla="*/ 8627 h 9657"/>
                <a:gd name="connsiteX60" fmla="*/ 2776 w 10000"/>
                <a:gd name="connsiteY60" fmla="*/ 8756 h 9657"/>
                <a:gd name="connsiteX61" fmla="*/ 2720 w 10000"/>
                <a:gd name="connsiteY61" fmla="*/ 8842 h 9657"/>
                <a:gd name="connsiteX62" fmla="*/ 2720 w 10000"/>
                <a:gd name="connsiteY62" fmla="*/ 9056 h 9657"/>
                <a:gd name="connsiteX63" fmla="*/ 2720 w 10000"/>
                <a:gd name="connsiteY63" fmla="*/ 9657 h 9657"/>
                <a:gd name="connsiteX64" fmla="*/ 2946 w 10000"/>
                <a:gd name="connsiteY64" fmla="*/ 9657 h 9657"/>
                <a:gd name="connsiteX65" fmla="*/ 2946 w 10000"/>
                <a:gd name="connsiteY65" fmla="*/ 9228 h 9657"/>
                <a:gd name="connsiteX66" fmla="*/ 2946 w 10000"/>
                <a:gd name="connsiteY66" fmla="*/ 9056 h 9657"/>
                <a:gd name="connsiteX67" fmla="*/ 2975 w 10000"/>
                <a:gd name="connsiteY67" fmla="*/ 8928 h 9657"/>
                <a:gd name="connsiteX68" fmla="*/ 3003 w 10000"/>
                <a:gd name="connsiteY68" fmla="*/ 8842 h 9657"/>
                <a:gd name="connsiteX69" fmla="*/ 3059 w 10000"/>
                <a:gd name="connsiteY69" fmla="*/ 8799 h 9657"/>
                <a:gd name="connsiteX70" fmla="*/ 3059 w 10000"/>
                <a:gd name="connsiteY70" fmla="*/ 8756 h 9657"/>
                <a:gd name="connsiteX71" fmla="*/ 4079 w 10000"/>
                <a:gd name="connsiteY71" fmla="*/ 8370 h 9657"/>
                <a:gd name="connsiteX72" fmla="*/ 4278 w 10000"/>
                <a:gd name="connsiteY72" fmla="*/ 7511 h 9657"/>
                <a:gd name="connsiteX73" fmla="*/ 4193 w 10000"/>
                <a:gd name="connsiteY73" fmla="*/ 7382 h 9657"/>
                <a:gd name="connsiteX74" fmla="*/ 4108 w 10000"/>
                <a:gd name="connsiteY74" fmla="*/ 7253 h 9657"/>
                <a:gd name="connsiteX75" fmla="*/ 4079 w 10000"/>
                <a:gd name="connsiteY75" fmla="*/ 7125 h 9657"/>
                <a:gd name="connsiteX76" fmla="*/ 4051 w 10000"/>
                <a:gd name="connsiteY76" fmla="*/ 6954 h 9657"/>
                <a:gd name="connsiteX77" fmla="*/ 3994 w 10000"/>
                <a:gd name="connsiteY77" fmla="*/ 6868 h 9657"/>
                <a:gd name="connsiteX78" fmla="*/ 3994 w 10000"/>
                <a:gd name="connsiteY78" fmla="*/ 6824 h 9657"/>
                <a:gd name="connsiteX79" fmla="*/ 3994 w 10000"/>
                <a:gd name="connsiteY79" fmla="*/ 6695 h 9657"/>
                <a:gd name="connsiteX80" fmla="*/ 3966 w 10000"/>
                <a:gd name="connsiteY80" fmla="*/ 6396 h 9657"/>
                <a:gd name="connsiteX81" fmla="*/ 3909 w 10000"/>
                <a:gd name="connsiteY81" fmla="*/ 5880 h 9657"/>
                <a:gd name="connsiteX82" fmla="*/ 3881 w 10000"/>
                <a:gd name="connsiteY82" fmla="*/ 5322 h 9657"/>
                <a:gd name="connsiteX83" fmla="*/ 3881 w 10000"/>
                <a:gd name="connsiteY83" fmla="*/ 4850 h 9657"/>
                <a:gd name="connsiteX84" fmla="*/ 3909 w 10000"/>
                <a:gd name="connsiteY84" fmla="*/ 4464 h 9657"/>
                <a:gd name="connsiteX85" fmla="*/ 4079 w 10000"/>
                <a:gd name="connsiteY85" fmla="*/ 4163 h 9657"/>
                <a:gd name="connsiteX86" fmla="*/ 4278 w 10000"/>
                <a:gd name="connsiteY86" fmla="*/ 4035 h 9657"/>
                <a:gd name="connsiteX87" fmla="*/ 4476 w 10000"/>
                <a:gd name="connsiteY87" fmla="*/ 3906 h 9657"/>
                <a:gd name="connsiteX88" fmla="*/ 4646 w 10000"/>
                <a:gd name="connsiteY88" fmla="*/ 3906 h 9657"/>
                <a:gd name="connsiteX89" fmla="*/ 4731 w 10000"/>
                <a:gd name="connsiteY89" fmla="*/ 3906 h 9657"/>
                <a:gd name="connsiteX90" fmla="*/ 4731 w 10000"/>
                <a:gd name="connsiteY90" fmla="*/ 3906 h 9657"/>
                <a:gd name="connsiteX91" fmla="*/ 4788 w 10000"/>
                <a:gd name="connsiteY91" fmla="*/ 3906 h 9657"/>
                <a:gd name="connsiteX92" fmla="*/ 4929 w 10000"/>
                <a:gd name="connsiteY92" fmla="*/ 3906 h 9657"/>
                <a:gd name="connsiteX93" fmla="*/ 5127 w 10000"/>
                <a:gd name="connsiteY93" fmla="*/ 4035 h 9657"/>
                <a:gd name="connsiteX94" fmla="*/ 5354 w 10000"/>
                <a:gd name="connsiteY94" fmla="*/ 4163 h 9657"/>
                <a:gd name="connsiteX95" fmla="*/ 5496 w 10000"/>
                <a:gd name="connsiteY95" fmla="*/ 4464 h 9657"/>
                <a:gd name="connsiteX96" fmla="*/ 5581 w 10000"/>
                <a:gd name="connsiteY96" fmla="*/ 4850 h 9657"/>
                <a:gd name="connsiteX97" fmla="*/ 5552 w 10000"/>
                <a:gd name="connsiteY97" fmla="*/ 5322 h 9657"/>
                <a:gd name="connsiteX98" fmla="*/ 5552 w 10000"/>
                <a:gd name="connsiteY98" fmla="*/ 5880 h 9657"/>
                <a:gd name="connsiteX99" fmla="*/ 5467 w 10000"/>
                <a:gd name="connsiteY99" fmla="*/ 6396 h 9657"/>
                <a:gd name="connsiteX100" fmla="*/ 5467 w 10000"/>
                <a:gd name="connsiteY100" fmla="*/ 6695 h 9657"/>
                <a:gd name="connsiteX101" fmla="*/ 5439 w 10000"/>
                <a:gd name="connsiteY101" fmla="*/ 6824 h 9657"/>
                <a:gd name="connsiteX102" fmla="*/ 5439 w 10000"/>
                <a:gd name="connsiteY102" fmla="*/ 6868 h 9657"/>
                <a:gd name="connsiteX103" fmla="*/ 5439 w 10000"/>
                <a:gd name="connsiteY103" fmla="*/ 6954 h 9657"/>
                <a:gd name="connsiteX104" fmla="*/ 5382 w 10000"/>
                <a:gd name="connsiteY104" fmla="*/ 7125 h 9657"/>
                <a:gd name="connsiteX105" fmla="*/ 5297 w 10000"/>
                <a:gd name="connsiteY105" fmla="*/ 7253 h 9657"/>
                <a:gd name="connsiteX106" fmla="*/ 5269 w 10000"/>
                <a:gd name="connsiteY106" fmla="*/ 7382 h 9657"/>
                <a:gd name="connsiteX107" fmla="*/ 5127 w 10000"/>
                <a:gd name="connsiteY107" fmla="*/ 7511 h 9657"/>
                <a:gd name="connsiteX108" fmla="*/ 5354 w 10000"/>
                <a:gd name="connsiteY108" fmla="*/ 8370 h 9657"/>
                <a:gd name="connsiteX109" fmla="*/ 6374 w 10000"/>
                <a:gd name="connsiteY109" fmla="*/ 8756 h 9657"/>
                <a:gd name="connsiteX110" fmla="*/ 6374 w 10000"/>
                <a:gd name="connsiteY110" fmla="*/ 8799 h 9657"/>
                <a:gd name="connsiteX111" fmla="*/ 6402 w 10000"/>
                <a:gd name="connsiteY111" fmla="*/ 8842 h 9657"/>
                <a:gd name="connsiteX112" fmla="*/ 6459 w 10000"/>
                <a:gd name="connsiteY112" fmla="*/ 8928 h 9657"/>
                <a:gd name="connsiteX113" fmla="*/ 6487 w 10000"/>
                <a:gd name="connsiteY113" fmla="*/ 9056 h 9657"/>
                <a:gd name="connsiteX114" fmla="*/ 6544 w 10000"/>
                <a:gd name="connsiteY114" fmla="*/ 9228 h 9657"/>
                <a:gd name="connsiteX115" fmla="*/ 6544 w 10000"/>
                <a:gd name="connsiteY115" fmla="*/ 9400 h 9657"/>
                <a:gd name="connsiteX116" fmla="*/ 6544 w 10000"/>
                <a:gd name="connsiteY116" fmla="*/ 9614 h 9657"/>
                <a:gd name="connsiteX117" fmla="*/ 6686 w 10000"/>
                <a:gd name="connsiteY117" fmla="*/ 9614 h 9657"/>
                <a:gd name="connsiteX118" fmla="*/ 6686 w 10000"/>
                <a:gd name="connsiteY118" fmla="*/ 9056 h 9657"/>
                <a:gd name="connsiteX119" fmla="*/ 6686 w 10000"/>
                <a:gd name="connsiteY119" fmla="*/ 8842 h 9657"/>
                <a:gd name="connsiteX120" fmla="*/ 6657 w 10000"/>
                <a:gd name="connsiteY120" fmla="*/ 8756 h 9657"/>
                <a:gd name="connsiteX121" fmla="*/ 6601 w 10000"/>
                <a:gd name="connsiteY121" fmla="*/ 8627 h 9657"/>
                <a:gd name="connsiteX122" fmla="*/ 6572 w 10000"/>
                <a:gd name="connsiteY122" fmla="*/ 8541 h 9657"/>
                <a:gd name="connsiteX123" fmla="*/ 6544 w 10000"/>
                <a:gd name="connsiteY123" fmla="*/ 8541 h 9657"/>
                <a:gd name="connsiteX124" fmla="*/ 5864 w 10000"/>
                <a:gd name="connsiteY124" fmla="*/ 8284 h 9657"/>
                <a:gd name="connsiteX125" fmla="*/ 6317 w 10000"/>
                <a:gd name="connsiteY125" fmla="*/ 8112 h 9657"/>
                <a:gd name="connsiteX126" fmla="*/ 6544 w 10000"/>
                <a:gd name="connsiteY126" fmla="*/ 7382 h 9657"/>
                <a:gd name="connsiteX127" fmla="*/ 6459 w 10000"/>
                <a:gd name="connsiteY127" fmla="*/ 7296 h 9657"/>
                <a:gd name="connsiteX128" fmla="*/ 6374 w 10000"/>
                <a:gd name="connsiteY128" fmla="*/ 7211 h 9657"/>
                <a:gd name="connsiteX129" fmla="*/ 6317 w 10000"/>
                <a:gd name="connsiteY129" fmla="*/ 7082 h 9657"/>
                <a:gd name="connsiteX130" fmla="*/ 6289 w 10000"/>
                <a:gd name="connsiteY130" fmla="*/ 6954 h 9657"/>
                <a:gd name="connsiteX131" fmla="*/ 6289 w 10000"/>
                <a:gd name="connsiteY131" fmla="*/ 6824 h 9657"/>
                <a:gd name="connsiteX132" fmla="*/ 6289 w 10000"/>
                <a:gd name="connsiteY132" fmla="*/ 6824 h 9657"/>
                <a:gd name="connsiteX133" fmla="*/ 6232 w 10000"/>
                <a:gd name="connsiteY133" fmla="*/ 6653 h 9657"/>
                <a:gd name="connsiteX134" fmla="*/ 6204 w 10000"/>
                <a:gd name="connsiteY134" fmla="*/ 6267 h 9657"/>
                <a:gd name="connsiteX135" fmla="*/ 6176 w 10000"/>
                <a:gd name="connsiteY135" fmla="*/ 5709 h 9657"/>
                <a:gd name="connsiteX136" fmla="*/ 6176 w 10000"/>
                <a:gd name="connsiteY136" fmla="*/ 5151 h 9657"/>
                <a:gd name="connsiteX137" fmla="*/ 6232 w 10000"/>
                <a:gd name="connsiteY137" fmla="*/ 4764 h 9657"/>
                <a:gd name="connsiteX138" fmla="*/ 6402 w 10000"/>
                <a:gd name="connsiteY138" fmla="*/ 4593 h 9657"/>
                <a:gd name="connsiteX139" fmla="*/ 6601 w 10000"/>
                <a:gd name="connsiteY139" fmla="*/ 4464 h 9657"/>
                <a:gd name="connsiteX140" fmla="*/ 6771 w 10000"/>
                <a:gd name="connsiteY140" fmla="*/ 4422 h 9657"/>
                <a:gd name="connsiteX141" fmla="*/ 6856 w 10000"/>
                <a:gd name="connsiteY141" fmla="*/ 4422 h 9657"/>
                <a:gd name="connsiteX142" fmla="*/ 6856 w 10000"/>
                <a:gd name="connsiteY142" fmla="*/ 4422 h 9657"/>
                <a:gd name="connsiteX143" fmla="*/ 6941 w 10000"/>
                <a:gd name="connsiteY143" fmla="*/ 4422 h 9657"/>
                <a:gd name="connsiteX144" fmla="*/ 7110 w 10000"/>
                <a:gd name="connsiteY144" fmla="*/ 4464 h 9657"/>
                <a:gd name="connsiteX145" fmla="*/ 7337 w 10000"/>
                <a:gd name="connsiteY145" fmla="*/ 4593 h 9657"/>
                <a:gd name="connsiteX146" fmla="*/ 7507 w 10000"/>
                <a:gd name="connsiteY146" fmla="*/ 4764 h 9657"/>
                <a:gd name="connsiteX147" fmla="*/ 7592 w 10000"/>
                <a:gd name="connsiteY147" fmla="*/ 5151 h 9657"/>
                <a:gd name="connsiteX148" fmla="*/ 7564 w 10000"/>
                <a:gd name="connsiteY148" fmla="*/ 5709 h 9657"/>
                <a:gd name="connsiteX149" fmla="*/ 7507 w 10000"/>
                <a:gd name="connsiteY149" fmla="*/ 6267 h 9657"/>
                <a:gd name="connsiteX150" fmla="*/ 7479 w 10000"/>
                <a:gd name="connsiteY150" fmla="*/ 6653 h 9657"/>
                <a:gd name="connsiteX151" fmla="*/ 7479 w 10000"/>
                <a:gd name="connsiteY151" fmla="*/ 6824 h 9657"/>
                <a:gd name="connsiteX152" fmla="*/ 7479 w 10000"/>
                <a:gd name="connsiteY152" fmla="*/ 6824 h 9657"/>
                <a:gd name="connsiteX153" fmla="*/ 7422 w 10000"/>
                <a:gd name="connsiteY153" fmla="*/ 6954 h 9657"/>
                <a:gd name="connsiteX154" fmla="*/ 7394 w 10000"/>
                <a:gd name="connsiteY154" fmla="*/ 7082 h 9657"/>
                <a:gd name="connsiteX155" fmla="*/ 7337 w 10000"/>
                <a:gd name="connsiteY155" fmla="*/ 7211 h 9657"/>
                <a:gd name="connsiteX156" fmla="*/ 7309 w 10000"/>
                <a:gd name="connsiteY156" fmla="*/ 7296 h 9657"/>
                <a:gd name="connsiteX157" fmla="*/ 7224 w 10000"/>
                <a:gd name="connsiteY157" fmla="*/ 7382 h 9657"/>
                <a:gd name="connsiteX158" fmla="*/ 7394 w 10000"/>
                <a:gd name="connsiteY158" fmla="*/ 8112 h 9657"/>
                <a:gd name="connsiteX159" fmla="*/ 8244 w 10000"/>
                <a:gd name="connsiteY159" fmla="*/ 8412 h 9657"/>
                <a:gd name="connsiteX160" fmla="*/ 8244 w 10000"/>
                <a:gd name="connsiteY160" fmla="*/ 8412 h 9657"/>
                <a:gd name="connsiteX161" fmla="*/ 8300 w 10000"/>
                <a:gd name="connsiteY161" fmla="*/ 8498 h 9657"/>
                <a:gd name="connsiteX162" fmla="*/ 8329 w 10000"/>
                <a:gd name="connsiteY162" fmla="*/ 8541 h 9657"/>
                <a:gd name="connsiteX163" fmla="*/ 8329 w 10000"/>
                <a:gd name="connsiteY163" fmla="*/ 8669 h 9657"/>
                <a:gd name="connsiteX164" fmla="*/ 8357 w 10000"/>
                <a:gd name="connsiteY164" fmla="*/ 8799 h 9657"/>
                <a:gd name="connsiteX165" fmla="*/ 8357 w 10000"/>
                <a:gd name="connsiteY165" fmla="*/ 9356 h 9657"/>
                <a:gd name="connsiteX166" fmla="*/ 9037 w 10000"/>
                <a:gd name="connsiteY166" fmla="*/ 8799 h 9657"/>
                <a:gd name="connsiteX167" fmla="*/ 9547 w 10000"/>
                <a:gd name="connsiteY167" fmla="*/ 7983 h 9657"/>
                <a:gd name="connsiteX168" fmla="*/ 9887 w 10000"/>
                <a:gd name="connsiteY168" fmla="*/ 6954 h 9657"/>
                <a:gd name="connsiteX169" fmla="*/ 10000 w 10000"/>
                <a:gd name="connsiteY169" fmla="*/ 5751 h 9657"/>
                <a:gd name="connsiteX170" fmla="*/ 9915 w 10000"/>
                <a:gd name="connsiteY170" fmla="*/ 4721 h 9657"/>
                <a:gd name="connsiteX171" fmla="*/ 9688 w 10000"/>
                <a:gd name="connsiteY171" fmla="*/ 3777 h 9657"/>
                <a:gd name="connsiteX172" fmla="*/ 9263 w 10000"/>
                <a:gd name="connsiteY172" fmla="*/ 3048 h 9657"/>
                <a:gd name="connsiteX173" fmla="*/ 8782 w 10000"/>
                <a:gd name="connsiteY173" fmla="*/ 2404 h 9657"/>
                <a:gd name="connsiteX174" fmla="*/ 8159 w 10000"/>
                <a:gd name="connsiteY174" fmla="*/ 2061 h 9657"/>
                <a:gd name="connsiteX175" fmla="*/ 7479 w 10000"/>
                <a:gd name="connsiteY175" fmla="*/ 1932 h 9657"/>
                <a:gd name="connsiteX0" fmla="*/ 7479 w 10000"/>
                <a:gd name="connsiteY0" fmla="*/ 1423 h 9422"/>
                <a:gd name="connsiteX1" fmla="*/ 7025 w 10000"/>
                <a:gd name="connsiteY1" fmla="*/ 1423 h 9422"/>
                <a:gd name="connsiteX2" fmla="*/ 6601 w 10000"/>
                <a:gd name="connsiteY2" fmla="*/ 1600 h 9422"/>
                <a:gd name="connsiteX3" fmla="*/ 6402 w 10000"/>
                <a:gd name="connsiteY3" fmla="*/ 711 h 9422"/>
                <a:gd name="connsiteX4" fmla="*/ 6034 w 10000"/>
                <a:gd name="connsiteY4" fmla="*/ 0 h 9422"/>
                <a:gd name="connsiteX5" fmla="*/ 2068 w 10000"/>
                <a:gd name="connsiteY5" fmla="*/ 2134 h 9422"/>
                <a:gd name="connsiteX6" fmla="*/ 1416 w 10000"/>
                <a:gd name="connsiteY6" fmla="*/ 2400 h 9422"/>
                <a:gd name="connsiteX7" fmla="*/ 850 w 10000"/>
                <a:gd name="connsiteY7" fmla="*/ 2978 h 9422"/>
                <a:gd name="connsiteX8" fmla="*/ 397 w 10000"/>
                <a:gd name="connsiteY8" fmla="*/ 3733 h 9422"/>
                <a:gd name="connsiteX9" fmla="*/ 113 w 10000"/>
                <a:gd name="connsiteY9" fmla="*/ 4667 h 9422"/>
                <a:gd name="connsiteX10" fmla="*/ 0 w 10000"/>
                <a:gd name="connsiteY10" fmla="*/ 5777 h 9422"/>
                <a:gd name="connsiteX11" fmla="*/ 85 w 10000"/>
                <a:gd name="connsiteY11" fmla="*/ 6666 h 9422"/>
                <a:gd name="connsiteX12" fmla="*/ 283 w 10000"/>
                <a:gd name="connsiteY12" fmla="*/ 7555 h 9422"/>
                <a:gd name="connsiteX13" fmla="*/ 652 w 10000"/>
                <a:gd name="connsiteY13" fmla="*/ 8266 h 9422"/>
                <a:gd name="connsiteX14" fmla="*/ 1048 w 10000"/>
                <a:gd name="connsiteY14" fmla="*/ 8844 h 9422"/>
                <a:gd name="connsiteX15" fmla="*/ 1048 w 10000"/>
                <a:gd name="connsiteY15" fmla="*/ 8534 h 9422"/>
                <a:gd name="connsiteX16" fmla="*/ 1105 w 10000"/>
                <a:gd name="connsiteY16" fmla="*/ 8399 h 9422"/>
                <a:gd name="connsiteX17" fmla="*/ 1105 w 10000"/>
                <a:gd name="connsiteY17" fmla="*/ 8266 h 9422"/>
                <a:gd name="connsiteX18" fmla="*/ 1133 w 10000"/>
                <a:gd name="connsiteY18" fmla="*/ 8222 h 9422"/>
                <a:gd name="connsiteX19" fmla="*/ 1190 w 10000"/>
                <a:gd name="connsiteY19" fmla="*/ 8133 h 9422"/>
                <a:gd name="connsiteX20" fmla="*/ 1190 w 10000"/>
                <a:gd name="connsiteY20" fmla="*/ 8133 h 9422"/>
                <a:gd name="connsiteX21" fmla="*/ 2040 w 10000"/>
                <a:gd name="connsiteY21" fmla="*/ 7822 h 9422"/>
                <a:gd name="connsiteX22" fmla="*/ 2210 w 10000"/>
                <a:gd name="connsiteY22" fmla="*/ 7066 h 9422"/>
                <a:gd name="connsiteX23" fmla="*/ 2125 w 10000"/>
                <a:gd name="connsiteY23" fmla="*/ 6977 h 9422"/>
                <a:gd name="connsiteX24" fmla="*/ 2068 w 10000"/>
                <a:gd name="connsiteY24" fmla="*/ 6889 h 9422"/>
                <a:gd name="connsiteX25" fmla="*/ 2040 w 10000"/>
                <a:gd name="connsiteY25" fmla="*/ 6756 h 9422"/>
                <a:gd name="connsiteX26" fmla="*/ 1983 w 10000"/>
                <a:gd name="connsiteY26" fmla="*/ 6623 h 9422"/>
                <a:gd name="connsiteX27" fmla="*/ 1955 w 10000"/>
                <a:gd name="connsiteY27" fmla="*/ 6534 h 9422"/>
                <a:gd name="connsiteX28" fmla="*/ 1955 w 10000"/>
                <a:gd name="connsiteY28" fmla="*/ 6488 h 9422"/>
                <a:gd name="connsiteX29" fmla="*/ 1955 w 10000"/>
                <a:gd name="connsiteY29" fmla="*/ 6311 h 9422"/>
                <a:gd name="connsiteX30" fmla="*/ 1926 w 10000"/>
                <a:gd name="connsiteY30" fmla="*/ 5912 h 9422"/>
                <a:gd name="connsiteX31" fmla="*/ 1870 w 10000"/>
                <a:gd name="connsiteY31" fmla="*/ 5334 h 9422"/>
                <a:gd name="connsiteX32" fmla="*/ 1841 w 10000"/>
                <a:gd name="connsiteY32" fmla="*/ 4756 h 9422"/>
                <a:gd name="connsiteX33" fmla="*/ 1926 w 10000"/>
                <a:gd name="connsiteY33" fmla="*/ 4355 h 9422"/>
                <a:gd name="connsiteX34" fmla="*/ 2125 w 10000"/>
                <a:gd name="connsiteY34" fmla="*/ 4178 h 9422"/>
                <a:gd name="connsiteX35" fmla="*/ 2323 w 10000"/>
                <a:gd name="connsiteY35" fmla="*/ 4045 h 9422"/>
                <a:gd name="connsiteX36" fmla="*/ 2493 w 10000"/>
                <a:gd name="connsiteY36" fmla="*/ 4001 h 9422"/>
                <a:gd name="connsiteX37" fmla="*/ 2578 w 10000"/>
                <a:gd name="connsiteY37" fmla="*/ 4001 h 9422"/>
                <a:gd name="connsiteX38" fmla="*/ 2578 w 10000"/>
                <a:gd name="connsiteY38" fmla="*/ 4001 h 9422"/>
                <a:gd name="connsiteX39" fmla="*/ 2635 w 10000"/>
                <a:gd name="connsiteY39" fmla="*/ 4001 h 9422"/>
                <a:gd name="connsiteX40" fmla="*/ 2805 w 10000"/>
                <a:gd name="connsiteY40" fmla="*/ 4045 h 9422"/>
                <a:gd name="connsiteX41" fmla="*/ 3003 w 10000"/>
                <a:gd name="connsiteY41" fmla="*/ 4178 h 9422"/>
                <a:gd name="connsiteX42" fmla="*/ 3173 w 10000"/>
                <a:gd name="connsiteY42" fmla="*/ 4355 h 9422"/>
                <a:gd name="connsiteX43" fmla="*/ 3258 w 10000"/>
                <a:gd name="connsiteY43" fmla="*/ 4756 h 9422"/>
                <a:gd name="connsiteX44" fmla="*/ 3258 w 10000"/>
                <a:gd name="connsiteY44" fmla="*/ 5334 h 9422"/>
                <a:gd name="connsiteX45" fmla="*/ 3229 w 10000"/>
                <a:gd name="connsiteY45" fmla="*/ 5912 h 9422"/>
                <a:gd name="connsiteX46" fmla="*/ 3173 w 10000"/>
                <a:gd name="connsiteY46" fmla="*/ 6311 h 9422"/>
                <a:gd name="connsiteX47" fmla="*/ 3144 w 10000"/>
                <a:gd name="connsiteY47" fmla="*/ 6488 h 9422"/>
                <a:gd name="connsiteX48" fmla="*/ 3144 w 10000"/>
                <a:gd name="connsiteY48" fmla="*/ 6534 h 9422"/>
                <a:gd name="connsiteX49" fmla="*/ 3144 w 10000"/>
                <a:gd name="connsiteY49" fmla="*/ 6623 h 9422"/>
                <a:gd name="connsiteX50" fmla="*/ 3088 w 10000"/>
                <a:gd name="connsiteY50" fmla="*/ 6756 h 9422"/>
                <a:gd name="connsiteX51" fmla="*/ 3059 w 10000"/>
                <a:gd name="connsiteY51" fmla="*/ 6889 h 9422"/>
                <a:gd name="connsiteX52" fmla="*/ 2975 w 10000"/>
                <a:gd name="connsiteY52" fmla="*/ 6977 h 9422"/>
                <a:gd name="connsiteX53" fmla="*/ 2946 w 10000"/>
                <a:gd name="connsiteY53" fmla="*/ 7066 h 9422"/>
                <a:gd name="connsiteX54" fmla="*/ 3088 w 10000"/>
                <a:gd name="connsiteY54" fmla="*/ 7822 h 9422"/>
                <a:gd name="connsiteX55" fmla="*/ 3541 w 10000"/>
                <a:gd name="connsiteY55" fmla="*/ 8000 h 9422"/>
                <a:gd name="connsiteX56" fmla="*/ 2890 w 10000"/>
                <a:gd name="connsiteY56" fmla="*/ 8266 h 9422"/>
                <a:gd name="connsiteX57" fmla="*/ 2861 w 10000"/>
                <a:gd name="connsiteY57" fmla="*/ 8266 h 9422"/>
                <a:gd name="connsiteX58" fmla="*/ 2805 w 10000"/>
                <a:gd name="connsiteY58" fmla="*/ 8355 h 9422"/>
                <a:gd name="connsiteX59" fmla="*/ 2776 w 10000"/>
                <a:gd name="connsiteY59" fmla="*/ 8489 h 9422"/>
                <a:gd name="connsiteX60" fmla="*/ 2720 w 10000"/>
                <a:gd name="connsiteY60" fmla="*/ 8578 h 9422"/>
                <a:gd name="connsiteX61" fmla="*/ 2720 w 10000"/>
                <a:gd name="connsiteY61" fmla="*/ 8800 h 9422"/>
                <a:gd name="connsiteX62" fmla="*/ 2720 w 10000"/>
                <a:gd name="connsiteY62" fmla="*/ 9422 h 9422"/>
                <a:gd name="connsiteX63" fmla="*/ 2946 w 10000"/>
                <a:gd name="connsiteY63" fmla="*/ 9422 h 9422"/>
                <a:gd name="connsiteX64" fmla="*/ 2946 w 10000"/>
                <a:gd name="connsiteY64" fmla="*/ 8978 h 9422"/>
                <a:gd name="connsiteX65" fmla="*/ 2946 w 10000"/>
                <a:gd name="connsiteY65" fmla="*/ 8800 h 9422"/>
                <a:gd name="connsiteX66" fmla="*/ 2975 w 10000"/>
                <a:gd name="connsiteY66" fmla="*/ 8667 h 9422"/>
                <a:gd name="connsiteX67" fmla="*/ 3003 w 10000"/>
                <a:gd name="connsiteY67" fmla="*/ 8578 h 9422"/>
                <a:gd name="connsiteX68" fmla="*/ 3059 w 10000"/>
                <a:gd name="connsiteY68" fmla="*/ 8534 h 9422"/>
                <a:gd name="connsiteX69" fmla="*/ 3059 w 10000"/>
                <a:gd name="connsiteY69" fmla="*/ 8489 h 9422"/>
                <a:gd name="connsiteX70" fmla="*/ 4079 w 10000"/>
                <a:gd name="connsiteY70" fmla="*/ 8089 h 9422"/>
                <a:gd name="connsiteX71" fmla="*/ 4278 w 10000"/>
                <a:gd name="connsiteY71" fmla="*/ 7200 h 9422"/>
                <a:gd name="connsiteX72" fmla="*/ 4193 w 10000"/>
                <a:gd name="connsiteY72" fmla="*/ 7066 h 9422"/>
                <a:gd name="connsiteX73" fmla="*/ 4108 w 10000"/>
                <a:gd name="connsiteY73" fmla="*/ 6933 h 9422"/>
                <a:gd name="connsiteX74" fmla="*/ 4079 w 10000"/>
                <a:gd name="connsiteY74" fmla="*/ 6800 h 9422"/>
                <a:gd name="connsiteX75" fmla="*/ 4051 w 10000"/>
                <a:gd name="connsiteY75" fmla="*/ 6623 h 9422"/>
                <a:gd name="connsiteX76" fmla="*/ 3994 w 10000"/>
                <a:gd name="connsiteY76" fmla="*/ 6534 h 9422"/>
                <a:gd name="connsiteX77" fmla="*/ 3994 w 10000"/>
                <a:gd name="connsiteY77" fmla="*/ 6488 h 9422"/>
                <a:gd name="connsiteX78" fmla="*/ 3994 w 10000"/>
                <a:gd name="connsiteY78" fmla="*/ 6355 h 9422"/>
                <a:gd name="connsiteX79" fmla="*/ 3966 w 10000"/>
                <a:gd name="connsiteY79" fmla="*/ 6045 h 9422"/>
                <a:gd name="connsiteX80" fmla="*/ 3909 w 10000"/>
                <a:gd name="connsiteY80" fmla="*/ 5511 h 9422"/>
                <a:gd name="connsiteX81" fmla="*/ 3881 w 10000"/>
                <a:gd name="connsiteY81" fmla="*/ 4933 h 9422"/>
                <a:gd name="connsiteX82" fmla="*/ 3881 w 10000"/>
                <a:gd name="connsiteY82" fmla="*/ 4444 h 9422"/>
                <a:gd name="connsiteX83" fmla="*/ 3909 w 10000"/>
                <a:gd name="connsiteY83" fmla="*/ 4045 h 9422"/>
                <a:gd name="connsiteX84" fmla="*/ 4079 w 10000"/>
                <a:gd name="connsiteY84" fmla="*/ 3733 h 9422"/>
                <a:gd name="connsiteX85" fmla="*/ 4278 w 10000"/>
                <a:gd name="connsiteY85" fmla="*/ 3600 h 9422"/>
                <a:gd name="connsiteX86" fmla="*/ 4476 w 10000"/>
                <a:gd name="connsiteY86" fmla="*/ 3467 h 9422"/>
                <a:gd name="connsiteX87" fmla="*/ 4646 w 10000"/>
                <a:gd name="connsiteY87" fmla="*/ 3467 h 9422"/>
                <a:gd name="connsiteX88" fmla="*/ 4731 w 10000"/>
                <a:gd name="connsiteY88" fmla="*/ 3467 h 9422"/>
                <a:gd name="connsiteX89" fmla="*/ 4731 w 10000"/>
                <a:gd name="connsiteY89" fmla="*/ 3467 h 9422"/>
                <a:gd name="connsiteX90" fmla="*/ 4788 w 10000"/>
                <a:gd name="connsiteY90" fmla="*/ 3467 h 9422"/>
                <a:gd name="connsiteX91" fmla="*/ 4929 w 10000"/>
                <a:gd name="connsiteY91" fmla="*/ 3467 h 9422"/>
                <a:gd name="connsiteX92" fmla="*/ 5127 w 10000"/>
                <a:gd name="connsiteY92" fmla="*/ 3600 h 9422"/>
                <a:gd name="connsiteX93" fmla="*/ 5354 w 10000"/>
                <a:gd name="connsiteY93" fmla="*/ 3733 h 9422"/>
                <a:gd name="connsiteX94" fmla="*/ 5496 w 10000"/>
                <a:gd name="connsiteY94" fmla="*/ 4045 h 9422"/>
                <a:gd name="connsiteX95" fmla="*/ 5581 w 10000"/>
                <a:gd name="connsiteY95" fmla="*/ 4444 h 9422"/>
                <a:gd name="connsiteX96" fmla="*/ 5552 w 10000"/>
                <a:gd name="connsiteY96" fmla="*/ 4933 h 9422"/>
                <a:gd name="connsiteX97" fmla="*/ 5552 w 10000"/>
                <a:gd name="connsiteY97" fmla="*/ 5511 h 9422"/>
                <a:gd name="connsiteX98" fmla="*/ 5467 w 10000"/>
                <a:gd name="connsiteY98" fmla="*/ 6045 h 9422"/>
                <a:gd name="connsiteX99" fmla="*/ 5467 w 10000"/>
                <a:gd name="connsiteY99" fmla="*/ 6355 h 9422"/>
                <a:gd name="connsiteX100" fmla="*/ 5439 w 10000"/>
                <a:gd name="connsiteY100" fmla="*/ 6488 h 9422"/>
                <a:gd name="connsiteX101" fmla="*/ 5439 w 10000"/>
                <a:gd name="connsiteY101" fmla="*/ 6534 h 9422"/>
                <a:gd name="connsiteX102" fmla="*/ 5439 w 10000"/>
                <a:gd name="connsiteY102" fmla="*/ 6623 h 9422"/>
                <a:gd name="connsiteX103" fmla="*/ 5382 w 10000"/>
                <a:gd name="connsiteY103" fmla="*/ 6800 h 9422"/>
                <a:gd name="connsiteX104" fmla="*/ 5297 w 10000"/>
                <a:gd name="connsiteY104" fmla="*/ 6933 h 9422"/>
                <a:gd name="connsiteX105" fmla="*/ 5269 w 10000"/>
                <a:gd name="connsiteY105" fmla="*/ 7066 h 9422"/>
                <a:gd name="connsiteX106" fmla="*/ 5127 w 10000"/>
                <a:gd name="connsiteY106" fmla="*/ 7200 h 9422"/>
                <a:gd name="connsiteX107" fmla="*/ 5354 w 10000"/>
                <a:gd name="connsiteY107" fmla="*/ 8089 h 9422"/>
                <a:gd name="connsiteX108" fmla="*/ 6374 w 10000"/>
                <a:gd name="connsiteY108" fmla="*/ 8489 h 9422"/>
                <a:gd name="connsiteX109" fmla="*/ 6374 w 10000"/>
                <a:gd name="connsiteY109" fmla="*/ 8534 h 9422"/>
                <a:gd name="connsiteX110" fmla="*/ 6402 w 10000"/>
                <a:gd name="connsiteY110" fmla="*/ 8578 h 9422"/>
                <a:gd name="connsiteX111" fmla="*/ 6459 w 10000"/>
                <a:gd name="connsiteY111" fmla="*/ 8667 h 9422"/>
                <a:gd name="connsiteX112" fmla="*/ 6487 w 10000"/>
                <a:gd name="connsiteY112" fmla="*/ 8800 h 9422"/>
                <a:gd name="connsiteX113" fmla="*/ 6544 w 10000"/>
                <a:gd name="connsiteY113" fmla="*/ 8978 h 9422"/>
                <a:gd name="connsiteX114" fmla="*/ 6544 w 10000"/>
                <a:gd name="connsiteY114" fmla="*/ 9156 h 9422"/>
                <a:gd name="connsiteX115" fmla="*/ 6544 w 10000"/>
                <a:gd name="connsiteY115" fmla="*/ 9377 h 9422"/>
                <a:gd name="connsiteX116" fmla="*/ 6686 w 10000"/>
                <a:gd name="connsiteY116" fmla="*/ 9377 h 9422"/>
                <a:gd name="connsiteX117" fmla="*/ 6686 w 10000"/>
                <a:gd name="connsiteY117" fmla="*/ 8800 h 9422"/>
                <a:gd name="connsiteX118" fmla="*/ 6686 w 10000"/>
                <a:gd name="connsiteY118" fmla="*/ 8578 h 9422"/>
                <a:gd name="connsiteX119" fmla="*/ 6657 w 10000"/>
                <a:gd name="connsiteY119" fmla="*/ 8489 h 9422"/>
                <a:gd name="connsiteX120" fmla="*/ 6601 w 10000"/>
                <a:gd name="connsiteY120" fmla="*/ 8355 h 9422"/>
                <a:gd name="connsiteX121" fmla="*/ 6572 w 10000"/>
                <a:gd name="connsiteY121" fmla="*/ 8266 h 9422"/>
                <a:gd name="connsiteX122" fmla="*/ 6544 w 10000"/>
                <a:gd name="connsiteY122" fmla="*/ 8266 h 9422"/>
                <a:gd name="connsiteX123" fmla="*/ 5864 w 10000"/>
                <a:gd name="connsiteY123" fmla="*/ 8000 h 9422"/>
                <a:gd name="connsiteX124" fmla="*/ 6317 w 10000"/>
                <a:gd name="connsiteY124" fmla="*/ 7822 h 9422"/>
                <a:gd name="connsiteX125" fmla="*/ 6544 w 10000"/>
                <a:gd name="connsiteY125" fmla="*/ 7066 h 9422"/>
                <a:gd name="connsiteX126" fmla="*/ 6459 w 10000"/>
                <a:gd name="connsiteY126" fmla="*/ 6977 h 9422"/>
                <a:gd name="connsiteX127" fmla="*/ 6374 w 10000"/>
                <a:gd name="connsiteY127" fmla="*/ 6889 h 9422"/>
                <a:gd name="connsiteX128" fmla="*/ 6317 w 10000"/>
                <a:gd name="connsiteY128" fmla="*/ 6756 h 9422"/>
                <a:gd name="connsiteX129" fmla="*/ 6289 w 10000"/>
                <a:gd name="connsiteY129" fmla="*/ 6623 h 9422"/>
                <a:gd name="connsiteX130" fmla="*/ 6289 w 10000"/>
                <a:gd name="connsiteY130" fmla="*/ 6488 h 9422"/>
                <a:gd name="connsiteX131" fmla="*/ 6289 w 10000"/>
                <a:gd name="connsiteY131" fmla="*/ 6488 h 9422"/>
                <a:gd name="connsiteX132" fmla="*/ 6232 w 10000"/>
                <a:gd name="connsiteY132" fmla="*/ 6311 h 9422"/>
                <a:gd name="connsiteX133" fmla="*/ 6204 w 10000"/>
                <a:gd name="connsiteY133" fmla="*/ 5912 h 9422"/>
                <a:gd name="connsiteX134" fmla="*/ 6176 w 10000"/>
                <a:gd name="connsiteY134" fmla="*/ 5334 h 9422"/>
                <a:gd name="connsiteX135" fmla="*/ 6176 w 10000"/>
                <a:gd name="connsiteY135" fmla="*/ 4756 h 9422"/>
                <a:gd name="connsiteX136" fmla="*/ 6232 w 10000"/>
                <a:gd name="connsiteY136" fmla="*/ 4355 h 9422"/>
                <a:gd name="connsiteX137" fmla="*/ 6402 w 10000"/>
                <a:gd name="connsiteY137" fmla="*/ 4178 h 9422"/>
                <a:gd name="connsiteX138" fmla="*/ 6601 w 10000"/>
                <a:gd name="connsiteY138" fmla="*/ 4045 h 9422"/>
                <a:gd name="connsiteX139" fmla="*/ 6771 w 10000"/>
                <a:gd name="connsiteY139" fmla="*/ 4001 h 9422"/>
                <a:gd name="connsiteX140" fmla="*/ 6856 w 10000"/>
                <a:gd name="connsiteY140" fmla="*/ 4001 h 9422"/>
                <a:gd name="connsiteX141" fmla="*/ 6856 w 10000"/>
                <a:gd name="connsiteY141" fmla="*/ 4001 h 9422"/>
                <a:gd name="connsiteX142" fmla="*/ 6941 w 10000"/>
                <a:gd name="connsiteY142" fmla="*/ 4001 h 9422"/>
                <a:gd name="connsiteX143" fmla="*/ 7110 w 10000"/>
                <a:gd name="connsiteY143" fmla="*/ 4045 h 9422"/>
                <a:gd name="connsiteX144" fmla="*/ 7337 w 10000"/>
                <a:gd name="connsiteY144" fmla="*/ 4178 h 9422"/>
                <a:gd name="connsiteX145" fmla="*/ 7507 w 10000"/>
                <a:gd name="connsiteY145" fmla="*/ 4355 h 9422"/>
                <a:gd name="connsiteX146" fmla="*/ 7592 w 10000"/>
                <a:gd name="connsiteY146" fmla="*/ 4756 h 9422"/>
                <a:gd name="connsiteX147" fmla="*/ 7564 w 10000"/>
                <a:gd name="connsiteY147" fmla="*/ 5334 h 9422"/>
                <a:gd name="connsiteX148" fmla="*/ 7507 w 10000"/>
                <a:gd name="connsiteY148" fmla="*/ 5912 h 9422"/>
                <a:gd name="connsiteX149" fmla="*/ 7479 w 10000"/>
                <a:gd name="connsiteY149" fmla="*/ 6311 h 9422"/>
                <a:gd name="connsiteX150" fmla="*/ 7479 w 10000"/>
                <a:gd name="connsiteY150" fmla="*/ 6488 h 9422"/>
                <a:gd name="connsiteX151" fmla="*/ 7479 w 10000"/>
                <a:gd name="connsiteY151" fmla="*/ 6488 h 9422"/>
                <a:gd name="connsiteX152" fmla="*/ 7422 w 10000"/>
                <a:gd name="connsiteY152" fmla="*/ 6623 h 9422"/>
                <a:gd name="connsiteX153" fmla="*/ 7394 w 10000"/>
                <a:gd name="connsiteY153" fmla="*/ 6756 h 9422"/>
                <a:gd name="connsiteX154" fmla="*/ 7337 w 10000"/>
                <a:gd name="connsiteY154" fmla="*/ 6889 h 9422"/>
                <a:gd name="connsiteX155" fmla="*/ 7309 w 10000"/>
                <a:gd name="connsiteY155" fmla="*/ 6977 h 9422"/>
                <a:gd name="connsiteX156" fmla="*/ 7224 w 10000"/>
                <a:gd name="connsiteY156" fmla="*/ 7066 h 9422"/>
                <a:gd name="connsiteX157" fmla="*/ 7394 w 10000"/>
                <a:gd name="connsiteY157" fmla="*/ 7822 h 9422"/>
                <a:gd name="connsiteX158" fmla="*/ 8244 w 10000"/>
                <a:gd name="connsiteY158" fmla="*/ 8133 h 9422"/>
                <a:gd name="connsiteX159" fmla="*/ 8244 w 10000"/>
                <a:gd name="connsiteY159" fmla="*/ 8133 h 9422"/>
                <a:gd name="connsiteX160" fmla="*/ 8300 w 10000"/>
                <a:gd name="connsiteY160" fmla="*/ 8222 h 9422"/>
                <a:gd name="connsiteX161" fmla="*/ 8329 w 10000"/>
                <a:gd name="connsiteY161" fmla="*/ 8266 h 9422"/>
                <a:gd name="connsiteX162" fmla="*/ 8329 w 10000"/>
                <a:gd name="connsiteY162" fmla="*/ 8399 h 9422"/>
                <a:gd name="connsiteX163" fmla="*/ 8357 w 10000"/>
                <a:gd name="connsiteY163" fmla="*/ 8534 h 9422"/>
                <a:gd name="connsiteX164" fmla="*/ 8357 w 10000"/>
                <a:gd name="connsiteY164" fmla="*/ 9110 h 9422"/>
                <a:gd name="connsiteX165" fmla="*/ 9037 w 10000"/>
                <a:gd name="connsiteY165" fmla="*/ 8534 h 9422"/>
                <a:gd name="connsiteX166" fmla="*/ 9547 w 10000"/>
                <a:gd name="connsiteY166" fmla="*/ 7689 h 9422"/>
                <a:gd name="connsiteX167" fmla="*/ 9887 w 10000"/>
                <a:gd name="connsiteY167" fmla="*/ 6623 h 9422"/>
                <a:gd name="connsiteX168" fmla="*/ 10000 w 10000"/>
                <a:gd name="connsiteY168" fmla="*/ 5377 h 9422"/>
                <a:gd name="connsiteX169" fmla="*/ 9915 w 10000"/>
                <a:gd name="connsiteY169" fmla="*/ 4311 h 9422"/>
                <a:gd name="connsiteX170" fmla="*/ 9688 w 10000"/>
                <a:gd name="connsiteY170" fmla="*/ 3333 h 9422"/>
                <a:gd name="connsiteX171" fmla="*/ 9263 w 10000"/>
                <a:gd name="connsiteY171" fmla="*/ 2578 h 9422"/>
                <a:gd name="connsiteX172" fmla="*/ 8782 w 10000"/>
                <a:gd name="connsiteY172" fmla="*/ 1911 h 9422"/>
                <a:gd name="connsiteX173" fmla="*/ 8159 w 10000"/>
                <a:gd name="connsiteY173" fmla="*/ 1556 h 9422"/>
                <a:gd name="connsiteX174" fmla="*/ 7479 w 10000"/>
                <a:gd name="connsiteY174" fmla="*/ 1423 h 9422"/>
                <a:gd name="connsiteX0" fmla="*/ 7479 w 10000"/>
                <a:gd name="connsiteY0" fmla="*/ 755 h 9245"/>
                <a:gd name="connsiteX1" fmla="*/ 7025 w 10000"/>
                <a:gd name="connsiteY1" fmla="*/ 755 h 9245"/>
                <a:gd name="connsiteX2" fmla="*/ 6601 w 10000"/>
                <a:gd name="connsiteY2" fmla="*/ 943 h 9245"/>
                <a:gd name="connsiteX3" fmla="*/ 6402 w 10000"/>
                <a:gd name="connsiteY3" fmla="*/ 0 h 9245"/>
                <a:gd name="connsiteX4" fmla="*/ 2068 w 10000"/>
                <a:gd name="connsiteY4" fmla="*/ 1510 h 9245"/>
                <a:gd name="connsiteX5" fmla="*/ 1416 w 10000"/>
                <a:gd name="connsiteY5" fmla="*/ 1792 h 9245"/>
                <a:gd name="connsiteX6" fmla="*/ 850 w 10000"/>
                <a:gd name="connsiteY6" fmla="*/ 2406 h 9245"/>
                <a:gd name="connsiteX7" fmla="*/ 397 w 10000"/>
                <a:gd name="connsiteY7" fmla="*/ 3207 h 9245"/>
                <a:gd name="connsiteX8" fmla="*/ 113 w 10000"/>
                <a:gd name="connsiteY8" fmla="*/ 4198 h 9245"/>
                <a:gd name="connsiteX9" fmla="*/ 0 w 10000"/>
                <a:gd name="connsiteY9" fmla="*/ 5376 h 9245"/>
                <a:gd name="connsiteX10" fmla="*/ 85 w 10000"/>
                <a:gd name="connsiteY10" fmla="*/ 6320 h 9245"/>
                <a:gd name="connsiteX11" fmla="*/ 283 w 10000"/>
                <a:gd name="connsiteY11" fmla="*/ 7263 h 9245"/>
                <a:gd name="connsiteX12" fmla="*/ 652 w 10000"/>
                <a:gd name="connsiteY12" fmla="*/ 8018 h 9245"/>
                <a:gd name="connsiteX13" fmla="*/ 1048 w 10000"/>
                <a:gd name="connsiteY13" fmla="*/ 8632 h 9245"/>
                <a:gd name="connsiteX14" fmla="*/ 1048 w 10000"/>
                <a:gd name="connsiteY14" fmla="*/ 8303 h 9245"/>
                <a:gd name="connsiteX15" fmla="*/ 1105 w 10000"/>
                <a:gd name="connsiteY15" fmla="*/ 8159 h 9245"/>
                <a:gd name="connsiteX16" fmla="*/ 1105 w 10000"/>
                <a:gd name="connsiteY16" fmla="*/ 8018 h 9245"/>
                <a:gd name="connsiteX17" fmla="*/ 1133 w 10000"/>
                <a:gd name="connsiteY17" fmla="*/ 7971 h 9245"/>
                <a:gd name="connsiteX18" fmla="*/ 1190 w 10000"/>
                <a:gd name="connsiteY18" fmla="*/ 7877 h 9245"/>
                <a:gd name="connsiteX19" fmla="*/ 1190 w 10000"/>
                <a:gd name="connsiteY19" fmla="*/ 7877 h 9245"/>
                <a:gd name="connsiteX20" fmla="*/ 2040 w 10000"/>
                <a:gd name="connsiteY20" fmla="*/ 7547 h 9245"/>
                <a:gd name="connsiteX21" fmla="*/ 2210 w 10000"/>
                <a:gd name="connsiteY21" fmla="*/ 6744 h 9245"/>
                <a:gd name="connsiteX22" fmla="*/ 2125 w 10000"/>
                <a:gd name="connsiteY22" fmla="*/ 6650 h 9245"/>
                <a:gd name="connsiteX23" fmla="*/ 2068 w 10000"/>
                <a:gd name="connsiteY23" fmla="*/ 6557 h 9245"/>
                <a:gd name="connsiteX24" fmla="*/ 2040 w 10000"/>
                <a:gd name="connsiteY24" fmla="*/ 6415 h 9245"/>
                <a:gd name="connsiteX25" fmla="*/ 1983 w 10000"/>
                <a:gd name="connsiteY25" fmla="*/ 6274 h 9245"/>
                <a:gd name="connsiteX26" fmla="*/ 1955 w 10000"/>
                <a:gd name="connsiteY26" fmla="*/ 6180 h 9245"/>
                <a:gd name="connsiteX27" fmla="*/ 1955 w 10000"/>
                <a:gd name="connsiteY27" fmla="*/ 6131 h 9245"/>
                <a:gd name="connsiteX28" fmla="*/ 1955 w 10000"/>
                <a:gd name="connsiteY28" fmla="*/ 5943 h 9245"/>
                <a:gd name="connsiteX29" fmla="*/ 1926 w 10000"/>
                <a:gd name="connsiteY29" fmla="*/ 5520 h 9245"/>
                <a:gd name="connsiteX30" fmla="*/ 1870 w 10000"/>
                <a:gd name="connsiteY30" fmla="*/ 4906 h 9245"/>
                <a:gd name="connsiteX31" fmla="*/ 1841 w 10000"/>
                <a:gd name="connsiteY31" fmla="*/ 4293 h 9245"/>
                <a:gd name="connsiteX32" fmla="*/ 1926 w 10000"/>
                <a:gd name="connsiteY32" fmla="*/ 3867 h 9245"/>
                <a:gd name="connsiteX33" fmla="*/ 2125 w 10000"/>
                <a:gd name="connsiteY33" fmla="*/ 3679 h 9245"/>
                <a:gd name="connsiteX34" fmla="*/ 2323 w 10000"/>
                <a:gd name="connsiteY34" fmla="*/ 3538 h 9245"/>
                <a:gd name="connsiteX35" fmla="*/ 2493 w 10000"/>
                <a:gd name="connsiteY35" fmla="*/ 3491 h 9245"/>
                <a:gd name="connsiteX36" fmla="*/ 2578 w 10000"/>
                <a:gd name="connsiteY36" fmla="*/ 3491 h 9245"/>
                <a:gd name="connsiteX37" fmla="*/ 2578 w 10000"/>
                <a:gd name="connsiteY37" fmla="*/ 3491 h 9245"/>
                <a:gd name="connsiteX38" fmla="*/ 2635 w 10000"/>
                <a:gd name="connsiteY38" fmla="*/ 3491 h 9245"/>
                <a:gd name="connsiteX39" fmla="*/ 2805 w 10000"/>
                <a:gd name="connsiteY39" fmla="*/ 3538 h 9245"/>
                <a:gd name="connsiteX40" fmla="*/ 3003 w 10000"/>
                <a:gd name="connsiteY40" fmla="*/ 3679 h 9245"/>
                <a:gd name="connsiteX41" fmla="*/ 3173 w 10000"/>
                <a:gd name="connsiteY41" fmla="*/ 3867 h 9245"/>
                <a:gd name="connsiteX42" fmla="*/ 3258 w 10000"/>
                <a:gd name="connsiteY42" fmla="*/ 4293 h 9245"/>
                <a:gd name="connsiteX43" fmla="*/ 3258 w 10000"/>
                <a:gd name="connsiteY43" fmla="*/ 4906 h 9245"/>
                <a:gd name="connsiteX44" fmla="*/ 3229 w 10000"/>
                <a:gd name="connsiteY44" fmla="*/ 5520 h 9245"/>
                <a:gd name="connsiteX45" fmla="*/ 3173 w 10000"/>
                <a:gd name="connsiteY45" fmla="*/ 5943 h 9245"/>
                <a:gd name="connsiteX46" fmla="*/ 3144 w 10000"/>
                <a:gd name="connsiteY46" fmla="*/ 6131 h 9245"/>
                <a:gd name="connsiteX47" fmla="*/ 3144 w 10000"/>
                <a:gd name="connsiteY47" fmla="*/ 6180 h 9245"/>
                <a:gd name="connsiteX48" fmla="*/ 3144 w 10000"/>
                <a:gd name="connsiteY48" fmla="*/ 6274 h 9245"/>
                <a:gd name="connsiteX49" fmla="*/ 3088 w 10000"/>
                <a:gd name="connsiteY49" fmla="*/ 6415 h 9245"/>
                <a:gd name="connsiteX50" fmla="*/ 3059 w 10000"/>
                <a:gd name="connsiteY50" fmla="*/ 6557 h 9245"/>
                <a:gd name="connsiteX51" fmla="*/ 2975 w 10000"/>
                <a:gd name="connsiteY51" fmla="*/ 6650 h 9245"/>
                <a:gd name="connsiteX52" fmla="*/ 2946 w 10000"/>
                <a:gd name="connsiteY52" fmla="*/ 6744 h 9245"/>
                <a:gd name="connsiteX53" fmla="*/ 3088 w 10000"/>
                <a:gd name="connsiteY53" fmla="*/ 7547 h 9245"/>
                <a:gd name="connsiteX54" fmla="*/ 3541 w 10000"/>
                <a:gd name="connsiteY54" fmla="*/ 7736 h 9245"/>
                <a:gd name="connsiteX55" fmla="*/ 2890 w 10000"/>
                <a:gd name="connsiteY55" fmla="*/ 8018 h 9245"/>
                <a:gd name="connsiteX56" fmla="*/ 2861 w 10000"/>
                <a:gd name="connsiteY56" fmla="*/ 8018 h 9245"/>
                <a:gd name="connsiteX57" fmla="*/ 2805 w 10000"/>
                <a:gd name="connsiteY57" fmla="*/ 8113 h 9245"/>
                <a:gd name="connsiteX58" fmla="*/ 2776 w 10000"/>
                <a:gd name="connsiteY58" fmla="*/ 8255 h 9245"/>
                <a:gd name="connsiteX59" fmla="*/ 2720 w 10000"/>
                <a:gd name="connsiteY59" fmla="*/ 8349 h 9245"/>
                <a:gd name="connsiteX60" fmla="*/ 2720 w 10000"/>
                <a:gd name="connsiteY60" fmla="*/ 8585 h 9245"/>
                <a:gd name="connsiteX61" fmla="*/ 2720 w 10000"/>
                <a:gd name="connsiteY61" fmla="*/ 9245 h 9245"/>
                <a:gd name="connsiteX62" fmla="*/ 2946 w 10000"/>
                <a:gd name="connsiteY62" fmla="*/ 9245 h 9245"/>
                <a:gd name="connsiteX63" fmla="*/ 2946 w 10000"/>
                <a:gd name="connsiteY63" fmla="*/ 8774 h 9245"/>
                <a:gd name="connsiteX64" fmla="*/ 2946 w 10000"/>
                <a:gd name="connsiteY64" fmla="*/ 8585 h 9245"/>
                <a:gd name="connsiteX65" fmla="*/ 2975 w 10000"/>
                <a:gd name="connsiteY65" fmla="*/ 8444 h 9245"/>
                <a:gd name="connsiteX66" fmla="*/ 3003 w 10000"/>
                <a:gd name="connsiteY66" fmla="*/ 8349 h 9245"/>
                <a:gd name="connsiteX67" fmla="*/ 3059 w 10000"/>
                <a:gd name="connsiteY67" fmla="*/ 8303 h 9245"/>
                <a:gd name="connsiteX68" fmla="*/ 3059 w 10000"/>
                <a:gd name="connsiteY68" fmla="*/ 8255 h 9245"/>
                <a:gd name="connsiteX69" fmla="*/ 4079 w 10000"/>
                <a:gd name="connsiteY69" fmla="*/ 7830 h 9245"/>
                <a:gd name="connsiteX70" fmla="*/ 4278 w 10000"/>
                <a:gd name="connsiteY70" fmla="*/ 6887 h 9245"/>
                <a:gd name="connsiteX71" fmla="*/ 4193 w 10000"/>
                <a:gd name="connsiteY71" fmla="*/ 6744 h 9245"/>
                <a:gd name="connsiteX72" fmla="*/ 4108 w 10000"/>
                <a:gd name="connsiteY72" fmla="*/ 6603 h 9245"/>
                <a:gd name="connsiteX73" fmla="*/ 4079 w 10000"/>
                <a:gd name="connsiteY73" fmla="*/ 6462 h 9245"/>
                <a:gd name="connsiteX74" fmla="*/ 4051 w 10000"/>
                <a:gd name="connsiteY74" fmla="*/ 6274 h 9245"/>
                <a:gd name="connsiteX75" fmla="*/ 3994 w 10000"/>
                <a:gd name="connsiteY75" fmla="*/ 6180 h 9245"/>
                <a:gd name="connsiteX76" fmla="*/ 3994 w 10000"/>
                <a:gd name="connsiteY76" fmla="*/ 6131 h 9245"/>
                <a:gd name="connsiteX77" fmla="*/ 3994 w 10000"/>
                <a:gd name="connsiteY77" fmla="*/ 5990 h 9245"/>
                <a:gd name="connsiteX78" fmla="*/ 3966 w 10000"/>
                <a:gd name="connsiteY78" fmla="*/ 5661 h 9245"/>
                <a:gd name="connsiteX79" fmla="*/ 3909 w 10000"/>
                <a:gd name="connsiteY79" fmla="*/ 5094 h 9245"/>
                <a:gd name="connsiteX80" fmla="*/ 3881 w 10000"/>
                <a:gd name="connsiteY80" fmla="*/ 4481 h 9245"/>
                <a:gd name="connsiteX81" fmla="*/ 3881 w 10000"/>
                <a:gd name="connsiteY81" fmla="*/ 3962 h 9245"/>
                <a:gd name="connsiteX82" fmla="*/ 3909 w 10000"/>
                <a:gd name="connsiteY82" fmla="*/ 3538 h 9245"/>
                <a:gd name="connsiteX83" fmla="*/ 4079 w 10000"/>
                <a:gd name="connsiteY83" fmla="*/ 3207 h 9245"/>
                <a:gd name="connsiteX84" fmla="*/ 4278 w 10000"/>
                <a:gd name="connsiteY84" fmla="*/ 3066 h 9245"/>
                <a:gd name="connsiteX85" fmla="*/ 4476 w 10000"/>
                <a:gd name="connsiteY85" fmla="*/ 2925 h 9245"/>
                <a:gd name="connsiteX86" fmla="*/ 4646 w 10000"/>
                <a:gd name="connsiteY86" fmla="*/ 2925 h 9245"/>
                <a:gd name="connsiteX87" fmla="*/ 4731 w 10000"/>
                <a:gd name="connsiteY87" fmla="*/ 2925 h 9245"/>
                <a:gd name="connsiteX88" fmla="*/ 4731 w 10000"/>
                <a:gd name="connsiteY88" fmla="*/ 2925 h 9245"/>
                <a:gd name="connsiteX89" fmla="*/ 4788 w 10000"/>
                <a:gd name="connsiteY89" fmla="*/ 2925 h 9245"/>
                <a:gd name="connsiteX90" fmla="*/ 4929 w 10000"/>
                <a:gd name="connsiteY90" fmla="*/ 2925 h 9245"/>
                <a:gd name="connsiteX91" fmla="*/ 5127 w 10000"/>
                <a:gd name="connsiteY91" fmla="*/ 3066 h 9245"/>
                <a:gd name="connsiteX92" fmla="*/ 5354 w 10000"/>
                <a:gd name="connsiteY92" fmla="*/ 3207 h 9245"/>
                <a:gd name="connsiteX93" fmla="*/ 5496 w 10000"/>
                <a:gd name="connsiteY93" fmla="*/ 3538 h 9245"/>
                <a:gd name="connsiteX94" fmla="*/ 5581 w 10000"/>
                <a:gd name="connsiteY94" fmla="*/ 3962 h 9245"/>
                <a:gd name="connsiteX95" fmla="*/ 5552 w 10000"/>
                <a:gd name="connsiteY95" fmla="*/ 4481 h 9245"/>
                <a:gd name="connsiteX96" fmla="*/ 5552 w 10000"/>
                <a:gd name="connsiteY96" fmla="*/ 5094 h 9245"/>
                <a:gd name="connsiteX97" fmla="*/ 5467 w 10000"/>
                <a:gd name="connsiteY97" fmla="*/ 5661 h 9245"/>
                <a:gd name="connsiteX98" fmla="*/ 5467 w 10000"/>
                <a:gd name="connsiteY98" fmla="*/ 5990 h 9245"/>
                <a:gd name="connsiteX99" fmla="*/ 5439 w 10000"/>
                <a:gd name="connsiteY99" fmla="*/ 6131 h 9245"/>
                <a:gd name="connsiteX100" fmla="*/ 5439 w 10000"/>
                <a:gd name="connsiteY100" fmla="*/ 6180 h 9245"/>
                <a:gd name="connsiteX101" fmla="*/ 5439 w 10000"/>
                <a:gd name="connsiteY101" fmla="*/ 6274 h 9245"/>
                <a:gd name="connsiteX102" fmla="*/ 5382 w 10000"/>
                <a:gd name="connsiteY102" fmla="*/ 6462 h 9245"/>
                <a:gd name="connsiteX103" fmla="*/ 5297 w 10000"/>
                <a:gd name="connsiteY103" fmla="*/ 6603 h 9245"/>
                <a:gd name="connsiteX104" fmla="*/ 5269 w 10000"/>
                <a:gd name="connsiteY104" fmla="*/ 6744 h 9245"/>
                <a:gd name="connsiteX105" fmla="*/ 5127 w 10000"/>
                <a:gd name="connsiteY105" fmla="*/ 6887 h 9245"/>
                <a:gd name="connsiteX106" fmla="*/ 5354 w 10000"/>
                <a:gd name="connsiteY106" fmla="*/ 7830 h 9245"/>
                <a:gd name="connsiteX107" fmla="*/ 6374 w 10000"/>
                <a:gd name="connsiteY107" fmla="*/ 8255 h 9245"/>
                <a:gd name="connsiteX108" fmla="*/ 6374 w 10000"/>
                <a:gd name="connsiteY108" fmla="*/ 8303 h 9245"/>
                <a:gd name="connsiteX109" fmla="*/ 6402 w 10000"/>
                <a:gd name="connsiteY109" fmla="*/ 8349 h 9245"/>
                <a:gd name="connsiteX110" fmla="*/ 6459 w 10000"/>
                <a:gd name="connsiteY110" fmla="*/ 8444 h 9245"/>
                <a:gd name="connsiteX111" fmla="*/ 6487 w 10000"/>
                <a:gd name="connsiteY111" fmla="*/ 8585 h 9245"/>
                <a:gd name="connsiteX112" fmla="*/ 6544 w 10000"/>
                <a:gd name="connsiteY112" fmla="*/ 8774 h 9245"/>
                <a:gd name="connsiteX113" fmla="*/ 6544 w 10000"/>
                <a:gd name="connsiteY113" fmla="*/ 8963 h 9245"/>
                <a:gd name="connsiteX114" fmla="*/ 6544 w 10000"/>
                <a:gd name="connsiteY114" fmla="*/ 9197 h 9245"/>
                <a:gd name="connsiteX115" fmla="*/ 6686 w 10000"/>
                <a:gd name="connsiteY115" fmla="*/ 9197 h 9245"/>
                <a:gd name="connsiteX116" fmla="*/ 6686 w 10000"/>
                <a:gd name="connsiteY116" fmla="*/ 8585 h 9245"/>
                <a:gd name="connsiteX117" fmla="*/ 6686 w 10000"/>
                <a:gd name="connsiteY117" fmla="*/ 8349 h 9245"/>
                <a:gd name="connsiteX118" fmla="*/ 6657 w 10000"/>
                <a:gd name="connsiteY118" fmla="*/ 8255 h 9245"/>
                <a:gd name="connsiteX119" fmla="*/ 6601 w 10000"/>
                <a:gd name="connsiteY119" fmla="*/ 8113 h 9245"/>
                <a:gd name="connsiteX120" fmla="*/ 6572 w 10000"/>
                <a:gd name="connsiteY120" fmla="*/ 8018 h 9245"/>
                <a:gd name="connsiteX121" fmla="*/ 6544 w 10000"/>
                <a:gd name="connsiteY121" fmla="*/ 8018 h 9245"/>
                <a:gd name="connsiteX122" fmla="*/ 5864 w 10000"/>
                <a:gd name="connsiteY122" fmla="*/ 7736 h 9245"/>
                <a:gd name="connsiteX123" fmla="*/ 6317 w 10000"/>
                <a:gd name="connsiteY123" fmla="*/ 7547 h 9245"/>
                <a:gd name="connsiteX124" fmla="*/ 6544 w 10000"/>
                <a:gd name="connsiteY124" fmla="*/ 6744 h 9245"/>
                <a:gd name="connsiteX125" fmla="*/ 6459 w 10000"/>
                <a:gd name="connsiteY125" fmla="*/ 6650 h 9245"/>
                <a:gd name="connsiteX126" fmla="*/ 6374 w 10000"/>
                <a:gd name="connsiteY126" fmla="*/ 6557 h 9245"/>
                <a:gd name="connsiteX127" fmla="*/ 6317 w 10000"/>
                <a:gd name="connsiteY127" fmla="*/ 6415 h 9245"/>
                <a:gd name="connsiteX128" fmla="*/ 6289 w 10000"/>
                <a:gd name="connsiteY128" fmla="*/ 6274 h 9245"/>
                <a:gd name="connsiteX129" fmla="*/ 6289 w 10000"/>
                <a:gd name="connsiteY129" fmla="*/ 6131 h 9245"/>
                <a:gd name="connsiteX130" fmla="*/ 6289 w 10000"/>
                <a:gd name="connsiteY130" fmla="*/ 6131 h 9245"/>
                <a:gd name="connsiteX131" fmla="*/ 6232 w 10000"/>
                <a:gd name="connsiteY131" fmla="*/ 5943 h 9245"/>
                <a:gd name="connsiteX132" fmla="*/ 6204 w 10000"/>
                <a:gd name="connsiteY132" fmla="*/ 5520 h 9245"/>
                <a:gd name="connsiteX133" fmla="*/ 6176 w 10000"/>
                <a:gd name="connsiteY133" fmla="*/ 4906 h 9245"/>
                <a:gd name="connsiteX134" fmla="*/ 6176 w 10000"/>
                <a:gd name="connsiteY134" fmla="*/ 4293 h 9245"/>
                <a:gd name="connsiteX135" fmla="*/ 6232 w 10000"/>
                <a:gd name="connsiteY135" fmla="*/ 3867 h 9245"/>
                <a:gd name="connsiteX136" fmla="*/ 6402 w 10000"/>
                <a:gd name="connsiteY136" fmla="*/ 3679 h 9245"/>
                <a:gd name="connsiteX137" fmla="*/ 6601 w 10000"/>
                <a:gd name="connsiteY137" fmla="*/ 3538 h 9245"/>
                <a:gd name="connsiteX138" fmla="*/ 6771 w 10000"/>
                <a:gd name="connsiteY138" fmla="*/ 3491 h 9245"/>
                <a:gd name="connsiteX139" fmla="*/ 6856 w 10000"/>
                <a:gd name="connsiteY139" fmla="*/ 3491 h 9245"/>
                <a:gd name="connsiteX140" fmla="*/ 6856 w 10000"/>
                <a:gd name="connsiteY140" fmla="*/ 3491 h 9245"/>
                <a:gd name="connsiteX141" fmla="*/ 6941 w 10000"/>
                <a:gd name="connsiteY141" fmla="*/ 3491 h 9245"/>
                <a:gd name="connsiteX142" fmla="*/ 7110 w 10000"/>
                <a:gd name="connsiteY142" fmla="*/ 3538 h 9245"/>
                <a:gd name="connsiteX143" fmla="*/ 7337 w 10000"/>
                <a:gd name="connsiteY143" fmla="*/ 3679 h 9245"/>
                <a:gd name="connsiteX144" fmla="*/ 7507 w 10000"/>
                <a:gd name="connsiteY144" fmla="*/ 3867 h 9245"/>
                <a:gd name="connsiteX145" fmla="*/ 7592 w 10000"/>
                <a:gd name="connsiteY145" fmla="*/ 4293 h 9245"/>
                <a:gd name="connsiteX146" fmla="*/ 7564 w 10000"/>
                <a:gd name="connsiteY146" fmla="*/ 4906 h 9245"/>
                <a:gd name="connsiteX147" fmla="*/ 7507 w 10000"/>
                <a:gd name="connsiteY147" fmla="*/ 5520 h 9245"/>
                <a:gd name="connsiteX148" fmla="*/ 7479 w 10000"/>
                <a:gd name="connsiteY148" fmla="*/ 5943 h 9245"/>
                <a:gd name="connsiteX149" fmla="*/ 7479 w 10000"/>
                <a:gd name="connsiteY149" fmla="*/ 6131 h 9245"/>
                <a:gd name="connsiteX150" fmla="*/ 7479 w 10000"/>
                <a:gd name="connsiteY150" fmla="*/ 6131 h 9245"/>
                <a:gd name="connsiteX151" fmla="*/ 7422 w 10000"/>
                <a:gd name="connsiteY151" fmla="*/ 6274 h 9245"/>
                <a:gd name="connsiteX152" fmla="*/ 7394 w 10000"/>
                <a:gd name="connsiteY152" fmla="*/ 6415 h 9245"/>
                <a:gd name="connsiteX153" fmla="*/ 7337 w 10000"/>
                <a:gd name="connsiteY153" fmla="*/ 6557 h 9245"/>
                <a:gd name="connsiteX154" fmla="*/ 7309 w 10000"/>
                <a:gd name="connsiteY154" fmla="*/ 6650 h 9245"/>
                <a:gd name="connsiteX155" fmla="*/ 7224 w 10000"/>
                <a:gd name="connsiteY155" fmla="*/ 6744 h 9245"/>
                <a:gd name="connsiteX156" fmla="*/ 7394 w 10000"/>
                <a:gd name="connsiteY156" fmla="*/ 7547 h 9245"/>
                <a:gd name="connsiteX157" fmla="*/ 8244 w 10000"/>
                <a:gd name="connsiteY157" fmla="*/ 7877 h 9245"/>
                <a:gd name="connsiteX158" fmla="*/ 8244 w 10000"/>
                <a:gd name="connsiteY158" fmla="*/ 7877 h 9245"/>
                <a:gd name="connsiteX159" fmla="*/ 8300 w 10000"/>
                <a:gd name="connsiteY159" fmla="*/ 7971 h 9245"/>
                <a:gd name="connsiteX160" fmla="*/ 8329 w 10000"/>
                <a:gd name="connsiteY160" fmla="*/ 8018 h 9245"/>
                <a:gd name="connsiteX161" fmla="*/ 8329 w 10000"/>
                <a:gd name="connsiteY161" fmla="*/ 8159 h 9245"/>
                <a:gd name="connsiteX162" fmla="*/ 8357 w 10000"/>
                <a:gd name="connsiteY162" fmla="*/ 8303 h 9245"/>
                <a:gd name="connsiteX163" fmla="*/ 8357 w 10000"/>
                <a:gd name="connsiteY163" fmla="*/ 8914 h 9245"/>
                <a:gd name="connsiteX164" fmla="*/ 9037 w 10000"/>
                <a:gd name="connsiteY164" fmla="*/ 8303 h 9245"/>
                <a:gd name="connsiteX165" fmla="*/ 9547 w 10000"/>
                <a:gd name="connsiteY165" fmla="*/ 7406 h 9245"/>
                <a:gd name="connsiteX166" fmla="*/ 9887 w 10000"/>
                <a:gd name="connsiteY166" fmla="*/ 6274 h 9245"/>
                <a:gd name="connsiteX167" fmla="*/ 10000 w 10000"/>
                <a:gd name="connsiteY167" fmla="*/ 4952 h 9245"/>
                <a:gd name="connsiteX168" fmla="*/ 9915 w 10000"/>
                <a:gd name="connsiteY168" fmla="*/ 3820 h 9245"/>
                <a:gd name="connsiteX169" fmla="*/ 9688 w 10000"/>
                <a:gd name="connsiteY169" fmla="*/ 2782 h 9245"/>
                <a:gd name="connsiteX170" fmla="*/ 9263 w 10000"/>
                <a:gd name="connsiteY170" fmla="*/ 1981 h 9245"/>
                <a:gd name="connsiteX171" fmla="*/ 8782 w 10000"/>
                <a:gd name="connsiteY171" fmla="*/ 1273 h 9245"/>
                <a:gd name="connsiteX172" fmla="*/ 8159 w 10000"/>
                <a:gd name="connsiteY172" fmla="*/ 896 h 9245"/>
                <a:gd name="connsiteX173" fmla="*/ 7479 w 10000"/>
                <a:gd name="connsiteY173" fmla="*/ 755 h 9245"/>
                <a:gd name="connsiteX0" fmla="*/ 7479 w 10000"/>
                <a:gd name="connsiteY0" fmla="*/ 0 h 9183"/>
                <a:gd name="connsiteX1" fmla="*/ 7025 w 10000"/>
                <a:gd name="connsiteY1" fmla="*/ 0 h 9183"/>
                <a:gd name="connsiteX2" fmla="*/ 6601 w 10000"/>
                <a:gd name="connsiteY2" fmla="*/ 203 h 9183"/>
                <a:gd name="connsiteX3" fmla="*/ 2068 w 10000"/>
                <a:gd name="connsiteY3" fmla="*/ 816 h 9183"/>
                <a:gd name="connsiteX4" fmla="*/ 1416 w 10000"/>
                <a:gd name="connsiteY4" fmla="*/ 1121 h 9183"/>
                <a:gd name="connsiteX5" fmla="*/ 850 w 10000"/>
                <a:gd name="connsiteY5" fmla="*/ 1785 h 9183"/>
                <a:gd name="connsiteX6" fmla="*/ 397 w 10000"/>
                <a:gd name="connsiteY6" fmla="*/ 2652 h 9183"/>
                <a:gd name="connsiteX7" fmla="*/ 113 w 10000"/>
                <a:gd name="connsiteY7" fmla="*/ 3724 h 9183"/>
                <a:gd name="connsiteX8" fmla="*/ 0 w 10000"/>
                <a:gd name="connsiteY8" fmla="*/ 4998 h 9183"/>
                <a:gd name="connsiteX9" fmla="*/ 85 w 10000"/>
                <a:gd name="connsiteY9" fmla="*/ 6019 h 9183"/>
                <a:gd name="connsiteX10" fmla="*/ 283 w 10000"/>
                <a:gd name="connsiteY10" fmla="*/ 7039 h 9183"/>
                <a:gd name="connsiteX11" fmla="*/ 652 w 10000"/>
                <a:gd name="connsiteY11" fmla="*/ 7856 h 9183"/>
                <a:gd name="connsiteX12" fmla="*/ 1048 w 10000"/>
                <a:gd name="connsiteY12" fmla="*/ 8520 h 9183"/>
                <a:gd name="connsiteX13" fmla="*/ 1048 w 10000"/>
                <a:gd name="connsiteY13" fmla="*/ 8164 h 9183"/>
                <a:gd name="connsiteX14" fmla="*/ 1105 w 10000"/>
                <a:gd name="connsiteY14" fmla="*/ 8008 h 9183"/>
                <a:gd name="connsiteX15" fmla="*/ 1105 w 10000"/>
                <a:gd name="connsiteY15" fmla="*/ 7856 h 9183"/>
                <a:gd name="connsiteX16" fmla="*/ 1133 w 10000"/>
                <a:gd name="connsiteY16" fmla="*/ 7805 h 9183"/>
                <a:gd name="connsiteX17" fmla="*/ 1190 w 10000"/>
                <a:gd name="connsiteY17" fmla="*/ 7703 h 9183"/>
                <a:gd name="connsiteX18" fmla="*/ 1190 w 10000"/>
                <a:gd name="connsiteY18" fmla="*/ 7703 h 9183"/>
                <a:gd name="connsiteX19" fmla="*/ 2040 w 10000"/>
                <a:gd name="connsiteY19" fmla="*/ 7346 h 9183"/>
                <a:gd name="connsiteX20" fmla="*/ 2210 w 10000"/>
                <a:gd name="connsiteY20" fmla="*/ 6478 h 9183"/>
                <a:gd name="connsiteX21" fmla="*/ 2125 w 10000"/>
                <a:gd name="connsiteY21" fmla="*/ 6376 h 9183"/>
                <a:gd name="connsiteX22" fmla="*/ 2068 w 10000"/>
                <a:gd name="connsiteY22" fmla="*/ 6275 h 9183"/>
                <a:gd name="connsiteX23" fmla="*/ 2040 w 10000"/>
                <a:gd name="connsiteY23" fmla="*/ 6122 h 9183"/>
                <a:gd name="connsiteX24" fmla="*/ 1983 w 10000"/>
                <a:gd name="connsiteY24" fmla="*/ 5969 h 9183"/>
                <a:gd name="connsiteX25" fmla="*/ 1955 w 10000"/>
                <a:gd name="connsiteY25" fmla="*/ 5868 h 9183"/>
                <a:gd name="connsiteX26" fmla="*/ 1955 w 10000"/>
                <a:gd name="connsiteY26" fmla="*/ 5815 h 9183"/>
                <a:gd name="connsiteX27" fmla="*/ 1955 w 10000"/>
                <a:gd name="connsiteY27" fmla="*/ 5611 h 9183"/>
                <a:gd name="connsiteX28" fmla="*/ 1926 w 10000"/>
                <a:gd name="connsiteY28" fmla="*/ 5154 h 9183"/>
                <a:gd name="connsiteX29" fmla="*/ 1870 w 10000"/>
                <a:gd name="connsiteY29" fmla="*/ 4490 h 9183"/>
                <a:gd name="connsiteX30" fmla="*/ 1841 w 10000"/>
                <a:gd name="connsiteY30" fmla="*/ 3827 h 9183"/>
                <a:gd name="connsiteX31" fmla="*/ 1926 w 10000"/>
                <a:gd name="connsiteY31" fmla="*/ 3366 h 9183"/>
                <a:gd name="connsiteX32" fmla="*/ 2125 w 10000"/>
                <a:gd name="connsiteY32" fmla="*/ 3162 h 9183"/>
                <a:gd name="connsiteX33" fmla="*/ 2323 w 10000"/>
                <a:gd name="connsiteY33" fmla="*/ 3010 h 9183"/>
                <a:gd name="connsiteX34" fmla="*/ 2493 w 10000"/>
                <a:gd name="connsiteY34" fmla="*/ 2959 h 9183"/>
                <a:gd name="connsiteX35" fmla="*/ 2578 w 10000"/>
                <a:gd name="connsiteY35" fmla="*/ 2959 h 9183"/>
                <a:gd name="connsiteX36" fmla="*/ 2578 w 10000"/>
                <a:gd name="connsiteY36" fmla="*/ 2959 h 9183"/>
                <a:gd name="connsiteX37" fmla="*/ 2635 w 10000"/>
                <a:gd name="connsiteY37" fmla="*/ 2959 h 9183"/>
                <a:gd name="connsiteX38" fmla="*/ 2805 w 10000"/>
                <a:gd name="connsiteY38" fmla="*/ 3010 h 9183"/>
                <a:gd name="connsiteX39" fmla="*/ 3003 w 10000"/>
                <a:gd name="connsiteY39" fmla="*/ 3162 h 9183"/>
                <a:gd name="connsiteX40" fmla="*/ 3173 w 10000"/>
                <a:gd name="connsiteY40" fmla="*/ 3366 h 9183"/>
                <a:gd name="connsiteX41" fmla="*/ 3258 w 10000"/>
                <a:gd name="connsiteY41" fmla="*/ 3827 h 9183"/>
                <a:gd name="connsiteX42" fmla="*/ 3258 w 10000"/>
                <a:gd name="connsiteY42" fmla="*/ 4490 h 9183"/>
                <a:gd name="connsiteX43" fmla="*/ 3229 w 10000"/>
                <a:gd name="connsiteY43" fmla="*/ 5154 h 9183"/>
                <a:gd name="connsiteX44" fmla="*/ 3173 w 10000"/>
                <a:gd name="connsiteY44" fmla="*/ 5611 h 9183"/>
                <a:gd name="connsiteX45" fmla="*/ 3144 w 10000"/>
                <a:gd name="connsiteY45" fmla="*/ 5815 h 9183"/>
                <a:gd name="connsiteX46" fmla="*/ 3144 w 10000"/>
                <a:gd name="connsiteY46" fmla="*/ 5868 h 9183"/>
                <a:gd name="connsiteX47" fmla="*/ 3144 w 10000"/>
                <a:gd name="connsiteY47" fmla="*/ 5969 h 9183"/>
                <a:gd name="connsiteX48" fmla="*/ 3088 w 10000"/>
                <a:gd name="connsiteY48" fmla="*/ 6122 h 9183"/>
                <a:gd name="connsiteX49" fmla="*/ 3059 w 10000"/>
                <a:gd name="connsiteY49" fmla="*/ 6275 h 9183"/>
                <a:gd name="connsiteX50" fmla="*/ 2975 w 10000"/>
                <a:gd name="connsiteY50" fmla="*/ 6376 h 9183"/>
                <a:gd name="connsiteX51" fmla="*/ 2946 w 10000"/>
                <a:gd name="connsiteY51" fmla="*/ 6478 h 9183"/>
                <a:gd name="connsiteX52" fmla="*/ 3088 w 10000"/>
                <a:gd name="connsiteY52" fmla="*/ 7346 h 9183"/>
                <a:gd name="connsiteX53" fmla="*/ 3541 w 10000"/>
                <a:gd name="connsiteY53" fmla="*/ 7551 h 9183"/>
                <a:gd name="connsiteX54" fmla="*/ 2890 w 10000"/>
                <a:gd name="connsiteY54" fmla="*/ 7856 h 9183"/>
                <a:gd name="connsiteX55" fmla="*/ 2861 w 10000"/>
                <a:gd name="connsiteY55" fmla="*/ 7856 h 9183"/>
                <a:gd name="connsiteX56" fmla="*/ 2805 w 10000"/>
                <a:gd name="connsiteY56" fmla="*/ 7959 h 9183"/>
                <a:gd name="connsiteX57" fmla="*/ 2776 w 10000"/>
                <a:gd name="connsiteY57" fmla="*/ 8112 h 9183"/>
                <a:gd name="connsiteX58" fmla="*/ 2720 w 10000"/>
                <a:gd name="connsiteY58" fmla="*/ 8214 h 9183"/>
                <a:gd name="connsiteX59" fmla="*/ 2720 w 10000"/>
                <a:gd name="connsiteY59" fmla="*/ 8469 h 9183"/>
                <a:gd name="connsiteX60" fmla="*/ 2720 w 10000"/>
                <a:gd name="connsiteY60" fmla="*/ 9183 h 9183"/>
                <a:gd name="connsiteX61" fmla="*/ 2946 w 10000"/>
                <a:gd name="connsiteY61" fmla="*/ 9183 h 9183"/>
                <a:gd name="connsiteX62" fmla="*/ 2946 w 10000"/>
                <a:gd name="connsiteY62" fmla="*/ 8674 h 9183"/>
                <a:gd name="connsiteX63" fmla="*/ 2946 w 10000"/>
                <a:gd name="connsiteY63" fmla="*/ 8469 h 9183"/>
                <a:gd name="connsiteX64" fmla="*/ 2975 w 10000"/>
                <a:gd name="connsiteY64" fmla="*/ 8317 h 9183"/>
                <a:gd name="connsiteX65" fmla="*/ 3003 w 10000"/>
                <a:gd name="connsiteY65" fmla="*/ 8214 h 9183"/>
                <a:gd name="connsiteX66" fmla="*/ 3059 w 10000"/>
                <a:gd name="connsiteY66" fmla="*/ 8164 h 9183"/>
                <a:gd name="connsiteX67" fmla="*/ 3059 w 10000"/>
                <a:gd name="connsiteY67" fmla="*/ 8112 h 9183"/>
                <a:gd name="connsiteX68" fmla="*/ 4079 w 10000"/>
                <a:gd name="connsiteY68" fmla="*/ 7652 h 9183"/>
                <a:gd name="connsiteX69" fmla="*/ 4278 w 10000"/>
                <a:gd name="connsiteY69" fmla="*/ 6632 h 9183"/>
                <a:gd name="connsiteX70" fmla="*/ 4193 w 10000"/>
                <a:gd name="connsiteY70" fmla="*/ 6478 h 9183"/>
                <a:gd name="connsiteX71" fmla="*/ 4108 w 10000"/>
                <a:gd name="connsiteY71" fmla="*/ 6325 h 9183"/>
                <a:gd name="connsiteX72" fmla="*/ 4079 w 10000"/>
                <a:gd name="connsiteY72" fmla="*/ 6173 h 9183"/>
                <a:gd name="connsiteX73" fmla="*/ 4051 w 10000"/>
                <a:gd name="connsiteY73" fmla="*/ 5969 h 9183"/>
                <a:gd name="connsiteX74" fmla="*/ 3994 w 10000"/>
                <a:gd name="connsiteY74" fmla="*/ 5868 h 9183"/>
                <a:gd name="connsiteX75" fmla="*/ 3994 w 10000"/>
                <a:gd name="connsiteY75" fmla="*/ 5815 h 9183"/>
                <a:gd name="connsiteX76" fmla="*/ 3994 w 10000"/>
                <a:gd name="connsiteY76" fmla="*/ 5662 h 9183"/>
                <a:gd name="connsiteX77" fmla="*/ 3966 w 10000"/>
                <a:gd name="connsiteY77" fmla="*/ 5306 h 9183"/>
                <a:gd name="connsiteX78" fmla="*/ 3909 w 10000"/>
                <a:gd name="connsiteY78" fmla="*/ 4693 h 9183"/>
                <a:gd name="connsiteX79" fmla="*/ 3881 w 10000"/>
                <a:gd name="connsiteY79" fmla="*/ 4030 h 9183"/>
                <a:gd name="connsiteX80" fmla="*/ 3881 w 10000"/>
                <a:gd name="connsiteY80" fmla="*/ 3469 h 9183"/>
                <a:gd name="connsiteX81" fmla="*/ 3909 w 10000"/>
                <a:gd name="connsiteY81" fmla="*/ 3010 h 9183"/>
                <a:gd name="connsiteX82" fmla="*/ 4079 w 10000"/>
                <a:gd name="connsiteY82" fmla="*/ 2652 h 9183"/>
                <a:gd name="connsiteX83" fmla="*/ 4278 w 10000"/>
                <a:gd name="connsiteY83" fmla="*/ 2499 h 9183"/>
                <a:gd name="connsiteX84" fmla="*/ 4476 w 10000"/>
                <a:gd name="connsiteY84" fmla="*/ 2347 h 9183"/>
                <a:gd name="connsiteX85" fmla="*/ 4646 w 10000"/>
                <a:gd name="connsiteY85" fmla="*/ 2347 h 9183"/>
                <a:gd name="connsiteX86" fmla="*/ 4731 w 10000"/>
                <a:gd name="connsiteY86" fmla="*/ 2347 h 9183"/>
                <a:gd name="connsiteX87" fmla="*/ 4731 w 10000"/>
                <a:gd name="connsiteY87" fmla="*/ 2347 h 9183"/>
                <a:gd name="connsiteX88" fmla="*/ 4788 w 10000"/>
                <a:gd name="connsiteY88" fmla="*/ 2347 h 9183"/>
                <a:gd name="connsiteX89" fmla="*/ 4929 w 10000"/>
                <a:gd name="connsiteY89" fmla="*/ 2347 h 9183"/>
                <a:gd name="connsiteX90" fmla="*/ 5127 w 10000"/>
                <a:gd name="connsiteY90" fmla="*/ 2499 h 9183"/>
                <a:gd name="connsiteX91" fmla="*/ 5354 w 10000"/>
                <a:gd name="connsiteY91" fmla="*/ 2652 h 9183"/>
                <a:gd name="connsiteX92" fmla="*/ 5496 w 10000"/>
                <a:gd name="connsiteY92" fmla="*/ 3010 h 9183"/>
                <a:gd name="connsiteX93" fmla="*/ 5581 w 10000"/>
                <a:gd name="connsiteY93" fmla="*/ 3469 h 9183"/>
                <a:gd name="connsiteX94" fmla="*/ 5552 w 10000"/>
                <a:gd name="connsiteY94" fmla="*/ 4030 h 9183"/>
                <a:gd name="connsiteX95" fmla="*/ 5552 w 10000"/>
                <a:gd name="connsiteY95" fmla="*/ 4693 h 9183"/>
                <a:gd name="connsiteX96" fmla="*/ 5467 w 10000"/>
                <a:gd name="connsiteY96" fmla="*/ 5306 h 9183"/>
                <a:gd name="connsiteX97" fmla="*/ 5467 w 10000"/>
                <a:gd name="connsiteY97" fmla="*/ 5662 h 9183"/>
                <a:gd name="connsiteX98" fmla="*/ 5439 w 10000"/>
                <a:gd name="connsiteY98" fmla="*/ 5815 h 9183"/>
                <a:gd name="connsiteX99" fmla="*/ 5439 w 10000"/>
                <a:gd name="connsiteY99" fmla="*/ 5868 h 9183"/>
                <a:gd name="connsiteX100" fmla="*/ 5439 w 10000"/>
                <a:gd name="connsiteY100" fmla="*/ 5969 h 9183"/>
                <a:gd name="connsiteX101" fmla="*/ 5382 w 10000"/>
                <a:gd name="connsiteY101" fmla="*/ 6173 h 9183"/>
                <a:gd name="connsiteX102" fmla="*/ 5297 w 10000"/>
                <a:gd name="connsiteY102" fmla="*/ 6325 h 9183"/>
                <a:gd name="connsiteX103" fmla="*/ 5269 w 10000"/>
                <a:gd name="connsiteY103" fmla="*/ 6478 h 9183"/>
                <a:gd name="connsiteX104" fmla="*/ 5127 w 10000"/>
                <a:gd name="connsiteY104" fmla="*/ 6632 h 9183"/>
                <a:gd name="connsiteX105" fmla="*/ 5354 w 10000"/>
                <a:gd name="connsiteY105" fmla="*/ 7652 h 9183"/>
                <a:gd name="connsiteX106" fmla="*/ 6374 w 10000"/>
                <a:gd name="connsiteY106" fmla="*/ 8112 h 9183"/>
                <a:gd name="connsiteX107" fmla="*/ 6374 w 10000"/>
                <a:gd name="connsiteY107" fmla="*/ 8164 h 9183"/>
                <a:gd name="connsiteX108" fmla="*/ 6402 w 10000"/>
                <a:gd name="connsiteY108" fmla="*/ 8214 h 9183"/>
                <a:gd name="connsiteX109" fmla="*/ 6459 w 10000"/>
                <a:gd name="connsiteY109" fmla="*/ 8317 h 9183"/>
                <a:gd name="connsiteX110" fmla="*/ 6487 w 10000"/>
                <a:gd name="connsiteY110" fmla="*/ 8469 h 9183"/>
                <a:gd name="connsiteX111" fmla="*/ 6544 w 10000"/>
                <a:gd name="connsiteY111" fmla="*/ 8674 h 9183"/>
                <a:gd name="connsiteX112" fmla="*/ 6544 w 10000"/>
                <a:gd name="connsiteY112" fmla="*/ 8878 h 9183"/>
                <a:gd name="connsiteX113" fmla="*/ 6544 w 10000"/>
                <a:gd name="connsiteY113" fmla="*/ 9131 h 9183"/>
                <a:gd name="connsiteX114" fmla="*/ 6686 w 10000"/>
                <a:gd name="connsiteY114" fmla="*/ 9131 h 9183"/>
                <a:gd name="connsiteX115" fmla="*/ 6686 w 10000"/>
                <a:gd name="connsiteY115" fmla="*/ 8469 h 9183"/>
                <a:gd name="connsiteX116" fmla="*/ 6686 w 10000"/>
                <a:gd name="connsiteY116" fmla="*/ 8214 h 9183"/>
                <a:gd name="connsiteX117" fmla="*/ 6657 w 10000"/>
                <a:gd name="connsiteY117" fmla="*/ 8112 h 9183"/>
                <a:gd name="connsiteX118" fmla="*/ 6601 w 10000"/>
                <a:gd name="connsiteY118" fmla="*/ 7959 h 9183"/>
                <a:gd name="connsiteX119" fmla="*/ 6572 w 10000"/>
                <a:gd name="connsiteY119" fmla="*/ 7856 h 9183"/>
                <a:gd name="connsiteX120" fmla="*/ 6544 w 10000"/>
                <a:gd name="connsiteY120" fmla="*/ 7856 h 9183"/>
                <a:gd name="connsiteX121" fmla="*/ 5864 w 10000"/>
                <a:gd name="connsiteY121" fmla="*/ 7551 h 9183"/>
                <a:gd name="connsiteX122" fmla="*/ 6317 w 10000"/>
                <a:gd name="connsiteY122" fmla="*/ 7346 h 9183"/>
                <a:gd name="connsiteX123" fmla="*/ 6544 w 10000"/>
                <a:gd name="connsiteY123" fmla="*/ 6478 h 9183"/>
                <a:gd name="connsiteX124" fmla="*/ 6459 w 10000"/>
                <a:gd name="connsiteY124" fmla="*/ 6376 h 9183"/>
                <a:gd name="connsiteX125" fmla="*/ 6374 w 10000"/>
                <a:gd name="connsiteY125" fmla="*/ 6275 h 9183"/>
                <a:gd name="connsiteX126" fmla="*/ 6317 w 10000"/>
                <a:gd name="connsiteY126" fmla="*/ 6122 h 9183"/>
                <a:gd name="connsiteX127" fmla="*/ 6289 w 10000"/>
                <a:gd name="connsiteY127" fmla="*/ 5969 h 9183"/>
                <a:gd name="connsiteX128" fmla="*/ 6289 w 10000"/>
                <a:gd name="connsiteY128" fmla="*/ 5815 h 9183"/>
                <a:gd name="connsiteX129" fmla="*/ 6289 w 10000"/>
                <a:gd name="connsiteY129" fmla="*/ 5815 h 9183"/>
                <a:gd name="connsiteX130" fmla="*/ 6232 w 10000"/>
                <a:gd name="connsiteY130" fmla="*/ 5611 h 9183"/>
                <a:gd name="connsiteX131" fmla="*/ 6204 w 10000"/>
                <a:gd name="connsiteY131" fmla="*/ 5154 h 9183"/>
                <a:gd name="connsiteX132" fmla="*/ 6176 w 10000"/>
                <a:gd name="connsiteY132" fmla="*/ 4490 h 9183"/>
                <a:gd name="connsiteX133" fmla="*/ 6176 w 10000"/>
                <a:gd name="connsiteY133" fmla="*/ 3827 h 9183"/>
                <a:gd name="connsiteX134" fmla="*/ 6232 w 10000"/>
                <a:gd name="connsiteY134" fmla="*/ 3366 h 9183"/>
                <a:gd name="connsiteX135" fmla="*/ 6402 w 10000"/>
                <a:gd name="connsiteY135" fmla="*/ 3162 h 9183"/>
                <a:gd name="connsiteX136" fmla="*/ 6601 w 10000"/>
                <a:gd name="connsiteY136" fmla="*/ 3010 h 9183"/>
                <a:gd name="connsiteX137" fmla="*/ 6771 w 10000"/>
                <a:gd name="connsiteY137" fmla="*/ 2959 h 9183"/>
                <a:gd name="connsiteX138" fmla="*/ 6856 w 10000"/>
                <a:gd name="connsiteY138" fmla="*/ 2959 h 9183"/>
                <a:gd name="connsiteX139" fmla="*/ 6856 w 10000"/>
                <a:gd name="connsiteY139" fmla="*/ 2959 h 9183"/>
                <a:gd name="connsiteX140" fmla="*/ 6941 w 10000"/>
                <a:gd name="connsiteY140" fmla="*/ 2959 h 9183"/>
                <a:gd name="connsiteX141" fmla="*/ 7110 w 10000"/>
                <a:gd name="connsiteY141" fmla="*/ 3010 h 9183"/>
                <a:gd name="connsiteX142" fmla="*/ 7337 w 10000"/>
                <a:gd name="connsiteY142" fmla="*/ 3162 h 9183"/>
                <a:gd name="connsiteX143" fmla="*/ 7507 w 10000"/>
                <a:gd name="connsiteY143" fmla="*/ 3366 h 9183"/>
                <a:gd name="connsiteX144" fmla="*/ 7592 w 10000"/>
                <a:gd name="connsiteY144" fmla="*/ 3827 h 9183"/>
                <a:gd name="connsiteX145" fmla="*/ 7564 w 10000"/>
                <a:gd name="connsiteY145" fmla="*/ 4490 h 9183"/>
                <a:gd name="connsiteX146" fmla="*/ 7507 w 10000"/>
                <a:gd name="connsiteY146" fmla="*/ 5154 h 9183"/>
                <a:gd name="connsiteX147" fmla="*/ 7479 w 10000"/>
                <a:gd name="connsiteY147" fmla="*/ 5611 h 9183"/>
                <a:gd name="connsiteX148" fmla="*/ 7479 w 10000"/>
                <a:gd name="connsiteY148" fmla="*/ 5815 h 9183"/>
                <a:gd name="connsiteX149" fmla="*/ 7479 w 10000"/>
                <a:gd name="connsiteY149" fmla="*/ 5815 h 9183"/>
                <a:gd name="connsiteX150" fmla="*/ 7422 w 10000"/>
                <a:gd name="connsiteY150" fmla="*/ 5969 h 9183"/>
                <a:gd name="connsiteX151" fmla="*/ 7394 w 10000"/>
                <a:gd name="connsiteY151" fmla="*/ 6122 h 9183"/>
                <a:gd name="connsiteX152" fmla="*/ 7337 w 10000"/>
                <a:gd name="connsiteY152" fmla="*/ 6275 h 9183"/>
                <a:gd name="connsiteX153" fmla="*/ 7309 w 10000"/>
                <a:gd name="connsiteY153" fmla="*/ 6376 h 9183"/>
                <a:gd name="connsiteX154" fmla="*/ 7224 w 10000"/>
                <a:gd name="connsiteY154" fmla="*/ 6478 h 9183"/>
                <a:gd name="connsiteX155" fmla="*/ 7394 w 10000"/>
                <a:gd name="connsiteY155" fmla="*/ 7346 h 9183"/>
                <a:gd name="connsiteX156" fmla="*/ 8244 w 10000"/>
                <a:gd name="connsiteY156" fmla="*/ 7703 h 9183"/>
                <a:gd name="connsiteX157" fmla="*/ 8244 w 10000"/>
                <a:gd name="connsiteY157" fmla="*/ 7703 h 9183"/>
                <a:gd name="connsiteX158" fmla="*/ 8300 w 10000"/>
                <a:gd name="connsiteY158" fmla="*/ 7805 h 9183"/>
                <a:gd name="connsiteX159" fmla="*/ 8329 w 10000"/>
                <a:gd name="connsiteY159" fmla="*/ 7856 h 9183"/>
                <a:gd name="connsiteX160" fmla="*/ 8329 w 10000"/>
                <a:gd name="connsiteY160" fmla="*/ 8008 h 9183"/>
                <a:gd name="connsiteX161" fmla="*/ 8357 w 10000"/>
                <a:gd name="connsiteY161" fmla="*/ 8164 h 9183"/>
                <a:gd name="connsiteX162" fmla="*/ 8357 w 10000"/>
                <a:gd name="connsiteY162" fmla="*/ 8825 h 9183"/>
                <a:gd name="connsiteX163" fmla="*/ 9037 w 10000"/>
                <a:gd name="connsiteY163" fmla="*/ 8164 h 9183"/>
                <a:gd name="connsiteX164" fmla="*/ 9547 w 10000"/>
                <a:gd name="connsiteY164" fmla="*/ 7194 h 9183"/>
                <a:gd name="connsiteX165" fmla="*/ 9887 w 10000"/>
                <a:gd name="connsiteY165" fmla="*/ 5969 h 9183"/>
                <a:gd name="connsiteX166" fmla="*/ 10000 w 10000"/>
                <a:gd name="connsiteY166" fmla="*/ 4539 h 9183"/>
                <a:gd name="connsiteX167" fmla="*/ 9915 w 10000"/>
                <a:gd name="connsiteY167" fmla="*/ 3315 h 9183"/>
                <a:gd name="connsiteX168" fmla="*/ 9688 w 10000"/>
                <a:gd name="connsiteY168" fmla="*/ 2192 h 9183"/>
                <a:gd name="connsiteX169" fmla="*/ 9263 w 10000"/>
                <a:gd name="connsiteY169" fmla="*/ 1326 h 9183"/>
                <a:gd name="connsiteX170" fmla="*/ 8782 w 10000"/>
                <a:gd name="connsiteY170" fmla="*/ 560 h 9183"/>
                <a:gd name="connsiteX171" fmla="*/ 8159 w 10000"/>
                <a:gd name="connsiteY171" fmla="*/ 152 h 9183"/>
                <a:gd name="connsiteX172" fmla="*/ 7479 w 10000"/>
                <a:gd name="connsiteY172" fmla="*/ 0 h 9183"/>
                <a:gd name="connsiteX0" fmla="*/ 7479 w 10000"/>
                <a:gd name="connsiteY0" fmla="*/ 1849 h 11849"/>
                <a:gd name="connsiteX1" fmla="*/ 7025 w 10000"/>
                <a:gd name="connsiteY1" fmla="*/ 1849 h 11849"/>
                <a:gd name="connsiteX2" fmla="*/ 6601 w 10000"/>
                <a:gd name="connsiteY2" fmla="*/ 2070 h 11849"/>
                <a:gd name="connsiteX3" fmla="*/ 2068 w 10000"/>
                <a:gd name="connsiteY3" fmla="*/ 2738 h 11849"/>
                <a:gd name="connsiteX4" fmla="*/ 1416 w 10000"/>
                <a:gd name="connsiteY4" fmla="*/ 3070 h 11849"/>
                <a:gd name="connsiteX5" fmla="*/ 850 w 10000"/>
                <a:gd name="connsiteY5" fmla="*/ 3793 h 11849"/>
                <a:gd name="connsiteX6" fmla="*/ 397 w 10000"/>
                <a:gd name="connsiteY6" fmla="*/ 4737 h 11849"/>
                <a:gd name="connsiteX7" fmla="*/ 113 w 10000"/>
                <a:gd name="connsiteY7" fmla="*/ 5904 h 11849"/>
                <a:gd name="connsiteX8" fmla="*/ 0 w 10000"/>
                <a:gd name="connsiteY8" fmla="*/ 7292 h 11849"/>
                <a:gd name="connsiteX9" fmla="*/ 85 w 10000"/>
                <a:gd name="connsiteY9" fmla="*/ 8404 h 11849"/>
                <a:gd name="connsiteX10" fmla="*/ 283 w 10000"/>
                <a:gd name="connsiteY10" fmla="*/ 9514 h 11849"/>
                <a:gd name="connsiteX11" fmla="*/ 652 w 10000"/>
                <a:gd name="connsiteY11" fmla="*/ 10404 h 11849"/>
                <a:gd name="connsiteX12" fmla="*/ 1048 w 10000"/>
                <a:gd name="connsiteY12" fmla="*/ 11127 h 11849"/>
                <a:gd name="connsiteX13" fmla="*/ 1048 w 10000"/>
                <a:gd name="connsiteY13" fmla="*/ 10739 h 11849"/>
                <a:gd name="connsiteX14" fmla="*/ 1105 w 10000"/>
                <a:gd name="connsiteY14" fmla="*/ 10569 h 11849"/>
                <a:gd name="connsiteX15" fmla="*/ 1105 w 10000"/>
                <a:gd name="connsiteY15" fmla="*/ 10404 h 11849"/>
                <a:gd name="connsiteX16" fmla="*/ 1133 w 10000"/>
                <a:gd name="connsiteY16" fmla="*/ 10348 h 11849"/>
                <a:gd name="connsiteX17" fmla="*/ 1190 w 10000"/>
                <a:gd name="connsiteY17" fmla="*/ 10237 h 11849"/>
                <a:gd name="connsiteX18" fmla="*/ 1190 w 10000"/>
                <a:gd name="connsiteY18" fmla="*/ 10237 h 11849"/>
                <a:gd name="connsiteX19" fmla="*/ 2040 w 10000"/>
                <a:gd name="connsiteY19" fmla="*/ 9849 h 11849"/>
                <a:gd name="connsiteX20" fmla="*/ 2210 w 10000"/>
                <a:gd name="connsiteY20" fmla="*/ 8903 h 11849"/>
                <a:gd name="connsiteX21" fmla="*/ 2125 w 10000"/>
                <a:gd name="connsiteY21" fmla="*/ 8792 h 11849"/>
                <a:gd name="connsiteX22" fmla="*/ 2068 w 10000"/>
                <a:gd name="connsiteY22" fmla="*/ 8682 h 11849"/>
                <a:gd name="connsiteX23" fmla="*/ 2040 w 10000"/>
                <a:gd name="connsiteY23" fmla="*/ 8516 h 11849"/>
                <a:gd name="connsiteX24" fmla="*/ 1983 w 10000"/>
                <a:gd name="connsiteY24" fmla="*/ 8349 h 11849"/>
                <a:gd name="connsiteX25" fmla="*/ 1955 w 10000"/>
                <a:gd name="connsiteY25" fmla="*/ 8239 h 11849"/>
                <a:gd name="connsiteX26" fmla="*/ 1955 w 10000"/>
                <a:gd name="connsiteY26" fmla="*/ 8181 h 11849"/>
                <a:gd name="connsiteX27" fmla="*/ 1955 w 10000"/>
                <a:gd name="connsiteY27" fmla="*/ 7959 h 11849"/>
                <a:gd name="connsiteX28" fmla="*/ 1926 w 10000"/>
                <a:gd name="connsiteY28" fmla="*/ 7462 h 11849"/>
                <a:gd name="connsiteX29" fmla="*/ 1870 w 10000"/>
                <a:gd name="connsiteY29" fmla="*/ 6738 h 11849"/>
                <a:gd name="connsiteX30" fmla="*/ 1841 w 10000"/>
                <a:gd name="connsiteY30" fmla="*/ 6016 h 11849"/>
                <a:gd name="connsiteX31" fmla="*/ 1926 w 10000"/>
                <a:gd name="connsiteY31" fmla="*/ 5514 h 11849"/>
                <a:gd name="connsiteX32" fmla="*/ 2125 w 10000"/>
                <a:gd name="connsiteY32" fmla="*/ 5292 h 11849"/>
                <a:gd name="connsiteX33" fmla="*/ 2323 w 10000"/>
                <a:gd name="connsiteY33" fmla="*/ 5127 h 11849"/>
                <a:gd name="connsiteX34" fmla="*/ 2493 w 10000"/>
                <a:gd name="connsiteY34" fmla="*/ 5071 h 11849"/>
                <a:gd name="connsiteX35" fmla="*/ 2578 w 10000"/>
                <a:gd name="connsiteY35" fmla="*/ 5071 h 11849"/>
                <a:gd name="connsiteX36" fmla="*/ 2578 w 10000"/>
                <a:gd name="connsiteY36" fmla="*/ 5071 h 11849"/>
                <a:gd name="connsiteX37" fmla="*/ 2635 w 10000"/>
                <a:gd name="connsiteY37" fmla="*/ 5071 h 11849"/>
                <a:gd name="connsiteX38" fmla="*/ 2805 w 10000"/>
                <a:gd name="connsiteY38" fmla="*/ 5127 h 11849"/>
                <a:gd name="connsiteX39" fmla="*/ 3003 w 10000"/>
                <a:gd name="connsiteY39" fmla="*/ 5292 h 11849"/>
                <a:gd name="connsiteX40" fmla="*/ 3173 w 10000"/>
                <a:gd name="connsiteY40" fmla="*/ 5514 h 11849"/>
                <a:gd name="connsiteX41" fmla="*/ 3258 w 10000"/>
                <a:gd name="connsiteY41" fmla="*/ 6016 h 11849"/>
                <a:gd name="connsiteX42" fmla="*/ 3258 w 10000"/>
                <a:gd name="connsiteY42" fmla="*/ 6738 h 11849"/>
                <a:gd name="connsiteX43" fmla="*/ 3229 w 10000"/>
                <a:gd name="connsiteY43" fmla="*/ 7462 h 11849"/>
                <a:gd name="connsiteX44" fmla="*/ 3173 w 10000"/>
                <a:gd name="connsiteY44" fmla="*/ 7959 h 11849"/>
                <a:gd name="connsiteX45" fmla="*/ 3144 w 10000"/>
                <a:gd name="connsiteY45" fmla="*/ 8181 h 11849"/>
                <a:gd name="connsiteX46" fmla="*/ 3144 w 10000"/>
                <a:gd name="connsiteY46" fmla="*/ 8239 h 11849"/>
                <a:gd name="connsiteX47" fmla="*/ 3144 w 10000"/>
                <a:gd name="connsiteY47" fmla="*/ 8349 h 11849"/>
                <a:gd name="connsiteX48" fmla="*/ 3088 w 10000"/>
                <a:gd name="connsiteY48" fmla="*/ 8516 h 11849"/>
                <a:gd name="connsiteX49" fmla="*/ 3059 w 10000"/>
                <a:gd name="connsiteY49" fmla="*/ 8682 h 11849"/>
                <a:gd name="connsiteX50" fmla="*/ 2975 w 10000"/>
                <a:gd name="connsiteY50" fmla="*/ 8792 h 11849"/>
                <a:gd name="connsiteX51" fmla="*/ 2946 w 10000"/>
                <a:gd name="connsiteY51" fmla="*/ 8903 h 11849"/>
                <a:gd name="connsiteX52" fmla="*/ 3088 w 10000"/>
                <a:gd name="connsiteY52" fmla="*/ 9849 h 11849"/>
                <a:gd name="connsiteX53" fmla="*/ 3541 w 10000"/>
                <a:gd name="connsiteY53" fmla="*/ 10072 h 11849"/>
                <a:gd name="connsiteX54" fmla="*/ 2890 w 10000"/>
                <a:gd name="connsiteY54" fmla="*/ 10404 h 11849"/>
                <a:gd name="connsiteX55" fmla="*/ 2861 w 10000"/>
                <a:gd name="connsiteY55" fmla="*/ 10404 h 11849"/>
                <a:gd name="connsiteX56" fmla="*/ 2805 w 10000"/>
                <a:gd name="connsiteY56" fmla="*/ 10516 h 11849"/>
                <a:gd name="connsiteX57" fmla="*/ 2776 w 10000"/>
                <a:gd name="connsiteY57" fmla="*/ 10683 h 11849"/>
                <a:gd name="connsiteX58" fmla="*/ 2720 w 10000"/>
                <a:gd name="connsiteY58" fmla="*/ 10794 h 11849"/>
                <a:gd name="connsiteX59" fmla="*/ 2720 w 10000"/>
                <a:gd name="connsiteY59" fmla="*/ 11071 h 11849"/>
                <a:gd name="connsiteX60" fmla="*/ 2720 w 10000"/>
                <a:gd name="connsiteY60" fmla="*/ 11849 h 11849"/>
                <a:gd name="connsiteX61" fmla="*/ 2946 w 10000"/>
                <a:gd name="connsiteY61" fmla="*/ 11849 h 11849"/>
                <a:gd name="connsiteX62" fmla="*/ 2946 w 10000"/>
                <a:gd name="connsiteY62" fmla="*/ 11295 h 11849"/>
                <a:gd name="connsiteX63" fmla="*/ 2946 w 10000"/>
                <a:gd name="connsiteY63" fmla="*/ 11071 h 11849"/>
                <a:gd name="connsiteX64" fmla="*/ 2975 w 10000"/>
                <a:gd name="connsiteY64" fmla="*/ 10906 h 11849"/>
                <a:gd name="connsiteX65" fmla="*/ 3003 w 10000"/>
                <a:gd name="connsiteY65" fmla="*/ 10794 h 11849"/>
                <a:gd name="connsiteX66" fmla="*/ 3059 w 10000"/>
                <a:gd name="connsiteY66" fmla="*/ 10739 h 11849"/>
                <a:gd name="connsiteX67" fmla="*/ 3059 w 10000"/>
                <a:gd name="connsiteY67" fmla="*/ 10683 h 11849"/>
                <a:gd name="connsiteX68" fmla="*/ 4079 w 10000"/>
                <a:gd name="connsiteY68" fmla="*/ 10182 h 11849"/>
                <a:gd name="connsiteX69" fmla="*/ 4278 w 10000"/>
                <a:gd name="connsiteY69" fmla="*/ 9071 h 11849"/>
                <a:gd name="connsiteX70" fmla="*/ 4193 w 10000"/>
                <a:gd name="connsiteY70" fmla="*/ 8903 h 11849"/>
                <a:gd name="connsiteX71" fmla="*/ 4108 w 10000"/>
                <a:gd name="connsiteY71" fmla="*/ 8737 h 11849"/>
                <a:gd name="connsiteX72" fmla="*/ 4079 w 10000"/>
                <a:gd name="connsiteY72" fmla="*/ 8571 h 11849"/>
                <a:gd name="connsiteX73" fmla="*/ 4051 w 10000"/>
                <a:gd name="connsiteY73" fmla="*/ 8349 h 11849"/>
                <a:gd name="connsiteX74" fmla="*/ 3994 w 10000"/>
                <a:gd name="connsiteY74" fmla="*/ 8239 h 11849"/>
                <a:gd name="connsiteX75" fmla="*/ 3994 w 10000"/>
                <a:gd name="connsiteY75" fmla="*/ 8181 h 11849"/>
                <a:gd name="connsiteX76" fmla="*/ 3994 w 10000"/>
                <a:gd name="connsiteY76" fmla="*/ 8015 h 11849"/>
                <a:gd name="connsiteX77" fmla="*/ 3966 w 10000"/>
                <a:gd name="connsiteY77" fmla="*/ 7627 h 11849"/>
                <a:gd name="connsiteX78" fmla="*/ 3909 w 10000"/>
                <a:gd name="connsiteY78" fmla="*/ 6960 h 11849"/>
                <a:gd name="connsiteX79" fmla="*/ 3881 w 10000"/>
                <a:gd name="connsiteY79" fmla="*/ 6238 h 11849"/>
                <a:gd name="connsiteX80" fmla="*/ 3881 w 10000"/>
                <a:gd name="connsiteY80" fmla="*/ 5627 h 11849"/>
                <a:gd name="connsiteX81" fmla="*/ 3909 w 10000"/>
                <a:gd name="connsiteY81" fmla="*/ 5127 h 11849"/>
                <a:gd name="connsiteX82" fmla="*/ 4079 w 10000"/>
                <a:gd name="connsiteY82" fmla="*/ 4737 h 11849"/>
                <a:gd name="connsiteX83" fmla="*/ 4278 w 10000"/>
                <a:gd name="connsiteY83" fmla="*/ 4570 h 11849"/>
                <a:gd name="connsiteX84" fmla="*/ 4476 w 10000"/>
                <a:gd name="connsiteY84" fmla="*/ 4405 h 11849"/>
                <a:gd name="connsiteX85" fmla="*/ 4646 w 10000"/>
                <a:gd name="connsiteY85" fmla="*/ 4405 h 11849"/>
                <a:gd name="connsiteX86" fmla="*/ 4731 w 10000"/>
                <a:gd name="connsiteY86" fmla="*/ 4405 h 11849"/>
                <a:gd name="connsiteX87" fmla="*/ 4731 w 10000"/>
                <a:gd name="connsiteY87" fmla="*/ 4405 h 11849"/>
                <a:gd name="connsiteX88" fmla="*/ 4788 w 10000"/>
                <a:gd name="connsiteY88" fmla="*/ 4405 h 11849"/>
                <a:gd name="connsiteX89" fmla="*/ 4929 w 10000"/>
                <a:gd name="connsiteY89" fmla="*/ 4405 h 11849"/>
                <a:gd name="connsiteX90" fmla="*/ 5127 w 10000"/>
                <a:gd name="connsiteY90" fmla="*/ 4570 h 11849"/>
                <a:gd name="connsiteX91" fmla="*/ 5354 w 10000"/>
                <a:gd name="connsiteY91" fmla="*/ 4737 h 11849"/>
                <a:gd name="connsiteX92" fmla="*/ 5496 w 10000"/>
                <a:gd name="connsiteY92" fmla="*/ 5127 h 11849"/>
                <a:gd name="connsiteX93" fmla="*/ 5581 w 10000"/>
                <a:gd name="connsiteY93" fmla="*/ 5627 h 11849"/>
                <a:gd name="connsiteX94" fmla="*/ 5552 w 10000"/>
                <a:gd name="connsiteY94" fmla="*/ 6238 h 11849"/>
                <a:gd name="connsiteX95" fmla="*/ 5552 w 10000"/>
                <a:gd name="connsiteY95" fmla="*/ 6960 h 11849"/>
                <a:gd name="connsiteX96" fmla="*/ 5467 w 10000"/>
                <a:gd name="connsiteY96" fmla="*/ 7627 h 11849"/>
                <a:gd name="connsiteX97" fmla="*/ 5467 w 10000"/>
                <a:gd name="connsiteY97" fmla="*/ 8015 h 11849"/>
                <a:gd name="connsiteX98" fmla="*/ 5439 w 10000"/>
                <a:gd name="connsiteY98" fmla="*/ 8181 h 11849"/>
                <a:gd name="connsiteX99" fmla="*/ 5439 w 10000"/>
                <a:gd name="connsiteY99" fmla="*/ 8239 h 11849"/>
                <a:gd name="connsiteX100" fmla="*/ 5439 w 10000"/>
                <a:gd name="connsiteY100" fmla="*/ 8349 h 11849"/>
                <a:gd name="connsiteX101" fmla="*/ 5382 w 10000"/>
                <a:gd name="connsiteY101" fmla="*/ 8571 h 11849"/>
                <a:gd name="connsiteX102" fmla="*/ 5297 w 10000"/>
                <a:gd name="connsiteY102" fmla="*/ 8737 h 11849"/>
                <a:gd name="connsiteX103" fmla="*/ 5269 w 10000"/>
                <a:gd name="connsiteY103" fmla="*/ 8903 h 11849"/>
                <a:gd name="connsiteX104" fmla="*/ 5127 w 10000"/>
                <a:gd name="connsiteY104" fmla="*/ 9071 h 11849"/>
                <a:gd name="connsiteX105" fmla="*/ 5354 w 10000"/>
                <a:gd name="connsiteY105" fmla="*/ 10182 h 11849"/>
                <a:gd name="connsiteX106" fmla="*/ 6374 w 10000"/>
                <a:gd name="connsiteY106" fmla="*/ 10683 h 11849"/>
                <a:gd name="connsiteX107" fmla="*/ 6374 w 10000"/>
                <a:gd name="connsiteY107" fmla="*/ 10739 h 11849"/>
                <a:gd name="connsiteX108" fmla="*/ 6402 w 10000"/>
                <a:gd name="connsiteY108" fmla="*/ 10794 h 11849"/>
                <a:gd name="connsiteX109" fmla="*/ 6459 w 10000"/>
                <a:gd name="connsiteY109" fmla="*/ 10906 h 11849"/>
                <a:gd name="connsiteX110" fmla="*/ 6487 w 10000"/>
                <a:gd name="connsiteY110" fmla="*/ 11071 h 11849"/>
                <a:gd name="connsiteX111" fmla="*/ 6544 w 10000"/>
                <a:gd name="connsiteY111" fmla="*/ 11295 h 11849"/>
                <a:gd name="connsiteX112" fmla="*/ 6544 w 10000"/>
                <a:gd name="connsiteY112" fmla="*/ 11517 h 11849"/>
                <a:gd name="connsiteX113" fmla="*/ 6544 w 10000"/>
                <a:gd name="connsiteY113" fmla="*/ 11792 h 11849"/>
                <a:gd name="connsiteX114" fmla="*/ 6686 w 10000"/>
                <a:gd name="connsiteY114" fmla="*/ 11792 h 11849"/>
                <a:gd name="connsiteX115" fmla="*/ 6686 w 10000"/>
                <a:gd name="connsiteY115" fmla="*/ 11071 h 11849"/>
                <a:gd name="connsiteX116" fmla="*/ 6686 w 10000"/>
                <a:gd name="connsiteY116" fmla="*/ 10794 h 11849"/>
                <a:gd name="connsiteX117" fmla="*/ 6657 w 10000"/>
                <a:gd name="connsiteY117" fmla="*/ 10683 h 11849"/>
                <a:gd name="connsiteX118" fmla="*/ 6601 w 10000"/>
                <a:gd name="connsiteY118" fmla="*/ 10516 h 11849"/>
                <a:gd name="connsiteX119" fmla="*/ 6572 w 10000"/>
                <a:gd name="connsiteY119" fmla="*/ 10404 h 11849"/>
                <a:gd name="connsiteX120" fmla="*/ 6544 w 10000"/>
                <a:gd name="connsiteY120" fmla="*/ 10404 h 11849"/>
                <a:gd name="connsiteX121" fmla="*/ 5864 w 10000"/>
                <a:gd name="connsiteY121" fmla="*/ 10072 h 11849"/>
                <a:gd name="connsiteX122" fmla="*/ 6317 w 10000"/>
                <a:gd name="connsiteY122" fmla="*/ 9849 h 11849"/>
                <a:gd name="connsiteX123" fmla="*/ 6544 w 10000"/>
                <a:gd name="connsiteY123" fmla="*/ 8903 h 11849"/>
                <a:gd name="connsiteX124" fmla="*/ 6459 w 10000"/>
                <a:gd name="connsiteY124" fmla="*/ 8792 h 11849"/>
                <a:gd name="connsiteX125" fmla="*/ 6374 w 10000"/>
                <a:gd name="connsiteY125" fmla="*/ 8682 h 11849"/>
                <a:gd name="connsiteX126" fmla="*/ 6317 w 10000"/>
                <a:gd name="connsiteY126" fmla="*/ 8516 h 11849"/>
                <a:gd name="connsiteX127" fmla="*/ 6289 w 10000"/>
                <a:gd name="connsiteY127" fmla="*/ 8349 h 11849"/>
                <a:gd name="connsiteX128" fmla="*/ 6289 w 10000"/>
                <a:gd name="connsiteY128" fmla="*/ 8181 h 11849"/>
                <a:gd name="connsiteX129" fmla="*/ 6289 w 10000"/>
                <a:gd name="connsiteY129" fmla="*/ 8181 h 11849"/>
                <a:gd name="connsiteX130" fmla="*/ 6232 w 10000"/>
                <a:gd name="connsiteY130" fmla="*/ 7959 h 11849"/>
                <a:gd name="connsiteX131" fmla="*/ 6204 w 10000"/>
                <a:gd name="connsiteY131" fmla="*/ 7462 h 11849"/>
                <a:gd name="connsiteX132" fmla="*/ 6176 w 10000"/>
                <a:gd name="connsiteY132" fmla="*/ 6738 h 11849"/>
                <a:gd name="connsiteX133" fmla="*/ 6176 w 10000"/>
                <a:gd name="connsiteY133" fmla="*/ 6016 h 11849"/>
                <a:gd name="connsiteX134" fmla="*/ 6232 w 10000"/>
                <a:gd name="connsiteY134" fmla="*/ 5514 h 11849"/>
                <a:gd name="connsiteX135" fmla="*/ 6402 w 10000"/>
                <a:gd name="connsiteY135" fmla="*/ 5292 h 11849"/>
                <a:gd name="connsiteX136" fmla="*/ 6601 w 10000"/>
                <a:gd name="connsiteY136" fmla="*/ 5127 h 11849"/>
                <a:gd name="connsiteX137" fmla="*/ 6771 w 10000"/>
                <a:gd name="connsiteY137" fmla="*/ 5071 h 11849"/>
                <a:gd name="connsiteX138" fmla="*/ 6856 w 10000"/>
                <a:gd name="connsiteY138" fmla="*/ 5071 h 11849"/>
                <a:gd name="connsiteX139" fmla="*/ 6856 w 10000"/>
                <a:gd name="connsiteY139" fmla="*/ 5071 h 11849"/>
                <a:gd name="connsiteX140" fmla="*/ 6941 w 10000"/>
                <a:gd name="connsiteY140" fmla="*/ 5071 h 11849"/>
                <a:gd name="connsiteX141" fmla="*/ 7110 w 10000"/>
                <a:gd name="connsiteY141" fmla="*/ 5127 h 11849"/>
                <a:gd name="connsiteX142" fmla="*/ 7337 w 10000"/>
                <a:gd name="connsiteY142" fmla="*/ 5292 h 11849"/>
                <a:gd name="connsiteX143" fmla="*/ 7507 w 10000"/>
                <a:gd name="connsiteY143" fmla="*/ 5514 h 11849"/>
                <a:gd name="connsiteX144" fmla="*/ 7592 w 10000"/>
                <a:gd name="connsiteY144" fmla="*/ 6016 h 11849"/>
                <a:gd name="connsiteX145" fmla="*/ 7564 w 10000"/>
                <a:gd name="connsiteY145" fmla="*/ 6738 h 11849"/>
                <a:gd name="connsiteX146" fmla="*/ 7507 w 10000"/>
                <a:gd name="connsiteY146" fmla="*/ 7462 h 11849"/>
                <a:gd name="connsiteX147" fmla="*/ 7479 w 10000"/>
                <a:gd name="connsiteY147" fmla="*/ 7959 h 11849"/>
                <a:gd name="connsiteX148" fmla="*/ 7479 w 10000"/>
                <a:gd name="connsiteY148" fmla="*/ 8181 h 11849"/>
                <a:gd name="connsiteX149" fmla="*/ 7479 w 10000"/>
                <a:gd name="connsiteY149" fmla="*/ 8181 h 11849"/>
                <a:gd name="connsiteX150" fmla="*/ 7422 w 10000"/>
                <a:gd name="connsiteY150" fmla="*/ 8349 h 11849"/>
                <a:gd name="connsiteX151" fmla="*/ 7394 w 10000"/>
                <a:gd name="connsiteY151" fmla="*/ 8516 h 11849"/>
                <a:gd name="connsiteX152" fmla="*/ 7337 w 10000"/>
                <a:gd name="connsiteY152" fmla="*/ 8682 h 11849"/>
                <a:gd name="connsiteX153" fmla="*/ 7309 w 10000"/>
                <a:gd name="connsiteY153" fmla="*/ 8792 h 11849"/>
                <a:gd name="connsiteX154" fmla="*/ 7224 w 10000"/>
                <a:gd name="connsiteY154" fmla="*/ 8903 h 11849"/>
                <a:gd name="connsiteX155" fmla="*/ 7394 w 10000"/>
                <a:gd name="connsiteY155" fmla="*/ 9849 h 11849"/>
                <a:gd name="connsiteX156" fmla="*/ 8244 w 10000"/>
                <a:gd name="connsiteY156" fmla="*/ 10237 h 11849"/>
                <a:gd name="connsiteX157" fmla="*/ 8244 w 10000"/>
                <a:gd name="connsiteY157" fmla="*/ 10237 h 11849"/>
                <a:gd name="connsiteX158" fmla="*/ 8300 w 10000"/>
                <a:gd name="connsiteY158" fmla="*/ 10348 h 11849"/>
                <a:gd name="connsiteX159" fmla="*/ 8329 w 10000"/>
                <a:gd name="connsiteY159" fmla="*/ 10404 h 11849"/>
                <a:gd name="connsiteX160" fmla="*/ 8329 w 10000"/>
                <a:gd name="connsiteY160" fmla="*/ 10569 h 11849"/>
                <a:gd name="connsiteX161" fmla="*/ 8357 w 10000"/>
                <a:gd name="connsiteY161" fmla="*/ 10739 h 11849"/>
                <a:gd name="connsiteX162" fmla="*/ 8357 w 10000"/>
                <a:gd name="connsiteY162" fmla="*/ 11459 h 11849"/>
                <a:gd name="connsiteX163" fmla="*/ 9037 w 10000"/>
                <a:gd name="connsiteY163" fmla="*/ 10739 h 11849"/>
                <a:gd name="connsiteX164" fmla="*/ 9547 w 10000"/>
                <a:gd name="connsiteY164" fmla="*/ 9683 h 11849"/>
                <a:gd name="connsiteX165" fmla="*/ 9887 w 10000"/>
                <a:gd name="connsiteY165" fmla="*/ 8349 h 11849"/>
                <a:gd name="connsiteX166" fmla="*/ 10000 w 10000"/>
                <a:gd name="connsiteY166" fmla="*/ 6792 h 11849"/>
                <a:gd name="connsiteX167" fmla="*/ 9915 w 10000"/>
                <a:gd name="connsiteY167" fmla="*/ 5459 h 11849"/>
                <a:gd name="connsiteX168" fmla="*/ 9688 w 10000"/>
                <a:gd name="connsiteY168" fmla="*/ 4236 h 11849"/>
                <a:gd name="connsiteX169" fmla="*/ 9263 w 10000"/>
                <a:gd name="connsiteY169" fmla="*/ 3293 h 11849"/>
                <a:gd name="connsiteX170" fmla="*/ 8782 w 10000"/>
                <a:gd name="connsiteY170" fmla="*/ 2459 h 11849"/>
                <a:gd name="connsiteX171" fmla="*/ 8159 w 10000"/>
                <a:gd name="connsiteY171" fmla="*/ 2015 h 11849"/>
                <a:gd name="connsiteX172" fmla="*/ 7479 w 10000"/>
                <a:gd name="connsiteY172" fmla="*/ 1849 h 11849"/>
                <a:gd name="connsiteX0" fmla="*/ 7479 w 10000"/>
                <a:gd name="connsiteY0" fmla="*/ 3456 h 13456"/>
                <a:gd name="connsiteX1" fmla="*/ 7025 w 10000"/>
                <a:gd name="connsiteY1" fmla="*/ 3456 h 13456"/>
                <a:gd name="connsiteX2" fmla="*/ 6601 w 10000"/>
                <a:gd name="connsiteY2" fmla="*/ 3677 h 13456"/>
                <a:gd name="connsiteX3" fmla="*/ 2068 w 10000"/>
                <a:gd name="connsiteY3" fmla="*/ 4345 h 13456"/>
                <a:gd name="connsiteX4" fmla="*/ 1416 w 10000"/>
                <a:gd name="connsiteY4" fmla="*/ 4677 h 13456"/>
                <a:gd name="connsiteX5" fmla="*/ 850 w 10000"/>
                <a:gd name="connsiteY5" fmla="*/ 5400 h 13456"/>
                <a:gd name="connsiteX6" fmla="*/ 397 w 10000"/>
                <a:gd name="connsiteY6" fmla="*/ 6344 h 13456"/>
                <a:gd name="connsiteX7" fmla="*/ 113 w 10000"/>
                <a:gd name="connsiteY7" fmla="*/ 7511 h 13456"/>
                <a:gd name="connsiteX8" fmla="*/ 0 w 10000"/>
                <a:gd name="connsiteY8" fmla="*/ 8899 h 13456"/>
                <a:gd name="connsiteX9" fmla="*/ 85 w 10000"/>
                <a:gd name="connsiteY9" fmla="*/ 10011 h 13456"/>
                <a:gd name="connsiteX10" fmla="*/ 283 w 10000"/>
                <a:gd name="connsiteY10" fmla="*/ 11121 h 13456"/>
                <a:gd name="connsiteX11" fmla="*/ 652 w 10000"/>
                <a:gd name="connsiteY11" fmla="*/ 12011 h 13456"/>
                <a:gd name="connsiteX12" fmla="*/ 1048 w 10000"/>
                <a:gd name="connsiteY12" fmla="*/ 12734 h 13456"/>
                <a:gd name="connsiteX13" fmla="*/ 1048 w 10000"/>
                <a:gd name="connsiteY13" fmla="*/ 12346 h 13456"/>
                <a:gd name="connsiteX14" fmla="*/ 1105 w 10000"/>
                <a:gd name="connsiteY14" fmla="*/ 12176 h 13456"/>
                <a:gd name="connsiteX15" fmla="*/ 1105 w 10000"/>
                <a:gd name="connsiteY15" fmla="*/ 12011 h 13456"/>
                <a:gd name="connsiteX16" fmla="*/ 1133 w 10000"/>
                <a:gd name="connsiteY16" fmla="*/ 11955 h 13456"/>
                <a:gd name="connsiteX17" fmla="*/ 1190 w 10000"/>
                <a:gd name="connsiteY17" fmla="*/ 11844 h 13456"/>
                <a:gd name="connsiteX18" fmla="*/ 1190 w 10000"/>
                <a:gd name="connsiteY18" fmla="*/ 11844 h 13456"/>
                <a:gd name="connsiteX19" fmla="*/ 2040 w 10000"/>
                <a:gd name="connsiteY19" fmla="*/ 11456 h 13456"/>
                <a:gd name="connsiteX20" fmla="*/ 2210 w 10000"/>
                <a:gd name="connsiteY20" fmla="*/ 10510 h 13456"/>
                <a:gd name="connsiteX21" fmla="*/ 2125 w 10000"/>
                <a:gd name="connsiteY21" fmla="*/ 10399 h 13456"/>
                <a:gd name="connsiteX22" fmla="*/ 2068 w 10000"/>
                <a:gd name="connsiteY22" fmla="*/ 10289 h 13456"/>
                <a:gd name="connsiteX23" fmla="*/ 2040 w 10000"/>
                <a:gd name="connsiteY23" fmla="*/ 10123 h 13456"/>
                <a:gd name="connsiteX24" fmla="*/ 1983 w 10000"/>
                <a:gd name="connsiteY24" fmla="*/ 9956 h 13456"/>
                <a:gd name="connsiteX25" fmla="*/ 1955 w 10000"/>
                <a:gd name="connsiteY25" fmla="*/ 9846 h 13456"/>
                <a:gd name="connsiteX26" fmla="*/ 1955 w 10000"/>
                <a:gd name="connsiteY26" fmla="*/ 9788 h 13456"/>
                <a:gd name="connsiteX27" fmla="*/ 1955 w 10000"/>
                <a:gd name="connsiteY27" fmla="*/ 9566 h 13456"/>
                <a:gd name="connsiteX28" fmla="*/ 1926 w 10000"/>
                <a:gd name="connsiteY28" fmla="*/ 9069 h 13456"/>
                <a:gd name="connsiteX29" fmla="*/ 1870 w 10000"/>
                <a:gd name="connsiteY29" fmla="*/ 8345 h 13456"/>
                <a:gd name="connsiteX30" fmla="*/ 1841 w 10000"/>
                <a:gd name="connsiteY30" fmla="*/ 7623 h 13456"/>
                <a:gd name="connsiteX31" fmla="*/ 1926 w 10000"/>
                <a:gd name="connsiteY31" fmla="*/ 7121 h 13456"/>
                <a:gd name="connsiteX32" fmla="*/ 2125 w 10000"/>
                <a:gd name="connsiteY32" fmla="*/ 6899 h 13456"/>
                <a:gd name="connsiteX33" fmla="*/ 2323 w 10000"/>
                <a:gd name="connsiteY33" fmla="*/ 6734 h 13456"/>
                <a:gd name="connsiteX34" fmla="*/ 2493 w 10000"/>
                <a:gd name="connsiteY34" fmla="*/ 6678 h 13456"/>
                <a:gd name="connsiteX35" fmla="*/ 2578 w 10000"/>
                <a:gd name="connsiteY35" fmla="*/ 6678 h 13456"/>
                <a:gd name="connsiteX36" fmla="*/ 2578 w 10000"/>
                <a:gd name="connsiteY36" fmla="*/ 6678 h 13456"/>
                <a:gd name="connsiteX37" fmla="*/ 2635 w 10000"/>
                <a:gd name="connsiteY37" fmla="*/ 6678 h 13456"/>
                <a:gd name="connsiteX38" fmla="*/ 2805 w 10000"/>
                <a:gd name="connsiteY38" fmla="*/ 6734 h 13456"/>
                <a:gd name="connsiteX39" fmla="*/ 3003 w 10000"/>
                <a:gd name="connsiteY39" fmla="*/ 6899 h 13456"/>
                <a:gd name="connsiteX40" fmla="*/ 3173 w 10000"/>
                <a:gd name="connsiteY40" fmla="*/ 7121 h 13456"/>
                <a:gd name="connsiteX41" fmla="*/ 3258 w 10000"/>
                <a:gd name="connsiteY41" fmla="*/ 7623 h 13456"/>
                <a:gd name="connsiteX42" fmla="*/ 3258 w 10000"/>
                <a:gd name="connsiteY42" fmla="*/ 8345 h 13456"/>
                <a:gd name="connsiteX43" fmla="*/ 3229 w 10000"/>
                <a:gd name="connsiteY43" fmla="*/ 9069 h 13456"/>
                <a:gd name="connsiteX44" fmla="*/ 3173 w 10000"/>
                <a:gd name="connsiteY44" fmla="*/ 9566 h 13456"/>
                <a:gd name="connsiteX45" fmla="*/ 3144 w 10000"/>
                <a:gd name="connsiteY45" fmla="*/ 9788 h 13456"/>
                <a:gd name="connsiteX46" fmla="*/ 3144 w 10000"/>
                <a:gd name="connsiteY46" fmla="*/ 9846 h 13456"/>
                <a:gd name="connsiteX47" fmla="*/ 3144 w 10000"/>
                <a:gd name="connsiteY47" fmla="*/ 9956 h 13456"/>
                <a:gd name="connsiteX48" fmla="*/ 3088 w 10000"/>
                <a:gd name="connsiteY48" fmla="*/ 10123 h 13456"/>
                <a:gd name="connsiteX49" fmla="*/ 3059 w 10000"/>
                <a:gd name="connsiteY49" fmla="*/ 10289 h 13456"/>
                <a:gd name="connsiteX50" fmla="*/ 2975 w 10000"/>
                <a:gd name="connsiteY50" fmla="*/ 10399 h 13456"/>
                <a:gd name="connsiteX51" fmla="*/ 2946 w 10000"/>
                <a:gd name="connsiteY51" fmla="*/ 10510 h 13456"/>
                <a:gd name="connsiteX52" fmla="*/ 3088 w 10000"/>
                <a:gd name="connsiteY52" fmla="*/ 11456 h 13456"/>
                <a:gd name="connsiteX53" fmla="*/ 3541 w 10000"/>
                <a:gd name="connsiteY53" fmla="*/ 11679 h 13456"/>
                <a:gd name="connsiteX54" fmla="*/ 2890 w 10000"/>
                <a:gd name="connsiteY54" fmla="*/ 12011 h 13456"/>
                <a:gd name="connsiteX55" fmla="*/ 2861 w 10000"/>
                <a:gd name="connsiteY55" fmla="*/ 12011 h 13456"/>
                <a:gd name="connsiteX56" fmla="*/ 2805 w 10000"/>
                <a:gd name="connsiteY56" fmla="*/ 12123 h 13456"/>
                <a:gd name="connsiteX57" fmla="*/ 2776 w 10000"/>
                <a:gd name="connsiteY57" fmla="*/ 12290 h 13456"/>
                <a:gd name="connsiteX58" fmla="*/ 2720 w 10000"/>
                <a:gd name="connsiteY58" fmla="*/ 12401 h 13456"/>
                <a:gd name="connsiteX59" fmla="*/ 2720 w 10000"/>
                <a:gd name="connsiteY59" fmla="*/ 12678 h 13456"/>
                <a:gd name="connsiteX60" fmla="*/ 2720 w 10000"/>
                <a:gd name="connsiteY60" fmla="*/ 13456 h 13456"/>
                <a:gd name="connsiteX61" fmla="*/ 2946 w 10000"/>
                <a:gd name="connsiteY61" fmla="*/ 13456 h 13456"/>
                <a:gd name="connsiteX62" fmla="*/ 2946 w 10000"/>
                <a:gd name="connsiteY62" fmla="*/ 12902 h 13456"/>
                <a:gd name="connsiteX63" fmla="*/ 2946 w 10000"/>
                <a:gd name="connsiteY63" fmla="*/ 12678 h 13456"/>
                <a:gd name="connsiteX64" fmla="*/ 2975 w 10000"/>
                <a:gd name="connsiteY64" fmla="*/ 12513 h 13456"/>
                <a:gd name="connsiteX65" fmla="*/ 3003 w 10000"/>
                <a:gd name="connsiteY65" fmla="*/ 12401 h 13456"/>
                <a:gd name="connsiteX66" fmla="*/ 3059 w 10000"/>
                <a:gd name="connsiteY66" fmla="*/ 12346 h 13456"/>
                <a:gd name="connsiteX67" fmla="*/ 3059 w 10000"/>
                <a:gd name="connsiteY67" fmla="*/ 12290 h 13456"/>
                <a:gd name="connsiteX68" fmla="*/ 4079 w 10000"/>
                <a:gd name="connsiteY68" fmla="*/ 11789 h 13456"/>
                <a:gd name="connsiteX69" fmla="*/ 4278 w 10000"/>
                <a:gd name="connsiteY69" fmla="*/ 10678 h 13456"/>
                <a:gd name="connsiteX70" fmla="*/ 4193 w 10000"/>
                <a:gd name="connsiteY70" fmla="*/ 10510 h 13456"/>
                <a:gd name="connsiteX71" fmla="*/ 4108 w 10000"/>
                <a:gd name="connsiteY71" fmla="*/ 10344 h 13456"/>
                <a:gd name="connsiteX72" fmla="*/ 4079 w 10000"/>
                <a:gd name="connsiteY72" fmla="*/ 10178 h 13456"/>
                <a:gd name="connsiteX73" fmla="*/ 4051 w 10000"/>
                <a:gd name="connsiteY73" fmla="*/ 9956 h 13456"/>
                <a:gd name="connsiteX74" fmla="*/ 3994 w 10000"/>
                <a:gd name="connsiteY74" fmla="*/ 9846 h 13456"/>
                <a:gd name="connsiteX75" fmla="*/ 3994 w 10000"/>
                <a:gd name="connsiteY75" fmla="*/ 9788 h 13456"/>
                <a:gd name="connsiteX76" fmla="*/ 3994 w 10000"/>
                <a:gd name="connsiteY76" fmla="*/ 9622 h 13456"/>
                <a:gd name="connsiteX77" fmla="*/ 3966 w 10000"/>
                <a:gd name="connsiteY77" fmla="*/ 9234 h 13456"/>
                <a:gd name="connsiteX78" fmla="*/ 3909 w 10000"/>
                <a:gd name="connsiteY78" fmla="*/ 8567 h 13456"/>
                <a:gd name="connsiteX79" fmla="*/ 3881 w 10000"/>
                <a:gd name="connsiteY79" fmla="*/ 7845 h 13456"/>
                <a:gd name="connsiteX80" fmla="*/ 3881 w 10000"/>
                <a:gd name="connsiteY80" fmla="*/ 7234 h 13456"/>
                <a:gd name="connsiteX81" fmla="*/ 3909 w 10000"/>
                <a:gd name="connsiteY81" fmla="*/ 6734 h 13456"/>
                <a:gd name="connsiteX82" fmla="*/ 4079 w 10000"/>
                <a:gd name="connsiteY82" fmla="*/ 6344 h 13456"/>
                <a:gd name="connsiteX83" fmla="*/ 4278 w 10000"/>
                <a:gd name="connsiteY83" fmla="*/ 6177 h 13456"/>
                <a:gd name="connsiteX84" fmla="*/ 4476 w 10000"/>
                <a:gd name="connsiteY84" fmla="*/ 6012 h 13456"/>
                <a:gd name="connsiteX85" fmla="*/ 4646 w 10000"/>
                <a:gd name="connsiteY85" fmla="*/ 6012 h 13456"/>
                <a:gd name="connsiteX86" fmla="*/ 4731 w 10000"/>
                <a:gd name="connsiteY86" fmla="*/ 6012 h 13456"/>
                <a:gd name="connsiteX87" fmla="*/ 4731 w 10000"/>
                <a:gd name="connsiteY87" fmla="*/ 6012 h 13456"/>
                <a:gd name="connsiteX88" fmla="*/ 4788 w 10000"/>
                <a:gd name="connsiteY88" fmla="*/ 6012 h 13456"/>
                <a:gd name="connsiteX89" fmla="*/ 4929 w 10000"/>
                <a:gd name="connsiteY89" fmla="*/ 6012 h 13456"/>
                <a:gd name="connsiteX90" fmla="*/ 5127 w 10000"/>
                <a:gd name="connsiteY90" fmla="*/ 6177 h 13456"/>
                <a:gd name="connsiteX91" fmla="*/ 5354 w 10000"/>
                <a:gd name="connsiteY91" fmla="*/ 6344 h 13456"/>
                <a:gd name="connsiteX92" fmla="*/ 5496 w 10000"/>
                <a:gd name="connsiteY92" fmla="*/ 6734 h 13456"/>
                <a:gd name="connsiteX93" fmla="*/ 5581 w 10000"/>
                <a:gd name="connsiteY93" fmla="*/ 7234 h 13456"/>
                <a:gd name="connsiteX94" fmla="*/ 5552 w 10000"/>
                <a:gd name="connsiteY94" fmla="*/ 7845 h 13456"/>
                <a:gd name="connsiteX95" fmla="*/ 5552 w 10000"/>
                <a:gd name="connsiteY95" fmla="*/ 8567 h 13456"/>
                <a:gd name="connsiteX96" fmla="*/ 5467 w 10000"/>
                <a:gd name="connsiteY96" fmla="*/ 9234 h 13456"/>
                <a:gd name="connsiteX97" fmla="*/ 5467 w 10000"/>
                <a:gd name="connsiteY97" fmla="*/ 9622 h 13456"/>
                <a:gd name="connsiteX98" fmla="*/ 5439 w 10000"/>
                <a:gd name="connsiteY98" fmla="*/ 9788 h 13456"/>
                <a:gd name="connsiteX99" fmla="*/ 5439 w 10000"/>
                <a:gd name="connsiteY99" fmla="*/ 9846 h 13456"/>
                <a:gd name="connsiteX100" fmla="*/ 5439 w 10000"/>
                <a:gd name="connsiteY100" fmla="*/ 9956 h 13456"/>
                <a:gd name="connsiteX101" fmla="*/ 5382 w 10000"/>
                <a:gd name="connsiteY101" fmla="*/ 10178 h 13456"/>
                <a:gd name="connsiteX102" fmla="*/ 5297 w 10000"/>
                <a:gd name="connsiteY102" fmla="*/ 10344 h 13456"/>
                <a:gd name="connsiteX103" fmla="*/ 5269 w 10000"/>
                <a:gd name="connsiteY103" fmla="*/ 10510 h 13456"/>
                <a:gd name="connsiteX104" fmla="*/ 5127 w 10000"/>
                <a:gd name="connsiteY104" fmla="*/ 10678 h 13456"/>
                <a:gd name="connsiteX105" fmla="*/ 5354 w 10000"/>
                <a:gd name="connsiteY105" fmla="*/ 11789 h 13456"/>
                <a:gd name="connsiteX106" fmla="*/ 6374 w 10000"/>
                <a:gd name="connsiteY106" fmla="*/ 12290 h 13456"/>
                <a:gd name="connsiteX107" fmla="*/ 6374 w 10000"/>
                <a:gd name="connsiteY107" fmla="*/ 12346 h 13456"/>
                <a:gd name="connsiteX108" fmla="*/ 6402 w 10000"/>
                <a:gd name="connsiteY108" fmla="*/ 12401 h 13456"/>
                <a:gd name="connsiteX109" fmla="*/ 6459 w 10000"/>
                <a:gd name="connsiteY109" fmla="*/ 12513 h 13456"/>
                <a:gd name="connsiteX110" fmla="*/ 6487 w 10000"/>
                <a:gd name="connsiteY110" fmla="*/ 12678 h 13456"/>
                <a:gd name="connsiteX111" fmla="*/ 6544 w 10000"/>
                <a:gd name="connsiteY111" fmla="*/ 12902 h 13456"/>
                <a:gd name="connsiteX112" fmla="*/ 6544 w 10000"/>
                <a:gd name="connsiteY112" fmla="*/ 13124 h 13456"/>
                <a:gd name="connsiteX113" fmla="*/ 6544 w 10000"/>
                <a:gd name="connsiteY113" fmla="*/ 13399 h 13456"/>
                <a:gd name="connsiteX114" fmla="*/ 6686 w 10000"/>
                <a:gd name="connsiteY114" fmla="*/ 13399 h 13456"/>
                <a:gd name="connsiteX115" fmla="*/ 6686 w 10000"/>
                <a:gd name="connsiteY115" fmla="*/ 12678 h 13456"/>
                <a:gd name="connsiteX116" fmla="*/ 6686 w 10000"/>
                <a:gd name="connsiteY116" fmla="*/ 12401 h 13456"/>
                <a:gd name="connsiteX117" fmla="*/ 6657 w 10000"/>
                <a:gd name="connsiteY117" fmla="*/ 12290 h 13456"/>
                <a:gd name="connsiteX118" fmla="*/ 6601 w 10000"/>
                <a:gd name="connsiteY118" fmla="*/ 12123 h 13456"/>
                <a:gd name="connsiteX119" fmla="*/ 6572 w 10000"/>
                <a:gd name="connsiteY119" fmla="*/ 12011 h 13456"/>
                <a:gd name="connsiteX120" fmla="*/ 6544 w 10000"/>
                <a:gd name="connsiteY120" fmla="*/ 12011 h 13456"/>
                <a:gd name="connsiteX121" fmla="*/ 5864 w 10000"/>
                <a:gd name="connsiteY121" fmla="*/ 11679 h 13456"/>
                <a:gd name="connsiteX122" fmla="*/ 6317 w 10000"/>
                <a:gd name="connsiteY122" fmla="*/ 11456 h 13456"/>
                <a:gd name="connsiteX123" fmla="*/ 6544 w 10000"/>
                <a:gd name="connsiteY123" fmla="*/ 10510 h 13456"/>
                <a:gd name="connsiteX124" fmla="*/ 6459 w 10000"/>
                <a:gd name="connsiteY124" fmla="*/ 10399 h 13456"/>
                <a:gd name="connsiteX125" fmla="*/ 6374 w 10000"/>
                <a:gd name="connsiteY125" fmla="*/ 10289 h 13456"/>
                <a:gd name="connsiteX126" fmla="*/ 6317 w 10000"/>
                <a:gd name="connsiteY126" fmla="*/ 10123 h 13456"/>
                <a:gd name="connsiteX127" fmla="*/ 6289 w 10000"/>
                <a:gd name="connsiteY127" fmla="*/ 9956 h 13456"/>
                <a:gd name="connsiteX128" fmla="*/ 6289 w 10000"/>
                <a:gd name="connsiteY128" fmla="*/ 9788 h 13456"/>
                <a:gd name="connsiteX129" fmla="*/ 6289 w 10000"/>
                <a:gd name="connsiteY129" fmla="*/ 9788 h 13456"/>
                <a:gd name="connsiteX130" fmla="*/ 6232 w 10000"/>
                <a:gd name="connsiteY130" fmla="*/ 9566 h 13456"/>
                <a:gd name="connsiteX131" fmla="*/ 6204 w 10000"/>
                <a:gd name="connsiteY131" fmla="*/ 9069 h 13456"/>
                <a:gd name="connsiteX132" fmla="*/ 6176 w 10000"/>
                <a:gd name="connsiteY132" fmla="*/ 8345 h 13456"/>
                <a:gd name="connsiteX133" fmla="*/ 6176 w 10000"/>
                <a:gd name="connsiteY133" fmla="*/ 7623 h 13456"/>
                <a:gd name="connsiteX134" fmla="*/ 6232 w 10000"/>
                <a:gd name="connsiteY134" fmla="*/ 7121 h 13456"/>
                <a:gd name="connsiteX135" fmla="*/ 6402 w 10000"/>
                <a:gd name="connsiteY135" fmla="*/ 6899 h 13456"/>
                <a:gd name="connsiteX136" fmla="*/ 6601 w 10000"/>
                <a:gd name="connsiteY136" fmla="*/ 6734 h 13456"/>
                <a:gd name="connsiteX137" fmla="*/ 6771 w 10000"/>
                <a:gd name="connsiteY137" fmla="*/ 6678 h 13456"/>
                <a:gd name="connsiteX138" fmla="*/ 6856 w 10000"/>
                <a:gd name="connsiteY138" fmla="*/ 6678 h 13456"/>
                <a:gd name="connsiteX139" fmla="*/ 6856 w 10000"/>
                <a:gd name="connsiteY139" fmla="*/ 6678 h 13456"/>
                <a:gd name="connsiteX140" fmla="*/ 6941 w 10000"/>
                <a:gd name="connsiteY140" fmla="*/ 6678 h 13456"/>
                <a:gd name="connsiteX141" fmla="*/ 7110 w 10000"/>
                <a:gd name="connsiteY141" fmla="*/ 6734 h 13456"/>
                <a:gd name="connsiteX142" fmla="*/ 7337 w 10000"/>
                <a:gd name="connsiteY142" fmla="*/ 6899 h 13456"/>
                <a:gd name="connsiteX143" fmla="*/ 7507 w 10000"/>
                <a:gd name="connsiteY143" fmla="*/ 7121 h 13456"/>
                <a:gd name="connsiteX144" fmla="*/ 7592 w 10000"/>
                <a:gd name="connsiteY144" fmla="*/ 7623 h 13456"/>
                <a:gd name="connsiteX145" fmla="*/ 7564 w 10000"/>
                <a:gd name="connsiteY145" fmla="*/ 8345 h 13456"/>
                <a:gd name="connsiteX146" fmla="*/ 7507 w 10000"/>
                <a:gd name="connsiteY146" fmla="*/ 9069 h 13456"/>
                <a:gd name="connsiteX147" fmla="*/ 7479 w 10000"/>
                <a:gd name="connsiteY147" fmla="*/ 9566 h 13456"/>
                <a:gd name="connsiteX148" fmla="*/ 7479 w 10000"/>
                <a:gd name="connsiteY148" fmla="*/ 9788 h 13456"/>
                <a:gd name="connsiteX149" fmla="*/ 7479 w 10000"/>
                <a:gd name="connsiteY149" fmla="*/ 9788 h 13456"/>
                <a:gd name="connsiteX150" fmla="*/ 7422 w 10000"/>
                <a:gd name="connsiteY150" fmla="*/ 9956 h 13456"/>
                <a:gd name="connsiteX151" fmla="*/ 7394 w 10000"/>
                <a:gd name="connsiteY151" fmla="*/ 10123 h 13456"/>
                <a:gd name="connsiteX152" fmla="*/ 7337 w 10000"/>
                <a:gd name="connsiteY152" fmla="*/ 10289 h 13456"/>
                <a:gd name="connsiteX153" fmla="*/ 7309 w 10000"/>
                <a:gd name="connsiteY153" fmla="*/ 10399 h 13456"/>
                <a:gd name="connsiteX154" fmla="*/ 7224 w 10000"/>
                <a:gd name="connsiteY154" fmla="*/ 10510 h 13456"/>
                <a:gd name="connsiteX155" fmla="*/ 7394 w 10000"/>
                <a:gd name="connsiteY155" fmla="*/ 11456 h 13456"/>
                <a:gd name="connsiteX156" fmla="*/ 8244 w 10000"/>
                <a:gd name="connsiteY156" fmla="*/ 11844 h 13456"/>
                <a:gd name="connsiteX157" fmla="*/ 8244 w 10000"/>
                <a:gd name="connsiteY157" fmla="*/ 11844 h 13456"/>
                <a:gd name="connsiteX158" fmla="*/ 8300 w 10000"/>
                <a:gd name="connsiteY158" fmla="*/ 11955 h 13456"/>
                <a:gd name="connsiteX159" fmla="*/ 8329 w 10000"/>
                <a:gd name="connsiteY159" fmla="*/ 12011 h 13456"/>
                <a:gd name="connsiteX160" fmla="*/ 8329 w 10000"/>
                <a:gd name="connsiteY160" fmla="*/ 12176 h 13456"/>
                <a:gd name="connsiteX161" fmla="*/ 8357 w 10000"/>
                <a:gd name="connsiteY161" fmla="*/ 12346 h 13456"/>
                <a:gd name="connsiteX162" fmla="*/ 8357 w 10000"/>
                <a:gd name="connsiteY162" fmla="*/ 13066 h 13456"/>
                <a:gd name="connsiteX163" fmla="*/ 9037 w 10000"/>
                <a:gd name="connsiteY163" fmla="*/ 12346 h 13456"/>
                <a:gd name="connsiteX164" fmla="*/ 9547 w 10000"/>
                <a:gd name="connsiteY164" fmla="*/ 11290 h 13456"/>
                <a:gd name="connsiteX165" fmla="*/ 9887 w 10000"/>
                <a:gd name="connsiteY165" fmla="*/ 9956 h 13456"/>
                <a:gd name="connsiteX166" fmla="*/ 10000 w 10000"/>
                <a:gd name="connsiteY166" fmla="*/ 8399 h 13456"/>
                <a:gd name="connsiteX167" fmla="*/ 9915 w 10000"/>
                <a:gd name="connsiteY167" fmla="*/ 7066 h 13456"/>
                <a:gd name="connsiteX168" fmla="*/ 9688 w 10000"/>
                <a:gd name="connsiteY168" fmla="*/ 5843 h 13456"/>
                <a:gd name="connsiteX169" fmla="*/ 9263 w 10000"/>
                <a:gd name="connsiteY169" fmla="*/ 4900 h 13456"/>
                <a:gd name="connsiteX170" fmla="*/ 8782 w 10000"/>
                <a:gd name="connsiteY170" fmla="*/ 4066 h 13456"/>
                <a:gd name="connsiteX171" fmla="*/ 8159 w 10000"/>
                <a:gd name="connsiteY171" fmla="*/ 3622 h 13456"/>
                <a:gd name="connsiteX172" fmla="*/ 7479 w 10000"/>
                <a:gd name="connsiteY172" fmla="*/ 3456 h 13456"/>
                <a:gd name="connsiteX0" fmla="*/ 7479 w 10000"/>
                <a:gd name="connsiteY0" fmla="*/ 3188 h 13188"/>
                <a:gd name="connsiteX1" fmla="*/ 7025 w 10000"/>
                <a:gd name="connsiteY1" fmla="*/ 3188 h 13188"/>
                <a:gd name="connsiteX2" fmla="*/ 6601 w 10000"/>
                <a:gd name="connsiteY2" fmla="*/ 3409 h 13188"/>
                <a:gd name="connsiteX3" fmla="*/ 2068 w 10000"/>
                <a:gd name="connsiteY3" fmla="*/ 4077 h 13188"/>
                <a:gd name="connsiteX4" fmla="*/ 1416 w 10000"/>
                <a:gd name="connsiteY4" fmla="*/ 4409 h 13188"/>
                <a:gd name="connsiteX5" fmla="*/ 850 w 10000"/>
                <a:gd name="connsiteY5" fmla="*/ 5132 h 13188"/>
                <a:gd name="connsiteX6" fmla="*/ 397 w 10000"/>
                <a:gd name="connsiteY6" fmla="*/ 6076 h 13188"/>
                <a:gd name="connsiteX7" fmla="*/ 113 w 10000"/>
                <a:gd name="connsiteY7" fmla="*/ 7243 h 13188"/>
                <a:gd name="connsiteX8" fmla="*/ 0 w 10000"/>
                <a:gd name="connsiteY8" fmla="*/ 8631 h 13188"/>
                <a:gd name="connsiteX9" fmla="*/ 85 w 10000"/>
                <a:gd name="connsiteY9" fmla="*/ 9743 h 13188"/>
                <a:gd name="connsiteX10" fmla="*/ 283 w 10000"/>
                <a:gd name="connsiteY10" fmla="*/ 10853 h 13188"/>
                <a:gd name="connsiteX11" fmla="*/ 652 w 10000"/>
                <a:gd name="connsiteY11" fmla="*/ 11743 h 13188"/>
                <a:gd name="connsiteX12" fmla="*/ 1048 w 10000"/>
                <a:gd name="connsiteY12" fmla="*/ 12466 h 13188"/>
                <a:gd name="connsiteX13" fmla="*/ 1048 w 10000"/>
                <a:gd name="connsiteY13" fmla="*/ 12078 h 13188"/>
                <a:gd name="connsiteX14" fmla="*/ 1105 w 10000"/>
                <a:gd name="connsiteY14" fmla="*/ 11908 h 13188"/>
                <a:gd name="connsiteX15" fmla="*/ 1105 w 10000"/>
                <a:gd name="connsiteY15" fmla="*/ 11743 h 13188"/>
                <a:gd name="connsiteX16" fmla="*/ 1133 w 10000"/>
                <a:gd name="connsiteY16" fmla="*/ 11687 h 13188"/>
                <a:gd name="connsiteX17" fmla="*/ 1190 w 10000"/>
                <a:gd name="connsiteY17" fmla="*/ 11576 h 13188"/>
                <a:gd name="connsiteX18" fmla="*/ 1190 w 10000"/>
                <a:gd name="connsiteY18" fmla="*/ 11576 h 13188"/>
                <a:gd name="connsiteX19" fmla="*/ 2040 w 10000"/>
                <a:gd name="connsiteY19" fmla="*/ 11188 h 13188"/>
                <a:gd name="connsiteX20" fmla="*/ 2210 w 10000"/>
                <a:gd name="connsiteY20" fmla="*/ 10242 h 13188"/>
                <a:gd name="connsiteX21" fmla="*/ 2125 w 10000"/>
                <a:gd name="connsiteY21" fmla="*/ 10131 h 13188"/>
                <a:gd name="connsiteX22" fmla="*/ 2068 w 10000"/>
                <a:gd name="connsiteY22" fmla="*/ 10021 h 13188"/>
                <a:gd name="connsiteX23" fmla="*/ 2040 w 10000"/>
                <a:gd name="connsiteY23" fmla="*/ 9855 h 13188"/>
                <a:gd name="connsiteX24" fmla="*/ 1983 w 10000"/>
                <a:gd name="connsiteY24" fmla="*/ 9688 h 13188"/>
                <a:gd name="connsiteX25" fmla="*/ 1955 w 10000"/>
                <a:gd name="connsiteY25" fmla="*/ 9578 h 13188"/>
                <a:gd name="connsiteX26" fmla="*/ 1955 w 10000"/>
                <a:gd name="connsiteY26" fmla="*/ 9520 h 13188"/>
                <a:gd name="connsiteX27" fmla="*/ 1955 w 10000"/>
                <a:gd name="connsiteY27" fmla="*/ 9298 h 13188"/>
                <a:gd name="connsiteX28" fmla="*/ 1926 w 10000"/>
                <a:gd name="connsiteY28" fmla="*/ 8801 h 13188"/>
                <a:gd name="connsiteX29" fmla="*/ 1870 w 10000"/>
                <a:gd name="connsiteY29" fmla="*/ 8077 h 13188"/>
                <a:gd name="connsiteX30" fmla="*/ 1841 w 10000"/>
                <a:gd name="connsiteY30" fmla="*/ 7355 h 13188"/>
                <a:gd name="connsiteX31" fmla="*/ 1926 w 10000"/>
                <a:gd name="connsiteY31" fmla="*/ 6853 h 13188"/>
                <a:gd name="connsiteX32" fmla="*/ 2125 w 10000"/>
                <a:gd name="connsiteY32" fmla="*/ 6631 h 13188"/>
                <a:gd name="connsiteX33" fmla="*/ 2323 w 10000"/>
                <a:gd name="connsiteY33" fmla="*/ 6466 h 13188"/>
                <a:gd name="connsiteX34" fmla="*/ 2493 w 10000"/>
                <a:gd name="connsiteY34" fmla="*/ 6410 h 13188"/>
                <a:gd name="connsiteX35" fmla="*/ 2578 w 10000"/>
                <a:gd name="connsiteY35" fmla="*/ 6410 h 13188"/>
                <a:gd name="connsiteX36" fmla="*/ 2578 w 10000"/>
                <a:gd name="connsiteY36" fmla="*/ 6410 h 13188"/>
                <a:gd name="connsiteX37" fmla="*/ 2635 w 10000"/>
                <a:gd name="connsiteY37" fmla="*/ 6410 h 13188"/>
                <a:gd name="connsiteX38" fmla="*/ 2805 w 10000"/>
                <a:gd name="connsiteY38" fmla="*/ 6466 h 13188"/>
                <a:gd name="connsiteX39" fmla="*/ 3003 w 10000"/>
                <a:gd name="connsiteY39" fmla="*/ 6631 h 13188"/>
                <a:gd name="connsiteX40" fmla="*/ 3173 w 10000"/>
                <a:gd name="connsiteY40" fmla="*/ 6853 h 13188"/>
                <a:gd name="connsiteX41" fmla="*/ 3258 w 10000"/>
                <a:gd name="connsiteY41" fmla="*/ 7355 h 13188"/>
                <a:gd name="connsiteX42" fmla="*/ 3258 w 10000"/>
                <a:gd name="connsiteY42" fmla="*/ 8077 h 13188"/>
                <a:gd name="connsiteX43" fmla="*/ 3229 w 10000"/>
                <a:gd name="connsiteY43" fmla="*/ 8801 h 13188"/>
                <a:gd name="connsiteX44" fmla="*/ 3173 w 10000"/>
                <a:gd name="connsiteY44" fmla="*/ 9298 h 13188"/>
                <a:gd name="connsiteX45" fmla="*/ 3144 w 10000"/>
                <a:gd name="connsiteY45" fmla="*/ 9520 h 13188"/>
                <a:gd name="connsiteX46" fmla="*/ 3144 w 10000"/>
                <a:gd name="connsiteY46" fmla="*/ 9578 h 13188"/>
                <a:gd name="connsiteX47" fmla="*/ 3144 w 10000"/>
                <a:gd name="connsiteY47" fmla="*/ 9688 h 13188"/>
                <a:gd name="connsiteX48" fmla="*/ 3088 w 10000"/>
                <a:gd name="connsiteY48" fmla="*/ 9855 h 13188"/>
                <a:gd name="connsiteX49" fmla="*/ 3059 w 10000"/>
                <a:gd name="connsiteY49" fmla="*/ 10021 h 13188"/>
                <a:gd name="connsiteX50" fmla="*/ 2975 w 10000"/>
                <a:gd name="connsiteY50" fmla="*/ 10131 h 13188"/>
                <a:gd name="connsiteX51" fmla="*/ 2946 w 10000"/>
                <a:gd name="connsiteY51" fmla="*/ 10242 h 13188"/>
                <a:gd name="connsiteX52" fmla="*/ 3088 w 10000"/>
                <a:gd name="connsiteY52" fmla="*/ 11188 h 13188"/>
                <a:gd name="connsiteX53" fmla="*/ 3541 w 10000"/>
                <a:gd name="connsiteY53" fmla="*/ 11411 h 13188"/>
                <a:gd name="connsiteX54" fmla="*/ 2890 w 10000"/>
                <a:gd name="connsiteY54" fmla="*/ 11743 h 13188"/>
                <a:gd name="connsiteX55" fmla="*/ 2861 w 10000"/>
                <a:gd name="connsiteY55" fmla="*/ 11743 h 13188"/>
                <a:gd name="connsiteX56" fmla="*/ 2805 w 10000"/>
                <a:gd name="connsiteY56" fmla="*/ 11855 h 13188"/>
                <a:gd name="connsiteX57" fmla="*/ 2776 w 10000"/>
                <a:gd name="connsiteY57" fmla="*/ 12022 h 13188"/>
                <a:gd name="connsiteX58" fmla="*/ 2720 w 10000"/>
                <a:gd name="connsiteY58" fmla="*/ 12133 h 13188"/>
                <a:gd name="connsiteX59" fmla="*/ 2720 w 10000"/>
                <a:gd name="connsiteY59" fmla="*/ 12410 h 13188"/>
                <a:gd name="connsiteX60" fmla="*/ 2720 w 10000"/>
                <a:gd name="connsiteY60" fmla="*/ 13188 h 13188"/>
                <a:gd name="connsiteX61" fmla="*/ 2946 w 10000"/>
                <a:gd name="connsiteY61" fmla="*/ 13188 h 13188"/>
                <a:gd name="connsiteX62" fmla="*/ 2946 w 10000"/>
                <a:gd name="connsiteY62" fmla="*/ 12634 h 13188"/>
                <a:gd name="connsiteX63" fmla="*/ 2946 w 10000"/>
                <a:gd name="connsiteY63" fmla="*/ 12410 h 13188"/>
                <a:gd name="connsiteX64" fmla="*/ 2975 w 10000"/>
                <a:gd name="connsiteY64" fmla="*/ 12245 h 13188"/>
                <a:gd name="connsiteX65" fmla="*/ 3003 w 10000"/>
                <a:gd name="connsiteY65" fmla="*/ 12133 h 13188"/>
                <a:gd name="connsiteX66" fmla="*/ 3059 w 10000"/>
                <a:gd name="connsiteY66" fmla="*/ 12078 h 13188"/>
                <a:gd name="connsiteX67" fmla="*/ 3059 w 10000"/>
                <a:gd name="connsiteY67" fmla="*/ 12022 h 13188"/>
                <a:gd name="connsiteX68" fmla="*/ 4079 w 10000"/>
                <a:gd name="connsiteY68" fmla="*/ 11521 h 13188"/>
                <a:gd name="connsiteX69" fmla="*/ 4278 w 10000"/>
                <a:gd name="connsiteY69" fmla="*/ 10410 h 13188"/>
                <a:gd name="connsiteX70" fmla="*/ 4193 w 10000"/>
                <a:gd name="connsiteY70" fmla="*/ 10242 h 13188"/>
                <a:gd name="connsiteX71" fmla="*/ 4108 w 10000"/>
                <a:gd name="connsiteY71" fmla="*/ 10076 h 13188"/>
                <a:gd name="connsiteX72" fmla="*/ 4079 w 10000"/>
                <a:gd name="connsiteY72" fmla="*/ 9910 h 13188"/>
                <a:gd name="connsiteX73" fmla="*/ 4051 w 10000"/>
                <a:gd name="connsiteY73" fmla="*/ 9688 h 13188"/>
                <a:gd name="connsiteX74" fmla="*/ 3994 w 10000"/>
                <a:gd name="connsiteY74" fmla="*/ 9578 h 13188"/>
                <a:gd name="connsiteX75" fmla="*/ 3994 w 10000"/>
                <a:gd name="connsiteY75" fmla="*/ 9520 h 13188"/>
                <a:gd name="connsiteX76" fmla="*/ 3994 w 10000"/>
                <a:gd name="connsiteY76" fmla="*/ 9354 h 13188"/>
                <a:gd name="connsiteX77" fmla="*/ 3966 w 10000"/>
                <a:gd name="connsiteY77" fmla="*/ 8966 h 13188"/>
                <a:gd name="connsiteX78" fmla="*/ 3909 w 10000"/>
                <a:gd name="connsiteY78" fmla="*/ 8299 h 13188"/>
                <a:gd name="connsiteX79" fmla="*/ 3881 w 10000"/>
                <a:gd name="connsiteY79" fmla="*/ 7577 h 13188"/>
                <a:gd name="connsiteX80" fmla="*/ 3881 w 10000"/>
                <a:gd name="connsiteY80" fmla="*/ 6966 h 13188"/>
                <a:gd name="connsiteX81" fmla="*/ 3909 w 10000"/>
                <a:gd name="connsiteY81" fmla="*/ 6466 h 13188"/>
                <a:gd name="connsiteX82" fmla="*/ 4079 w 10000"/>
                <a:gd name="connsiteY82" fmla="*/ 6076 h 13188"/>
                <a:gd name="connsiteX83" fmla="*/ 4278 w 10000"/>
                <a:gd name="connsiteY83" fmla="*/ 5909 h 13188"/>
                <a:gd name="connsiteX84" fmla="*/ 4476 w 10000"/>
                <a:gd name="connsiteY84" fmla="*/ 5744 h 13188"/>
                <a:gd name="connsiteX85" fmla="*/ 4646 w 10000"/>
                <a:gd name="connsiteY85" fmla="*/ 5744 h 13188"/>
                <a:gd name="connsiteX86" fmla="*/ 4731 w 10000"/>
                <a:gd name="connsiteY86" fmla="*/ 5744 h 13188"/>
                <a:gd name="connsiteX87" fmla="*/ 4731 w 10000"/>
                <a:gd name="connsiteY87" fmla="*/ 5744 h 13188"/>
                <a:gd name="connsiteX88" fmla="*/ 4788 w 10000"/>
                <a:gd name="connsiteY88" fmla="*/ 5744 h 13188"/>
                <a:gd name="connsiteX89" fmla="*/ 4929 w 10000"/>
                <a:gd name="connsiteY89" fmla="*/ 5744 h 13188"/>
                <a:gd name="connsiteX90" fmla="*/ 5127 w 10000"/>
                <a:gd name="connsiteY90" fmla="*/ 5909 h 13188"/>
                <a:gd name="connsiteX91" fmla="*/ 5354 w 10000"/>
                <a:gd name="connsiteY91" fmla="*/ 6076 h 13188"/>
                <a:gd name="connsiteX92" fmla="*/ 5496 w 10000"/>
                <a:gd name="connsiteY92" fmla="*/ 6466 h 13188"/>
                <a:gd name="connsiteX93" fmla="*/ 5581 w 10000"/>
                <a:gd name="connsiteY93" fmla="*/ 6966 h 13188"/>
                <a:gd name="connsiteX94" fmla="*/ 5552 w 10000"/>
                <a:gd name="connsiteY94" fmla="*/ 7577 h 13188"/>
                <a:gd name="connsiteX95" fmla="*/ 5552 w 10000"/>
                <a:gd name="connsiteY95" fmla="*/ 8299 h 13188"/>
                <a:gd name="connsiteX96" fmla="*/ 5467 w 10000"/>
                <a:gd name="connsiteY96" fmla="*/ 8966 h 13188"/>
                <a:gd name="connsiteX97" fmla="*/ 5467 w 10000"/>
                <a:gd name="connsiteY97" fmla="*/ 9354 h 13188"/>
                <a:gd name="connsiteX98" fmla="*/ 5439 w 10000"/>
                <a:gd name="connsiteY98" fmla="*/ 9520 h 13188"/>
                <a:gd name="connsiteX99" fmla="*/ 5439 w 10000"/>
                <a:gd name="connsiteY99" fmla="*/ 9578 h 13188"/>
                <a:gd name="connsiteX100" fmla="*/ 5439 w 10000"/>
                <a:gd name="connsiteY100" fmla="*/ 9688 h 13188"/>
                <a:gd name="connsiteX101" fmla="*/ 5382 w 10000"/>
                <a:gd name="connsiteY101" fmla="*/ 9910 h 13188"/>
                <a:gd name="connsiteX102" fmla="*/ 5297 w 10000"/>
                <a:gd name="connsiteY102" fmla="*/ 10076 h 13188"/>
                <a:gd name="connsiteX103" fmla="*/ 5269 w 10000"/>
                <a:gd name="connsiteY103" fmla="*/ 10242 h 13188"/>
                <a:gd name="connsiteX104" fmla="*/ 5127 w 10000"/>
                <a:gd name="connsiteY104" fmla="*/ 10410 h 13188"/>
                <a:gd name="connsiteX105" fmla="*/ 5354 w 10000"/>
                <a:gd name="connsiteY105" fmla="*/ 11521 h 13188"/>
                <a:gd name="connsiteX106" fmla="*/ 6374 w 10000"/>
                <a:gd name="connsiteY106" fmla="*/ 12022 h 13188"/>
                <a:gd name="connsiteX107" fmla="*/ 6374 w 10000"/>
                <a:gd name="connsiteY107" fmla="*/ 12078 h 13188"/>
                <a:gd name="connsiteX108" fmla="*/ 6402 w 10000"/>
                <a:gd name="connsiteY108" fmla="*/ 12133 h 13188"/>
                <a:gd name="connsiteX109" fmla="*/ 6459 w 10000"/>
                <a:gd name="connsiteY109" fmla="*/ 12245 h 13188"/>
                <a:gd name="connsiteX110" fmla="*/ 6487 w 10000"/>
                <a:gd name="connsiteY110" fmla="*/ 12410 h 13188"/>
                <a:gd name="connsiteX111" fmla="*/ 6544 w 10000"/>
                <a:gd name="connsiteY111" fmla="*/ 12634 h 13188"/>
                <a:gd name="connsiteX112" fmla="*/ 6544 w 10000"/>
                <a:gd name="connsiteY112" fmla="*/ 12856 h 13188"/>
                <a:gd name="connsiteX113" fmla="*/ 6544 w 10000"/>
                <a:gd name="connsiteY113" fmla="*/ 13131 h 13188"/>
                <a:gd name="connsiteX114" fmla="*/ 6686 w 10000"/>
                <a:gd name="connsiteY114" fmla="*/ 13131 h 13188"/>
                <a:gd name="connsiteX115" fmla="*/ 6686 w 10000"/>
                <a:gd name="connsiteY115" fmla="*/ 12410 h 13188"/>
                <a:gd name="connsiteX116" fmla="*/ 6686 w 10000"/>
                <a:gd name="connsiteY116" fmla="*/ 12133 h 13188"/>
                <a:gd name="connsiteX117" fmla="*/ 6657 w 10000"/>
                <a:gd name="connsiteY117" fmla="*/ 12022 h 13188"/>
                <a:gd name="connsiteX118" fmla="*/ 6601 w 10000"/>
                <a:gd name="connsiteY118" fmla="*/ 11855 h 13188"/>
                <a:gd name="connsiteX119" fmla="*/ 6572 w 10000"/>
                <a:gd name="connsiteY119" fmla="*/ 11743 h 13188"/>
                <a:gd name="connsiteX120" fmla="*/ 6544 w 10000"/>
                <a:gd name="connsiteY120" fmla="*/ 11743 h 13188"/>
                <a:gd name="connsiteX121" fmla="*/ 5864 w 10000"/>
                <a:gd name="connsiteY121" fmla="*/ 11411 h 13188"/>
                <a:gd name="connsiteX122" fmla="*/ 6317 w 10000"/>
                <a:gd name="connsiteY122" fmla="*/ 11188 h 13188"/>
                <a:gd name="connsiteX123" fmla="*/ 6544 w 10000"/>
                <a:gd name="connsiteY123" fmla="*/ 10242 h 13188"/>
                <a:gd name="connsiteX124" fmla="*/ 6459 w 10000"/>
                <a:gd name="connsiteY124" fmla="*/ 10131 h 13188"/>
                <a:gd name="connsiteX125" fmla="*/ 6374 w 10000"/>
                <a:gd name="connsiteY125" fmla="*/ 10021 h 13188"/>
                <a:gd name="connsiteX126" fmla="*/ 6317 w 10000"/>
                <a:gd name="connsiteY126" fmla="*/ 9855 h 13188"/>
                <a:gd name="connsiteX127" fmla="*/ 6289 w 10000"/>
                <a:gd name="connsiteY127" fmla="*/ 9688 h 13188"/>
                <a:gd name="connsiteX128" fmla="*/ 6289 w 10000"/>
                <a:gd name="connsiteY128" fmla="*/ 9520 h 13188"/>
                <a:gd name="connsiteX129" fmla="*/ 6289 w 10000"/>
                <a:gd name="connsiteY129" fmla="*/ 9520 h 13188"/>
                <a:gd name="connsiteX130" fmla="*/ 6232 w 10000"/>
                <a:gd name="connsiteY130" fmla="*/ 9298 h 13188"/>
                <a:gd name="connsiteX131" fmla="*/ 6204 w 10000"/>
                <a:gd name="connsiteY131" fmla="*/ 8801 h 13188"/>
                <a:gd name="connsiteX132" fmla="*/ 6176 w 10000"/>
                <a:gd name="connsiteY132" fmla="*/ 8077 h 13188"/>
                <a:gd name="connsiteX133" fmla="*/ 6176 w 10000"/>
                <a:gd name="connsiteY133" fmla="*/ 7355 h 13188"/>
                <a:gd name="connsiteX134" fmla="*/ 6232 w 10000"/>
                <a:gd name="connsiteY134" fmla="*/ 6853 h 13188"/>
                <a:gd name="connsiteX135" fmla="*/ 6402 w 10000"/>
                <a:gd name="connsiteY135" fmla="*/ 6631 h 13188"/>
                <a:gd name="connsiteX136" fmla="*/ 6601 w 10000"/>
                <a:gd name="connsiteY136" fmla="*/ 6466 h 13188"/>
                <a:gd name="connsiteX137" fmla="*/ 6771 w 10000"/>
                <a:gd name="connsiteY137" fmla="*/ 6410 h 13188"/>
                <a:gd name="connsiteX138" fmla="*/ 6856 w 10000"/>
                <a:gd name="connsiteY138" fmla="*/ 6410 h 13188"/>
                <a:gd name="connsiteX139" fmla="*/ 6856 w 10000"/>
                <a:gd name="connsiteY139" fmla="*/ 6410 h 13188"/>
                <a:gd name="connsiteX140" fmla="*/ 6941 w 10000"/>
                <a:gd name="connsiteY140" fmla="*/ 6410 h 13188"/>
                <a:gd name="connsiteX141" fmla="*/ 7110 w 10000"/>
                <a:gd name="connsiteY141" fmla="*/ 6466 h 13188"/>
                <a:gd name="connsiteX142" fmla="*/ 7337 w 10000"/>
                <a:gd name="connsiteY142" fmla="*/ 6631 h 13188"/>
                <a:gd name="connsiteX143" fmla="*/ 7507 w 10000"/>
                <a:gd name="connsiteY143" fmla="*/ 6853 h 13188"/>
                <a:gd name="connsiteX144" fmla="*/ 7592 w 10000"/>
                <a:gd name="connsiteY144" fmla="*/ 7355 h 13188"/>
                <a:gd name="connsiteX145" fmla="*/ 7564 w 10000"/>
                <a:gd name="connsiteY145" fmla="*/ 8077 h 13188"/>
                <a:gd name="connsiteX146" fmla="*/ 7507 w 10000"/>
                <a:gd name="connsiteY146" fmla="*/ 8801 h 13188"/>
                <a:gd name="connsiteX147" fmla="*/ 7479 w 10000"/>
                <a:gd name="connsiteY147" fmla="*/ 9298 h 13188"/>
                <a:gd name="connsiteX148" fmla="*/ 7479 w 10000"/>
                <a:gd name="connsiteY148" fmla="*/ 9520 h 13188"/>
                <a:gd name="connsiteX149" fmla="*/ 7479 w 10000"/>
                <a:gd name="connsiteY149" fmla="*/ 9520 h 13188"/>
                <a:gd name="connsiteX150" fmla="*/ 7422 w 10000"/>
                <a:gd name="connsiteY150" fmla="*/ 9688 h 13188"/>
                <a:gd name="connsiteX151" fmla="*/ 7394 w 10000"/>
                <a:gd name="connsiteY151" fmla="*/ 9855 h 13188"/>
                <a:gd name="connsiteX152" fmla="*/ 7337 w 10000"/>
                <a:gd name="connsiteY152" fmla="*/ 10021 h 13188"/>
                <a:gd name="connsiteX153" fmla="*/ 7309 w 10000"/>
                <a:gd name="connsiteY153" fmla="*/ 10131 h 13188"/>
                <a:gd name="connsiteX154" fmla="*/ 7224 w 10000"/>
                <a:gd name="connsiteY154" fmla="*/ 10242 h 13188"/>
                <a:gd name="connsiteX155" fmla="*/ 7394 w 10000"/>
                <a:gd name="connsiteY155" fmla="*/ 11188 h 13188"/>
                <a:gd name="connsiteX156" fmla="*/ 8244 w 10000"/>
                <a:gd name="connsiteY156" fmla="*/ 11576 h 13188"/>
                <a:gd name="connsiteX157" fmla="*/ 8244 w 10000"/>
                <a:gd name="connsiteY157" fmla="*/ 11576 h 13188"/>
                <a:gd name="connsiteX158" fmla="*/ 8300 w 10000"/>
                <a:gd name="connsiteY158" fmla="*/ 11687 h 13188"/>
                <a:gd name="connsiteX159" fmla="*/ 8329 w 10000"/>
                <a:gd name="connsiteY159" fmla="*/ 11743 h 13188"/>
                <a:gd name="connsiteX160" fmla="*/ 8329 w 10000"/>
                <a:gd name="connsiteY160" fmla="*/ 11908 h 13188"/>
                <a:gd name="connsiteX161" fmla="*/ 8357 w 10000"/>
                <a:gd name="connsiteY161" fmla="*/ 12078 h 13188"/>
                <a:gd name="connsiteX162" fmla="*/ 8357 w 10000"/>
                <a:gd name="connsiteY162" fmla="*/ 12798 h 13188"/>
                <a:gd name="connsiteX163" fmla="*/ 9037 w 10000"/>
                <a:gd name="connsiteY163" fmla="*/ 12078 h 13188"/>
                <a:gd name="connsiteX164" fmla="*/ 9547 w 10000"/>
                <a:gd name="connsiteY164" fmla="*/ 11022 h 13188"/>
                <a:gd name="connsiteX165" fmla="*/ 9887 w 10000"/>
                <a:gd name="connsiteY165" fmla="*/ 9688 h 13188"/>
                <a:gd name="connsiteX166" fmla="*/ 10000 w 10000"/>
                <a:gd name="connsiteY166" fmla="*/ 8131 h 13188"/>
                <a:gd name="connsiteX167" fmla="*/ 9915 w 10000"/>
                <a:gd name="connsiteY167" fmla="*/ 6798 h 13188"/>
                <a:gd name="connsiteX168" fmla="*/ 9688 w 10000"/>
                <a:gd name="connsiteY168" fmla="*/ 5575 h 13188"/>
                <a:gd name="connsiteX169" fmla="*/ 9263 w 10000"/>
                <a:gd name="connsiteY169" fmla="*/ 4632 h 13188"/>
                <a:gd name="connsiteX170" fmla="*/ 8782 w 10000"/>
                <a:gd name="connsiteY170" fmla="*/ 3798 h 13188"/>
                <a:gd name="connsiteX171" fmla="*/ 8159 w 10000"/>
                <a:gd name="connsiteY171" fmla="*/ 3354 h 13188"/>
                <a:gd name="connsiteX172" fmla="*/ 7479 w 10000"/>
                <a:gd name="connsiteY172" fmla="*/ 3188 h 13188"/>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850 w 10000"/>
                <a:gd name="connsiteY4" fmla="*/ 4824 h 12880"/>
                <a:gd name="connsiteX5" fmla="*/ 397 w 10000"/>
                <a:gd name="connsiteY5" fmla="*/ 5768 h 12880"/>
                <a:gd name="connsiteX6" fmla="*/ 113 w 10000"/>
                <a:gd name="connsiteY6" fmla="*/ 6935 h 12880"/>
                <a:gd name="connsiteX7" fmla="*/ 0 w 10000"/>
                <a:gd name="connsiteY7" fmla="*/ 8323 h 12880"/>
                <a:gd name="connsiteX8" fmla="*/ 85 w 10000"/>
                <a:gd name="connsiteY8" fmla="*/ 9435 h 12880"/>
                <a:gd name="connsiteX9" fmla="*/ 283 w 10000"/>
                <a:gd name="connsiteY9" fmla="*/ 10545 h 12880"/>
                <a:gd name="connsiteX10" fmla="*/ 652 w 10000"/>
                <a:gd name="connsiteY10" fmla="*/ 11435 h 12880"/>
                <a:gd name="connsiteX11" fmla="*/ 1048 w 10000"/>
                <a:gd name="connsiteY11" fmla="*/ 12158 h 12880"/>
                <a:gd name="connsiteX12" fmla="*/ 1048 w 10000"/>
                <a:gd name="connsiteY12" fmla="*/ 11770 h 12880"/>
                <a:gd name="connsiteX13" fmla="*/ 1105 w 10000"/>
                <a:gd name="connsiteY13" fmla="*/ 11600 h 12880"/>
                <a:gd name="connsiteX14" fmla="*/ 1105 w 10000"/>
                <a:gd name="connsiteY14" fmla="*/ 11435 h 12880"/>
                <a:gd name="connsiteX15" fmla="*/ 1133 w 10000"/>
                <a:gd name="connsiteY15" fmla="*/ 11379 h 12880"/>
                <a:gd name="connsiteX16" fmla="*/ 1190 w 10000"/>
                <a:gd name="connsiteY16" fmla="*/ 11268 h 12880"/>
                <a:gd name="connsiteX17" fmla="*/ 1190 w 10000"/>
                <a:gd name="connsiteY17" fmla="*/ 11268 h 12880"/>
                <a:gd name="connsiteX18" fmla="*/ 2040 w 10000"/>
                <a:gd name="connsiteY18" fmla="*/ 10880 h 12880"/>
                <a:gd name="connsiteX19" fmla="*/ 2210 w 10000"/>
                <a:gd name="connsiteY19" fmla="*/ 9934 h 12880"/>
                <a:gd name="connsiteX20" fmla="*/ 2125 w 10000"/>
                <a:gd name="connsiteY20" fmla="*/ 9823 h 12880"/>
                <a:gd name="connsiteX21" fmla="*/ 2068 w 10000"/>
                <a:gd name="connsiteY21" fmla="*/ 9713 h 12880"/>
                <a:gd name="connsiteX22" fmla="*/ 2040 w 10000"/>
                <a:gd name="connsiteY22" fmla="*/ 9547 h 12880"/>
                <a:gd name="connsiteX23" fmla="*/ 1983 w 10000"/>
                <a:gd name="connsiteY23" fmla="*/ 9380 h 12880"/>
                <a:gd name="connsiteX24" fmla="*/ 1955 w 10000"/>
                <a:gd name="connsiteY24" fmla="*/ 9270 h 12880"/>
                <a:gd name="connsiteX25" fmla="*/ 1955 w 10000"/>
                <a:gd name="connsiteY25" fmla="*/ 9212 h 12880"/>
                <a:gd name="connsiteX26" fmla="*/ 1955 w 10000"/>
                <a:gd name="connsiteY26" fmla="*/ 8990 h 12880"/>
                <a:gd name="connsiteX27" fmla="*/ 1926 w 10000"/>
                <a:gd name="connsiteY27" fmla="*/ 8493 h 12880"/>
                <a:gd name="connsiteX28" fmla="*/ 1870 w 10000"/>
                <a:gd name="connsiteY28" fmla="*/ 7769 h 12880"/>
                <a:gd name="connsiteX29" fmla="*/ 1841 w 10000"/>
                <a:gd name="connsiteY29" fmla="*/ 7047 h 12880"/>
                <a:gd name="connsiteX30" fmla="*/ 1926 w 10000"/>
                <a:gd name="connsiteY30" fmla="*/ 6545 h 12880"/>
                <a:gd name="connsiteX31" fmla="*/ 2125 w 10000"/>
                <a:gd name="connsiteY31" fmla="*/ 6323 h 12880"/>
                <a:gd name="connsiteX32" fmla="*/ 2323 w 10000"/>
                <a:gd name="connsiteY32" fmla="*/ 6158 h 12880"/>
                <a:gd name="connsiteX33" fmla="*/ 2493 w 10000"/>
                <a:gd name="connsiteY33" fmla="*/ 6102 h 12880"/>
                <a:gd name="connsiteX34" fmla="*/ 2578 w 10000"/>
                <a:gd name="connsiteY34" fmla="*/ 6102 h 12880"/>
                <a:gd name="connsiteX35" fmla="*/ 2578 w 10000"/>
                <a:gd name="connsiteY35" fmla="*/ 6102 h 12880"/>
                <a:gd name="connsiteX36" fmla="*/ 2635 w 10000"/>
                <a:gd name="connsiteY36" fmla="*/ 6102 h 12880"/>
                <a:gd name="connsiteX37" fmla="*/ 2805 w 10000"/>
                <a:gd name="connsiteY37" fmla="*/ 6158 h 12880"/>
                <a:gd name="connsiteX38" fmla="*/ 3003 w 10000"/>
                <a:gd name="connsiteY38" fmla="*/ 6323 h 12880"/>
                <a:gd name="connsiteX39" fmla="*/ 3173 w 10000"/>
                <a:gd name="connsiteY39" fmla="*/ 6545 h 12880"/>
                <a:gd name="connsiteX40" fmla="*/ 3258 w 10000"/>
                <a:gd name="connsiteY40" fmla="*/ 7047 h 12880"/>
                <a:gd name="connsiteX41" fmla="*/ 3258 w 10000"/>
                <a:gd name="connsiteY41" fmla="*/ 7769 h 12880"/>
                <a:gd name="connsiteX42" fmla="*/ 3229 w 10000"/>
                <a:gd name="connsiteY42" fmla="*/ 8493 h 12880"/>
                <a:gd name="connsiteX43" fmla="*/ 3173 w 10000"/>
                <a:gd name="connsiteY43" fmla="*/ 8990 h 12880"/>
                <a:gd name="connsiteX44" fmla="*/ 3144 w 10000"/>
                <a:gd name="connsiteY44" fmla="*/ 9212 h 12880"/>
                <a:gd name="connsiteX45" fmla="*/ 3144 w 10000"/>
                <a:gd name="connsiteY45" fmla="*/ 9270 h 12880"/>
                <a:gd name="connsiteX46" fmla="*/ 3144 w 10000"/>
                <a:gd name="connsiteY46" fmla="*/ 9380 h 12880"/>
                <a:gd name="connsiteX47" fmla="*/ 3088 w 10000"/>
                <a:gd name="connsiteY47" fmla="*/ 9547 h 12880"/>
                <a:gd name="connsiteX48" fmla="*/ 3059 w 10000"/>
                <a:gd name="connsiteY48" fmla="*/ 9713 h 12880"/>
                <a:gd name="connsiteX49" fmla="*/ 2975 w 10000"/>
                <a:gd name="connsiteY49" fmla="*/ 9823 h 12880"/>
                <a:gd name="connsiteX50" fmla="*/ 2946 w 10000"/>
                <a:gd name="connsiteY50" fmla="*/ 9934 h 12880"/>
                <a:gd name="connsiteX51" fmla="*/ 3088 w 10000"/>
                <a:gd name="connsiteY51" fmla="*/ 10880 h 12880"/>
                <a:gd name="connsiteX52" fmla="*/ 3541 w 10000"/>
                <a:gd name="connsiteY52" fmla="*/ 11103 h 12880"/>
                <a:gd name="connsiteX53" fmla="*/ 2890 w 10000"/>
                <a:gd name="connsiteY53" fmla="*/ 11435 h 12880"/>
                <a:gd name="connsiteX54" fmla="*/ 2861 w 10000"/>
                <a:gd name="connsiteY54" fmla="*/ 11435 h 12880"/>
                <a:gd name="connsiteX55" fmla="*/ 2805 w 10000"/>
                <a:gd name="connsiteY55" fmla="*/ 11547 h 12880"/>
                <a:gd name="connsiteX56" fmla="*/ 2776 w 10000"/>
                <a:gd name="connsiteY56" fmla="*/ 11714 h 12880"/>
                <a:gd name="connsiteX57" fmla="*/ 2720 w 10000"/>
                <a:gd name="connsiteY57" fmla="*/ 11825 h 12880"/>
                <a:gd name="connsiteX58" fmla="*/ 2720 w 10000"/>
                <a:gd name="connsiteY58" fmla="*/ 12102 h 12880"/>
                <a:gd name="connsiteX59" fmla="*/ 2720 w 10000"/>
                <a:gd name="connsiteY59" fmla="*/ 12880 h 12880"/>
                <a:gd name="connsiteX60" fmla="*/ 2946 w 10000"/>
                <a:gd name="connsiteY60" fmla="*/ 12880 h 12880"/>
                <a:gd name="connsiteX61" fmla="*/ 2946 w 10000"/>
                <a:gd name="connsiteY61" fmla="*/ 12326 h 12880"/>
                <a:gd name="connsiteX62" fmla="*/ 2946 w 10000"/>
                <a:gd name="connsiteY62" fmla="*/ 12102 h 12880"/>
                <a:gd name="connsiteX63" fmla="*/ 2975 w 10000"/>
                <a:gd name="connsiteY63" fmla="*/ 11937 h 12880"/>
                <a:gd name="connsiteX64" fmla="*/ 3003 w 10000"/>
                <a:gd name="connsiteY64" fmla="*/ 11825 h 12880"/>
                <a:gd name="connsiteX65" fmla="*/ 3059 w 10000"/>
                <a:gd name="connsiteY65" fmla="*/ 11770 h 12880"/>
                <a:gd name="connsiteX66" fmla="*/ 3059 w 10000"/>
                <a:gd name="connsiteY66" fmla="*/ 11714 h 12880"/>
                <a:gd name="connsiteX67" fmla="*/ 4079 w 10000"/>
                <a:gd name="connsiteY67" fmla="*/ 11213 h 12880"/>
                <a:gd name="connsiteX68" fmla="*/ 4278 w 10000"/>
                <a:gd name="connsiteY68" fmla="*/ 10102 h 12880"/>
                <a:gd name="connsiteX69" fmla="*/ 4193 w 10000"/>
                <a:gd name="connsiteY69" fmla="*/ 9934 h 12880"/>
                <a:gd name="connsiteX70" fmla="*/ 4108 w 10000"/>
                <a:gd name="connsiteY70" fmla="*/ 9768 h 12880"/>
                <a:gd name="connsiteX71" fmla="*/ 4079 w 10000"/>
                <a:gd name="connsiteY71" fmla="*/ 9602 h 12880"/>
                <a:gd name="connsiteX72" fmla="*/ 4051 w 10000"/>
                <a:gd name="connsiteY72" fmla="*/ 9380 h 12880"/>
                <a:gd name="connsiteX73" fmla="*/ 3994 w 10000"/>
                <a:gd name="connsiteY73" fmla="*/ 9270 h 12880"/>
                <a:gd name="connsiteX74" fmla="*/ 3994 w 10000"/>
                <a:gd name="connsiteY74" fmla="*/ 9212 h 12880"/>
                <a:gd name="connsiteX75" fmla="*/ 3994 w 10000"/>
                <a:gd name="connsiteY75" fmla="*/ 9046 h 12880"/>
                <a:gd name="connsiteX76" fmla="*/ 3966 w 10000"/>
                <a:gd name="connsiteY76" fmla="*/ 8658 h 12880"/>
                <a:gd name="connsiteX77" fmla="*/ 3909 w 10000"/>
                <a:gd name="connsiteY77" fmla="*/ 7991 h 12880"/>
                <a:gd name="connsiteX78" fmla="*/ 3881 w 10000"/>
                <a:gd name="connsiteY78" fmla="*/ 7269 h 12880"/>
                <a:gd name="connsiteX79" fmla="*/ 3881 w 10000"/>
                <a:gd name="connsiteY79" fmla="*/ 6658 h 12880"/>
                <a:gd name="connsiteX80" fmla="*/ 3909 w 10000"/>
                <a:gd name="connsiteY80" fmla="*/ 6158 h 12880"/>
                <a:gd name="connsiteX81" fmla="*/ 4079 w 10000"/>
                <a:gd name="connsiteY81" fmla="*/ 5768 h 12880"/>
                <a:gd name="connsiteX82" fmla="*/ 4278 w 10000"/>
                <a:gd name="connsiteY82" fmla="*/ 5601 h 12880"/>
                <a:gd name="connsiteX83" fmla="*/ 4476 w 10000"/>
                <a:gd name="connsiteY83" fmla="*/ 5436 h 12880"/>
                <a:gd name="connsiteX84" fmla="*/ 4646 w 10000"/>
                <a:gd name="connsiteY84" fmla="*/ 5436 h 12880"/>
                <a:gd name="connsiteX85" fmla="*/ 4731 w 10000"/>
                <a:gd name="connsiteY85" fmla="*/ 5436 h 12880"/>
                <a:gd name="connsiteX86" fmla="*/ 4731 w 10000"/>
                <a:gd name="connsiteY86" fmla="*/ 5436 h 12880"/>
                <a:gd name="connsiteX87" fmla="*/ 4788 w 10000"/>
                <a:gd name="connsiteY87" fmla="*/ 5436 h 12880"/>
                <a:gd name="connsiteX88" fmla="*/ 4929 w 10000"/>
                <a:gd name="connsiteY88" fmla="*/ 5436 h 12880"/>
                <a:gd name="connsiteX89" fmla="*/ 5127 w 10000"/>
                <a:gd name="connsiteY89" fmla="*/ 5601 h 12880"/>
                <a:gd name="connsiteX90" fmla="*/ 5354 w 10000"/>
                <a:gd name="connsiteY90" fmla="*/ 5768 h 12880"/>
                <a:gd name="connsiteX91" fmla="*/ 5496 w 10000"/>
                <a:gd name="connsiteY91" fmla="*/ 6158 h 12880"/>
                <a:gd name="connsiteX92" fmla="*/ 5581 w 10000"/>
                <a:gd name="connsiteY92" fmla="*/ 6658 h 12880"/>
                <a:gd name="connsiteX93" fmla="*/ 5552 w 10000"/>
                <a:gd name="connsiteY93" fmla="*/ 7269 h 12880"/>
                <a:gd name="connsiteX94" fmla="*/ 5552 w 10000"/>
                <a:gd name="connsiteY94" fmla="*/ 7991 h 12880"/>
                <a:gd name="connsiteX95" fmla="*/ 5467 w 10000"/>
                <a:gd name="connsiteY95" fmla="*/ 8658 h 12880"/>
                <a:gd name="connsiteX96" fmla="*/ 5467 w 10000"/>
                <a:gd name="connsiteY96" fmla="*/ 9046 h 12880"/>
                <a:gd name="connsiteX97" fmla="*/ 5439 w 10000"/>
                <a:gd name="connsiteY97" fmla="*/ 9212 h 12880"/>
                <a:gd name="connsiteX98" fmla="*/ 5439 w 10000"/>
                <a:gd name="connsiteY98" fmla="*/ 9270 h 12880"/>
                <a:gd name="connsiteX99" fmla="*/ 5439 w 10000"/>
                <a:gd name="connsiteY99" fmla="*/ 9380 h 12880"/>
                <a:gd name="connsiteX100" fmla="*/ 5382 w 10000"/>
                <a:gd name="connsiteY100" fmla="*/ 9602 h 12880"/>
                <a:gd name="connsiteX101" fmla="*/ 5297 w 10000"/>
                <a:gd name="connsiteY101" fmla="*/ 9768 h 12880"/>
                <a:gd name="connsiteX102" fmla="*/ 5269 w 10000"/>
                <a:gd name="connsiteY102" fmla="*/ 9934 h 12880"/>
                <a:gd name="connsiteX103" fmla="*/ 5127 w 10000"/>
                <a:gd name="connsiteY103" fmla="*/ 10102 h 12880"/>
                <a:gd name="connsiteX104" fmla="*/ 5354 w 10000"/>
                <a:gd name="connsiteY104" fmla="*/ 11213 h 12880"/>
                <a:gd name="connsiteX105" fmla="*/ 6374 w 10000"/>
                <a:gd name="connsiteY105" fmla="*/ 11714 h 12880"/>
                <a:gd name="connsiteX106" fmla="*/ 6374 w 10000"/>
                <a:gd name="connsiteY106" fmla="*/ 11770 h 12880"/>
                <a:gd name="connsiteX107" fmla="*/ 6402 w 10000"/>
                <a:gd name="connsiteY107" fmla="*/ 11825 h 12880"/>
                <a:gd name="connsiteX108" fmla="*/ 6459 w 10000"/>
                <a:gd name="connsiteY108" fmla="*/ 11937 h 12880"/>
                <a:gd name="connsiteX109" fmla="*/ 6487 w 10000"/>
                <a:gd name="connsiteY109" fmla="*/ 12102 h 12880"/>
                <a:gd name="connsiteX110" fmla="*/ 6544 w 10000"/>
                <a:gd name="connsiteY110" fmla="*/ 12326 h 12880"/>
                <a:gd name="connsiteX111" fmla="*/ 6544 w 10000"/>
                <a:gd name="connsiteY111" fmla="*/ 12548 h 12880"/>
                <a:gd name="connsiteX112" fmla="*/ 6544 w 10000"/>
                <a:gd name="connsiteY112" fmla="*/ 12823 h 12880"/>
                <a:gd name="connsiteX113" fmla="*/ 6686 w 10000"/>
                <a:gd name="connsiteY113" fmla="*/ 12823 h 12880"/>
                <a:gd name="connsiteX114" fmla="*/ 6686 w 10000"/>
                <a:gd name="connsiteY114" fmla="*/ 12102 h 12880"/>
                <a:gd name="connsiteX115" fmla="*/ 6686 w 10000"/>
                <a:gd name="connsiteY115" fmla="*/ 11825 h 12880"/>
                <a:gd name="connsiteX116" fmla="*/ 6657 w 10000"/>
                <a:gd name="connsiteY116" fmla="*/ 11714 h 12880"/>
                <a:gd name="connsiteX117" fmla="*/ 6601 w 10000"/>
                <a:gd name="connsiteY117" fmla="*/ 11547 h 12880"/>
                <a:gd name="connsiteX118" fmla="*/ 6572 w 10000"/>
                <a:gd name="connsiteY118" fmla="*/ 11435 h 12880"/>
                <a:gd name="connsiteX119" fmla="*/ 6544 w 10000"/>
                <a:gd name="connsiteY119" fmla="*/ 11435 h 12880"/>
                <a:gd name="connsiteX120" fmla="*/ 5864 w 10000"/>
                <a:gd name="connsiteY120" fmla="*/ 11103 h 12880"/>
                <a:gd name="connsiteX121" fmla="*/ 6317 w 10000"/>
                <a:gd name="connsiteY121" fmla="*/ 10880 h 12880"/>
                <a:gd name="connsiteX122" fmla="*/ 6544 w 10000"/>
                <a:gd name="connsiteY122" fmla="*/ 9934 h 12880"/>
                <a:gd name="connsiteX123" fmla="*/ 6459 w 10000"/>
                <a:gd name="connsiteY123" fmla="*/ 9823 h 12880"/>
                <a:gd name="connsiteX124" fmla="*/ 6374 w 10000"/>
                <a:gd name="connsiteY124" fmla="*/ 9713 h 12880"/>
                <a:gd name="connsiteX125" fmla="*/ 6317 w 10000"/>
                <a:gd name="connsiteY125" fmla="*/ 9547 h 12880"/>
                <a:gd name="connsiteX126" fmla="*/ 6289 w 10000"/>
                <a:gd name="connsiteY126" fmla="*/ 9380 h 12880"/>
                <a:gd name="connsiteX127" fmla="*/ 6289 w 10000"/>
                <a:gd name="connsiteY127" fmla="*/ 9212 h 12880"/>
                <a:gd name="connsiteX128" fmla="*/ 6289 w 10000"/>
                <a:gd name="connsiteY128" fmla="*/ 9212 h 12880"/>
                <a:gd name="connsiteX129" fmla="*/ 6232 w 10000"/>
                <a:gd name="connsiteY129" fmla="*/ 8990 h 12880"/>
                <a:gd name="connsiteX130" fmla="*/ 6204 w 10000"/>
                <a:gd name="connsiteY130" fmla="*/ 8493 h 12880"/>
                <a:gd name="connsiteX131" fmla="*/ 6176 w 10000"/>
                <a:gd name="connsiteY131" fmla="*/ 7769 h 12880"/>
                <a:gd name="connsiteX132" fmla="*/ 6176 w 10000"/>
                <a:gd name="connsiteY132" fmla="*/ 7047 h 12880"/>
                <a:gd name="connsiteX133" fmla="*/ 6232 w 10000"/>
                <a:gd name="connsiteY133" fmla="*/ 6545 h 12880"/>
                <a:gd name="connsiteX134" fmla="*/ 6402 w 10000"/>
                <a:gd name="connsiteY134" fmla="*/ 6323 h 12880"/>
                <a:gd name="connsiteX135" fmla="*/ 6601 w 10000"/>
                <a:gd name="connsiteY135" fmla="*/ 6158 h 12880"/>
                <a:gd name="connsiteX136" fmla="*/ 6771 w 10000"/>
                <a:gd name="connsiteY136" fmla="*/ 6102 h 12880"/>
                <a:gd name="connsiteX137" fmla="*/ 6856 w 10000"/>
                <a:gd name="connsiteY137" fmla="*/ 6102 h 12880"/>
                <a:gd name="connsiteX138" fmla="*/ 6856 w 10000"/>
                <a:gd name="connsiteY138" fmla="*/ 6102 h 12880"/>
                <a:gd name="connsiteX139" fmla="*/ 6941 w 10000"/>
                <a:gd name="connsiteY139" fmla="*/ 6102 h 12880"/>
                <a:gd name="connsiteX140" fmla="*/ 7110 w 10000"/>
                <a:gd name="connsiteY140" fmla="*/ 6158 h 12880"/>
                <a:gd name="connsiteX141" fmla="*/ 7337 w 10000"/>
                <a:gd name="connsiteY141" fmla="*/ 6323 h 12880"/>
                <a:gd name="connsiteX142" fmla="*/ 7507 w 10000"/>
                <a:gd name="connsiteY142" fmla="*/ 6545 h 12880"/>
                <a:gd name="connsiteX143" fmla="*/ 7592 w 10000"/>
                <a:gd name="connsiteY143" fmla="*/ 7047 h 12880"/>
                <a:gd name="connsiteX144" fmla="*/ 7564 w 10000"/>
                <a:gd name="connsiteY144" fmla="*/ 7769 h 12880"/>
                <a:gd name="connsiteX145" fmla="*/ 7507 w 10000"/>
                <a:gd name="connsiteY145" fmla="*/ 8493 h 12880"/>
                <a:gd name="connsiteX146" fmla="*/ 7479 w 10000"/>
                <a:gd name="connsiteY146" fmla="*/ 8990 h 12880"/>
                <a:gd name="connsiteX147" fmla="*/ 7479 w 10000"/>
                <a:gd name="connsiteY147" fmla="*/ 9212 h 12880"/>
                <a:gd name="connsiteX148" fmla="*/ 7479 w 10000"/>
                <a:gd name="connsiteY148" fmla="*/ 9212 h 12880"/>
                <a:gd name="connsiteX149" fmla="*/ 7422 w 10000"/>
                <a:gd name="connsiteY149" fmla="*/ 9380 h 12880"/>
                <a:gd name="connsiteX150" fmla="*/ 7394 w 10000"/>
                <a:gd name="connsiteY150" fmla="*/ 9547 h 12880"/>
                <a:gd name="connsiteX151" fmla="*/ 7337 w 10000"/>
                <a:gd name="connsiteY151" fmla="*/ 9713 h 12880"/>
                <a:gd name="connsiteX152" fmla="*/ 7309 w 10000"/>
                <a:gd name="connsiteY152" fmla="*/ 9823 h 12880"/>
                <a:gd name="connsiteX153" fmla="*/ 7224 w 10000"/>
                <a:gd name="connsiteY153" fmla="*/ 9934 h 12880"/>
                <a:gd name="connsiteX154" fmla="*/ 7394 w 10000"/>
                <a:gd name="connsiteY154" fmla="*/ 10880 h 12880"/>
                <a:gd name="connsiteX155" fmla="*/ 8244 w 10000"/>
                <a:gd name="connsiteY155" fmla="*/ 11268 h 12880"/>
                <a:gd name="connsiteX156" fmla="*/ 8244 w 10000"/>
                <a:gd name="connsiteY156" fmla="*/ 11268 h 12880"/>
                <a:gd name="connsiteX157" fmla="*/ 8300 w 10000"/>
                <a:gd name="connsiteY157" fmla="*/ 11379 h 12880"/>
                <a:gd name="connsiteX158" fmla="*/ 8329 w 10000"/>
                <a:gd name="connsiteY158" fmla="*/ 11435 h 12880"/>
                <a:gd name="connsiteX159" fmla="*/ 8329 w 10000"/>
                <a:gd name="connsiteY159" fmla="*/ 11600 h 12880"/>
                <a:gd name="connsiteX160" fmla="*/ 8357 w 10000"/>
                <a:gd name="connsiteY160" fmla="*/ 11770 h 12880"/>
                <a:gd name="connsiteX161" fmla="*/ 8357 w 10000"/>
                <a:gd name="connsiteY161" fmla="*/ 12490 h 12880"/>
                <a:gd name="connsiteX162" fmla="*/ 9037 w 10000"/>
                <a:gd name="connsiteY162" fmla="*/ 11770 h 12880"/>
                <a:gd name="connsiteX163" fmla="*/ 9547 w 10000"/>
                <a:gd name="connsiteY163" fmla="*/ 10714 h 12880"/>
                <a:gd name="connsiteX164" fmla="*/ 9887 w 10000"/>
                <a:gd name="connsiteY164" fmla="*/ 9380 h 12880"/>
                <a:gd name="connsiteX165" fmla="*/ 10000 w 10000"/>
                <a:gd name="connsiteY165" fmla="*/ 7823 h 12880"/>
                <a:gd name="connsiteX166" fmla="*/ 9915 w 10000"/>
                <a:gd name="connsiteY166" fmla="*/ 6490 h 12880"/>
                <a:gd name="connsiteX167" fmla="*/ 9688 w 10000"/>
                <a:gd name="connsiteY167" fmla="*/ 5267 h 12880"/>
                <a:gd name="connsiteX168" fmla="*/ 9263 w 10000"/>
                <a:gd name="connsiteY168" fmla="*/ 4324 h 12880"/>
                <a:gd name="connsiteX169" fmla="*/ 8782 w 10000"/>
                <a:gd name="connsiteY169" fmla="*/ 3490 h 12880"/>
                <a:gd name="connsiteX170" fmla="*/ 8159 w 10000"/>
                <a:gd name="connsiteY170" fmla="*/ 3046 h 12880"/>
                <a:gd name="connsiteX171" fmla="*/ 7479 w 10000"/>
                <a:gd name="connsiteY171"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397 w 10000"/>
                <a:gd name="connsiteY4" fmla="*/ 5768 h 12880"/>
                <a:gd name="connsiteX5" fmla="*/ 113 w 10000"/>
                <a:gd name="connsiteY5" fmla="*/ 6935 h 12880"/>
                <a:gd name="connsiteX6" fmla="*/ 0 w 10000"/>
                <a:gd name="connsiteY6" fmla="*/ 8323 h 12880"/>
                <a:gd name="connsiteX7" fmla="*/ 85 w 10000"/>
                <a:gd name="connsiteY7" fmla="*/ 9435 h 12880"/>
                <a:gd name="connsiteX8" fmla="*/ 283 w 10000"/>
                <a:gd name="connsiteY8" fmla="*/ 10545 h 12880"/>
                <a:gd name="connsiteX9" fmla="*/ 652 w 10000"/>
                <a:gd name="connsiteY9" fmla="*/ 11435 h 12880"/>
                <a:gd name="connsiteX10" fmla="*/ 1048 w 10000"/>
                <a:gd name="connsiteY10" fmla="*/ 12158 h 12880"/>
                <a:gd name="connsiteX11" fmla="*/ 1048 w 10000"/>
                <a:gd name="connsiteY11" fmla="*/ 11770 h 12880"/>
                <a:gd name="connsiteX12" fmla="*/ 1105 w 10000"/>
                <a:gd name="connsiteY12" fmla="*/ 11600 h 12880"/>
                <a:gd name="connsiteX13" fmla="*/ 1105 w 10000"/>
                <a:gd name="connsiteY13" fmla="*/ 11435 h 12880"/>
                <a:gd name="connsiteX14" fmla="*/ 1133 w 10000"/>
                <a:gd name="connsiteY14" fmla="*/ 11379 h 12880"/>
                <a:gd name="connsiteX15" fmla="*/ 1190 w 10000"/>
                <a:gd name="connsiteY15" fmla="*/ 11268 h 12880"/>
                <a:gd name="connsiteX16" fmla="*/ 1190 w 10000"/>
                <a:gd name="connsiteY16" fmla="*/ 11268 h 12880"/>
                <a:gd name="connsiteX17" fmla="*/ 2040 w 10000"/>
                <a:gd name="connsiteY17" fmla="*/ 10880 h 12880"/>
                <a:gd name="connsiteX18" fmla="*/ 2210 w 10000"/>
                <a:gd name="connsiteY18" fmla="*/ 9934 h 12880"/>
                <a:gd name="connsiteX19" fmla="*/ 2125 w 10000"/>
                <a:gd name="connsiteY19" fmla="*/ 9823 h 12880"/>
                <a:gd name="connsiteX20" fmla="*/ 2068 w 10000"/>
                <a:gd name="connsiteY20" fmla="*/ 9713 h 12880"/>
                <a:gd name="connsiteX21" fmla="*/ 2040 w 10000"/>
                <a:gd name="connsiteY21" fmla="*/ 9547 h 12880"/>
                <a:gd name="connsiteX22" fmla="*/ 1983 w 10000"/>
                <a:gd name="connsiteY22" fmla="*/ 9380 h 12880"/>
                <a:gd name="connsiteX23" fmla="*/ 1955 w 10000"/>
                <a:gd name="connsiteY23" fmla="*/ 9270 h 12880"/>
                <a:gd name="connsiteX24" fmla="*/ 1955 w 10000"/>
                <a:gd name="connsiteY24" fmla="*/ 9212 h 12880"/>
                <a:gd name="connsiteX25" fmla="*/ 1955 w 10000"/>
                <a:gd name="connsiteY25" fmla="*/ 8990 h 12880"/>
                <a:gd name="connsiteX26" fmla="*/ 1926 w 10000"/>
                <a:gd name="connsiteY26" fmla="*/ 8493 h 12880"/>
                <a:gd name="connsiteX27" fmla="*/ 1870 w 10000"/>
                <a:gd name="connsiteY27" fmla="*/ 7769 h 12880"/>
                <a:gd name="connsiteX28" fmla="*/ 1841 w 10000"/>
                <a:gd name="connsiteY28" fmla="*/ 7047 h 12880"/>
                <a:gd name="connsiteX29" fmla="*/ 1926 w 10000"/>
                <a:gd name="connsiteY29" fmla="*/ 6545 h 12880"/>
                <a:gd name="connsiteX30" fmla="*/ 2125 w 10000"/>
                <a:gd name="connsiteY30" fmla="*/ 6323 h 12880"/>
                <a:gd name="connsiteX31" fmla="*/ 2323 w 10000"/>
                <a:gd name="connsiteY31" fmla="*/ 6158 h 12880"/>
                <a:gd name="connsiteX32" fmla="*/ 2493 w 10000"/>
                <a:gd name="connsiteY32" fmla="*/ 6102 h 12880"/>
                <a:gd name="connsiteX33" fmla="*/ 2578 w 10000"/>
                <a:gd name="connsiteY33" fmla="*/ 6102 h 12880"/>
                <a:gd name="connsiteX34" fmla="*/ 2578 w 10000"/>
                <a:gd name="connsiteY34" fmla="*/ 6102 h 12880"/>
                <a:gd name="connsiteX35" fmla="*/ 2635 w 10000"/>
                <a:gd name="connsiteY35" fmla="*/ 6102 h 12880"/>
                <a:gd name="connsiteX36" fmla="*/ 2805 w 10000"/>
                <a:gd name="connsiteY36" fmla="*/ 6158 h 12880"/>
                <a:gd name="connsiteX37" fmla="*/ 3003 w 10000"/>
                <a:gd name="connsiteY37" fmla="*/ 6323 h 12880"/>
                <a:gd name="connsiteX38" fmla="*/ 3173 w 10000"/>
                <a:gd name="connsiteY38" fmla="*/ 6545 h 12880"/>
                <a:gd name="connsiteX39" fmla="*/ 3258 w 10000"/>
                <a:gd name="connsiteY39" fmla="*/ 7047 h 12880"/>
                <a:gd name="connsiteX40" fmla="*/ 3258 w 10000"/>
                <a:gd name="connsiteY40" fmla="*/ 7769 h 12880"/>
                <a:gd name="connsiteX41" fmla="*/ 3229 w 10000"/>
                <a:gd name="connsiteY41" fmla="*/ 8493 h 12880"/>
                <a:gd name="connsiteX42" fmla="*/ 3173 w 10000"/>
                <a:gd name="connsiteY42" fmla="*/ 8990 h 12880"/>
                <a:gd name="connsiteX43" fmla="*/ 3144 w 10000"/>
                <a:gd name="connsiteY43" fmla="*/ 9212 h 12880"/>
                <a:gd name="connsiteX44" fmla="*/ 3144 w 10000"/>
                <a:gd name="connsiteY44" fmla="*/ 9270 h 12880"/>
                <a:gd name="connsiteX45" fmla="*/ 3144 w 10000"/>
                <a:gd name="connsiteY45" fmla="*/ 9380 h 12880"/>
                <a:gd name="connsiteX46" fmla="*/ 3088 w 10000"/>
                <a:gd name="connsiteY46" fmla="*/ 9547 h 12880"/>
                <a:gd name="connsiteX47" fmla="*/ 3059 w 10000"/>
                <a:gd name="connsiteY47" fmla="*/ 9713 h 12880"/>
                <a:gd name="connsiteX48" fmla="*/ 2975 w 10000"/>
                <a:gd name="connsiteY48" fmla="*/ 9823 h 12880"/>
                <a:gd name="connsiteX49" fmla="*/ 2946 w 10000"/>
                <a:gd name="connsiteY49" fmla="*/ 9934 h 12880"/>
                <a:gd name="connsiteX50" fmla="*/ 3088 w 10000"/>
                <a:gd name="connsiteY50" fmla="*/ 10880 h 12880"/>
                <a:gd name="connsiteX51" fmla="*/ 3541 w 10000"/>
                <a:gd name="connsiteY51" fmla="*/ 11103 h 12880"/>
                <a:gd name="connsiteX52" fmla="*/ 2890 w 10000"/>
                <a:gd name="connsiteY52" fmla="*/ 11435 h 12880"/>
                <a:gd name="connsiteX53" fmla="*/ 2861 w 10000"/>
                <a:gd name="connsiteY53" fmla="*/ 11435 h 12880"/>
                <a:gd name="connsiteX54" fmla="*/ 2805 w 10000"/>
                <a:gd name="connsiteY54" fmla="*/ 11547 h 12880"/>
                <a:gd name="connsiteX55" fmla="*/ 2776 w 10000"/>
                <a:gd name="connsiteY55" fmla="*/ 11714 h 12880"/>
                <a:gd name="connsiteX56" fmla="*/ 2720 w 10000"/>
                <a:gd name="connsiteY56" fmla="*/ 11825 h 12880"/>
                <a:gd name="connsiteX57" fmla="*/ 2720 w 10000"/>
                <a:gd name="connsiteY57" fmla="*/ 12102 h 12880"/>
                <a:gd name="connsiteX58" fmla="*/ 2720 w 10000"/>
                <a:gd name="connsiteY58" fmla="*/ 12880 h 12880"/>
                <a:gd name="connsiteX59" fmla="*/ 2946 w 10000"/>
                <a:gd name="connsiteY59" fmla="*/ 12880 h 12880"/>
                <a:gd name="connsiteX60" fmla="*/ 2946 w 10000"/>
                <a:gd name="connsiteY60" fmla="*/ 12326 h 12880"/>
                <a:gd name="connsiteX61" fmla="*/ 2946 w 10000"/>
                <a:gd name="connsiteY61" fmla="*/ 12102 h 12880"/>
                <a:gd name="connsiteX62" fmla="*/ 2975 w 10000"/>
                <a:gd name="connsiteY62" fmla="*/ 11937 h 12880"/>
                <a:gd name="connsiteX63" fmla="*/ 3003 w 10000"/>
                <a:gd name="connsiteY63" fmla="*/ 11825 h 12880"/>
                <a:gd name="connsiteX64" fmla="*/ 3059 w 10000"/>
                <a:gd name="connsiteY64" fmla="*/ 11770 h 12880"/>
                <a:gd name="connsiteX65" fmla="*/ 3059 w 10000"/>
                <a:gd name="connsiteY65" fmla="*/ 11714 h 12880"/>
                <a:gd name="connsiteX66" fmla="*/ 4079 w 10000"/>
                <a:gd name="connsiteY66" fmla="*/ 11213 h 12880"/>
                <a:gd name="connsiteX67" fmla="*/ 4278 w 10000"/>
                <a:gd name="connsiteY67" fmla="*/ 10102 h 12880"/>
                <a:gd name="connsiteX68" fmla="*/ 4193 w 10000"/>
                <a:gd name="connsiteY68" fmla="*/ 9934 h 12880"/>
                <a:gd name="connsiteX69" fmla="*/ 4108 w 10000"/>
                <a:gd name="connsiteY69" fmla="*/ 9768 h 12880"/>
                <a:gd name="connsiteX70" fmla="*/ 4079 w 10000"/>
                <a:gd name="connsiteY70" fmla="*/ 9602 h 12880"/>
                <a:gd name="connsiteX71" fmla="*/ 4051 w 10000"/>
                <a:gd name="connsiteY71" fmla="*/ 9380 h 12880"/>
                <a:gd name="connsiteX72" fmla="*/ 3994 w 10000"/>
                <a:gd name="connsiteY72" fmla="*/ 9270 h 12880"/>
                <a:gd name="connsiteX73" fmla="*/ 3994 w 10000"/>
                <a:gd name="connsiteY73" fmla="*/ 9212 h 12880"/>
                <a:gd name="connsiteX74" fmla="*/ 3994 w 10000"/>
                <a:gd name="connsiteY74" fmla="*/ 9046 h 12880"/>
                <a:gd name="connsiteX75" fmla="*/ 3966 w 10000"/>
                <a:gd name="connsiteY75" fmla="*/ 8658 h 12880"/>
                <a:gd name="connsiteX76" fmla="*/ 3909 w 10000"/>
                <a:gd name="connsiteY76" fmla="*/ 7991 h 12880"/>
                <a:gd name="connsiteX77" fmla="*/ 3881 w 10000"/>
                <a:gd name="connsiteY77" fmla="*/ 7269 h 12880"/>
                <a:gd name="connsiteX78" fmla="*/ 3881 w 10000"/>
                <a:gd name="connsiteY78" fmla="*/ 6658 h 12880"/>
                <a:gd name="connsiteX79" fmla="*/ 3909 w 10000"/>
                <a:gd name="connsiteY79" fmla="*/ 6158 h 12880"/>
                <a:gd name="connsiteX80" fmla="*/ 4079 w 10000"/>
                <a:gd name="connsiteY80" fmla="*/ 5768 h 12880"/>
                <a:gd name="connsiteX81" fmla="*/ 4278 w 10000"/>
                <a:gd name="connsiteY81" fmla="*/ 5601 h 12880"/>
                <a:gd name="connsiteX82" fmla="*/ 4476 w 10000"/>
                <a:gd name="connsiteY82" fmla="*/ 5436 h 12880"/>
                <a:gd name="connsiteX83" fmla="*/ 4646 w 10000"/>
                <a:gd name="connsiteY83" fmla="*/ 5436 h 12880"/>
                <a:gd name="connsiteX84" fmla="*/ 4731 w 10000"/>
                <a:gd name="connsiteY84" fmla="*/ 5436 h 12880"/>
                <a:gd name="connsiteX85" fmla="*/ 4731 w 10000"/>
                <a:gd name="connsiteY85" fmla="*/ 5436 h 12880"/>
                <a:gd name="connsiteX86" fmla="*/ 4788 w 10000"/>
                <a:gd name="connsiteY86" fmla="*/ 5436 h 12880"/>
                <a:gd name="connsiteX87" fmla="*/ 4929 w 10000"/>
                <a:gd name="connsiteY87" fmla="*/ 5436 h 12880"/>
                <a:gd name="connsiteX88" fmla="*/ 5127 w 10000"/>
                <a:gd name="connsiteY88" fmla="*/ 5601 h 12880"/>
                <a:gd name="connsiteX89" fmla="*/ 5354 w 10000"/>
                <a:gd name="connsiteY89" fmla="*/ 5768 h 12880"/>
                <a:gd name="connsiteX90" fmla="*/ 5496 w 10000"/>
                <a:gd name="connsiteY90" fmla="*/ 6158 h 12880"/>
                <a:gd name="connsiteX91" fmla="*/ 5581 w 10000"/>
                <a:gd name="connsiteY91" fmla="*/ 6658 h 12880"/>
                <a:gd name="connsiteX92" fmla="*/ 5552 w 10000"/>
                <a:gd name="connsiteY92" fmla="*/ 7269 h 12880"/>
                <a:gd name="connsiteX93" fmla="*/ 5552 w 10000"/>
                <a:gd name="connsiteY93" fmla="*/ 7991 h 12880"/>
                <a:gd name="connsiteX94" fmla="*/ 5467 w 10000"/>
                <a:gd name="connsiteY94" fmla="*/ 8658 h 12880"/>
                <a:gd name="connsiteX95" fmla="*/ 5467 w 10000"/>
                <a:gd name="connsiteY95" fmla="*/ 9046 h 12880"/>
                <a:gd name="connsiteX96" fmla="*/ 5439 w 10000"/>
                <a:gd name="connsiteY96" fmla="*/ 9212 h 12880"/>
                <a:gd name="connsiteX97" fmla="*/ 5439 w 10000"/>
                <a:gd name="connsiteY97" fmla="*/ 9270 h 12880"/>
                <a:gd name="connsiteX98" fmla="*/ 5439 w 10000"/>
                <a:gd name="connsiteY98" fmla="*/ 9380 h 12880"/>
                <a:gd name="connsiteX99" fmla="*/ 5382 w 10000"/>
                <a:gd name="connsiteY99" fmla="*/ 9602 h 12880"/>
                <a:gd name="connsiteX100" fmla="*/ 5297 w 10000"/>
                <a:gd name="connsiteY100" fmla="*/ 9768 h 12880"/>
                <a:gd name="connsiteX101" fmla="*/ 5269 w 10000"/>
                <a:gd name="connsiteY101" fmla="*/ 9934 h 12880"/>
                <a:gd name="connsiteX102" fmla="*/ 5127 w 10000"/>
                <a:gd name="connsiteY102" fmla="*/ 10102 h 12880"/>
                <a:gd name="connsiteX103" fmla="*/ 5354 w 10000"/>
                <a:gd name="connsiteY103" fmla="*/ 11213 h 12880"/>
                <a:gd name="connsiteX104" fmla="*/ 6374 w 10000"/>
                <a:gd name="connsiteY104" fmla="*/ 11714 h 12880"/>
                <a:gd name="connsiteX105" fmla="*/ 6374 w 10000"/>
                <a:gd name="connsiteY105" fmla="*/ 11770 h 12880"/>
                <a:gd name="connsiteX106" fmla="*/ 6402 w 10000"/>
                <a:gd name="connsiteY106" fmla="*/ 11825 h 12880"/>
                <a:gd name="connsiteX107" fmla="*/ 6459 w 10000"/>
                <a:gd name="connsiteY107" fmla="*/ 11937 h 12880"/>
                <a:gd name="connsiteX108" fmla="*/ 6487 w 10000"/>
                <a:gd name="connsiteY108" fmla="*/ 12102 h 12880"/>
                <a:gd name="connsiteX109" fmla="*/ 6544 w 10000"/>
                <a:gd name="connsiteY109" fmla="*/ 12326 h 12880"/>
                <a:gd name="connsiteX110" fmla="*/ 6544 w 10000"/>
                <a:gd name="connsiteY110" fmla="*/ 12548 h 12880"/>
                <a:gd name="connsiteX111" fmla="*/ 6544 w 10000"/>
                <a:gd name="connsiteY111" fmla="*/ 12823 h 12880"/>
                <a:gd name="connsiteX112" fmla="*/ 6686 w 10000"/>
                <a:gd name="connsiteY112" fmla="*/ 12823 h 12880"/>
                <a:gd name="connsiteX113" fmla="*/ 6686 w 10000"/>
                <a:gd name="connsiteY113" fmla="*/ 12102 h 12880"/>
                <a:gd name="connsiteX114" fmla="*/ 6686 w 10000"/>
                <a:gd name="connsiteY114" fmla="*/ 11825 h 12880"/>
                <a:gd name="connsiteX115" fmla="*/ 6657 w 10000"/>
                <a:gd name="connsiteY115" fmla="*/ 11714 h 12880"/>
                <a:gd name="connsiteX116" fmla="*/ 6601 w 10000"/>
                <a:gd name="connsiteY116" fmla="*/ 11547 h 12880"/>
                <a:gd name="connsiteX117" fmla="*/ 6572 w 10000"/>
                <a:gd name="connsiteY117" fmla="*/ 11435 h 12880"/>
                <a:gd name="connsiteX118" fmla="*/ 6544 w 10000"/>
                <a:gd name="connsiteY118" fmla="*/ 11435 h 12880"/>
                <a:gd name="connsiteX119" fmla="*/ 5864 w 10000"/>
                <a:gd name="connsiteY119" fmla="*/ 11103 h 12880"/>
                <a:gd name="connsiteX120" fmla="*/ 6317 w 10000"/>
                <a:gd name="connsiteY120" fmla="*/ 10880 h 12880"/>
                <a:gd name="connsiteX121" fmla="*/ 6544 w 10000"/>
                <a:gd name="connsiteY121" fmla="*/ 9934 h 12880"/>
                <a:gd name="connsiteX122" fmla="*/ 6459 w 10000"/>
                <a:gd name="connsiteY122" fmla="*/ 9823 h 12880"/>
                <a:gd name="connsiteX123" fmla="*/ 6374 w 10000"/>
                <a:gd name="connsiteY123" fmla="*/ 9713 h 12880"/>
                <a:gd name="connsiteX124" fmla="*/ 6317 w 10000"/>
                <a:gd name="connsiteY124" fmla="*/ 9547 h 12880"/>
                <a:gd name="connsiteX125" fmla="*/ 6289 w 10000"/>
                <a:gd name="connsiteY125" fmla="*/ 9380 h 12880"/>
                <a:gd name="connsiteX126" fmla="*/ 6289 w 10000"/>
                <a:gd name="connsiteY126" fmla="*/ 9212 h 12880"/>
                <a:gd name="connsiteX127" fmla="*/ 6289 w 10000"/>
                <a:gd name="connsiteY127" fmla="*/ 9212 h 12880"/>
                <a:gd name="connsiteX128" fmla="*/ 6232 w 10000"/>
                <a:gd name="connsiteY128" fmla="*/ 8990 h 12880"/>
                <a:gd name="connsiteX129" fmla="*/ 6204 w 10000"/>
                <a:gd name="connsiteY129" fmla="*/ 8493 h 12880"/>
                <a:gd name="connsiteX130" fmla="*/ 6176 w 10000"/>
                <a:gd name="connsiteY130" fmla="*/ 7769 h 12880"/>
                <a:gd name="connsiteX131" fmla="*/ 6176 w 10000"/>
                <a:gd name="connsiteY131" fmla="*/ 7047 h 12880"/>
                <a:gd name="connsiteX132" fmla="*/ 6232 w 10000"/>
                <a:gd name="connsiteY132" fmla="*/ 6545 h 12880"/>
                <a:gd name="connsiteX133" fmla="*/ 6402 w 10000"/>
                <a:gd name="connsiteY133" fmla="*/ 6323 h 12880"/>
                <a:gd name="connsiteX134" fmla="*/ 6601 w 10000"/>
                <a:gd name="connsiteY134" fmla="*/ 6158 h 12880"/>
                <a:gd name="connsiteX135" fmla="*/ 6771 w 10000"/>
                <a:gd name="connsiteY135" fmla="*/ 6102 h 12880"/>
                <a:gd name="connsiteX136" fmla="*/ 6856 w 10000"/>
                <a:gd name="connsiteY136" fmla="*/ 6102 h 12880"/>
                <a:gd name="connsiteX137" fmla="*/ 6856 w 10000"/>
                <a:gd name="connsiteY137" fmla="*/ 6102 h 12880"/>
                <a:gd name="connsiteX138" fmla="*/ 6941 w 10000"/>
                <a:gd name="connsiteY138" fmla="*/ 6102 h 12880"/>
                <a:gd name="connsiteX139" fmla="*/ 7110 w 10000"/>
                <a:gd name="connsiteY139" fmla="*/ 6158 h 12880"/>
                <a:gd name="connsiteX140" fmla="*/ 7337 w 10000"/>
                <a:gd name="connsiteY140" fmla="*/ 6323 h 12880"/>
                <a:gd name="connsiteX141" fmla="*/ 7507 w 10000"/>
                <a:gd name="connsiteY141" fmla="*/ 6545 h 12880"/>
                <a:gd name="connsiteX142" fmla="*/ 7592 w 10000"/>
                <a:gd name="connsiteY142" fmla="*/ 7047 h 12880"/>
                <a:gd name="connsiteX143" fmla="*/ 7564 w 10000"/>
                <a:gd name="connsiteY143" fmla="*/ 7769 h 12880"/>
                <a:gd name="connsiteX144" fmla="*/ 7507 w 10000"/>
                <a:gd name="connsiteY144" fmla="*/ 8493 h 12880"/>
                <a:gd name="connsiteX145" fmla="*/ 7479 w 10000"/>
                <a:gd name="connsiteY145" fmla="*/ 8990 h 12880"/>
                <a:gd name="connsiteX146" fmla="*/ 7479 w 10000"/>
                <a:gd name="connsiteY146" fmla="*/ 9212 h 12880"/>
                <a:gd name="connsiteX147" fmla="*/ 7479 w 10000"/>
                <a:gd name="connsiteY147" fmla="*/ 9212 h 12880"/>
                <a:gd name="connsiteX148" fmla="*/ 7422 w 10000"/>
                <a:gd name="connsiteY148" fmla="*/ 9380 h 12880"/>
                <a:gd name="connsiteX149" fmla="*/ 7394 w 10000"/>
                <a:gd name="connsiteY149" fmla="*/ 9547 h 12880"/>
                <a:gd name="connsiteX150" fmla="*/ 7337 w 10000"/>
                <a:gd name="connsiteY150" fmla="*/ 9713 h 12880"/>
                <a:gd name="connsiteX151" fmla="*/ 7309 w 10000"/>
                <a:gd name="connsiteY151" fmla="*/ 9823 h 12880"/>
                <a:gd name="connsiteX152" fmla="*/ 7224 w 10000"/>
                <a:gd name="connsiteY152" fmla="*/ 9934 h 12880"/>
                <a:gd name="connsiteX153" fmla="*/ 7394 w 10000"/>
                <a:gd name="connsiteY153" fmla="*/ 10880 h 12880"/>
                <a:gd name="connsiteX154" fmla="*/ 8244 w 10000"/>
                <a:gd name="connsiteY154" fmla="*/ 11268 h 12880"/>
                <a:gd name="connsiteX155" fmla="*/ 8244 w 10000"/>
                <a:gd name="connsiteY155" fmla="*/ 11268 h 12880"/>
                <a:gd name="connsiteX156" fmla="*/ 8300 w 10000"/>
                <a:gd name="connsiteY156" fmla="*/ 11379 h 12880"/>
                <a:gd name="connsiteX157" fmla="*/ 8329 w 10000"/>
                <a:gd name="connsiteY157" fmla="*/ 11435 h 12880"/>
                <a:gd name="connsiteX158" fmla="*/ 8329 w 10000"/>
                <a:gd name="connsiteY158" fmla="*/ 11600 h 12880"/>
                <a:gd name="connsiteX159" fmla="*/ 8357 w 10000"/>
                <a:gd name="connsiteY159" fmla="*/ 11770 h 12880"/>
                <a:gd name="connsiteX160" fmla="*/ 8357 w 10000"/>
                <a:gd name="connsiteY160" fmla="*/ 12490 h 12880"/>
                <a:gd name="connsiteX161" fmla="*/ 9037 w 10000"/>
                <a:gd name="connsiteY161" fmla="*/ 11770 h 12880"/>
                <a:gd name="connsiteX162" fmla="*/ 9547 w 10000"/>
                <a:gd name="connsiteY162" fmla="*/ 10714 h 12880"/>
                <a:gd name="connsiteX163" fmla="*/ 9887 w 10000"/>
                <a:gd name="connsiteY163" fmla="*/ 9380 h 12880"/>
                <a:gd name="connsiteX164" fmla="*/ 10000 w 10000"/>
                <a:gd name="connsiteY164" fmla="*/ 7823 h 12880"/>
                <a:gd name="connsiteX165" fmla="*/ 9915 w 10000"/>
                <a:gd name="connsiteY165" fmla="*/ 6490 h 12880"/>
                <a:gd name="connsiteX166" fmla="*/ 9688 w 10000"/>
                <a:gd name="connsiteY166" fmla="*/ 5267 h 12880"/>
                <a:gd name="connsiteX167" fmla="*/ 9263 w 10000"/>
                <a:gd name="connsiteY167" fmla="*/ 4324 h 12880"/>
                <a:gd name="connsiteX168" fmla="*/ 8782 w 10000"/>
                <a:gd name="connsiteY168" fmla="*/ 3490 h 12880"/>
                <a:gd name="connsiteX169" fmla="*/ 8159 w 10000"/>
                <a:gd name="connsiteY169" fmla="*/ 3046 h 12880"/>
                <a:gd name="connsiteX170" fmla="*/ 7479 w 10000"/>
                <a:gd name="connsiteY170"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13 w 10000"/>
                <a:gd name="connsiteY4" fmla="*/ 6935 h 12880"/>
                <a:gd name="connsiteX5" fmla="*/ 0 w 10000"/>
                <a:gd name="connsiteY5" fmla="*/ 8323 h 12880"/>
                <a:gd name="connsiteX6" fmla="*/ 85 w 10000"/>
                <a:gd name="connsiteY6" fmla="*/ 9435 h 12880"/>
                <a:gd name="connsiteX7" fmla="*/ 283 w 10000"/>
                <a:gd name="connsiteY7" fmla="*/ 10545 h 12880"/>
                <a:gd name="connsiteX8" fmla="*/ 652 w 10000"/>
                <a:gd name="connsiteY8" fmla="*/ 11435 h 12880"/>
                <a:gd name="connsiteX9" fmla="*/ 1048 w 10000"/>
                <a:gd name="connsiteY9" fmla="*/ 12158 h 12880"/>
                <a:gd name="connsiteX10" fmla="*/ 1048 w 10000"/>
                <a:gd name="connsiteY10" fmla="*/ 11770 h 12880"/>
                <a:gd name="connsiteX11" fmla="*/ 1105 w 10000"/>
                <a:gd name="connsiteY11" fmla="*/ 11600 h 12880"/>
                <a:gd name="connsiteX12" fmla="*/ 1105 w 10000"/>
                <a:gd name="connsiteY12" fmla="*/ 11435 h 12880"/>
                <a:gd name="connsiteX13" fmla="*/ 1133 w 10000"/>
                <a:gd name="connsiteY13" fmla="*/ 11379 h 12880"/>
                <a:gd name="connsiteX14" fmla="*/ 1190 w 10000"/>
                <a:gd name="connsiteY14" fmla="*/ 11268 h 12880"/>
                <a:gd name="connsiteX15" fmla="*/ 1190 w 10000"/>
                <a:gd name="connsiteY15" fmla="*/ 11268 h 12880"/>
                <a:gd name="connsiteX16" fmla="*/ 2040 w 10000"/>
                <a:gd name="connsiteY16" fmla="*/ 10880 h 12880"/>
                <a:gd name="connsiteX17" fmla="*/ 2210 w 10000"/>
                <a:gd name="connsiteY17" fmla="*/ 9934 h 12880"/>
                <a:gd name="connsiteX18" fmla="*/ 2125 w 10000"/>
                <a:gd name="connsiteY18" fmla="*/ 9823 h 12880"/>
                <a:gd name="connsiteX19" fmla="*/ 2068 w 10000"/>
                <a:gd name="connsiteY19" fmla="*/ 9713 h 12880"/>
                <a:gd name="connsiteX20" fmla="*/ 2040 w 10000"/>
                <a:gd name="connsiteY20" fmla="*/ 9547 h 12880"/>
                <a:gd name="connsiteX21" fmla="*/ 1983 w 10000"/>
                <a:gd name="connsiteY21" fmla="*/ 9380 h 12880"/>
                <a:gd name="connsiteX22" fmla="*/ 1955 w 10000"/>
                <a:gd name="connsiteY22" fmla="*/ 9270 h 12880"/>
                <a:gd name="connsiteX23" fmla="*/ 1955 w 10000"/>
                <a:gd name="connsiteY23" fmla="*/ 9212 h 12880"/>
                <a:gd name="connsiteX24" fmla="*/ 1955 w 10000"/>
                <a:gd name="connsiteY24" fmla="*/ 8990 h 12880"/>
                <a:gd name="connsiteX25" fmla="*/ 1926 w 10000"/>
                <a:gd name="connsiteY25" fmla="*/ 8493 h 12880"/>
                <a:gd name="connsiteX26" fmla="*/ 1870 w 10000"/>
                <a:gd name="connsiteY26" fmla="*/ 7769 h 12880"/>
                <a:gd name="connsiteX27" fmla="*/ 1841 w 10000"/>
                <a:gd name="connsiteY27" fmla="*/ 7047 h 12880"/>
                <a:gd name="connsiteX28" fmla="*/ 1926 w 10000"/>
                <a:gd name="connsiteY28" fmla="*/ 6545 h 12880"/>
                <a:gd name="connsiteX29" fmla="*/ 2125 w 10000"/>
                <a:gd name="connsiteY29" fmla="*/ 6323 h 12880"/>
                <a:gd name="connsiteX30" fmla="*/ 2323 w 10000"/>
                <a:gd name="connsiteY30" fmla="*/ 6158 h 12880"/>
                <a:gd name="connsiteX31" fmla="*/ 2493 w 10000"/>
                <a:gd name="connsiteY31" fmla="*/ 6102 h 12880"/>
                <a:gd name="connsiteX32" fmla="*/ 2578 w 10000"/>
                <a:gd name="connsiteY32" fmla="*/ 6102 h 12880"/>
                <a:gd name="connsiteX33" fmla="*/ 2578 w 10000"/>
                <a:gd name="connsiteY33" fmla="*/ 6102 h 12880"/>
                <a:gd name="connsiteX34" fmla="*/ 2635 w 10000"/>
                <a:gd name="connsiteY34" fmla="*/ 6102 h 12880"/>
                <a:gd name="connsiteX35" fmla="*/ 2805 w 10000"/>
                <a:gd name="connsiteY35" fmla="*/ 6158 h 12880"/>
                <a:gd name="connsiteX36" fmla="*/ 3003 w 10000"/>
                <a:gd name="connsiteY36" fmla="*/ 6323 h 12880"/>
                <a:gd name="connsiteX37" fmla="*/ 3173 w 10000"/>
                <a:gd name="connsiteY37" fmla="*/ 6545 h 12880"/>
                <a:gd name="connsiteX38" fmla="*/ 3258 w 10000"/>
                <a:gd name="connsiteY38" fmla="*/ 7047 h 12880"/>
                <a:gd name="connsiteX39" fmla="*/ 3258 w 10000"/>
                <a:gd name="connsiteY39" fmla="*/ 7769 h 12880"/>
                <a:gd name="connsiteX40" fmla="*/ 3229 w 10000"/>
                <a:gd name="connsiteY40" fmla="*/ 8493 h 12880"/>
                <a:gd name="connsiteX41" fmla="*/ 3173 w 10000"/>
                <a:gd name="connsiteY41" fmla="*/ 8990 h 12880"/>
                <a:gd name="connsiteX42" fmla="*/ 3144 w 10000"/>
                <a:gd name="connsiteY42" fmla="*/ 9212 h 12880"/>
                <a:gd name="connsiteX43" fmla="*/ 3144 w 10000"/>
                <a:gd name="connsiteY43" fmla="*/ 9270 h 12880"/>
                <a:gd name="connsiteX44" fmla="*/ 3144 w 10000"/>
                <a:gd name="connsiteY44" fmla="*/ 9380 h 12880"/>
                <a:gd name="connsiteX45" fmla="*/ 3088 w 10000"/>
                <a:gd name="connsiteY45" fmla="*/ 9547 h 12880"/>
                <a:gd name="connsiteX46" fmla="*/ 3059 w 10000"/>
                <a:gd name="connsiteY46" fmla="*/ 9713 h 12880"/>
                <a:gd name="connsiteX47" fmla="*/ 2975 w 10000"/>
                <a:gd name="connsiteY47" fmla="*/ 9823 h 12880"/>
                <a:gd name="connsiteX48" fmla="*/ 2946 w 10000"/>
                <a:gd name="connsiteY48" fmla="*/ 9934 h 12880"/>
                <a:gd name="connsiteX49" fmla="*/ 3088 w 10000"/>
                <a:gd name="connsiteY49" fmla="*/ 10880 h 12880"/>
                <a:gd name="connsiteX50" fmla="*/ 3541 w 10000"/>
                <a:gd name="connsiteY50" fmla="*/ 11103 h 12880"/>
                <a:gd name="connsiteX51" fmla="*/ 2890 w 10000"/>
                <a:gd name="connsiteY51" fmla="*/ 11435 h 12880"/>
                <a:gd name="connsiteX52" fmla="*/ 2861 w 10000"/>
                <a:gd name="connsiteY52" fmla="*/ 11435 h 12880"/>
                <a:gd name="connsiteX53" fmla="*/ 2805 w 10000"/>
                <a:gd name="connsiteY53" fmla="*/ 11547 h 12880"/>
                <a:gd name="connsiteX54" fmla="*/ 2776 w 10000"/>
                <a:gd name="connsiteY54" fmla="*/ 11714 h 12880"/>
                <a:gd name="connsiteX55" fmla="*/ 2720 w 10000"/>
                <a:gd name="connsiteY55" fmla="*/ 11825 h 12880"/>
                <a:gd name="connsiteX56" fmla="*/ 2720 w 10000"/>
                <a:gd name="connsiteY56" fmla="*/ 12102 h 12880"/>
                <a:gd name="connsiteX57" fmla="*/ 2720 w 10000"/>
                <a:gd name="connsiteY57" fmla="*/ 12880 h 12880"/>
                <a:gd name="connsiteX58" fmla="*/ 2946 w 10000"/>
                <a:gd name="connsiteY58" fmla="*/ 12880 h 12880"/>
                <a:gd name="connsiteX59" fmla="*/ 2946 w 10000"/>
                <a:gd name="connsiteY59" fmla="*/ 12326 h 12880"/>
                <a:gd name="connsiteX60" fmla="*/ 2946 w 10000"/>
                <a:gd name="connsiteY60" fmla="*/ 12102 h 12880"/>
                <a:gd name="connsiteX61" fmla="*/ 2975 w 10000"/>
                <a:gd name="connsiteY61" fmla="*/ 11937 h 12880"/>
                <a:gd name="connsiteX62" fmla="*/ 3003 w 10000"/>
                <a:gd name="connsiteY62" fmla="*/ 11825 h 12880"/>
                <a:gd name="connsiteX63" fmla="*/ 3059 w 10000"/>
                <a:gd name="connsiteY63" fmla="*/ 11770 h 12880"/>
                <a:gd name="connsiteX64" fmla="*/ 3059 w 10000"/>
                <a:gd name="connsiteY64" fmla="*/ 11714 h 12880"/>
                <a:gd name="connsiteX65" fmla="*/ 4079 w 10000"/>
                <a:gd name="connsiteY65" fmla="*/ 11213 h 12880"/>
                <a:gd name="connsiteX66" fmla="*/ 4278 w 10000"/>
                <a:gd name="connsiteY66" fmla="*/ 10102 h 12880"/>
                <a:gd name="connsiteX67" fmla="*/ 4193 w 10000"/>
                <a:gd name="connsiteY67" fmla="*/ 9934 h 12880"/>
                <a:gd name="connsiteX68" fmla="*/ 4108 w 10000"/>
                <a:gd name="connsiteY68" fmla="*/ 9768 h 12880"/>
                <a:gd name="connsiteX69" fmla="*/ 4079 w 10000"/>
                <a:gd name="connsiteY69" fmla="*/ 9602 h 12880"/>
                <a:gd name="connsiteX70" fmla="*/ 4051 w 10000"/>
                <a:gd name="connsiteY70" fmla="*/ 9380 h 12880"/>
                <a:gd name="connsiteX71" fmla="*/ 3994 w 10000"/>
                <a:gd name="connsiteY71" fmla="*/ 9270 h 12880"/>
                <a:gd name="connsiteX72" fmla="*/ 3994 w 10000"/>
                <a:gd name="connsiteY72" fmla="*/ 9212 h 12880"/>
                <a:gd name="connsiteX73" fmla="*/ 3994 w 10000"/>
                <a:gd name="connsiteY73" fmla="*/ 9046 h 12880"/>
                <a:gd name="connsiteX74" fmla="*/ 3966 w 10000"/>
                <a:gd name="connsiteY74" fmla="*/ 8658 h 12880"/>
                <a:gd name="connsiteX75" fmla="*/ 3909 w 10000"/>
                <a:gd name="connsiteY75" fmla="*/ 7991 h 12880"/>
                <a:gd name="connsiteX76" fmla="*/ 3881 w 10000"/>
                <a:gd name="connsiteY76" fmla="*/ 7269 h 12880"/>
                <a:gd name="connsiteX77" fmla="*/ 3881 w 10000"/>
                <a:gd name="connsiteY77" fmla="*/ 6658 h 12880"/>
                <a:gd name="connsiteX78" fmla="*/ 3909 w 10000"/>
                <a:gd name="connsiteY78" fmla="*/ 6158 h 12880"/>
                <a:gd name="connsiteX79" fmla="*/ 4079 w 10000"/>
                <a:gd name="connsiteY79" fmla="*/ 5768 h 12880"/>
                <a:gd name="connsiteX80" fmla="*/ 4278 w 10000"/>
                <a:gd name="connsiteY80" fmla="*/ 5601 h 12880"/>
                <a:gd name="connsiteX81" fmla="*/ 4476 w 10000"/>
                <a:gd name="connsiteY81" fmla="*/ 5436 h 12880"/>
                <a:gd name="connsiteX82" fmla="*/ 4646 w 10000"/>
                <a:gd name="connsiteY82" fmla="*/ 5436 h 12880"/>
                <a:gd name="connsiteX83" fmla="*/ 4731 w 10000"/>
                <a:gd name="connsiteY83" fmla="*/ 5436 h 12880"/>
                <a:gd name="connsiteX84" fmla="*/ 4731 w 10000"/>
                <a:gd name="connsiteY84" fmla="*/ 5436 h 12880"/>
                <a:gd name="connsiteX85" fmla="*/ 4788 w 10000"/>
                <a:gd name="connsiteY85" fmla="*/ 5436 h 12880"/>
                <a:gd name="connsiteX86" fmla="*/ 4929 w 10000"/>
                <a:gd name="connsiteY86" fmla="*/ 5436 h 12880"/>
                <a:gd name="connsiteX87" fmla="*/ 5127 w 10000"/>
                <a:gd name="connsiteY87" fmla="*/ 5601 h 12880"/>
                <a:gd name="connsiteX88" fmla="*/ 5354 w 10000"/>
                <a:gd name="connsiteY88" fmla="*/ 5768 h 12880"/>
                <a:gd name="connsiteX89" fmla="*/ 5496 w 10000"/>
                <a:gd name="connsiteY89" fmla="*/ 6158 h 12880"/>
                <a:gd name="connsiteX90" fmla="*/ 5581 w 10000"/>
                <a:gd name="connsiteY90" fmla="*/ 6658 h 12880"/>
                <a:gd name="connsiteX91" fmla="*/ 5552 w 10000"/>
                <a:gd name="connsiteY91" fmla="*/ 7269 h 12880"/>
                <a:gd name="connsiteX92" fmla="*/ 5552 w 10000"/>
                <a:gd name="connsiteY92" fmla="*/ 7991 h 12880"/>
                <a:gd name="connsiteX93" fmla="*/ 5467 w 10000"/>
                <a:gd name="connsiteY93" fmla="*/ 8658 h 12880"/>
                <a:gd name="connsiteX94" fmla="*/ 5467 w 10000"/>
                <a:gd name="connsiteY94" fmla="*/ 9046 h 12880"/>
                <a:gd name="connsiteX95" fmla="*/ 5439 w 10000"/>
                <a:gd name="connsiteY95" fmla="*/ 9212 h 12880"/>
                <a:gd name="connsiteX96" fmla="*/ 5439 w 10000"/>
                <a:gd name="connsiteY96" fmla="*/ 9270 h 12880"/>
                <a:gd name="connsiteX97" fmla="*/ 5439 w 10000"/>
                <a:gd name="connsiteY97" fmla="*/ 9380 h 12880"/>
                <a:gd name="connsiteX98" fmla="*/ 5382 w 10000"/>
                <a:gd name="connsiteY98" fmla="*/ 9602 h 12880"/>
                <a:gd name="connsiteX99" fmla="*/ 5297 w 10000"/>
                <a:gd name="connsiteY99" fmla="*/ 9768 h 12880"/>
                <a:gd name="connsiteX100" fmla="*/ 5269 w 10000"/>
                <a:gd name="connsiteY100" fmla="*/ 9934 h 12880"/>
                <a:gd name="connsiteX101" fmla="*/ 5127 w 10000"/>
                <a:gd name="connsiteY101" fmla="*/ 10102 h 12880"/>
                <a:gd name="connsiteX102" fmla="*/ 5354 w 10000"/>
                <a:gd name="connsiteY102" fmla="*/ 11213 h 12880"/>
                <a:gd name="connsiteX103" fmla="*/ 6374 w 10000"/>
                <a:gd name="connsiteY103" fmla="*/ 11714 h 12880"/>
                <a:gd name="connsiteX104" fmla="*/ 6374 w 10000"/>
                <a:gd name="connsiteY104" fmla="*/ 11770 h 12880"/>
                <a:gd name="connsiteX105" fmla="*/ 6402 w 10000"/>
                <a:gd name="connsiteY105" fmla="*/ 11825 h 12880"/>
                <a:gd name="connsiteX106" fmla="*/ 6459 w 10000"/>
                <a:gd name="connsiteY106" fmla="*/ 11937 h 12880"/>
                <a:gd name="connsiteX107" fmla="*/ 6487 w 10000"/>
                <a:gd name="connsiteY107" fmla="*/ 12102 h 12880"/>
                <a:gd name="connsiteX108" fmla="*/ 6544 w 10000"/>
                <a:gd name="connsiteY108" fmla="*/ 12326 h 12880"/>
                <a:gd name="connsiteX109" fmla="*/ 6544 w 10000"/>
                <a:gd name="connsiteY109" fmla="*/ 12548 h 12880"/>
                <a:gd name="connsiteX110" fmla="*/ 6544 w 10000"/>
                <a:gd name="connsiteY110" fmla="*/ 12823 h 12880"/>
                <a:gd name="connsiteX111" fmla="*/ 6686 w 10000"/>
                <a:gd name="connsiteY111" fmla="*/ 12823 h 12880"/>
                <a:gd name="connsiteX112" fmla="*/ 6686 w 10000"/>
                <a:gd name="connsiteY112" fmla="*/ 12102 h 12880"/>
                <a:gd name="connsiteX113" fmla="*/ 6686 w 10000"/>
                <a:gd name="connsiteY113" fmla="*/ 11825 h 12880"/>
                <a:gd name="connsiteX114" fmla="*/ 6657 w 10000"/>
                <a:gd name="connsiteY114" fmla="*/ 11714 h 12880"/>
                <a:gd name="connsiteX115" fmla="*/ 6601 w 10000"/>
                <a:gd name="connsiteY115" fmla="*/ 11547 h 12880"/>
                <a:gd name="connsiteX116" fmla="*/ 6572 w 10000"/>
                <a:gd name="connsiteY116" fmla="*/ 11435 h 12880"/>
                <a:gd name="connsiteX117" fmla="*/ 6544 w 10000"/>
                <a:gd name="connsiteY117" fmla="*/ 11435 h 12880"/>
                <a:gd name="connsiteX118" fmla="*/ 5864 w 10000"/>
                <a:gd name="connsiteY118" fmla="*/ 11103 h 12880"/>
                <a:gd name="connsiteX119" fmla="*/ 6317 w 10000"/>
                <a:gd name="connsiteY119" fmla="*/ 10880 h 12880"/>
                <a:gd name="connsiteX120" fmla="*/ 6544 w 10000"/>
                <a:gd name="connsiteY120" fmla="*/ 9934 h 12880"/>
                <a:gd name="connsiteX121" fmla="*/ 6459 w 10000"/>
                <a:gd name="connsiteY121" fmla="*/ 9823 h 12880"/>
                <a:gd name="connsiteX122" fmla="*/ 6374 w 10000"/>
                <a:gd name="connsiteY122" fmla="*/ 9713 h 12880"/>
                <a:gd name="connsiteX123" fmla="*/ 6317 w 10000"/>
                <a:gd name="connsiteY123" fmla="*/ 9547 h 12880"/>
                <a:gd name="connsiteX124" fmla="*/ 6289 w 10000"/>
                <a:gd name="connsiteY124" fmla="*/ 9380 h 12880"/>
                <a:gd name="connsiteX125" fmla="*/ 6289 w 10000"/>
                <a:gd name="connsiteY125" fmla="*/ 9212 h 12880"/>
                <a:gd name="connsiteX126" fmla="*/ 6289 w 10000"/>
                <a:gd name="connsiteY126" fmla="*/ 9212 h 12880"/>
                <a:gd name="connsiteX127" fmla="*/ 6232 w 10000"/>
                <a:gd name="connsiteY127" fmla="*/ 8990 h 12880"/>
                <a:gd name="connsiteX128" fmla="*/ 6204 w 10000"/>
                <a:gd name="connsiteY128" fmla="*/ 8493 h 12880"/>
                <a:gd name="connsiteX129" fmla="*/ 6176 w 10000"/>
                <a:gd name="connsiteY129" fmla="*/ 7769 h 12880"/>
                <a:gd name="connsiteX130" fmla="*/ 6176 w 10000"/>
                <a:gd name="connsiteY130" fmla="*/ 7047 h 12880"/>
                <a:gd name="connsiteX131" fmla="*/ 6232 w 10000"/>
                <a:gd name="connsiteY131" fmla="*/ 6545 h 12880"/>
                <a:gd name="connsiteX132" fmla="*/ 6402 w 10000"/>
                <a:gd name="connsiteY132" fmla="*/ 6323 h 12880"/>
                <a:gd name="connsiteX133" fmla="*/ 6601 w 10000"/>
                <a:gd name="connsiteY133" fmla="*/ 6158 h 12880"/>
                <a:gd name="connsiteX134" fmla="*/ 6771 w 10000"/>
                <a:gd name="connsiteY134" fmla="*/ 6102 h 12880"/>
                <a:gd name="connsiteX135" fmla="*/ 6856 w 10000"/>
                <a:gd name="connsiteY135" fmla="*/ 6102 h 12880"/>
                <a:gd name="connsiteX136" fmla="*/ 6856 w 10000"/>
                <a:gd name="connsiteY136" fmla="*/ 6102 h 12880"/>
                <a:gd name="connsiteX137" fmla="*/ 6941 w 10000"/>
                <a:gd name="connsiteY137" fmla="*/ 6102 h 12880"/>
                <a:gd name="connsiteX138" fmla="*/ 7110 w 10000"/>
                <a:gd name="connsiteY138" fmla="*/ 6158 h 12880"/>
                <a:gd name="connsiteX139" fmla="*/ 7337 w 10000"/>
                <a:gd name="connsiteY139" fmla="*/ 6323 h 12880"/>
                <a:gd name="connsiteX140" fmla="*/ 7507 w 10000"/>
                <a:gd name="connsiteY140" fmla="*/ 6545 h 12880"/>
                <a:gd name="connsiteX141" fmla="*/ 7592 w 10000"/>
                <a:gd name="connsiteY141" fmla="*/ 7047 h 12880"/>
                <a:gd name="connsiteX142" fmla="*/ 7564 w 10000"/>
                <a:gd name="connsiteY142" fmla="*/ 7769 h 12880"/>
                <a:gd name="connsiteX143" fmla="*/ 7507 w 10000"/>
                <a:gd name="connsiteY143" fmla="*/ 8493 h 12880"/>
                <a:gd name="connsiteX144" fmla="*/ 7479 w 10000"/>
                <a:gd name="connsiteY144" fmla="*/ 8990 h 12880"/>
                <a:gd name="connsiteX145" fmla="*/ 7479 w 10000"/>
                <a:gd name="connsiteY145" fmla="*/ 9212 h 12880"/>
                <a:gd name="connsiteX146" fmla="*/ 7479 w 10000"/>
                <a:gd name="connsiteY146" fmla="*/ 9212 h 12880"/>
                <a:gd name="connsiteX147" fmla="*/ 7422 w 10000"/>
                <a:gd name="connsiteY147" fmla="*/ 9380 h 12880"/>
                <a:gd name="connsiteX148" fmla="*/ 7394 w 10000"/>
                <a:gd name="connsiteY148" fmla="*/ 9547 h 12880"/>
                <a:gd name="connsiteX149" fmla="*/ 7337 w 10000"/>
                <a:gd name="connsiteY149" fmla="*/ 9713 h 12880"/>
                <a:gd name="connsiteX150" fmla="*/ 7309 w 10000"/>
                <a:gd name="connsiteY150" fmla="*/ 9823 h 12880"/>
                <a:gd name="connsiteX151" fmla="*/ 7224 w 10000"/>
                <a:gd name="connsiteY151" fmla="*/ 9934 h 12880"/>
                <a:gd name="connsiteX152" fmla="*/ 7394 w 10000"/>
                <a:gd name="connsiteY152" fmla="*/ 10880 h 12880"/>
                <a:gd name="connsiteX153" fmla="*/ 8244 w 10000"/>
                <a:gd name="connsiteY153" fmla="*/ 11268 h 12880"/>
                <a:gd name="connsiteX154" fmla="*/ 8244 w 10000"/>
                <a:gd name="connsiteY154" fmla="*/ 11268 h 12880"/>
                <a:gd name="connsiteX155" fmla="*/ 8300 w 10000"/>
                <a:gd name="connsiteY155" fmla="*/ 11379 h 12880"/>
                <a:gd name="connsiteX156" fmla="*/ 8329 w 10000"/>
                <a:gd name="connsiteY156" fmla="*/ 11435 h 12880"/>
                <a:gd name="connsiteX157" fmla="*/ 8329 w 10000"/>
                <a:gd name="connsiteY157" fmla="*/ 11600 h 12880"/>
                <a:gd name="connsiteX158" fmla="*/ 8357 w 10000"/>
                <a:gd name="connsiteY158" fmla="*/ 11770 h 12880"/>
                <a:gd name="connsiteX159" fmla="*/ 8357 w 10000"/>
                <a:gd name="connsiteY159" fmla="*/ 12490 h 12880"/>
                <a:gd name="connsiteX160" fmla="*/ 9037 w 10000"/>
                <a:gd name="connsiteY160" fmla="*/ 11770 h 12880"/>
                <a:gd name="connsiteX161" fmla="*/ 9547 w 10000"/>
                <a:gd name="connsiteY161" fmla="*/ 10714 h 12880"/>
                <a:gd name="connsiteX162" fmla="*/ 9887 w 10000"/>
                <a:gd name="connsiteY162" fmla="*/ 9380 h 12880"/>
                <a:gd name="connsiteX163" fmla="*/ 10000 w 10000"/>
                <a:gd name="connsiteY163" fmla="*/ 7823 h 12880"/>
                <a:gd name="connsiteX164" fmla="*/ 9915 w 10000"/>
                <a:gd name="connsiteY164" fmla="*/ 6490 h 12880"/>
                <a:gd name="connsiteX165" fmla="*/ 9688 w 10000"/>
                <a:gd name="connsiteY165" fmla="*/ 5267 h 12880"/>
                <a:gd name="connsiteX166" fmla="*/ 9263 w 10000"/>
                <a:gd name="connsiteY166" fmla="*/ 4324 h 12880"/>
                <a:gd name="connsiteX167" fmla="*/ 8782 w 10000"/>
                <a:gd name="connsiteY167" fmla="*/ 3490 h 12880"/>
                <a:gd name="connsiteX168" fmla="*/ 8159 w 10000"/>
                <a:gd name="connsiteY168" fmla="*/ 3046 h 12880"/>
                <a:gd name="connsiteX169" fmla="*/ 7479 w 10000"/>
                <a:gd name="connsiteY169"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0 w 10000"/>
                <a:gd name="connsiteY4" fmla="*/ 8323 h 12880"/>
                <a:gd name="connsiteX5" fmla="*/ 85 w 10000"/>
                <a:gd name="connsiteY5" fmla="*/ 9435 h 12880"/>
                <a:gd name="connsiteX6" fmla="*/ 283 w 10000"/>
                <a:gd name="connsiteY6" fmla="*/ 10545 h 12880"/>
                <a:gd name="connsiteX7" fmla="*/ 652 w 10000"/>
                <a:gd name="connsiteY7" fmla="*/ 11435 h 12880"/>
                <a:gd name="connsiteX8" fmla="*/ 1048 w 10000"/>
                <a:gd name="connsiteY8" fmla="*/ 12158 h 12880"/>
                <a:gd name="connsiteX9" fmla="*/ 1048 w 10000"/>
                <a:gd name="connsiteY9" fmla="*/ 11770 h 12880"/>
                <a:gd name="connsiteX10" fmla="*/ 1105 w 10000"/>
                <a:gd name="connsiteY10" fmla="*/ 11600 h 12880"/>
                <a:gd name="connsiteX11" fmla="*/ 1105 w 10000"/>
                <a:gd name="connsiteY11" fmla="*/ 11435 h 12880"/>
                <a:gd name="connsiteX12" fmla="*/ 1133 w 10000"/>
                <a:gd name="connsiteY12" fmla="*/ 11379 h 12880"/>
                <a:gd name="connsiteX13" fmla="*/ 1190 w 10000"/>
                <a:gd name="connsiteY13" fmla="*/ 11268 h 12880"/>
                <a:gd name="connsiteX14" fmla="*/ 1190 w 10000"/>
                <a:gd name="connsiteY14" fmla="*/ 11268 h 12880"/>
                <a:gd name="connsiteX15" fmla="*/ 2040 w 10000"/>
                <a:gd name="connsiteY15" fmla="*/ 10880 h 12880"/>
                <a:gd name="connsiteX16" fmla="*/ 2210 w 10000"/>
                <a:gd name="connsiteY16" fmla="*/ 9934 h 12880"/>
                <a:gd name="connsiteX17" fmla="*/ 2125 w 10000"/>
                <a:gd name="connsiteY17" fmla="*/ 9823 h 12880"/>
                <a:gd name="connsiteX18" fmla="*/ 2068 w 10000"/>
                <a:gd name="connsiteY18" fmla="*/ 9713 h 12880"/>
                <a:gd name="connsiteX19" fmla="*/ 2040 w 10000"/>
                <a:gd name="connsiteY19" fmla="*/ 9547 h 12880"/>
                <a:gd name="connsiteX20" fmla="*/ 1983 w 10000"/>
                <a:gd name="connsiteY20" fmla="*/ 9380 h 12880"/>
                <a:gd name="connsiteX21" fmla="*/ 1955 w 10000"/>
                <a:gd name="connsiteY21" fmla="*/ 9270 h 12880"/>
                <a:gd name="connsiteX22" fmla="*/ 1955 w 10000"/>
                <a:gd name="connsiteY22" fmla="*/ 9212 h 12880"/>
                <a:gd name="connsiteX23" fmla="*/ 1955 w 10000"/>
                <a:gd name="connsiteY23" fmla="*/ 8990 h 12880"/>
                <a:gd name="connsiteX24" fmla="*/ 1926 w 10000"/>
                <a:gd name="connsiteY24" fmla="*/ 8493 h 12880"/>
                <a:gd name="connsiteX25" fmla="*/ 1870 w 10000"/>
                <a:gd name="connsiteY25" fmla="*/ 7769 h 12880"/>
                <a:gd name="connsiteX26" fmla="*/ 1841 w 10000"/>
                <a:gd name="connsiteY26" fmla="*/ 7047 h 12880"/>
                <a:gd name="connsiteX27" fmla="*/ 1926 w 10000"/>
                <a:gd name="connsiteY27" fmla="*/ 6545 h 12880"/>
                <a:gd name="connsiteX28" fmla="*/ 2125 w 10000"/>
                <a:gd name="connsiteY28" fmla="*/ 6323 h 12880"/>
                <a:gd name="connsiteX29" fmla="*/ 2323 w 10000"/>
                <a:gd name="connsiteY29" fmla="*/ 6158 h 12880"/>
                <a:gd name="connsiteX30" fmla="*/ 2493 w 10000"/>
                <a:gd name="connsiteY30" fmla="*/ 6102 h 12880"/>
                <a:gd name="connsiteX31" fmla="*/ 2578 w 10000"/>
                <a:gd name="connsiteY31" fmla="*/ 6102 h 12880"/>
                <a:gd name="connsiteX32" fmla="*/ 2578 w 10000"/>
                <a:gd name="connsiteY32" fmla="*/ 6102 h 12880"/>
                <a:gd name="connsiteX33" fmla="*/ 2635 w 10000"/>
                <a:gd name="connsiteY33" fmla="*/ 6102 h 12880"/>
                <a:gd name="connsiteX34" fmla="*/ 2805 w 10000"/>
                <a:gd name="connsiteY34" fmla="*/ 6158 h 12880"/>
                <a:gd name="connsiteX35" fmla="*/ 3003 w 10000"/>
                <a:gd name="connsiteY35" fmla="*/ 6323 h 12880"/>
                <a:gd name="connsiteX36" fmla="*/ 3173 w 10000"/>
                <a:gd name="connsiteY36" fmla="*/ 6545 h 12880"/>
                <a:gd name="connsiteX37" fmla="*/ 3258 w 10000"/>
                <a:gd name="connsiteY37" fmla="*/ 7047 h 12880"/>
                <a:gd name="connsiteX38" fmla="*/ 3258 w 10000"/>
                <a:gd name="connsiteY38" fmla="*/ 7769 h 12880"/>
                <a:gd name="connsiteX39" fmla="*/ 3229 w 10000"/>
                <a:gd name="connsiteY39" fmla="*/ 8493 h 12880"/>
                <a:gd name="connsiteX40" fmla="*/ 3173 w 10000"/>
                <a:gd name="connsiteY40" fmla="*/ 8990 h 12880"/>
                <a:gd name="connsiteX41" fmla="*/ 3144 w 10000"/>
                <a:gd name="connsiteY41" fmla="*/ 9212 h 12880"/>
                <a:gd name="connsiteX42" fmla="*/ 3144 w 10000"/>
                <a:gd name="connsiteY42" fmla="*/ 9270 h 12880"/>
                <a:gd name="connsiteX43" fmla="*/ 3144 w 10000"/>
                <a:gd name="connsiteY43" fmla="*/ 9380 h 12880"/>
                <a:gd name="connsiteX44" fmla="*/ 3088 w 10000"/>
                <a:gd name="connsiteY44" fmla="*/ 9547 h 12880"/>
                <a:gd name="connsiteX45" fmla="*/ 3059 w 10000"/>
                <a:gd name="connsiteY45" fmla="*/ 9713 h 12880"/>
                <a:gd name="connsiteX46" fmla="*/ 2975 w 10000"/>
                <a:gd name="connsiteY46" fmla="*/ 9823 h 12880"/>
                <a:gd name="connsiteX47" fmla="*/ 2946 w 10000"/>
                <a:gd name="connsiteY47" fmla="*/ 9934 h 12880"/>
                <a:gd name="connsiteX48" fmla="*/ 3088 w 10000"/>
                <a:gd name="connsiteY48" fmla="*/ 10880 h 12880"/>
                <a:gd name="connsiteX49" fmla="*/ 3541 w 10000"/>
                <a:gd name="connsiteY49" fmla="*/ 11103 h 12880"/>
                <a:gd name="connsiteX50" fmla="*/ 2890 w 10000"/>
                <a:gd name="connsiteY50" fmla="*/ 11435 h 12880"/>
                <a:gd name="connsiteX51" fmla="*/ 2861 w 10000"/>
                <a:gd name="connsiteY51" fmla="*/ 11435 h 12880"/>
                <a:gd name="connsiteX52" fmla="*/ 2805 w 10000"/>
                <a:gd name="connsiteY52" fmla="*/ 11547 h 12880"/>
                <a:gd name="connsiteX53" fmla="*/ 2776 w 10000"/>
                <a:gd name="connsiteY53" fmla="*/ 11714 h 12880"/>
                <a:gd name="connsiteX54" fmla="*/ 2720 w 10000"/>
                <a:gd name="connsiteY54" fmla="*/ 11825 h 12880"/>
                <a:gd name="connsiteX55" fmla="*/ 2720 w 10000"/>
                <a:gd name="connsiteY55" fmla="*/ 12102 h 12880"/>
                <a:gd name="connsiteX56" fmla="*/ 2720 w 10000"/>
                <a:gd name="connsiteY56" fmla="*/ 12880 h 12880"/>
                <a:gd name="connsiteX57" fmla="*/ 2946 w 10000"/>
                <a:gd name="connsiteY57" fmla="*/ 12880 h 12880"/>
                <a:gd name="connsiteX58" fmla="*/ 2946 w 10000"/>
                <a:gd name="connsiteY58" fmla="*/ 12326 h 12880"/>
                <a:gd name="connsiteX59" fmla="*/ 2946 w 10000"/>
                <a:gd name="connsiteY59" fmla="*/ 12102 h 12880"/>
                <a:gd name="connsiteX60" fmla="*/ 2975 w 10000"/>
                <a:gd name="connsiteY60" fmla="*/ 11937 h 12880"/>
                <a:gd name="connsiteX61" fmla="*/ 3003 w 10000"/>
                <a:gd name="connsiteY61" fmla="*/ 11825 h 12880"/>
                <a:gd name="connsiteX62" fmla="*/ 3059 w 10000"/>
                <a:gd name="connsiteY62" fmla="*/ 11770 h 12880"/>
                <a:gd name="connsiteX63" fmla="*/ 3059 w 10000"/>
                <a:gd name="connsiteY63" fmla="*/ 11714 h 12880"/>
                <a:gd name="connsiteX64" fmla="*/ 4079 w 10000"/>
                <a:gd name="connsiteY64" fmla="*/ 11213 h 12880"/>
                <a:gd name="connsiteX65" fmla="*/ 4278 w 10000"/>
                <a:gd name="connsiteY65" fmla="*/ 10102 h 12880"/>
                <a:gd name="connsiteX66" fmla="*/ 4193 w 10000"/>
                <a:gd name="connsiteY66" fmla="*/ 9934 h 12880"/>
                <a:gd name="connsiteX67" fmla="*/ 4108 w 10000"/>
                <a:gd name="connsiteY67" fmla="*/ 9768 h 12880"/>
                <a:gd name="connsiteX68" fmla="*/ 4079 w 10000"/>
                <a:gd name="connsiteY68" fmla="*/ 9602 h 12880"/>
                <a:gd name="connsiteX69" fmla="*/ 4051 w 10000"/>
                <a:gd name="connsiteY69" fmla="*/ 9380 h 12880"/>
                <a:gd name="connsiteX70" fmla="*/ 3994 w 10000"/>
                <a:gd name="connsiteY70" fmla="*/ 9270 h 12880"/>
                <a:gd name="connsiteX71" fmla="*/ 3994 w 10000"/>
                <a:gd name="connsiteY71" fmla="*/ 9212 h 12880"/>
                <a:gd name="connsiteX72" fmla="*/ 3994 w 10000"/>
                <a:gd name="connsiteY72" fmla="*/ 9046 h 12880"/>
                <a:gd name="connsiteX73" fmla="*/ 3966 w 10000"/>
                <a:gd name="connsiteY73" fmla="*/ 8658 h 12880"/>
                <a:gd name="connsiteX74" fmla="*/ 3909 w 10000"/>
                <a:gd name="connsiteY74" fmla="*/ 7991 h 12880"/>
                <a:gd name="connsiteX75" fmla="*/ 3881 w 10000"/>
                <a:gd name="connsiteY75" fmla="*/ 7269 h 12880"/>
                <a:gd name="connsiteX76" fmla="*/ 3881 w 10000"/>
                <a:gd name="connsiteY76" fmla="*/ 6658 h 12880"/>
                <a:gd name="connsiteX77" fmla="*/ 3909 w 10000"/>
                <a:gd name="connsiteY77" fmla="*/ 6158 h 12880"/>
                <a:gd name="connsiteX78" fmla="*/ 4079 w 10000"/>
                <a:gd name="connsiteY78" fmla="*/ 5768 h 12880"/>
                <a:gd name="connsiteX79" fmla="*/ 4278 w 10000"/>
                <a:gd name="connsiteY79" fmla="*/ 5601 h 12880"/>
                <a:gd name="connsiteX80" fmla="*/ 4476 w 10000"/>
                <a:gd name="connsiteY80" fmla="*/ 5436 h 12880"/>
                <a:gd name="connsiteX81" fmla="*/ 4646 w 10000"/>
                <a:gd name="connsiteY81" fmla="*/ 5436 h 12880"/>
                <a:gd name="connsiteX82" fmla="*/ 4731 w 10000"/>
                <a:gd name="connsiteY82" fmla="*/ 5436 h 12880"/>
                <a:gd name="connsiteX83" fmla="*/ 4731 w 10000"/>
                <a:gd name="connsiteY83" fmla="*/ 5436 h 12880"/>
                <a:gd name="connsiteX84" fmla="*/ 4788 w 10000"/>
                <a:gd name="connsiteY84" fmla="*/ 5436 h 12880"/>
                <a:gd name="connsiteX85" fmla="*/ 4929 w 10000"/>
                <a:gd name="connsiteY85" fmla="*/ 5436 h 12880"/>
                <a:gd name="connsiteX86" fmla="*/ 5127 w 10000"/>
                <a:gd name="connsiteY86" fmla="*/ 5601 h 12880"/>
                <a:gd name="connsiteX87" fmla="*/ 5354 w 10000"/>
                <a:gd name="connsiteY87" fmla="*/ 5768 h 12880"/>
                <a:gd name="connsiteX88" fmla="*/ 5496 w 10000"/>
                <a:gd name="connsiteY88" fmla="*/ 6158 h 12880"/>
                <a:gd name="connsiteX89" fmla="*/ 5581 w 10000"/>
                <a:gd name="connsiteY89" fmla="*/ 6658 h 12880"/>
                <a:gd name="connsiteX90" fmla="*/ 5552 w 10000"/>
                <a:gd name="connsiteY90" fmla="*/ 7269 h 12880"/>
                <a:gd name="connsiteX91" fmla="*/ 5552 w 10000"/>
                <a:gd name="connsiteY91" fmla="*/ 7991 h 12880"/>
                <a:gd name="connsiteX92" fmla="*/ 5467 w 10000"/>
                <a:gd name="connsiteY92" fmla="*/ 8658 h 12880"/>
                <a:gd name="connsiteX93" fmla="*/ 5467 w 10000"/>
                <a:gd name="connsiteY93" fmla="*/ 9046 h 12880"/>
                <a:gd name="connsiteX94" fmla="*/ 5439 w 10000"/>
                <a:gd name="connsiteY94" fmla="*/ 9212 h 12880"/>
                <a:gd name="connsiteX95" fmla="*/ 5439 w 10000"/>
                <a:gd name="connsiteY95" fmla="*/ 9270 h 12880"/>
                <a:gd name="connsiteX96" fmla="*/ 5439 w 10000"/>
                <a:gd name="connsiteY96" fmla="*/ 9380 h 12880"/>
                <a:gd name="connsiteX97" fmla="*/ 5382 w 10000"/>
                <a:gd name="connsiteY97" fmla="*/ 9602 h 12880"/>
                <a:gd name="connsiteX98" fmla="*/ 5297 w 10000"/>
                <a:gd name="connsiteY98" fmla="*/ 9768 h 12880"/>
                <a:gd name="connsiteX99" fmla="*/ 5269 w 10000"/>
                <a:gd name="connsiteY99" fmla="*/ 9934 h 12880"/>
                <a:gd name="connsiteX100" fmla="*/ 5127 w 10000"/>
                <a:gd name="connsiteY100" fmla="*/ 10102 h 12880"/>
                <a:gd name="connsiteX101" fmla="*/ 5354 w 10000"/>
                <a:gd name="connsiteY101" fmla="*/ 11213 h 12880"/>
                <a:gd name="connsiteX102" fmla="*/ 6374 w 10000"/>
                <a:gd name="connsiteY102" fmla="*/ 11714 h 12880"/>
                <a:gd name="connsiteX103" fmla="*/ 6374 w 10000"/>
                <a:gd name="connsiteY103" fmla="*/ 11770 h 12880"/>
                <a:gd name="connsiteX104" fmla="*/ 6402 w 10000"/>
                <a:gd name="connsiteY104" fmla="*/ 11825 h 12880"/>
                <a:gd name="connsiteX105" fmla="*/ 6459 w 10000"/>
                <a:gd name="connsiteY105" fmla="*/ 11937 h 12880"/>
                <a:gd name="connsiteX106" fmla="*/ 6487 w 10000"/>
                <a:gd name="connsiteY106" fmla="*/ 12102 h 12880"/>
                <a:gd name="connsiteX107" fmla="*/ 6544 w 10000"/>
                <a:gd name="connsiteY107" fmla="*/ 12326 h 12880"/>
                <a:gd name="connsiteX108" fmla="*/ 6544 w 10000"/>
                <a:gd name="connsiteY108" fmla="*/ 12548 h 12880"/>
                <a:gd name="connsiteX109" fmla="*/ 6544 w 10000"/>
                <a:gd name="connsiteY109" fmla="*/ 12823 h 12880"/>
                <a:gd name="connsiteX110" fmla="*/ 6686 w 10000"/>
                <a:gd name="connsiteY110" fmla="*/ 12823 h 12880"/>
                <a:gd name="connsiteX111" fmla="*/ 6686 w 10000"/>
                <a:gd name="connsiteY111" fmla="*/ 12102 h 12880"/>
                <a:gd name="connsiteX112" fmla="*/ 6686 w 10000"/>
                <a:gd name="connsiteY112" fmla="*/ 11825 h 12880"/>
                <a:gd name="connsiteX113" fmla="*/ 6657 w 10000"/>
                <a:gd name="connsiteY113" fmla="*/ 11714 h 12880"/>
                <a:gd name="connsiteX114" fmla="*/ 6601 w 10000"/>
                <a:gd name="connsiteY114" fmla="*/ 11547 h 12880"/>
                <a:gd name="connsiteX115" fmla="*/ 6572 w 10000"/>
                <a:gd name="connsiteY115" fmla="*/ 11435 h 12880"/>
                <a:gd name="connsiteX116" fmla="*/ 6544 w 10000"/>
                <a:gd name="connsiteY116" fmla="*/ 11435 h 12880"/>
                <a:gd name="connsiteX117" fmla="*/ 5864 w 10000"/>
                <a:gd name="connsiteY117" fmla="*/ 11103 h 12880"/>
                <a:gd name="connsiteX118" fmla="*/ 6317 w 10000"/>
                <a:gd name="connsiteY118" fmla="*/ 10880 h 12880"/>
                <a:gd name="connsiteX119" fmla="*/ 6544 w 10000"/>
                <a:gd name="connsiteY119" fmla="*/ 9934 h 12880"/>
                <a:gd name="connsiteX120" fmla="*/ 6459 w 10000"/>
                <a:gd name="connsiteY120" fmla="*/ 9823 h 12880"/>
                <a:gd name="connsiteX121" fmla="*/ 6374 w 10000"/>
                <a:gd name="connsiteY121" fmla="*/ 9713 h 12880"/>
                <a:gd name="connsiteX122" fmla="*/ 6317 w 10000"/>
                <a:gd name="connsiteY122" fmla="*/ 9547 h 12880"/>
                <a:gd name="connsiteX123" fmla="*/ 6289 w 10000"/>
                <a:gd name="connsiteY123" fmla="*/ 9380 h 12880"/>
                <a:gd name="connsiteX124" fmla="*/ 6289 w 10000"/>
                <a:gd name="connsiteY124" fmla="*/ 9212 h 12880"/>
                <a:gd name="connsiteX125" fmla="*/ 6289 w 10000"/>
                <a:gd name="connsiteY125" fmla="*/ 9212 h 12880"/>
                <a:gd name="connsiteX126" fmla="*/ 6232 w 10000"/>
                <a:gd name="connsiteY126" fmla="*/ 8990 h 12880"/>
                <a:gd name="connsiteX127" fmla="*/ 6204 w 10000"/>
                <a:gd name="connsiteY127" fmla="*/ 8493 h 12880"/>
                <a:gd name="connsiteX128" fmla="*/ 6176 w 10000"/>
                <a:gd name="connsiteY128" fmla="*/ 7769 h 12880"/>
                <a:gd name="connsiteX129" fmla="*/ 6176 w 10000"/>
                <a:gd name="connsiteY129" fmla="*/ 7047 h 12880"/>
                <a:gd name="connsiteX130" fmla="*/ 6232 w 10000"/>
                <a:gd name="connsiteY130" fmla="*/ 6545 h 12880"/>
                <a:gd name="connsiteX131" fmla="*/ 6402 w 10000"/>
                <a:gd name="connsiteY131" fmla="*/ 6323 h 12880"/>
                <a:gd name="connsiteX132" fmla="*/ 6601 w 10000"/>
                <a:gd name="connsiteY132" fmla="*/ 6158 h 12880"/>
                <a:gd name="connsiteX133" fmla="*/ 6771 w 10000"/>
                <a:gd name="connsiteY133" fmla="*/ 6102 h 12880"/>
                <a:gd name="connsiteX134" fmla="*/ 6856 w 10000"/>
                <a:gd name="connsiteY134" fmla="*/ 6102 h 12880"/>
                <a:gd name="connsiteX135" fmla="*/ 6856 w 10000"/>
                <a:gd name="connsiteY135" fmla="*/ 6102 h 12880"/>
                <a:gd name="connsiteX136" fmla="*/ 6941 w 10000"/>
                <a:gd name="connsiteY136" fmla="*/ 6102 h 12880"/>
                <a:gd name="connsiteX137" fmla="*/ 7110 w 10000"/>
                <a:gd name="connsiteY137" fmla="*/ 6158 h 12880"/>
                <a:gd name="connsiteX138" fmla="*/ 7337 w 10000"/>
                <a:gd name="connsiteY138" fmla="*/ 6323 h 12880"/>
                <a:gd name="connsiteX139" fmla="*/ 7507 w 10000"/>
                <a:gd name="connsiteY139" fmla="*/ 6545 h 12880"/>
                <a:gd name="connsiteX140" fmla="*/ 7592 w 10000"/>
                <a:gd name="connsiteY140" fmla="*/ 7047 h 12880"/>
                <a:gd name="connsiteX141" fmla="*/ 7564 w 10000"/>
                <a:gd name="connsiteY141" fmla="*/ 7769 h 12880"/>
                <a:gd name="connsiteX142" fmla="*/ 7507 w 10000"/>
                <a:gd name="connsiteY142" fmla="*/ 8493 h 12880"/>
                <a:gd name="connsiteX143" fmla="*/ 7479 w 10000"/>
                <a:gd name="connsiteY143" fmla="*/ 8990 h 12880"/>
                <a:gd name="connsiteX144" fmla="*/ 7479 w 10000"/>
                <a:gd name="connsiteY144" fmla="*/ 9212 h 12880"/>
                <a:gd name="connsiteX145" fmla="*/ 7479 w 10000"/>
                <a:gd name="connsiteY145" fmla="*/ 9212 h 12880"/>
                <a:gd name="connsiteX146" fmla="*/ 7422 w 10000"/>
                <a:gd name="connsiteY146" fmla="*/ 9380 h 12880"/>
                <a:gd name="connsiteX147" fmla="*/ 7394 w 10000"/>
                <a:gd name="connsiteY147" fmla="*/ 9547 h 12880"/>
                <a:gd name="connsiteX148" fmla="*/ 7337 w 10000"/>
                <a:gd name="connsiteY148" fmla="*/ 9713 h 12880"/>
                <a:gd name="connsiteX149" fmla="*/ 7309 w 10000"/>
                <a:gd name="connsiteY149" fmla="*/ 9823 h 12880"/>
                <a:gd name="connsiteX150" fmla="*/ 7224 w 10000"/>
                <a:gd name="connsiteY150" fmla="*/ 9934 h 12880"/>
                <a:gd name="connsiteX151" fmla="*/ 7394 w 10000"/>
                <a:gd name="connsiteY151" fmla="*/ 10880 h 12880"/>
                <a:gd name="connsiteX152" fmla="*/ 8244 w 10000"/>
                <a:gd name="connsiteY152" fmla="*/ 11268 h 12880"/>
                <a:gd name="connsiteX153" fmla="*/ 8244 w 10000"/>
                <a:gd name="connsiteY153" fmla="*/ 11268 h 12880"/>
                <a:gd name="connsiteX154" fmla="*/ 8300 w 10000"/>
                <a:gd name="connsiteY154" fmla="*/ 11379 h 12880"/>
                <a:gd name="connsiteX155" fmla="*/ 8329 w 10000"/>
                <a:gd name="connsiteY155" fmla="*/ 11435 h 12880"/>
                <a:gd name="connsiteX156" fmla="*/ 8329 w 10000"/>
                <a:gd name="connsiteY156" fmla="*/ 11600 h 12880"/>
                <a:gd name="connsiteX157" fmla="*/ 8357 w 10000"/>
                <a:gd name="connsiteY157" fmla="*/ 11770 h 12880"/>
                <a:gd name="connsiteX158" fmla="*/ 8357 w 10000"/>
                <a:gd name="connsiteY158" fmla="*/ 12490 h 12880"/>
                <a:gd name="connsiteX159" fmla="*/ 9037 w 10000"/>
                <a:gd name="connsiteY159" fmla="*/ 11770 h 12880"/>
                <a:gd name="connsiteX160" fmla="*/ 9547 w 10000"/>
                <a:gd name="connsiteY160" fmla="*/ 10714 h 12880"/>
                <a:gd name="connsiteX161" fmla="*/ 9887 w 10000"/>
                <a:gd name="connsiteY161" fmla="*/ 9380 h 12880"/>
                <a:gd name="connsiteX162" fmla="*/ 10000 w 10000"/>
                <a:gd name="connsiteY162" fmla="*/ 7823 h 12880"/>
                <a:gd name="connsiteX163" fmla="*/ 9915 w 10000"/>
                <a:gd name="connsiteY163" fmla="*/ 6490 h 12880"/>
                <a:gd name="connsiteX164" fmla="*/ 9688 w 10000"/>
                <a:gd name="connsiteY164" fmla="*/ 5267 h 12880"/>
                <a:gd name="connsiteX165" fmla="*/ 9263 w 10000"/>
                <a:gd name="connsiteY165" fmla="*/ 4324 h 12880"/>
                <a:gd name="connsiteX166" fmla="*/ 8782 w 10000"/>
                <a:gd name="connsiteY166" fmla="*/ 3490 h 12880"/>
                <a:gd name="connsiteX167" fmla="*/ 8159 w 10000"/>
                <a:gd name="connsiteY167" fmla="*/ 3046 h 12880"/>
                <a:gd name="connsiteX168" fmla="*/ 7479 w 10000"/>
                <a:gd name="connsiteY168" fmla="*/ 2880 h 12880"/>
                <a:gd name="connsiteX0" fmla="*/ 7394 w 9915"/>
                <a:gd name="connsiteY0" fmla="*/ 2880 h 12880"/>
                <a:gd name="connsiteX1" fmla="*/ 6940 w 9915"/>
                <a:gd name="connsiteY1" fmla="*/ 2880 h 12880"/>
                <a:gd name="connsiteX2" fmla="*/ 6516 w 9915"/>
                <a:gd name="connsiteY2" fmla="*/ 3101 h 12880"/>
                <a:gd name="connsiteX3" fmla="*/ 1983 w 9915"/>
                <a:gd name="connsiteY3" fmla="*/ 3769 h 12880"/>
                <a:gd name="connsiteX4" fmla="*/ 0 w 9915"/>
                <a:gd name="connsiteY4" fmla="*/ 9435 h 12880"/>
                <a:gd name="connsiteX5" fmla="*/ 198 w 9915"/>
                <a:gd name="connsiteY5" fmla="*/ 10545 h 12880"/>
                <a:gd name="connsiteX6" fmla="*/ 567 w 9915"/>
                <a:gd name="connsiteY6" fmla="*/ 11435 h 12880"/>
                <a:gd name="connsiteX7" fmla="*/ 963 w 9915"/>
                <a:gd name="connsiteY7" fmla="*/ 12158 h 12880"/>
                <a:gd name="connsiteX8" fmla="*/ 963 w 9915"/>
                <a:gd name="connsiteY8" fmla="*/ 11770 h 12880"/>
                <a:gd name="connsiteX9" fmla="*/ 1020 w 9915"/>
                <a:gd name="connsiteY9" fmla="*/ 11600 h 12880"/>
                <a:gd name="connsiteX10" fmla="*/ 1020 w 9915"/>
                <a:gd name="connsiteY10" fmla="*/ 11435 h 12880"/>
                <a:gd name="connsiteX11" fmla="*/ 1048 w 9915"/>
                <a:gd name="connsiteY11" fmla="*/ 11379 h 12880"/>
                <a:gd name="connsiteX12" fmla="*/ 1105 w 9915"/>
                <a:gd name="connsiteY12" fmla="*/ 11268 h 12880"/>
                <a:gd name="connsiteX13" fmla="*/ 1105 w 9915"/>
                <a:gd name="connsiteY13" fmla="*/ 11268 h 12880"/>
                <a:gd name="connsiteX14" fmla="*/ 1955 w 9915"/>
                <a:gd name="connsiteY14" fmla="*/ 10880 h 12880"/>
                <a:gd name="connsiteX15" fmla="*/ 2125 w 9915"/>
                <a:gd name="connsiteY15" fmla="*/ 9934 h 12880"/>
                <a:gd name="connsiteX16" fmla="*/ 2040 w 9915"/>
                <a:gd name="connsiteY16" fmla="*/ 9823 h 12880"/>
                <a:gd name="connsiteX17" fmla="*/ 1983 w 9915"/>
                <a:gd name="connsiteY17" fmla="*/ 9713 h 12880"/>
                <a:gd name="connsiteX18" fmla="*/ 1955 w 9915"/>
                <a:gd name="connsiteY18" fmla="*/ 9547 h 12880"/>
                <a:gd name="connsiteX19" fmla="*/ 1898 w 9915"/>
                <a:gd name="connsiteY19" fmla="*/ 9380 h 12880"/>
                <a:gd name="connsiteX20" fmla="*/ 1870 w 9915"/>
                <a:gd name="connsiteY20" fmla="*/ 9270 h 12880"/>
                <a:gd name="connsiteX21" fmla="*/ 1870 w 9915"/>
                <a:gd name="connsiteY21" fmla="*/ 9212 h 12880"/>
                <a:gd name="connsiteX22" fmla="*/ 1870 w 9915"/>
                <a:gd name="connsiteY22" fmla="*/ 8990 h 12880"/>
                <a:gd name="connsiteX23" fmla="*/ 1841 w 9915"/>
                <a:gd name="connsiteY23" fmla="*/ 8493 h 12880"/>
                <a:gd name="connsiteX24" fmla="*/ 1785 w 9915"/>
                <a:gd name="connsiteY24" fmla="*/ 7769 h 12880"/>
                <a:gd name="connsiteX25" fmla="*/ 1756 w 9915"/>
                <a:gd name="connsiteY25" fmla="*/ 7047 h 12880"/>
                <a:gd name="connsiteX26" fmla="*/ 1841 w 9915"/>
                <a:gd name="connsiteY26" fmla="*/ 6545 h 12880"/>
                <a:gd name="connsiteX27" fmla="*/ 2040 w 9915"/>
                <a:gd name="connsiteY27" fmla="*/ 6323 h 12880"/>
                <a:gd name="connsiteX28" fmla="*/ 2238 w 9915"/>
                <a:gd name="connsiteY28" fmla="*/ 6158 h 12880"/>
                <a:gd name="connsiteX29" fmla="*/ 2408 w 9915"/>
                <a:gd name="connsiteY29" fmla="*/ 6102 h 12880"/>
                <a:gd name="connsiteX30" fmla="*/ 2493 w 9915"/>
                <a:gd name="connsiteY30" fmla="*/ 6102 h 12880"/>
                <a:gd name="connsiteX31" fmla="*/ 2493 w 9915"/>
                <a:gd name="connsiteY31" fmla="*/ 6102 h 12880"/>
                <a:gd name="connsiteX32" fmla="*/ 2550 w 9915"/>
                <a:gd name="connsiteY32" fmla="*/ 6102 h 12880"/>
                <a:gd name="connsiteX33" fmla="*/ 2720 w 9915"/>
                <a:gd name="connsiteY33" fmla="*/ 6158 h 12880"/>
                <a:gd name="connsiteX34" fmla="*/ 2918 w 9915"/>
                <a:gd name="connsiteY34" fmla="*/ 6323 h 12880"/>
                <a:gd name="connsiteX35" fmla="*/ 3088 w 9915"/>
                <a:gd name="connsiteY35" fmla="*/ 6545 h 12880"/>
                <a:gd name="connsiteX36" fmla="*/ 3173 w 9915"/>
                <a:gd name="connsiteY36" fmla="*/ 7047 h 12880"/>
                <a:gd name="connsiteX37" fmla="*/ 3173 w 9915"/>
                <a:gd name="connsiteY37" fmla="*/ 7769 h 12880"/>
                <a:gd name="connsiteX38" fmla="*/ 3144 w 9915"/>
                <a:gd name="connsiteY38" fmla="*/ 8493 h 12880"/>
                <a:gd name="connsiteX39" fmla="*/ 3088 w 9915"/>
                <a:gd name="connsiteY39" fmla="*/ 8990 h 12880"/>
                <a:gd name="connsiteX40" fmla="*/ 3059 w 9915"/>
                <a:gd name="connsiteY40" fmla="*/ 9212 h 12880"/>
                <a:gd name="connsiteX41" fmla="*/ 3059 w 9915"/>
                <a:gd name="connsiteY41" fmla="*/ 9270 h 12880"/>
                <a:gd name="connsiteX42" fmla="*/ 3059 w 9915"/>
                <a:gd name="connsiteY42" fmla="*/ 9380 h 12880"/>
                <a:gd name="connsiteX43" fmla="*/ 3003 w 9915"/>
                <a:gd name="connsiteY43" fmla="*/ 9547 h 12880"/>
                <a:gd name="connsiteX44" fmla="*/ 2974 w 9915"/>
                <a:gd name="connsiteY44" fmla="*/ 9713 h 12880"/>
                <a:gd name="connsiteX45" fmla="*/ 2890 w 9915"/>
                <a:gd name="connsiteY45" fmla="*/ 9823 h 12880"/>
                <a:gd name="connsiteX46" fmla="*/ 2861 w 9915"/>
                <a:gd name="connsiteY46" fmla="*/ 9934 h 12880"/>
                <a:gd name="connsiteX47" fmla="*/ 3003 w 9915"/>
                <a:gd name="connsiteY47" fmla="*/ 10880 h 12880"/>
                <a:gd name="connsiteX48" fmla="*/ 3456 w 9915"/>
                <a:gd name="connsiteY48" fmla="*/ 11103 h 12880"/>
                <a:gd name="connsiteX49" fmla="*/ 2805 w 9915"/>
                <a:gd name="connsiteY49" fmla="*/ 11435 h 12880"/>
                <a:gd name="connsiteX50" fmla="*/ 2776 w 9915"/>
                <a:gd name="connsiteY50" fmla="*/ 11435 h 12880"/>
                <a:gd name="connsiteX51" fmla="*/ 2720 w 9915"/>
                <a:gd name="connsiteY51" fmla="*/ 11547 h 12880"/>
                <a:gd name="connsiteX52" fmla="*/ 2691 w 9915"/>
                <a:gd name="connsiteY52" fmla="*/ 11714 h 12880"/>
                <a:gd name="connsiteX53" fmla="*/ 2635 w 9915"/>
                <a:gd name="connsiteY53" fmla="*/ 11825 h 12880"/>
                <a:gd name="connsiteX54" fmla="*/ 2635 w 9915"/>
                <a:gd name="connsiteY54" fmla="*/ 12102 h 12880"/>
                <a:gd name="connsiteX55" fmla="*/ 2635 w 9915"/>
                <a:gd name="connsiteY55" fmla="*/ 12880 h 12880"/>
                <a:gd name="connsiteX56" fmla="*/ 2861 w 9915"/>
                <a:gd name="connsiteY56" fmla="*/ 12880 h 12880"/>
                <a:gd name="connsiteX57" fmla="*/ 2861 w 9915"/>
                <a:gd name="connsiteY57" fmla="*/ 12326 h 12880"/>
                <a:gd name="connsiteX58" fmla="*/ 2861 w 9915"/>
                <a:gd name="connsiteY58" fmla="*/ 12102 h 12880"/>
                <a:gd name="connsiteX59" fmla="*/ 2890 w 9915"/>
                <a:gd name="connsiteY59" fmla="*/ 11937 h 12880"/>
                <a:gd name="connsiteX60" fmla="*/ 2918 w 9915"/>
                <a:gd name="connsiteY60" fmla="*/ 11825 h 12880"/>
                <a:gd name="connsiteX61" fmla="*/ 2974 w 9915"/>
                <a:gd name="connsiteY61" fmla="*/ 11770 h 12880"/>
                <a:gd name="connsiteX62" fmla="*/ 2974 w 9915"/>
                <a:gd name="connsiteY62" fmla="*/ 11714 h 12880"/>
                <a:gd name="connsiteX63" fmla="*/ 3994 w 9915"/>
                <a:gd name="connsiteY63" fmla="*/ 11213 h 12880"/>
                <a:gd name="connsiteX64" fmla="*/ 4193 w 9915"/>
                <a:gd name="connsiteY64" fmla="*/ 10102 h 12880"/>
                <a:gd name="connsiteX65" fmla="*/ 4108 w 9915"/>
                <a:gd name="connsiteY65" fmla="*/ 9934 h 12880"/>
                <a:gd name="connsiteX66" fmla="*/ 4023 w 9915"/>
                <a:gd name="connsiteY66" fmla="*/ 9768 h 12880"/>
                <a:gd name="connsiteX67" fmla="*/ 3994 w 9915"/>
                <a:gd name="connsiteY67" fmla="*/ 9602 h 12880"/>
                <a:gd name="connsiteX68" fmla="*/ 3966 w 9915"/>
                <a:gd name="connsiteY68" fmla="*/ 9380 h 12880"/>
                <a:gd name="connsiteX69" fmla="*/ 3909 w 9915"/>
                <a:gd name="connsiteY69" fmla="*/ 9270 h 12880"/>
                <a:gd name="connsiteX70" fmla="*/ 3909 w 9915"/>
                <a:gd name="connsiteY70" fmla="*/ 9212 h 12880"/>
                <a:gd name="connsiteX71" fmla="*/ 3909 w 9915"/>
                <a:gd name="connsiteY71" fmla="*/ 9046 h 12880"/>
                <a:gd name="connsiteX72" fmla="*/ 3881 w 9915"/>
                <a:gd name="connsiteY72" fmla="*/ 8658 h 12880"/>
                <a:gd name="connsiteX73" fmla="*/ 3824 w 9915"/>
                <a:gd name="connsiteY73" fmla="*/ 7991 h 12880"/>
                <a:gd name="connsiteX74" fmla="*/ 3796 w 9915"/>
                <a:gd name="connsiteY74" fmla="*/ 7269 h 12880"/>
                <a:gd name="connsiteX75" fmla="*/ 3796 w 9915"/>
                <a:gd name="connsiteY75" fmla="*/ 6658 h 12880"/>
                <a:gd name="connsiteX76" fmla="*/ 3824 w 9915"/>
                <a:gd name="connsiteY76" fmla="*/ 6158 h 12880"/>
                <a:gd name="connsiteX77" fmla="*/ 3994 w 9915"/>
                <a:gd name="connsiteY77" fmla="*/ 5768 h 12880"/>
                <a:gd name="connsiteX78" fmla="*/ 4193 w 9915"/>
                <a:gd name="connsiteY78" fmla="*/ 5601 h 12880"/>
                <a:gd name="connsiteX79" fmla="*/ 4391 w 9915"/>
                <a:gd name="connsiteY79" fmla="*/ 5436 h 12880"/>
                <a:gd name="connsiteX80" fmla="*/ 4561 w 9915"/>
                <a:gd name="connsiteY80" fmla="*/ 5436 h 12880"/>
                <a:gd name="connsiteX81" fmla="*/ 4646 w 9915"/>
                <a:gd name="connsiteY81" fmla="*/ 5436 h 12880"/>
                <a:gd name="connsiteX82" fmla="*/ 4646 w 9915"/>
                <a:gd name="connsiteY82" fmla="*/ 5436 h 12880"/>
                <a:gd name="connsiteX83" fmla="*/ 4703 w 9915"/>
                <a:gd name="connsiteY83" fmla="*/ 5436 h 12880"/>
                <a:gd name="connsiteX84" fmla="*/ 4844 w 9915"/>
                <a:gd name="connsiteY84" fmla="*/ 5436 h 12880"/>
                <a:gd name="connsiteX85" fmla="*/ 5042 w 9915"/>
                <a:gd name="connsiteY85" fmla="*/ 5601 h 12880"/>
                <a:gd name="connsiteX86" fmla="*/ 5269 w 9915"/>
                <a:gd name="connsiteY86" fmla="*/ 5768 h 12880"/>
                <a:gd name="connsiteX87" fmla="*/ 5411 w 9915"/>
                <a:gd name="connsiteY87" fmla="*/ 6158 h 12880"/>
                <a:gd name="connsiteX88" fmla="*/ 5496 w 9915"/>
                <a:gd name="connsiteY88" fmla="*/ 6658 h 12880"/>
                <a:gd name="connsiteX89" fmla="*/ 5467 w 9915"/>
                <a:gd name="connsiteY89" fmla="*/ 7269 h 12880"/>
                <a:gd name="connsiteX90" fmla="*/ 5467 w 9915"/>
                <a:gd name="connsiteY90" fmla="*/ 7991 h 12880"/>
                <a:gd name="connsiteX91" fmla="*/ 5382 w 9915"/>
                <a:gd name="connsiteY91" fmla="*/ 8658 h 12880"/>
                <a:gd name="connsiteX92" fmla="*/ 5382 w 9915"/>
                <a:gd name="connsiteY92" fmla="*/ 9046 h 12880"/>
                <a:gd name="connsiteX93" fmla="*/ 5354 w 9915"/>
                <a:gd name="connsiteY93" fmla="*/ 9212 h 12880"/>
                <a:gd name="connsiteX94" fmla="*/ 5354 w 9915"/>
                <a:gd name="connsiteY94" fmla="*/ 9270 h 12880"/>
                <a:gd name="connsiteX95" fmla="*/ 5354 w 9915"/>
                <a:gd name="connsiteY95" fmla="*/ 9380 h 12880"/>
                <a:gd name="connsiteX96" fmla="*/ 5297 w 9915"/>
                <a:gd name="connsiteY96" fmla="*/ 9602 h 12880"/>
                <a:gd name="connsiteX97" fmla="*/ 5212 w 9915"/>
                <a:gd name="connsiteY97" fmla="*/ 9768 h 12880"/>
                <a:gd name="connsiteX98" fmla="*/ 5184 w 9915"/>
                <a:gd name="connsiteY98" fmla="*/ 9934 h 12880"/>
                <a:gd name="connsiteX99" fmla="*/ 5042 w 9915"/>
                <a:gd name="connsiteY99" fmla="*/ 10102 h 12880"/>
                <a:gd name="connsiteX100" fmla="*/ 5269 w 9915"/>
                <a:gd name="connsiteY100" fmla="*/ 11213 h 12880"/>
                <a:gd name="connsiteX101" fmla="*/ 6289 w 9915"/>
                <a:gd name="connsiteY101" fmla="*/ 11714 h 12880"/>
                <a:gd name="connsiteX102" fmla="*/ 6289 w 9915"/>
                <a:gd name="connsiteY102" fmla="*/ 11770 h 12880"/>
                <a:gd name="connsiteX103" fmla="*/ 6317 w 9915"/>
                <a:gd name="connsiteY103" fmla="*/ 11825 h 12880"/>
                <a:gd name="connsiteX104" fmla="*/ 6374 w 9915"/>
                <a:gd name="connsiteY104" fmla="*/ 11937 h 12880"/>
                <a:gd name="connsiteX105" fmla="*/ 6402 w 9915"/>
                <a:gd name="connsiteY105" fmla="*/ 12102 h 12880"/>
                <a:gd name="connsiteX106" fmla="*/ 6459 w 9915"/>
                <a:gd name="connsiteY106" fmla="*/ 12326 h 12880"/>
                <a:gd name="connsiteX107" fmla="*/ 6459 w 9915"/>
                <a:gd name="connsiteY107" fmla="*/ 12548 h 12880"/>
                <a:gd name="connsiteX108" fmla="*/ 6459 w 9915"/>
                <a:gd name="connsiteY108" fmla="*/ 12823 h 12880"/>
                <a:gd name="connsiteX109" fmla="*/ 6601 w 9915"/>
                <a:gd name="connsiteY109" fmla="*/ 12823 h 12880"/>
                <a:gd name="connsiteX110" fmla="*/ 6601 w 9915"/>
                <a:gd name="connsiteY110" fmla="*/ 12102 h 12880"/>
                <a:gd name="connsiteX111" fmla="*/ 6601 w 9915"/>
                <a:gd name="connsiteY111" fmla="*/ 11825 h 12880"/>
                <a:gd name="connsiteX112" fmla="*/ 6572 w 9915"/>
                <a:gd name="connsiteY112" fmla="*/ 11714 h 12880"/>
                <a:gd name="connsiteX113" fmla="*/ 6516 w 9915"/>
                <a:gd name="connsiteY113" fmla="*/ 11547 h 12880"/>
                <a:gd name="connsiteX114" fmla="*/ 6487 w 9915"/>
                <a:gd name="connsiteY114" fmla="*/ 11435 h 12880"/>
                <a:gd name="connsiteX115" fmla="*/ 6459 w 9915"/>
                <a:gd name="connsiteY115" fmla="*/ 11435 h 12880"/>
                <a:gd name="connsiteX116" fmla="*/ 5779 w 9915"/>
                <a:gd name="connsiteY116" fmla="*/ 11103 h 12880"/>
                <a:gd name="connsiteX117" fmla="*/ 6232 w 9915"/>
                <a:gd name="connsiteY117" fmla="*/ 10880 h 12880"/>
                <a:gd name="connsiteX118" fmla="*/ 6459 w 9915"/>
                <a:gd name="connsiteY118" fmla="*/ 9934 h 12880"/>
                <a:gd name="connsiteX119" fmla="*/ 6374 w 9915"/>
                <a:gd name="connsiteY119" fmla="*/ 9823 h 12880"/>
                <a:gd name="connsiteX120" fmla="*/ 6289 w 9915"/>
                <a:gd name="connsiteY120" fmla="*/ 9713 h 12880"/>
                <a:gd name="connsiteX121" fmla="*/ 6232 w 9915"/>
                <a:gd name="connsiteY121" fmla="*/ 9547 h 12880"/>
                <a:gd name="connsiteX122" fmla="*/ 6204 w 9915"/>
                <a:gd name="connsiteY122" fmla="*/ 9380 h 12880"/>
                <a:gd name="connsiteX123" fmla="*/ 6204 w 9915"/>
                <a:gd name="connsiteY123" fmla="*/ 9212 h 12880"/>
                <a:gd name="connsiteX124" fmla="*/ 6204 w 9915"/>
                <a:gd name="connsiteY124" fmla="*/ 9212 h 12880"/>
                <a:gd name="connsiteX125" fmla="*/ 6147 w 9915"/>
                <a:gd name="connsiteY125" fmla="*/ 8990 h 12880"/>
                <a:gd name="connsiteX126" fmla="*/ 6119 w 9915"/>
                <a:gd name="connsiteY126" fmla="*/ 8493 h 12880"/>
                <a:gd name="connsiteX127" fmla="*/ 6091 w 9915"/>
                <a:gd name="connsiteY127" fmla="*/ 7769 h 12880"/>
                <a:gd name="connsiteX128" fmla="*/ 6091 w 9915"/>
                <a:gd name="connsiteY128" fmla="*/ 7047 h 12880"/>
                <a:gd name="connsiteX129" fmla="*/ 6147 w 9915"/>
                <a:gd name="connsiteY129" fmla="*/ 6545 h 12880"/>
                <a:gd name="connsiteX130" fmla="*/ 6317 w 9915"/>
                <a:gd name="connsiteY130" fmla="*/ 6323 h 12880"/>
                <a:gd name="connsiteX131" fmla="*/ 6516 w 9915"/>
                <a:gd name="connsiteY131" fmla="*/ 6158 h 12880"/>
                <a:gd name="connsiteX132" fmla="*/ 6686 w 9915"/>
                <a:gd name="connsiteY132" fmla="*/ 6102 h 12880"/>
                <a:gd name="connsiteX133" fmla="*/ 6771 w 9915"/>
                <a:gd name="connsiteY133" fmla="*/ 6102 h 12880"/>
                <a:gd name="connsiteX134" fmla="*/ 6771 w 9915"/>
                <a:gd name="connsiteY134" fmla="*/ 6102 h 12880"/>
                <a:gd name="connsiteX135" fmla="*/ 6856 w 9915"/>
                <a:gd name="connsiteY135" fmla="*/ 6102 h 12880"/>
                <a:gd name="connsiteX136" fmla="*/ 7025 w 9915"/>
                <a:gd name="connsiteY136" fmla="*/ 6158 h 12880"/>
                <a:gd name="connsiteX137" fmla="*/ 7252 w 9915"/>
                <a:gd name="connsiteY137" fmla="*/ 6323 h 12880"/>
                <a:gd name="connsiteX138" fmla="*/ 7422 w 9915"/>
                <a:gd name="connsiteY138" fmla="*/ 6545 h 12880"/>
                <a:gd name="connsiteX139" fmla="*/ 7507 w 9915"/>
                <a:gd name="connsiteY139" fmla="*/ 7047 h 12880"/>
                <a:gd name="connsiteX140" fmla="*/ 7479 w 9915"/>
                <a:gd name="connsiteY140" fmla="*/ 7769 h 12880"/>
                <a:gd name="connsiteX141" fmla="*/ 7422 w 9915"/>
                <a:gd name="connsiteY141" fmla="*/ 8493 h 12880"/>
                <a:gd name="connsiteX142" fmla="*/ 7394 w 9915"/>
                <a:gd name="connsiteY142" fmla="*/ 8990 h 12880"/>
                <a:gd name="connsiteX143" fmla="*/ 7394 w 9915"/>
                <a:gd name="connsiteY143" fmla="*/ 9212 h 12880"/>
                <a:gd name="connsiteX144" fmla="*/ 7394 w 9915"/>
                <a:gd name="connsiteY144" fmla="*/ 9212 h 12880"/>
                <a:gd name="connsiteX145" fmla="*/ 7337 w 9915"/>
                <a:gd name="connsiteY145" fmla="*/ 9380 h 12880"/>
                <a:gd name="connsiteX146" fmla="*/ 7309 w 9915"/>
                <a:gd name="connsiteY146" fmla="*/ 9547 h 12880"/>
                <a:gd name="connsiteX147" fmla="*/ 7252 w 9915"/>
                <a:gd name="connsiteY147" fmla="*/ 9713 h 12880"/>
                <a:gd name="connsiteX148" fmla="*/ 7224 w 9915"/>
                <a:gd name="connsiteY148" fmla="*/ 9823 h 12880"/>
                <a:gd name="connsiteX149" fmla="*/ 7139 w 9915"/>
                <a:gd name="connsiteY149" fmla="*/ 9934 h 12880"/>
                <a:gd name="connsiteX150" fmla="*/ 7309 w 9915"/>
                <a:gd name="connsiteY150" fmla="*/ 10880 h 12880"/>
                <a:gd name="connsiteX151" fmla="*/ 8159 w 9915"/>
                <a:gd name="connsiteY151" fmla="*/ 11268 h 12880"/>
                <a:gd name="connsiteX152" fmla="*/ 8159 w 9915"/>
                <a:gd name="connsiteY152" fmla="*/ 11268 h 12880"/>
                <a:gd name="connsiteX153" fmla="*/ 8215 w 9915"/>
                <a:gd name="connsiteY153" fmla="*/ 11379 h 12880"/>
                <a:gd name="connsiteX154" fmla="*/ 8244 w 9915"/>
                <a:gd name="connsiteY154" fmla="*/ 11435 h 12880"/>
                <a:gd name="connsiteX155" fmla="*/ 8244 w 9915"/>
                <a:gd name="connsiteY155" fmla="*/ 11600 h 12880"/>
                <a:gd name="connsiteX156" fmla="*/ 8272 w 9915"/>
                <a:gd name="connsiteY156" fmla="*/ 11770 h 12880"/>
                <a:gd name="connsiteX157" fmla="*/ 8272 w 9915"/>
                <a:gd name="connsiteY157" fmla="*/ 12490 h 12880"/>
                <a:gd name="connsiteX158" fmla="*/ 8952 w 9915"/>
                <a:gd name="connsiteY158" fmla="*/ 11770 h 12880"/>
                <a:gd name="connsiteX159" fmla="*/ 9462 w 9915"/>
                <a:gd name="connsiteY159" fmla="*/ 10714 h 12880"/>
                <a:gd name="connsiteX160" fmla="*/ 9802 w 9915"/>
                <a:gd name="connsiteY160" fmla="*/ 9380 h 12880"/>
                <a:gd name="connsiteX161" fmla="*/ 9915 w 9915"/>
                <a:gd name="connsiteY161" fmla="*/ 7823 h 12880"/>
                <a:gd name="connsiteX162" fmla="*/ 9830 w 9915"/>
                <a:gd name="connsiteY162" fmla="*/ 6490 h 12880"/>
                <a:gd name="connsiteX163" fmla="*/ 9603 w 9915"/>
                <a:gd name="connsiteY163" fmla="*/ 5267 h 12880"/>
                <a:gd name="connsiteX164" fmla="*/ 9178 w 9915"/>
                <a:gd name="connsiteY164" fmla="*/ 4324 h 12880"/>
                <a:gd name="connsiteX165" fmla="*/ 8697 w 9915"/>
                <a:gd name="connsiteY165" fmla="*/ 3490 h 12880"/>
                <a:gd name="connsiteX166" fmla="*/ 8074 w 9915"/>
                <a:gd name="connsiteY166" fmla="*/ 3046 h 12880"/>
                <a:gd name="connsiteX167" fmla="*/ 7394 w 9915"/>
                <a:gd name="connsiteY167" fmla="*/ 2880 h 12880"/>
                <a:gd name="connsiteX0" fmla="*/ 7257 w 9800"/>
                <a:gd name="connsiteY0" fmla="*/ 2236 h 10000"/>
                <a:gd name="connsiteX1" fmla="*/ 6799 w 9800"/>
                <a:gd name="connsiteY1" fmla="*/ 2236 h 10000"/>
                <a:gd name="connsiteX2" fmla="*/ 6372 w 9800"/>
                <a:gd name="connsiteY2" fmla="*/ 2408 h 10000"/>
                <a:gd name="connsiteX3" fmla="*/ 1800 w 9800"/>
                <a:gd name="connsiteY3" fmla="*/ 2926 h 10000"/>
                <a:gd name="connsiteX4" fmla="*/ 0 w 9800"/>
                <a:gd name="connsiteY4" fmla="*/ 8187 h 10000"/>
                <a:gd name="connsiteX5" fmla="*/ 372 w 9800"/>
                <a:gd name="connsiteY5" fmla="*/ 8878 h 10000"/>
                <a:gd name="connsiteX6" fmla="*/ 771 w 9800"/>
                <a:gd name="connsiteY6" fmla="*/ 9439 h 10000"/>
                <a:gd name="connsiteX7" fmla="*/ 771 w 9800"/>
                <a:gd name="connsiteY7" fmla="*/ 9138 h 10000"/>
                <a:gd name="connsiteX8" fmla="*/ 829 w 9800"/>
                <a:gd name="connsiteY8" fmla="*/ 9006 h 10000"/>
                <a:gd name="connsiteX9" fmla="*/ 829 w 9800"/>
                <a:gd name="connsiteY9" fmla="*/ 8878 h 10000"/>
                <a:gd name="connsiteX10" fmla="*/ 857 w 9800"/>
                <a:gd name="connsiteY10" fmla="*/ 8835 h 10000"/>
                <a:gd name="connsiteX11" fmla="*/ 914 w 9800"/>
                <a:gd name="connsiteY11" fmla="*/ 8748 h 10000"/>
                <a:gd name="connsiteX12" fmla="*/ 914 w 9800"/>
                <a:gd name="connsiteY12" fmla="*/ 8748 h 10000"/>
                <a:gd name="connsiteX13" fmla="*/ 1772 w 9800"/>
                <a:gd name="connsiteY13" fmla="*/ 8447 h 10000"/>
                <a:gd name="connsiteX14" fmla="*/ 1943 w 9800"/>
                <a:gd name="connsiteY14" fmla="*/ 7713 h 10000"/>
                <a:gd name="connsiteX15" fmla="*/ 1857 w 9800"/>
                <a:gd name="connsiteY15" fmla="*/ 7627 h 10000"/>
                <a:gd name="connsiteX16" fmla="*/ 1800 w 9800"/>
                <a:gd name="connsiteY16" fmla="*/ 7541 h 10000"/>
                <a:gd name="connsiteX17" fmla="*/ 1772 w 9800"/>
                <a:gd name="connsiteY17" fmla="*/ 7412 h 10000"/>
                <a:gd name="connsiteX18" fmla="*/ 1714 w 9800"/>
                <a:gd name="connsiteY18" fmla="*/ 7283 h 10000"/>
                <a:gd name="connsiteX19" fmla="*/ 1686 w 9800"/>
                <a:gd name="connsiteY19" fmla="*/ 7197 h 10000"/>
                <a:gd name="connsiteX20" fmla="*/ 1686 w 9800"/>
                <a:gd name="connsiteY20" fmla="*/ 7152 h 10000"/>
                <a:gd name="connsiteX21" fmla="*/ 1686 w 9800"/>
                <a:gd name="connsiteY21" fmla="*/ 6980 h 10000"/>
                <a:gd name="connsiteX22" fmla="*/ 1657 w 9800"/>
                <a:gd name="connsiteY22" fmla="*/ 6594 h 10000"/>
                <a:gd name="connsiteX23" fmla="*/ 1600 w 9800"/>
                <a:gd name="connsiteY23" fmla="*/ 6032 h 10000"/>
                <a:gd name="connsiteX24" fmla="*/ 1571 w 9800"/>
                <a:gd name="connsiteY24" fmla="*/ 5471 h 10000"/>
                <a:gd name="connsiteX25" fmla="*/ 1657 w 9800"/>
                <a:gd name="connsiteY25" fmla="*/ 5082 h 10000"/>
                <a:gd name="connsiteX26" fmla="*/ 1857 w 9800"/>
                <a:gd name="connsiteY26" fmla="*/ 4909 h 10000"/>
                <a:gd name="connsiteX27" fmla="*/ 2057 w 9800"/>
                <a:gd name="connsiteY27" fmla="*/ 4781 h 10000"/>
                <a:gd name="connsiteX28" fmla="*/ 2229 w 9800"/>
                <a:gd name="connsiteY28" fmla="*/ 4738 h 10000"/>
                <a:gd name="connsiteX29" fmla="*/ 2314 w 9800"/>
                <a:gd name="connsiteY29" fmla="*/ 4738 h 10000"/>
                <a:gd name="connsiteX30" fmla="*/ 2314 w 9800"/>
                <a:gd name="connsiteY30" fmla="*/ 4738 h 10000"/>
                <a:gd name="connsiteX31" fmla="*/ 2372 w 9800"/>
                <a:gd name="connsiteY31" fmla="*/ 4738 h 10000"/>
                <a:gd name="connsiteX32" fmla="*/ 2543 w 9800"/>
                <a:gd name="connsiteY32" fmla="*/ 4781 h 10000"/>
                <a:gd name="connsiteX33" fmla="*/ 2743 w 9800"/>
                <a:gd name="connsiteY33" fmla="*/ 4909 h 10000"/>
                <a:gd name="connsiteX34" fmla="*/ 2914 w 9800"/>
                <a:gd name="connsiteY34" fmla="*/ 5082 h 10000"/>
                <a:gd name="connsiteX35" fmla="*/ 3000 w 9800"/>
                <a:gd name="connsiteY35" fmla="*/ 5471 h 10000"/>
                <a:gd name="connsiteX36" fmla="*/ 3000 w 9800"/>
                <a:gd name="connsiteY36" fmla="*/ 6032 h 10000"/>
                <a:gd name="connsiteX37" fmla="*/ 2971 w 9800"/>
                <a:gd name="connsiteY37" fmla="*/ 6594 h 10000"/>
                <a:gd name="connsiteX38" fmla="*/ 2914 w 9800"/>
                <a:gd name="connsiteY38" fmla="*/ 6980 h 10000"/>
                <a:gd name="connsiteX39" fmla="*/ 2885 w 9800"/>
                <a:gd name="connsiteY39" fmla="*/ 7152 h 10000"/>
                <a:gd name="connsiteX40" fmla="*/ 2885 w 9800"/>
                <a:gd name="connsiteY40" fmla="*/ 7197 h 10000"/>
                <a:gd name="connsiteX41" fmla="*/ 2885 w 9800"/>
                <a:gd name="connsiteY41" fmla="*/ 7283 h 10000"/>
                <a:gd name="connsiteX42" fmla="*/ 2829 w 9800"/>
                <a:gd name="connsiteY42" fmla="*/ 7412 h 10000"/>
                <a:gd name="connsiteX43" fmla="*/ 2799 w 9800"/>
                <a:gd name="connsiteY43" fmla="*/ 7541 h 10000"/>
                <a:gd name="connsiteX44" fmla="*/ 2715 w 9800"/>
                <a:gd name="connsiteY44" fmla="*/ 7627 h 10000"/>
                <a:gd name="connsiteX45" fmla="*/ 2686 w 9800"/>
                <a:gd name="connsiteY45" fmla="*/ 7713 h 10000"/>
                <a:gd name="connsiteX46" fmla="*/ 2829 w 9800"/>
                <a:gd name="connsiteY46" fmla="*/ 8447 h 10000"/>
                <a:gd name="connsiteX47" fmla="*/ 3286 w 9800"/>
                <a:gd name="connsiteY47" fmla="*/ 8620 h 10000"/>
                <a:gd name="connsiteX48" fmla="*/ 2629 w 9800"/>
                <a:gd name="connsiteY48" fmla="*/ 8878 h 10000"/>
                <a:gd name="connsiteX49" fmla="*/ 2600 w 9800"/>
                <a:gd name="connsiteY49" fmla="*/ 8878 h 10000"/>
                <a:gd name="connsiteX50" fmla="*/ 2543 w 9800"/>
                <a:gd name="connsiteY50" fmla="*/ 8965 h 10000"/>
                <a:gd name="connsiteX51" fmla="*/ 2514 w 9800"/>
                <a:gd name="connsiteY51" fmla="*/ 9095 h 10000"/>
                <a:gd name="connsiteX52" fmla="*/ 2458 w 9800"/>
                <a:gd name="connsiteY52" fmla="*/ 9181 h 10000"/>
                <a:gd name="connsiteX53" fmla="*/ 2458 w 9800"/>
                <a:gd name="connsiteY53" fmla="*/ 9396 h 10000"/>
                <a:gd name="connsiteX54" fmla="*/ 2458 w 9800"/>
                <a:gd name="connsiteY54" fmla="*/ 10000 h 10000"/>
                <a:gd name="connsiteX55" fmla="*/ 2686 w 9800"/>
                <a:gd name="connsiteY55" fmla="*/ 10000 h 10000"/>
                <a:gd name="connsiteX56" fmla="*/ 2686 w 9800"/>
                <a:gd name="connsiteY56" fmla="*/ 9570 h 10000"/>
                <a:gd name="connsiteX57" fmla="*/ 2686 w 9800"/>
                <a:gd name="connsiteY57" fmla="*/ 9396 h 10000"/>
                <a:gd name="connsiteX58" fmla="*/ 2715 w 9800"/>
                <a:gd name="connsiteY58" fmla="*/ 9268 h 10000"/>
                <a:gd name="connsiteX59" fmla="*/ 2743 w 9800"/>
                <a:gd name="connsiteY59" fmla="*/ 9181 h 10000"/>
                <a:gd name="connsiteX60" fmla="*/ 2799 w 9800"/>
                <a:gd name="connsiteY60" fmla="*/ 9138 h 10000"/>
                <a:gd name="connsiteX61" fmla="*/ 2799 w 9800"/>
                <a:gd name="connsiteY61" fmla="*/ 9095 h 10000"/>
                <a:gd name="connsiteX62" fmla="*/ 3828 w 9800"/>
                <a:gd name="connsiteY62" fmla="*/ 8706 h 10000"/>
                <a:gd name="connsiteX63" fmla="*/ 4029 w 9800"/>
                <a:gd name="connsiteY63" fmla="*/ 7843 h 10000"/>
                <a:gd name="connsiteX64" fmla="*/ 3943 w 9800"/>
                <a:gd name="connsiteY64" fmla="*/ 7713 h 10000"/>
                <a:gd name="connsiteX65" fmla="*/ 3857 w 9800"/>
                <a:gd name="connsiteY65" fmla="*/ 7584 h 10000"/>
                <a:gd name="connsiteX66" fmla="*/ 3828 w 9800"/>
                <a:gd name="connsiteY66" fmla="*/ 7455 h 10000"/>
                <a:gd name="connsiteX67" fmla="*/ 3800 w 9800"/>
                <a:gd name="connsiteY67" fmla="*/ 7283 h 10000"/>
                <a:gd name="connsiteX68" fmla="*/ 3743 w 9800"/>
                <a:gd name="connsiteY68" fmla="*/ 7197 h 10000"/>
                <a:gd name="connsiteX69" fmla="*/ 3743 w 9800"/>
                <a:gd name="connsiteY69" fmla="*/ 7152 h 10000"/>
                <a:gd name="connsiteX70" fmla="*/ 3743 w 9800"/>
                <a:gd name="connsiteY70" fmla="*/ 7023 h 10000"/>
                <a:gd name="connsiteX71" fmla="*/ 3714 w 9800"/>
                <a:gd name="connsiteY71" fmla="*/ 6722 h 10000"/>
                <a:gd name="connsiteX72" fmla="*/ 3657 w 9800"/>
                <a:gd name="connsiteY72" fmla="*/ 6204 h 10000"/>
                <a:gd name="connsiteX73" fmla="*/ 3629 w 9800"/>
                <a:gd name="connsiteY73" fmla="*/ 5644 h 10000"/>
                <a:gd name="connsiteX74" fmla="*/ 3629 w 9800"/>
                <a:gd name="connsiteY74" fmla="*/ 5169 h 10000"/>
                <a:gd name="connsiteX75" fmla="*/ 3657 w 9800"/>
                <a:gd name="connsiteY75" fmla="*/ 4781 h 10000"/>
                <a:gd name="connsiteX76" fmla="*/ 3828 w 9800"/>
                <a:gd name="connsiteY76" fmla="*/ 4478 h 10000"/>
                <a:gd name="connsiteX77" fmla="*/ 4029 w 9800"/>
                <a:gd name="connsiteY77" fmla="*/ 4349 h 10000"/>
                <a:gd name="connsiteX78" fmla="*/ 4229 w 9800"/>
                <a:gd name="connsiteY78" fmla="*/ 4220 h 10000"/>
                <a:gd name="connsiteX79" fmla="*/ 4400 w 9800"/>
                <a:gd name="connsiteY79" fmla="*/ 4220 h 10000"/>
                <a:gd name="connsiteX80" fmla="*/ 4486 w 9800"/>
                <a:gd name="connsiteY80" fmla="*/ 4220 h 10000"/>
                <a:gd name="connsiteX81" fmla="*/ 4486 w 9800"/>
                <a:gd name="connsiteY81" fmla="*/ 4220 h 10000"/>
                <a:gd name="connsiteX82" fmla="*/ 4543 w 9800"/>
                <a:gd name="connsiteY82" fmla="*/ 4220 h 10000"/>
                <a:gd name="connsiteX83" fmla="*/ 4686 w 9800"/>
                <a:gd name="connsiteY83" fmla="*/ 4220 h 10000"/>
                <a:gd name="connsiteX84" fmla="*/ 4885 w 9800"/>
                <a:gd name="connsiteY84" fmla="*/ 4349 h 10000"/>
                <a:gd name="connsiteX85" fmla="*/ 5114 w 9800"/>
                <a:gd name="connsiteY85" fmla="*/ 4478 h 10000"/>
                <a:gd name="connsiteX86" fmla="*/ 5257 w 9800"/>
                <a:gd name="connsiteY86" fmla="*/ 4781 h 10000"/>
                <a:gd name="connsiteX87" fmla="*/ 5343 w 9800"/>
                <a:gd name="connsiteY87" fmla="*/ 5169 h 10000"/>
                <a:gd name="connsiteX88" fmla="*/ 5314 w 9800"/>
                <a:gd name="connsiteY88" fmla="*/ 5644 h 10000"/>
                <a:gd name="connsiteX89" fmla="*/ 5314 w 9800"/>
                <a:gd name="connsiteY89" fmla="*/ 6204 h 10000"/>
                <a:gd name="connsiteX90" fmla="*/ 5228 w 9800"/>
                <a:gd name="connsiteY90" fmla="*/ 6722 h 10000"/>
                <a:gd name="connsiteX91" fmla="*/ 5228 w 9800"/>
                <a:gd name="connsiteY91" fmla="*/ 7023 h 10000"/>
                <a:gd name="connsiteX92" fmla="*/ 5200 w 9800"/>
                <a:gd name="connsiteY92" fmla="*/ 7152 h 10000"/>
                <a:gd name="connsiteX93" fmla="*/ 5200 w 9800"/>
                <a:gd name="connsiteY93" fmla="*/ 7197 h 10000"/>
                <a:gd name="connsiteX94" fmla="*/ 5200 w 9800"/>
                <a:gd name="connsiteY94" fmla="*/ 7283 h 10000"/>
                <a:gd name="connsiteX95" fmla="*/ 5142 w 9800"/>
                <a:gd name="connsiteY95" fmla="*/ 7455 h 10000"/>
                <a:gd name="connsiteX96" fmla="*/ 5057 w 9800"/>
                <a:gd name="connsiteY96" fmla="*/ 7584 h 10000"/>
                <a:gd name="connsiteX97" fmla="*/ 5028 w 9800"/>
                <a:gd name="connsiteY97" fmla="*/ 7713 h 10000"/>
                <a:gd name="connsiteX98" fmla="*/ 4885 w 9800"/>
                <a:gd name="connsiteY98" fmla="*/ 7843 h 10000"/>
                <a:gd name="connsiteX99" fmla="*/ 5114 w 9800"/>
                <a:gd name="connsiteY99" fmla="*/ 8706 h 10000"/>
                <a:gd name="connsiteX100" fmla="*/ 6143 w 9800"/>
                <a:gd name="connsiteY100" fmla="*/ 9095 h 10000"/>
                <a:gd name="connsiteX101" fmla="*/ 6143 w 9800"/>
                <a:gd name="connsiteY101" fmla="*/ 9138 h 10000"/>
                <a:gd name="connsiteX102" fmla="*/ 6171 w 9800"/>
                <a:gd name="connsiteY102" fmla="*/ 9181 h 10000"/>
                <a:gd name="connsiteX103" fmla="*/ 6229 w 9800"/>
                <a:gd name="connsiteY103" fmla="*/ 9268 h 10000"/>
                <a:gd name="connsiteX104" fmla="*/ 6257 w 9800"/>
                <a:gd name="connsiteY104" fmla="*/ 9396 h 10000"/>
                <a:gd name="connsiteX105" fmla="*/ 6314 w 9800"/>
                <a:gd name="connsiteY105" fmla="*/ 9570 h 10000"/>
                <a:gd name="connsiteX106" fmla="*/ 6314 w 9800"/>
                <a:gd name="connsiteY106" fmla="*/ 9742 h 10000"/>
                <a:gd name="connsiteX107" fmla="*/ 6314 w 9800"/>
                <a:gd name="connsiteY107" fmla="*/ 9956 h 10000"/>
                <a:gd name="connsiteX108" fmla="*/ 6458 w 9800"/>
                <a:gd name="connsiteY108" fmla="*/ 9956 h 10000"/>
                <a:gd name="connsiteX109" fmla="*/ 6458 w 9800"/>
                <a:gd name="connsiteY109" fmla="*/ 9396 h 10000"/>
                <a:gd name="connsiteX110" fmla="*/ 6458 w 9800"/>
                <a:gd name="connsiteY110" fmla="*/ 9181 h 10000"/>
                <a:gd name="connsiteX111" fmla="*/ 6428 w 9800"/>
                <a:gd name="connsiteY111" fmla="*/ 9095 h 10000"/>
                <a:gd name="connsiteX112" fmla="*/ 6372 w 9800"/>
                <a:gd name="connsiteY112" fmla="*/ 8965 h 10000"/>
                <a:gd name="connsiteX113" fmla="*/ 6343 w 9800"/>
                <a:gd name="connsiteY113" fmla="*/ 8878 h 10000"/>
                <a:gd name="connsiteX114" fmla="*/ 6314 w 9800"/>
                <a:gd name="connsiteY114" fmla="*/ 8878 h 10000"/>
                <a:gd name="connsiteX115" fmla="*/ 5629 w 9800"/>
                <a:gd name="connsiteY115" fmla="*/ 8620 h 10000"/>
                <a:gd name="connsiteX116" fmla="*/ 6085 w 9800"/>
                <a:gd name="connsiteY116" fmla="*/ 8447 h 10000"/>
                <a:gd name="connsiteX117" fmla="*/ 6314 w 9800"/>
                <a:gd name="connsiteY117" fmla="*/ 7713 h 10000"/>
                <a:gd name="connsiteX118" fmla="*/ 6229 w 9800"/>
                <a:gd name="connsiteY118" fmla="*/ 7627 h 10000"/>
                <a:gd name="connsiteX119" fmla="*/ 6143 w 9800"/>
                <a:gd name="connsiteY119" fmla="*/ 7541 h 10000"/>
                <a:gd name="connsiteX120" fmla="*/ 6085 w 9800"/>
                <a:gd name="connsiteY120" fmla="*/ 7412 h 10000"/>
                <a:gd name="connsiteX121" fmla="*/ 6057 w 9800"/>
                <a:gd name="connsiteY121" fmla="*/ 7283 h 10000"/>
                <a:gd name="connsiteX122" fmla="*/ 6057 w 9800"/>
                <a:gd name="connsiteY122" fmla="*/ 7152 h 10000"/>
                <a:gd name="connsiteX123" fmla="*/ 6057 w 9800"/>
                <a:gd name="connsiteY123" fmla="*/ 7152 h 10000"/>
                <a:gd name="connsiteX124" fmla="*/ 6000 w 9800"/>
                <a:gd name="connsiteY124" fmla="*/ 6980 h 10000"/>
                <a:gd name="connsiteX125" fmla="*/ 5971 w 9800"/>
                <a:gd name="connsiteY125" fmla="*/ 6594 h 10000"/>
                <a:gd name="connsiteX126" fmla="*/ 5943 w 9800"/>
                <a:gd name="connsiteY126" fmla="*/ 6032 h 10000"/>
                <a:gd name="connsiteX127" fmla="*/ 5943 w 9800"/>
                <a:gd name="connsiteY127" fmla="*/ 5471 h 10000"/>
                <a:gd name="connsiteX128" fmla="*/ 6000 w 9800"/>
                <a:gd name="connsiteY128" fmla="*/ 5082 h 10000"/>
                <a:gd name="connsiteX129" fmla="*/ 6171 w 9800"/>
                <a:gd name="connsiteY129" fmla="*/ 4909 h 10000"/>
                <a:gd name="connsiteX130" fmla="*/ 6372 w 9800"/>
                <a:gd name="connsiteY130" fmla="*/ 4781 h 10000"/>
                <a:gd name="connsiteX131" fmla="*/ 6543 w 9800"/>
                <a:gd name="connsiteY131" fmla="*/ 4738 h 10000"/>
                <a:gd name="connsiteX132" fmla="*/ 6629 w 9800"/>
                <a:gd name="connsiteY132" fmla="*/ 4738 h 10000"/>
                <a:gd name="connsiteX133" fmla="*/ 6629 w 9800"/>
                <a:gd name="connsiteY133" fmla="*/ 4738 h 10000"/>
                <a:gd name="connsiteX134" fmla="*/ 6715 w 9800"/>
                <a:gd name="connsiteY134" fmla="*/ 4738 h 10000"/>
                <a:gd name="connsiteX135" fmla="*/ 6885 w 9800"/>
                <a:gd name="connsiteY135" fmla="*/ 4781 h 10000"/>
                <a:gd name="connsiteX136" fmla="*/ 7114 w 9800"/>
                <a:gd name="connsiteY136" fmla="*/ 4909 h 10000"/>
                <a:gd name="connsiteX137" fmla="*/ 7286 w 9800"/>
                <a:gd name="connsiteY137" fmla="*/ 5082 h 10000"/>
                <a:gd name="connsiteX138" fmla="*/ 7371 w 9800"/>
                <a:gd name="connsiteY138" fmla="*/ 5471 h 10000"/>
                <a:gd name="connsiteX139" fmla="*/ 7343 w 9800"/>
                <a:gd name="connsiteY139" fmla="*/ 6032 h 10000"/>
                <a:gd name="connsiteX140" fmla="*/ 7286 w 9800"/>
                <a:gd name="connsiteY140" fmla="*/ 6594 h 10000"/>
                <a:gd name="connsiteX141" fmla="*/ 7257 w 9800"/>
                <a:gd name="connsiteY141" fmla="*/ 6980 h 10000"/>
                <a:gd name="connsiteX142" fmla="*/ 7257 w 9800"/>
                <a:gd name="connsiteY142" fmla="*/ 7152 h 10000"/>
                <a:gd name="connsiteX143" fmla="*/ 7257 w 9800"/>
                <a:gd name="connsiteY143" fmla="*/ 7152 h 10000"/>
                <a:gd name="connsiteX144" fmla="*/ 7200 w 9800"/>
                <a:gd name="connsiteY144" fmla="*/ 7283 h 10000"/>
                <a:gd name="connsiteX145" fmla="*/ 7172 w 9800"/>
                <a:gd name="connsiteY145" fmla="*/ 7412 h 10000"/>
                <a:gd name="connsiteX146" fmla="*/ 7114 w 9800"/>
                <a:gd name="connsiteY146" fmla="*/ 7541 h 10000"/>
                <a:gd name="connsiteX147" fmla="*/ 7086 w 9800"/>
                <a:gd name="connsiteY147" fmla="*/ 7627 h 10000"/>
                <a:gd name="connsiteX148" fmla="*/ 7000 w 9800"/>
                <a:gd name="connsiteY148" fmla="*/ 7713 h 10000"/>
                <a:gd name="connsiteX149" fmla="*/ 7172 w 9800"/>
                <a:gd name="connsiteY149" fmla="*/ 8447 h 10000"/>
                <a:gd name="connsiteX150" fmla="*/ 8029 w 9800"/>
                <a:gd name="connsiteY150" fmla="*/ 8748 h 10000"/>
                <a:gd name="connsiteX151" fmla="*/ 8029 w 9800"/>
                <a:gd name="connsiteY151" fmla="*/ 8748 h 10000"/>
                <a:gd name="connsiteX152" fmla="*/ 8085 w 9800"/>
                <a:gd name="connsiteY152" fmla="*/ 8835 h 10000"/>
                <a:gd name="connsiteX153" fmla="*/ 8115 w 9800"/>
                <a:gd name="connsiteY153" fmla="*/ 8878 h 10000"/>
                <a:gd name="connsiteX154" fmla="*/ 8115 w 9800"/>
                <a:gd name="connsiteY154" fmla="*/ 9006 h 10000"/>
                <a:gd name="connsiteX155" fmla="*/ 8143 w 9800"/>
                <a:gd name="connsiteY155" fmla="*/ 9138 h 10000"/>
                <a:gd name="connsiteX156" fmla="*/ 8143 w 9800"/>
                <a:gd name="connsiteY156" fmla="*/ 9697 h 10000"/>
                <a:gd name="connsiteX157" fmla="*/ 8829 w 9800"/>
                <a:gd name="connsiteY157" fmla="*/ 9138 h 10000"/>
                <a:gd name="connsiteX158" fmla="*/ 9343 w 9800"/>
                <a:gd name="connsiteY158" fmla="*/ 8318 h 10000"/>
                <a:gd name="connsiteX159" fmla="*/ 9686 w 9800"/>
                <a:gd name="connsiteY159" fmla="*/ 7283 h 10000"/>
                <a:gd name="connsiteX160" fmla="*/ 9800 w 9800"/>
                <a:gd name="connsiteY160" fmla="*/ 6074 h 10000"/>
                <a:gd name="connsiteX161" fmla="*/ 9714 w 9800"/>
                <a:gd name="connsiteY161" fmla="*/ 5039 h 10000"/>
                <a:gd name="connsiteX162" fmla="*/ 9485 w 9800"/>
                <a:gd name="connsiteY162" fmla="*/ 4089 h 10000"/>
                <a:gd name="connsiteX163" fmla="*/ 9057 w 9800"/>
                <a:gd name="connsiteY163" fmla="*/ 3357 h 10000"/>
                <a:gd name="connsiteX164" fmla="*/ 8572 w 9800"/>
                <a:gd name="connsiteY164" fmla="*/ 2710 h 10000"/>
                <a:gd name="connsiteX165" fmla="*/ 7943 w 9800"/>
                <a:gd name="connsiteY165" fmla="*/ 2365 h 10000"/>
                <a:gd name="connsiteX166" fmla="*/ 7257 w 9800"/>
                <a:gd name="connsiteY166" fmla="*/ 2236 h 10000"/>
                <a:gd name="connsiteX0" fmla="*/ 7025 w 9620"/>
                <a:gd name="connsiteY0" fmla="*/ 2236 h 10000"/>
                <a:gd name="connsiteX1" fmla="*/ 6558 w 9620"/>
                <a:gd name="connsiteY1" fmla="*/ 2236 h 10000"/>
                <a:gd name="connsiteX2" fmla="*/ 6122 w 9620"/>
                <a:gd name="connsiteY2" fmla="*/ 2408 h 10000"/>
                <a:gd name="connsiteX3" fmla="*/ 1457 w 9620"/>
                <a:gd name="connsiteY3" fmla="*/ 2926 h 10000"/>
                <a:gd name="connsiteX4" fmla="*/ 0 w 9620"/>
                <a:gd name="connsiteY4" fmla="*/ 8878 h 10000"/>
                <a:gd name="connsiteX5" fmla="*/ 407 w 9620"/>
                <a:gd name="connsiteY5" fmla="*/ 9439 h 10000"/>
                <a:gd name="connsiteX6" fmla="*/ 407 w 9620"/>
                <a:gd name="connsiteY6" fmla="*/ 9138 h 10000"/>
                <a:gd name="connsiteX7" fmla="*/ 466 w 9620"/>
                <a:gd name="connsiteY7" fmla="*/ 9006 h 10000"/>
                <a:gd name="connsiteX8" fmla="*/ 466 w 9620"/>
                <a:gd name="connsiteY8" fmla="*/ 8878 h 10000"/>
                <a:gd name="connsiteX9" fmla="*/ 494 w 9620"/>
                <a:gd name="connsiteY9" fmla="*/ 8835 h 10000"/>
                <a:gd name="connsiteX10" fmla="*/ 553 w 9620"/>
                <a:gd name="connsiteY10" fmla="*/ 8748 h 10000"/>
                <a:gd name="connsiteX11" fmla="*/ 553 w 9620"/>
                <a:gd name="connsiteY11" fmla="*/ 8748 h 10000"/>
                <a:gd name="connsiteX12" fmla="*/ 1428 w 9620"/>
                <a:gd name="connsiteY12" fmla="*/ 8447 h 10000"/>
                <a:gd name="connsiteX13" fmla="*/ 1603 w 9620"/>
                <a:gd name="connsiteY13" fmla="*/ 7713 h 10000"/>
                <a:gd name="connsiteX14" fmla="*/ 1515 w 9620"/>
                <a:gd name="connsiteY14" fmla="*/ 7627 h 10000"/>
                <a:gd name="connsiteX15" fmla="*/ 1457 w 9620"/>
                <a:gd name="connsiteY15" fmla="*/ 7541 h 10000"/>
                <a:gd name="connsiteX16" fmla="*/ 1428 w 9620"/>
                <a:gd name="connsiteY16" fmla="*/ 7412 h 10000"/>
                <a:gd name="connsiteX17" fmla="*/ 1369 w 9620"/>
                <a:gd name="connsiteY17" fmla="*/ 7283 h 10000"/>
                <a:gd name="connsiteX18" fmla="*/ 1340 w 9620"/>
                <a:gd name="connsiteY18" fmla="*/ 7197 h 10000"/>
                <a:gd name="connsiteX19" fmla="*/ 1340 w 9620"/>
                <a:gd name="connsiteY19" fmla="*/ 7152 h 10000"/>
                <a:gd name="connsiteX20" fmla="*/ 1340 w 9620"/>
                <a:gd name="connsiteY20" fmla="*/ 6980 h 10000"/>
                <a:gd name="connsiteX21" fmla="*/ 1311 w 9620"/>
                <a:gd name="connsiteY21" fmla="*/ 6594 h 10000"/>
                <a:gd name="connsiteX22" fmla="*/ 1253 w 9620"/>
                <a:gd name="connsiteY22" fmla="*/ 6032 h 10000"/>
                <a:gd name="connsiteX23" fmla="*/ 1223 w 9620"/>
                <a:gd name="connsiteY23" fmla="*/ 5471 h 10000"/>
                <a:gd name="connsiteX24" fmla="*/ 1311 w 9620"/>
                <a:gd name="connsiteY24" fmla="*/ 5082 h 10000"/>
                <a:gd name="connsiteX25" fmla="*/ 1515 w 9620"/>
                <a:gd name="connsiteY25" fmla="*/ 4909 h 10000"/>
                <a:gd name="connsiteX26" fmla="*/ 1719 w 9620"/>
                <a:gd name="connsiteY26" fmla="*/ 4781 h 10000"/>
                <a:gd name="connsiteX27" fmla="*/ 1894 w 9620"/>
                <a:gd name="connsiteY27" fmla="*/ 4738 h 10000"/>
                <a:gd name="connsiteX28" fmla="*/ 1981 w 9620"/>
                <a:gd name="connsiteY28" fmla="*/ 4738 h 10000"/>
                <a:gd name="connsiteX29" fmla="*/ 1981 w 9620"/>
                <a:gd name="connsiteY29" fmla="*/ 4738 h 10000"/>
                <a:gd name="connsiteX30" fmla="*/ 2040 w 9620"/>
                <a:gd name="connsiteY30" fmla="*/ 4738 h 10000"/>
                <a:gd name="connsiteX31" fmla="*/ 2215 w 9620"/>
                <a:gd name="connsiteY31" fmla="*/ 4781 h 10000"/>
                <a:gd name="connsiteX32" fmla="*/ 2419 w 9620"/>
                <a:gd name="connsiteY32" fmla="*/ 4909 h 10000"/>
                <a:gd name="connsiteX33" fmla="*/ 2593 w 9620"/>
                <a:gd name="connsiteY33" fmla="*/ 5082 h 10000"/>
                <a:gd name="connsiteX34" fmla="*/ 2681 w 9620"/>
                <a:gd name="connsiteY34" fmla="*/ 5471 h 10000"/>
                <a:gd name="connsiteX35" fmla="*/ 2681 w 9620"/>
                <a:gd name="connsiteY35" fmla="*/ 6032 h 10000"/>
                <a:gd name="connsiteX36" fmla="*/ 2652 w 9620"/>
                <a:gd name="connsiteY36" fmla="*/ 6594 h 10000"/>
                <a:gd name="connsiteX37" fmla="*/ 2593 w 9620"/>
                <a:gd name="connsiteY37" fmla="*/ 6980 h 10000"/>
                <a:gd name="connsiteX38" fmla="*/ 2564 w 9620"/>
                <a:gd name="connsiteY38" fmla="*/ 7152 h 10000"/>
                <a:gd name="connsiteX39" fmla="*/ 2564 w 9620"/>
                <a:gd name="connsiteY39" fmla="*/ 7197 h 10000"/>
                <a:gd name="connsiteX40" fmla="*/ 2564 w 9620"/>
                <a:gd name="connsiteY40" fmla="*/ 7283 h 10000"/>
                <a:gd name="connsiteX41" fmla="*/ 2507 w 9620"/>
                <a:gd name="connsiteY41" fmla="*/ 7412 h 10000"/>
                <a:gd name="connsiteX42" fmla="*/ 2476 w 9620"/>
                <a:gd name="connsiteY42" fmla="*/ 7541 h 10000"/>
                <a:gd name="connsiteX43" fmla="*/ 2390 w 9620"/>
                <a:gd name="connsiteY43" fmla="*/ 7627 h 10000"/>
                <a:gd name="connsiteX44" fmla="*/ 2361 w 9620"/>
                <a:gd name="connsiteY44" fmla="*/ 7713 h 10000"/>
                <a:gd name="connsiteX45" fmla="*/ 2507 w 9620"/>
                <a:gd name="connsiteY45" fmla="*/ 8447 h 10000"/>
                <a:gd name="connsiteX46" fmla="*/ 2973 w 9620"/>
                <a:gd name="connsiteY46" fmla="*/ 8620 h 10000"/>
                <a:gd name="connsiteX47" fmla="*/ 2303 w 9620"/>
                <a:gd name="connsiteY47" fmla="*/ 8878 h 10000"/>
                <a:gd name="connsiteX48" fmla="*/ 2273 w 9620"/>
                <a:gd name="connsiteY48" fmla="*/ 8878 h 10000"/>
                <a:gd name="connsiteX49" fmla="*/ 2215 w 9620"/>
                <a:gd name="connsiteY49" fmla="*/ 8965 h 10000"/>
                <a:gd name="connsiteX50" fmla="*/ 2185 w 9620"/>
                <a:gd name="connsiteY50" fmla="*/ 9095 h 10000"/>
                <a:gd name="connsiteX51" fmla="*/ 2128 w 9620"/>
                <a:gd name="connsiteY51" fmla="*/ 9181 h 10000"/>
                <a:gd name="connsiteX52" fmla="*/ 2128 w 9620"/>
                <a:gd name="connsiteY52" fmla="*/ 9396 h 10000"/>
                <a:gd name="connsiteX53" fmla="*/ 2128 w 9620"/>
                <a:gd name="connsiteY53" fmla="*/ 10000 h 10000"/>
                <a:gd name="connsiteX54" fmla="*/ 2361 w 9620"/>
                <a:gd name="connsiteY54" fmla="*/ 10000 h 10000"/>
                <a:gd name="connsiteX55" fmla="*/ 2361 w 9620"/>
                <a:gd name="connsiteY55" fmla="*/ 9570 h 10000"/>
                <a:gd name="connsiteX56" fmla="*/ 2361 w 9620"/>
                <a:gd name="connsiteY56" fmla="*/ 9396 h 10000"/>
                <a:gd name="connsiteX57" fmla="*/ 2390 w 9620"/>
                <a:gd name="connsiteY57" fmla="*/ 9268 h 10000"/>
                <a:gd name="connsiteX58" fmla="*/ 2419 w 9620"/>
                <a:gd name="connsiteY58" fmla="*/ 9181 h 10000"/>
                <a:gd name="connsiteX59" fmla="*/ 2476 w 9620"/>
                <a:gd name="connsiteY59" fmla="*/ 9138 h 10000"/>
                <a:gd name="connsiteX60" fmla="*/ 2476 w 9620"/>
                <a:gd name="connsiteY60" fmla="*/ 9095 h 10000"/>
                <a:gd name="connsiteX61" fmla="*/ 3526 w 9620"/>
                <a:gd name="connsiteY61" fmla="*/ 8706 h 10000"/>
                <a:gd name="connsiteX62" fmla="*/ 3731 w 9620"/>
                <a:gd name="connsiteY62" fmla="*/ 7843 h 10000"/>
                <a:gd name="connsiteX63" fmla="*/ 3643 w 9620"/>
                <a:gd name="connsiteY63" fmla="*/ 7713 h 10000"/>
                <a:gd name="connsiteX64" fmla="*/ 3556 w 9620"/>
                <a:gd name="connsiteY64" fmla="*/ 7584 h 10000"/>
                <a:gd name="connsiteX65" fmla="*/ 3526 w 9620"/>
                <a:gd name="connsiteY65" fmla="*/ 7455 h 10000"/>
                <a:gd name="connsiteX66" fmla="*/ 3498 w 9620"/>
                <a:gd name="connsiteY66" fmla="*/ 7283 h 10000"/>
                <a:gd name="connsiteX67" fmla="*/ 3439 w 9620"/>
                <a:gd name="connsiteY67" fmla="*/ 7197 h 10000"/>
                <a:gd name="connsiteX68" fmla="*/ 3439 w 9620"/>
                <a:gd name="connsiteY68" fmla="*/ 7152 h 10000"/>
                <a:gd name="connsiteX69" fmla="*/ 3439 w 9620"/>
                <a:gd name="connsiteY69" fmla="*/ 7023 h 10000"/>
                <a:gd name="connsiteX70" fmla="*/ 3410 w 9620"/>
                <a:gd name="connsiteY70" fmla="*/ 6722 h 10000"/>
                <a:gd name="connsiteX71" fmla="*/ 3352 w 9620"/>
                <a:gd name="connsiteY71" fmla="*/ 6204 h 10000"/>
                <a:gd name="connsiteX72" fmla="*/ 3323 w 9620"/>
                <a:gd name="connsiteY72" fmla="*/ 5644 h 10000"/>
                <a:gd name="connsiteX73" fmla="*/ 3323 w 9620"/>
                <a:gd name="connsiteY73" fmla="*/ 5169 h 10000"/>
                <a:gd name="connsiteX74" fmla="*/ 3352 w 9620"/>
                <a:gd name="connsiteY74" fmla="*/ 4781 h 10000"/>
                <a:gd name="connsiteX75" fmla="*/ 3526 w 9620"/>
                <a:gd name="connsiteY75" fmla="*/ 4478 h 10000"/>
                <a:gd name="connsiteX76" fmla="*/ 3731 w 9620"/>
                <a:gd name="connsiteY76" fmla="*/ 4349 h 10000"/>
                <a:gd name="connsiteX77" fmla="*/ 3935 w 9620"/>
                <a:gd name="connsiteY77" fmla="*/ 4220 h 10000"/>
                <a:gd name="connsiteX78" fmla="*/ 4110 w 9620"/>
                <a:gd name="connsiteY78" fmla="*/ 4220 h 10000"/>
                <a:gd name="connsiteX79" fmla="*/ 4198 w 9620"/>
                <a:gd name="connsiteY79" fmla="*/ 4220 h 10000"/>
                <a:gd name="connsiteX80" fmla="*/ 4198 w 9620"/>
                <a:gd name="connsiteY80" fmla="*/ 4220 h 10000"/>
                <a:gd name="connsiteX81" fmla="*/ 4256 w 9620"/>
                <a:gd name="connsiteY81" fmla="*/ 4220 h 10000"/>
                <a:gd name="connsiteX82" fmla="*/ 4402 w 9620"/>
                <a:gd name="connsiteY82" fmla="*/ 4220 h 10000"/>
                <a:gd name="connsiteX83" fmla="*/ 4605 w 9620"/>
                <a:gd name="connsiteY83" fmla="*/ 4349 h 10000"/>
                <a:gd name="connsiteX84" fmla="*/ 4838 w 9620"/>
                <a:gd name="connsiteY84" fmla="*/ 4478 h 10000"/>
                <a:gd name="connsiteX85" fmla="*/ 4984 w 9620"/>
                <a:gd name="connsiteY85" fmla="*/ 4781 h 10000"/>
                <a:gd name="connsiteX86" fmla="*/ 5072 w 9620"/>
                <a:gd name="connsiteY86" fmla="*/ 5169 h 10000"/>
                <a:gd name="connsiteX87" fmla="*/ 5042 w 9620"/>
                <a:gd name="connsiteY87" fmla="*/ 5644 h 10000"/>
                <a:gd name="connsiteX88" fmla="*/ 5042 w 9620"/>
                <a:gd name="connsiteY88" fmla="*/ 6204 h 10000"/>
                <a:gd name="connsiteX89" fmla="*/ 4955 w 9620"/>
                <a:gd name="connsiteY89" fmla="*/ 6722 h 10000"/>
                <a:gd name="connsiteX90" fmla="*/ 4955 w 9620"/>
                <a:gd name="connsiteY90" fmla="*/ 7023 h 10000"/>
                <a:gd name="connsiteX91" fmla="*/ 4926 w 9620"/>
                <a:gd name="connsiteY91" fmla="*/ 7152 h 10000"/>
                <a:gd name="connsiteX92" fmla="*/ 4926 w 9620"/>
                <a:gd name="connsiteY92" fmla="*/ 7197 h 10000"/>
                <a:gd name="connsiteX93" fmla="*/ 4926 w 9620"/>
                <a:gd name="connsiteY93" fmla="*/ 7283 h 10000"/>
                <a:gd name="connsiteX94" fmla="*/ 4867 w 9620"/>
                <a:gd name="connsiteY94" fmla="*/ 7455 h 10000"/>
                <a:gd name="connsiteX95" fmla="*/ 4780 w 9620"/>
                <a:gd name="connsiteY95" fmla="*/ 7584 h 10000"/>
                <a:gd name="connsiteX96" fmla="*/ 4751 w 9620"/>
                <a:gd name="connsiteY96" fmla="*/ 7713 h 10000"/>
                <a:gd name="connsiteX97" fmla="*/ 4605 w 9620"/>
                <a:gd name="connsiteY97" fmla="*/ 7843 h 10000"/>
                <a:gd name="connsiteX98" fmla="*/ 4838 w 9620"/>
                <a:gd name="connsiteY98" fmla="*/ 8706 h 10000"/>
                <a:gd name="connsiteX99" fmla="*/ 5888 w 9620"/>
                <a:gd name="connsiteY99" fmla="*/ 9095 h 10000"/>
                <a:gd name="connsiteX100" fmla="*/ 5888 w 9620"/>
                <a:gd name="connsiteY100" fmla="*/ 9138 h 10000"/>
                <a:gd name="connsiteX101" fmla="*/ 5917 w 9620"/>
                <a:gd name="connsiteY101" fmla="*/ 9181 h 10000"/>
                <a:gd name="connsiteX102" fmla="*/ 5976 w 9620"/>
                <a:gd name="connsiteY102" fmla="*/ 9268 h 10000"/>
                <a:gd name="connsiteX103" fmla="*/ 6005 w 9620"/>
                <a:gd name="connsiteY103" fmla="*/ 9396 h 10000"/>
                <a:gd name="connsiteX104" fmla="*/ 6063 w 9620"/>
                <a:gd name="connsiteY104" fmla="*/ 9570 h 10000"/>
                <a:gd name="connsiteX105" fmla="*/ 6063 w 9620"/>
                <a:gd name="connsiteY105" fmla="*/ 9742 h 10000"/>
                <a:gd name="connsiteX106" fmla="*/ 6063 w 9620"/>
                <a:gd name="connsiteY106" fmla="*/ 9956 h 10000"/>
                <a:gd name="connsiteX107" fmla="*/ 6210 w 9620"/>
                <a:gd name="connsiteY107" fmla="*/ 9956 h 10000"/>
                <a:gd name="connsiteX108" fmla="*/ 6210 w 9620"/>
                <a:gd name="connsiteY108" fmla="*/ 9396 h 10000"/>
                <a:gd name="connsiteX109" fmla="*/ 6210 w 9620"/>
                <a:gd name="connsiteY109" fmla="*/ 9181 h 10000"/>
                <a:gd name="connsiteX110" fmla="*/ 6179 w 9620"/>
                <a:gd name="connsiteY110" fmla="*/ 9095 h 10000"/>
                <a:gd name="connsiteX111" fmla="*/ 6122 w 9620"/>
                <a:gd name="connsiteY111" fmla="*/ 8965 h 10000"/>
                <a:gd name="connsiteX112" fmla="*/ 6092 w 9620"/>
                <a:gd name="connsiteY112" fmla="*/ 8878 h 10000"/>
                <a:gd name="connsiteX113" fmla="*/ 6063 w 9620"/>
                <a:gd name="connsiteY113" fmla="*/ 8878 h 10000"/>
                <a:gd name="connsiteX114" fmla="*/ 5364 w 9620"/>
                <a:gd name="connsiteY114" fmla="*/ 8620 h 10000"/>
                <a:gd name="connsiteX115" fmla="*/ 5829 w 9620"/>
                <a:gd name="connsiteY115" fmla="*/ 8447 h 10000"/>
                <a:gd name="connsiteX116" fmla="*/ 6063 w 9620"/>
                <a:gd name="connsiteY116" fmla="*/ 7713 h 10000"/>
                <a:gd name="connsiteX117" fmla="*/ 5976 w 9620"/>
                <a:gd name="connsiteY117" fmla="*/ 7627 h 10000"/>
                <a:gd name="connsiteX118" fmla="*/ 5888 w 9620"/>
                <a:gd name="connsiteY118" fmla="*/ 7541 h 10000"/>
                <a:gd name="connsiteX119" fmla="*/ 5829 w 9620"/>
                <a:gd name="connsiteY119" fmla="*/ 7412 h 10000"/>
                <a:gd name="connsiteX120" fmla="*/ 5801 w 9620"/>
                <a:gd name="connsiteY120" fmla="*/ 7283 h 10000"/>
                <a:gd name="connsiteX121" fmla="*/ 5801 w 9620"/>
                <a:gd name="connsiteY121" fmla="*/ 7152 h 10000"/>
                <a:gd name="connsiteX122" fmla="*/ 5801 w 9620"/>
                <a:gd name="connsiteY122" fmla="*/ 7152 h 10000"/>
                <a:gd name="connsiteX123" fmla="*/ 5742 w 9620"/>
                <a:gd name="connsiteY123" fmla="*/ 6980 h 10000"/>
                <a:gd name="connsiteX124" fmla="*/ 5713 w 9620"/>
                <a:gd name="connsiteY124" fmla="*/ 6594 h 10000"/>
                <a:gd name="connsiteX125" fmla="*/ 5684 w 9620"/>
                <a:gd name="connsiteY125" fmla="*/ 6032 h 10000"/>
                <a:gd name="connsiteX126" fmla="*/ 5684 w 9620"/>
                <a:gd name="connsiteY126" fmla="*/ 5471 h 10000"/>
                <a:gd name="connsiteX127" fmla="*/ 5742 w 9620"/>
                <a:gd name="connsiteY127" fmla="*/ 5082 h 10000"/>
                <a:gd name="connsiteX128" fmla="*/ 5917 w 9620"/>
                <a:gd name="connsiteY128" fmla="*/ 4909 h 10000"/>
                <a:gd name="connsiteX129" fmla="*/ 6122 w 9620"/>
                <a:gd name="connsiteY129" fmla="*/ 4781 h 10000"/>
                <a:gd name="connsiteX130" fmla="*/ 6297 w 9620"/>
                <a:gd name="connsiteY130" fmla="*/ 4738 h 10000"/>
                <a:gd name="connsiteX131" fmla="*/ 6384 w 9620"/>
                <a:gd name="connsiteY131" fmla="*/ 4738 h 10000"/>
                <a:gd name="connsiteX132" fmla="*/ 6384 w 9620"/>
                <a:gd name="connsiteY132" fmla="*/ 4738 h 10000"/>
                <a:gd name="connsiteX133" fmla="*/ 6472 w 9620"/>
                <a:gd name="connsiteY133" fmla="*/ 4738 h 10000"/>
                <a:gd name="connsiteX134" fmla="*/ 6646 w 9620"/>
                <a:gd name="connsiteY134" fmla="*/ 4781 h 10000"/>
                <a:gd name="connsiteX135" fmla="*/ 6879 w 9620"/>
                <a:gd name="connsiteY135" fmla="*/ 4909 h 10000"/>
                <a:gd name="connsiteX136" fmla="*/ 7055 w 9620"/>
                <a:gd name="connsiteY136" fmla="*/ 5082 h 10000"/>
                <a:gd name="connsiteX137" fmla="*/ 7141 w 9620"/>
                <a:gd name="connsiteY137" fmla="*/ 5471 h 10000"/>
                <a:gd name="connsiteX138" fmla="*/ 7113 w 9620"/>
                <a:gd name="connsiteY138" fmla="*/ 6032 h 10000"/>
                <a:gd name="connsiteX139" fmla="*/ 7055 w 9620"/>
                <a:gd name="connsiteY139" fmla="*/ 6594 h 10000"/>
                <a:gd name="connsiteX140" fmla="*/ 7025 w 9620"/>
                <a:gd name="connsiteY140" fmla="*/ 6980 h 10000"/>
                <a:gd name="connsiteX141" fmla="*/ 7025 w 9620"/>
                <a:gd name="connsiteY141" fmla="*/ 7152 h 10000"/>
                <a:gd name="connsiteX142" fmla="*/ 7025 w 9620"/>
                <a:gd name="connsiteY142" fmla="*/ 7152 h 10000"/>
                <a:gd name="connsiteX143" fmla="*/ 6967 w 9620"/>
                <a:gd name="connsiteY143" fmla="*/ 7283 h 10000"/>
                <a:gd name="connsiteX144" fmla="*/ 6938 w 9620"/>
                <a:gd name="connsiteY144" fmla="*/ 7412 h 10000"/>
                <a:gd name="connsiteX145" fmla="*/ 6879 w 9620"/>
                <a:gd name="connsiteY145" fmla="*/ 7541 h 10000"/>
                <a:gd name="connsiteX146" fmla="*/ 6851 w 9620"/>
                <a:gd name="connsiteY146" fmla="*/ 7627 h 10000"/>
                <a:gd name="connsiteX147" fmla="*/ 6763 w 9620"/>
                <a:gd name="connsiteY147" fmla="*/ 7713 h 10000"/>
                <a:gd name="connsiteX148" fmla="*/ 6938 w 9620"/>
                <a:gd name="connsiteY148" fmla="*/ 8447 h 10000"/>
                <a:gd name="connsiteX149" fmla="*/ 7813 w 9620"/>
                <a:gd name="connsiteY149" fmla="*/ 8748 h 10000"/>
                <a:gd name="connsiteX150" fmla="*/ 7813 w 9620"/>
                <a:gd name="connsiteY150" fmla="*/ 8748 h 10000"/>
                <a:gd name="connsiteX151" fmla="*/ 7870 w 9620"/>
                <a:gd name="connsiteY151" fmla="*/ 8835 h 10000"/>
                <a:gd name="connsiteX152" fmla="*/ 7901 w 9620"/>
                <a:gd name="connsiteY152" fmla="*/ 8878 h 10000"/>
                <a:gd name="connsiteX153" fmla="*/ 7901 w 9620"/>
                <a:gd name="connsiteY153" fmla="*/ 9006 h 10000"/>
                <a:gd name="connsiteX154" fmla="*/ 7929 w 9620"/>
                <a:gd name="connsiteY154" fmla="*/ 9138 h 10000"/>
                <a:gd name="connsiteX155" fmla="*/ 7929 w 9620"/>
                <a:gd name="connsiteY155" fmla="*/ 9697 h 10000"/>
                <a:gd name="connsiteX156" fmla="*/ 8629 w 9620"/>
                <a:gd name="connsiteY156" fmla="*/ 9138 h 10000"/>
                <a:gd name="connsiteX157" fmla="*/ 9154 w 9620"/>
                <a:gd name="connsiteY157" fmla="*/ 8318 h 10000"/>
                <a:gd name="connsiteX158" fmla="*/ 9504 w 9620"/>
                <a:gd name="connsiteY158" fmla="*/ 7283 h 10000"/>
                <a:gd name="connsiteX159" fmla="*/ 9620 w 9620"/>
                <a:gd name="connsiteY159" fmla="*/ 6074 h 10000"/>
                <a:gd name="connsiteX160" fmla="*/ 9532 w 9620"/>
                <a:gd name="connsiteY160" fmla="*/ 5039 h 10000"/>
                <a:gd name="connsiteX161" fmla="*/ 9299 w 9620"/>
                <a:gd name="connsiteY161" fmla="*/ 4089 h 10000"/>
                <a:gd name="connsiteX162" fmla="*/ 8862 w 9620"/>
                <a:gd name="connsiteY162" fmla="*/ 3357 h 10000"/>
                <a:gd name="connsiteX163" fmla="*/ 8367 w 9620"/>
                <a:gd name="connsiteY163" fmla="*/ 2710 h 10000"/>
                <a:gd name="connsiteX164" fmla="*/ 7725 w 9620"/>
                <a:gd name="connsiteY164" fmla="*/ 2365 h 10000"/>
                <a:gd name="connsiteX165" fmla="*/ 7025 w 9620"/>
                <a:gd name="connsiteY165" fmla="*/ 2236 h 10000"/>
                <a:gd name="connsiteX0" fmla="*/ 6879 w 9577"/>
                <a:gd name="connsiteY0" fmla="*/ 2236 h 10000"/>
                <a:gd name="connsiteX1" fmla="*/ 6394 w 9577"/>
                <a:gd name="connsiteY1" fmla="*/ 2236 h 10000"/>
                <a:gd name="connsiteX2" fmla="*/ 5941 w 9577"/>
                <a:gd name="connsiteY2" fmla="*/ 2408 h 10000"/>
                <a:gd name="connsiteX3" fmla="*/ 1092 w 9577"/>
                <a:gd name="connsiteY3" fmla="*/ 2926 h 10000"/>
                <a:gd name="connsiteX4" fmla="*/ 0 w 9577"/>
                <a:gd name="connsiteY4" fmla="*/ 9439 h 10000"/>
                <a:gd name="connsiteX5" fmla="*/ 0 w 9577"/>
                <a:gd name="connsiteY5" fmla="*/ 9138 h 10000"/>
                <a:gd name="connsiteX6" fmla="*/ 61 w 9577"/>
                <a:gd name="connsiteY6" fmla="*/ 9006 h 10000"/>
                <a:gd name="connsiteX7" fmla="*/ 61 w 9577"/>
                <a:gd name="connsiteY7" fmla="*/ 8878 h 10000"/>
                <a:gd name="connsiteX8" fmla="*/ 91 w 9577"/>
                <a:gd name="connsiteY8" fmla="*/ 8835 h 10000"/>
                <a:gd name="connsiteX9" fmla="*/ 152 w 9577"/>
                <a:gd name="connsiteY9" fmla="*/ 8748 h 10000"/>
                <a:gd name="connsiteX10" fmla="*/ 152 w 9577"/>
                <a:gd name="connsiteY10" fmla="*/ 8748 h 10000"/>
                <a:gd name="connsiteX11" fmla="*/ 1061 w 9577"/>
                <a:gd name="connsiteY11" fmla="*/ 8447 h 10000"/>
                <a:gd name="connsiteX12" fmla="*/ 1243 w 9577"/>
                <a:gd name="connsiteY12" fmla="*/ 7713 h 10000"/>
                <a:gd name="connsiteX13" fmla="*/ 1152 w 9577"/>
                <a:gd name="connsiteY13" fmla="*/ 7627 h 10000"/>
                <a:gd name="connsiteX14" fmla="*/ 1092 w 9577"/>
                <a:gd name="connsiteY14" fmla="*/ 7541 h 10000"/>
                <a:gd name="connsiteX15" fmla="*/ 1061 w 9577"/>
                <a:gd name="connsiteY15" fmla="*/ 7412 h 10000"/>
                <a:gd name="connsiteX16" fmla="*/ 1000 w 9577"/>
                <a:gd name="connsiteY16" fmla="*/ 7283 h 10000"/>
                <a:gd name="connsiteX17" fmla="*/ 970 w 9577"/>
                <a:gd name="connsiteY17" fmla="*/ 7197 h 10000"/>
                <a:gd name="connsiteX18" fmla="*/ 970 w 9577"/>
                <a:gd name="connsiteY18" fmla="*/ 7152 h 10000"/>
                <a:gd name="connsiteX19" fmla="*/ 970 w 9577"/>
                <a:gd name="connsiteY19" fmla="*/ 6980 h 10000"/>
                <a:gd name="connsiteX20" fmla="*/ 940 w 9577"/>
                <a:gd name="connsiteY20" fmla="*/ 6594 h 10000"/>
                <a:gd name="connsiteX21" fmla="*/ 879 w 9577"/>
                <a:gd name="connsiteY21" fmla="*/ 6032 h 10000"/>
                <a:gd name="connsiteX22" fmla="*/ 848 w 9577"/>
                <a:gd name="connsiteY22" fmla="*/ 5471 h 10000"/>
                <a:gd name="connsiteX23" fmla="*/ 940 w 9577"/>
                <a:gd name="connsiteY23" fmla="*/ 5082 h 10000"/>
                <a:gd name="connsiteX24" fmla="*/ 1152 w 9577"/>
                <a:gd name="connsiteY24" fmla="*/ 4909 h 10000"/>
                <a:gd name="connsiteX25" fmla="*/ 1364 w 9577"/>
                <a:gd name="connsiteY25" fmla="*/ 4781 h 10000"/>
                <a:gd name="connsiteX26" fmla="*/ 1546 w 9577"/>
                <a:gd name="connsiteY26" fmla="*/ 4738 h 10000"/>
                <a:gd name="connsiteX27" fmla="*/ 1636 w 9577"/>
                <a:gd name="connsiteY27" fmla="*/ 4738 h 10000"/>
                <a:gd name="connsiteX28" fmla="*/ 1636 w 9577"/>
                <a:gd name="connsiteY28" fmla="*/ 4738 h 10000"/>
                <a:gd name="connsiteX29" fmla="*/ 1698 w 9577"/>
                <a:gd name="connsiteY29" fmla="*/ 4738 h 10000"/>
                <a:gd name="connsiteX30" fmla="*/ 1879 w 9577"/>
                <a:gd name="connsiteY30" fmla="*/ 4781 h 10000"/>
                <a:gd name="connsiteX31" fmla="*/ 2092 w 9577"/>
                <a:gd name="connsiteY31" fmla="*/ 4909 h 10000"/>
                <a:gd name="connsiteX32" fmla="*/ 2272 w 9577"/>
                <a:gd name="connsiteY32" fmla="*/ 5082 h 10000"/>
                <a:gd name="connsiteX33" fmla="*/ 2364 w 9577"/>
                <a:gd name="connsiteY33" fmla="*/ 5471 h 10000"/>
                <a:gd name="connsiteX34" fmla="*/ 2364 w 9577"/>
                <a:gd name="connsiteY34" fmla="*/ 6032 h 10000"/>
                <a:gd name="connsiteX35" fmla="*/ 2334 w 9577"/>
                <a:gd name="connsiteY35" fmla="*/ 6594 h 10000"/>
                <a:gd name="connsiteX36" fmla="*/ 2272 w 9577"/>
                <a:gd name="connsiteY36" fmla="*/ 6980 h 10000"/>
                <a:gd name="connsiteX37" fmla="*/ 2242 w 9577"/>
                <a:gd name="connsiteY37" fmla="*/ 7152 h 10000"/>
                <a:gd name="connsiteX38" fmla="*/ 2242 w 9577"/>
                <a:gd name="connsiteY38" fmla="*/ 7197 h 10000"/>
                <a:gd name="connsiteX39" fmla="*/ 2242 w 9577"/>
                <a:gd name="connsiteY39" fmla="*/ 7283 h 10000"/>
                <a:gd name="connsiteX40" fmla="*/ 2183 w 9577"/>
                <a:gd name="connsiteY40" fmla="*/ 7412 h 10000"/>
                <a:gd name="connsiteX41" fmla="*/ 2151 w 9577"/>
                <a:gd name="connsiteY41" fmla="*/ 7541 h 10000"/>
                <a:gd name="connsiteX42" fmla="*/ 2061 w 9577"/>
                <a:gd name="connsiteY42" fmla="*/ 7627 h 10000"/>
                <a:gd name="connsiteX43" fmla="*/ 2031 w 9577"/>
                <a:gd name="connsiteY43" fmla="*/ 7713 h 10000"/>
                <a:gd name="connsiteX44" fmla="*/ 2183 w 9577"/>
                <a:gd name="connsiteY44" fmla="*/ 8447 h 10000"/>
                <a:gd name="connsiteX45" fmla="*/ 2667 w 9577"/>
                <a:gd name="connsiteY45" fmla="*/ 8620 h 10000"/>
                <a:gd name="connsiteX46" fmla="*/ 1971 w 9577"/>
                <a:gd name="connsiteY46" fmla="*/ 8878 h 10000"/>
                <a:gd name="connsiteX47" fmla="*/ 1940 w 9577"/>
                <a:gd name="connsiteY47" fmla="*/ 8878 h 10000"/>
                <a:gd name="connsiteX48" fmla="*/ 1879 w 9577"/>
                <a:gd name="connsiteY48" fmla="*/ 8965 h 10000"/>
                <a:gd name="connsiteX49" fmla="*/ 1848 w 9577"/>
                <a:gd name="connsiteY49" fmla="*/ 9095 h 10000"/>
                <a:gd name="connsiteX50" fmla="*/ 1789 w 9577"/>
                <a:gd name="connsiteY50" fmla="*/ 9181 h 10000"/>
                <a:gd name="connsiteX51" fmla="*/ 1789 w 9577"/>
                <a:gd name="connsiteY51" fmla="*/ 9396 h 10000"/>
                <a:gd name="connsiteX52" fmla="*/ 1789 w 9577"/>
                <a:gd name="connsiteY52" fmla="*/ 10000 h 10000"/>
                <a:gd name="connsiteX53" fmla="*/ 2031 w 9577"/>
                <a:gd name="connsiteY53" fmla="*/ 10000 h 10000"/>
                <a:gd name="connsiteX54" fmla="*/ 2031 w 9577"/>
                <a:gd name="connsiteY54" fmla="*/ 9570 h 10000"/>
                <a:gd name="connsiteX55" fmla="*/ 2031 w 9577"/>
                <a:gd name="connsiteY55" fmla="*/ 9396 h 10000"/>
                <a:gd name="connsiteX56" fmla="*/ 2061 w 9577"/>
                <a:gd name="connsiteY56" fmla="*/ 9268 h 10000"/>
                <a:gd name="connsiteX57" fmla="*/ 2092 w 9577"/>
                <a:gd name="connsiteY57" fmla="*/ 9181 h 10000"/>
                <a:gd name="connsiteX58" fmla="*/ 2151 w 9577"/>
                <a:gd name="connsiteY58" fmla="*/ 9138 h 10000"/>
                <a:gd name="connsiteX59" fmla="*/ 2151 w 9577"/>
                <a:gd name="connsiteY59" fmla="*/ 9095 h 10000"/>
                <a:gd name="connsiteX60" fmla="*/ 3242 w 9577"/>
                <a:gd name="connsiteY60" fmla="*/ 8706 h 10000"/>
                <a:gd name="connsiteX61" fmla="*/ 3455 w 9577"/>
                <a:gd name="connsiteY61" fmla="*/ 7843 h 10000"/>
                <a:gd name="connsiteX62" fmla="*/ 3364 w 9577"/>
                <a:gd name="connsiteY62" fmla="*/ 7713 h 10000"/>
                <a:gd name="connsiteX63" fmla="*/ 3273 w 9577"/>
                <a:gd name="connsiteY63" fmla="*/ 7584 h 10000"/>
                <a:gd name="connsiteX64" fmla="*/ 3242 w 9577"/>
                <a:gd name="connsiteY64" fmla="*/ 7455 h 10000"/>
                <a:gd name="connsiteX65" fmla="*/ 3213 w 9577"/>
                <a:gd name="connsiteY65" fmla="*/ 7283 h 10000"/>
                <a:gd name="connsiteX66" fmla="*/ 3152 w 9577"/>
                <a:gd name="connsiteY66" fmla="*/ 7197 h 10000"/>
                <a:gd name="connsiteX67" fmla="*/ 3152 w 9577"/>
                <a:gd name="connsiteY67" fmla="*/ 7152 h 10000"/>
                <a:gd name="connsiteX68" fmla="*/ 3152 w 9577"/>
                <a:gd name="connsiteY68" fmla="*/ 7023 h 10000"/>
                <a:gd name="connsiteX69" fmla="*/ 3122 w 9577"/>
                <a:gd name="connsiteY69" fmla="*/ 6722 h 10000"/>
                <a:gd name="connsiteX70" fmla="*/ 3061 w 9577"/>
                <a:gd name="connsiteY70" fmla="*/ 6204 h 10000"/>
                <a:gd name="connsiteX71" fmla="*/ 3031 w 9577"/>
                <a:gd name="connsiteY71" fmla="*/ 5644 h 10000"/>
                <a:gd name="connsiteX72" fmla="*/ 3031 w 9577"/>
                <a:gd name="connsiteY72" fmla="*/ 5169 h 10000"/>
                <a:gd name="connsiteX73" fmla="*/ 3061 w 9577"/>
                <a:gd name="connsiteY73" fmla="*/ 4781 h 10000"/>
                <a:gd name="connsiteX74" fmla="*/ 3242 w 9577"/>
                <a:gd name="connsiteY74" fmla="*/ 4478 h 10000"/>
                <a:gd name="connsiteX75" fmla="*/ 3455 w 9577"/>
                <a:gd name="connsiteY75" fmla="*/ 4349 h 10000"/>
                <a:gd name="connsiteX76" fmla="*/ 3667 w 9577"/>
                <a:gd name="connsiteY76" fmla="*/ 4220 h 10000"/>
                <a:gd name="connsiteX77" fmla="*/ 3849 w 9577"/>
                <a:gd name="connsiteY77" fmla="*/ 4220 h 10000"/>
                <a:gd name="connsiteX78" fmla="*/ 3941 w 9577"/>
                <a:gd name="connsiteY78" fmla="*/ 4220 h 10000"/>
                <a:gd name="connsiteX79" fmla="*/ 3941 w 9577"/>
                <a:gd name="connsiteY79" fmla="*/ 4220 h 10000"/>
                <a:gd name="connsiteX80" fmla="*/ 4001 w 9577"/>
                <a:gd name="connsiteY80" fmla="*/ 4220 h 10000"/>
                <a:gd name="connsiteX81" fmla="*/ 4153 w 9577"/>
                <a:gd name="connsiteY81" fmla="*/ 4220 h 10000"/>
                <a:gd name="connsiteX82" fmla="*/ 4364 w 9577"/>
                <a:gd name="connsiteY82" fmla="*/ 4349 h 10000"/>
                <a:gd name="connsiteX83" fmla="*/ 4606 w 9577"/>
                <a:gd name="connsiteY83" fmla="*/ 4478 h 10000"/>
                <a:gd name="connsiteX84" fmla="*/ 4758 w 9577"/>
                <a:gd name="connsiteY84" fmla="*/ 4781 h 10000"/>
                <a:gd name="connsiteX85" fmla="*/ 4849 w 9577"/>
                <a:gd name="connsiteY85" fmla="*/ 5169 h 10000"/>
                <a:gd name="connsiteX86" fmla="*/ 4818 w 9577"/>
                <a:gd name="connsiteY86" fmla="*/ 5644 h 10000"/>
                <a:gd name="connsiteX87" fmla="*/ 4818 w 9577"/>
                <a:gd name="connsiteY87" fmla="*/ 6204 h 10000"/>
                <a:gd name="connsiteX88" fmla="*/ 4728 w 9577"/>
                <a:gd name="connsiteY88" fmla="*/ 6722 h 10000"/>
                <a:gd name="connsiteX89" fmla="*/ 4728 w 9577"/>
                <a:gd name="connsiteY89" fmla="*/ 7023 h 10000"/>
                <a:gd name="connsiteX90" fmla="*/ 4698 w 9577"/>
                <a:gd name="connsiteY90" fmla="*/ 7152 h 10000"/>
                <a:gd name="connsiteX91" fmla="*/ 4698 w 9577"/>
                <a:gd name="connsiteY91" fmla="*/ 7197 h 10000"/>
                <a:gd name="connsiteX92" fmla="*/ 4698 w 9577"/>
                <a:gd name="connsiteY92" fmla="*/ 7283 h 10000"/>
                <a:gd name="connsiteX93" fmla="*/ 4636 w 9577"/>
                <a:gd name="connsiteY93" fmla="*/ 7455 h 10000"/>
                <a:gd name="connsiteX94" fmla="*/ 4546 w 9577"/>
                <a:gd name="connsiteY94" fmla="*/ 7584 h 10000"/>
                <a:gd name="connsiteX95" fmla="*/ 4516 w 9577"/>
                <a:gd name="connsiteY95" fmla="*/ 7713 h 10000"/>
                <a:gd name="connsiteX96" fmla="*/ 4364 w 9577"/>
                <a:gd name="connsiteY96" fmla="*/ 7843 h 10000"/>
                <a:gd name="connsiteX97" fmla="*/ 4606 w 9577"/>
                <a:gd name="connsiteY97" fmla="*/ 8706 h 10000"/>
                <a:gd name="connsiteX98" fmla="*/ 5698 w 9577"/>
                <a:gd name="connsiteY98" fmla="*/ 9095 h 10000"/>
                <a:gd name="connsiteX99" fmla="*/ 5698 w 9577"/>
                <a:gd name="connsiteY99" fmla="*/ 9138 h 10000"/>
                <a:gd name="connsiteX100" fmla="*/ 5728 w 9577"/>
                <a:gd name="connsiteY100" fmla="*/ 9181 h 10000"/>
                <a:gd name="connsiteX101" fmla="*/ 5789 w 9577"/>
                <a:gd name="connsiteY101" fmla="*/ 9268 h 10000"/>
                <a:gd name="connsiteX102" fmla="*/ 5819 w 9577"/>
                <a:gd name="connsiteY102" fmla="*/ 9396 h 10000"/>
                <a:gd name="connsiteX103" fmla="*/ 5879 w 9577"/>
                <a:gd name="connsiteY103" fmla="*/ 9570 h 10000"/>
                <a:gd name="connsiteX104" fmla="*/ 5879 w 9577"/>
                <a:gd name="connsiteY104" fmla="*/ 9742 h 10000"/>
                <a:gd name="connsiteX105" fmla="*/ 5879 w 9577"/>
                <a:gd name="connsiteY105" fmla="*/ 9956 h 10000"/>
                <a:gd name="connsiteX106" fmla="*/ 6032 w 9577"/>
                <a:gd name="connsiteY106" fmla="*/ 9956 h 10000"/>
                <a:gd name="connsiteX107" fmla="*/ 6032 w 9577"/>
                <a:gd name="connsiteY107" fmla="*/ 9396 h 10000"/>
                <a:gd name="connsiteX108" fmla="*/ 6032 w 9577"/>
                <a:gd name="connsiteY108" fmla="*/ 9181 h 10000"/>
                <a:gd name="connsiteX109" fmla="*/ 6000 w 9577"/>
                <a:gd name="connsiteY109" fmla="*/ 9095 h 10000"/>
                <a:gd name="connsiteX110" fmla="*/ 5941 w 9577"/>
                <a:gd name="connsiteY110" fmla="*/ 8965 h 10000"/>
                <a:gd name="connsiteX111" fmla="*/ 5910 w 9577"/>
                <a:gd name="connsiteY111" fmla="*/ 8878 h 10000"/>
                <a:gd name="connsiteX112" fmla="*/ 5879 w 9577"/>
                <a:gd name="connsiteY112" fmla="*/ 8878 h 10000"/>
                <a:gd name="connsiteX113" fmla="*/ 5153 w 9577"/>
                <a:gd name="connsiteY113" fmla="*/ 8620 h 10000"/>
                <a:gd name="connsiteX114" fmla="*/ 5636 w 9577"/>
                <a:gd name="connsiteY114" fmla="*/ 8447 h 10000"/>
                <a:gd name="connsiteX115" fmla="*/ 5879 w 9577"/>
                <a:gd name="connsiteY115" fmla="*/ 7713 h 10000"/>
                <a:gd name="connsiteX116" fmla="*/ 5789 w 9577"/>
                <a:gd name="connsiteY116" fmla="*/ 7627 h 10000"/>
                <a:gd name="connsiteX117" fmla="*/ 5698 w 9577"/>
                <a:gd name="connsiteY117" fmla="*/ 7541 h 10000"/>
                <a:gd name="connsiteX118" fmla="*/ 5636 w 9577"/>
                <a:gd name="connsiteY118" fmla="*/ 7412 h 10000"/>
                <a:gd name="connsiteX119" fmla="*/ 5607 w 9577"/>
                <a:gd name="connsiteY119" fmla="*/ 7283 h 10000"/>
                <a:gd name="connsiteX120" fmla="*/ 5607 w 9577"/>
                <a:gd name="connsiteY120" fmla="*/ 7152 h 10000"/>
                <a:gd name="connsiteX121" fmla="*/ 5607 w 9577"/>
                <a:gd name="connsiteY121" fmla="*/ 7152 h 10000"/>
                <a:gd name="connsiteX122" fmla="*/ 5546 w 9577"/>
                <a:gd name="connsiteY122" fmla="*/ 6980 h 10000"/>
                <a:gd name="connsiteX123" fmla="*/ 5516 w 9577"/>
                <a:gd name="connsiteY123" fmla="*/ 6594 h 10000"/>
                <a:gd name="connsiteX124" fmla="*/ 5486 w 9577"/>
                <a:gd name="connsiteY124" fmla="*/ 6032 h 10000"/>
                <a:gd name="connsiteX125" fmla="*/ 5486 w 9577"/>
                <a:gd name="connsiteY125" fmla="*/ 5471 h 10000"/>
                <a:gd name="connsiteX126" fmla="*/ 5546 w 9577"/>
                <a:gd name="connsiteY126" fmla="*/ 5082 h 10000"/>
                <a:gd name="connsiteX127" fmla="*/ 5728 w 9577"/>
                <a:gd name="connsiteY127" fmla="*/ 4909 h 10000"/>
                <a:gd name="connsiteX128" fmla="*/ 5941 w 9577"/>
                <a:gd name="connsiteY128" fmla="*/ 4781 h 10000"/>
                <a:gd name="connsiteX129" fmla="*/ 6123 w 9577"/>
                <a:gd name="connsiteY129" fmla="*/ 4738 h 10000"/>
                <a:gd name="connsiteX130" fmla="*/ 6213 w 9577"/>
                <a:gd name="connsiteY130" fmla="*/ 4738 h 10000"/>
                <a:gd name="connsiteX131" fmla="*/ 6213 w 9577"/>
                <a:gd name="connsiteY131" fmla="*/ 4738 h 10000"/>
                <a:gd name="connsiteX132" fmla="*/ 6305 w 9577"/>
                <a:gd name="connsiteY132" fmla="*/ 4738 h 10000"/>
                <a:gd name="connsiteX133" fmla="*/ 6486 w 9577"/>
                <a:gd name="connsiteY133" fmla="*/ 4781 h 10000"/>
                <a:gd name="connsiteX134" fmla="*/ 6728 w 9577"/>
                <a:gd name="connsiteY134" fmla="*/ 4909 h 10000"/>
                <a:gd name="connsiteX135" fmla="*/ 6911 w 9577"/>
                <a:gd name="connsiteY135" fmla="*/ 5082 h 10000"/>
                <a:gd name="connsiteX136" fmla="*/ 7000 w 9577"/>
                <a:gd name="connsiteY136" fmla="*/ 5471 h 10000"/>
                <a:gd name="connsiteX137" fmla="*/ 6971 w 9577"/>
                <a:gd name="connsiteY137" fmla="*/ 6032 h 10000"/>
                <a:gd name="connsiteX138" fmla="*/ 6911 w 9577"/>
                <a:gd name="connsiteY138" fmla="*/ 6594 h 10000"/>
                <a:gd name="connsiteX139" fmla="*/ 6879 w 9577"/>
                <a:gd name="connsiteY139" fmla="*/ 6980 h 10000"/>
                <a:gd name="connsiteX140" fmla="*/ 6879 w 9577"/>
                <a:gd name="connsiteY140" fmla="*/ 7152 h 10000"/>
                <a:gd name="connsiteX141" fmla="*/ 6879 w 9577"/>
                <a:gd name="connsiteY141" fmla="*/ 7152 h 10000"/>
                <a:gd name="connsiteX142" fmla="*/ 6819 w 9577"/>
                <a:gd name="connsiteY142" fmla="*/ 7283 h 10000"/>
                <a:gd name="connsiteX143" fmla="*/ 6789 w 9577"/>
                <a:gd name="connsiteY143" fmla="*/ 7412 h 10000"/>
                <a:gd name="connsiteX144" fmla="*/ 6728 w 9577"/>
                <a:gd name="connsiteY144" fmla="*/ 7541 h 10000"/>
                <a:gd name="connsiteX145" fmla="*/ 6699 w 9577"/>
                <a:gd name="connsiteY145" fmla="*/ 7627 h 10000"/>
                <a:gd name="connsiteX146" fmla="*/ 6607 w 9577"/>
                <a:gd name="connsiteY146" fmla="*/ 7713 h 10000"/>
                <a:gd name="connsiteX147" fmla="*/ 6789 w 9577"/>
                <a:gd name="connsiteY147" fmla="*/ 8447 h 10000"/>
                <a:gd name="connsiteX148" fmla="*/ 7699 w 9577"/>
                <a:gd name="connsiteY148" fmla="*/ 8748 h 10000"/>
                <a:gd name="connsiteX149" fmla="*/ 7699 w 9577"/>
                <a:gd name="connsiteY149" fmla="*/ 8748 h 10000"/>
                <a:gd name="connsiteX150" fmla="*/ 7758 w 9577"/>
                <a:gd name="connsiteY150" fmla="*/ 8835 h 10000"/>
                <a:gd name="connsiteX151" fmla="*/ 7790 w 9577"/>
                <a:gd name="connsiteY151" fmla="*/ 8878 h 10000"/>
                <a:gd name="connsiteX152" fmla="*/ 7790 w 9577"/>
                <a:gd name="connsiteY152" fmla="*/ 9006 h 10000"/>
                <a:gd name="connsiteX153" fmla="*/ 7819 w 9577"/>
                <a:gd name="connsiteY153" fmla="*/ 9138 h 10000"/>
                <a:gd name="connsiteX154" fmla="*/ 7819 w 9577"/>
                <a:gd name="connsiteY154" fmla="*/ 9697 h 10000"/>
                <a:gd name="connsiteX155" fmla="*/ 8547 w 9577"/>
                <a:gd name="connsiteY155" fmla="*/ 9138 h 10000"/>
                <a:gd name="connsiteX156" fmla="*/ 9093 w 9577"/>
                <a:gd name="connsiteY156" fmla="*/ 8318 h 10000"/>
                <a:gd name="connsiteX157" fmla="*/ 9456 w 9577"/>
                <a:gd name="connsiteY157" fmla="*/ 7283 h 10000"/>
                <a:gd name="connsiteX158" fmla="*/ 9577 w 9577"/>
                <a:gd name="connsiteY158" fmla="*/ 6074 h 10000"/>
                <a:gd name="connsiteX159" fmla="*/ 9486 w 9577"/>
                <a:gd name="connsiteY159" fmla="*/ 5039 h 10000"/>
                <a:gd name="connsiteX160" fmla="*/ 9243 w 9577"/>
                <a:gd name="connsiteY160" fmla="*/ 4089 h 10000"/>
                <a:gd name="connsiteX161" fmla="*/ 8789 w 9577"/>
                <a:gd name="connsiteY161" fmla="*/ 3357 h 10000"/>
                <a:gd name="connsiteX162" fmla="*/ 8275 w 9577"/>
                <a:gd name="connsiteY162" fmla="*/ 2710 h 10000"/>
                <a:gd name="connsiteX163" fmla="*/ 7607 w 9577"/>
                <a:gd name="connsiteY163" fmla="*/ 2365 h 10000"/>
                <a:gd name="connsiteX164" fmla="*/ 6879 w 9577"/>
                <a:gd name="connsiteY164" fmla="*/ 2236 h 10000"/>
                <a:gd name="connsiteX0" fmla="*/ 7228 w 10045"/>
                <a:gd name="connsiteY0" fmla="*/ 2236 h 10000"/>
                <a:gd name="connsiteX1" fmla="*/ 6721 w 10045"/>
                <a:gd name="connsiteY1" fmla="*/ 2236 h 10000"/>
                <a:gd name="connsiteX2" fmla="*/ 6248 w 10045"/>
                <a:gd name="connsiteY2" fmla="*/ 2408 h 10000"/>
                <a:gd name="connsiteX3" fmla="*/ 1185 w 10045"/>
                <a:gd name="connsiteY3" fmla="*/ 2926 h 10000"/>
                <a:gd name="connsiteX4" fmla="*/ 45 w 10045"/>
                <a:gd name="connsiteY4" fmla="*/ 9439 h 10000"/>
                <a:gd name="connsiteX5" fmla="*/ 45 w 10045"/>
                <a:gd name="connsiteY5" fmla="*/ 9138 h 10000"/>
                <a:gd name="connsiteX6" fmla="*/ 109 w 10045"/>
                <a:gd name="connsiteY6" fmla="*/ 9006 h 10000"/>
                <a:gd name="connsiteX7" fmla="*/ 109 w 10045"/>
                <a:gd name="connsiteY7" fmla="*/ 8878 h 10000"/>
                <a:gd name="connsiteX8" fmla="*/ 140 w 10045"/>
                <a:gd name="connsiteY8" fmla="*/ 8835 h 10000"/>
                <a:gd name="connsiteX9" fmla="*/ 204 w 10045"/>
                <a:gd name="connsiteY9" fmla="*/ 8748 h 10000"/>
                <a:gd name="connsiteX10" fmla="*/ 204 w 10045"/>
                <a:gd name="connsiteY10" fmla="*/ 8748 h 10000"/>
                <a:gd name="connsiteX11" fmla="*/ 1153 w 10045"/>
                <a:gd name="connsiteY11" fmla="*/ 8447 h 10000"/>
                <a:gd name="connsiteX12" fmla="*/ 1343 w 10045"/>
                <a:gd name="connsiteY12" fmla="*/ 7713 h 10000"/>
                <a:gd name="connsiteX13" fmla="*/ 1248 w 10045"/>
                <a:gd name="connsiteY13" fmla="*/ 7627 h 10000"/>
                <a:gd name="connsiteX14" fmla="*/ 1185 w 10045"/>
                <a:gd name="connsiteY14" fmla="*/ 7541 h 10000"/>
                <a:gd name="connsiteX15" fmla="*/ 1153 w 10045"/>
                <a:gd name="connsiteY15" fmla="*/ 7412 h 10000"/>
                <a:gd name="connsiteX16" fmla="*/ 1089 w 10045"/>
                <a:gd name="connsiteY16" fmla="*/ 7283 h 10000"/>
                <a:gd name="connsiteX17" fmla="*/ 1058 w 10045"/>
                <a:gd name="connsiteY17" fmla="*/ 7197 h 10000"/>
                <a:gd name="connsiteX18" fmla="*/ 1058 w 10045"/>
                <a:gd name="connsiteY18" fmla="*/ 7152 h 10000"/>
                <a:gd name="connsiteX19" fmla="*/ 1058 w 10045"/>
                <a:gd name="connsiteY19" fmla="*/ 6980 h 10000"/>
                <a:gd name="connsiteX20" fmla="*/ 1027 w 10045"/>
                <a:gd name="connsiteY20" fmla="*/ 6594 h 10000"/>
                <a:gd name="connsiteX21" fmla="*/ 963 w 10045"/>
                <a:gd name="connsiteY21" fmla="*/ 6032 h 10000"/>
                <a:gd name="connsiteX22" fmla="*/ 930 w 10045"/>
                <a:gd name="connsiteY22" fmla="*/ 5471 h 10000"/>
                <a:gd name="connsiteX23" fmla="*/ 1027 w 10045"/>
                <a:gd name="connsiteY23" fmla="*/ 5082 h 10000"/>
                <a:gd name="connsiteX24" fmla="*/ 1248 w 10045"/>
                <a:gd name="connsiteY24" fmla="*/ 4909 h 10000"/>
                <a:gd name="connsiteX25" fmla="*/ 1469 w 10045"/>
                <a:gd name="connsiteY25" fmla="*/ 4781 h 10000"/>
                <a:gd name="connsiteX26" fmla="*/ 1659 w 10045"/>
                <a:gd name="connsiteY26" fmla="*/ 4738 h 10000"/>
                <a:gd name="connsiteX27" fmla="*/ 1753 w 10045"/>
                <a:gd name="connsiteY27" fmla="*/ 4738 h 10000"/>
                <a:gd name="connsiteX28" fmla="*/ 1753 w 10045"/>
                <a:gd name="connsiteY28" fmla="*/ 4738 h 10000"/>
                <a:gd name="connsiteX29" fmla="*/ 1818 w 10045"/>
                <a:gd name="connsiteY29" fmla="*/ 4738 h 10000"/>
                <a:gd name="connsiteX30" fmla="*/ 2007 w 10045"/>
                <a:gd name="connsiteY30" fmla="*/ 4781 h 10000"/>
                <a:gd name="connsiteX31" fmla="*/ 2229 w 10045"/>
                <a:gd name="connsiteY31" fmla="*/ 4909 h 10000"/>
                <a:gd name="connsiteX32" fmla="*/ 2417 w 10045"/>
                <a:gd name="connsiteY32" fmla="*/ 5082 h 10000"/>
                <a:gd name="connsiteX33" fmla="*/ 2513 w 10045"/>
                <a:gd name="connsiteY33" fmla="*/ 5471 h 10000"/>
                <a:gd name="connsiteX34" fmla="*/ 2513 w 10045"/>
                <a:gd name="connsiteY34" fmla="*/ 6032 h 10000"/>
                <a:gd name="connsiteX35" fmla="*/ 2482 w 10045"/>
                <a:gd name="connsiteY35" fmla="*/ 6594 h 10000"/>
                <a:gd name="connsiteX36" fmla="*/ 2417 w 10045"/>
                <a:gd name="connsiteY36" fmla="*/ 6980 h 10000"/>
                <a:gd name="connsiteX37" fmla="*/ 2386 w 10045"/>
                <a:gd name="connsiteY37" fmla="*/ 7152 h 10000"/>
                <a:gd name="connsiteX38" fmla="*/ 2386 w 10045"/>
                <a:gd name="connsiteY38" fmla="*/ 7197 h 10000"/>
                <a:gd name="connsiteX39" fmla="*/ 2386 w 10045"/>
                <a:gd name="connsiteY39" fmla="*/ 7283 h 10000"/>
                <a:gd name="connsiteX40" fmla="*/ 2324 w 10045"/>
                <a:gd name="connsiteY40" fmla="*/ 7412 h 10000"/>
                <a:gd name="connsiteX41" fmla="*/ 2291 w 10045"/>
                <a:gd name="connsiteY41" fmla="*/ 7541 h 10000"/>
                <a:gd name="connsiteX42" fmla="*/ 2197 w 10045"/>
                <a:gd name="connsiteY42" fmla="*/ 7627 h 10000"/>
                <a:gd name="connsiteX43" fmla="*/ 2166 w 10045"/>
                <a:gd name="connsiteY43" fmla="*/ 7713 h 10000"/>
                <a:gd name="connsiteX44" fmla="*/ 2324 w 10045"/>
                <a:gd name="connsiteY44" fmla="*/ 8447 h 10000"/>
                <a:gd name="connsiteX45" fmla="*/ 2830 w 10045"/>
                <a:gd name="connsiteY45" fmla="*/ 8620 h 10000"/>
                <a:gd name="connsiteX46" fmla="*/ 2103 w 10045"/>
                <a:gd name="connsiteY46" fmla="*/ 8878 h 10000"/>
                <a:gd name="connsiteX47" fmla="*/ 2071 w 10045"/>
                <a:gd name="connsiteY47" fmla="*/ 8878 h 10000"/>
                <a:gd name="connsiteX48" fmla="*/ 2007 w 10045"/>
                <a:gd name="connsiteY48" fmla="*/ 8965 h 10000"/>
                <a:gd name="connsiteX49" fmla="*/ 1975 w 10045"/>
                <a:gd name="connsiteY49" fmla="*/ 9095 h 10000"/>
                <a:gd name="connsiteX50" fmla="*/ 1913 w 10045"/>
                <a:gd name="connsiteY50" fmla="*/ 9181 h 10000"/>
                <a:gd name="connsiteX51" fmla="*/ 1913 w 10045"/>
                <a:gd name="connsiteY51" fmla="*/ 9396 h 10000"/>
                <a:gd name="connsiteX52" fmla="*/ 1913 w 10045"/>
                <a:gd name="connsiteY52" fmla="*/ 10000 h 10000"/>
                <a:gd name="connsiteX53" fmla="*/ 2166 w 10045"/>
                <a:gd name="connsiteY53" fmla="*/ 10000 h 10000"/>
                <a:gd name="connsiteX54" fmla="*/ 2166 w 10045"/>
                <a:gd name="connsiteY54" fmla="*/ 9570 h 10000"/>
                <a:gd name="connsiteX55" fmla="*/ 2166 w 10045"/>
                <a:gd name="connsiteY55" fmla="*/ 9396 h 10000"/>
                <a:gd name="connsiteX56" fmla="*/ 2197 w 10045"/>
                <a:gd name="connsiteY56" fmla="*/ 9268 h 10000"/>
                <a:gd name="connsiteX57" fmla="*/ 2229 w 10045"/>
                <a:gd name="connsiteY57" fmla="*/ 9181 h 10000"/>
                <a:gd name="connsiteX58" fmla="*/ 2291 w 10045"/>
                <a:gd name="connsiteY58" fmla="*/ 9138 h 10000"/>
                <a:gd name="connsiteX59" fmla="*/ 2291 w 10045"/>
                <a:gd name="connsiteY59" fmla="*/ 9095 h 10000"/>
                <a:gd name="connsiteX60" fmla="*/ 3430 w 10045"/>
                <a:gd name="connsiteY60" fmla="*/ 8706 h 10000"/>
                <a:gd name="connsiteX61" fmla="*/ 3653 w 10045"/>
                <a:gd name="connsiteY61" fmla="*/ 7843 h 10000"/>
                <a:gd name="connsiteX62" fmla="*/ 3558 w 10045"/>
                <a:gd name="connsiteY62" fmla="*/ 7713 h 10000"/>
                <a:gd name="connsiteX63" fmla="*/ 3463 w 10045"/>
                <a:gd name="connsiteY63" fmla="*/ 7584 h 10000"/>
                <a:gd name="connsiteX64" fmla="*/ 3430 w 10045"/>
                <a:gd name="connsiteY64" fmla="*/ 7455 h 10000"/>
                <a:gd name="connsiteX65" fmla="*/ 3400 w 10045"/>
                <a:gd name="connsiteY65" fmla="*/ 7283 h 10000"/>
                <a:gd name="connsiteX66" fmla="*/ 3336 w 10045"/>
                <a:gd name="connsiteY66" fmla="*/ 7197 h 10000"/>
                <a:gd name="connsiteX67" fmla="*/ 3336 w 10045"/>
                <a:gd name="connsiteY67" fmla="*/ 7152 h 10000"/>
                <a:gd name="connsiteX68" fmla="*/ 3336 w 10045"/>
                <a:gd name="connsiteY68" fmla="*/ 7023 h 10000"/>
                <a:gd name="connsiteX69" fmla="*/ 3305 w 10045"/>
                <a:gd name="connsiteY69" fmla="*/ 6722 h 10000"/>
                <a:gd name="connsiteX70" fmla="*/ 3241 w 10045"/>
                <a:gd name="connsiteY70" fmla="*/ 6204 h 10000"/>
                <a:gd name="connsiteX71" fmla="*/ 3210 w 10045"/>
                <a:gd name="connsiteY71" fmla="*/ 5644 h 10000"/>
                <a:gd name="connsiteX72" fmla="*/ 3210 w 10045"/>
                <a:gd name="connsiteY72" fmla="*/ 5169 h 10000"/>
                <a:gd name="connsiteX73" fmla="*/ 3241 w 10045"/>
                <a:gd name="connsiteY73" fmla="*/ 4781 h 10000"/>
                <a:gd name="connsiteX74" fmla="*/ 3430 w 10045"/>
                <a:gd name="connsiteY74" fmla="*/ 4478 h 10000"/>
                <a:gd name="connsiteX75" fmla="*/ 3653 w 10045"/>
                <a:gd name="connsiteY75" fmla="*/ 4349 h 10000"/>
                <a:gd name="connsiteX76" fmla="*/ 3874 w 10045"/>
                <a:gd name="connsiteY76" fmla="*/ 4220 h 10000"/>
                <a:gd name="connsiteX77" fmla="*/ 4064 w 10045"/>
                <a:gd name="connsiteY77" fmla="*/ 4220 h 10000"/>
                <a:gd name="connsiteX78" fmla="*/ 4160 w 10045"/>
                <a:gd name="connsiteY78" fmla="*/ 4220 h 10000"/>
                <a:gd name="connsiteX79" fmla="*/ 4160 w 10045"/>
                <a:gd name="connsiteY79" fmla="*/ 4220 h 10000"/>
                <a:gd name="connsiteX80" fmla="*/ 4223 w 10045"/>
                <a:gd name="connsiteY80" fmla="*/ 4220 h 10000"/>
                <a:gd name="connsiteX81" fmla="*/ 4381 w 10045"/>
                <a:gd name="connsiteY81" fmla="*/ 4220 h 10000"/>
                <a:gd name="connsiteX82" fmla="*/ 4602 w 10045"/>
                <a:gd name="connsiteY82" fmla="*/ 4349 h 10000"/>
                <a:gd name="connsiteX83" fmla="*/ 4854 w 10045"/>
                <a:gd name="connsiteY83" fmla="*/ 4478 h 10000"/>
                <a:gd name="connsiteX84" fmla="*/ 5013 w 10045"/>
                <a:gd name="connsiteY84" fmla="*/ 4781 h 10000"/>
                <a:gd name="connsiteX85" fmla="*/ 5108 w 10045"/>
                <a:gd name="connsiteY85" fmla="*/ 5169 h 10000"/>
                <a:gd name="connsiteX86" fmla="*/ 5076 w 10045"/>
                <a:gd name="connsiteY86" fmla="*/ 5644 h 10000"/>
                <a:gd name="connsiteX87" fmla="*/ 5076 w 10045"/>
                <a:gd name="connsiteY87" fmla="*/ 6204 h 10000"/>
                <a:gd name="connsiteX88" fmla="*/ 4982 w 10045"/>
                <a:gd name="connsiteY88" fmla="*/ 6722 h 10000"/>
                <a:gd name="connsiteX89" fmla="*/ 4982 w 10045"/>
                <a:gd name="connsiteY89" fmla="*/ 7023 h 10000"/>
                <a:gd name="connsiteX90" fmla="*/ 4951 w 10045"/>
                <a:gd name="connsiteY90" fmla="*/ 7152 h 10000"/>
                <a:gd name="connsiteX91" fmla="*/ 4951 w 10045"/>
                <a:gd name="connsiteY91" fmla="*/ 7197 h 10000"/>
                <a:gd name="connsiteX92" fmla="*/ 4951 w 10045"/>
                <a:gd name="connsiteY92" fmla="*/ 7283 h 10000"/>
                <a:gd name="connsiteX93" fmla="*/ 4886 w 10045"/>
                <a:gd name="connsiteY93" fmla="*/ 7455 h 10000"/>
                <a:gd name="connsiteX94" fmla="*/ 4792 w 10045"/>
                <a:gd name="connsiteY94" fmla="*/ 7584 h 10000"/>
                <a:gd name="connsiteX95" fmla="*/ 4760 w 10045"/>
                <a:gd name="connsiteY95" fmla="*/ 7713 h 10000"/>
                <a:gd name="connsiteX96" fmla="*/ 4602 w 10045"/>
                <a:gd name="connsiteY96" fmla="*/ 7843 h 10000"/>
                <a:gd name="connsiteX97" fmla="*/ 4854 w 10045"/>
                <a:gd name="connsiteY97" fmla="*/ 8706 h 10000"/>
                <a:gd name="connsiteX98" fmla="*/ 5995 w 10045"/>
                <a:gd name="connsiteY98" fmla="*/ 9095 h 10000"/>
                <a:gd name="connsiteX99" fmla="*/ 5995 w 10045"/>
                <a:gd name="connsiteY99" fmla="*/ 9138 h 10000"/>
                <a:gd name="connsiteX100" fmla="*/ 6026 w 10045"/>
                <a:gd name="connsiteY100" fmla="*/ 9181 h 10000"/>
                <a:gd name="connsiteX101" fmla="*/ 6090 w 10045"/>
                <a:gd name="connsiteY101" fmla="*/ 9268 h 10000"/>
                <a:gd name="connsiteX102" fmla="*/ 6121 w 10045"/>
                <a:gd name="connsiteY102" fmla="*/ 9396 h 10000"/>
                <a:gd name="connsiteX103" fmla="*/ 6184 w 10045"/>
                <a:gd name="connsiteY103" fmla="*/ 9570 h 10000"/>
                <a:gd name="connsiteX104" fmla="*/ 6184 w 10045"/>
                <a:gd name="connsiteY104" fmla="*/ 9742 h 10000"/>
                <a:gd name="connsiteX105" fmla="*/ 6184 w 10045"/>
                <a:gd name="connsiteY105" fmla="*/ 9956 h 10000"/>
                <a:gd name="connsiteX106" fmla="*/ 6343 w 10045"/>
                <a:gd name="connsiteY106" fmla="*/ 9956 h 10000"/>
                <a:gd name="connsiteX107" fmla="*/ 6343 w 10045"/>
                <a:gd name="connsiteY107" fmla="*/ 9396 h 10000"/>
                <a:gd name="connsiteX108" fmla="*/ 6343 w 10045"/>
                <a:gd name="connsiteY108" fmla="*/ 9181 h 10000"/>
                <a:gd name="connsiteX109" fmla="*/ 6310 w 10045"/>
                <a:gd name="connsiteY109" fmla="*/ 9095 h 10000"/>
                <a:gd name="connsiteX110" fmla="*/ 6248 w 10045"/>
                <a:gd name="connsiteY110" fmla="*/ 8965 h 10000"/>
                <a:gd name="connsiteX111" fmla="*/ 6216 w 10045"/>
                <a:gd name="connsiteY111" fmla="*/ 8878 h 10000"/>
                <a:gd name="connsiteX112" fmla="*/ 6184 w 10045"/>
                <a:gd name="connsiteY112" fmla="*/ 8878 h 10000"/>
                <a:gd name="connsiteX113" fmla="*/ 5426 w 10045"/>
                <a:gd name="connsiteY113" fmla="*/ 8620 h 10000"/>
                <a:gd name="connsiteX114" fmla="*/ 5930 w 10045"/>
                <a:gd name="connsiteY114" fmla="*/ 8447 h 10000"/>
                <a:gd name="connsiteX115" fmla="*/ 6184 w 10045"/>
                <a:gd name="connsiteY115" fmla="*/ 7713 h 10000"/>
                <a:gd name="connsiteX116" fmla="*/ 6090 w 10045"/>
                <a:gd name="connsiteY116" fmla="*/ 7627 h 10000"/>
                <a:gd name="connsiteX117" fmla="*/ 5995 w 10045"/>
                <a:gd name="connsiteY117" fmla="*/ 7541 h 10000"/>
                <a:gd name="connsiteX118" fmla="*/ 5930 w 10045"/>
                <a:gd name="connsiteY118" fmla="*/ 7412 h 10000"/>
                <a:gd name="connsiteX119" fmla="*/ 5900 w 10045"/>
                <a:gd name="connsiteY119" fmla="*/ 7283 h 10000"/>
                <a:gd name="connsiteX120" fmla="*/ 5900 w 10045"/>
                <a:gd name="connsiteY120" fmla="*/ 7152 h 10000"/>
                <a:gd name="connsiteX121" fmla="*/ 5900 w 10045"/>
                <a:gd name="connsiteY121" fmla="*/ 7152 h 10000"/>
                <a:gd name="connsiteX122" fmla="*/ 5836 w 10045"/>
                <a:gd name="connsiteY122" fmla="*/ 6980 h 10000"/>
                <a:gd name="connsiteX123" fmla="*/ 5805 w 10045"/>
                <a:gd name="connsiteY123" fmla="*/ 6594 h 10000"/>
                <a:gd name="connsiteX124" fmla="*/ 5773 w 10045"/>
                <a:gd name="connsiteY124" fmla="*/ 6032 h 10000"/>
                <a:gd name="connsiteX125" fmla="*/ 5773 w 10045"/>
                <a:gd name="connsiteY125" fmla="*/ 5471 h 10000"/>
                <a:gd name="connsiteX126" fmla="*/ 5836 w 10045"/>
                <a:gd name="connsiteY126" fmla="*/ 5082 h 10000"/>
                <a:gd name="connsiteX127" fmla="*/ 6026 w 10045"/>
                <a:gd name="connsiteY127" fmla="*/ 4909 h 10000"/>
                <a:gd name="connsiteX128" fmla="*/ 6248 w 10045"/>
                <a:gd name="connsiteY128" fmla="*/ 4781 h 10000"/>
                <a:gd name="connsiteX129" fmla="*/ 6438 w 10045"/>
                <a:gd name="connsiteY129" fmla="*/ 4738 h 10000"/>
                <a:gd name="connsiteX130" fmla="*/ 6532 w 10045"/>
                <a:gd name="connsiteY130" fmla="*/ 4738 h 10000"/>
                <a:gd name="connsiteX131" fmla="*/ 6532 w 10045"/>
                <a:gd name="connsiteY131" fmla="*/ 4738 h 10000"/>
                <a:gd name="connsiteX132" fmla="*/ 6628 w 10045"/>
                <a:gd name="connsiteY132" fmla="*/ 4738 h 10000"/>
                <a:gd name="connsiteX133" fmla="*/ 6817 w 10045"/>
                <a:gd name="connsiteY133" fmla="*/ 4781 h 10000"/>
                <a:gd name="connsiteX134" fmla="*/ 7070 w 10045"/>
                <a:gd name="connsiteY134" fmla="*/ 4909 h 10000"/>
                <a:gd name="connsiteX135" fmla="*/ 7261 w 10045"/>
                <a:gd name="connsiteY135" fmla="*/ 5082 h 10000"/>
                <a:gd name="connsiteX136" fmla="*/ 7354 w 10045"/>
                <a:gd name="connsiteY136" fmla="*/ 5471 h 10000"/>
                <a:gd name="connsiteX137" fmla="*/ 7324 w 10045"/>
                <a:gd name="connsiteY137" fmla="*/ 6032 h 10000"/>
                <a:gd name="connsiteX138" fmla="*/ 7261 w 10045"/>
                <a:gd name="connsiteY138" fmla="*/ 6594 h 10000"/>
                <a:gd name="connsiteX139" fmla="*/ 7228 w 10045"/>
                <a:gd name="connsiteY139" fmla="*/ 6980 h 10000"/>
                <a:gd name="connsiteX140" fmla="*/ 7228 w 10045"/>
                <a:gd name="connsiteY140" fmla="*/ 7152 h 10000"/>
                <a:gd name="connsiteX141" fmla="*/ 7228 w 10045"/>
                <a:gd name="connsiteY141" fmla="*/ 7152 h 10000"/>
                <a:gd name="connsiteX142" fmla="*/ 7165 w 10045"/>
                <a:gd name="connsiteY142" fmla="*/ 7283 h 10000"/>
                <a:gd name="connsiteX143" fmla="*/ 7134 w 10045"/>
                <a:gd name="connsiteY143" fmla="*/ 7412 h 10000"/>
                <a:gd name="connsiteX144" fmla="*/ 7070 w 10045"/>
                <a:gd name="connsiteY144" fmla="*/ 7541 h 10000"/>
                <a:gd name="connsiteX145" fmla="*/ 7040 w 10045"/>
                <a:gd name="connsiteY145" fmla="*/ 7627 h 10000"/>
                <a:gd name="connsiteX146" fmla="*/ 6944 w 10045"/>
                <a:gd name="connsiteY146" fmla="*/ 7713 h 10000"/>
                <a:gd name="connsiteX147" fmla="*/ 7134 w 10045"/>
                <a:gd name="connsiteY147" fmla="*/ 8447 h 10000"/>
                <a:gd name="connsiteX148" fmla="*/ 8084 w 10045"/>
                <a:gd name="connsiteY148" fmla="*/ 8748 h 10000"/>
                <a:gd name="connsiteX149" fmla="*/ 8084 w 10045"/>
                <a:gd name="connsiteY149" fmla="*/ 8748 h 10000"/>
                <a:gd name="connsiteX150" fmla="*/ 8146 w 10045"/>
                <a:gd name="connsiteY150" fmla="*/ 8835 h 10000"/>
                <a:gd name="connsiteX151" fmla="*/ 8179 w 10045"/>
                <a:gd name="connsiteY151" fmla="*/ 8878 h 10000"/>
                <a:gd name="connsiteX152" fmla="*/ 8179 w 10045"/>
                <a:gd name="connsiteY152" fmla="*/ 9006 h 10000"/>
                <a:gd name="connsiteX153" fmla="*/ 8209 w 10045"/>
                <a:gd name="connsiteY153" fmla="*/ 9138 h 10000"/>
                <a:gd name="connsiteX154" fmla="*/ 8209 w 10045"/>
                <a:gd name="connsiteY154" fmla="*/ 9697 h 10000"/>
                <a:gd name="connsiteX155" fmla="*/ 8970 w 10045"/>
                <a:gd name="connsiteY155" fmla="*/ 9138 h 10000"/>
                <a:gd name="connsiteX156" fmla="*/ 9540 w 10045"/>
                <a:gd name="connsiteY156" fmla="*/ 8318 h 10000"/>
                <a:gd name="connsiteX157" fmla="*/ 9919 w 10045"/>
                <a:gd name="connsiteY157" fmla="*/ 7283 h 10000"/>
                <a:gd name="connsiteX158" fmla="*/ 10045 w 10045"/>
                <a:gd name="connsiteY158" fmla="*/ 6074 h 10000"/>
                <a:gd name="connsiteX159" fmla="*/ 9950 w 10045"/>
                <a:gd name="connsiteY159" fmla="*/ 5039 h 10000"/>
                <a:gd name="connsiteX160" fmla="*/ 9696 w 10045"/>
                <a:gd name="connsiteY160" fmla="*/ 4089 h 10000"/>
                <a:gd name="connsiteX161" fmla="*/ 9222 w 10045"/>
                <a:gd name="connsiteY161" fmla="*/ 3357 h 10000"/>
                <a:gd name="connsiteX162" fmla="*/ 8685 w 10045"/>
                <a:gd name="connsiteY162" fmla="*/ 2710 h 10000"/>
                <a:gd name="connsiteX163" fmla="*/ 7988 w 10045"/>
                <a:gd name="connsiteY163" fmla="*/ 2365 h 10000"/>
                <a:gd name="connsiteX164" fmla="*/ 7228 w 10045"/>
                <a:gd name="connsiteY164" fmla="*/ 2236 h 10000"/>
                <a:gd name="connsiteX0" fmla="*/ 7847 w 10664"/>
                <a:gd name="connsiteY0" fmla="*/ 2236 h 10000"/>
                <a:gd name="connsiteX1" fmla="*/ 7340 w 10664"/>
                <a:gd name="connsiteY1" fmla="*/ 2236 h 10000"/>
                <a:gd name="connsiteX2" fmla="*/ 6867 w 10664"/>
                <a:gd name="connsiteY2" fmla="*/ 2408 h 10000"/>
                <a:gd name="connsiteX3" fmla="*/ 1804 w 10664"/>
                <a:gd name="connsiteY3" fmla="*/ 2926 h 10000"/>
                <a:gd name="connsiteX4" fmla="*/ 664 w 10664"/>
                <a:gd name="connsiteY4" fmla="*/ 9439 h 10000"/>
                <a:gd name="connsiteX5" fmla="*/ 664 w 10664"/>
                <a:gd name="connsiteY5" fmla="*/ 9138 h 10000"/>
                <a:gd name="connsiteX6" fmla="*/ 728 w 10664"/>
                <a:gd name="connsiteY6" fmla="*/ 9006 h 10000"/>
                <a:gd name="connsiteX7" fmla="*/ 728 w 10664"/>
                <a:gd name="connsiteY7" fmla="*/ 8878 h 10000"/>
                <a:gd name="connsiteX8" fmla="*/ 759 w 10664"/>
                <a:gd name="connsiteY8" fmla="*/ 8835 h 10000"/>
                <a:gd name="connsiteX9" fmla="*/ 823 w 10664"/>
                <a:gd name="connsiteY9" fmla="*/ 8748 h 10000"/>
                <a:gd name="connsiteX10" fmla="*/ 823 w 10664"/>
                <a:gd name="connsiteY10" fmla="*/ 8748 h 10000"/>
                <a:gd name="connsiteX11" fmla="*/ 1772 w 10664"/>
                <a:gd name="connsiteY11" fmla="*/ 8447 h 10000"/>
                <a:gd name="connsiteX12" fmla="*/ 1962 w 10664"/>
                <a:gd name="connsiteY12" fmla="*/ 7713 h 10000"/>
                <a:gd name="connsiteX13" fmla="*/ 1867 w 10664"/>
                <a:gd name="connsiteY13" fmla="*/ 7627 h 10000"/>
                <a:gd name="connsiteX14" fmla="*/ 1804 w 10664"/>
                <a:gd name="connsiteY14" fmla="*/ 7541 h 10000"/>
                <a:gd name="connsiteX15" fmla="*/ 1772 w 10664"/>
                <a:gd name="connsiteY15" fmla="*/ 7412 h 10000"/>
                <a:gd name="connsiteX16" fmla="*/ 1708 w 10664"/>
                <a:gd name="connsiteY16" fmla="*/ 7283 h 10000"/>
                <a:gd name="connsiteX17" fmla="*/ 1677 w 10664"/>
                <a:gd name="connsiteY17" fmla="*/ 7197 h 10000"/>
                <a:gd name="connsiteX18" fmla="*/ 1677 w 10664"/>
                <a:gd name="connsiteY18" fmla="*/ 7152 h 10000"/>
                <a:gd name="connsiteX19" fmla="*/ 1677 w 10664"/>
                <a:gd name="connsiteY19" fmla="*/ 6980 h 10000"/>
                <a:gd name="connsiteX20" fmla="*/ 1646 w 10664"/>
                <a:gd name="connsiteY20" fmla="*/ 6594 h 10000"/>
                <a:gd name="connsiteX21" fmla="*/ 1582 w 10664"/>
                <a:gd name="connsiteY21" fmla="*/ 6032 h 10000"/>
                <a:gd name="connsiteX22" fmla="*/ 1549 w 10664"/>
                <a:gd name="connsiteY22" fmla="*/ 5471 h 10000"/>
                <a:gd name="connsiteX23" fmla="*/ 1646 w 10664"/>
                <a:gd name="connsiteY23" fmla="*/ 5082 h 10000"/>
                <a:gd name="connsiteX24" fmla="*/ 1867 w 10664"/>
                <a:gd name="connsiteY24" fmla="*/ 4909 h 10000"/>
                <a:gd name="connsiteX25" fmla="*/ 2088 w 10664"/>
                <a:gd name="connsiteY25" fmla="*/ 4781 h 10000"/>
                <a:gd name="connsiteX26" fmla="*/ 2278 w 10664"/>
                <a:gd name="connsiteY26" fmla="*/ 4738 h 10000"/>
                <a:gd name="connsiteX27" fmla="*/ 2372 w 10664"/>
                <a:gd name="connsiteY27" fmla="*/ 4738 h 10000"/>
                <a:gd name="connsiteX28" fmla="*/ 2372 w 10664"/>
                <a:gd name="connsiteY28" fmla="*/ 4738 h 10000"/>
                <a:gd name="connsiteX29" fmla="*/ 2437 w 10664"/>
                <a:gd name="connsiteY29" fmla="*/ 4738 h 10000"/>
                <a:gd name="connsiteX30" fmla="*/ 2626 w 10664"/>
                <a:gd name="connsiteY30" fmla="*/ 4781 h 10000"/>
                <a:gd name="connsiteX31" fmla="*/ 2848 w 10664"/>
                <a:gd name="connsiteY31" fmla="*/ 4909 h 10000"/>
                <a:gd name="connsiteX32" fmla="*/ 3036 w 10664"/>
                <a:gd name="connsiteY32" fmla="*/ 5082 h 10000"/>
                <a:gd name="connsiteX33" fmla="*/ 3132 w 10664"/>
                <a:gd name="connsiteY33" fmla="*/ 5471 h 10000"/>
                <a:gd name="connsiteX34" fmla="*/ 3132 w 10664"/>
                <a:gd name="connsiteY34" fmla="*/ 6032 h 10000"/>
                <a:gd name="connsiteX35" fmla="*/ 3101 w 10664"/>
                <a:gd name="connsiteY35" fmla="*/ 6594 h 10000"/>
                <a:gd name="connsiteX36" fmla="*/ 3036 w 10664"/>
                <a:gd name="connsiteY36" fmla="*/ 6980 h 10000"/>
                <a:gd name="connsiteX37" fmla="*/ 3005 w 10664"/>
                <a:gd name="connsiteY37" fmla="*/ 7152 h 10000"/>
                <a:gd name="connsiteX38" fmla="*/ 3005 w 10664"/>
                <a:gd name="connsiteY38" fmla="*/ 7197 h 10000"/>
                <a:gd name="connsiteX39" fmla="*/ 3005 w 10664"/>
                <a:gd name="connsiteY39" fmla="*/ 7283 h 10000"/>
                <a:gd name="connsiteX40" fmla="*/ 2943 w 10664"/>
                <a:gd name="connsiteY40" fmla="*/ 7412 h 10000"/>
                <a:gd name="connsiteX41" fmla="*/ 2910 w 10664"/>
                <a:gd name="connsiteY41" fmla="*/ 7541 h 10000"/>
                <a:gd name="connsiteX42" fmla="*/ 2816 w 10664"/>
                <a:gd name="connsiteY42" fmla="*/ 7627 h 10000"/>
                <a:gd name="connsiteX43" fmla="*/ 2785 w 10664"/>
                <a:gd name="connsiteY43" fmla="*/ 7713 h 10000"/>
                <a:gd name="connsiteX44" fmla="*/ 2943 w 10664"/>
                <a:gd name="connsiteY44" fmla="*/ 8447 h 10000"/>
                <a:gd name="connsiteX45" fmla="*/ 3449 w 10664"/>
                <a:gd name="connsiteY45" fmla="*/ 8620 h 10000"/>
                <a:gd name="connsiteX46" fmla="*/ 2722 w 10664"/>
                <a:gd name="connsiteY46" fmla="*/ 8878 h 10000"/>
                <a:gd name="connsiteX47" fmla="*/ 2690 w 10664"/>
                <a:gd name="connsiteY47" fmla="*/ 8878 h 10000"/>
                <a:gd name="connsiteX48" fmla="*/ 2626 w 10664"/>
                <a:gd name="connsiteY48" fmla="*/ 8965 h 10000"/>
                <a:gd name="connsiteX49" fmla="*/ 2594 w 10664"/>
                <a:gd name="connsiteY49" fmla="*/ 9095 h 10000"/>
                <a:gd name="connsiteX50" fmla="*/ 2532 w 10664"/>
                <a:gd name="connsiteY50" fmla="*/ 9181 h 10000"/>
                <a:gd name="connsiteX51" fmla="*/ 2532 w 10664"/>
                <a:gd name="connsiteY51" fmla="*/ 9396 h 10000"/>
                <a:gd name="connsiteX52" fmla="*/ 2532 w 10664"/>
                <a:gd name="connsiteY52" fmla="*/ 10000 h 10000"/>
                <a:gd name="connsiteX53" fmla="*/ 2785 w 10664"/>
                <a:gd name="connsiteY53" fmla="*/ 10000 h 10000"/>
                <a:gd name="connsiteX54" fmla="*/ 2785 w 10664"/>
                <a:gd name="connsiteY54" fmla="*/ 9570 h 10000"/>
                <a:gd name="connsiteX55" fmla="*/ 2785 w 10664"/>
                <a:gd name="connsiteY55" fmla="*/ 9396 h 10000"/>
                <a:gd name="connsiteX56" fmla="*/ 2816 w 10664"/>
                <a:gd name="connsiteY56" fmla="*/ 9268 h 10000"/>
                <a:gd name="connsiteX57" fmla="*/ 2848 w 10664"/>
                <a:gd name="connsiteY57" fmla="*/ 9181 h 10000"/>
                <a:gd name="connsiteX58" fmla="*/ 2910 w 10664"/>
                <a:gd name="connsiteY58" fmla="*/ 9138 h 10000"/>
                <a:gd name="connsiteX59" fmla="*/ 2910 w 10664"/>
                <a:gd name="connsiteY59" fmla="*/ 9095 h 10000"/>
                <a:gd name="connsiteX60" fmla="*/ 4049 w 10664"/>
                <a:gd name="connsiteY60" fmla="*/ 8706 h 10000"/>
                <a:gd name="connsiteX61" fmla="*/ 4272 w 10664"/>
                <a:gd name="connsiteY61" fmla="*/ 7843 h 10000"/>
                <a:gd name="connsiteX62" fmla="*/ 4177 w 10664"/>
                <a:gd name="connsiteY62" fmla="*/ 7713 h 10000"/>
                <a:gd name="connsiteX63" fmla="*/ 4082 w 10664"/>
                <a:gd name="connsiteY63" fmla="*/ 7584 h 10000"/>
                <a:gd name="connsiteX64" fmla="*/ 4049 w 10664"/>
                <a:gd name="connsiteY64" fmla="*/ 7455 h 10000"/>
                <a:gd name="connsiteX65" fmla="*/ 4019 w 10664"/>
                <a:gd name="connsiteY65" fmla="*/ 7283 h 10000"/>
                <a:gd name="connsiteX66" fmla="*/ 3955 w 10664"/>
                <a:gd name="connsiteY66" fmla="*/ 7197 h 10000"/>
                <a:gd name="connsiteX67" fmla="*/ 3955 w 10664"/>
                <a:gd name="connsiteY67" fmla="*/ 7152 h 10000"/>
                <a:gd name="connsiteX68" fmla="*/ 3955 w 10664"/>
                <a:gd name="connsiteY68" fmla="*/ 7023 h 10000"/>
                <a:gd name="connsiteX69" fmla="*/ 3924 w 10664"/>
                <a:gd name="connsiteY69" fmla="*/ 6722 h 10000"/>
                <a:gd name="connsiteX70" fmla="*/ 3860 w 10664"/>
                <a:gd name="connsiteY70" fmla="*/ 6204 h 10000"/>
                <a:gd name="connsiteX71" fmla="*/ 3829 w 10664"/>
                <a:gd name="connsiteY71" fmla="*/ 5644 h 10000"/>
                <a:gd name="connsiteX72" fmla="*/ 3829 w 10664"/>
                <a:gd name="connsiteY72" fmla="*/ 5169 h 10000"/>
                <a:gd name="connsiteX73" fmla="*/ 3860 w 10664"/>
                <a:gd name="connsiteY73" fmla="*/ 4781 h 10000"/>
                <a:gd name="connsiteX74" fmla="*/ 4049 w 10664"/>
                <a:gd name="connsiteY74" fmla="*/ 4478 h 10000"/>
                <a:gd name="connsiteX75" fmla="*/ 4272 w 10664"/>
                <a:gd name="connsiteY75" fmla="*/ 4349 h 10000"/>
                <a:gd name="connsiteX76" fmla="*/ 4493 w 10664"/>
                <a:gd name="connsiteY76" fmla="*/ 4220 h 10000"/>
                <a:gd name="connsiteX77" fmla="*/ 4683 w 10664"/>
                <a:gd name="connsiteY77" fmla="*/ 4220 h 10000"/>
                <a:gd name="connsiteX78" fmla="*/ 4779 w 10664"/>
                <a:gd name="connsiteY78" fmla="*/ 4220 h 10000"/>
                <a:gd name="connsiteX79" fmla="*/ 4779 w 10664"/>
                <a:gd name="connsiteY79" fmla="*/ 4220 h 10000"/>
                <a:gd name="connsiteX80" fmla="*/ 4842 w 10664"/>
                <a:gd name="connsiteY80" fmla="*/ 4220 h 10000"/>
                <a:gd name="connsiteX81" fmla="*/ 5000 w 10664"/>
                <a:gd name="connsiteY81" fmla="*/ 4220 h 10000"/>
                <a:gd name="connsiteX82" fmla="*/ 5221 w 10664"/>
                <a:gd name="connsiteY82" fmla="*/ 4349 h 10000"/>
                <a:gd name="connsiteX83" fmla="*/ 5473 w 10664"/>
                <a:gd name="connsiteY83" fmla="*/ 4478 h 10000"/>
                <a:gd name="connsiteX84" fmla="*/ 5632 w 10664"/>
                <a:gd name="connsiteY84" fmla="*/ 4781 h 10000"/>
                <a:gd name="connsiteX85" fmla="*/ 5727 w 10664"/>
                <a:gd name="connsiteY85" fmla="*/ 5169 h 10000"/>
                <a:gd name="connsiteX86" fmla="*/ 5695 w 10664"/>
                <a:gd name="connsiteY86" fmla="*/ 5644 h 10000"/>
                <a:gd name="connsiteX87" fmla="*/ 5695 w 10664"/>
                <a:gd name="connsiteY87" fmla="*/ 6204 h 10000"/>
                <a:gd name="connsiteX88" fmla="*/ 5601 w 10664"/>
                <a:gd name="connsiteY88" fmla="*/ 6722 h 10000"/>
                <a:gd name="connsiteX89" fmla="*/ 5601 w 10664"/>
                <a:gd name="connsiteY89" fmla="*/ 7023 h 10000"/>
                <a:gd name="connsiteX90" fmla="*/ 5570 w 10664"/>
                <a:gd name="connsiteY90" fmla="*/ 7152 h 10000"/>
                <a:gd name="connsiteX91" fmla="*/ 5570 w 10664"/>
                <a:gd name="connsiteY91" fmla="*/ 7197 h 10000"/>
                <a:gd name="connsiteX92" fmla="*/ 5570 w 10664"/>
                <a:gd name="connsiteY92" fmla="*/ 7283 h 10000"/>
                <a:gd name="connsiteX93" fmla="*/ 5505 w 10664"/>
                <a:gd name="connsiteY93" fmla="*/ 7455 h 10000"/>
                <a:gd name="connsiteX94" fmla="*/ 5411 w 10664"/>
                <a:gd name="connsiteY94" fmla="*/ 7584 h 10000"/>
                <a:gd name="connsiteX95" fmla="*/ 5379 w 10664"/>
                <a:gd name="connsiteY95" fmla="*/ 7713 h 10000"/>
                <a:gd name="connsiteX96" fmla="*/ 5221 w 10664"/>
                <a:gd name="connsiteY96" fmla="*/ 7843 h 10000"/>
                <a:gd name="connsiteX97" fmla="*/ 5473 w 10664"/>
                <a:gd name="connsiteY97" fmla="*/ 8706 h 10000"/>
                <a:gd name="connsiteX98" fmla="*/ 6614 w 10664"/>
                <a:gd name="connsiteY98" fmla="*/ 9095 h 10000"/>
                <a:gd name="connsiteX99" fmla="*/ 6614 w 10664"/>
                <a:gd name="connsiteY99" fmla="*/ 9138 h 10000"/>
                <a:gd name="connsiteX100" fmla="*/ 6645 w 10664"/>
                <a:gd name="connsiteY100" fmla="*/ 9181 h 10000"/>
                <a:gd name="connsiteX101" fmla="*/ 6709 w 10664"/>
                <a:gd name="connsiteY101" fmla="*/ 9268 h 10000"/>
                <a:gd name="connsiteX102" fmla="*/ 6740 w 10664"/>
                <a:gd name="connsiteY102" fmla="*/ 9396 h 10000"/>
                <a:gd name="connsiteX103" fmla="*/ 6803 w 10664"/>
                <a:gd name="connsiteY103" fmla="*/ 9570 h 10000"/>
                <a:gd name="connsiteX104" fmla="*/ 6803 w 10664"/>
                <a:gd name="connsiteY104" fmla="*/ 9742 h 10000"/>
                <a:gd name="connsiteX105" fmla="*/ 6803 w 10664"/>
                <a:gd name="connsiteY105" fmla="*/ 9956 h 10000"/>
                <a:gd name="connsiteX106" fmla="*/ 6962 w 10664"/>
                <a:gd name="connsiteY106" fmla="*/ 9956 h 10000"/>
                <a:gd name="connsiteX107" fmla="*/ 6962 w 10664"/>
                <a:gd name="connsiteY107" fmla="*/ 9396 h 10000"/>
                <a:gd name="connsiteX108" fmla="*/ 6962 w 10664"/>
                <a:gd name="connsiteY108" fmla="*/ 9181 h 10000"/>
                <a:gd name="connsiteX109" fmla="*/ 6929 w 10664"/>
                <a:gd name="connsiteY109" fmla="*/ 9095 h 10000"/>
                <a:gd name="connsiteX110" fmla="*/ 6867 w 10664"/>
                <a:gd name="connsiteY110" fmla="*/ 8965 h 10000"/>
                <a:gd name="connsiteX111" fmla="*/ 6835 w 10664"/>
                <a:gd name="connsiteY111" fmla="*/ 8878 h 10000"/>
                <a:gd name="connsiteX112" fmla="*/ 6803 w 10664"/>
                <a:gd name="connsiteY112" fmla="*/ 8878 h 10000"/>
                <a:gd name="connsiteX113" fmla="*/ 6045 w 10664"/>
                <a:gd name="connsiteY113" fmla="*/ 8620 h 10000"/>
                <a:gd name="connsiteX114" fmla="*/ 6549 w 10664"/>
                <a:gd name="connsiteY114" fmla="*/ 8447 h 10000"/>
                <a:gd name="connsiteX115" fmla="*/ 6803 w 10664"/>
                <a:gd name="connsiteY115" fmla="*/ 7713 h 10000"/>
                <a:gd name="connsiteX116" fmla="*/ 6709 w 10664"/>
                <a:gd name="connsiteY116" fmla="*/ 7627 h 10000"/>
                <a:gd name="connsiteX117" fmla="*/ 6614 w 10664"/>
                <a:gd name="connsiteY117" fmla="*/ 7541 h 10000"/>
                <a:gd name="connsiteX118" fmla="*/ 6549 w 10664"/>
                <a:gd name="connsiteY118" fmla="*/ 7412 h 10000"/>
                <a:gd name="connsiteX119" fmla="*/ 6519 w 10664"/>
                <a:gd name="connsiteY119" fmla="*/ 7283 h 10000"/>
                <a:gd name="connsiteX120" fmla="*/ 6519 w 10664"/>
                <a:gd name="connsiteY120" fmla="*/ 7152 h 10000"/>
                <a:gd name="connsiteX121" fmla="*/ 6519 w 10664"/>
                <a:gd name="connsiteY121" fmla="*/ 7152 h 10000"/>
                <a:gd name="connsiteX122" fmla="*/ 6455 w 10664"/>
                <a:gd name="connsiteY122" fmla="*/ 6980 h 10000"/>
                <a:gd name="connsiteX123" fmla="*/ 6424 w 10664"/>
                <a:gd name="connsiteY123" fmla="*/ 6594 h 10000"/>
                <a:gd name="connsiteX124" fmla="*/ 6392 w 10664"/>
                <a:gd name="connsiteY124" fmla="*/ 6032 h 10000"/>
                <a:gd name="connsiteX125" fmla="*/ 6392 w 10664"/>
                <a:gd name="connsiteY125" fmla="*/ 5471 h 10000"/>
                <a:gd name="connsiteX126" fmla="*/ 6455 w 10664"/>
                <a:gd name="connsiteY126" fmla="*/ 5082 h 10000"/>
                <a:gd name="connsiteX127" fmla="*/ 6645 w 10664"/>
                <a:gd name="connsiteY127" fmla="*/ 4909 h 10000"/>
                <a:gd name="connsiteX128" fmla="*/ 6867 w 10664"/>
                <a:gd name="connsiteY128" fmla="*/ 4781 h 10000"/>
                <a:gd name="connsiteX129" fmla="*/ 7057 w 10664"/>
                <a:gd name="connsiteY129" fmla="*/ 4738 h 10000"/>
                <a:gd name="connsiteX130" fmla="*/ 7151 w 10664"/>
                <a:gd name="connsiteY130" fmla="*/ 4738 h 10000"/>
                <a:gd name="connsiteX131" fmla="*/ 7151 w 10664"/>
                <a:gd name="connsiteY131" fmla="*/ 4738 h 10000"/>
                <a:gd name="connsiteX132" fmla="*/ 7247 w 10664"/>
                <a:gd name="connsiteY132" fmla="*/ 4738 h 10000"/>
                <a:gd name="connsiteX133" fmla="*/ 7436 w 10664"/>
                <a:gd name="connsiteY133" fmla="*/ 4781 h 10000"/>
                <a:gd name="connsiteX134" fmla="*/ 7689 w 10664"/>
                <a:gd name="connsiteY134" fmla="*/ 4909 h 10000"/>
                <a:gd name="connsiteX135" fmla="*/ 7880 w 10664"/>
                <a:gd name="connsiteY135" fmla="*/ 5082 h 10000"/>
                <a:gd name="connsiteX136" fmla="*/ 7973 w 10664"/>
                <a:gd name="connsiteY136" fmla="*/ 5471 h 10000"/>
                <a:gd name="connsiteX137" fmla="*/ 7943 w 10664"/>
                <a:gd name="connsiteY137" fmla="*/ 6032 h 10000"/>
                <a:gd name="connsiteX138" fmla="*/ 7880 w 10664"/>
                <a:gd name="connsiteY138" fmla="*/ 6594 h 10000"/>
                <a:gd name="connsiteX139" fmla="*/ 7847 w 10664"/>
                <a:gd name="connsiteY139" fmla="*/ 6980 h 10000"/>
                <a:gd name="connsiteX140" fmla="*/ 7847 w 10664"/>
                <a:gd name="connsiteY140" fmla="*/ 7152 h 10000"/>
                <a:gd name="connsiteX141" fmla="*/ 7847 w 10664"/>
                <a:gd name="connsiteY141" fmla="*/ 7152 h 10000"/>
                <a:gd name="connsiteX142" fmla="*/ 7784 w 10664"/>
                <a:gd name="connsiteY142" fmla="*/ 7283 h 10000"/>
                <a:gd name="connsiteX143" fmla="*/ 7753 w 10664"/>
                <a:gd name="connsiteY143" fmla="*/ 7412 h 10000"/>
                <a:gd name="connsiteX144" fmla="*/ 7689 w 10664"/>
                <a:gd name="connsiteY144" fmla="*/ 7541 h 10000"/>
                <a:gd name="connsiteX145" fmla="*/ 7659 w 10664"/>
                <a:gd name="connsiteY145" fmla="*/ 7627 h 10000"/>
                <a:gd name="connsiteX146" fmla="*/ 7563 w 10664"/>
                <a:gd name="connsiteY146" fmla="*/ 7713 h 10000"/>
                <a:gd name="connsiteX147" fmla="*/ 7753 w 10664"/>
                <a:gd name="connsiteY147" fmla="*/ 8447 h 10000"/>
                <a:gd name="connsiteX148" fmla="*/ 8703 w 10664"/>
                <a:gd name="connsiteY148" fmla="*/ 8748 h 10000"/>
                <a:gd name="connsiteX149" fmla="*/ 8703 w 10664"/>
                <a:gd name="connsiteY149" fmla="*/ 8748 h 10000"/>
                <a:gd name="connsiteX150" fmla="*/ 8765 w 10664"/>
                <a:gd name="connsiteY150" fmla="*/ 8835 h 10000"/>
                <a:gd name="connsiteX151" fmla="*/ 8798 w 10664"/>
                <a:gd name="connsiteY151" fmla="*/ 8878 h 10000"/>
                <a:gd name="connsiteX152" fmla="*/ 8798 w 10664"/>
                <a:gd name="connsiteY152" fmla="*/ 9006 h 10000"/>
                <a:gd name="connsiteX153" fmla="*/ 8828 w 10664"/>
                <a:gd name="connsiteY153" fmla="*/ 9138 h 10000"/>
                <a:gd name="connsiteX154" fmla="*/ 8828 w 10664"/>
                <a:gd name="connsiteY154" fmla="*/ 9697 h 10000"/>
                <a:gd name="connsiteX155" fmla="*/ 9589 w 10664"/>
                <a:gd name="connsiteY155" fmla="*/ 9138 h 10000"/>
                <a:gd name="connsiteX156" fmla="*/ 10159 w 10664"/>
                <a:gd name="connsiteY156" fmla="*/ 8318 h 10000"/>
                <a:gd name="connsiteX157" fmla="*/ 10538 w 10664"/>
                <a:gd name="connsiteY157" fmla="*/ 7283 h 10000"/>
                <a:gd name="connsiteX158" fmla="*/ 10664 w 10664"/>
                <a:gd name="connsiteY158" fmla="*/ 6074 h 10000"/>
                <a:gd name="connsiteX159" fmla="*/ 10569 w 10664"/>
                <a:gd name="connsiteY159" fmla="*/ 5039 h 10000"/>
                <a:gd name="connsiteX160" fmla="*/ 10315 w 10664"/>
                <a:gd name="connsiteY160" fmla="*/ 4089 h 10000"/>
                <a:gd name="connsiteX161" fmla="*/ 9841 w 10664"/>
                <a:gd name="connsiteY161" fmla="*/ 3357 h 10000"/>
                <a:gd name="connsiteX162" fmla="*/ 9304 w 10664"/>
                <a:gd name="connsiteY162" fmla="*/ 2710 h 10000"/>
                <a:gd name="connsiteX163" fmla="*/ 8607 w 10664"/>
                <a:gd name="connsiteY163" fmla="*/ 2365 h 10000"/>
                <a:gd name="connsiteX164" fmla="*/ 7847 w 10664"/>
                <a:gd name="connsiteY164" fmla="*/ 2236 h 10000"/>
                <a:gd name="connsiteX0" fmla="*/ 8169 w 10986"/>
                <a:gd name="connsiteY0" fmla="*/ 2236 h 10000"/>
                <a:gd name="connsiteX1" fmla="*/ 7662 w 10986"/>
                <a:gd name="connsiteY1" fmla="*/ 2236 h 10000"/>
                <a:gd name="connsiteX2" fmla="*/ 7189 w 10986"/>
                <a:gd name="connsiteY2" fmla="*/ 2408 h 10000"/>
                <a:gd name="connsiteX3" fmla="*/ 2126 w 10986"/>
                <a:gd name="connsiteY3" fmla="*/ 2926 h 10000"/>
                <a:gd name="connsiteX4" fmla="*/ 986 w 10986"/>
                <a:gd name="connsiteY4" fmla="*/ 9439 h 10000"/>
                <a:gd name="connsiteX5" fmla="*/ 986 w 10986"/>
                <a:gd name="connsiteY5" fmla="*/ 9138 h 10000"/>
                <a:gd name="connsiteX6" fmla="*/ 1050 w 10986"/>
                <a:gd name="connsiteY6" fmla="*/ 9006 h 10000"/>
                <a:gd name="connsiteX7" fmla="*/ 1050 w 10986"/>
                <a:gd name="connsiteY7" fmla="*/ 8878 h 10000"/>
                <a:gd name="connsiteX8" fmla="*/ 1081 w 10986"/>
                <a:gd name="connsiteY8" fmla="*/ 8835 h 10000"/>
                <a:gd name="connsiteX9" fmla="*/ 1145 w 10986"/>
                <a:gd name="connsiteY9" fmla="*/ 8748 h 10000"/>
                <a:gd name="connsiteX10" fmla="*/ 1145 w 10986"/>
                <a:gd name="connsiteY10" fmla="*/ 8748 h 10000"/>
                <a:gd name="connsiteX11" fmla="*/ 2094 w 10986"/>
                <a:gd name="connsiteY11" fmla="*/ 8447 h 10000"/>
                <a:gd name="connsiteX12" fmla="*/ 2284 w 10986"/>
                <a:gd name="connsiteY12" fmla="*/ 7713 h 10000"/>
                <a:gd name="connsiteX13" fmla="*/ 2189 w 10986"/>
                <a:gd name="connsiteY13" fmla="*/ 7627 h 10000"/>
                <a:gd name="connsiteX14" fmla="*/ 2126 w 10986"/>
                <a:gd name="connsiteY14" fmla="*/ 7541 h 10000"/>
                <a:gd name="connsiteX15" fmla="*/ 2094 w 10986"/>
                <a:gd name="connsiteY15" fmla="*/ 7412 h 10000"/>
                <a:gd name="connsiteX16" fmla="*/ 2030 w 10986"/>
                <a:gd name="connsiteY16" fmla="*/ 7283 h 10000"/>
                <a:gd name="connsiteX17" fmla="*/ 1999 w 10986"/>
                <a:gd name="connsiteY17" fmla="*/ 7197 h 10000"/>
                <a:gd name="connsiteX18" fmla="*/ 1999 w 10986"/>
                <a:gd name="connsiteY18" fmla="*/ 7152 h 10000"/>
                <a:gd name="connsiteX19" fmla="*/ 1999 w 10986"/>
                <a:gd name="connsiteY19" fmla="*/ 6980 h 10000"/>
                <a:gd name="connsiteX20" fmla="*/ 1968 w 10986"/>
                <a:gd name="connsiteY20" fmla="*/ 6594 h 10000"/>
                <a:gd name="connsiteX21" fmla="*/ 1904 w 10986"/>
                <a:gd name="connsiteY21" fmla="*/ 6032 h 10000"/>
                <a:gd name="connsiteX22" fmla="*/ 1871 w 10986"/>
                <a:gd name="connsiteY22" fmla="*/ 5471 h 10000"/>
                <a:gd name="connsiteX23" fmla="*/ 1968 w 10986"/>
                <a:gd name="connsiteY23" fmla="*/ 5082 h 10000"/>
                <a:gd name="connsiteX24" fmla="*/ 2189 w 10986"/>
                <a:gd name="connsiteY24" fmla="*/ 4909 h 10000"/>
                <a:gd name="connsiteX25" fmla="*/ 2410 w 10986"/>
                <a:gd name="connsiteY25" fmla="*/ 4781 h 10000"/>
                <a:gd name="connsiteX26" fmla="*/ 2600 w 10986"/>
                <a:gd name="connsiteY26" fmla="*/ 4738 h 10000"/>
                <a:gd name="connsiteX27" fmla="*/ 2694 w 10986"/>
                <a:gd name="connsiteY27" fmla="*/ 4738 h 10000"/>
                <a:gd name="connsiteX28" fmla="*/ 2694 w 10986"/>
                <a:gd name="connsiteY28" fmla="*/ 4738 h 10000"/>
                <a:gd name="connsiteX29" fmla="*/ 2759 w 10986"/>
                <a:gd name="connsiteY29" fmla="*/ 4738 h 10000"/>
                <a:gd name="connsiteX30" fmla="*/ 2948 w 10986"/>
                <a:gd name="connsiteY30" fmla="*/ 4781 h 10000"/>
                <a:gd name="connsiteX31" fmla="*/ 3170 w 10986"/>
                <a:gd name="connsiteY31" fmla="*/ 4909 h 10000"/>
                <a:gd name="connsiteX32" fmla="*/ 3358 w 10986"/>
                <a:gd name="connsiteY32" fmla="*/ 5082 h 10000"/>
                <a:gd name="connsiteX33" fmla="*/ 3454 w 10986"/>
                <a:gd name="connsiteY33" fmla="*/ 5471 h 10000"/>
                <a:gd name="connsiteX34" fmla="*/ 3454 w 10986"/>
                <a:gd name="connsiteY34" fmla="*/ 6032 h 10000"/>
                <a:gd name="connsiteX35" fmla="*/ 3423 w 10986"/>
                <a:gd name="connsiteY35" fmla="*/ 6594 h 10000"/>
                <a:gd name="connsiteX36" fmla="*/ 3358 w 10986"/>
                <a:gd name="connsiteY36" fmla="*/ 6980 h 10000"/>
                <a:gd name="connsiteX37" fmla="*/ 3327 w 10986"/>
                <a:gd name="connsiteY37" fmla="*/ 7152 h 10000"/>
                <a:gd name="connsiteX38" fmla="*/ 3327 w 10986"/>
                <a:gd name="connsiteY38" fmla="*/ 7197 h 10000"/>
                <a:gd name="connsiteX39" fmla="*/ 3327 w 10986"/>
                <a:gd name="connsiteY39" fmla="*/ 7283 h 10000"/>
                <a:gd name="connsiteX40" fmla="*/ 3265 w 10986"/>
                <a:gd name="connsiteY40" fmla="*/ 7412 h 10000"/>
                <a:gd name="connsiteX41" fmla="*/ 3232 w 10986"/>
                <a:gd name="connsiteY41" fmla="*/ 7541 h 10000"/>
                <a:gd name="connsiteX42" fmla="*/ 3138 w 10986"/>
                <a:gd name="connsiteY42" fmla="*/ 7627 h 10000"/>
                <a:gd name="connsiteX43" fmla="*/ 3107 w 10986"/>
                <a:gd name="connsiteY43" fmla="*/ 7713 h 10000"/>
                <a:gd name="connsiteX44" fmla="*/ 3265 w 10986"/>
                <a:gd name="connsiteY44" fmla="*/ 8447 h 10000"/>
                <a:gd name="connsiteX45" fmla="*/ 3771 w 10986"/>
                <a:gd name="connsiteY45" fmla="*/ 8620 h 10000"/>
                <a:gd name="connsiteX46" fmla="*/ 3044 w 10986"/>
                <a:gd name="connsiteY46" fmla="*/ 8878 h 10000"/>
                <a:gd name="connsiteX47" fmla="*/ 3012 w 10986"/>
                <a:gd name="connsiteY47" fmla="*/ 8878 h 10000"/>
                <a:gd name="connsiteX48" fmla="*/ 2948 w 10986"/>
                <a:gd name="connsiteY48" fmla="*/ 8965 h 10000"/>
                <a:gd name="connsiteX49" fmla="*/ 2916 w 10986"/>
                <a:gd name="connsiteY49" fmla="*/ 9095 h 10000"/>
                <a:gd name="connsiteX50" fmla="*/ 2854 w 10986"/>
                <a:gd name="connsiteY50" fmla="*/ 9181 h 10000"/>
                <a:gd name="connsiteX51" fmla="*/ 2854 w 10986"/>
                <a:gd name="connsiteY51" fmla="*/ 9396 h 10000"/>
                <a:gd name="connsiteX52" fmla="*/ 2854 w 10986"/>
                <a:gd name="connsiteY52" fmla="*/ 10000 h 10000"/>
                <a:gd name="connsiteX53" fmla="*/ 3107 w 10986"/>
                <a:gd name="connsiteY53" fmla="*/ 10000 h 10000"/>
                <a:gd name="connsiteX54" fmla="*/ 3107 w 10986"/>
                <a:gd name="connsiteY54" fmla="*/ 9570 h 10000"/>
                <a:gd name="connsiteX55" fmla="*/ 3107 w 10986"/>
                <a:gd name="connsiteY55" fmla="*/ 9396 h 10000"/>
                <a:gd name="connsiteX56" fmla="*/ 3138 w 10986"/>
                <a:gd name="connsiteY56" fmla="*/ 9268 h 10000"/>
                <a:gd name="connsiteX57" fmla="*/ 3170 w 10986"/>
                <a:gd name="connsiteY57" fmla="*/ 9181 h 10000"/>
                <a:gd name="connsiteX58" fmla="*/ 3232 w 10986"/>
                <a:gd name="connsiteY58" fmla="*/ 9138 h 10000"/>
                <a:gd name="connsiteX59" fmla="*/ 3232 w 10986"/>
                <a:gd name="connsiteY59" fmla="*/ 9095 h 10000"/>
                <a:gd name="connsiteX60" fmla="*/ 4371 w 10986"/>
                <a:gd name="connsiteY60" fmla="*/ 8706 h 10000"/>
                <a:gd name="connsiteX61" fmla="*/ 4594 w 10986"/>
                <a:gd name="connsiteY61" fmla="*/ 7843 h 10000"/>
                <a:gd name="connsiteX62" fmla="*/ 4499 w 10986"/>
                <a:gd name="connsiteY62" fmla="*/ 7713 h 10000"/>
                <a:gd name="connsiteX63" fmla="*/ 4404 w 10986"/>
                <a:gd name="connsiteY63" fmla="*/ 7584 h 10000"/>
                <a:gd name="connsiteX64" fmla="*/ 4371 w 10986"/>
                <a:gd name="connsiteY64" fmla="*/ 7455 h 10000"/>
                <a:gd name="connsiteX65" fmla="*/ 4341 w 10986"/>
                <a:gd name="connsiteY65" fmla="*/ 7283 h 10000"/>
                <a:gd name="connsiteX66" fmla="*/ 4277 w 10986"/>
                <a:gd name="connsiteY66" fmla="*/ 7197 h 10000"/>
                <a:gd name="connsiteX67" fmla="*/ 4277 w 10986"/>
                <a:gd name="connsiteY67" fmla="*/ 7152 h 10000"/>
                <a:gd name="connsiteX68" fmla="*/ 4277 w 10986"/>
                <a:gd name="connsiteY68" fmla="*/ 7023 h 10000"/>
                <a:gd name="connsiteX69" fmla="*/ 4246 w 10986"/>
                <a:gd name="connsiteY69" fmla="*/ 6722 h 10000"/>
                <a:gd name="connsiteX70" fmla="*/ 4182 w 10986"/>
                <a:gd name="connsiteY70" fmla="*/ 6204 h 10000"/>
                <a:gd name="connsiteX71" fmla="*/ 4151 w 10986"/>
                <a:gd name="connsiteY71" fmla="*/ 5644 h 10000"/>
                <a:gd name="connsiteX72" fmla="*/ 4151 w 10986"/>
                <a:gd name="connsiteY72" fmla="*/ 5169 h 10000"/>
                <a:gd name="connsiteX73" fmla="*/ 4182 w 10986"/>
                <a:gd name="connsiteY73" fmla="*/ 4781 h 10000"/>
                <a:gd name="connsiteX74" fmla="*/ 4371 w 10986"/>
                <a:gd name="connsiteY74" fmla="*/ 4478 h 10000"/>
                <a:gd name="connsiteX75" fmla="*/ 4594 w 10986"/>
                <a:gd name="connsiteY75" fmla="*/ 4349 h 10000"/>
                <a:gd name="connsiteX76" fmla="*/ 4815 w 10986"/>
                <a:gd name="connsiteY76" fmla="*/ 4220 h 10000"/>
                <a:gd name="connsiteX77" fmla="*/ 5005 w 10986"/>
                <a:gd name="connsiteY77" fmla="*/ 4220 h 10000"/>
                <a:gd name="connsiteX78" fmla="*/ 5101 w 10986"/>
                <a:gd name="connsiteY78" fmla="*/ 4220 h 10000"/>
                <a:gd name="connsiteX79" fmla="*/ 5101 w 10986"/>
                <a:gd name="connsiteY79" fmla="*/ 4220 h 10000"/>
                <a:gd name="connsiteX80" fmla="*/ 5164 w 10986"/>
                <a:gd name="connsiteY80" fmla="*/ 4220 h 10000"/>
                <a:gd name="connsiteX81" fmla="*/ 5322 w 10986"/>
                <a:gd name="connsiteY81" fmla="*/ 4220 h 10000"/>
                <a:gd name="connsiteX82" fmla="*/ 5543 w 10986"/>
                <a:gd name="connsiteY82" fmla="*/ 4349 h 10000"/>
                <a:gd name="connsiteX83" fmla="*/ 5795 w 10986"/>
                <a:gd name="connsiteY83" fmla="*/ 4478 h 10000"/>
                <a:gd name="connsiteX84" fmla="*/ 5954 w 10986"/>
                <a:gd name="connsiteY84" fmla="*/ 4781 h 10000"/>
                <a:gd name="connsiteX85" fmla="*/ 6049 w 10986"/>
                <a:gd name="connsiteY85" fmla="*/ 5169 h 10000"/>
                <a:gd name="connsiteX86" fmla="*/ 6017 w 10986"/>
                <a:gd name="connsiteY86" fmla="*/ 5644 h 10000"/>
                <a:gd name="connsiteX87" fmla="*/ 6017 w 10986"/>
                <a:gd name="connsiteY87" fmla="*/ 6204 h 10000"/>
                <a:gd name="connsiteX88" fmla="*/ 5923 w 10986"/>
                <a:gd name="connsiteY88" fmla="*/ 6722 h 10000"/>
                <a:gd name="connsiteX89" fmla="*/ 5923 w 10986"/>
                <a:gd name="connsiteY89" fmla="*/ 7023 h 10000"/>
                <a:gd name="connsiteX90" fmla="*/ 5892 w 10986"/>
                <a:gd name="connsiteY90" fmla="*/ 7152 h 10000"/>
                <a:gd name="connsiteX91" fmla="*/ 5892 w 10986"/>
                <a:gd name="connsiteY91" fmla="*/ 7197 h 10000"/>
                <a:gd name="connsiteX92" fmla="*/ 5892 w 10986"/>
                <a:gd name="connsiteY92" fmla="*/ 7283 h 10000"/>
                <a:gd name="connsiteX93" fmla="*/ 5827 w 10986"/>
                <a:gd name="connsiteY93" fmla="*/ 7455 h 10000"/>
                <a:gd name="connsiteX94" fmla="*/ 5733 w 10986"/>
                <a:gd name="connsiteY94" fmla="*/ 7584 h 10000"/>
                <a:gd name="connsiteX95" fmla="*/ 5701 w 10986"/>
                <a:gd name="connsiteY95" fmla="*/ 7713 h 10000"/>
                <a:gd name="connsiteX96" fmla="*/ 5543 w 10986"/>
                <a:gd name="connsiteY96" fmla="*/ 7843 h 10000"/>
                <a:gd name="connsiteX97" fmla="*/ 5795 w 10986"/>
                <a:gd name="connsiteY97" fmla="*/ 8706 h 10000"/>
                <a:gd name="connsiteX98" fmla="*/ 6936 w 10986"/>
                <a:gd name="connsiteY98" fmla="*/ 9095 h 10000"/>
                <a:gd name="connsiteX99" fmla="*/ 6936 w 10986"/>
                <a:gd name="connsiteY99" fmla="*/ 9138 h 10000"/>
                <a:gd name="connsiteX100" fmla="*/ 6967 w 10986"/>
                <a:gd name="connsiteY100" fmla="*/ 9181 h 10000"/>
                <a:gd name="connsiteX101" fmla="*/ 7031 w 10986"/>
                <a:gd name="connsiteY101" fmla="*/ 9268 h 10000"/>
                <a:gd name="connsiteX102" fmla="*/ 7062 w 10986"/>
                <a:gd name="connsiteY102" fmla="*/ 9396 h 10000"/>
                <a:gd name="connsiteX103" fmla="*/ 7125 w 10986"/>
                <a:gd name="connsiteY103" fmla="*/ 9570 h 10000"/>
                <a:gd name="connsiteX104" fmla="*/ 7125 w 10986"/>
                <a:gd name="connsiteY104" fmla="*/ 9742 h 10000"/>
                <a:gd name="connsiteX105" fmla="*/ 7125 w 10986"/>
                <a:gd name="connsiteY105" fmla="*/ 9956 h 10000"/>
                <a:gd name="connsiteX106" fmla="*/ 7284 w 10986"/>
                <a:gd name="connsiteY106" fmla="*/ 9956 h 10000"/>
                <a:gd name="connsiteX107" fmla="*/ 7284 w 10986"/>
                <a:gd name="connsiteY107" fmla="*/ 9396 h 10000"/>
                <a:gd name="connsiteX108" fmla="*/ 7284 w 10986"/>
                <a:gd name="connsiteY108" fmla="*/ 9181 h 10000"/>
                <a:gd name="connsiteX109" fmla="*/ 7251 w 10986"/>
                <a:gd name="connsiteY109" fmla="*/ 9095 h 10000"/>
                <a:gd name="connsiteX110" fmla="*/ 7189 w 10986"/>
                <a:gd name="connsiteY110" fmla="*/ 8965 h 10000"/>
                <a:gd name="connsiteX111" fmla="*/ 7157 w 10986"/>
                <a:gd name="connsiteY111" fmla="*/ 8878 h 10000"/>
                <a:gd name="connsiteX112" fmla="*/ 7125 w 10986"/>
                <a:gd name="connsiteY112" fmla="*/ 8878 h 10000"/>
                <a:gd name="connsiteX113" fmla="*/ 6367 w 10986"/>
                <a:gd name="connsiteY113" fmla="*/ 8620 h 10000"/>
                <a:gd name="connsiteX114" fmla="*/ 6871 w 10986"/>
                <a:gd name="connsiteY114" fmla="*/ 8447 h 10000"/>
                <a:gd name="connsiteX115" fmla="*/ 7125 w 10986"/>
                <a:gd name="connsiteY115" fmla="*/ 7713 h 10000"/>
                <a:gd name="connsiteX116" fmla="*/ 7031 w 10986"/>
                <a:gd name="connsiteY116" fmla="*/ 7627 h 10000"/>
                <a:gd name="connsiteX117" fmla="*/ 6936 w 10986"/>
                <a:gd name="connsiteY117" fmla="*/ 7541 h 10000"/>
                <a:gd name="connsiteX118" fmla="*/ 6871 w 10986"/>
                <a:gd name="connsiteY118" fmla="*/ 7412 h 10000"/>
                <a:gd name="connsiteX119" fmla="*/ 6841 w 10986"/>
                <a:gd name="connsiteY119" fmla="*/ 7283 h 10000"/>
                <a:gd name="connsiteX120" fmla="*/ 6841 w 10986"/>
                <a:gd name="connsiteY120" fmla="*/ 7152 h 10000"/>
                <a:gd name="connsiteX121" fmla="*/ 6841 w 10986"/>
                <a:gd name="connsiteY121" fmla="*/ 7152 h 10000"/>
                <a:gd name="connsiteX122" fmla="*/ 6777 w 10986"/>
                <a:gd name="connsiteY122" fmla="*/ 6980 h 10000"/>
                <a:gd name="connsiteX123" fmla="*/ 6746 w 10986"/>
                <a:gd name="connsiteY123" fmla="*/ 6594 h 10000"/>
                <a:gd name="connsiteX124" fmla="*/ 6714 w 10986"/>
                <a:gd name="connsiteY124" fmla="*/ 6032 h 10000"/>
                <a:gd name="connsiteX125" fmla="*/ 6714 w 10986"/>
                <a:gd name="connsiteY125" fmla="*/ 5471 h 10000"/>
                <a:gd name="connsiteX126" fmla="*/ 6777 w 10986"/>
                <a:gd name="connsiteY126" fmla="*/ 5082 h 10000"/>
                <a:gd name="connsiteX127" fmla="*/ 6967 w 10986"/>
                <a:gd name="connsiteY127" fmla="*/ 4909 h 10000"/>
                <a:gd name="connsiteX128" fmla="*/ 7189 w 10986"/>
                <a:gd name="connsiteY128" fmla="*/ 4781 h 10000"/>
                <a:gd name="connsiteX129" fmla="*/ 7379 w 10986"/>
                <a:gd name="connsiteY129" fmla="*/ 4738 h 10000"/>
                <a:gd name="connsiteX130" fmla="*/ 7473 w 10986"/>
                <a:gd name="connsiteY130" fmla="*/ 4738 h 10000"/>
                <a:gd name="connsiteX131" fmla="*/ 7473 w 10986"/>
                <a:gd name="connsiteY131" fmla="*/ 4738 h 10000"/>
                <a:gd name="connsiteX132" fmla="*/ 7569 w 10986"/>
                <a:gd name="connsiteY132" fmla="*/ 4738 h 10000"/>
                <a:gd name="connsiteX133" fmla="*/ 7758 w 10986"/>
                <a:gd name="connsiteY133" fmla="*/ 4781 h 10000"/>
                <a:gd name="connsiteX134" fmla="*/ 8011 w 10986"/>
                <a:gd name="connsiteY134" fmla="*/ 4909 h 10000"/>
                <a:gd name="connsiteX135" fmla="*/ 8202 w 10986"/>
                <a:gd name="connsiteY135" fmla="*/ 5082 h 10000"/>
                <a:gd name="connsiteX136" fmla="*/ 8295 w 10986"/>
                <a:gd name="connsiteY136" fmla="*/ 5471 h 10000"/>
                <a:gd name="connsiteX137" fmla="*/ 8265 w 10986"/>
                <a:gd name="connsiteY137" fmla="*/ 6032 h 10000"/>
                <a:gd name="connsiteX138" fmla="*/ 8202 w 10986"/>
                <a:gd name="connsiteY138" fmla="*/ 6594 h 10000"/>
                <a:gd name="connsiteX139" fmla="*/ 8169 w 10986"/>
                <a:gd name="connsiteY139" fmla="*/ 6980 h 10000"/>
                <a:gd name="connsiteX140" fmla="*/ 8169 w 10986"/>
                <a:gd name="connsiteY140" fmla="*/ 7152 h 10000"/>
                <a:gd name="connsiteX141" fmla="*/ 8169 w 10986"/>
                <a:gd name="connsiteY141" fmla="*/ 7152 h 10000"/>
                <a:gd name="connsiteX142" fmla="*/ 8106 w 10986"/>
                <a:gd name="connsiteY142" fmla="*/ 7283 h 10000"/>
                <a:gd name="connsiteX143" fmla="*/ 8075 w 10986"/>
                <a:gd name="connsiteY143" fmla="*/ 7412 h 10000"/>
                <a:gd name="connsiteX144" fmla="*/ 8011 w 10986"/>
                <a:gd name="connsiteY144" fmla="*/ 7541 h 10000"/>
                <a:gd name="connsiteX145" fmla="*/ 7981 w 10986"/>
                <a:gd name="connsiteY145" fmla="*/ 7627 h 10000"/>
                <a:gd name="connsiteX146" fmla="*/ 7885 w 10986"/>
                <a:gd name="connsiteY146" fmla="*/ 7713 h 10000"/>
                <a:gd name="connsiteX147" fmla="*/ 8075 w 10986"/>
                <a:gd name="connsiteY147" fmla="*/ 8447 h 10000"/>
                <a:gd name="connsiteX148" fmla="*/ 9025 w 10986"/>
                <a:gd name="connsiteY148" fmla="*/ 8748 h 10000"/>
                <a:gd name="connsiteX149" fmla="*/ 9025 w 10986"/>
                <a:gd name="connsiteY149" fmla="*/ 8748 h 10000"/>
                <a:gd name="connsiteX150" fmla="*/ 9087 w 10986"/>
                <a:gd name="connsiteY150" fmla="*/ 8835 h 10000"/>
                <a:gd name="connsiteX151" fmla="*/ 9120 w 10986"/>
                <a:gd name="connsiteY151" fmla="*/ 8878 h 10000"/>
                <a:gd name="connsiteX152" fmla="*/ 9120 w 10986"/>
                <a:gd name="connsiteY152" fmla="*/ 9006 h 10000"/>
                <a:gd name="connsiteX153" fmla="*/ 9150 w 10986"/>
                <a:gd name="connsiteY153" fmla="*/ 9138 h 10000"/>
                <a:gd name="connsiteX154" fmla="*/ 9150 w 10986"/>
                <a:gd name="connsiteY154" fmla="*/ 9697 h 10000"/>
                <a:gd name="connsiteX155" fmla="*/ 9911 w 10986"/>
                <a:gd name="connsiteY155" fmla="*/ 9138 h 10000"/>
                <a:gd name="connsiteX156" fmla="*/ 10481 w 10986"/>
                <a:gd name="connsiteY156" fmla="*/ 8318 h 10000"/>
                <a:gd name="connsiteX157" fmla="*/ 10860 w 10986"/>
                <a:gd name="connsiteY157" fmla="*/ 7283 h 10000"/>
                <a:gd name="connsiteX158" fmla="*/ 10986 w 10986"/>
                <a:gd name="connsiteY158" fmla="*/ 6074 h 10000"/>
                <a:gd name="connsiteX159" fmla="*/ 10891 w 10986"/>
                <a:gd name="connsiteY159" fmla="*/ 5039 h 10000"/>
                <a:gd name="connsiteX160" fmla="*/ 10637 w 10986"/>
                <a:gd name="connsiteY160" fmla="*/ 4089 h 10000"/>
                <a:gd name="connsiteX161" fmla="*/ 10163 w 10986"/>
                <a:gd name="connsiteY161" fmla="*/ 3357 h 10000"/>
                <a:gd name="connsiteX162" fmla="*/ 9626 w 10986"/>
                <a:gd name="connsiteY162" fmla="*/ 2710 h 10000"/>
                <a:gd name="connsiteX163" fmla="*/ 8929 w 10986"/>
                <a:gd name="connsiteY163" fmla="*/ 2365 h 10000"/>
                <a:gd name="connsiteX164" fmla="*/ 8169 w 10986"/>
                <a:gd name="connsiteY164" fmla="*/ 2236 h 10000"/>
                <a:gd name="connsiteX0" fmla="*/ 8311 w 11128"/>
                <a:gd name="connsiteY0" fmla="*/ 2236 h 10000"/>
                <a:gd name="connsiteX1" fmla="*/ 7804 w 11128"/>
                <a:gd name="connsiteY1" fmla="*/ 2236 h 10000"/>
                <a:gd name="connsiteX2" fmla="*/ 7331 w 11128"/>
                <a:gd name="connsiteY2" fmla="*/ 2408 h 10000"/>
                <a:gd name="connsiteX3" fmla="*/ 2268 w 11128"/>
                <a:gd name="connsiteY3" fmla="*/ 2926 h 10000"/>
                <a:gd name="connsiteX4" fmla="*/ 1128 w 11128"/>
                <a:gd name="connsiteY4" fmla="*/ 9439 h 10000"/>
                <a:gd name="connsiteX5" fmla="*/ 1128 w 11128"/>
                <a:gd name="connsiteY5" fmla="*/ 9138 h 10000"/>
                <a:gd name="connsiteX6" fmla="*/ 1192 w 11128"/>
                <a:gd name="connsiteY6" fmla="*/ 9006 h 10000"/>
                <a:gd name="connsiteX7" fmla="*/ 1192 w 11128"/>
                <a:gd name="connsiteY7" fmla="*/ 8878 h 10000"/>
                <a:gd name="connsiteX8" fmla="*/ 1223 w 11128"/>
                <a:gd name="connsiteY8" fmla="*/ 8835 h 10000"/>
                <a:gd name="connsiteX9" fmla="*/ 1287 w 11128"/>
                <a:gd name="connsiteY9" fmla="*/ 8748 h 10000"/>
                <a:gd name="connsiteX10" fmla="*/ 1287 w 11128"/>
                <a:gd name="connsiteY10" fmla="*/ 8748 h 10000"/>
                <a:gd name="connsiteX11" fmla="*/ 2236 w 11128"/>
                <a:gd name="connsiteY11" fmla="*/ 8447 h 10000"/>
                <a:gd name="connsiteX12" fmla="*/ 2426 w 11128"/>
                <a:gd name="connsiteY12" fmla="*/ 7713 h 10000"/>
                <a:gd name="connsiteX13" fmla="*/ 2331 w 11128"/>
                <a:gd name="connsiteY13" fmla="*/ 7627 h 10000"/>
                <a:gd name="connsiteX14" fmla="*/ 2268 w 11128"/>
                <a:gd name="connsiteY14" fmla="*/ 7541 h 10000"/>
                <a:gd name="connsiteX15" fmla="*/ 2236 w 11128"/>
                <a:gd name="connsiteY15" fmla="*/ 7412 h 10000"/>
                <a:gd name="connsiteX16" fmla="*/ 2172 w 11128"/>
                <a:gd name="connsiteY16" fmla="*/ 7283 h 10000"/>
                <a:gd name="connsiteX17" fmla="*/ 2141 w 11128"/>
                <a:gd name="connsiteY17" fmla="*/ 7197 h 10000"/>
                <a:gd name="connsiteX18" fmla="*/ 2141 w 11128"/>
                <a:gd name="connsiteY18" fmla="*/ 7152 h 10000"/>
                <a:gd name="connsiteX19" fmla="*/ 2141 w 11128"/>
                <a:gd name="connsiteY19" fmla="*/ 6980 h 10000"/>
                <a:gd name="connsiteX20" fmla="*/ 2110 w 11128"/>
                <a:gd name="connsiteY20" fmla="*/ 6594 h 10000"/>
                <a:gd name="connsiteX21" fmla="*/ 2046 w 11128"/>
                <a:gd name="connsiteY21" fmla="*/ 6032 h 10000"/>
                <a:gd name="connsiteX22" fmla="*/ 2013 w 11128"/>
                <a:gd name="connsiteY22" fmla="*/ 5471 h 10000"/>
                <a:gd name="connsiteX23" fmla="*/ 2110 w 11128"/>
                <a:gd name="connsiteY23" fmla="*/ 5082 h 10000"/>
                <a:gd name="connsiteX24" fmla="*/ 2331 w 11128"/>
                <a:gd name="connsiteY24" fmla="*/ 4909 h 10000"/>
                <a:gd name="connsiteX25" fmla="*/ 2552 w 11128"/>
                <a:gd name="connsiteY25" fmla="*/ 4781 h 10000"/>
                <a:gd name="connsiteX26" fmla="*/ 2742 w 11128"/>
                <a:gd name="connsiteY26" fmla="*/ 4738 h 10000"/>
                <a:gd name="connsiteX27" fmla="*/ 2836 w 11128"/>
                <a:gd name="connsiteY27" fmla="*/ 4738 h 10000"/>
                <a:gd name="connsiteX28" fmla="*/ 2836 w 11128"/>
                <a:gd name="connsiteY28" fmla="*/ 4738 h 10000"/>
                <a:gd name="connsiteX29" fmla="*/ 2901 w 11128"/>
                <a:gd name="connsiteY29" fmla="*/ 4738 h 10000"/>
                <a:gd name="connsiteX30" fmla="*/ 3090 w 11128"/>
                <a:gd name="connsiteY30" fmla="*/ 4781 h 10000"/>
                <a:gd name="connsiteX31" fmla="*/ 3312 w 11128"/>
                <a:gd name="connsiteY31" fmla="*/ 4909 h 10000"/>
                <a:gd name="connsiteX32" fmla="*/ 3500 w 11128"/>
                <a:gd name="connsiteY32" fmla="*/ 5082 h 10000"/>
                <a:gd name="connsiteX33" fmla="*/ 3596 w 11128"/>
                <a:gd name="connsiteY33" fmla="*/ 5471 h 10000"/>
                <a:gd name="connsiteX34" fmla="*/ 3596 w 11128"/>
                <a:gd name="connsiteY34" fmla="*/ 6032 h 10000"/>
                <a:gd name="connsiteX35" fmla="*/ 3565 w 11128"/>
                <a:gd name="connsiteY35" fmla="*/ 6594 h 10000"/>
                <a:gd name="connsiteX36" fmla="*/ 3500 w 11128"/>
                <a:gd name="connsiteY36" fmla="*/ 6980 h 10000"/>
                <a:gd name="connsiteX37" fmla="*/ 3469 w 11128"/>
                <a:gd name="connsiteY37" fmla="*/ 7152 h 10000"/>
                <a:gd name="connsiteX38" fmla="*/ 3469 w 11128"/>
                <a:gd name="connsiteY38" fmla="*/ 7197 h 10000"/>
                <a:gd name="connsiteX39" fmla="*/ 3469 w 11128"/>
                <a:gd name="connsiteY39" fmla="*/ 7283 h 10000"/>
                <a:gd name="connsiteX40" fmla="*/ 3407 w 11128"/>
                <a:gd name="connsiteY40" fmla="*/ 7412 h 10000"/>
                <a:gd name="connsiteX41" fmla="*/ 3374 w 11128"/>
                <a:gd name="connsiteY41" fmla="*/ 7541 h 10000"/>
                <a:gd name="connsiteX42" fmla="*/ 3280 w 11128"/>
                <a:gd name="connsiteY42" fmla="*/ 7627 h 10000"/>
                <a:gd name="connsiteX43" fmla="*/ 3249 w 11128"/>
                <a:gd name="connsiteY43" fmla="*/ 7713 h 10000"/>
                <a:gd name="connsiteX44" fmla="*/ 3407 w 11128"/>
                <a:gd name="connsiteY44" fmla="*/ 8447 h 10000"/>
                <a:gd name="connsiteX45" fmla="*/ 3913 w 11128"/>
                <a:gd name="connsiteY45" fmla="*/ 8620 h 10000"/>
                <a:gd name="connsiteX46" fmla="*/ 3186 w 11128"/>
                <a:gd name="connsiteY46" fmla="*/ 8878 h 10000"/>
                <a:gd name="connsiteX47" fmla="*/ 3154 w 11128"/>
                <a:gd name="connsiteY47" fmla="*/ 8878 h 10000"/>
                <a:gd name="connsiteX48" fmla="*/ 3090 w 11128"/>
                <a:gd name="connsiteY48" fmla="*/ 8965 h 10000"/>
                <a:gd name="connsiteX49" fmla="*/ 3058 w 11128"/>
                <a:gd name="connsiteY49" fmla="*/ 9095 h 10000"/>
                <a:gd name="connsiteX50" fmla="*/ 2996 w 11128"/>
                <a:gd name="connsiteY50" fmla="*/ 9181 h 10000"/>
                <a:gd name="connsiteX51" fmla="*/ 2996 w 11128"/>
                <a:gd name="connsiteY51" fmla="*/ 9396 h 10000"/>
                <a:gd name="connsiteX52" fmla="*/ 2996 w 11128"/>
                <a:gd name="connsiteY52" fmla="*/ 10000 h 10000"/>
                <a:gd name="connsiteX53" fmla="*/ 3249 w 11128"/>
                <a:gd name="connsiteY53" fmla="*/ 10000 h 10000"/>
                <a:gd name="connsiteX54" fmla="*/ 3249 w 11128"/>
                <a:gd name="connsiteY54" fmla="*/ 9570 h 10000"/>
                <a:gd name="connsiteX55" fmla="*/ 3249 w 11128"/>
                <a:gd name="connsiteY55" fmla="*/ 9396 h 10000"/>
                <a:gd name="connsiteX56" fmla="*/ 3280 w 11128"/>
                <a:gd name="connsiteY56" fmla="*/ 9268 h 10000"/>
                <a:gd name="connsiteX57" fmla="*/ 3312 w 11128"/>
                <a:gd name="connsiteY57" fmla="*/ 9181 h 10000"/>
                <a:gd name="connsiteX58" fmla="*/ 3374 w 11128"/>
                <a:gd name="connsiteY58" fmla="*/ 9138 h 10000"/>
                <a:gd name="connsiteX59" fmla="*/ 3374 w 11128"/>
                <a:gd name="connsiteY59" fmla="*/ 9095 h 10000"/>
                <a:gd name="connsiteX60" fmla="*/ 4513 w 11128"/>
                <a:gd name="connsiteY60" fmla="*/ 8706 h 10000"/>
                <a:gd name="connsiteX61" fmla="*/ 4736 w 11128"/>
                <a:gd name="connsiteY61" fmla="*/ 7843 h 10000"/>
                <a:gd name="connsiteX62" fmla="*/ 4641 w 11128"/>
                <a:gd name="connsiteY62" fmla="*/ 7713 h 10000"/>
                <a:gd name="connsiteX63" fmla="*/ 4546 w 11128"/>
                <a:gd name="connsiteY63" fmla="*/ 7584 h 10000"/>
                <a:gd name="connsiteX64" fmla="*/ 4513 w 11128"/>
                <a:gd name="connsiteY64" fmla="*/ 7455 h 10000"/>
                <a:gd name="connsiteX65" fmla="*/ 4483 w 11128"/>
                <a:gd name="connsiteY65" fmla="*/ 7283 h 10000"/>
                <a:gd name="connsiteX66" fmla="*/ 4419 w 11128"/>
                <a:gd name="connsiteY66" fmla="*/ 7197 h 10000"/>
                <a:gd name="connsiteX67" fmla="*/ 4419 w 11128"/>
                <a:gd name="connsiteY67" fmla="*/ 7152 h 10000"/>
                <a:gd name="connsiteX68" fmla="*/ 4419 w 11128"/>
                <a:gd name="connsiteY68" fmla="*/ 7023 h 10000"/>
                <a:gd name="connsiteX69" fmla="*/ 4388 w 11128"/>
                <a:gd name="connsiteY69" fmla="*/ 6722 h 10000"/>
                <a:gd name="connsiteX70" fmla="*/ 4324 w 11128"/>
                <a:gd name="connsiteY70" fmla="*/ 6204 h 10000"/>
                <a:gd name="connsiteX71" fmla="*/ 4293 w 11128"/>
                <a:gd name="connsiteY71" fmla="*/ 5644 h 10000"/>
                <a:gd name="connsiteX72" fmla="*/ 4293 w 11128"/>
                <a:gd name="connsiteY72" fmla="*/ 5169 h 10000"/>
                <a:gd name="connsiteX73" fmla="*/ 4324 w 11128"/>
                <a:gd name="connsiteY73" fmla="*/ 4781 h 10000"/>
                <a:gd name="connsiteX74" fmla="*/ 4513 w 11128"/>
                <a:gd name="connsiteY74" fmla="*/ 4478 h 10000"/>
                <a:gd name="connsiteX75" fmla="*/ 4736 w 11128"/>
                <a:gd name="connsiteY75" fmla="*/ 4349 h 10000"/>
                <a:gd name="connsiteX76" fmla="*/ 4957 w 11128"/>
                <a:gd name="connsiteY76" fmla="*/ 4220 h 10000"/>
                <a:gd name="connsiteX77" fmla="*/ 5147 w 11128"/>
                <a:gd name="connsiteY77" fmla="*/ 4220 h 10000"/>
                <a:gd name="connsiteX78" fmla="*/ 5243 w 11128"/>
                <a:gd name="connsiteY78" fmla="*/ 4220 h 10000"/>
                <a:gd name="connsiteX79" fmla="*/ 5243 w 11128"/>
                <a:gd name="connsiteY79" fmla="*/ 4220 h 10000"/>
                <a:gd name="connsiteX80" fmla="*/ 5306 w 11128"/>
                <a:gd name="connsiteY80" fmla="*/ 4220 h 10000"/>
                <a:gd name="connsiteX81" fmla="*/ 5464 w 11128"/>
                <a:gd name="connsiteY81" fmla="*/ 4220 h 10000"/>
                <a:gd name="connsiteX82" fmla="*/ 5685 w 11128"/>
                <a:gd name="connsiteY82" fmla="*/ 4349 h 10000"/>
                <a:gd name="connsiteX83" fmla="*/ 5937 w 11128"/>
                <a:gd name="connsiteY83" fmla="*/ 4478 h 10000"/>
                <a:gd name="connsiteX84" fmla="*/ 6096 w 11128"/>
                <a:gd name="connsiteY84" fmla="*/ 4781 h 10000"/>
                <a:gd name="connsiteX85" fmla="*/ 6191 w 11128"/>
                <a:gd name="connsiteY85" fmla="*/ 5169 h 10000"/>
                <a:gd name="connsiteX86" fmla="*/ 6159 w 11128"/>
                <a:gd name="connsiteY86" fmla="*/ 5644 h 10000"/>
                <a:gd name="connsiteX87" fmla="*/ 6159 w 11128"/>
                <a:gd name="connsiteY87" fmla="*/ 6204 h 10000"/>
                <a:gd name="connsiteX88" fmla="*/ 6065 w 11128"/>
                <a:gd name="connsiteY88" fmla="*/ 6722 h 10000"/>
                <a:gd name="connsiteX89" fmla="*/ 6065 w 11128"/>
                <a:gd name="connsiteY89" fmla="*/ 7023 h 10000"/>
                <a:gd name="connsiteX90" fmla="*/ 6034 w 11128"/>
                <a:gd name="connsiteY90" fmla="*/ 7152 h 10000"/>
                <a:gd name="connsiteX91" fmla="*/ 6034 w 11128"/>
                <a:gd name="connsiteY91" fmla="*/ 7197 h 10000"/>
                <a:gd name="connsiteX92" fmla="*/ 6034 w 11128"/>
                <a:gd name="connsiteY92" fmla="*/ 7283 h 10000"/>
                <a:gd name="connsiteX93" fmla="*/ 5969 w 11128"/>
                <a:gd name="connsiteY93" fmla="*/ 7455 h 10000"/>
                <a:gd name="connsiteX94" fmla="*/ 5875 w 11128"/>
                <a:gd name="connsiteY94" fmla="*/ 7584 h 10000"/>
                <a:gd name="connsiteX95" fmla="*/ 5843 w 11128"/>
                <a:gd name="connsiteY95" fmla="*/ 7713 h 10000"/>
                <a:gd name="connsiteX96" fmla="*/ 5685 w 11128"/>
                <a:gd name="connsiteY96" fmla="*/ 7843 h 10000"/>
                <a:gd name="connsiteX97" fmla="*/ 5937 w 11128"/>
                <a:gd name="connsiteY97" fmla="*/ 8706 h 10000"/>
                <a:gd name="connsiteX98" fmla="*/ 7078 w 11128"/>
                <a:gd name="connsiteY98" fmla="*/ 9095 h 10000"/>
                <a:gd name="connsiteX99" fmla="*/ 7078 w 11128"/>
                <a:gd name="connsiteY99" fmla="*/ 9138 h 10000"/>
                <a:gd name="connsiteX100" fmla="*/ 7109 w 11128"/>
                <a:gd name="connsiteY100" fmla="*/ 9181 h 10000"/>
                <a:gd name="connsiteX101" fmla="*/ 7173 w 11128"/>
                <a:gd name="connsiteY101" fmla="*/ 9268 h 10000"/>
                <a:gd name="connsiteX102" fmla="*/ 7204 w 11128"/>
                <a:gd name="connsiteY102" fmla="*/ 9396 h 10000"/>
                <a:gd name="connsiteX103" fmla="*/ 7267 w 11128"/>
                <a:gd name="connsiteY103" fmla="*/ 9570 h 10000"/>
                <a:gd name="connsiteX104" fmla="*/ 7267 w 11128"/>
                <a:gd name="connsiteY104" fmla="*/ 9742 h 10000"/>
                <a:gd name="connsiteX105" fmla="*/ 7267 w 11128"/>
                <a:gd name="connsiteY105" fmla="*/ 9956 h 10000"/>
                <a:gd name="connsiteX106" fmla="*/ 7426 w 11128"/>
                <a:gd name="connsiteY106" fmla="*/ 9956 h 10000"/>
                <a:gd name="connsiteX107" fmla="*/ 7426 w 11128"/>
                <a:gd name="connsiteY107" fmla="*/ 9396 h 10000"/>
                <a:gd name="connsiteX108" fmla="*/ 7426 w 11128"/>
                <a:gd name="connsiteY108" fmla="*/ 9181 h 10000"/>
                <a:gd name="connsiteX109" fmla="*/ 7393 w 11128"/>
                <a:gd name="connsiteY109" fmla="*/ 9095 h 10000"/>
                <a:gd name="connsiteX110" fmla="*/ 7331 w 11128"/>
                <a:gd name="connsiteY110" fmla="*/ 8965 h 10000"/>
                <a:gd name="connsiteX111" fmla="*/ 7299 w 11128"/>
                <a:gd name="connsiteY111" fmla="*/ 8878 h 10000"/>
                <a:gd name="connsiteX112" fmla="*/ 7267 w 11128"/>
                <a:gd name="connsiteY112" fmla="*/ 8878 h 10000"/>
                <a:gd name="connsiteX113" fmla="*/ 6509 w 11128"/>
                <a:gd name="connsiteY113" fmla="*/ 8620 h 10000"/>
                <a:gd name="connsiteX114" fmla="*/ 7013 w 11128"/>
                <a:gd name="connsiteY114" fmla="*/ 8447 h 10000"/>
                <a:gd name="connsiteX115" fmla="*/ 7267 w 11128"/>
                <a:gd name="connsiteY115" fmla="*/ 7713 h 10000"/>
                <a:gd name="connsiteX116" fmla="*/ 7173 w 11128"/>
                <a:gd name="connsiteY116" fmla="*/ 7627 h 10000"/>
                <a:gd name="connsiteX117" fmla="*/ 7078 w 11128"/>
                <a:gd name="connsiteY117" fmla="*/ 7541 h 10000"/>
                <a:gd name="connsiteX118" fmla="*/ 7013 w 11128"/>
                <a:gd name="connsiteY118" fmla="*/ 7412 h 10000"/>
                <a:gd name="connsiteX119" fmla="*/ 6983 w 11128"/>
                <a:gd name="connsiteY119" fmla="*/ 7283 h 10000"/>
                <a:gd name="connsiteX120" fmla="*/ 6983 w 11128"/>
                <a:gd name="connsiteY120" fmla="*/ 7152 h 10000"/>
                <a:gd name="connsiteX121" fmla="*/ 6983 w 11128"/>
                <a:gd name="connsiteY121" fmla="*/ 7152 h 10000"/>
                <a:gd name="connsiteX122" fmla="*/ 6919 w 11128"/>
                <a:gd name="connsiteY122" fmla="*/ 6980 h 10000"/>
                <a:gd name="connsiteX123" fmla="*/ 6888 w 11128"/>
                <a:gd name="connsiteY123" fmla="*/ 6594 h 10000"/>
                <a:gd name="connsiteX124" fmla="*/ 6856 w 11128"/>
                <a:gd name="connsiteY124" fmla="*/ 6032 h 10000"/>
                <a:gd name="connsiteX125" fmla="*/ 6856 w 11128"/>
                <a:gd name="connsiteY125" fmla="*/ 5471 h 10000"/>
                <a:gd name="connsiteX126" fmla="*/ 6919 w 11128"/>
                <a:gd name="connsiteY126" fmla="*/ 5082 h 10000"/>
                <a:gd name="connsiteX127" fmla="*/ 7109 w 11128"/>
                <a:gd name="connsiteY127" fmla="*/ 4909 h 10000"/>
                <a:gd name="connsiteX128" fmla="*/ 7331 w 11128"/>
                <a:gd name="connsiteY128" fmla="*/ 4781 h 10000"/>
                <a:gd name="connsiteX129" fmla="*/ 7521 w 11128"/>
                <a:gd name="connsiteY129" fmla="*/ 4738 h 10000"/>
                <a:gd name="connsiteX130" fmla="*/ 7615 w 11128"/>
                <a:gd name="connsiteY130" fmla="*/ 4738 h 10000"/>
                <a:gd name="connsiteX131" fmla="*/ 7615 w 11128"/>
                <a:gd name="connsiteY131" fmla="*/ 4738 h 10000"/>
                <a:gd name="connsiteX132" fmla="*/ 7711 w 11128"/>
                <a:gd name="connsiteY132" fmla="*/ 4738 h 10000"/>
                <a:gd name="connsiteX133" fmla="*/ 7900 w 11128"/>
                <a:gd name="connsiteY133" fmla="*/ 4781 h 10000"/>
                <a:gd name="connsiteX134" fmla="*/ 8153 w 11128"/>
                <a:gd name="connsiteY134" fmla="*/ 4909 h 10000"/>
                <a:gd name="connsiteX135" fmla="*/ 8344 w 11128"/>
                <a:gd name="connsiteY135" fmla="*/ 5082 h 10000"/>
                <a:gd name="connsiteX136" fmla="*/ 8437 w 11128"/>
                <a:gd name="connsiteY136" fmla="*/ 5471 h 10000"/>
                <a:gd name="connsiteX137" fmla="*/ 8407 w 11128"/>
                <a:gd name="connsiteY137" fmla="*/ 6032 h 10000"/>
                <a:gd name="connsiteX138" fmla="*/ 8344 w 11128"/>
                <a:gd name="connsiteY138" fmla="*/ 6594 h 10000"/>
                <a:gd name="connsiteX139" fmla="*/ 8311 w 11128"/>
                <a:gd name="connsiteY139" fmla="*/ 6980 h 10000"/>
                <a:gd name="connsiteX140" fmla="*/ 8311 w 11128"/>
                <a:gd name="connsiteY140" fmla="*/ 7152 h 10000"/>
                <a:gd name="connsiteX141" fmla="*/ 8311 w 11128"/>
                <a:gd name="connsiteY141" fmla="*/ 7152 h 10000"/>
                <a:gd name="connsiteX142" fmla="*/ 8248 w 11128"/>
                <a:gd name="connsiteY142" fmla="*/ 7283 h 10000"/>
                <a:gd name="connsiteX143" fmla="*/ 8217 w 11128"/>
                <a:gd name="connsiteY143" fmla="*/ 7412 h 10000"/>
                <a:gd name="connsiteX144" fmla="*/ 8153 w 11128"/>
                <a:gd name="connsiteY144" fmla="*/ 7541 h 10000"/>
                <a:gd name="connsiteX145" fmla="*/ 8123 w 11128"/>
                <a:gd name="connsiteY145" fmla="*/ 7627 h 10000"/>
                <a:gd name="connsiteX146" fmla="*/ 8027 w 11128"/>
                <a:gd name="connsiteY146" fmla="*/ 7713 h 10000"/>
                <a:gd name="connsiteX147" fmla="*/ 8217 w 11128"/>
                <a:gd name="connsiteY147" fmla="*/ 8447 h 10000"/>
                <a:gd name="connsiteX148" fmla="*/ 9167 w 11128"/>
                <a:gd name="connsiteY148" fmla="*/ 8748 h 10000"/>
                <a:gd name="connsiteX149" fmla="*/ 9167 w 11128"/>
                <a:gd name="connsiteY149" fmla="*/ 8748 h 10000"/>
                <a:gd name="connsiteX150" fmla="*/ 9229 w 11128"/>
                <a:gd name="connsiteY150" fmla="*/ 8835 h 10000"/>
                <a:gd name="connsiteX151" fmla="*/ 9262 w 11128"/>
                <a:gd name="connsiteY151" fmla="*/ 8878 h 10000"/>
                <a:gd name="connsiteX152" fmla="*/ 9262 w 11128"/>
                <a:gd name="connsiteY152" fmla="*/ 9006 h 10000"/>
                <a:gd name="connsiteX153" fmla="*/ 9292 w 11128"/>
                <a:gd name="connsiteY153" fmla="*/ 9138 h 10000"/>
                <a:gd name="connsiteX154" fmla="*/ 9292 w 11128"/>
                <a:gd name="connsiteY154" fmla="*/ 9697 h 10000"/>
                <a:gd name="connsiteX155" fmla="*/ 10053 w 11128"/>
                <a:gd name="connsiteY155" fmla="*/ 9138 h 10000"/>
                <a:gd name="connsiteX156" fmla="*/ 10623 w 11128"/>
                <a:gd name="connsiteY156" fmla="*/ 8318 h 10000"/>
                <a:gd name="connsiteX157" fmla="*/ 11002 w 11128"/>
                <a:gd name="connsiteY157" fmla="*/ 7283 h 10000"/>
                <a:gd name="connsiteX158" fmla="*/ 11128 w 11128"/>
                <a:gd name="connsiteY158" fmla="*/ 6074 h 10000"/>
                <a:gd name="connsiteX159" fmla="*/ 11033 w 11128"/>
                <a:gd name="connsiteY159" fmla="*/ 5039 h 10000"/>
                <a:gd name="connsiteX160" fmla="*/ 10779 w 11128"/>
                <a:gd name="connsiteY160" fmla="*/ 4089 h 10000"/>
                <a:gd name="connsiteX161" fmla="*/ 10305 w 11128"/>
                <a:gd name="connsiteY161" fmla="*/ 3357 h 10000"/>
                <a:gd name="connsiteX162" fmla="*/ 9768 w 11128"/>
                <a:gd name="connsiteY162" fmla="*/ 2710 h 10000"/>
                <a:gd name="connsiteX163" fmla="*/ 9071 w 11128"/>
                <a:gd name="connsiteY163" fmla="*/ 2365 h 10000"/>
                <a:gd name="connsiteX164" fmla="*/ 8311 w 11128"/>
                <a:gd name="connsiteY164" fmla="*/ 2236 h 10000"/>
                <a:gd name="connsiteX0" fmla="*/ 8389 w 11206"/>
                <a:gd name="connsiteY0" fmla="*/ 2236 h 10000"/>
                <a:gd name="connsiteX1" fmla="*/ 7882 w 11206"/>
                <a:gd name="connsiteY1" fmla="*/ 2236 h 10000"/>
                <a:gd name="connsiteX2" fmla="*/ 7409 w 11206"/>
                <a:gd name="connsiteY2" fmla="*/ 2408 h 10000"/>
                <a:gd name="connsiteX3" fmla="*/ 2346 w 11206"/>
                <a:gd name="connsiteY3" fmla="*/ 2926 h 10000"/>
                <a:gd name="connsiteX4" fmla="*/ 1206 w 11206"/>
                <a:gd name="connsiteY4" fmla="*/ 9439 h 10000"/>
                <a:gd name="connsiteX5" fmla="*/ 1206 w 11206"/>
                <a:gd name="connsiteY5" fmla="*/ 9138 h 10000"/>
                <a:gd name="connsiteX6" fmla="*/ 1270 w 11206"/>
                <a:gd name="connsiteY6" fmla="*/ 9006 h 10000"/>
                <a:gd name="connsiteX7" fmla="*/ 1270 w 11206"/>
                <a:gd name="connsiteY7" fmla="*/ 8878 h 10000"/>
                <a:gd name="connsiteX8" fmla="*/ 1301 w 11206"/>
                <a:gd name="connsiteY8" fmla="*/ 8835 h 10000"/>
                <a:gd name="connsiteX9" fmla="*/ 1365 w 11206"/>
                <a:gd name="connsiteY9" fmla="*/ 8748 h 10000"/>
                <a:gd name="connsiteX10" fmla="*/ 1365 w 11206"/>
                <a:gd name="connsiteY10" fmla="*/ 8748 h 10000"/>
                <a:gd name="connsiteX11" fmla="*/ 2314 w 11206"/>
                <a:gd name="connsiteY11" fmla="*/ 8447 h 10000"/>
                <a:gd name="connsiteX12" fmla="*/ 2504 w 11206"/>
                <a:gd name="connsiteY12" fmla="*/ 7713 h 10000"/>
                <a:gd name="connsiteX13" fmla="*/ 2409 w 11206"/>
                <a:gd name="connsiteY13" fmla="*/ 7627 h 10000"/>
                <a:gd name="connsiteX14" fmla="*/ 2346 w 11206"/>
                <a:gd name="connsiteY14" fmla="*/ 7541 h 10000"/>
                <a:gd name="connsiteX15" fmla="*/ 2314 w 11206"/>
                <a:gd name="connsiteY15" fmla="*/ 7412 h 10000"/>
                <a:gd name="connsiteX16" fmla="*/ 2250 w 11206"/>
                <a:gd name="connsiteY16" fmla="*/ 7283 h 10000"/>
                <a:gd name="connsiteX17" fmla="*/ 2219 w 11206"/>
                <a:gd name="connsiteY17" fmla="*/ 7197 h 10000"/>
                <a:gd name="connsiteX18" fmla="*/ 2219 w 11206"/>
                <a:gd name="connsiteY18" fmla="*/ 7152 h 10000"/>
                <a:gd name="connsiteX19" fmla="*/ 2219 w 11206"/>
                <a:gd name="connsiteY19" fmla="*/ 6980 h 10000"/>
                <a:gd name="connsiteX20" fmla="*/ 2188 w 11206"/>
                <a:gd name="connsiteY20" fmla="*/ 6594 h 10000"/>
                <a:gd name="connsiteX21" fmla="*/ 2124 w 11206"/>
                <a:gd name="connsiteY21" fmla="*/ 6032 h 10000"/>
                <a:gd name="connsiteX22" fmla="*/ 2091 w 11206"/>
                <a:gd name="connsiteY22" fmla="*/ 5471 h 10000"/>
                <a:gd name="connsiteX23" fmla="*/ 2188 w 11206"/>
                <a:gd name="connsiteY23" fmla="*/ 5082 h 10000"/>
                <a:gd name="connsiteX24" fmla="*/ 2409 w 11206"/>
                <a:gd name="connsiteY24" fmla="*/ 4909 h 10000"/>
                <a:gd name="connsiteX25" fmla="*/ 2630 w 11206"/>
                <a:gd name="connsiteY25" fmla="*/ 4781 h 10000"/>
                <a:gd name="connsiteX26" fmla="*/ 2820 w 11206"/>
                <a:gd name="connsiteY26" fmla="*/ 4738 h 10000"/>
                <a:gd name="connsiteX27" fmla="*/ 2914 w 11206"/>
                <a:gd name="connsiteY27" fmla="*/ 4738 h 10000"/>
                <a:gd name="connsiteX28" fmla="*/ 2914 w 11206"/>
                <a:gd name="connsiteY28" fmla="*/ 4738 h 10000"/>
                <a:gd name="connsiteX29" fmla="*/ 2979 w 11206"/>
                <a:gd name="connsiteY29" fmla="*/ 4738 h 10000"/>
                <a:gd name="connsiteX30" fmla="*/ 3168 w 11206"/>
                <a:gd name="connsiteY30" fmla="*/ 4781 h 10000"/>
                <a:gd name="connsiteX31" fmla="*/ 3390 w 11206"/>
                <a:gd name="connsiteY31" fmla="*/ 4909 h 10000"/>
                <a:gd name="connsiteX32" fmla="*/ 3578 w 11206"/>
                <a:gd name="connsiteY32" fmla="*/ 5082 h 10000"/>
                <a:gd name="connsiteX33" fmla="*/ 3674 w 11206"/>
                <a:gd name="connsiteY33" fmla="*/ 5471 h 10000"/>
                <a:gd name="connsiteX34" fmla="*/ 3674 w 11206"/>
                <a:gd name="connsiteY34" fmla="*/ 6032 h 10000"/>
                <a:gd name="connsiteX35" fmla="*/ 3643 w 11206"/>
                <a:gd name="connsiteY35" fmla="*/ 6594 h 10000"/>
                <a:gd name="connsiteX36" fmla="*/ 3578 w 11206"/>
                <a:gd name="connsiteY36" fmla="*/ 6980 h 10000"/>
                <a:gd name="connsiteX37" fmla="*/ 3547 w 11206"/>
                <a:gd name="connsiteY37" fmla="*/ 7152 h 10000"/>
                <a:gd name="connsiteX38" fmla="*/ 3547 w 11206"/>
                <a:gd name="connsiteY38" fmla="*/ 7197 h 10000"/>
                <a:gd name="connsiteX39" fmla="*/ 3547 w 11206"/>
                <a:gd name="connsiteY39" fmla="*/ 7283 h 10000"/>
                <a:gd name="connsiteX40" fmla="*/ 3485 w 11206"/>
                <a:gd name="connsiteY40" fmla="*/ 7412 h 10000"/>
                <a:gd name="connsiteX41" fmla="*/ 3452 w 11206"/>
                <a:gd name="connsiteY41" fmla="*/ 7541 h 10000"/>
                <a:gd name="connsiteX42" fmla="*/ 3358 w 11206"/>
                <a:gd name="connsiteY42" fmla="*/ 7627 h 10000"/>
                <a:gd name="connsiteX43" fmla="*/ 3327 w 11206"/>
                <a:gd name="connsiteY43" fmla="*/ 7713 h 10000"/>
                <a:gd name="connsiteX44" fmla="*/ 3485 w 11206"/>
                <a:gd name="connsiteY44" fmla="*/ 8447 h 10000"/>
                <a:gd name="connsiteX45" fmla="*/ 3991 w 11206"/>
                <a:gd name="connsiteY45" fmla="*/ 8620 h 10000"/>
                <a:gd name="connsiteX46" fmla="*/ 3264 w 11206"/>
                <a:gd name="connsiteY46" fmla="*/ 8878 h 10000"/>
                <a:gd name="connsiteX47" fmla="*/ 3232 w 11206"/>
                <a:gd name="connsiteY47" fmla="*/ 8878 h 10000"/>
                <a:gd name="connsiteX48" fmla="*/ 3168 w 11206"/>
                <a:gd name="connsiteY48" fmla="*/ 8965 h 10000"/>
                <a:gd name="connsiteX49" fmla="*/ 3136 w 11206"/>
                <a:gd name="connsiteY49" fmla="*/ 9095 h 10000"/>
                <a:gd name="connsiteX50" fmla="*/ 3074 w 11206"/>
                <a:gd name="connsiteY50" fmla="*/ 9181 h 10000"/>
                <a:gd name="connsiteX51" fmla="*/ 3074 w 11206"/>
                <a:gd name="connsiteY51" fmla="*/ 9396 h 10000"/>
                <a:gd name="connsiteX52" fmla="*/ 3074 w 11206"/>
                <a:gd name="connsiteY52" fmla="*/ 10000 h 10000"/>
                <a:gd name="connsiteX53" fmla="*/ 3327 w 11206"/>
                <a:gd name="connsiteY53" fmla="*/ 10000 h 10000"/>
                <a:gd name="connsiteX54" fmla="*/ 3327 w 11206"/>
                <a:gd name="connsiteY54" fmla="*/ 9570 h 10000"/>
                <a:gd name="connsiteX55" fmla="*/ 3327 w 11206"/>
                <a:gd name="connsiteY55" fmla="*/ 9396 h 10000"/>
                <a:gd name="connsiteX56" fmla="*/ 3358 w 11206"/>
                <a:gd name="connsiteY56" fmla="*/ 9268 h 10000"/>
                <a:gd name="connsiteX57" fmla="*/ 3390 w 11206"/>
                <a:gd name="connsiteY57" fmla="*/ 9181 h 10000"/>
                <a:gd name="connsiteX58" fmla="*/ 3452 w 11206"/>
                <a:gd name="connsiteY58" fmla="*/ 9138 h 10000"/>
                <a:gd name="connsiteX59" fmla="*/ 3452 w 11206"/>
                <a:gd name="connsiteY59" fmla="*/ 9095 h 10000"/>
                <a:gd name="connsiteX60" fmla="*/ 4591 w 11206"/>
                <a:gd name="connsiteY60" fmla="*/ 8706 h 10000"/>
                <a:gd name="connsiteX61" fmla="*/ 4814 w 11206"/>
                <a:gd name="connsiteY61" fmla="*/ 7843 h 10000"/>
                <a:gd name="connsiteX62" fmla="*/ 4719 w 11206"/>
                <a:gd name="connsiteY62" fmla="*/ 7713 h 10000"/>
                <a:gd name="connsiteX63" fmla="*/ 4624 w 11206"/>
                <a:gd name="connsiteY63" fmla="*/ 7584 h 10000"/>
                <a:gd name="connsiteX64" fmla="*/ 4591 w 11206"/>
                <a:gd name="connsiteY64" fmla="*/ 7455 h 10000"/>
                <a:gd name="connsiteX65" fmla="*/ 4561 w 11206"/>
                <a:gd name="connsiteY65" fmla="*/ 7283 h 10000"/>
                <a:gd name="connsiteX66" fmla="*/ 4497 w 11206"/>
                <a:gd name="connsiteY66" fmla="*/ 7197 h 10000"/>
                <a:gd name="connsiteX67" fmla="*/ 4497 w 11206"/>
                <a:gd name="connsiteY67" fmla="*/ 7152 h 10000"/>
                <a:gd name="connsiteX68" fmla="*/ 4497 w 11206"/>
                <a:gd name="connsiteY68" fmla="*/ 7023 h 10000"/>
                <a:gd name="connsiteX69" fmla="*/ 4466 w 11206"/>
                <a:gd name="connsiteY69" fmla="*/ 6722 h 10000"/>
                <a:gd name="connsiteX70" fmla="*/ 4402 w 11206"/>
                <a:gd name="connsiteY70" fmla="*/ 6204 h 10000"/>
                <a:gd name="connsiteX71" fmla="*/ 4371 w 11206"/>
                <a:gd name="connsiteY71" fmla="*/ 5644 h 10000"/>
                <a:gd name="connsiteX72" fmla="*/ 4371 w 11206"/>
                <a:gd name="connsiteY72" fmla="*/ 5169 h 10000"/>
                <a:gd name="connsiteX73" fmla="*/ 4402 w 11206"/>
                <a:gd name="connsiteY73" fmla="*/ 4781 h 10000"/>
                <a:gd name="connsiteX74" fmla="*/ 4591 w 11206"/>
                <a:gd name="connsiteY74" fmla="*/ 4478 h 10000"/>
                <a:gd name="connsiteX75" fmla="*/ 4814 w 11206"/>
                <a:gd name="connsiteY75" fmla="*/ 4349 h 10000"/>
                <a:gd name="connsiteX76" fmla="*/ 5035 w 11206"/>
                <a:gd name="connsiteY76" fmla="*/ 4220 h 10000"/>
                <a:gd name="connsiteX77" fmla="*/ 5225 w 11206"/>
                <a:gd name="connsiteY77" fmla="*/ 4220 h 10000"/>
                <a:gd name="connsiteX78" fmla="*/ 5321 w 11206"/>
                <a:gd name="connsiteY78" fmla="*/ 4220 h 10000"/>
                <a:gd name="connsiteX79" fmla="*/ 5321 w 11206"/>
                <a:gd name="connsiteY79" fmla="*/ 4220 h 10000"/>
                <a:gd name="connsiteX80" fmla="*/ 5384 w 11206"/>
                <a:gd name="connsiteY80" fmla="*/ 4220 h 10000"/>
                <a:gd name="connsiteX81" fmla="*/ 5542 w 11206"/>
                <a:gd name="connsiteY81" fmla="*/ 4220 h 10000"/>
                <a:gd name="connsiteX82" fmla="*/ 5763 w 11206"/>
                <a:gd name="connsiteY82" fmla="*/ 4349 h 10000"/>
                <a:gd name="connsiteX83" fmla="*/ 6015 w 11206"/>
                <a:gd name="connsiteY83" fmla="*/ 4478 h 10000"/>
                <a:gd name="connsiteX84" fmla="*/ 6174 w 11206"/>
                <a:gd name="connsiteY84" fmla="*/ 4781 h 10000"/>
                <a:gd name="connsiteX85" fmla="*/ 6269 w 11206"/>
                <a:gd name="connsiteY85" fmla="*/ 5169 h 10000"/>
                <a:gd name="connsiteX86" fmla="*/ 6237 w 11206"/>
                <a:gd name="connsiteY86" fmla="*/ 5644 h 10000"/>
                <a:gd name="connsiteX87" fmla="*/ 6237 w 11206"/>
                <a:gd name="connsiteY87" fmla="*/ 6204 h 10000"/>
                <a:gd name="connsiteX88" fmla="*/ 6143 w 11206"/>
                <a:gd name="connsiteY88" fmla="*/ 6722 h 10000"/>
                <a:gd name="connsiteX89" fmla="*/ 6143 w 11206"/>
                <a:gd name="connsiteY89" fmla="*/ 7023 h 10000"/>
                <a:gd name="connsiteX90" fmla="*/ 6112 w 11206"/>
                <a:gd name="connsiteY90" fmla="*/ 7152 h 10000"/>
                <a:gd name="connsiteX91" fmla="*/ 6112 w 11206"/>
                <a:gd name="connsiteY91" fmla="*/ 7197 h 10000"/>
                <a:gd name="connsiteX92" fmla="*/ 6112 w 11206"/>
                <a:gd name="connsiteY92" fmla="*/ 7283 h 10000"/>
                <a:gd name="connsiteX93" fmla="*/ 6047 w 11206"/>
                <a:gd name="connsiteY93" fmla="*/ 7455 h 10000"/>
                <a:gd name="connsiteX94" fmla="*/ 5953 w 11206"/>
                <a:gd name="connsiteY94" fmla="*/ 7584 h 10000"/>
                <a:gd name="connsiteX95" fmla="*/ 5921 w 11206"/>
                <a:gd name="connsiteY95" fmla="*/ 7713 h 10000"/>
                <a:gd name="connsiteX96" fmla="*/ 5763 w 11206"/>
                <a:gd name="connsiteY96" fmla="*/ 7843 h 10000"/>
                <a:gd name="connsiteX97" fmla="*/ 6015 w 11206"/>
                <a:gd name="connsiteY97" fmla="*/ 8706 h 10000"/>
                <a:gd name="connsiteX98" fmla="*/ 7156 w 11206"/>
                <a:gd name="connsiteY98" fmla="*/ 9095 h 10000"/>
                <a:gd name="connsiteX99" fmla="*/ 7156 w 11206"/>
                <a:gd name="connsiteY99" fmla="*/ 9138 h 10000"/>
                <a:gd name="connsiteX100" fmla="*/ 7187 w 11206"/>
                <a:gd name="connsiteY100" fmla="*/ 9181 h 10000"/>
                <a:gd name="connsiteX101" fmla="*/ 7251 w 11206"/>
                <a:gd name="connsiteY101" fmla="*/ 9268 h 10000"/>
                <a:gd name="connsiteX102" fmla="*/ 7282 w 11206"/>
                <a:gd name="connsiteY102" fmla="*/ 9396 h 10000"/>
                <a:gd name="connsiteX103" fmla="*/ 7345 w 11206"/>
                <a:gd name="connsiteY103" fmla="*/ 9570 h 10000"/>
                <a:gd name="connsiteX104" fmla="*/ 7345 w 11206"/>
                <a:gd name="connsiteY104" fmla="*/ 9742 h 10000"/>
                <a:gd name="connsiteX105" fmla="*/ 7345 w 11206"/>
                <a:gd name="connsiteY105" fmla="*/ 9956 h 10000"/>
                <a:gd name="connsiteX106" fmla="*/ 7504 w 11206"/>
                <a:gd name="connsiteY106" fmla="*/ 9956 h 10000"/>
                <a:gd name="connsiteX107" fmla="*/ 7504 w 11206"/>
                <a:gd name="connsiteY107" fmla="*/ 9396 h 10000"/>
                <a:gd name="connsiteX108" fmla="*/ 7504 w 11206"/>
                <a:gd name="connsiteY108" fmla="*/ 9181 h 10000"/>
                <a:gd name="connsiteX109" fmla="*/ 7471 w 11206"/>
                <a:gd name="connsiteY109" fmla="*/ 9095 h 10000"/>
                <a:gd name="connsiteX110" fmla="*/ 7409 w 11206"/>
                <a:gd name="connsiteY110" fmla="*/ 8965 h 10000"/>
                <a:gd name="connsiteX111" fmla="*/ 7377 w 11206"/>
                <a:gd name="connsiteY111" fmla="*/ 8878 h 10000"/>
                <a:gd name="connsiteX112" fmla="*/ 7345 w 11206"/>
                <a:gd name="connsiteY112" fmla="*/ 8878 h 10000"/>
                <a:gd name="connsiteX113" fmla="*/ 6587 w 11206"/>
                <a:gd name="connsiteY113" fmla="*/ 8620 h 10000"/>
                <a:gd name="connsiteX114" fmla="*/ 7091 w 11206"/>
                <a:gd name="connsiteY114" fmla="*/ 8447 h 10000"/>
                <a:gd name="connsiteX115" fmla="*/ 7345 w 11206"/>
                <a:gd name="connsiteY115" fmla="*/ 7713 h 10000"/>
                <a:gd name="connsiteX116" fmla="*/ 7251 w 11206"/>
                <a:gd name="connsiteY116" fmla="*/ 7627 h 10000"/>
                <a:gd name="connsiteX117" fmla="*/ 7156 w 11206"/>
                <a:gd name="connsiteY117" fmla="*/ 7541 h 10000"/>
                <a:gd name="connsiteX118" fmla="*/ 7091 w 11206"/>
                <a:gd name="connsiteY118" fmla="*/ 7412 h 10000"/>
                <a:gd name="connsiteX119" fmla="*/ 7061 w 11206"/>
                <a:gd name="connsiteY119" fmla="*/ 7283 h 10000"/>
                <a:gd name="connsiteX120" fmla="*/ 7061 w 11206"/>
                <a:gd name="connsiteY120" fmla="*/ 7152 h 10000"/>
                <a:gd name="connsiteX121" fmla="*/ 7061 w 11206"/>
                <a:gd name="connsiteY121" fmla="*/ 7152 h 10000"/>
                <a:gd name="connsiteX122" fmla="*/ 6997 w 11206"/>
                <a:gd name="connsiteY122" fmla="*/ 6980 h 10000"/>
                <a:gd name="connsiteX123" fmla="*/ 6966 w 11206"/>
                <a:gd name="connsiteY123" fmla="*/ 6594 h 10000"/>
                <a:gd name="connsiteX124" fmla="*/ 6934 w 11206"/>
                <a:gd name="connsiteY124" fmla="*/ 6032 h 10000"/>
                <a:gd name="connsiteX125" fmla="*/ 6934 w 11206"/>
                <a:gd name="connsiteY125" fmla="*/ 5471 h 10000"/>
                <a:gd name="connsiteX126" fmla="*/ 6997 w 11206"/>
                <a:gd name="connsiteY126" fmla="*/ 5082 h 10000"/>
                <a:gd name="connsiteX127" fmla="*/ 7187 w 11206"/>
                <a:gd name="connsiteY127" fmla="*/ 4909 h 10000"/>
                <a:gd name="connsiteX128" fmla="*/ 7409 w 11206"/>
                <a:gd name="connsiteY128" fmla="*/ 4781 h 10000"/>
                <a:gd name="connsiteX129" fmla="*/ 7599 w 11206"/>
                <a:gd name="connsiteY129" fmla="*/ 4738 h 10000"/>
                <a:gd name="connsiteX130" fmla="*/ 7693 w 11206"/>
                <a:gd name="connsiteY130" fmla="*/ 4738 h 10000"/>
                <a:gd name="connsiteX131" fmla="*/ 7693 w 11206"/>
                <a:gd name="connsiteY131" fmla="*/ 4738 h 10000"/>
                <a:gd name="connsiteX132" fmla="*/ 7789 w 11206"/>
                <a:gd name="connsiteY132" fmla="*/ 4738 h 10000"/>
                <a:gd name="connsiteX133" fmla="*/ 7978 w 11206"/>
                <a:gd name="connsiteY133" fmla="*/ 4781 h 10000"/>
                <a:gd name="connsiteX134" fmla="*/ 8231 w 11206"/>
                <a:gd name="connsiteY134" fmla="*/ 4909 h 10000"/>
                <a:gd name="connsiteX135" fmla="*/ 8422 w 11206"/>
                <a:gd name="connsiteY135" fmla="*/ 5082 h 10000"/>
                <a:gd name="connsiteX136" fmla="*/ 8515 w 11206"/>
                <a:gd name="connsiteY136" fmla="*/ 5471 h 10000"/>
                <a:gd name="connsiteX137" fmla="*/ 8485 w 11206"/>
                <a:gd name="connsiteY137" fmla="*/ 6032 h 10000"/>
                <a:gd name="connsiteX138" fmla="*/ 8422 w 11206"/>
                <a:gd name="connsiteY138" fmla="*/ 6594 h 10000"/>
                <a:gd name="connsiteX139" fmla="*/ 8389 w 11206"/>
                <a:gd name="connsiteY139" fmla="*/ 6980 h 10000"/>
                <a:gd name="connsiteX140" fmla="*/ 8389 w 11206"/>
                <a:gd name="connsiteY140" fmla="*/ 7152 h 10000"/>
                <a:gd name="connsiteX141" fmla="*/ 8389 w 11206"/>
                <a:gd name="connsiteY141" fmla="*/ 7152 h 10000"/>
                <a:gd name="connsiteX142" fmla="*/ 8326 w 11206"/>
                <a:gd name="connsiteY142" fmla="*/ 7283 h 10000"/>
                <a:gd name="connsiteX143" fmla="*/ 8295 w 11206"/>
                <a:gd name="connsiteY143" fmla="*/ 7412 h 10000"/>
                <a:gd name="connsiteX144" fmla="*/ 8231 w 11206"/>
                <a:gd name="connsiteY144" fmla="*/ 7541 h 10000"/>
                <a:gd name="connsiteX145" fmla="*/ 8201 w 11206"/>
                <a:gd name="connsiteY145" fmla="*/ 7627 h 10000"/>
                <a:gd name="connsiteX146" fmla="*/ 8105 w 11206"/>
                <a:gd name="connsiteY146" fmla="*/ 7713 h 10000"/>
                <a:gd name="connsiteX147" fmla="*/ 8295 w 11206"/>
                <a:gd name="connsiteY147" fmla="*/ 8447 h 10000"/>
                <a:gd name="connsiteX148" fmla="*/ 9245 w 11206"/>
                <a:gd name="connsiteY148" fmla="*/ 8748 h 10000"/>
                <a:gd name="connsiteX149" fmla="*/ 9245 w 11206"/>
                <a:gd name="connsiteY149" fmla="*/ 8748 h 10000"/>
                <a:gd name="connsiteX150" fmla="*/ 9307 w 11206"/>
                <a:gd name="connsiteY150" fmla="*/ 8835 h 10000"/>
                <a:gd name="connsiteX151" fmla="*/ 9340 w 11206"/>
                <a:gd name="connsiteY151" fmla="*/ 8878 h 10000"/>
                <a:gd name="connsiteX152" fmla="*/ 9340 w 11206"/>
                <a:gd name="connsiteY152" fmla="*/ 9006 h 10000"/>
                <a:gd name="connsiteX153" fmla="*/ 9370 w 11206"/>
                <a:gd name="connsiteY153" fmla="*/ 9138 h 10000"/>
                <a:gd name="connsiteX154" fmla="*/ 9370 w 11206"/>
                <a:gd name="connsiteY154" fmla="*/ 9697 h 10000"/>
                <a:gd name="connsiteX155" fmla="*/ 10131 w 11206"/>
                <a:gd name="connsiteY155" fmla="*/ 9138 h 10000"/>
                <a:gd name="connsiteX156" fmla="*/ 10701 w 11206"/>
                <a:gd name="connsiteY156" fmla="*/ 8318 h 10000"/>
                <a:gd name="connsiteX157" fmla="*/ 11080 w 11206"/>
                <a:gd name="connsiteY157" fmla="*/ 7283 h 10000"/>
                <a:gd name="connsiteX158" fmla="*/ 11206 w 11206"/>
                <a:gd name="connsiteY158" fmla="*/ 6074 h 10000"/>
                <a:gd name="connsiteX159" fmla="*/ 11111 w 11206"/>
                <a:gd name="connsiteY159" fmla="*/ 5039 h 10000"/>
                <a:gd name="connsiteX160" fmla="*/ 10857 w 11206"/>
                <a:gd name="connsiteY160" fmla="*/ 4089 h 10000"/>
                <a:gd name="connsiteX161" fmla="*/ 10383 w 11206"/>
                <a:gd name="connsiteY161" fmla="*/ 3357 h 10000"/>
                <a:gd name="connsiteX162" fmla="*/ 9846 w 11206"/>
                <a:gd name="connsiteY162" fmla="*/ 2710 h 10000"/>
                <a:gd name="connsiteX163" fmla="*/ 9149 w 11206"/>
                <a:gd name="connsiteY163" fmla="*/ 2365 h 10000"/>
                <a:gd name="connsiteX164" fmla="*/ 8389 w 11206"/>
                <a:gd name="connsiteY164" fmla="*/ 2236 h 10000"/>
                <a:gd name="connsiteX0" fmla="*/ 8389 w 11206"/>
                <a:gd name="connsiteY0" fmla="*/ 2236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163" fmla="*/ 8389 w 11206"/>
                <a:gd name="connsiteY163" fmla="*/ 2236 h 10000"/>
                <a:gd name="connsiteX0" fmla="*/ 9149 w 11206"/>
                <a:gd name="connsiteY0" fmla="*/ 2365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0" fmla="*/ 9846 w 11206"/>
                <a:gd name="connsiteY0" fmla="*/ 2710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0" fmla="*/ 10383 w 11206"/>
                <a:gd name="connsiteY0" fmla="*/ 3357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0" fmla="*/ 10857 w 11206"/>
                <a:gd name="connsiteY0" fmla="*/ 408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0" fmla="*/ 11111 w 11206"/>
                <a:gd name="connsiteY0" fmla="*/ 503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0" fmla="*/ 11206 w 11206"/>
                <a:gd name="connsiteY0" fmla="*/ 6074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0" fmla="*/ 11080 w 11080"/>
                <a:gd name="connsiteY0" fmla="*/ 7283 h 10000"/>
                <a:gd name="connsiteX1" fmla="*/ 7409 w 11080"/>
                <a:gd name="connsiteY1" fmla="*/ 2408 h 10000"/>
                <a:gd name="connsiteX2" fmla="*/ 2346 w 11080"/>
                <a:gd name="connsiteY2" fmla="*/ 2926 h 10000"/>
                <a:gd name="connsiteX3" fmla="*/ 1206 w 11080"/>
                <a:gd name="connsiteY3" fmla="*/ 9439 h 10000"/>
                <a:gd name="connsiteX4" fmla="*/ 1206 w 11080"/>
                <a:gd name="connsiteY4" fmla="*/ 9138 h 10000"/>
                <a:gd name="connsiteX5" fmla="*/ 1270 w 11080"/>
                <a:gd name="connsiteY5" fmla="*/ 9006 h 10000"/>
                <a:gd name="connsiteX6" fmla="*/ 1270 w 11080"/>
                <a:gd name="connsiteY6" fmla="*/ 8878 h 10000"/>
                <a:gd name="connsiteX7" fmla="*/ 1301 w 11080"/>
                <a:gd name="connsiteY7" fmla="*/ 8835 h 10000"/>
                <a:gd name="connsiteX8" fmla="*/ 1365 w 11080"/>
                <a:gd name="connsiteY8" fmla="*/ 8748 h 10000"/>
                <a:gd name="connsiteX9" fmla="*/ 1365 w 11080"/>
                <a:gd name="connsiteY9" fmla="*/ 8748 h 10000"/>
                <a:gd name="connsiteX10" fmla="*/ 2314 w 11080"/>
                <a:gd name="connsiteY10" fmla="*/ 8447 h 10000"/>
                <a:gd name="connsiteX11" fmla="*/ 2504 w 11080"/>
                <a:gd name="connsiteY11" fmla="*/ 7713 h 10000"/>
                <a:gd name="connsiteX12" fmla="*/ 2409 w 11080"/>
                <a:gd name="connsiteY12" fmla="*/ 7627 h 10000"/>
                <a:gd name="connsiteX13" fmla="*/ 2346 w 11080"/>
                <a:gd name="connsiteY13" fmla="*/ 7541 h 10000"/>
                <a:gd name="connsiteX14" fmla="*/ 2314 w 11080"/>
                <a:gd name="connsiteY14" fmla="*/ 7412 h 10000"/>
                <a:gd name="connsiteX15" fmla="*/ 2250 w 11080"/>
                <a:gd name="connsiteY15" fmla="*/ 7283 h 10000"/>
                <a:gd name="connsiteX16" fmla="*/ 2219 w 11080"/>
                <a:gd name="connsiteY16" fmla="*/ 7197 h 10000"/>
                <a:gd name="connsiteX17" fmla="*/ 2219 w 11080"/>
                <a:gd name="connsiteY17" fmla="*/ 7152 h 10000"/>
                <a:gd name="connsiteX18" fmla="*/ 2219 w 11080"/>
                <a:gd name="connsiteY18" fmla="*/ 6980 h 10000"/>
                <a:gd name="connsiteX19" fmla="*/ 2188 w 11080"/>
                <a:gd name="connsiteY19" fmla="*/ 6594 h 10000"/>
                <a:gd name="connsiteX20" fmla="*/ 2124 w 11080"/>
                <a:gd name="connsiteY20" fmla="*/ 6032 h 10000"/>
                <a:gd name="connsiteX21" fmla="*/ 2091 w 11080"/>
                <a:gd name="connsiteY21" fmla="*/ 5471 h 10000"/>
                <a:gd name="connsiteX22" fmla="*/ 2188 w 11080"/>
                <a:gd name="connsiteY22" fmla="*/ 5082 h 10000"/>
                <a:gd name="connsiteX23" fmla="*/ 2409 w 11080"/>
                <a:gd name="connsiteY23" fmla="*/ 4909 h 10000"/>
                <a:gd name="connsiteX24" fmla="*/ 2630 w 11080"/>
                <a:gd name="connsiteY24" fmla="*/ 4781 h 10000"/>
                <a:gd name="connsiteX25" fmla="*/ 2820 w 11080"/>
                <a:gd name="connsiteY25" fmla="*/ 4738 h 10000"/>
                <a:gd name="connsiteX26" fmla="*/ 2914 w 11080"/>
                <a:gd name="connsiteY26" fmla="*/ 4738 h 10000"/>
                <a:gd name="connsiteX27" fmla="*/ 2914 w 11080"/>
                <a:gd name="connsiteY27" fmla="*/ 4738 h 10000"/>
                <a:gd name="connsiteX28" fmla="*/ 2979 w 11080"/>
                <a:gd name="connsiteY28" fmla="*/ 4738 h 10000"/>
                <a:gd name="connsiteX29" fmla="*/ 3168 w 11080"/>
                <a:gd name="connsiteY29" fmla="*/ 4781 h 10000"/>
                <a:gd name="connsiteX30" fmla="*/ 3390 w 11080"/>
                <a:gd name="connsiteY30" fmla="*/ 4909 h 10000"/>
                <a:gd name="connsiteX31" fmla="*/ 3578 w 11080"/>
                <a:gd name="connsiteY31" fmla="*/ 5082 h 10000"/>
                <a:gd name="connsiteX32" fmla="*/ 3674 w 11080"/>
                <a:gd name="connsiteY32" fmla="*/ 5471 h 10000"/>
                <a:gd name="connsiteX33" fmla="*/ 3674 w 11080"/>
                <a:gd name="connsiteY33" fmla="*/ 6032 h 10000"/>
                <a:gd name="connsiteX34" fmla="*/ 3643 w 11080"/>
                <a:gd name="connsiteY34" fmla="*/ 6594 h 10000"/>
                <a:gd name="connsiteX35" fmla="*/ 3578 w 11080"/>
                <a:gd name="connsiteY35" fmla="*/ 6980 h 10000"/>
                <a:gd name="connsiteX36" fmla="*/ 3547 w 11080"/>
                <a:gd name="connsiteY36" fmla="*/ 7152 h 10000"/>
                <a:gd name="connsiteX37" fmla="*/ 3547 w 11080"/>
                <a:gd name="connsiteY37" fmla="*/ 7197 h 10000"/>
                <a:gd name="connsiteX38" fmla="*/ 3547 w 11080"/>
                <a:gd name="connsiteY38" fmla="*/ 7283 h 10000"/>
                <a:gd name="connsiteX39" fmla="*/ 3485 w 11080"/>
                <a:gd name="connsiteY39" fmla="*/ 7412 h 10000"/>
                <a:gd name="connsiteX40" fmla="*/ 3452 w 11080"/>
                <a:gd name="connsiteY40" fmla="*/ 7541 h 10000"/>
                <a:gd name="connsiteX41" fmla="*/ 3358 w 11080"/>
                <a:gd name="connsiteY41" fmla="*/ 7627 h 10000"/>
                <a:gd name="connsiteX42" fmla="*/ 3327 w 11080"/>
                <a:gd name="connsiteY42" fmla="*/ 7713 h 10000"/>
                <a:gd name="connsiteX43" fmla="*/ 3485 w 11080"/>
                <a:gd name="connsiteY43" fmla="*/ 8447 h 10000"/>
                <a:gd name="connsiteX44" fmla="*/ 3991 w 11080"/>
                <a:gd name="connsiteY44" fmla="*/ 8620 h 10000"/>
                <a:gd name="connsiteX45" fmla="*/ 3264 w 11080"/>
                <a:gd name="connsiteY45" fmla="*/ 8878 h 10000"/>
                <a:gd name="connsiteX46" fmla="*/ 3232 w 11080"/>
                <a:gd name="connsiteY46" fmla="*/ 8878 h 10000"/>
                <a:gd name="connsiteX47" fmla="*/ 3168 w 11080"/>
                <a:gd name="connsiteY47" fmla="*/ 8965 h 10000"/>
                <a:gd name="connsiteX48" fmla="*/ 3136 w 11080"/>
                <a:gd name="connsiteY48" fmla="*/ 9095 h 10000"/>
                <a:gd name="connsiteX49" fmla="*/ 3074 w 11080"/>
                <a:gd name="connsiteY49" fmla="*/ 9181 h 10000"/>
                <a:gd name="connsiteX50" fmla="*/ 3074 w 11080"/>
                <a:gd name="connsiteY50" fmla="*/ 9396 h 10000"/>
                <a:gd name="connsiteX51" fmla="*/ 3074 w 11080"/>
                <a:gd name="connsiteY51" fmla="*/ 10000 h 10000"/>
                <a:gd name="connsiteX52" fmla="*/ 3327 w 11080"/>
                <a:gd name="connsiteY52" fmla="*/ 10000 h 10000"/>
                <a:gd name="connsiteX53" fmla="*/ 3327 w 11080"/>
                <a:gd name="connsiteY53" fmla="*/ 9570 h 10000"/>
                <a:gd name="connsiteX54" fmla="*/ 3327 w 11080"/>
                <a:gd name="connsiteY54" fmla="*/ 9396 h 10000"/>
                <a:gd name="connsiteX55" fmla="*/ 3358 w 11080"/>
                <a:gd name="connsiteY55" fmla="*/ 9268 h 10000"/>
                <a:gd name="connsiteX56" fmla="*/ 3390 w 11080"/>
                <a:gd name="connsiteY56" fmla="*/ 9181 h 10000"/>
                <a:gd name="connsiteX57" fmla="*/ 3452 w 11080"/>
                <a:gd name="connsiteY57" fmla="*/ 9138 h 10000"/>
                <a:gd name="connsiteX58" fmla="*/ 3452 w 11080"/>
                <a:gd name="connsiteY58" fmla="*/ 9095 h 10000"/>
                <a:gd name="connsiteX59" fmla="*/ 4591 w 11080"/>
                <a:gd name="connsiteY59" fmla="*/ 8706 h 10000"/>
                <a:gd name="connsiteX60" fmla="*/ 4814 w 11080"/>
                <a:gd name="connsiteY60" fmla="*/ 7843 h 10000"/>
                <a:gd name="connsiteX61" fmla="*/ 4719 w 11080"/>
                <a:gd name="connsiteY61" fmla="*/ 7713 h 10000"/>
                <a:gd name="connsiteX62" fmla="*/ 4624 w 11080"/>
                <a:gd name="connsiteY62" fmla="*/ 7584 h 10000"/>
                <a:gd name="connsiteX63" fmla="*/ 4591 w 11080"/>
                <a:gd name="connsiteY63" fmla="*/ 7455 h 10000"/>
                <a:gd name="connsiteX64" fmla="*/ 4561 w 11080"/>
                <a:gd name="connsiteY64" fmla="*/ 7283 h 10000"/>
                <a:gd name="connsiteX65" fmla="*/ 4497 w 11080"/>
                <a:gd name="connsiteY65" fmla="*/ 7197 h 10000"/>
                <a:gd name="connsiteX66" fmla="*/ 4497 w 11080"/>
                <a:gd name="connsiteY66" fmla="*/ 7152 h 10000"/>
                <a:gd name="connsiteX67" fmla="*/ 4497 w 11080"/>
                <a:gd name="connsiteY67" fmla="*/ 7023 h 10000"/>
                <a:gd name="connsiteX68" fmla="*/ 4466 w 11080"/>
                <a:gd name="connsiteY68" fmla="*/ 6722 h 10000"/>
                <a:gd name="connsiteX69" fmla="*/ 4402 w 11080"/>
                <a:gd name="connsiteY69" fmla="*/ 6204 h 10000"/>
                <a:gd name="connsiteX70" fmla="*/ 4371 w 11080"/>
                <a:gd name="connsiteY70" fmla="*/ 5644 h 10000"/>
                <a:gd name="connsiteX71" fmla="*/ 4371 w 11080"/>
                <a:gd name="connsiteY71" fmla="*/ 5169 h 10000"/>
                <a:gd name="connsiteX72" fmla="*/ 4402 w 11080"/>
                <a:gd name="connsiteY72" fmla="*/ 4781 h 10000"/>
                <a:gd name="connsiteX73" fmla="*/ 4591 w 11080"/>
                <a:gd name="connsiteY73" fmla="*/ 4478 h 10000"/>
                <a:gd name="connsiteX74" fmla="*/ 4814 w 11080"/>
                <a:gd name="connsiteY74" fmla="*/ 4349 h 10000"/>
                <a:gd name="connsiteX75" fmla="*/ 5035 w 11080"/>
                <a:gd name="connsiteY75" fmla="*/ 4220 h 10000"/>
                <a:gd name="connsiteX76" fmla="*/ 5225 w 11080"/>
                <a:gd name="connsiteY76" fmla="*/ 4220 h 10000"/>
                <a:gd name="connsiteX77" fmla="*/ 5321 w 11080"/>
                <a:gd name="connsiteY77" fmla="*/ 4220 h 10000"/>
                <a:gd name="connsiteX78" fmla="*/ 5321 w 11080"/>
                <a:gd name="connsiteY78" fmla="*/ 4220 h 10000"/>
                <a:gd name="connsiteX79" fmla="*/ 5384 w 11080"/>
                <a:gd name="connsiteY79" fmla="*/ 4220 h 10000"/>
                <a:gd name="connsiteX80" fmla="*/ 5542 w 11080"/>
                <a:gd name="connsiteY80" fmla="*/ 4220 h 10000"/>
                <a:gd name="connsiteX81" fmla="*/ 5763 w 11080"/>
                <a:gd name="connsiteY81" fmla="*/ 4349 h 10000"/>
                <a:gd name="connsiteX82" fmla="*/ 6015 w 11080"/>
                <a:gd name="connsiteY82" fmla="*/ 4478 h 10000"/>
                <a:gd name="connsiteX83" fmla="*/ 6174 w 11080"/>
                <a:gd name="connsiteY83" fmla="*/ 4781 h 10000"/>
                <a:gd name="connsiteX84" fmla="*/ 6269 w 11080"/>
                <a:gd name="connsiteY84" fmla="*/ 5169 h 10000"/>
                <a:gd name="connsiteX85" fmla="*/ 6237 w 11080"/>
                <a:gd name="connsiteY85" fmla="*/ 5644 h 10000"/>
                <a:gd name="connsiteX86" fmla="*/ 6237 w 11080"/>
                <a:gd name="connsiteY86" fmla="*/ 6204 h 10000"/>
                <a:gd name="connsiteX87" fmla="*/ 6143 w 11080"/>
                <a:gd name="connsiteY87" fmla="*/ 6722 h 10000"/>
                <a:gd name="connsiteX88" fmla="*/ 6143 w 11080"/>
                <a:gd name="connsiteY88" fmla="*/ 7023 h 10000"/>
                <a:gd name="connsiteX89" fmla="*/ 6112 w 11080"/>
                <a:gd name="connsiteY89" fmla="*/ 7152 h 10000"/>
                <a:gd name="connsiteX90" fmla="*/ 6112 w 11080"/>
                <a:gd name="connsiteY90" fmla="*/ 7197 h 10000"/>
                <a:gd name="connsiteX91" fmla="*/ 6112 w 11080"/>
                <a:gd name="connsiteY91" fmla="*/ 7283 h 10000"/>
                <a:gd name="connsiteX92" fmla="*/ 6047 w 11080"/>
                <a:gd name="connsiteY92" fmla="*/ 7455 h 10000"/>
                <a:gd name="connsiteX93" fmla="*/ 5953 w 11080"/>
                <a:gd name="connsiteY93" fmla="*/ 7584 h 10000"/>
                <a:gd name="connsiteX94" fmla="*/ 5921 w 11080"/>
                <a:gd name="connsiteY94" fmla="*/ 7713 h 10000"/>
                <a:gd name="connsiteX95" fmla="*/ 5763 w 11080"/>
                <a:gd name="connsiteY95" fmla="*/ 7843 h 10000"/>
                <a:gd name="connsiteX96" fmla="*/ 6015 w 11080"/>
                <a:gd name="connsiteY96" fmla="*/ 8706 h 10000"/>
                <a:gd name="connsiteX97" fmla="*/ 7156 w 11080"/>
                <a:gd name="connsiteY97" fmla="*/ 9095 h 10000"/>
                <a:gd name="connsiteX98" fmla="*/ 7156 w 11080"/>
                <a:gd name="connsiteY98" fmla="*/ 9138 h 10000"/>
                <a:gd name="connsiteX99" fmla="*/ 7187 w 11080"/>
                <a:gd name="connsiteY99" fmla="*/ 9181 h 10000"/>
                <a:gd name="connsiteX100" fmla="*/ 7251 w 11080"/>
                <a:gd name="connsiteY100" fmla="*/ 9268 h 10000"/>
                <a:gd name="connsiteX101" fmla="*/ 7282 w 11080"/>
                <a:gd name="connsiteY101" fmla="*/ 9396 h 10000"/>
                <a:gd name="connsiteX102" fmla="*/ 7345 w 11080"/>
                <a:gd name="connsiteY102" fmla="*/ 9570 h 10000"/>
                <a:gd name="connsiteX103" fmla="*/ 7345 w 11080"/>
                <a:gd name="connsiteY103" fmla="*/ 9742 h 10000"/>
                <a:gd name="connsiteX104" fmla="*/ 7345 w 11080"/>
                <a:gd name="connsiteY104" fmla="*/ 9956 h 10000"/>
                <a:gd name="connsiteX105" fmla="*/ 7504 w 11080"/>
                <a:gd name="connsiteY105" fmla="*/ 9956 h 10000"/>
                <a:gd name="connsiteX106" fmla="*/ 7504 w 11080"/>
                <a:gd name="connsiteY106" fmla="*/ 9396 h 10000"/>
                <a:gd name="connsiteX107" fmla="*/ 7504 w 11080"/>
                <a:gd name="connsiteY107" fmla="*/ 9181 h 10000"/>
                <a:gd name="connsiteX108" fmla="*/ 7471 w 11080"/>
                <a:gd name="connsiteY108" fmla="*/ 9095 h 10000"/>
                <a:gd name="connsiteX109" fmla="*/ 7409 w 11080"/>
                <a:gd name="connsiteY109" fmla="*/ 8965 h 10000"/>
                <a:gd name="connsiteX110" fmla="*/ 7377 w 11080"/>
                <a:gd name="connsiteY110" fmla="*/ 8878 h 10000"/>
                <a:gd name="connsiteX111" fmla="*/ 7345 w 11080"/>
                <a:gd name="connsiteY111" fmla="*/ 8878 h 10000"/>
                <a:gd name="connsiteX112" fmla="*/ 6587 w 11080"/>
                <a:gd name="connsiteY112" fmla="*/ 8620 h 10000"/>
                <a:gd name="connsiteX113" fmla="*/ 7091 w 11080"/>
                <a:gd name="connsiteY113" fmla="*/ 8447 h 10000"/>
                <a:gd name="connsiteX114" fmla="*/ 7345 w 11080"/>
                <a:gd name="connsiteY114" fmla="*/ 7713 h 10000"/>
                <a:gd name="connsiteX115" fmla="*/ 7251 w 11080"/>
                <a:gd name="connsiteY115" fmla="*/ 7627 h 10000"/>
                <a:gd name="connsiteX116" fmla="*/ 7156 w 11080"/>
                <a:gd name="connsiteY116" fmla="*/ 7541 h 10000"/>
                <a:gd name="connsiteX117" fmla="*/ 7091 w 11080"/>
                <a:gd name="connsiteY117" fmla="*/ 7412 h 10000"/>
                <a:gd name="connsiteX118" fmla="*/ 7061 w 11080"/>
                <a:gd name="connsiteY118" fmla="*/ 7283 h 10000"/>
                <a:gd name="connsiteX119" fmla="*/ 7061 w 11080"/>
                <a:gd name="connsiteY119" fmla="*/ 7152 h 10000"/>
                <a:gd name="connsiteX120" fmla="*/ 7061 w 11080"/>
                <a:gd name="connsiteY120" fmla="*/ 7152 h 10000"/>
                <a:gd name="connsiteX121" fmla="*/ 6997 w 11080"/>
                <a:gd name="connsiteY121" fmla="*/ 6980 h 10000"/>
                <a:gd name="connsiteX122" fmla="*/ 6966 w 11080"/>
                <a:gd name="connsiteY122" fmla="*/ 6594 h 10000"/>
                <a:gd name="connsiteX123" fmla="*/ 6934 w 11080"/>
                <a:gd name="connsiteY123" fmla="*/ 6032 h 10000"/>
                <a:gd name="connsiteX124" fmla="*/ 6934 w 11080"/>
                <a:gd name="connsiteY124" fmla="*/ 5471 h 10000"/>
                <a:gd name="connsiteX125" fmla="*/ 6997 w 11080"/>
                <a:gd name="connsiteY125" fmla="*/ 5082 h 10000"/>
                <a:gd name="connsiteX126" fmla="*/ 7187 w 11080"/>
                <a:gd name="connsiteY126" fmla="*/ 4909 h 10000"/>
                <a:gd name="connsiteX127" fmla="*/ 7409 w 11080"/>
                <a:gd name="connsiteY127" fmla="*/ 4781 h 10000"/>
                <a:gd name="connsiteX128" fmla="*/ 7599 w 11080"/>
                <a:gd name="connsiteY128" fmla="*/ 4738 h 10000"/>
                <a:gd name="connsiteX129" fmla="*/ 7693 w 11080"/>
                <a:gd name="connsiteY129" fmla="*/ 4738 h 10000"/>
                <a:gd name="connsiteX130" fmla="*/ 7693 w 11080"/>
                <a:gd name="connsiteY130" fmla="*/ 4738 h 10000"/>
                <a:gd name="connsiteX131" fmla="*/ 7789 w 11080"/>
                <a:gd name="connsiteY131" fmla="*/ 4738 h 10000"/>
                <a:gd name="connsiteX132" fmla="*/ 7978 w 11080"/>
                <a:gd name="connsiteY132" fmla="*/ 4781 h 10000"/>
                <a:gd name="connsiteX133" fmla="*/ 8231 w 11080"/>
                <a:gd name="connsiteY133" fmla="*/ 4909 h 10000"/>
                <a:gd name="connsiteX134" fmla="*/ 8422 w 11080"/>
                <a:gd name="connsiteY134" fmla="*/ 5082 h 10000"/>
                <a:gd name="connsiteX135" fmla="*/ 8515 w 11080"/>
                <a:gd name="connsiteY135" fmla="*/ 5471 h 10000"/>
                <a:gd name="connsiteX136" fmla="*/ 8485 w 11080"/>
                <a:gd name="connsiteY136" fmla="*/ 6032 h 10000"/>
                <a:gd name="connsiteX137" fmla="*/ 8422 w 11080"/>
                <a:gd name="connsiteY137" fmla="*/ 6594 h 10000"/>
                <a:gd name="connsiteX138" fmla="*/ 8389 w 11080"/>
                <a:gd name="connsiteY138" fmla="*/ 6980 h 10000"/>
                <a:gd name="connsiteX139" fmla="*/ 8389 w 11080"/>
                <a:gd name="connsiteY139" fmla="*/ 7152 h 10000"/>
                <a:gd name="connsiteX140" fmla="*/ 8389 w 11080"/>
                <a:gd name="connsiteY140" fmla="*/ 7152 h 10000"/>
                <a:gd name="connsiteX141" fmla="*/ 8326 w 11080"/>
                <a:gd name="connsiteY141" fmla="*/ 7283 h 10000"/>
                <a:gd name="connsiteX142" fmla="*/ 8295 w 11080"/>
                <a:gd name="connsiteY142" fmla="*/ 7412 h 10000"/>
                <a:gd name="connsiteX143" fmla="*/ 8231 w 11080"/>
                <a:gd name="connsiteY143" fmla="*/ 7541 h 10000"/>
                <a:gd name="connsiteX144" fmla="*/ 8201 w 11080"/>
                <a:gd name="connsiteY144" fmla="*/ 7627 h 10000"/>
                <a:gd name="connsiteX145" fmla="*/ 8105 w 11080"/>
                <a:gd name="connsiteY145" fmla="*/ 7713 h 10000"/>
                <a:gd name="connsiteX146" fmla="*/ 8295 w 11080"/>
                <a:gd name="connsiteY146" fmla="*/ 8447 h 10000"/>
                <a:gd name="connsiteX147" fmla="*/ 9245 w 11080"/>
                <a:gd name="connsiteY147" fmla="*/ 8748 h 10000"/>
                <a:gd name="connsiteX148" fmla="*/ 9245 w 11080"/>
                <a:gd name="connsiteY148" fmla="*/ 8748 h 10000"/>
                <a:gd name="connsiteX149" fmla="*/ 9307 w 11080"/>
                <a:gd name="connsiteY149" fmla="*/ 8835 h 10000"/>
                <a:gd name="connsiteX150" fmla="*/ 9340 w 11080"/>
                <a:gd name="connsiteY150" fmla="*/ 8878 h 10000"/>
                <a:gd name="connsiteX151" fmla="*/ 9340 w 11080"/>
                <a:gd name="connsiteY151" fmla="*/ 9006 h 10000"/>
                <a:gd name="connsiteX152" fmla="*/ 9370 w 11080"/>
                <a:gd name="connsiteY152" fmla="*/ 9138 h 10000"/>
                <a:gd name="connsiteX153" fmla="*/ 9370 w 11080"/>
                <a:gd name="connsiteY153" fmla="*/ 9697 h 10000"/>
                <a:gd name="connsiteX154" fmla="*/ 10131 w 11080"/>
                <a:gd name="connsiteY154" fmla="*/ 9138 h 10000"/>
                <a:gd name="connsiteX155" fmla="*/ 10701 w 11080"/>
                <a:gd name="connsiteY155" fmla="*/ 8318 h 10000"/>
                <a:gd name="connsiteX156" fmla="*/ 11080 w 11080"/>
                <a:gd name="connsiteY156" fmla="*/ 7283 h 10000"/>
                <a:gd name="connsiteX0" fmla="*/ 10701 w 10701"/>
                <a:gd name="connsiteY0" fmla="*/ 8318 h 10000"/>
                <a:gd name="connsiteX1" fmla="*/ 7409 w 10701"/>
                <a:gd name="connsiteY1" fmla="*/ 2408 h 10000"/>
                <a:gd name="connsiteX2" fmla="*/ 2346 w 10701"/>
                <a:gd name="connsiteY2" fmla="*/ 2926 h 10000"/>
                <a:gd name="connsiteX3" fmla="*/ 1206 w 10701"/>
                <a:gd name="connsiteY3" fmla="*/ 9439 h 10000"/>
                <a:gd name="connsiteX4" fmla="*/ 1206 w 10701"/>
                <a:gd name="connsiteY4" fmla="*/ 9138 h 10000"/>
                <a:gd name="connsiteX5" fmla="*/ 1270 w 10701"/>
                <a:gd name="connsiteY5" fmla="*/ 9006 h 10000"/>
                <a:gd name="connsiteX6" fmla="*/ 1270 w 10701"/>
                <a:gd name="connsiteY6" fmla="*/ 8878 h 10000"/>
                <a:gd name="connsiteX7" fmla="*/ 1301 w 10701"/>
                <a:gd name="connsiteY7" fmla="*/ 8835 h 10000"/>
                <a:gd name="connsiteX8" fmla="*/ 1365 w 10701"/>
                <a:gd name="connsiteY8" fmla="*/ 8748 h 10000"/>
                <a:gd name="connsiteX9" fmla="*/ 1365 w 10701"/>
                <a:gd name="connsiteY9" fmla="*/ 8748 h 10000"/>
                <a:gd name="connsiteX10" fmla="*/ 2314 w 10701"/>
                <a:gd name="connsiteY10" fmla="*/ 8447 h 10000"/>
                <a:gd name="connsiteX11" fmla="*/ 2504 w 10701"/>
                <a:gd name="connsiteY11" fmla="*/ 7713 h 10000"/>
                <a:gd name="connsiteX12" fmla="*/ 2409 w 10701"/>
                <a:gd name="connsiteY12" fmla="*/ 7627 h 10000"/>
                <a:gd name="connsiteX13" fmla="*/ 2346 w 10701"/>
                <a:gd name="connsiteY13" fmla="*/ 7541 h 10000"/>
                <a:gd name="connsiteX14" fmla="*/ 2314 w 10701"/>
                <a:gd name="connsiteY14" fmla="*/ 7412 h 10000"/>
                <a:gd name="connsiteX15" fmla="*/ 2250 w 10701"/>
                <a:gd name="connsiteY15" fmla="*/ 7283 h 10000"/>
                <a:gd name="connsiteX16" fmla="*/ 2219 w 10701"/>
                <a:gd name="connsiteY16" fmla="*/ 7197 h 10000"/>
                <a:gd name="connsiteX17" fmla="*/ 2219 w 10701"/>
                <a:gd name="connsiteY17" fmla="*/ 7152 h 10000"/>
                <a:gd name="connsiteX18" fmla="*/ 2219 w 10701"/>
                <a:gd name="connsiteY18" fmla="*/ 6980 h 10000"/>
                <a:gd name="connsiteX19" fmla="*/ 2188 w 10701"/>
                <a:gd name="connsiteY19" fmla="*/ 6594 h 10000"/>
                <a:gd name="connsiteX20" fmla="*/ 2124 w 10701"/>
                <a:gd name="connsiteY20" fmla="*/ 6032 h 10000"/>
                <a:gd name="connsiteX21" fmla="*/ 2091 w 10701"/>
                <a:gd name="connsiteY21" fmla="*/ 5471 h 10000"/>
                <a:gd name="connsiteX22" fmla="*/ 2188 w 10701"/>
                <a:gd name="connsiteY22" fmla="*/ 5082 h 10000"/>
                <a:gd name="connsiteX23" fmla="*/ 2409 w 10701"/>
                <a:gd name="connsiteY23" fmla="*/ 4909 h 10000"/>
                <a:gd name="connsiteX24" fmla="*/ 2630 w 10701"/>
                <a:gd name="connsiteY24" fmla="*/ 4781 h 10000"/>
                <a:gd name="connsiteX25" fmla="*/ 2820 w 10701"/>
                <a:gd name="connsiteY25" fmla="*/ 4738 h 10000"/>
                <a:gd name="connsiteX26" fmla="*/ 2914 w 10701"/>
                <a:gd name="connsiteY26" fmla="*/ 4738 h 10000"/>
                <a:gd name="connsiteX27" fmla="*/ 2914 w 10701"/>
                <a:gd name="connsiteY27" fmla="*/ 4738 h 10000"/>
                <a:gd name="connsiteX28" fmla="*/ 2979 w 10701"/>
                <a:gd name="connsiteY28" fmla="*/ 4738 h 10000"/>
                <a:gd name="connsiteX29" fmla="*/ 3168 w 10701"/>
                <a:gd name="connsiteY29" fmla="*/ 4781 h 10000"/>
                <a:gd name="connsiteX30" fmla="*/ 3390 w 10701"/>
                <a:gd name="connsiteY30" fmla="*/ 4909 h 10000"/>
                <a:gd name="connsiteX31" fmla="*/ 3578 w 10701"/>
                <a:gd name="connsiteY31" fmla="*/ 5082 h 10000"/>
                <a:gd name="connsiteX32" fmla="*/ 3674 w 10701"/>
                <a:gd name="connsiteY32" fmla="*/ 5471 h 10000"/>
                <a:gd name="connsiteX33" fmla="*/ 3674 w 10701"/>
                <a:gd name="connsiteY33" fmla="*/ 6032 h 10000"/>
                <a:gd name="connsiteX34" fmla="*/ 3643 w 10701"/>
                <a:gd name="connsiteY34" fmla="*/ 6594 h 10000"/>
                <a:gd name="connsiteX35" fmla="*/ 3578 w 10701"/>
                <a:gd name="connsiteY35" fmla="*/ 6980 h 10000"/>
                <a:gd name="connsiteX36" fmla="*/ 3547 w 10701"/>
                <a:gd name="connsiteY36" fmla="*/ 7152 h 10000"/>
                <a:gd name="connsiteX37" fmla="*/ 3547 w 10701"/>
                <a:gd name="connsiteY37" fmla="*/ 7197 h 10000"/>
                <a:gd name="connsiteX38" fmla="*/ 3547 w 10701"/>
                <a:gd name="connsiteY38" fmla="*/ 7283 h 10000"/>
                <a:gd name="connsiteX39" fmla="*/ 3485 w 10701"/>
                <a:gd name="connsiteY39" fmla="*/ 7412 h 10000"/>
                <a:gd name="connsiteX40" fmla="*/ 3452 w 10701"/>
                <a:gd name="connsiteY40" fmla="*/ 7541 h 10000"/>
                <a:gd name="connsiteX41" fmla="*/ 3358 w 10701"/>
                <a:gd name="connsiteY41" fmla="*/ 7627 h 10000"/>
                <a:gd name="connsiteX42" fmla="*/ 3327 w 10701"/>
                <a:gd name="connsiteY42" fmla="*/ 7713 h 10000"/>
                <a:gd name="connsiteX43" fmla="*/ 3485 w 10701"/>
                <a:gd name="connsiteY43" fmla="*/ 8447 h 10000"/>
                <a:gd name="connsiteX44" fmla="*/ 3991 w 10701"/>
                <a:gd name="connsiteY44" fmla="*/ 8620 h 10000"/>
                <a:gd name="connsiteX45" fmla="*/ 3264 w 10701"/>
                <a:gd name="connsiteY45" fmla="*/ 8878 h 10000"/>
                <a:gd name="connsiteX46" fmla="*/ 3232 w 10701"/>
                <a:gd name="connsiteY46" fmla="*/ 8878 h 10000"/>
                <a:gd name="connsiteX47" fmla="*/ 3168 w 10701"/>
                <a:gd name="connsiteY47" fmla="*/ 8965 h 10000"/>
                <a:gd name="connsiteX48" fmla="*/ 3136 w 10701"/>
                <a:gd name="connsiteY48" fmla="*/ 9095 h 10000"/>
                <a:gd name="connsiteX49" fmla="*/ 3074 w 10701"/>
                <a:gd name="connsiteY49" fmla="*/ 9181 h 10000"/>
                <a:gd name="connsiteX50" fmla="*/ 3074 w 10701"/>
                <a:gd name="connsiteY50" fmla="*/ 9396 h 10000"/>
                <a:gd name="connsiteX51" fmla="*/ 3074 w 10701"/>
                <a:gd name="connsiteY51" fmla="*/ 10000 h 10000"/>
                <a:gd name="connsiteX52" fmla="*/ 3327 w 10701"/>
                <a:gd name="connsiteY52" fmla="*/ 10000 h 10000"/>
                <a:gd name="connsiteX53" fmla="*/ 3327 w 10701"/>
                <a:gd name="connsiteY53" fmla="*/ 9570 h 10000"/>
                <a:gd name="connsiteX54" fmla="*/ 3327 w 10701"/>
                <a:gd name="connsiteY54" fmla="*/ 9396 h 10000"/>
                <a:gd name="connsiteX55" fmla="*/ 3358 w 10701"/>
                <a:gd name="connsiteY55" fmla="*/ 9268 h 10000"/>
                <a:gd name="connsiteX56" fmla="*/ 3390 w 10701"/>
                <a:gd name="connsiteY56" fmla="*/ 9181 h 10000"/>
                <a:gd name="connsiteX57" fmla="*/ 3452 w 10701"/>
                <a:gd name="connsiteY57" fmla="*/ 9138 h 10000"/>
                <a:gd name="connsiteX58" fmla="*/ 3452 w 10701"/>
                <a:gd name="connsiteY58" fmla="*/ 9095 h 10000"/>
                <a:gd name="connsiteX59" fmla="*/ 4591 w 10701"/>
                <a:gd name="connsiteY59" fmla="*/ 8706 h 10000"/>
                <a:gd name="connsiteX60" fmla="*/ 4814 w 10701"/>
                <a:gd name="connsiteY60" fmla="*/ 7843 h 10000"/>
                <a:gd name="connsiteX61" fmla="*/ 4719 w 10701"/>
                <a:gd name="connsiteY61" fmla="*/ 7713 h 10000"/>
                <a:gd name="connsiteX62" fmla="*/ 4624 w 10701"/>
                <a:gd name="connsiteY62" fmla="*/ 7584 h 10000"/>
                <a:gd name="connsiteX63" fmla="*/ 4591 w 10701"/>
                <a:gd name="connsiteY63" fmla="*/ 7455 h 10000"/>
                <a:gd name="connsiteX64" fmla="*/ 4561 w 10701"/>
                <a:gd name="connsiteY64" fmla="*/ 7283 h 10000"/>
                <a:gd name="connsiteX65" fmla="*/ 4497 w 10701"/>
                <a:gd name="connsiteY65" fmla="*/ 7197 h 10000"/>
                <a:gd name="connsiteX66" fmla="*/ 4497 w 10701"/>
                <a:gd name="connsiteY66" fmla="*/ 7152 h 10000"/>
                <a:gd name="connsiteX67" fmla="*/ 4497 w 10701"/>
                <a:gd name="connsiteY67" fmla="*/ 7023 h 10000"/>
                <a:gd name="connsiteX68" fmla="*/ 4466 w 10701"/>
                <a:gd name="connsiteY68" fmla="*/ 6722 h 10000"/>
                <a:gd name="connsiteX69" fmla="*/ 4402 w 10701"/>
                <a:gd name="connsiteY69" fmla="*/ 6204 h 10000"/>
                <a:gd name="connsiteX70" fmla="*/ 4371 w 10701"/>
                <a:gd name="connsiteY70" fmla="*/ 5644 h 10000"/>
                <a:gd name="connsiteX71" fmla="*/ 4371 w 10701"/>
                <a:gd name="connsiteY71" fmla="*/ 5169 h 10000"/>
                <a:gd name="connsiteX72" fmla="*/ 4402 w 10701"/>
                <a:gd name="connsiteY72" fmla="*/ 4781 h 10000"/>
                <a:gd name="connsiteX73" fmla="*/ 4591 w 10701"/>
                <a:gd name="connsiteY73" fmla="*/ 4478 h 10000"/>
                <a:gd name="connsiteX74" fmla="*/ 4814 w 10701"/>
                <a:gd name="connsiteY74" fmla="*/ 4349 h 10000"/>
                <a:gd name="connsiteX75" fmla="*/ 5035 w 10701"/>
                <a:gd name="connsiteY75" fmla="*/ 4220 h 10000"/>
                <a:gd name="connsiteX76" fmla="*/ 5225 w 10701"/>
                <a:gd name="connsiteY76" fmla="*/ 4220 h 10000"/>
                <a:gd name="connsiteX77" fmla="*/ 5321 w 10701"/>
                <a:gd name="connsiteY77" fmla="*/ 4220 h 10000"/>
                <a:gd name="connsiteX78" fmla="*/ 5321 w 10701"/>
                <a:gd name="connsiteY78" fmla="*/ 4220 h 10000"/>
                <a:gd name="connsiteX79" fmla="*/ 5384 w 10701"/>
                <a:gd name="connsiteY79" fmla="*/ 4220 h 10000"/>
                <a:gd name="connsiteX80" fmla="*/ 5542 w 10701"/>
                <a:gd name="connsiteY80" fmla="*/ 4220 h 10000"/>
                <a:gd name="connsiteX81" fmla="*/ 5763 w 10701"/>
                <a:gd name="connsiteY81" fmla="*/ 4349 h 10000"/>
                <a:gd name="connsiteX82" fmla="*/ 6015 w 10701"/>
                <a:gd name="connsiteY82" fmla="*/ 4478 h 10000"/>
                <a:gd name="connsiteX83" fmla="*/ 6174 w 10701"/>
                <a:gd name="connsiteY83" fmla="*/ 4781 h 10000"/>
                <a:gd name="connsiteX84" fmla="*/ 6269 w 10701"/>
                <a:gd name="connsiteY84" fmla="*/ 5169 h 10000"/>
                <a:gd name="connsiteX85" fmla="*/ 6237 w 10701"/>
                <a:gd name="connsiteY85" fmla="*/ 5644 h 10000"/>
                <a:gd name="connsiteX86" fmla="*/ 6237 w 10701"/>
                <a:gd name="connsiteY86" fmla="*/ 6204 h 10000"/>
                <a:gd name="connsiteX87" fmla="*/ 6143 w 10701"/>
                <a:gd name="connsiteY87" fmla="*/ 6722 h 10000"/>
                <a:gd name="connsiteX88" fmla="*/ 6143 w 10701"/>
                <a:gd name="connsiteY88" fmla="*/ 7023 h 10000"/>
                <a:gd name="connsiteX89" fmla="*/ 6112 w 10701"/>
                <a:gd name="connsiteY89" fmla="*/ 7152 h 10000"/>
                <a:gd name="connsiteX90" fmla="*/ 6112 w 10701"/>
                <a:gd name="connsiteY90" fmla="*/ 7197 h 10000"/>
                <a:gd name="connsiteX91" fmla="*/ 6112 w 10701"/>
                <a:gd name="connsiteY91" fmla="*/ 7283 h 10000"/>
                <a:gd name="connsiteX92" fmla="*/ 6047 w 10701"/>
                <a:gd name="connsiteY92" fmla="*/ 7455 h 10000"/>
                <a:gd name="connsiteX93" fmla="*/ 5953 w 10701"/>
                <a:gd name="connsiteY93" fmla="*/ 7584 h 10000"/>
                <a:gd name="connsiteX94" fmla="*/ 5921 w 10701"/>
                <a:gd name="connsiteY94" fmla="*/ 7713 h 10000"/>
                <a:gd name="connsiteX95" fmla="*/ 5763 w 10701"/>
                <a:gd name="connsiteY95" fmla="*/ 7843 h 10000"/>
                <a:gd name="connsiteX96" fmla="*/ 6015 w 10701"/>
                <a:gd name="connsiteY96" fmla="*/ 8706 h 10000"/>
                <a:gd name="connsiteX97" fmla="*/ 7156 w 10701"/>
                <a:gd name="connsiteY97" fmla="*/ 9095 h 10000"/>
                <a:gd name="connsiteX98" fmla="*/ 7156 w 10701"/>
                <a:gd name="connsiteY98" fmla="*/ 9138 h 10000"/>
                <a:gd name="connsiteX99" fmla="*/ 7187 w 10701"/>
                <a:gd name="connsiteY99" fmla="*/ 9181 h 10000"/>
                <a:gd name="connsiteX100" fmla="*/ 7251 w 10701"/>
                <a:gd name="connsiteY100" fmla="*/ 9268 h 10000"/>
                <a:gd name="connsiteX101" fmla="*/ 7282 w 10701"/>
                <a:gd name="connsiteY101" fmla="*/ 9396 h 10000"/>
                <a:gd name="connsiteX102" fmla="*/ 7345 w 10701"/>
                <a:gd name="connsiteY102" fmla="*/ 9570 h 10000"/>
                <a:gd name="connsiteX103" fmla="*/ 7345 w 10701"/>
                <a:gd name="connsiteY103" fmla="*/ 9742 h 10000"/>
                <a:gd name="connsiteX104" fmla="*/ 7345 w 10701"/>
                <a:gd name="connsiteY104" fmla="*/ 9956 h 10000"/>
                <a:gd name="connsiteX105" fmla="*/ 7504 w 10701"/>
                <a:gd name="connsiteY105" fmla="*/ 9956 h 10000"/>
                <a:gd name="connsiteX106" fmla="*/ 7504 w 10701"/>
                <a:gd name="connsiteY106" fmla="*/ 9396 h 10000"/>
                <a:gd name="connsiteX107" fmla="*/ 7504 w 10701"/>
                <a:gd name="connsiteY107" fmla="*/ 9181 h 10000"/>
                <a:gd name="connsiteX108" fmla="*/ 7471 w 10701"/>
                <a:gd name="connsiteY108" fmla="*/ 9095 h 10000"/>
                <a:gd name="connsiteX109" fmla="*/ 7409 w 10701"/>
                <a:gd name="connsiteY109" fmla="*/ 8965 h 10000"/>
                <a:gd name="connsiteX110" fmla="*/ 7377 w 10701"/>
                <a:gd name="connsiteY110" fmla="*/ 8878 h 10000"/>
                <a:gd name="connsiteX111" fmla="*/ 7345 w 10701"/>
                <a:gd name="connsiteY111" fmla="*/ 8878 h 10000"/>
                <a:gd name="connsiteX112" fmla="*/ 6587 w 10701"/>
                <a:gd name="connsiteY112" fmla="*/ 8620 h 10000"/>
                <a:gd name="connsiteX113" fmla="*/ 7091 w 10701"/>
                <a:gd name="connsiteY113" fmla="*/ 8447 h 10000"/>
                <a:gd name="connsiteX114" fmla="*/ 7345 w 10701"/>
                <a:gd name="connsiteY114" fmla="*/ 7713 h 10000"/>
                <a:gd name="connsiteX115" fmla="*/ 7251 w 10701"/>
                <a:gd name="connsiteY115" fmla="*/ 7627 h 10000"/>
                <a:gd name="connsiteX116" fmla="*/ 7156 w 10701"/>
                <a:gd name="connsiteY116" fmla="*/ 7541 h 10000"/>
                <a:gd name="connsiteX117" fmla="*/ 7091 w 10701"/>
                <a:gd name="connsiteY117" fmla="*/ 7412 h 10000"/>
                <a:gd name="connsiteX118" fmla="*/ 7061 w 10701"/>
                <a:gd name="connsiteY118" fmla="*/ 7283 h 10000"/>
                <a:gd name="connsiteX119" fmla="*/ 7061 w 10701"/>
                <a:gd name="connsiteY119" fmla="*/ 7152 h 10000"/>
                <a:gd name="connsiteX120" fmla="*/ 7061 w 10701"/>
                <a:gd name="connsiteY120" fmla="*/ 7152 h 10000"/>
                <a:gd name="connsiteX121" fmla="*/ 6997 w 10701"/>
                <a:gd name="connsiteY121" fmla="*/ 6980 h 10000"/>
                <a:gd name="connsiteX122" fmla="*/ 6966 w 10701"/>
                <a:gd name="connsiteY122" fmla="*/ 6594 h 10000"/>
                <a:gd name="connsiteX123" fmla="*/ 6934 w 10701"/>
                <a:gd name="connsiteY123" fmla="*/ 6032 h 10000"/>
                <a:gd name="connsiteX124" fmla="*/ 6934 w 10701"/>
                <a:gd name="connsiteY124" fmla="*/ 5471 h 10000"/>
                <a:gd name="connsiteX125" fmla="*/ 6997 w 10701"/>
                <a:gd name="connsiteY125" fmla="*/ 5082 h 10000"/>
                <a:gd name="connsiteX126" fmla="*/ 7187 w 10701"/>
                <a:gd name="connsiteY126" fmla="*/ 4909 h 10000"/>
                <a:gd name="connsiteX127" fmla="*/ 7409 w 10701"/>
                <a:gd name="connsiteY127" fmla="*/ 4781 h 10000"/>
                <a:gd name="connsiteX128" fmla="*/ 7599 w 10701"/>
                <a:gd name="connsiteY128" fmla="*/ 4738 h 10000"/>
                <a:gd name="connsiteX129" fmla="*/ 7693 w 10701"/>
                <a:gd name="connsiteY129" fmla="*/ 4738 h 10000"/>
                <a:gd name="connsiteX130" fmla="*/ 7693 w 10701"/>
                <a:gd name="connsiteY130" fmla="*/ 4738 h 10000"/>
                <a:gd name="connsiteX131" fmla="*/ 7789 w 10701"/>
                <a:gd name="connsiteY131" fmla="*/ 4738 h 10000"/>
                <a:gd name="connsiteX132" fmla="*/ 7978 w 10701"/>
                <a:gd name="connsiteY132" fmla="*/ 4781 h 10000"/>
                <a:gd name="connsiteX133" fmla="*/ 8231 w 10701"/>
                <a:gd name="connsiteY133" fmla="*/ 4909 h 10000"/>
                <a:gd name="connsiteX134" fmla="*/ 8422 w 10701"/>
                <a:gd name="connsiteY134" fmla="*/ 5082 h 10000"/>
                <a:gd name="connsiteX135" fmla="*/ 8515 w 10701"/>
                <a:gd name="connsiteY135" fmla="*/ 5471 h 10000"/>
                <a:gd name="connsiteX136" fmla="*/ 8485 w 10701"/>
                <a:gd name="connsiteY136" fmla="*/ 6032 h 10000"/>
                <a:gd name="connsiteX137" fmla="*/ 8422 w 10701"/>
                <a:gd name="connsiteY137" fmla="*/ 6594 h 10000"/>
                <a:gd name="connsiteX138" fmla="*/ 8389 w 10701"/>
                <a:gd name="connsiteY138" fmla="*/ 6980 h 10000"/>
                <a:gd name="connsiteX139" fmla="*/ 8389 w 10701"/>
                <a:gd name="connsiteY139" fmla="*/ 7152 h 10000"/>
                <a:gd name="connsiteX140" fmla="*/ 8389 w 10701"/>
                <a:gd name="connsiteY140" fmla="*/ 7152 h 10000"/>
                <a:gd name="connsiteX141" fmla="*/ 8326 w 10701"/>
                <a:gd name="connsiteY141" fmla="*/ 7283 h 10000"/>
                <a:gd name="connsiteX142" fmla="*/ 8295 w 10701"/>
                <a:gd name="connsiteY142" fmla="*/ 7412 h 10000"/>
                <a:gd name="connsiteX143" fmla="*/ 8231 w 10701"/>
                <a:gd name="connsiteY143" fmla="*/ 7541 h 10000"/>
                <a:gd name="connsiteX144" fmla="*/ 8201 w 10701"/>
                <a:gd name="connsiteY144" fmla="*/ 7627 h 10000"/>
                <a:gd name="connsiteX145" fmla="*/ 8105 w 10701"/>
                <a:gd name="connsiteY145" fmla="*/ 7713 h 10000"/>
                <a:gd name="connsiteX146" fmla="*/ 8295 w 10701"/>
                <a:gd name="connsiteY146" fmla="*/ 8447 h 10000"/>
                <a:gd name="connsiteX147" fmla="*/ 9245 w 10701"/>
                <a:gd name="connsiteY147" fmla="*/ 8748 h 10000"/>
                <a:gd name="connsiteX148" fmla="*/ 9245 w 10701"/>
                <a:gd name="connsiteY148" fmla="*/ 8748 h 10000"/>
                <a:gd name="connsiteX149" fmla="*/ 9307 w 10701"/>
                <a:gd name="connsiteY149" fmla="*/ 8835 h 10000"/>
                <a:gd name="connsiteX150" fmla="*/ 9340 w 10701"/>
                <a:gd name="connsiteY150" fmla="*/ 8878 h 10000"/>
                <a:gd name="connsiteX151" fmla="*/ 9340 w 10701"/>
                <a:gd name="connsiteY151" fmla="*/ 9006 h 10000"/>
                <a:gd name="connsiteX152" fmla="*/ 9370 w 10701"/>
                <a:gd name="connsiteY152" fmla="*/ 9138 h 10000"/>
                <a:gd name="connsiteX153" fmla="*/ 9370 w 10701"/>
                <a:gd name="connsiteY153" fmla="*/ 9697 h 10000"/>
                <a:gd name="connsiteX154" fmla="*/ 10131 w 10701"/>
                <a:gd name="connsiteY154" fmla="*/ 9138 h 10000"/>
                <a:gd name="connsiteX155" fmla="*/ 10701 w 10701"/>
                <a:gd name="connsiteY155" fmla="*/ 8318 h 10000"/>
                <a:gd name="connsiteX0" fmla="*/ 10131 w 10131"/>
                <a:gd name="connsiteY0" fmla="*/ 9138 h 10000"/>
                <a:gd name="connsiteX1" fmla="*/ 7409 w 10131"/>
                <a:gd name="connsiteY1" fmla="*/ 2408 h 10000"/>
                <a:gd name="connsiteX2" fmla="*/ 2346 w 10131"/>
                <a:gd name="connsiteY2" fmla="*/ 2926 h 10000"/>
                <a:gd name="connsiteX3" fmla="*/ 1206 w 10131"/>
                <a:gd name="connsiteY3" fmla="*/ 9439 h 10000"/>
                <a:gd name="connsiteX4" fmla="*/ 1206 w 10131"/>
                <a:gd name="connsiteY4" fmla="*/ 9138 h 10000"/>
                <a:gd name="connsiteX5" fmla="*/ 1270 w 10131"/>
                <a:gd name="connsiteY5" fmla="*/ 9006 h 10000"/>
                <a:gd name="connsiteX6" fmla="*/ 1270 w 10131"/>
                <a:gd name="connsiteY6" fmla="*/ 8878 h 10000"/>
                <a:gd name="connsiteX7" fmla="*/ 1301 w 10131"/>
                <a:gd name="connsiteY7" fmla="*/ 8835 h 10000"/>
                <a:gd name="connsiteX8" fmla="*/ 1365 w 10131"/>
                <a:gd name="connsiteY8" fmla="*/ 8748 h 10000"/>
                <a:gd name="connsiteX9" fmla="*/ 1365 w 10131"/>
                <a:gd name="connsiteY9" fmla="*/ 8748 h 10000"/>
                <a:gd name="connsiteX10" fmla="*/ 2314 w 10131"/>
                <a:gd name="connsiteY10" fmla="*/ 8447 h 10000"/>
                <a:gd name="connsiteX11" fmla="*/ 2504 w 10131"/>
                <a:gd name="connsiteY11" fmla="*/ 7713 h 10000"/>
                <a:gd name="connsiteX12" fmla="*/ 2409 w 10131"/>
                <a:gd name="connsiteY12" fmla="*/ 7627 h 10000"/>
                <a:gd name="connsiteX13" fmla="*/ 2346 w 10131"/>
                <a:gd name="connsiteY13" fmla="*/ 7541 h 10000"/>
                <a:gd name="connsiteX14" fmla="*/ 2314 w 10131"/>
                <a:gd name="connsiteY14" fmla="*/ 7412 h 10000"/>
                <a:gd name="connsiteX15" fmla="*/ 2250 w 10131"/>
                <a:gd name="connsiteY15" fmla="*/ 7283 h 10000"/>
                <a:gd name="connsiteX16" fmla="*/ 2219 w 10131"/>
                <a:gd name="connsiteY16" fmla="*/ 7197 h 10000"/>
                <a:gd name="connsiteX17" fmla="*/ 2219 w 10131"/>
                <a:gd name="connsiteY17" fmla="*/ 7152 h 10000"/>
                <a:gd name="connsiteX18" fmla="*/ 2219 w 10131"/>
                <a:gd name="connsiteY18" fmla="*/ 6980 h 10000"/>
                <a:gd name="connsiteX19" fmla="*/ 2188 w 10131"/>
                <a:gd name="connsiteY19" fmla="*/ 6594 h 10000"/>
                <a:gd name="connsiteX20" fmla="*/ 2124 w 10131"/>
                <a:gd name="connsiteY20" fmla="*/ 6032 h 10000"/>
                <a:gd name="connsiteX21" fmla="*/ 2091 w 10131"/>
                <a:gd name="connsiteY21" fmla="*/ 5471 h 10000"/>
                <a:gd name="connsiteX22" fmla="*/ 2188 w 10131"/>
                <a:gd name="connsiteY22" fmla="*/ 5082 h 10000"/>
                <a:gd name="connsiteX23" fmla="*/ 2409 w 10131"/>
                <a:gd name="connsiteY23" fmla="*/ 4909 h 10000"/>
                <a:gd name="connsiteX24" fmla="*/ 2630 w 10131"/>
                <a:gd name="connsiteY24" fmla="*/ 4781 h 10000"/>
                <a:gd name="connsiteX25" fmla="*/ 2820 w 10131"/>
                <a:gd name="connsiteY25" fmla="*/ 4738 h 10000"/>
                <a:gd name="connsiteX26" fmla="*/ 2914 w 10131"/>
                <a:gd name="connsiteY26" fmla="*/ 4738 h 10000"/>
                <a:gd name="connsiteX27" fmla="*/ 2914 w 10131"/>
                <a:gd name="connsiteY27" fmla="*/ 4738 h 10000"/>
                <a:gd name="connsiteX28" fmla="*/ 2979 w 10131"/>
                <a:gd name="connsiteY28" fmla="*/ 4738 h 10000"/>
                <a:gd name="connsiteX29" fmla="*/ 3168 w 10131"/>
                <a:gd name="connsiteY29" fmla="*/ 4781 h 10000"/>
                <a:gd name="connsiteX30" fmla="*/ 3390 w 10131"/>
                <a:gd name="connsiteY30" fmla="*/ 4909 h 10000"/>
                <a:gd name="connsiteX31" fmla="*/ 3578 w 10131"/>
                <a:gd name="connsiteY31" fmla="*/ 5082 h 10000"/>
                <a:gd name="connsiteX32" fmla="*/ 3674 w 10131"/>
                <a:gd name="connsiteY32" fmla="*/ 5471 h 10000"/>
                <a:gd name="connsiteX33" fmla="*/ 3674 w 10131"/>
                <a:gd name="connsiteY33" fmla="*/ 6032 h 10000"/>
                <a:gd name="connsiteX34" fmla="*/ 3643 w 10131"/>
                <a:gd name="connsiteY34" fmla="*/ 6594 h 10000"/>
                <a:gd name="connsiteX35" fmla="*/ 3578 w 10131"/>
                <a:gd name="connsiteY35" fmla="*/ 6980 h 10000"/>
                <a:gd name="connsiteX36" fmla="*/ 3547 w 10131"/>
                <a:gd name="connsiteY36" fmla="*/ 7152 h 10000"/>
                <a:gd name="connsiteX37" fmla="*/ 3547 w 10131"/>
                <a:gd name="connsiteY37" fmla="*/ 7197 h 10000"/>
                <a:gd name="connsiteX38" fmla="*/ 3547 w 10131"/>
                <a:gd name="connsiteY38" fmla="*/ 7283 h 10000"/>
                <a:gd name="connsiteX39" fmla="*/ 3485 w 10131"/>
                <a:gd name="connsiteY39" fmla="*/ 7412 h 10000"/>
                <a:gd name="connsiteX40" fmla="*/ 3452 w 10131"/>
                <a:gd name="connsiteY40" fmla="*/ 7541 h 10000"/>
                <a:gd name="connsiteX41" fmla="*/ 3358 w 10131"/>
                <a:gd name="connsiteY41" fmla="*/ 7627 h 10000"/>
                <a:gd name="connsiteX42" fmla="*/ 3327 w 10131"/>
                <a:gd name="connsiteY42" fmla="*/ 7713 h 10000"/>
                <a:gd name="connsiteX43" fmla="*/ 3485 w 10131"/>
                <a:gd name="connsiteY43" fmla="*/ 8447 h 10000"/>
                <a:gd name="connsiteX44" fmla="*/ 3991 w 10131"/>
                <a:gd name="connsiteY44" fmla="*/ 8620 h 10000"/>
                <a:gd name="connsiteX45" fmla="*/ 3264 w 10131"/>
                <a:gd name="connsiteY45" fmla="*/ 8878 h 10000"/>
                <a:gd name="connsiteX46" fmla="*/ 3232 w 10131"/>
                <a:gd name="connsiteY46" fmla="*/ 8878 h 10000"/>
                <a:gd name="connsiteX47" fmla="*/ 3168 w 10131"/>
                <a:gd name="connsiteY47" fmla="*/ 8965 h 10000"/>
                <a:gd name="connsiteX48" fmla="*/ 3136 w 10131"/>
                <a:gd name="connsiteY48" fmla="*/ 9095 h 10000"/>
                <a:gd name="connsiteX49" fmla="*/ 3074 w 10131"/>
                <a:gd name="connsiteY49" fmla="*/ 9181 h 10000"/>
                <a:gd name="connsiteX50" fmla="*/ 3074 w 10131"/>
                <a:gd name="connsiteY50" fmla="*/ 9396 h 10000"/>
                <a:gd name="connsiteX51" fmla="*/ 3074 w 10131"/>
                <a:gd name="connsiteY51" fmla="*/ 10000 h 10000"/>
                <a:gd name="connsiteX52" fmla="*/ 3327 w 10131"/>
                <a:gd name="connsiteY52" fmla="*/ 10000 h 10000"/>
                <a:gd name="connsiteX53" fmla="*/ 3327 w 10131"/>
                <a:gd name="connsiteY53" fmla="*/ 9570 h 10000"/>
                <a:gd name="connsiteX54" fmla="*/ 3327 w 10131"/>
                <a:gd name="connsiteY54" fmla="*/ 9396 h 10000"/>
                <a:gd name="connsiteX55" fmla="*/ 3358 w 10131"/>
                <a:gd name="connsiteY55" fmla="*/ 9268 h 10000"/>
                <a:gd name="connsiteX56" fmla="*/ 3390 w 10131"/>
                <a:gd name="connsiteY56" fmla="*/ 9181 h 10000"/>
                <a:gd name="connsiteX57" fmla="*/ 3452 w 10131"/>
                <a:gd name="connsiteY57" fmla="*/ 9138 h 10000"/>
                <a:gd name="connsiteX58" fmla="*/ 3452 w 10131"/>
                <a:gd name="connsiteY58" fmla="*/ 9095 h 10000"/>
                <a:gd name="connsiteX59" fmla="*/ 4591 w 10131"/>
                <a:gd name="connsiteY59" fmla="*/ 8706 h 10000"/>
                <a:gd name="connsiteX60" fmla="*/ 4814 w 10131"/>
                <a:gd name="connsiteY60" fmla="*/ 7843 h 10000"/>
                <a:gd name="connsiteX61" fmla="*/ 4719 w 10131"/>
                <a:gd name="connsiteY61" fmla="*/ 7713 h 10000"/>
                <a:gd name="connsiteX62" fmla="*/ 4624 w 10131"/>
                <a:gd name="connsiteY62" fmla="*/ 7584 h 10000"/>
                <a:gd name="connsiteX63" fmla="*/ 4591 w 10131"/>
                <a:gd name="connsiteY63" fmla="*/ 7455 h 10000"/>
                <a:gd name="connsiteX64" fmla="*/ 4561 w 10131"/>
                <a:gd name="connsiteY64" fmla="*/ 7283 h 10000"/>
                <a:gd name="connsiteX65" fmla="*/ 4497 w 10131"/>
                <a:gd name="connsiteY65" fmla="*/ 7197 h 10000"/>
                <a:gd name="connsiteX66" fmla="*/ 4497 w 10131"/>
                <a:gd name="connsiteY66" fmla="*/ 7152 h 10000"/>
                <a:gd name="connsiteX67" fmla="*/ 4497 w 10131"/>
                <a:gd name="connsiteY67" fmla="*/ 7023 h 10000"/>
                <a:gd name="connsiteX68" fmla="*/ 4466 w 10131"/>
                <a:gd name="connsiteY68" fmla="*/ 6722 h 10000"/>
                <a:gd name="connsiteX69" fmla="*/ 4402 w 10131"/>
                <a:gd name="connsiteY69" fmla="*/ 6204 h 10000"/>
                <a:gd name="connsiteX70" fmla="*/ 4371 w 10131"/>
                <a:gd name="connsiteY70" fmla="*/ 5644 h 10000"/>
                <a:gd name="connsiteX71" fmla="*/ 4371 w 10131"/>
                <a:gd name="connsiteY71" fmla="*/ 5169 h 10000"/>
                <a:gd name="connsiteX72" fmla="*/ 4402 w 10131"/>
                <a:gd name="connsiteY72" fmla="*/ 4781 h 10000"/>
                <a:gd name="connsiteX73" fmla="*/ 4591 w 10131"/>
                <a:gd name="connsiteY73" fmla="*/ 4478 h 10000"/>
                <a:gd name="connsiteX74" fmla="*/ 4814 w 10131"/>
                <a:gd name="connsiteY74" fmla="*/ 4349 h 10000"/>
                <a:gd name="connsiteX75" fmla="*/ 5035 w 10131"/>
                <a:gd name="connsiteY75" fmla="*/ 4220 h 10000"/>
                <a:gd name="connsiteX76" fmla="*/ 5225 w 10131"/>
                <a:gd name="connsiteY76" fmla="*/ 4220 h 10000"/>
                <a:gd name="connsiteX77" fmla="*/ 5321 w 10131"/>
                <a:gd name="connsiteY77" fmla="*/ 4220 h 10000"/>
                <a:gd name="connsiteX78" fmla="*/ 5321 w 10131"/>
                <a:gd name="connsiteY78" fmla="*/ 4220 h 10000"/>
                <a:gd name="connsiteX79" fmla="*/ 5384 w 10131"/>
                <a:gd name="connsiteY79" fmla="*/ 4220 h 10000"/>
                <a:gd name="connsiteX80" fmla="*/ 5542 w 10131"/>
                <a:gd name="connsiteY80" fmla="*/ 4220 h 10000"/>
                <a:gd name="connsiteX81" fmla="*/ 5763 w 10131"/>
                <a:gd name="connsiteY81" fmla="*/ 4349 h 10000"/>
                <a:gd name="connsiteX82" fmla="*/ 6015 w 10131"/>
                <a:gd name="connsiteY82" fmla="*/ 4478 h 10000"/>
                <a:gd name="connsiteX83" fmla="*/ 6174 w 10131"/>
                <a:gd name="connsiteY83" fmla="*/ 4781 h 10000"/>
                <a:gd name="connsiteX84" fmla="*/ 6269 w 10131"/>
                <a:gd name="connsiteY84" fmla="*/ 5169 h 10000"/>
                <a:gd name="connsiteX85" fmla="*/ 6237 w 10131"/>
                <a:gd name="connsiteY85" fmla="*/ 5644 h 10000"/>
                <a:gd name="connsiteX86" fmla="*/ 6237 w 10131"/>
                <a:gd name="connsiteY86" fmla="*/ 6204 h 10000"/>
                <a:gd name="connsiteX87" fmla="*/ 6143 w 10131"/>
                <a:gd name="connsiteY87" fmla="*/ 6722 h 10000"/>
                <a:gd name="connsiteX88" fmla="*/ 6143 w 10131"/>
                <a:gd name="connsiteY88" fmla="*/ 7023 h 10000"/>
                <a:gd name="connsiteX89" fmla="*/ 6112 w 10131"/>
                <a:gd name="connsiteY89" fmla="*/ 7152 h 10000"/>
                <a:gd name="connsiteX90" fmla="*/ 6112 w 10131"/>
                <a:gd name="connsiteY90" fmla="*/ 7197 h 10000"/>
                <a:gd name="connsiteX91" fmla="*/ 6112 w 10131"/>
                <a:gd name="connsiteY91" fmla="*/ 7283 h 10000"/>
                <a:gd name="connsiteX92" fmla="*/ 6047 w 10131"/>
                <a:gd name="connsiteY92" fmla="*/ 7455 h 10000"/>
                <a:gd name="connsiteX93" fmla="*/ 5953 w 10131"/>
                <a:gd name="connsiteY93" fmla="*/ 7584 h 10000"/>
                <a:gd name="connsiteX94" fmla="*/ 5921 w 10131"/>
                <a:gd name="connsiteY94" fmla="*/ 7713 h 10000"/>
                <a:gd name="connsiteX95" fmla="*/ 5763 w 10131"/>
                <a:gd name="connsiteY95" fmla="*/ 7843 h 10000"/>
                <a:gd name="connsiteX96" fmla="*/ 6015 w 10131"/>
                <a:gd name="connsiteY96" fmla="*/ 8706 h 10000"/>
                <a:gd name="connsiteX97" fmla="*/ 7156 w 10131"/>
                <a:gd name="connsiteY97" fmla="*/ 9095 h 10000"/>
                <a:gd name="connsiteX98" fmla="*/ 7156 w 10131"/>
                <a:gd name="connsiteY98" fmla="*/ 9138 h 10000"/>
                <a:gd name="connsiteX99" fmla="*/ 7187 w 10131"/>
                <a:gd name="connsiteY99" fmla="*/ 9181 h 10000"/>
                <a:gd name="connsiteX100" fmla="*/ 7251 w 10131"/>
                <a:gd name="connsiteY100" fmla="*/ 9268 h 10000"/>
                <a:gd name="connsiteX101" fmla="*/ 7282 w 10131"/>
                <a:gd name="connsiteY101" fmla="*/ 9396 h 10000"/>
                <a:gd name="connsiteX102" fmla="*/ 7345 w 10131"/>
                <a:gd name="connsiteY102" fmla="*/ 9570 h 10000"/>
                <a:gd name="connsiteX103" fmla="*/ 7345 w 10131"/>
                <a:gd name="connsiteY103" fmla="*/ 9742 h 10000"/>
                <a:gd name="connsiteX104" fmla="*/ 7345 w 10131"/>
                <a:gd name="connsiteY104" fmla="*/ 9956 h 10000"/>
                <a:gd name="connsiteX105" fmla="*/ 7504 w 10131"/>
                <a:gd name="connsiteY105" fmla="*/ 9956 h 10000"/>
                <a:gd name="connsiteX106" fmla="*/ 7504 w 10131"/>
                <a:gd name="connsiteY106" fmla="*/ 9396 h 10000"/>
                <a:gd name="connsiteX107" fmla="*/ 7504 w 10131"/>
                <a:gd name="connsiteY107" fmla="*/ 9181 h 10000"/>
                <a:gd name="connsiteX108" fmla="*/ 7471 w 10131"/>
                <a:gd name="connsiteY108" fmla="*/ 9095 h 10000"/>
                <a:gd name="connsiteX109" fmla="*/ 7409 w 10131"/>
                <a:gd name="connsiteY109" fmla="*/ 8965 h 10000"/>
                <a:gd name="connsiteX110" fmla="*/ 7377 w 10131"/>
                <a:gd name="connsiteY110" fmla="*/ 8878 h 10000"/>
                <a:gd name="connsiteX111" fmla="*/ 7345 w 10131"/>
                <a:gd name="connsiteY111" fmla="*/ 8878 h 10000"/>
                <a:gd name="connsiteX112" fmla="*/ 6587 w 10131"/>
                <a:gd name="connsiteY112" fmla="*/ 8620 h 10000"/>
                <a:gd name="connsiteX113" fmla="*/ 7091 w 10131"/>
                <a:gd name="connsiteY113" fmla="*/ 8447 h 10000"/>
                <a:gd name="connsiteX114" fmla="*/ 7345 w 10131"/>
                <a:gd name="connsiteY114" fmla="*/ 7713 h 10000"/>
                <a:gd name="connsiteX115" fmla="*/ 7251 w 10131"/>
                <a:gd name="connsiteY115" fmla="*/ 7627 h 10000"/>
                <a:gd name="connsiteX116" fmla="*/ 7156 w 10131"/>
                <a:gd name="connsiteY116" fmla="*/ 7541 h 10000"/>
                <a:gd name="connsiteX117" fmla="*/ 7091 w 10131"/>
                <a:gd name="connsiteY117" fmla="*/ 7412 h 10000"/>
                <a:gd name="connsiteX118" fmla="*/ 7061 w 10131"/>
                <a:gd name="connsiteY118" fmla="*/ 7283 h 10000"/>
                <a:gd name="connsiteX119" fmla="*/ 7061 w 10131"/>
                <a:gd name="connsiteY119" fmla="*/ 7152 h 10000"/>
                <a:gd name="connsiteX120" fmla="*/ 7061 w 10131"/>
                <a:gd name="connsiteY120" fmla="*/ 7152 h 10000"/>
                <a:gd name="connsiteX121" fmla="*/ 6997 w 10131"/>
                <a:gd name="connsiteY121" fmla="*/ 6980 h 10000"/>
                <a:gd name="connsiteX122" fmla="*/ 6966 w 10131"/>
                <a:gd name="connsiteY122" fmla="*/ 6594 h 10000"/>
                <a:gd name="connsiteX123" fmla="*/ 6934 w 10131"/>
                <a:gd name="connsiteY123" fmla="*/ 6032 h 10000"/>
                <a:gd name="connsiteX124" fmla="*/ 6934 w 10131"/>
                <a:gd name="connsiteY124" fmla="*/ 5471 h 10000"/>
                <a:gd name="connsiteX125" fmla="*/ 6997 w 10131"/>
                <a:gd name="connsiteY125" fmla="*/ 5082 h 10000"/>
                <a:gd name="connsiteX126" fmla="*/ 7187 w 10131"/>
                <a:gd name="connsiteY126" fmla="*/ 4909 h 10000"/>
                <a:gd name="connsiteX127" fmla="*/ 7409 w 10131"/>
                <a:gd name="connsiteY127" fmla="*/ 4781 h 10000"/>
                <a:gd name="connsiteX128" fmla="*/ 7599 w 10131"/>
                <a:gd name="connsiteY128" fmla="*/ 4738 h 10000"/>
                <a:gd name="connsiteX129" fmla="*/ 7693 w 10131"/>
                <a:gd name="connsiteY129" fmla="*/ 4738 h 10000"/>
                <a:gd name="connsiteX130" fmla="*/ 7693 w 10131"/>
                <a:gd name="connsiteY130" fmla="*/ 4738 h 10000"/>
                <a:gd name="connsiteX131" fmla="*/ 7789 w 10131"/>
                <a:gd name="connsiteY131" fmla="*/ 4738 h 10000"/>
                <a:gd name="connsiteX132" fmla="*/ 7978 w 10131"/>
                <a:gd name="connsiteY132" fmla="*/ 4781 h 10000"/>
                <a:gd name="connsiteX133" fmla="*/ 8231 w 10131"/>
                <a:gd name="connsiteY133" fmla="*/ 4909 h 10000"/>
                <a:gd name="connsiteX134" fmla="*/ 8422 w 10131"/>
                <a:gd name="connsiteY134" fmla="*/ 5082 h 10000"/>
                <a:gd name="connsiteX135" fmla="*/ 8515 w 10131"/>
                <a:gd name="connsiteY135" fmla="*/ 5471 h 10000"/>
                <a:gd name="connsiteX136" fmla="*/ 8485 w 10131"/>
                <a:gd name="connsiteY136" fmla="*/ 6032 h 10000"/>
                <a:gd name="connsiteX137" fmla="*/ 8422 w 10131"/>
                <a:gd name="connsiteY137" fmla="*/ 6594 h 10000"/>
                <a:gd name="connsiteX138" fmla="*/ 8389 w 10131"/>
                <a:gd name="connsiteY138" fmla="*/ 6980 h 10000"/>
                <a:gd name="connsiteX139" fmla="*/ 8389 w 10131"/>
                <a:gd name="connsiteY139" fmla="*/ 7152 h 10000"/>
                <a:gd name="connsiteX140" fmla="*/ 8389 w 10131"/>
                <a:gd name="connsiteY140" fmla="*/ 7152 h 10000"/>
                <a:gd name="connsiteX141" fmla="*/ 8326 w 10131"/>
                <a:gd name="connsiteY141" fmla="*/ 7283 h 10000"/>
                <a:gd name="connsiteX142" fmla="*/ 8295 w 10131"/>
                <a:gd name="connsiteY142" fmla="*/ 7412 h 10000"/>
                <a:gd name="connsiteX143" fmla="*/ 8231 w 10131"/>
                <a:gd name="connsiteY143" fmla="*/ 7541 h 10000"/>
                <a:gd name="connsiteX144" fmla="*/ 8201 w 10131"/>
                <a:gd name="connsiteY144" fmla="*/ 7627 h 10000"/>
                <a:gd name="connsiteX145" fmla="*/ 8105 w 10131"/>
                <a:gd name="connsiteY145" fmla="*/ 7713 h 10000"/>
                <a:gd name="connsiteX146" fmla="*/ 8295 w 10131"/>
                <a:gd name="connsiteY146" fmla="*/ 8447 h 10000"/>
                <a:gd name="connsiteX147" fmla="*/ 9245 w 10131"/>
                <a:gd name="connsiteY147" fmla="*/ 8748 h 10000"/>
                <a:gd name="connsiteX148" fmla="*/ 9245 w 10131"/>
                <a:gd name="connsiteY148" fmla="*/ 8748 h 10000"/>
                <a:gd name="connsiteX149" fmla="*/ 9307 w 10131"/>
                <a:gd name="connsiteY149" fmla="*/ 8835 h 10000"/>
                <a:gd name="connsiteX150" fmla="*/ 9340 w 10131"/>
                <a:gd name="connsiteY150" fmla="*/ 8878 h 10000"/>
                <a:gd name="connsiteX151" fmla="*/ 9340 w 10131"/>
                <a:gd name="connsiteY151" fmla="*/ 9006 h 10000"/>
                <a:gd name="connsiteX152" fmla="*/ 9370 w 10131"/>
                <a:gd name="connsiteY152" fmla="*/ 9138 h 10000"/>
                <a:gd name="connsiteX153" fmla="*/ 9370 w 10131"/>
                <a:gd name="connsiteY153" fmla="*/ 9697 h 10000"/>
                <a:gd name="connsiteX154" fmla="*/ 10131 w 10131"/>
                <a:gd name="connsiteY154" fmla="*/ 9138 h 10000"/>
                <a:gd name="connsiteX0" fmla="*/ 9370 w 9370"/>
                <a:gd name="connsiteY0" fmla="*/ 9697 h 10000"/>
                <a:gd name="connsiteX1" fmla="*/ 7409 w 9370"/>
                <a:gd name="connsiteY1" fmla="*/ 2408 h 10000"/>
                <a:gd name="connsiteX2" fmla="*/ 2346 w 9370"/>
                <a:gd name="connsiteY2" fmla="*/ 2926 h 10000"/>
                <a:gd name="connsiteX3" fmla="*/ 1206 w 9370"/>
                <a:gd name="connsiteY3" fmla="*/ 9439 h 10000"/>
                <a:gd name="connsiteX4" fmla="*/ 1206 w 9370"/>
                <a:gd name="connsiteY4" fmla="*/ 9138 h 10000"/>
                <a:gd name="connsiteX5" fmla="*/ 1270 w 9370"/>
                <a:gd name="connsiteY5" fmla="*/ 9006 h 10000"/>
                <a:gd name="connsiteX6" fmla="*/ 1270 w 9370"/>
                <a:gd name="connsiteY6" fmla="*/ 8878 h 10000"/>
                <a:gd name="connsiteX7" fmla="*/ 1301 w 9370"/>
                <a:gd name="connsiteY7" fmla="*/ 8835 h 10000"/>
                <a:gd name="connsiteX8" fmla="*/ 1365 w 9370"/>
                <a:gd name="connsiteY8" fmla="*/ 8748 h 10000"/>
                <a:gd name="connsiteX9" fmla="*/ 1365 w 9370"/>
                <a:gd name="connsiteY9" fmla="*/ 8748 h 10000"/>
                <a:gd name="connsiteX10" fmla="*/ 2314 w 9370"/>
                <a:gd name="connsiteY10" fmla="*/ 8447 h 10000"/>
                <a:gd name="connsiteX11" fmla="*/ 2504 w 9370"/>
                <a:gd name="connsiteY11" fmla="*/ 7713 h 10000"/>
                <a:gd name="connsiteX12" fmla="*/ 2409 w 9370"/>
                <a:gd name="connsiteY12" fmla="*/ 7627 h 10000"/>
                <a:gd name="connsiteX13" fmla="*/ 2346 w 9370"/>
                <a:gd name="connsiteY13" fmla="*/ 7541 h 10000"/>
                <a:gd name="connsiteX14" fmla="*/ 2314 w 9370"/>
                <a:gd name="connsiteY14" fmla="*/ 7412 h 10000"/>
                <a:gd name="connsiteX15" fmla="*/ 2250 w 9370"/>
                <a:gd name="connsiteY15" fmla="*/ 7283 h 10000"/>
                <a:gd name="connsiteX16" fmla="*/ 2219 w 9370"/>
                <a:gd name="connsiteY16" fmla="*/ 7197 h 10000"/>
                <a:gd name="connsiteX17" fmla="*/ 2219 w 9370"/>
                <a:gd name="connsiteY17" fmla="*/ 7152 h 10000"/>
                <a:gd name="connsiteX18" fmla="*/ 2219 w 9370"/>
                <a:gd name="connsiteY18" fmla="*/ 6980 h 10000"/>
                <a:gd name="connsiteX19" fmla="*/ 2188 w 9370"/>
                <a:gd name="connsiteY19" fmla="*/ 6594 h 10000"/>
                <a:gd name="connsiteX20" fmla="*/ 2124 w 9370"/>
                <a:gd name="connsiteY20" fmla="*/ 6032 h 10000"/>
                <a:gd name="connsiteX21" fmla="*/ 2091 w 9370"/>
                <a:gd name="connsiteY21" fmla="*/ 5471 h 10000"/>
                <a:gd name="connsiteX22" fmla="*/ 2188 w 9370"/>
                <a:gd name="connsiteY22" fmla="*/ 5082 h 10000"/>
                <a:gd name="connsiteX23" fmla="*/ 2409 w 9370"/>
                <a:gd name="connsiteY23" fmla="*/ 4909 h 10000"/>
                <a:gd name="connsiteX24" fmla="*/ 2630 w 9370"/>
                <a:gd name="connsiteY24" fmla="*/ 4781 h 10000"/>
                <a:gd name="connsiteX25" fmla="*/ 2820 w 9370"/>
                <a:gd name="connsiteY25" fmla="*/ 4738 h 10000"/>
                <a:gd name="connsiteX26" fmla="*/ 2914 w 9370"/>
                <a:gd name="connsiteY26" fmla="*/ 4738 h 10000"/>
                <a:gd name="connsiteX27" fmla="*/ 2914 w 9370"/>
                <a:gd name="connsiteY27" fmla="*/ 4738 h 10000"/>
                <a:gd name="connsiteX28" fmla="*/ 2979 w 9370"/>
                <a:gd name="connsiteY28" fmla="*/ 4738 h 10000"/>
                <a:gd name="connsiteX29" fmla="*/ 3168 w 9370"/>
                <a:gd name="connsiteY29" fmla="*/ 4781 h 10000"/>
                <a:gd name="connsiteX30" fmla="*/ 3390 w 9370"/>
                <a:gd name="connsiteY30" fmla="*/ 4909 h 10000"/>
                <a:gd name="connsiteX31" fmla="*/ 3578 w 9370"/>
                <a:gd name="connsiteY31" fmla="*/ 5082 h 10000"/>
                <a:gd name="connsiteX32" fmla="*/ 3674 w 9370"/>
                <a:gd name="connsiteY32" fmla="*/ 5471 h 10000"/>
                <a:gd name="connsiteX33" fmla="*/ 3674 w 9370"/>
                <a:gd name="connsiteY33" fmla="*/ 6032 h 10000"/>
                <a:gd name="connsiteX34" fmla="*/ 3643 w 9370"/>
                <a:gd name="connsiteY34" fmla="*/ 6594 h 10000"/>
                <a:gd name="connsiteX35" fmla="*/ 3578 w 9370"/>
                <a:gd name="connsiteY35" fmla="*/ 6980 h 10000"/>
                <a:gd name="connsiteX36" fmla="*/ 3547 w 9370"/>
                <a:gd name="connsiteY36" fmla="*/ 7152 h 10000"/>
                <a:gd name="connsiteX37" fmla="*/ 3547 w 9370"/>
                <a:gd name="connsiteY37" fmla="*/ 7197 h 10000"/>
                <a:gd name="connsiteX38" fmla="*/ 3547 w 9370"/>
                <a:gd name="connsiteY38" fmla="*/ 7283 h 10000"/>
                <a:gd name="connsiteX39" fmla="*/ 3485 w 9370"/>
                <a:gd name="connsiteY39" fmla="*/ 7412 h 10000"/>
                <a:gd name="connsiteX40" fmla="*/ 3452 w 9370"/>
                <a:gd name="connsiteY40" fmla="*/ 7541 h 10000"/>
                <a:gd name="connsiteX41" fmla="*/ 3358 w 9370"/>
                <a:gd name="connsiteY41" fmla="*/ 7627 h 10000"/>
                <a:gd name="connsiteX42" fmla="*/ 3327 w 9370"/>
                <a:gd name="connsiteY42" fmla="*/ 7713 h 10000"/>
                <a:gd name="connsiteX43" fmla="*/ 3485 w 9370"/>
                <a:gd name="connsiteY43" fmla="*/ 8447 h 10000"/>
                <a:gd name="connsiteX44" fmla="*/ 3991 w 9370"/>
                <a:gd name="connsiteY44" fmla="*/ 8620 h 10000"/>
                <a:gd name="connsiteX45" fmla="*/ 3264 w 9370"/>
                <a:gd name="connsiteY45" fmla="*/ 8878 h 10000"/>
                <a:gd name="connsiteX46" fmla="*/ 3232 w 9370"/>
                <a:gd name="connsiteY46" fmla="*/ 8878 h 10000"/>
                <a:gd name="connsiteX47" fmla="*/ 3168 w 9370"/>
                <a:gd name="connsiteY47" fmla="*/ 8965 h 10000"/>
                <a:gd name="connsiteX48" fmla="*/ 3136 w 9370"/>
                <a:gd name="connsiteY48" fmla="*/ 9095 h 10000"/>
                <a:gd name="connsiteX49" fmla="*/ 3074 w 9370"/>
                <a:gd name="connsiteY49" fmla="*/ 9181 h 10000"/>
                <a:gd name="connsiteX50" fmla="*/ 3074 w 9370"/>
                <a:gd name="connsiteY50" fmla="*/ 9396 h 10000"/>
                <a:gd name="connsiteX51" fmla="*/ 3074 w 9370"/>
                <a:gd name="connsiteY51" fmla="*/ 10000 h 10000"/>
                <a:gd name="connsiteX52" fmla="*/ 3327 w 9370"/>
                <a:gd name="connsiteY52" fmla="*/ 10000 h 10000"/>
                <a:gd name="connsiteX53" fmla="*/ 3327 w 9370"/>
                <a:gd name="connsiteY53" fmla="*/ 9570 h 10000"/>
                <a:gd name="connsiteX54" fmla="*/ 3327 w 9370"/>
                <a:gd name="connsiteY54" fmla="*/ 9396 h 10000"/>
                <a:gd name="connsiteX55" fmla="*/ 3358 w 9370"/>
                <a:gd name="connsiteY55" fmla="*/ 9268 h 10000"/>
                <a:gd name="connsiteX56" fmla="*/ 3390 w 9370"/>
                <a:gd name="connsiteY56" fmla="*/ 9181 h 10000"/>
                <a:gd name="connsiteX57" fmla="*/ 3452 w 9370"/>
                <a:gd name="connsiteY57" fmla="*/ 9138 h 10000"/>
                <a:gd name="connsiteX58" fmla="*/ 3452 w 9370"/>
                <a:gd name="connsiteY58" fmla="*/ 9095 h 10000"/>
                <a:gd name="connsiteX59" fmla="*/ 4591 w 9370"/>
                <a:gd name="connsiteY59" fmla="*/ 8706 h 10000"/>
                <a:gd name="connsiteX60" fmla="*/ 4814 w 9370"/>
                <a:gd name="connsiteY60" fmla="*/ 7843 h 10000"/>
                <a:gd name="connsiteX61" fmla="*/ 4719 w 9370"/>
                <a:gd name="connsiteY61" fmla="*/ 7713 h 10000"/>
                <a:gd name="connsiteX62" fmla="*/ 4624 w 9370"/>
                <a:gd name="connsiteY62" fmla="*/ 7584 h 10000"/>
                <a:gd name="connsiteX63" fmla="*/ 4591 w 9370"/>
                <a:gd name="connsiteY63" fmla="*/ 7455 h 10000"/>
                <a:gd name="connsiteX64" fmla="*/ 4561 w 9370"/>
                <a:gd name="connsiteY64" fmla="*/ 7283 h 10000"/>
                <a:gd name="connsiteX65" fmla="*/ 4497 w 9370"/>
                <a:gd name="connsiteY65" fmla="*/ 7197 h 10000"/>
                <a:gd name="connsiteX66" fmla="*/ 4497 w 9370"/>
                <a:gd name="connsiteY66" fmla="*/ 7152 h 10000"/>
                <a:gd name="connsiteX67" fmla="*/ 4497 w 9370"/>
                <a:gd name="connsiteY67" fmla="*/ 7023 h 10000"/>
                <a:gd name="connsiteX68" fmla="*/ 4466 w 9370"/>
                <a:gd name="connsiteY68" fmla="*/ 6722 h 10000"/>
                <a:gd name="connsiteX69" fmla="*/ 4402 w 9370"/>
                <a:gd name="connsiteY69" fmla="*/ 6204 h 10000"/>
                <a:gd name="connsiteX70" fmla="*/ 4371 w 9370"/>
                <a:gd name="connsiteY70" fmla="*/ 5644 h 10000"/>
                <a:gd name="connsiteX71" fmla="*/ 4371 w 9370"/>
                <a:gd name="connsiteY71" fmla="*/ 5169 h 10000"/>
                <a:gd name="connsiteX72" fmla="*/ 4402 w 9370"/>
                <a:gd name="connsiteY72" fmla="*/ 4781 h 10000"/>
                <a:gd name="connsiteX73" fmla="*/ 4591 w 9370"/>
                <a:gd name="connsiteY73" fmla="*/ 4478 h 10000"/>
                <a:gd name="connsiteX74" fmla="*/ 4814 w 9370"/>
                <a:gd name="connsiteY74" fmla="*/ 4349 h 10000"/>
                <a:gd name="connsiteX75" fmla="*/ 5035 w 9370"/>
                <a:gd name="connsiteY75" fmla="*/ 4220 h 10000"/>
                <a:gd name="connsiteX76" fmla="*/ 5225 w 9370"/>
                <a:gd name="connsiteY76" fmla="*/ 4220 h 10000"/>
                <a:gd name="connsiteX77" fmla="*/ 5321 w 9370"/>
                <a:gd name="connsiteY77" fmla="*/ 4220 h 10000"/>
                <a:gd name="connsiteX78" fmla="*/ 5321 w 9370"/>
                <a:gd name="connsiteY78" fmla="*/ 4220 h 10000"/>
                <a:gd name="connsiteX79" fmla="*/ 5384 w 9370"/>
                <a:gd name="connsiteY79" fmla="*/ 4220 h 10000"/>
                <a:gd name="connsiteX80" fmla="*/ 5542 w 9370"/>
                <a:gd name="connsiteY80" fmla="*/ 4220 h 10000"/>
                <a:gd name="connsiteX81" fmla="*/ 5763 w 9370"/>
                <a:gd name="connsiteY81" fmla="*/ 4349 h 10000"/>
                <a:gd name="connsiteX82" fmla="*/ 6015 w 9370"/>
                <a:gd name="connsiteY82" fmla="*/ 4478 h 10000"/>
                <a:gd name="connsiteX83" fmla="*/ 6174 w 9370"/>
                <a:gd name="connsiteY83" fmla="*/ 4781 h 10000"/>
                <a:gd name="connsiteX84" fmla="*/ 6269 w 9370"/>
                <a:gd name="connsiteY84" fmla="*/ 5169 h 10000"/>
                <a:gd name="connsiteX85" fmla="*/ 6237 w 9370"/>
                <a:gd name="connsiteY85" fmla="*/ 5644 h 10000"/>
                <a:gd name="connsiteX86" fmla="*/ 6237 w 9370"/>
                <a:gd name="connsiteY86" fmla="*/ 6204 h 10000"/>
                <a:gd name="connsiteX87" fmla="*/ 6143 w 9370"/>
                <a:gd name="connsiteY87" fmla="*/ 6722 h 10000"/>
                <a:gd name="connsiteX88" fmla="*/ 6143 w 9370"/>
                <a:gd name="connsiteY88" fmla="*/ 7023 h 10000"/>
                <a:gd name="connsiteX89" fmla="*/ 6112 w 9370"/>
                <a:gd name="connsiteY89" fmla="*/ 7152 h 10000"/>
                <a:gd name="connsiteX90" fmla="*/ 6112 w 9370"/>
                <a:gd name="connsiteY90" fmla="*/ 7197 h 10000"/>
                <a:gd name="connsiteX91" fmla="*/ 6112 w 9370"/>
                <a:gd name="connsiteY91" fmla="*/ 7283 h 10000"/>
                <a:gd name="connsiteX92" fmla="*/ 6047 w 9370"/>
                <a:gd name="connsiteY92" fmla="*/ 7455 h 10000"/>
                <a:gd name="connsiteX93" fmla="*/ 5953 w 9370"/>
                <a:gd name="connsiteY93" fmla="*/ 7584 h 10000"/>
                <a:gd name="connsiteX94" fmla="*/ 5921 w 9370"/>
                <a:gd name="connsiteY94" fmla="*/ 7713 h 10000"/>
                <a:gd name="connsiteX95" fmla="*/ 5763 w 9370"/>
                <a:gd name="connsiteY95" fmla="*/ 7843 h 10000"/>
                <a:gd name="connsiteX96" fmla="*/ 6015 w 9370"/>
                <a:gd name="connsiteY96" fmla="*/ 8706 h 10000"/>
                <a:gd name="connsiteX97" fmla="*/ 7156 w 9370"/>
                <a:gd name="connsiteY97" fmla="*/ 9095 h 10000"/>
                <a:gd name="connsiteX98" fmla="*/ 7156 w 9370"/>
                <a:gd name="connsiteY98" fmla="*/ 9138 h 10000"/>
                <a:gd name="connsiteX99" fmla="*/ 7187 w 9370"/>
                <a:gd name="connsiteY99" fmla="*/ 9181 h 10000"/>
                <a:gd name="connsiteX100" fmla="*/ 7251 w 9370"/>
                <a:gd name="connsiteY100" fmla="*/ 9268 h 10000"/>
                <a:gd name="connsiteX101" fmla="*/ 7282 w 9370"/>
                <a:gd name="connsiteY101" fmla="*/ 9396 h 10000"/>
                <a:gd name="connsiteX102" fmla="*/ 7345 w 9370"/>
                <a:gd name="connsiteY102" fmla="*/ 9570 h 10000"/>
                <a:gd name="connsiteX103" fmla="*/ 7345 w 9370"/>
                <a:gd name="connsiteY103" fmla="*/ 9742 h 10000"/>
                <a:gd name="connsiteX104" fmla="*/ 7345 w 9370"/>
                <a:gd name="connsiteY104" fmla="*/ 9956 h 10000"/>
                <a:gd name="connsiteX105" fmla="*/ 7504 w 9370"/>
                <a:gd name="connsiteY105" fmla="*/ 9956 h 10000"/>
                <a:gd name="connsiteX106" fmla="*/ 7504 w 9370"/>
                <a:gd name="connsiteY106" fmla="*/ 9396 h 10000"/>
                <a:gd name="connsiteX107" fmla="*/ 7504 w 9370"/>
                <a:gd name="connsiteY107" fmla="*/ 9181 h 10000"/>
                <a:gd name="connsiteX108" fmla="*/ 7471 w 9370"/>
                <a:gd name="connsiteY108" fmla="*/ 9095 h 10000"/>
                <a:gd name="connsiteX109" fmla="*/ 7409 w 9370"/>
                <a:gd name="connsiteY109" fmla="*/ 8965 h 10000"/>
                <a:gd name="connsiteX110" fmla="*/ 7377 w 9370"/>
                <a:gd name="connsiteY110" fmla="*/ 8878 h 10000"/>
                <a:gd name="connsiteX111" fmla="*/ 7345 w 9370"/>
                <a:gd name="connsiteY111" fmla="*/ 8878 h 10000"/>
                <a:gd name="connsiteX112" fmla="*/ 6587 w 9370"/>
                <a:gd name="connsiteY112" fmla="*/ 8620 h 10000"/>
                <a:gd name="connsiteX113" fmla="*/ 7091 w 9370"/>
                <a:gd name="connsiteY113" fmla="*/ 8447 h 10000"/>
                <a:gd name="connsiteX114" fmla="*/ 7345 w 9370"/>
                <a:gd name="connsiteY114" fmla="*/ 7713 h 10000"/>
                <a:gd name="connsiteX115" fmla="*/ 7251 w 9370"/>
                <a:gd name="connsiteY115" fmla="*/ 7627 h 10000"/>
                <a:gd name="connsiteX116" fmla="*/ 7156 w 9370"/>
                <a:gd name="connsiteY116" fmla="*/ 7541 h 10000"/>
                <a:gd name="connsiteX117" fmla="*/ 7091 w 9370"/>
                <a:gd name="connsiteY117" fmla="*/ 7412 h 10000"/>
                <a:gd name="connsiteX118" fmla="*/ 7061 w 9370"/>
                <a:gd name="connsiteY118" fmla="*/ 7283 h 10000"/>
                <a:gd name="connsiteX119" fmla="*/ 7061 w 9370"/>
                <a:gd name="connsiteY119" fmla="*/ 7152 h 10000"/>
                <a:gd name="connsiteX120" fmla="*/ 7061 w 9370"/>
                <a:gd name="connsiteY120" fmla="*/ 7152 h 10000"/>
                <a:gd name="connsiteX121" fmla="*/ 6997 w 9370"/>
                <a:gd name="connsiteY121" fmla="*/ 6980 h 10000"/>
                <a:gd name="connsiteX122" fmla="*/ 6966 w 9370"/>
                <a:gd name="connsiteY122" fmla="*/ 6594 h 10000"/>
                <a:gd name="connsiteX123" fmla="*/ 6934 w 9370"/>
                <a:gd name="connsiteY123" fmla="*/ 6032 h 10000"/>
                <a:gd name="connsiteX124" fmla="*/ 6934 w 9370"/>
                <a:gd name="connsiteY124" fmla="*/ 5471 h 10000"/>
                <a:gd name="connsiteX125" fmla="*/ 6997 w 9370"/>
                <a:gd name="connsiteY125" fmla="*/ 5082 h 10000"/>
                <a:gd name="connsiteX126" fmla="*/ 7187 w 9370"/>
                <a:gd name="connsiteY126" fmla="*/ 4909 h 10000"/>
                <a:gd name="connsiteX127" fmla="*/ 7409 w 9370"/>
                <a:gd name="connsiteY127" fmla="*/ 4781 h 10000"/>
                <a:gd name="connsiteX128" fmla="*/ 7599 w 9370"/>
                <a:gd name="connsiteY128" fmla="*/ 4738 h 10000"/>
                <a:gd name="connsiteX129" fmla="*/ 7693 w 9370"/>
                <a:gd name="connsiteY129" fmla="*/ 4738 h 10000"/>
                <a:gd name="connsiteX130" fmla="*/ 7693 w 9370"/>
                <a:gd name="connsiteY130" fmla="*/ 4738 h 10000"/>
                <a:gd name="connsiteX131" fmla="*/ 7789 w 9370"/>
                <a:gd name="connsiteY131" fmla="*/ 4738 h 10000"/>
                <a:gd name="connsiteX132" fmla="*/ 7978 w 9370"/>
                <a:gd name="connsiteY132" fmla="*/ 4781 h 10000"/>
                <a:gd name="connsiteX133" fmla="*/ 8231 w 9370"/>
                <a:gd name="connsiteY133" fmla="*/ 4909 h 10000"/>
                <a:gd name="connsiteX134" fmla="*/ 8422 w 9370"/>
                <a:gd name="connsiteY134" fmla="*/ 5082 h 10000"/>
                <a:gd name="connsiteX135" fmla="*/ 8515 w 9370"/>
                <a:gd name="connsiteY135" fmla="*/ 5471 h 10000"/>
                <a:gd name="connsiteX136" fmla="*/ 8485 w 9370"/>
                <a:gd name="connsiteY136" fmla="*/ 6032 h 10000"/>
                <a:gd name="connsiteX137" fmla="*/ 8422 w 9370"/>
                <a:gd name="connsiteY137" fmla="*/ 6594 h 10000"/>
                <a:gd name="connsiteX138" fmla="*/ 8389 w 9370"/>
                <a:gd name="connsiteY138" fmla="*/ 6980 h 10000"/>
                <a:gd name="connsiteX139" fmla="*/ 8389 w 9370"/>
                <a:gd name="connsiteY139" fmla="*/ 7152 h 10000"/>
                <a:gd name="connsiteX140" fmla="*/ 8389 w 9370"/>
                <a:gd name="connsiteY140" fmla="*/ 7152 h 10000"/>
                <a:gd name="connsiteX141" fmla="*/ 8326 w 9370"/>
                <a:gd name="connsiteY141" fmla="*/ 7283 h 10000"/>
                <a:gd name="connsiteX142" fmla="*/ 8295 w 9370"/>
                <a:gd name="connsiteY142" fmla="*/ 7412 h 10000"/>
                <a:gd name="connsiteX143" fmla="*/ 8231 w 9370"/>
                <a:gd name="connsiteY143" fmla="*/ 7541 h 10000"/>
                <a:gd name="connsiteX144" fmla="*/ 8201 w 9370"/>
                <a:gd name="connsiteY144" fmla="*/ 7627 h 10000"/>
                <a:gd name="connsiteX145" fmla="*/ 8105 w 9370"/>
                <a:gd name="connsiteY145" fmla="*/ 7713 h 10000"/>
                <a:gd name="connsiteX146" fmla="*/ 8295 w 9370"/>
                <a:gd name="connsiteY146" fmla="*/ 8447 h 10000"/>
                <a:gd name="connsiteX147" fmla="*/ 9245 w 9370"/>
                <a:gd name="connsiteY147" fmla="*/ 8748 h 10000"/>
                <a:gd name="connsiteX148" fmla="*/ 9245 w 9370"/>
                <a:gd name="connsiteY148" fmla="*/ 8748 h 10000"/>
                <a:gd name="connsiteX149" fmla="*/ 9307 w 9370"/>
                <a:gd name="connsiteY149" fmla="*/ 8835 h 10000"/>
                <a:gd name="connsiteX150" fmla="*/ 9340 w 9370"/>
                <a:gd name="connsiteY150" fmla="*/ 8878 h 10000"/>
                <a:gd name="connsiteX151" fmla="*/ 9340 w 9370"/>
                <a:gd name="connsiteY151" fmla="*/ 9006 h 10000"/>
                <a:gd name="connsiteX152" fmla="*/ 9370 w 9370"/>
                <a:gd name="connsiteY152" fmla="*/ 9138 h 10000"/>
                <a:gd name="connsiteX153" fmla="*/ 9370 w 9370"/>
                <a:gd name="connsiteY153" fmla="*/ 9697 h 10000"/>
                <a:gd name="connsiteX0" fmla="*/ 10000 w 11493"/>
                <a:gd name="connsiteY0" fmla="*/ 9697 h 10000"/>
                <a:gd name="connsiteX1" fmla="*/ 7907 w 11493"/>
                <a:gd name="connsiteY1" fmla="*/ 2408 h 10000"/>
                <a:gd name="connsiteX2" fmla="*/ 2504 w 11493"/>
                <a:gd name="connsiteY2" fmla="*/ 2926 h 10000"/>
                <a:gd name="connsiteX3" fmla="*/ 1287 w 11493"/>
                <a:gd name="connsiteY3" fmla="*/ 9439 h 10000"/>
                <a:gd name="connsiteX4" fmla="*/ 1287 w 11493"/>
                <a:gd name="connsiteY4" fmla="*/ 9138 h 10000"/>
                <a:gd name="connsiteX5" fmla="*/ 1355 w 11493"/>
                <a:gd name="connsiteY5" fmla="*/ 9006 h 10000"/>
                <a:gd name="connsiteX6" fmla="*/ 1355 w 11493"/>
                <a:gd name="connsiteY6" fmla="*/ 8878 h 10000"/>
                <a:gd name="connsiteX7" fmla="*/ 1388 w 11493"/>
                <a:gd name="connsiteY7" fmla="*/ 8835 h 10000"/>
                <a:gd name="connsiteX8" fmla="*/ 1457 w 11493"/>
                <a:gd name="connsiteY8" fmla="*/ 8748 h 10000"/>
                <a:gd name="connsiteX9" fmla="*/ 1457 w 11493"/>
                <a:gd name="connsiteY9" fmla="*/ 8748 h 10000"/>
                <a:gd name="connsiteX10" fmla="*/ 2470 w 11493"/>
                <a:gd name="connsiteY10" fmla="*/ 8447 h 10000"/>
                <a:gd name="connsiteX11" fmla="*/ 2672 w 11493"/>
                <a:gd name="connsiteY11" fmla="*/ 7713 h 10000"/>
                <a:gd name="connsiteX12" fmla="*/ 2571 w 11493"/>
                <a:gd name="connsiteY12" fmla="*/ 7627 h 10000"/>
                <a:gd name="connsiteX13" fmla="*/ 2504 w 11493"/>
                <a:gd name="connsiteY13" fmla="*/ 7541 h 10000"/>
                <a:gd name="connsiteX14" fmla="*/ 2470 w 11493"/>
                <a:gd name="connsiteY14" fmla="*/ 7412 h 10000"/>
                <a:gd name="connsiteX15" fmla="*/ 2401 w 11493"/>
                <a:gd name="connsiteY15" fmla="*/ 7283 h 10000"/>
                <a:gd name="connsiteX16" fmla="*/ 2368 w 11493"/>
                <a:gd name="connsiteY16" fmla="*/ 7197 h 10000"/>
                <a:gd name="connsiteX17" fmla="*/ 2368 w 11493"/>
                <a:gd name="connsiteY17" fmla="*/ 7152 h 10000"/>
                <a:gd name="connsiteX18" fmla="*/ 2368 w 11493"/>
                <a:gd name="connsiteY18" fmla="*/ 6980 h 10000"/>
                <a:gd name="connsiteX19" fmla="*/ 2335 w 11493"/>
                <a:gd name="connsiteY19" fmla="*/ 6594 h 10000"/>
                <a:gd name="connsiteX20" fmla="*/ 2267 w 11493"/>
                <a:gd name="connsiteY20" fmla="*/ 6032 h 10000"/>
                <a:gd name="connsiteX21" fmla="*/ 2232 w 11493"/>
                <a:gd name="connsiteY21" fmla="*/ 5471 h 10000"/>
                <a:gd name="connsiteX22" fmla="*/ 2335 w 11493"/>
                <a:gd name="connsiteY22" fmla="*/ 5082 h 10000"/>
                <a:gd name="connsiteX23" fmla="*/ 2571 w 11493"/>
                <a:gd name="connsiteY23" fmla="*/ 4909 h 10000"/>
                <a:gd name="connsiteX24" fmla="*/ 2807 w 11493"/>
                <a:gd name="connsiteY24" fmla="*/ 4781 h 10000"/>
                <a:gd name="connsiteX25" fmla="*/ 3010 w 11493"/>
                <a:gd name="connsiteY25" fmla="*/ 4738 h 10000"/>
                <a:gd name="connsiteX26" fmla="*/ 3110 w 11493"/>
                <a:gd name="connsiteY26" fmla="*/ 4738 h 10000"/>
                <a:gd name="connsiteX27" fmla="*/ 3110 w 11493"/>
                <a:gd name="connsiteY27" fmla="*/ 4738 h 10000"/>
                <a:gd name="connsiteX28" fmla="*/ 3179 w 11493"/>
                <a:gd name="connsiteY28" fmla="*/ 4738 h 10000"/>
                <a:gd name="connsiteX29" fmla="*/ 3381 w 11493"/>
                <a:gd name="connsiteY29" fmla="*/ 4781 h 10000"/>
                <a:gd name="connsiteX30" fmla="*/ 3618 w 11493"/>
                <a:gd name="connsiteY30" fmla="*/ 4909 h 10000"/>
                <a:gd name="connsiteX31" fmla="*/ 3819 w 11493"/>
                <a:gd name="connsiteY31" fmla="*/ 5082 h 10000"/>
                <a:gd name="connsiteX32" fmla="*/ 3921 w 11493"/>
                <a:gd name="connsiteY32" fmla="*/ 5471 h 10000"/>
                <a:gd name="connsiteX33" fmla="*/ 3921 w 11493"/>
                <a:gd name="connsiteY33" fmla="*/ 6032 h 10000"/>
                <a:gd name="connsiteX34" fmla="*/ 3888 w 11493"/>
                <a:gd name="connsiteY34" fmla="*/ 6594 h 10000"/>
                <a:gd name="connsiteX35" fmla="*/ 3819 w 11493"/>
                <a:gd name="connsiteY35" fmla="*/ 6980 h 10000"/>
                <a:gd name="connsiteX36" fmla="*/ 3785 w 11493"/>
                <a:gd name="connsiteY36" fmla="*/ 7152 h 10000"/>
                <a:gd name="connsiteX37" fmla="*/ 3785 w 11493"/>
                <a:gd name="connsiteY37" fmla="*/ 7197 h 10000"/>
                <a:gd name="connsiteX38" fmla="*/ 3785 w 11493"/>
                <a:gd name="connsiteY38" fmla="*/ 7283 h 10000"/>
                <a:gd name="connsiteX39" fmla="*/ 3719 w 11493"/>
                <a:gd name="connsiteY39" fmla="*/ 7412 h 10000"/>
                <a:gd name="connsiteX40" fmla="*/ 3684 w 11493"/>
                <a:gd name="connsiteY40" fmla="*/ 7541 h 10000"/>
                <a:gd name="connsiteX41" fmla="*/ 3584 w 11493"/>
                <a:gd name="connsiteY41" fmla="*/ 7627 h 10000"/>
                <a:gd name="connsiteX42" fmla="*/ 3551 w 11493"/>
                <a:gd name="connsiteY42" fmla="*/ 7713 h 10000"/>
                <a:gd name="connsiteX43" fmla="*/ 3719 w 11493"/>
                <a:gd name="connsiteY43" fmla="*/ 8447 h 10000"/>
                <a:gd name="connsiteX44" fmla="*/ 4259 w 11493"/>
                <a:gd name="connsiteY44" fmla="*/ 8620 h 10000"/>
                <a:gd name="connsiteX45" fmla="*/ 3483 w 11493"/>
                <a:gd name="connsiteY45" fmla="*/ 8878 h 10000"/>
                <a:gd name="connsiteX46" fmla="*/ 3449 w 11493"/>
                <a:gd name="connsiteY46" fmla="*/ 8878 h 10000"/>
                <a:gd name="connsiteX47" fmla="*/ 3381 w 11493"/>
                <a:gd name="connsiteY47" fmla="*/ 8965 h 10000"/>
                <a:gd name="connsiteX48" fmla="*/ 3347 w 11493"/>
                <a:gd name="connsiteY48" fmla="*/ 9095 h 10000"/>
                <a:gd name="connsiteX49" fmla="*/ 3281 w 11493"/>
                <a:gd name="connsiteY49" fmla="*/ 9181 h 10000"/>
                <a:gd name="connsiteX50" fmla="*/ 3281 w 11493"/>
                <a:gd name="connsiteY50" fmla="*/ 9396 h 10000"/>
                <a:gd name="connsiteX51" fmla="*/ 3281 w 11493"/>
                <a:gd name="connsiteY51" fmla="*/ 10000 h 10000"/>
                <a:gd name="connsiteX52" fmla="*/ 3551 w 11493"/>
                <a:gd name="connsiteY52" fmla="*/ 10000 h 10000"/>
                <a:gd name="connsiteX53" fmla="*/ 3551 w 11493"/>
                <a:gd name="connsiteY53" fmla="*/ 9570 h 10000"/>
                <a:gd name="connsiteX54" fmla="*/ 3551 w 11493"/>
                <a:gd name="connsiteY54" fmla="*/ 9396 h 10000"/>
                <a:gd name="connsiteX55" fmla="*/ 3584 w 11493"/>
                <a:gd name="connsiteY55" fmla="*/ 9268 h 10000"/>
                <a:gd name="connsiteX56" fmla="*/ 3618 w 11493"/>
                <a:gd name="connsiteY56" fmla="*/ 9181 h 10000"/>
                <a:gd name="connsiteX57" fmla="*/ 3684 w 11493"/>
                <a:gd name="connsiteY57" fmla="*/ 9138 h 10000"/>
                <a:gd name="connsiteX58" fmla="*/ 3684 w 11493"/>
                <a:gd name="connsiteY58" fmla="*/ 9095 h 10000"/>
                <a:gd name="connsiteX59" fmla="*/ 4900 w 11493"/>
                <a:gd name="connsiteY59" fmla="*/ 8706 h 10000"/>
                <a:gd name="connsiteX60" fmla="*/ 5138 w 11493"/>
                <a:gd name="connsiteY60" fmla="*/ 7843 h 10000"/>
                <a:gd name="connsiteX61" fmla="*/ 5036 w 11493"/>
                <a:gd name="connsiteY61" fmla="*/ 7713 h 10000"/>
                <a:gd name="connsiteX62" fmla="*/ 4935 w 11493"/>
                <a:gd name="connsiteY62" fmla="*/ 7584 h 10000"/>
                <a:gd name="connsiteX63" fmla="*/ 4900 w 11493"/>
                <a:gd name="connsiteY63" fmla="*/ 7455 h 10000"/>
                <a:gd name="connsiteX64" fmla="*/ 4868 w 11493"/>
                <a:gd name="connsiteY64" fmla="*/ 7283 h 10000"/>
                <a:gd name="connsiteX65" fmla="*/ 4799 w 11493"/>
                <a:gd name="connsiteY65" fmla="*/ 7197 h 10000"/>
                <a:gd name="connsiteX66" fmla="*/ 4799 w 11493"/>
                <a:gd name="connsiteY66" fmla="*/ 7152 h 10000"/>
                <a:gd name="connsiteX67" fmla="*/ 4799 w 11493"/>
                <a:gd name="connsiteY67" fmla="*/ 7023 h 10000"/>
                <a:gd name="connsiteX68" fmla="*/ 4766 w 11493"/>
                <a:gd name="connsiteY68" fmla="*/ 6722 h 10000"/>
                <a:gd name="connsiteX69" fmla="*/ 4698 w 11493"/>
                <a:gd name="connsiteY69" fmla="*/ 6204 h 10000"/>
                <a:gd name="connsiteX70" fmla="*/ 4665 w 11493"/>
                <a:gd name="connsiteY70" fmla="*/ 5644 h 10000"/>
                <a:gd name="connsiteX71" fmla="*/ 4665 w 11493"/>
                <a:gd name="connsiteY71" fmla="*/ 5169 h 10000"/>
                <a:gd name="connsiteX72" fmla="*/ 4698 w 11493"/>
                <a:gd name="connsiteY72" fmla="*/ 4781 h 10000"/>
                <a:gd name="connsiteX73" fmla="*/ 4900 w 11493"/>
                <a:gd name="connsiteY73" fmla="*/ 4478 h 10000"/>
                <a:gd name="connsiteX74" fmla="*/ 5138 w 11493"/>
                <a:gd name="connsiteY74" fmla="*/ 4349 h 10000"/>
                <a:gd name="connsiteX75" fmla="*/ 5374 w 11493"/>
                <a:gd name="connsiteY75" fmla="*/ 4220 h 10000"/>
                <a:gd name="connsiteX76" fmla="*/ 5576 w 11493"/>
                <a:gd name="connsiteY76" fmla="*/ 4220 h 10000"/>
                <a:gd name="connsiteX77" fmla="*/ 5679 w 11493"/>
                <a:gd name="connsiteY77" fmla="*/ 4220 h 10000"/>
                <a:gd name="connsiteX78" fmla="*/ 5679 w 11493"/>
                <a:gd name="connsiteY78" fmla="*/ 4220 h 10000"/>
                <a:gd name="connsiteX79" fmla="*/ 5746 w 11493"/>
                <a:gd name="connsiteY79" fmla="*/ 4220 h 10000"/>
                <a:gd name="connsiteX80" fmla="*/ 5915 w 11493"/>
                <a:gd name="connsiteY80" fmla="*/ 4220 h 10000"/>
                <a:gd name="connsiteX81" fmla="*/ 6150 w 11493"/>
                <a:gd name="connsiteY81" fmla="*/ 4349 h 10000"/>
                <a:gd name="connsiteX82" fmla="*/ 6419 w 11493"/>
                <a:gd name="connsiteY82" fmla="*/ 4478 h 10000"/>
                <a:gd name="connsiteX83" fmla="*/ 6589 w 11493"/>
                <a:gd name="connsiteY83" fmla="*/ 4781 h 10000"/>
                <a:gd name="connsiteX84" fmla="*/ 6691 w 11493"/>
                <a:gd name="connsiteY84" fmla="*/ 5169 h 10000"/>
                <a:gd name="connsiteX85" fmla="*/ 6656 w 11493"/>
                <a:gd name="connsiteY85" fmla="*/ 5644 h 10000"/>
                <a:gd name="connsiteX86" fmla="*/ 6656 w 11493"/>
                <a:gd name="connsiteY86" fmla="*/ 6204 h 10000"/>
                <a:gd name="connsiteX87" fmla="*/ 6556 w 11493"/>
                <a:gd name="connsiteY87" fmla="*/ 6722 h 10000"/>
                <a:gd name="connsiteX88" fmla="*/ 6556 w 11493"/>
                <a:gd name="connsiteY88" fmla="*/ 7023 h 10000"/>
                <a:gd name="connsiteX89" fmla="*/ 6523 w 11493"/>
                <a:gd name="connsiteY89" fmla="*/ 7152 h 10000"/>
                <a:gd name="connsiteX90" fmla="*/ 6523 w 11493"/>
                <a:gd name="connsiteY90" fmla="*/ 7197 h 10000"/>
                <a:gd name="connsiteX91" fmla="*/ 6523 w 11493"/>
                <a:gd name="connsiteY91" fmla="*/ 7283 h 10000"/>
                <a:gd name="connsiteX92" fmla="*/ 6454 w 11493"/>
                <a:gd name="connsiteY92" fmla="*/ 7455 h 10000"/>
                <a:gd name="connsiteX93" fmla="*/ 6353 w 11493"/>
                <a:gd name="connsiteY93" fmla="*/ 7584 h 10000"/>
                <a:gd name="connsiteX94" fmla="*/ 6319 w 11493"/>
                <a:gd name="connsiteY94" fmla="*/ 7713 h 10000"/>
                <a:gd name="connsiteX95" fmla="*/ 6150 w 11493"/>
                <a:gd name="connsiteY95" fmla="*/ 7843 h 10000"/>
                <a:gd name="connsiteX96" fmla="*/ 6419 w 11493"/>
                <a:gd name="connsiteY96" fmla="*/ 8706 h 10000"/>
                <a:gd name="connsiteX97" fmla="*/ 7637 w 11493"/>
                <a:gd name="connsiteY97" fmla="*/ 9095 h 10000"/>
                <a:gd name="connsiteX98" fmla="*/ 7637 w 11493"/>
                <a:gd name="connsiteY98" fmla="*/ 9138 h 10000"/>
                <a:gd name="connsiteX99" fmla="*/ 7670 w 11493"/>
                <a:gd name="connsiteY99" fmla="*/ 9181 h 10000"/>
                <a:gd name="connsiteX100" fmla="*/ 7739 w 11493"/>
                <a:gd name="connsiteY100" fmla="*/ 9268 h 10000"/>
                <a:gd name="connsiteX101" fmla="*/ 7772 w 11493"/>
                <a:gd name="connsiteY101" fmla="*/ 9396 h 10000"/>
                <a:gd name="connsiteX102" fmla="*/ 7839 w 11493"/>
                <a:gd name="connsiteY102" fmla="*/ 9570 h 10000"/>
                <a:gd name="connsiteX103" fmla="*/ 7839 w 11493"/>
                <a:gd name="connsiteY103" fmla="*/ 9742 h 10000"/>
                <a:gd name="connsiteX104" fmla="*/ 7839 w 11493"/>
                <a:gd name="connsiteY104" fmla="*/ 9956 h 10000"/>
                <a:gd name="connsiteX105" fmla="*/ 8009 w 11493"/>
                <a:gd name="connsiteY105" fmla="*/ 9956 h 10000"/>
                <a:gd name="connsiteX106" fmla="*/ 8009 w 11493"/>
                <a:gd name="connsiteY106" fmla="*/ 9396 h 10000"/>
                <a:gd name="connsiteX107" fmla="*/ 8009 w 11493"/>
                <a:gd name="connsiteY107" fmla="*/ 9181 h 10000"/>
                <a:gd name="connsiteX108" fmla="*/ 7973 w 11493"/>
                <a:gd name="connsiteY108" fmla="*/ 9095 h 10000"/>
                <a:gd name="connsiteX109" fmla="*/ 7907 w 11493"/>
                <a:gd name="connsiteY109" fmla="*/ 8965 h 10000"/>
                <a:gd name="connsiteX110" fmla="*/ 7873 w 11493"/>
                <a:gd name="connsiteY110" fmla="*/ 8878 h 10000"/>
                <a:gd name="connsiteX111" fmla="*/ 7839 w 11493"/>
                <a:gd name="connsiteY111" fmla="*/ 8878 h 10000"/>
                <a:gd name="connsiteX112" fmla="*/ 7030 w 11493"/>
                <a:gd name="connsiteY112" fmla="*/ 8620 h 10000"/>
                <a:gd name="connsiteX113" fmla="*/ 7568 w 11493"/>
                <a:gd name="connsiteY113" fmla="*/ 8447 h 10000"/>
                <a:gd name="connsiteX114" fmla="*/ 7839 w 11493"/>
                <a:gd name="connsiteY114" fmla="*/ 7713 h 10000"/>
                <a:gd name="connsiteX115" fmla="*/ 7739 w 11493"/>
                <a:gd name="connsiteY115" fmla="*/ 7627 h 10000"/>
                <a:gd name="connsiteX116" fmla="*/ 7637 w 11493"/>
                <a:gd name="connsiteY116" fmla="*/ 7541 h 10000"/>
                <a:gd name="connsiteX117" fmla="*/ 7568 w 11493"/>
                <a:gd name="connsiteY117" fmla="*/ 7412 h 10000"/>
                <a:gd name="connsiteX118" fmla="*/ 7536 w 11493"/>
                <a:gd name="connsiteY118" fmla="*/ 7283 h 10000"/>
                <a:gd name="connsiteX119" fmla="*/ 7536 w 11493"/>
                <a:gd name="connsiteY119" fmla="*/ 7152 h 10000"/>
                <a:gd name="connsiteX120" fmla="*/ 7536 w 11493"/>
                <a:gd name="connsiteY120" fmla="*/ 7152 h 10000"/>
                <a:gd name="connsiteX121" fmla="*/ 7467 w 11493"/>
                <a:gd name="connsiteY121" fmla="*/ 6980 h 10000"/>
                <a:gd name="connsiteX122" fmla="*/ 7434 w 11493"/>
                <a:gd name="connsiteY122" fmla="*/ 6594 h 10000"/>
                <a:gd name="connsiteX123" fmla="*/ 7400 w 11493"/>
                <a:gd name="connsiteY123" fmla="*/ 6032 h 10000"/>
                <a:gd name="connsiteX124" fmla="*/ 7400 w 11493"/>
                <a:gd name="connsiteY124" fmla="*/ 5471 h 10000"/>
                <a:gd name="connsiteX125" fmla="*/ 7467 w 11493"/>
                <a:gd name="connsiteY125" fmla="*/ 5082 h 10000"/>
                <a:gd name="connsiteX126" fmla="*/ 7670 w 11493"/>
                <a:gd name="connsiteY126" fmla="*/ 4909 h 10000"/>
                <a:gd name="connsiteX127" fmla="*/ 7907 w 11493"/>
                <a:gd name="connsiteY127" fmla="*/ 4781 h 10000"/>
                <a:gd name="connsiteX128" fmla="*/ 8110 w 11493"/>
                <a:gd name="connsiteY128" fmla="*/ 4738 h 10000"/>
                <a:gd name="connsiteX129" fmla="*/ 8210 w 11493"/>
                <a:gd name="connsiteY129" fmla="*/ 4738 h 10000"/>
                <a:gd name="connsiteX130" fmla="*/ 8210 w 11493"/>
                <a:gd name="connsiteY130" fmla="*/ 4738 h 10000"/>
                <a:gd name="connsiteX131" fmla="*/ 8313 w 11493"/>
                <a:gd name="connsiteY131" fmla="*/ 4738 h 10000"/>
                <a:gd name="connsiteX132" fmla="*/ 8514 w 11493"/>
                <a:gd name="connsiteY132" fmla="*/ 4781 h 10000"/>
                <a:gd name="connsiteX133" fmla="*/ 8784 w 11493"/>
                <a:gd name="connsiteY133" fmla="*/ 4909 h 10000"/>
                <a:gd name="connsiteX134" fmla="*/ 8988 w 11493"/>
                <a:gd name="connsiteY134" fmla="*/ 5082 h 10000"/>
                <a:gd name="connsiteX135" fmla="*/ 9088 w 11493"/>
                <a:gd name="connsiteY135" fmla="*/ 5471 h 10000"/>
                <a:gd name="connsiteX136" fmla="*/ 9055 w 11493"/>
                <a:gd name="connsiteY136" fmla="*/ 6032 h 10000"/>
                <a:gd name="connsiteX137" fmla="*/ 8988 w 11493"/>
                <a:gd name="connsiteY137" fmla="*/ 6594 h 10000"/>
                <a:gd name="connsiteX138" fmla="*/ 8953 w 11493"/>
                <a:gd name="connsiteY138" fmla="*/ 6980 h 10000"/>
                <a:gd name="connsiteX139" fmla="*/ 8953 w 11493"/>
                <a:gd name="connsiteY139" fmla="*/ 7152 h 10000"/>
                <a:gd name="connsiteX140" fmla="*/ 8953 w 11493"/>
                <a:gd name="connsiteY140" fmla="*/ 7152 h 10000"/>
                <a:gd name="connsiteX141" fmla="*/ 8886 w 11493"/>
                <a:gd name="connsiteY141" fmla="*/ 7283 h 10000"/>
                <a:gd name="connsiteX142" fmla="*/ 8853 w 11493"/>
                <a:gd name="connsiteY142" fmla="*/ 7412 h 10000"/>
                <a:gd name="connsiteX143" fmla="*/ 8784 w 11493"/>
                <a:gd name="connsiteY143" fmla="*/ 7541 h 10000"/>
                <a:gd name="connsiteX144" fmla="*/ 8752 w 11493"/>
                <a:gd name="connsiteY144" fmla="*/ 7627 h 10000"/>
                <a:gd name="connsiteX145" fmla="*/ 8650 w 11493"/>
                <a:gd name="connsiteY145" fmla="*/ 7713 h 10000"/>
                <a:gd name="connsiteX146" fmla="*/ 8853 w 11493"/>
                <a:gd name="connsiteY146" fmla="*/ 8447 h 10000"/>
                <a:gd name="connsiteX147" fmla="*/ 9867 w 11493"/>
                <a:gd name="connsiteY147" fmla="*/ 8748 h 10000"/>
                <a:gd name="connsiteX148" fmla="*/ 9867 w 11493"/>
                <a:gd name="connsiteY148" fmla="*/ 8748 h 10000"/>
                <a:gd name="connsiteX149" fmla="*/ 9933 w 11493"/>
                <a:gd name="connsiteY149" fmla="*/ 8835 h 10000"/>
                <a:gd name="connsiteX150" fmla="*/ 9968 w 11493"/>
                <a:gd name="connsiteY150" fmla="*/ 8878 h 10000"/>
                <a:gd name="connsiteX151" fmla="*/ 9968 w 11493"/>
                <a:gd name="connsiteY151" fmla="*/ 9006 h 10000"/>
                <a:gd name="connsiteX152" fmla="*/ 10000 w 11493"/>
                <a:gd name="connsiteY152" fmla="*/ 9138 h 10000"/>
                <a:gd name="connsiteX153" fmla="*/ 10000 w 11493"/>
                <a:gd name="connsiteY153" fmla="*/ 9697 h 10000"/>
                <a:gd name="connsiteX0" fmla="*/ 10000 w 11488"/>
                <a:gd name="connsiteY0" fmla="*/ 9782 h 10085"/>
                <a:gd name="connsiteX1" fmla="*/ 7881 w 11488"/>
                <a:gd name="connsiteY1" fmla="*/ 2328 h 10085"/>
                <a:gd name="connsiteX2" fmla="*/ 2504 w 11488"/>
                <a:gd name="connsiteY2" fmla="*/ 3011 h 10085"/>
                <a:gd name="connsiteX3" fmla="*/ 1287 w 11488"/>
                <a:gd name="connsiteY3" fmla="*/ 9524 h 10085"/>
                <a:gd name="connsiteX4" fmla="*/ 1287 w 11488"/>
                <a:gd name="connsiteY4" fmla="*/ 9223 h 10085"/>
                <a:gd name="connsiteX5" fmla="*/ 1355 w 11488"/>
                <a:gd name="connsiteY5" fmla="*/ 9091 h 10085"/>
                <a:gd name="connsiteX6" fmla="*/ 1355 w 11488"/>
                <a:gd name="connsiteY6" fmla="*/ 8963 h 10085"/>
                <a:gd name="connsiteX7" fmla="*/ 1388 w 11488"/>
                <a:gd name="connsiteY7" fmla="*/ 8920 h 10085"/>
                <a:gd name="connsiteX8" fmla="*/ 1457 w 11488"/>
                <a:gd name="connsiteY8" fmla="*/ 8833 h 10085"/>
                <a:gd name="connsiteX9" fmla="*/ 1457 w 11488"/>
                <a:gd name="connsiteY9" fmla="*/ 8833 h 10085"/>
                <a:gd name="connsiteX10" fmla="*/ 2470 w 11488"/>
                <a:gd name="connsiteY10" fmla="*/ 8532 h 10085"/>
                <a:gd name="connsiteX11" fmla="*/ 2672 w 11488"/>
                <a:gd name="connsiteY11" fmla="*/ 7798 h 10085"/>
                <a:gd name="connsiteX12" fmla="*/ 2571 w 11488"/>
                <a:gd name="connsiteY12" fmla="*/ 7712 h 10085"/>
                <a:gd name="connsiteX13" fmla="*/ 2504 w 11488"/>
                <a:gd name="connsiteY13" fmla="*/ 7626 h 10085"/>
                <a:gd name="connsiteX14" fmla="*/ 2470 w 11488"/>
                <a:gd name="connsiteY14" fmla="*/ 7497 h 10085"/>
                <a:gd name="connsiteX15" fmla="*/ 2401 w 11488"/>
                <a:gd name="connsiteY15" fmla="*/ 7368 h 10085"/>
                <a:gd name="connsiteX16" fmla="*/ 2368 w 11488"/>
                <a:gd name="connsiteY16" fmla="*/ 7282 h 10085"/>
                <a:gd name="connsiteX17" fmla="*/ 2368 w 11488"/>
                <a:gd name="connsiteY17" fmla="*/ 7237 h 10085"/>
                <a:gd name="connsiteX18" fmla="*/ 2368 w 11488"/>
                <a:gd name="connsiteY18" fmla="*/ 7065 h 10085"/>
                <a:gd name="connsiteX19" fmla="*/ 2335 w 11488"/>
                <a:gd name="connsiteY19" fmla="*/ 6679 h 10085"/>
                <a:gd name="connsiteX20" fmla="*/ 2267 w 11488"/>
                <a:gd name="connsiteY20" fmla="*/ 6117 h 10085"/>
                <a:gd name="connsiteX21" fmla="*/ 2232 w 11488"/>
                <a:gd name="connsiteY21" fmla="*/ 5556 h 10085"/>
                <a:gd name="connsiteX22" fmla="*/ 2335 w 11488"/>
                <a:gd name="connsiteY22" fmla="*/ 5167 h 10085"/>
                <a:gd name="connsiteX23" fmla="*/ 2571 w 11488"/>
                <a:gd name="connsiteY23" fmla="*/ 4994 h 10085"/>
                <a:gd name="connsiteX24" fmla="*/ 2807 w 11488"/>
                <a:gd name="connsiteY24" fmla="*/ 4866 h 10085"/>
                <a:gd name="connsiteX25" fmla="*/ 3010 w 11488"/>
                <a:gd name="connsiteY25" fmla="*/ 4823 h 10085"/>
                <a:gd name="connsiteX26" fmla="*/ 3110 w 11488"/>
                <a:gd name="connsiteY26" fmla="*/ 4823 h 10085"/>
                <a:gd name="connsiteX27" fmla="*/ 3110 w 11488"/>
                <a:gd name="connsiteY27" fmla="*/ 4823 h 10085"/>
                <a:gd name="connsiteX28" fmla="*/ 3179 w 11488"/>
                <a:gd name="connsiteY28" fmla="*/ 4823 h 10085"/>
                <a:gd name="connsiteX29" fmla="*/ 3381 w 11488"/>
                <a:gd name="connsiteY29" fmla="*/ 4866 h 10085"/>
                <a:gd name="connsiteX30" fmla="*/ 3618 w 11488"/>
                <a:gd name="connsiteY30" fmla="*/ 4994 h 10085"/>
                <a:gd name="connsiteX31" fmla="*/ 3819 w 11488"/>
                <a:gd name="connsiteY31" fmla="*/ 5167 h 10085"/>
                <a:gd name="connsiteX32" fmla="*/ 3921 w 11488"/>
                <a:gd name="connsiteY32" fmla="*/ 5556 h 10085"/>
                <a:gd name="connsiteX33" fmla="*/ 3921 w 11488"/>
                <a:gd name="connsiteY33" fmla="*/ 6117 h 10085"/>
                <a:gd name="connsiteX34" fmla="*/ 3888 w 11488"/>
                <a:gd name="connsiteY34" fmla="*/ 6679 h 10085"/>
                <a:gd name="connsiteX35" fmla="*/ 3819 w 11488"/>
                <a:gd name="connsiteY35" fmla="*/ 7065 h 10085"/>
                <a:gd name="connsiteX36" fmla="*/ 3785 w 11488"/>
                <a:gd name="connsiteY36" fmla="*/ 7237 h 10085"/>
                <a:gd name="connsiteX37" fmla="*/ 3785 w 11488"/>
                <a:gd name="connsiteY37" fmla="*/ 7282 h 10085"/>
                <a:gd name="connsiteX38" fmla="*/ 3785 w 11488"/>
                <a:gd name="connsiteY38" fmla="*/ 7368 h 10085"/>
                <a:gd name="connsiteX39" fmla="*/ 3719 w 11488"/>
                <a:gd name="connsiteY39" fmla="*/ 7497 h 10085"/>
                <a:gd name="connsiteX40" fmla="*/ 3684 w 11488"/>
                <a:gd name="connsiteY40" fmla="*/ 7626 h 10085"/>
                <a:gd name="connsiteX41" fmla="*/ 3584 w 11488"/>
                <a:gd name="connsiteY41" fmla="*/ 7712 h 10085"/>
                <a:gd name="connsiteX42" fmla="*/ 3551 w 11488"/>
                <a:gd name="connsiteY42" fmla="*/ 7798 h 10085"/>
                <a:gd name="connsiteX43" fmla="*/ 3719 w 11488"/>
                <a:gd name="connsiteY43" fmla="*/ 8532 h 10085"/>
                <a:gd name="connsiteX44" fmla="*/ 4259 w 11488"/>
                <a:gd name="connsiteY44" fmla="*/ 8705 h 10085"/>
                <a:gd name="connsiteX45" fmla="*/ 3483 w 11488"/>
                <a:gd name="connsiteY45" fmla="*/ 8963 h 10085"/>
                <a:gd name="connsiteX46" fmla="*/ 3449 w 11488"/>
                <a:gd name="connsiteY46" fmla="*/ 8963 h 10085"/>
                <a:gd name="connsiteX47" fmla="*/ 3381 w 11488"/>
                <a:gd name="connsiteY47" fmla="*/ 9050 h 10085"/>
                <a:gd name="connsiteX48" fmla="*/ 3347 w 11488"/>
                <a:gd name="connsiteY48" fmla="*/ 9180 h 10085"/>
                <a:gd name="connsiteX49" fmla="*/ 3281 w 11488"/>
                <a:gd name="connsiteY49" fmla="*/ 9266 h 10085"/>
                <a:gd name="connsiteX50" fmla="*/ 3281 w 11488"/>
                <a:gd name="connsiteY50" fmla="*/ 9481 h 10085"/>
                <a:gd name="connsiteX51" fmla="*/ 3281 w 11488"/>
                <a:gd name="connsiteY51" fmla="*/ 10085 h 10085"/>
                <a:gd name="connsiteX52" fmla="*/ 3551 w 11488"/>
                <a:gd name="connsiteY52" fmla="*/ 10085 h 10085"/>
                <a:gd name="connsiteX53" fmla="*/ 3551 w 11488"/>
                <a:gd name="connsiteY53" fmla="*/ 9655 h 10085"/>
                <a:gd name="connsiteX54" fmla="*/ 3551 w 11488"/>
                <a:gd name="connsiteY54" fmla="*/ 9481 h 10085"/>
                <a:gd name="connsiteX55" fmla="*/ 3584 w 11488"/>
                <a:gd name="connsiteY55" fmla="*/ 9353 h 10085"/>
                <a:gd name="connsiteX56" fmla="*/ 3618 w 11488"/>
                <a:gd name="connsiteY56" fmla="*/ 9266 h 10085"/>
                <a:gd name="connsiteX57" fmla="*/ 3684 w 11488"/>
                <a:gd name="connsiteY57" fmla="*/ 9223 h 10085"/>
                <a:gd name="connsiteX58" fmla="*/ 3684 w 11488"/>
                <a:gd name="connsiteY58" fmla="*/ 9180 h 10085"/>
                <a:gd name="connsiteX59" fmla="*/ 4900 w 11488"/>
                <a:gd name="connsiteY59" fmla="*/ 8791 h 10085"/>
                <a:gd name="connsiteX60" fmla="*/ 5138 w 11488"/>
                <a:gd name="connsiteY60" fmla="*/ 7928 h 10085"/>
                <a:gd name="connsiteX61" fmla="*/ 5036 w 11488"/>
                <a:gd name="connsiteY61" fmla="*/ 7798 h 10085"/>
                <a:gd name="connsiteX62" fmla="*/ 4935 w 11488"/>
                <a:gd name="connsiteY62" fmla="*/ 7669 h 10085"/>
                <a:gd name="connsiteX63" fmla="*/ 4900 w 11488"/>
                <a:gd name="connsiteY63" fmla="*/ 7540 h 10085"/>
                <a:gd name="connsiteX64" fmla="*/ 4868 w 11488"/>
                <a:gd name="connsiteY64" fmla="*/ 7368 h 10085"/>
                <a:gd name="connsiteX65" fmla="*/ 4799 w 11488"/>
                <a:gd name="connsiteY65" fmla="*/ 7282 h 10085"/>
                <a:gd name="connsiteX66" fmla="*/ 4799 w 11488"/>
                <a:gd name="connsiteY66" fmla="*/ 7237 h 10085"/>
                <a:gd name="connsiteX67" fmla="*/ 4799 w 11488"/>
                <a:gd name="connsiteY67" fmla="*/ 7108 h 10085"/>
                <a:gd name="connsiteX68" fmla="*/ 4766 w 11488"/>
                <a:gd name="connsiteY68" fmla="*/ 6807 h 10085"/>
                <a:gd name="connsiteX69" fmla="*/ 4698 w 11488"/>
                <a:gd name="connsiteY69" fmla="*/ 6289 h 10085"/>
                <a:gd name="connsiteX70" fmla="*/ 4665 w 11488"/>
                <a:gd name="connsiteY70" fmla="*/ 5729 h 10085"/>
                <a:gd name="connsiteX71" fmla="*/ 4665 w 11488"/>
                <a:gd name="connsiteY71" fmla="*/ 5254 h 10085"/>
                <a:gd name="connsiteX72" fmla="*/ 4698 w 11488"/>
                <a:gd name="connsiteY72" fmla="*/ 4866 h 10085"/>
                <a:gd name="connsiteX73" fmla="*/ 4900 w 11488"/>
                <a:gd name="connsiteY73" fmla="*/ 4563 h 10085"/>
                <a:gd name="connsiteX74" fmla="*/ 5138 w 11488"/>
                <a:gd name="connsiteY74" fmla="*/ 4434 h 10085"/>
                <a:gd name="connsiteX75" fmla="*/ 5374 w 11488"/>
                <a:gd name="connsiteY75" fmla="*/ 4305 h 10085"/>
                <a:gd name="connsiteX76" fmla="*/ 5576 w 11488"/>
                <a:gd name="connsiteY76" fmla="*/ 4305 h 10085"/>
                <a:gd name="connsiteX77" fmla="*/ 5679 w 11488"/>
                <a:gd name="connsiteY77" fmla="*/ 4305 h 10085"/>
                <a:gd name="connsiteX78" fmla="*/ 5679 w 11488"/>
                <a:gd name="connsiteY78" fmla="*/ 4305 h 10085"/>
                <a:gd name="connsiteX79" fmla="*/ 5746 w 11488"/>
                <a:gd name="connsiteY79" fmla="*/ 4305 h 10085"/>
                <a:gd name="connsiteX80" fmla="*/ 5915 w 11488"/>
                <a:gd name="connsiteY80" fmla="*/ 4305 h 10085"/>
                <a:gd name="connsiteX81" fmla="*/ 6150 w 11488"/>
                <a:gd name="connsiteY81" fmla="*/ 4434 h 10085"/>
                <a:gd name="connsiteX82" fmla="*/ 6419 w 11488"/>
                <a:gd name="connsiteY82" fmla="*/ 4563 h 10085"/>
                <a:gd name="connsiteX83" fmla="*/ 6589 w 11488"/>
                <a:gd name="connsiteY83" fmla="*/ 4866 h 10085"/>
                <a:gd name="connsiteX84" fmla="*/ 6691 w 11488"/>
                <a:gd name="connsiteY84" fmla="*/ 5254 h 10085"/>
                <a:gd name="connsiteX85" fmla="*/ 6656 w 11488"/>
                <a:gd name="connsiteY85" fmla="*/ 5729 h 10085"/>
                <a:gd name="connsiteX86" fmla="*/ 6656 w 11488"/>
                <a:gd name="connsiteY86" fmla="*/ 6289 h 10085"/>
                <a:gd name="connsiteX87" fmla="*/ 6556 w 11488"/>
                <a:gd name="connsiteY87" fmla="*/ 6807 h 10085"/>
                <a:gd name="connsiteX88" fmla="*/ 6556 w 11488"/>
                <a:gd name="connsiteY88" fmla="*/ 7108 h 10085"/>
                <a:gd name="connsiteX89" fmla="*/ 6523 w 11488"/>
                <a:gd name="connsiteY89" fmla="*/ 7237 h 10085"/>
                <a:gd name="connsiteX90" fmla="*/ 6523 w 11488"/>
                <a:gd name="connsiteY90" fmla="*/ 7282 h 10085"/>
                <a:gd name="connsiteX91" fmla="*/ 6523 w 11488"/>
                <a:gd name="connsiteY91" fmla="*/ 7368 h 10085"/>
                <a:gd name="connsiteX92" fmla="*/ 6454 w 11488"/>
                <a:gd name="connsiteY92" fmla="*/ 7540 h 10085"/>
                <a:gd name="connsiteX93" fmla="*/ 6353 w 11488"/>
                <a:gd name="connsiteY93" fmla="*/ 7669 h 10085"/>
                <a:gd name="connsiteX94" fmla="*/ 6319 w 11488"/>
                <a:gd name="connsiteY94" fmla="*/ 7798 h 10085"/>
                <a:gd name="connsiteX95" fmla="*/ 6150 w 11488"/>
                <a:gd name="connsiteY95" fmla="*/ 7928 h 10085"/>
                <a:gd name="connsiteX96" fmla="*/ 6419 w 11488"/>
                <a:gd name="connsiteY96" fmla="*/ 8791 h 10085"/>
                <a:gd name="connsiteX97" fmla="*/ 7637 w 11488"/>
                <a:gd name="connsiteY97" fmla="*/ 9180 h 10085"/>
                <a:gd name="connsiteX98" fmla="*/ 7637 w 11488"/>
                <a:gd name="connsiteY98" fmla="*/ 9223 h 10085"/>
                <a:gd name="connsiteX99" fmla="*/ 7670 w 11488"/>
                <a:gd name="connsiteY99" fmla="*/ 9266 h 10085"/>
                <a:gd name="connsiteX100" fmla="*/ 7739 w 11488"/>
                <a:gd name="connsiteY100" fmla="*/ 9353 h 10085"/>
                <a:gd name="connsiteX101" fmla="*/ 7772 w 11488"/>
                <a:gd name="connsiteY101" fmla="*/ 9481 h 10085"/>
                <a:gd name="connsiteX102" fmla="*/ 7839 w 11488"/>
                <a:gd name="connsiteY102" fmla="*/ 9655 h 10085"/>
                <a:gd name="connsiteX103" fmla="*/ 7839 w 11488"/>
                <a:gd name="connsiteY103" fmla="*/ 9827 h 10085"/>
                <a:gd name="connsiteX104" fmla="*/ 7839 w 11488"/>
                <a:gd name="connsiteY104" fmla="*/ 10041 h 10085"/>
                <a:gd name="connsiteX105" fmla="*/ 8009 w 11488"/>
                <a:gd name="connsiteY105" fmla="*/ 10041 h 10085"/>
                <a:gd name="connsiteX106" fmla="*/ 8009 w 11488"/>
                <a:gd name="connsiteY106" fmla="*/ 9481 h 10085"/>
                <a:gd name="connsiteX107" fmla="*/ 8009 w 11488"/>
                <a:gd name="connsiteY107" fmla="*/ 9266 h 10085"/>
                <a:gd name="connsiteX108" fmla="*/ 7973 w 11488"/>
                <a:gd name="connsiteY108" fmla="*/ 9180 h 10085"/>
                <a:gd name="connsiteX109" fmla="*/ 7907 w 11488"/>
                <a:gd name="connsiteY109" fmla="*/ 9050 h 10085"/>
                <a:gd name="connsiteX110" fmla="*/ 7873 w 11488"/>
                <a:gd name="connsiteY110" fmla="*/ 8963 h 10085"/>
                <a:gd name="connsiteX111" fmla="*/ 7839 w 11488"/>
                <a:gd name="connsiteY111" fmla="*/ 8963 h 10085"/>
                <a:gd name="connsiteX112" fmla="*/ 7030 w 11488"/>
                <a:gd name="connsiteY112" fmla="*/ 8705 h 10085"/>
                <a:gd name="connsiteX113" fmla="*/ 7568 w 11488"/>
                <a:gd name="connsiteY113" fmla="*/ 8532 h 10085"/>
                <a:gd name="connsiteX114" fmla="*/ 7839 w 11488"/>
                <a:gd name="connsiteY114" fmla="*/ 7798 h 10085"/>
                <a:gd name="connsiteX115" fmla="*/ 7739 w 11488"/>
                <a:gd name="connsiteY115" fmla="*/ 7712 h 10085"/>
                <a:gd name="connsiteX116" fmla="*/ 7637 w 11488"/>
                <a:gd name="connsiteY116" fmla="*/ 7626 h 10085"/>
                <a:gd name="connsiteX117" fmla="*/ 7568 w 11488"/>
                <a:gd name="connsiteY117" fmla="*/ 7497 h 10085"/>
                <a:gd name="connsiteX118" fmla="*/ 7536 w 11488"/>
                <a:gd name="connsiteY118" fmla="*/ 7368 h 10085"/>
                <a:gd name="connsiteX119" fmla="*/ 7536 w 11488"/>
                <a:gd name="connsiteY119" fmla="*/ 7237 h 10085"/>
                <a:gd name="connsiteX120" fmla="*/ 7536 w 11488"/>
                <a:gd name="connsiteY120" fmla="*/ 7237 h 10085"/>
                <a:gd name="connsiteX121" fmla="*/ 7467 w 11488"/>
                <a:gd name="connsiteY121" fmla="*/ 7065 h 10085"/>
                <a:gd name="connsiteX122" fmla="*/ 7434 w 11488"/>
                <a:gd name="connsiteY122" fmla="*/ 6679 h 10085"/>
                <a:gd name="connsiteX123" fmla="*/ 7400 w 11488"/>
                <a:gd name="connsiteY123" fmla="*/ 6117 h 10085"/>
                <a:gd name="connsiteX124" fmla="*/ 7400 w 11488"/>
                <a:gd name="connsiteY124" fmla="*/ 5556 h 10085"/>
                <a:gd name="connsiteX125" fmla="*/ 7467 w 11488"/>
                <a:gd name="connsiteY125" fmla="*/ 5167 h 10085"/>
                <a:gd name="connsiteX126" fmla="*/ 7670 w 11488"/>
                <a:gd name="connsiteY126" fmla="*/ 4994 h 10085"/>
                <a:gd name="connsiteX127" fmla="*/ 7907 w 11488"/>
                <a:gd name="connsiteY127" fmla="*/ 4866 h 10085"/>
                <a:gd name="connsiteX128" fmla="*/ 8110 w 11488"/>
                <a:gd name="connsiteY128" fmla="*/ 4823 h 10085"/>
                <a:gd name="connsiteX129" fmla="*/ 8210 w 11488"/>
                <a:gd name="connsiteY129" fmla="*/ 4823 h 10085"/>
                <a:gd name="connsiteX130" fmla="*/ 8210 w 11488"/>
                <a:gd name="connsiteY130" fmla="*/ 4823 h 10085"/>
                <a:gd name="connsiteX131" fmla="*/ 8313 w 11488"/>
                <a:gd name="connsiteY131" fmla="*/ 4823 h 10085"/>
                <a:gd name="connsiteX132" fmla="*/ 8514 w 11488"/>
                <a:gd name="connsiteY132" fmla="*/ 4866 h 10085"/>
                <a:gd name="connsiteX133" fmla="*/ 8784 w 11488"/>
                <a:gd name="connsiteY133" fmla="*/ 4994 h 10085"/>
                <a:gd name="connsiteX134" fmla="*/ 8988 w 11488"/>
                <a:gd name="connsiteY134" fmla="*/ 5167 h 10085"/>
                <a:gd name="connsiteX135" fmla="*/ 9088 w 11488"/>
                <a:gd name="connsiteY135" fmla="*/ 5556 h 10085"/>
                <a:gd name="connsiteX136" fmla="*/ 9055 w 11488"/>
                <a:gd name="connsiteY136" fmla="*/ 6117 h 10085"/>
                <a:gd name="connsiteX137" fmla="*/ 8988 w 11488"/>
                <a:gd name="connsiteY137" fmla="*/ 6679 h 10085"/>
                <a:gd name="connsiteX138" fmla="*/ 8953 w 11488"/>
                <a:gd name="connsiteY138" fmla="*/ 7065 h 10085"/>
                <a:gd name="connsiteX139" fmla="*/ 8953 w 11488"/>
                <a:gd name="connsiteY139" fmla="*/ 7237 h 10085"/>
                <a:gd name="connsiteX140" fmla="*/ 8953 w 11488"/>
                <a:gd name="connsiteY140" fmla="*/ 7237 h 10085"/>
                <a:gd name="connsiteX141" fmla="*/ 8886 w 11488"/>
                <a:gd name="connsiteY141" fmla="*/ 7368 h 10085"/>
                <a:gd name="connsiteX142" fmla="*/ 8853 w 11488"/>
                <a:gd name="connsiteY142" fmla="*/ 7497 h 10085"/>
                <a:gd name="connsiteX143" fmla="*/ 8784 w 11488"/>
                <a:gd name="connsiteY143" fmla="*/ 7626 h 10085"/>
                <a:gd name="connsiteX144" fmla="*/ 8752 w 11488"/>
                <a:gd name="connsiteY144" fmla="*/ 7712 h 10085"/>
                <a:gd name="connsiteX145" fmla="*/ 8650 w 11488"/>
                <a:gd name="connsiteY145" fmla="*/ 7798 h 10085"/>
                <a:gd name="connsiteX146" fmla="*/ 8853 w 11488"/>
                <a:gd name="connsiteY146" fmla="*/ 8532 h 10085"/>
                <a:gd name="connsiteX147" fmla="*/ 9867 w 11488"/>
                <a:gd name="connsiteY147" fmla="*/ 8833 h 10085"/>
                <a:gd name="connsiteX148" fmla="*/ 9867 w 11488"/>
                <a:gd name="connsiteY148" fmla="*/ 8833 h 10085"/>
                <a:gd name="connsiteX149" fmla="*/ 9933 w 11488"/>
                <a:gd name="connsiteY149" fmla="*/ 8920 h 10085"/>
                <a:gd name="connsiteX150" fmla="*/ 9968 w 11488"/>
                <a:gd name="connsiteY150" fmla="*/ 8963 h 10085"/>
                <a:gd name="connsiteX151" fmla="*/ 9968 w 11488"/>
                <a:gd name="connsiteY151" fmla="*/ 9091 h 10085"/>
                <a:gd name="connsiteX152" fmla="*/ 10000 w 11488"/>
                <a:gd name="connsiteY152" fmla="*/ 9223 h 10085"/>
                <a:gd name="connsiteX153" fmla="*/ 10000 w 11488"/>
                <a:gd name="connsiteY153" fmla="*/ 9782 h 10085"/>
                <a:gd name="connsiteX0" fmla="*/ 10000 w 11488"/>
                <a:gd name="connsiteY0" fmla="*/ 9835 h 10138"/>
                <a:gd name="connsiteX1" fmla="*/ 7881 w 11488"/>
                <a:gd name="connsiteY1" fmla="*/ 2282 h 10138"/>
                <a:gd name="connsiteX2" fmla="*/ 2504 w 11488"/>
                <a:gd name="connsiteY2" fmla="*/ 3064 h 10138"/>
                <a:gd name="connsiteX3" fmla="*/ 1287 w 11488"/>
                <a:gd name="connsiteY3" fmla="*/ 9577 h 10138"/>
                <a:gd name="connsiteX4" fmla="*/ 1287 w 11488"/>
                <a:gd name="connsiteY4" fmla="*/ 9276 h 10138"/>
                <a:gd name="connsiteX5" fmla="*/ 1355 w 11488"/>
                <a:gd name="connsiteY5" fmla="*/ 9144 h 10138"/>
                <a:gd name="connsiteX6" fmla="*/ 1355 w 11488"/>
                <a:gd name="connsiteY6" fmla="*/ 9016 h 10138"/>
                <a:gd name="connsiteX7" fmla="*/ 1388 w 11488"/>
                <a:gd name="connsiteY7" fmla="*/ 8973 h 10138"/>
                <a:gd name="connsiteX8" fmla="*/ 1457 w 11488"/>
                <a:gd name="connsiteY8" fmla="*/ 8886 h 10138"/>
                <a:gd name="connsiteX9" fmla="*/ 1457 w 11488"/>
                <a:gd name="connsiteY9" fmla="*/ 8886 h 10138"/>
                <a:gd name="connsiteX10" fmla="*/ 2470 w 11488"/>
                <a:gd name="connsiteY10" fmla="*/ 8585 h 10138"/>
                <a:gd name="connsiteX11" fmla="*/ 2672 w 11488"/>
                <a:gd name="connsiteY11" fmla="*/ 7851 h 10138"/>
                <a:gd name="connsiteX12" fmla="*/ 2571 w 11488"/>
                <a:gd name="connsiteY12" fmla="*/ 7765 h 10138"/>
                <a:gd name="connsiteX13" fmla="*/ 2504 w 11488"/>
                <a:gd name="connsiteY13" fmla="*/ 7679 h 10138"/>
                <a:gd name="connsiteX14" fmla="*/ 2470 w 11488"/>
                <a:gd name="connsiteY14" fmla="*/ 7550 h 10138"/>
                <a:gd name="connsiteX15" fmla="*/ 2401 w 11488"/>
                <a:gd name="connsiteY15" fmla="*/ 7421 h 10138"/>
                <a:gd name="connsiteX16" fmla="*/ 2368 w 11488"/>
                <a:gd name="connsiteY16" fmla="*/ 7335 h 10138"/>
                <a:gd name="connsiteX17" fmla="*/ 2368 w 11488"/>
                <a:gd name="connsiteY17" fmla="*/ 7290 h 10138"/>
                <a:gd name="connsiteX18" fmla="*/ 2368 w 11488"/>
                <a:gd name="connsiteY18" fmla="*/ 7118 h 10138"/>
                <a:gd name="connsiteX19" fmla="*/ 2335 w 11488"/>
                <a:gd name="connsiteY19" fmla="*/ 6732 h 10138"/>
                <a:gd name="connsiteX20" fmla="*/ 2267 w 11488"/>
                <a:gd name="connsiteY20" fmla="*/ 6170 h 10138"/>
                <a:gd name="connsiteX21" fmla="*/ 2232 w 11488"/>
                <a:gd name="connsiteY21" fmla="*/ 5609 h 10138"/>
                <a:gd name="connsiteX22" fmla="*/ 2335 w 11488"/>
                <a:gd name="connsiteY22" fmla="*/ 5220 h 10138"/>
                <a:gd name="connsiteX23" fmla="*/ 2571 w 11488"/>
                <a:gd name="connsiteY23" fmla="*/ 5047 h 10138"/>
                <a:gd name="connsiteX24" fmla="*/ 2807 w 11488"/>
                <a:gd name="connsiteY24" fmla="*/ 4919 h 10138"/>
                <a:gd name="connsiteX25" fmla="*/ 3010 w 11488"/>
                <a:gd name="connsiteY25" fmla="*/ 4876 h 10138"/>
                <a:gd name="connsiteX26" fmla="*/ 3110 w 11488"/>
                <a:gd name="connsiteY26" fmla="*/ 4876 h 10138"/>
                <a:gd name="connsiteX27" fmla="*/ 3110 w 11488"/>
                <a:gd name="connsiteY27" fmla="*/ 4876 h 10138"/>
                <a:gd name="connsiteX28" fmla="*/ 3179 w 11488"/>
                <a:gd name="connsiteY28" fmla="*/ 4876 h 10138"/>
                <a:gd name="connsiteX29" fmla="*/ 3381 w 11488"/>
                <a:gd name="connsiteY29" fmla="*/ 4919 h 10138"/>
                <a:gd name="connsiteX30" fmla="*/ 3618 w 11488"/>
                <a:gd name="connsiteY30" fmla="*/ 5047 h 10138"/>
                <a:gd name="connsiteX31" fmla="*/ 3819 w 11488"/>
                <a:gd name="connsiteY31" fmla="*/ 5220 h 10138"/>
                <a:gd name="connsiteX32" fmla="*/ 3921 w 11488"/>
                <a:gd name="connsiteY32" fmla="*/ 5609 h 10138"/>
                <a:gd name="connsiteX33" fmla="*/ 3921 w 11488"/>
                <a:gd name="connsiteY33" fmla="*/ 6170 h 10138"/>
                <a:gd name="connsiteX34" fmla="*/ 3888 w 11488"/>
                <a:gd name="connsiteY34" fmla="*/ 6732 h 10138"/>
                <a:gd name="connsiteX35" fmla="*/ 3819 w 11488"/>
                <a:gd name="connsiteY35" fmla="*/ 7118 h 10138"/>
                <a:gd name="connsiteX36" fmla="*/ 3785 w 11488"/>
                <a:gd name="connsiteY36" fmla="*/ 7290 h 10138"/>
                <a:gd name="connsiteX37" fmla="*/ 3785 w 11488"/>
                <a:gd name="connsiteY37" fmla="*/ 7335 h 10138"/>
                <a:gd name="connsiteX38" fmla="*/ 3785 w 11488"/>
                <a:gd name="connsiteY38" fmla="*/ 7421 h 10138"/>
                <a:gd name="connsiteX39" fmla="*/ 3719 w 11488"/>
                <a:gd name="connsiteY39" fmla="*/ 7550 h 10138"/>
                <a:gd name="connsiteX40" fmla="*/ 3684 w 11488"/>
                <a:gd name="connsiteY40" fmla="*/ 7679 h 10138"/>
                <a:gd name="connsiteX41" fmla="*/ 3584 w 11488"/>
                <a:gd name="connsiteY41" fmla="*/ 7765 h 10138"/>
                <a:gd name="connsiteX42" fmla="*/ 3551 w 11488"/>
                <a:gd name="connsiteY42" fmla="*/ 7851 h 10138"/>
                <a:gd name="connsiteX43" fmla="*/ 3719 w 11488"/>
                <a:gd name="connsiteY43" fmla="*/ 8585 h 10138"/>
                <a:gd name="connsiteX44" fmla="*/ 4259 w 11488"/>
                <a:gd name="connsiteY44" fmla="*/ 8758 h 10138"/>
                <a:gd name="connsiteX45" fmla="*/ 3483 w 11488"/>
                <a:gd name="connsiteY45" fmla="*/ 9016 h 10138"/>
                <a:gd name="connsiteX46" fmla="*/ 3449 w 11488"/>
                <a:gd name="connsiteY46" fmla="*/ 9016 h 10138"/>
                <a:gd name="connsiteX47" fmla="*/ 3381 w 11488"/>
                <a:gd name="connsiteY47" fmla="*/ 9103 h 10138"/>
                <a:gd name="connsiteX48" fmla="*/ 3347 w 11488"/>
                <a:gd name="connsiteY48" fmla="*/ 9233 h 10138"/>
                <a:gd name="connsiteX49" fmla="*/ 3281 w 11488"/>
                <a:gd name="connsiteY49" fmla="*/ 9319 h 10138"/>
                <a:gd name="connsiteX50" fmla="*/ 3281 w 11488"/>
                <a:gd name="connsiteY50" fmla="*/ 9534 h 10138"/>
                <a:gd name="connsiteX51" fmla="*/ 3281 w 11488"/>
                <a:gd name="connsiteY51" fmla="*/ 10138 h 10138"/>
                <a:gd name="connsiteX52" fmla="*/ 3551 w 11488"/>
                <a:gd name="connsiteY52" fmla="*/ 10138 h 10138"/>
                <a:gd name="connsiteX53" fmla="*/ 3551 w 11488"/>
                <a:gd name="connsiteY53" fmla="*/ 9708 h 10138"/>
                <a:gd name="connsiteX54" fmla="*/ 3551 w 11488"/>
                <a:gd name="connsiteY54" fmla="*/ 9534 h 10138"/>
                <a:gd name="connsiteX55" fmla="*/ 3584 w 11488"/>
                <a:gd name="connsiteY55" fmla="*/ 9406 h 10138"/>
                <a:gd name="connsiteX56" fmla="*/ 3618 w 11488"/>
                <a:gd name="connsiteY56" fmla="*/ 9319 h 10138"/>
                <a:gd name="connsiteX57" fmla="*/ 3684 w 11488"/>
                <a:gd name="connsiteY57" fmla="*/ 9276 h 10138"/>
                <a:gd name="connsiteX58" fmla="*/ 3684 w 11488"/>
                <a:gd name="connsiteY58" fmla="*/ 9233 h 10138"/>
                <a:gd name="connsiteX59" fmla="*/ 4900 w 11488"/>
                <a:gd name="connsiteY59" fmla="*/ 8844 h 10138"/>
                <a:gd name="connsiteX60" fmla="*/ 5138 w 11488"/>
                <a:gd name="connsiteY60" fmla="*/ 7981 h 10138"/>
                <a:gd name="connsiteX61" fmla="*/ 5036 w 11488"/>
                <a:gd name="connsiteY61" fmla="*/ 7851 h 10138"/>
                <a:gd name="connsiteX62" fmla="*/ 4935 w 11488"/>
                <a:gd name="connsiteY62" fmla="*/ 7722 h 10138"/>
                <a:gd name="connsiteX63" fmla="*/ 4900 w 11488"/>
                <a:gd name="connsiteY63" fmla="*/ 7593 h 10138"/>
                <a:gd name="connsiteX64" fmla="*/ 4868 w 11488"/>
                <a:gd name="connsiteY64" fmla="*/ 7421 h 10138"/>
                <a:gd name="connsiteX65" fmla="*/ 4799 w 11488"/>
                <a:gd name="connsiteY65" fmla="*/ 7335 h 10138"/>
                <a:gd name="connsiteX66" fmla="*/ 4799 w 11488"/>
                <a:gd name="connsiteY66" fmla="*/ 7290 h 10138"/>
                <a:gd name="connsiteX67" fmla="*/ 4799 w 11488"/>
                <a:gd name="connsiteY67" fmla="*/ 7161 h 10138"/>
                <a:gd name="connsiteX68" fmla="*/ 4766 w 11488"/>
                <a:gd name="connsiteY68" fmla="*/ 6860 h 10138"/>
                <a:gd name="connsiteX69" fmla="*/ 4698 w 11488"/>
                <a:gd name="connsiteY69" fmla="*/ 6342 h 10138"/>
                <a:gd name="connsiteX70" fmla="*/ 4665 w 11488"/>
                <a:gd name="connsiteY70" fmla="*/ 5782 h 10138"/>
                <a:gd name="connsiteX71" fmla="*/ 4665 w 11488"/>
                <a:gd name="connsiteY71" fmla="*/ 5307 h 10138"/>
                <a:gd name="connsiteX72" fmla="*/ 4698 w 11488"/>
                <a:gd name="connsiteY72" fmla="*/ 4919 h 10138"/>
                <a:gd name="connsiteX73" fmla="*/ 4900 w 11488"/>
                <a:gd name="connsiteY73" fmla="*/ 4616 h 10138"/>
                <a:gd name="connsiteX74" fmla="*/ 5138 w 11488"/>
                <a:gd name="connsiteY74" fmla="*/ 4487 h 10138"/>
                <a:gd name="connsiteX75" fmla="*/ 5374 w 11488"/>
                <a:gd name="connsiteY75" fmla="*/ 4358 h 10138"/>
                <a:gd name="connsiteX76" fmla="*/ 5576 w 11488"/>
                <a:gd name="connsiteY76" fmla="*/ 4358 h 10138"/>
                <a:gd name="connsiteX77" fmla="*/ 5679 w 11488"/>
                <a:gd name="connsiteY77" fmla="*/ 4358 h 10138"/>
                <a:gd name="connsiteX78" fmla="*/ 5679 w 11488"/>
                <a:gd name="connsiteY78" fmla="*/ 4358 h 10138"/>
                <a:gd name="connsiteX79" fmla="*/ 5746 w 11488"/>
                <a:gd name="connsiteY79" fmla="*/ 4358 h 10138"/>
                <a:gd name="connsiteX80" fmla="*/ 5915 w 11488"/>
                <a:gd name="connsiteY80" fmla="*/ 4358 h 10138"/>
                <a:gd name="connsiteX81" fmla="*/ 6150 w 11488"/>
                <a:gd name="connsiteY81" fmla="*/ 4487 h 10138"/>
                <a:gd name="connsiteX82" fmla="*/ 6419 w 11488"/>
                <a:gd name="connsiteY82" fmla="*/ 4616 h 10138"/>
                <a:gd name="connsiteX83" fmla="*/ 6589 w 11488"/>
                <a:gd name="connsiteY83" fmla="*/ 4919 h 10138"/>
                <a:gd name="connsiteX84" fmla="*/ 6691 w 11488"/>
                <a:gd name="connsiteY84" fmla="*/ 5307 h 10138"/>
                <a:gd name="connsiteX85" fmla="*/ 6656 w 11488"/>
                <a:gd name="connsiteY85" fmla="*/ 5782 h 10138"/>
                <a:gd name="connsiteX86" fmla="*/ 6656 w 11488"/>
                <a:gd name="connsiteY86" fmla="*/ 6342 h 10138"/>
                <a:gd name="connsiteX87" fmla="*/ 6556 w 11488"/>
                <a:gd name="connsiteY87" fmla="*/ 6860 h 10138"/>
                <a:gd name="connsiteX88" fmla="*/ 6556 w 11488"/>
                <a:gd name="connsiteY88" fmla="*/ 7161 h 10138"/>
                <a:gd name="connsiteX89" fmla="*/ 6523 w 11488"/>
                <a:gd name="connsiteY89" fmla="*/ 7290 h 10138"/>
                <a:gd name="connsiteX90" fmla="*/ 6523 w 11488"/>
                <a:gd name="connsiteY90" fmla="*/ 7335 h 10138"/>
                <a:gd name="connsiteX91" fmla="*/ 6523 w 11488"/>
                <a:gd name="connsiteY91" fmla="*/ 7421 h 10138"/>
                <a:gd name="connsiteX92" fmla="*/ 6454 w 11488"/>
                <a:gd name="connsiteY92" fmla="*/ 7593 h 10138"/>
                <a:gd name="connsiteX93" fmla="*/ 6353 w 11488"/>
                <a:gd name="connsiteY93" fmla="*/ 7722 h 10138"/>
                <a:gd name="connsiteX94" fmla="*/ 6319 w 11488"/>
                <a:gd name="connsiteY94" fmla="*/ 7851 h 10138"/>
                <a:gd name="connsiteX95" fmla="*/ 6150 w 11488"/>
                <a:gd name="connsiteY95" fmla="*/ 7981 h 10138"/>
                <a:gd name="connsiteX96" fmla="*/ 6419 w 11488"/>
                <a:gd name="connsiteY96" fmla="*/ 8844 h 10138"/>
                <a:gd name="connsiteX97" fmla="*/ 7637 w 11488"/>
                <a:gd name="connsiteY97" fmla="*/ 9233 h 10138"/>
                <a:gd name="connsiteX98" fmla="*/ 7637 w 11488"/>
                <a:gd name="connsiteY98" fmla="*/ 9276 h 10138"/>
                <a:gd name="connsiteX99" fmla="*/ 7670 w 11488"/>
                <a:gd name="connsiteY99" fmla="*/ 9319 h 10138"/>
                <a:gd name="connsiteX100" fmla="*/ 7739 w 11488"/>
                <a:gd name="connsiteY100" fmla="*/ 9406 h 10138"/>
                <a:gd name="connsiteX101" fmla="*/ 7772 w 11488"/>
                <a:gd name="connsiteY101" fmla="*/ 9534 h 10138"/>
                <a:gd name="connsiteX102" fmla="*/ 7839 w 11488"/>
                <a:gd name="connsiteY102" fmla="*/ 9708 h 10138"/>
                <a:gd name="connsiteX103" fmla="*/ 7839 w 11488"/>
                <a:gd name="connsiteY103" fmla="*/ 9880 h 10138"/>
                <a:gd name="connsiteX104" fmla="*/ 7839 w 11488"/>
                <a:gd name="connsiteY104" fmla="*/ 10094 h 10138"/>
                <a:gd name="connsiteX105" fmla="*/ 8009 w 11488"/>
                <a:gd name="connsiteY105" fmla="*/ 10094 h 10138"/>
                <a:gd name="connsiteX106" fmla="*/ 8009 w 11488"/>
                <a:gd name="connsiteY106" fmla="*/ 9534 h 10138"/>
                <a:gd name="connsiteX107" fmla="*/ 8009 w 11488"/>
                <a:gd name="connsiteY107" fmla="*/ 9319 h 10138"/>
                <a:gd name="connsiteX108" fmla="*/ 7973 w 11488"/>
                <a:gd name="connsiteY108" fmla="*/ 9233 h 10138"/>
                <a:gd name="connsiteX109" fmla="*/ 7907 w 11488"/>
                <a:gd name="connsiteY109" fmla="*/ 9103 h 10138"/>
                <a:gd name="connsiteX110" fmla="*/ 7873 w 11488"/>
                <a:gd name="connsiteY110" fmla="*/ 9016 h 10138"/>
                <a:gd name="connsiteX111" fmla="*/ 7839 w 11488"/>
                <a:gd name="connsiteY111" fmla="*/ 9016 h 10138"/>
                <a:gd name="connsiteX112" fmla="*/ 7030 w 11488"/>
                <a:gd name="connsiteY112" fmla="*/ 8758 h 10138"/>
                <a:gd name="connsiteX113" fmla="*/ 7568 w 11488"/>
                <a:gd name="connsiteY113" fmla="*/ 8585 h 10138"/>
                <a:gd name="connsiteX114" fmla="*/ 7839 w 11488"/>
                <a:gd name="connsiteY114" fmla="*/ 7851 h 10138"/>
                <a:gd name="connsiteX115" fmla="*/ 7739 w 11488"/>
                <a:gd name="connsiteY115" fmla="*/ 7765 h 10138"/>
                <a:gd name="connsiteX116" fmla="*/ 7637 w 11488"/>
                <a:gd name="connsiteY116" fmla="*/ 7679 h 10138"/>
                <a:gd name="connsiteX117" fmla="*/ 7568 w 11488"/>
                <a:gd name="connsiteY117" fmla="*/ 7550 h 10138"/>
                <a:gd name="connsiteX118" fmla="*/ 7536 w 11488"/>
                <a:gd name="connsiteY118" fmla="*/ 7421 h 10138"/>
                <a:gd name="connsiteX119" fmla="*/ 7536 w 11488"/>
                <a:gd name="connsiteY119" fmla="*/ 7290 h 10138"/>
                <a:gd name="connsiteX120" fmla="*/ 7536 w 11488"/>
                <a:gd name="connsiteY120" fmla="*/ 7290 h 10138"/>
                <a:gd name="connsiteX121" fmla="*/ 7467 w 11488"/>
                <a:gd name="connsiteY121" fmla="*/ 7118 h 10138"/>
                <a:gd name="connsiteX122" fmla="*/ 7434 w 11488"/>
                <a:gd name="connsiteY122" fmla="*/ 6732 h 10138"/>
                <a:gd name="connsiteX123" fmla="*/ 7400 w 11488"/>
                <a:gd name="connsiteY123" fmla="*/ 6170 h 10138"/>
                <a:gd name="connsiteX124" fmla="*/ 7400 w 11488"/>
                <a:gd name="connsiteY124" fmla="*/ 5609 h 10138"/>
                <a:gd name="connsiteX125" fmla="*/ 7467 w 11488"/>
                <a:gd name="connsiteY125" fmla="*/ 5220 h 10138"/>
                <a:gd name="connsiteX126" fmla="*/ 7670 w 11488"/>
                <a:gd name="connsiteY126" fmla="*/ 5047 h 10138"/>
                <a:gd name="connsiteX127" fmla="*/ 7907 w 11488"/>
                <a:gd name="connsiteY127" fmla="*/ 4919 h 10138"/>
                <a:gd name="connsiteX128" fmla="*/ 8110 w 11488"/>
                <a:gd name="connsiteY128" fmla="*/ 4876 h 10138"/>
                <a:gd name="connsiteX129" fmla="*/ 8210 w 11488"/>
                <a:gd name="connsiteY129" fmla="*/ 4876 h 10138"/>
                <a:gd name="connsiteX130" fmla="*/ 8210 w 11488"/>
                <a:gd name="connsiteY130" fmla="*/ 4876 h 10138"/>
                <a:gd name="connsiteX131" fmla="*/ 8313 w 11488"/>
                <a:gd name="connsiteY131" fmla="*/ 4876 h 10138"/>
                <a:gd name="connsiteX132" fmla="*/ 8514 w 11488"/>
                <a:gd name="connsiteY132" fmla="*/ 4919 h 10138"/>
                <a:gd name="connsiteX133" fmla="*/ 8784 w 11488"/>
                <a:gd name="connsiteY133" fmla="*/ 5047 h 10138"/>
                <a:gd name="connsiteX134" fmla="*/ 8988 w 11488"/>
                <a:gd name="connsiteY134" fmla="*/ 5220 h 10138"/>
                <a:gd name="connsiteX135" fmla="*/ 9088 w 11488"/>
                <a:gd name="connsiteY135" fmla="*/ 5609 h 10138"/>
                <a:gd name="connsiteX136" fmla="*/ 9055 w 11488"/>
                <a:gd name="connsiteY136" fmla="*/ 6170 h 10138"/>
                <a:gd name="connsiteX137" fmla="*/ 8988 w 11488"/>
                <a:gd name="connsiteY137" fmla="*/ 6732 h 10138"/>
                <a:gd name="connsiteX138" fmla="*/ 8953 w 11488"/>
                <a:gd name="connsiteY138" fmla="*/ 7118 h 10138"/>
                <a:gd name="connsiteX139" fmla="*/ 8953 w 11488"/>
                <a:gd name="connsiteY139" fmla="*/ 7290 h 10138"/>
                <a:gd name="connsiteX140" fmla="*/ 8953 w 11488"/>
                <a:gd name="connsiteY140" fmla="*/ 7290 h 10138"/>
                <a:gd name="connsiteX141" fmla="*/ 8886 w 11488"/>
                <a:gd name="connsiteY141" fmla="*/ 7421 h 10138"/>
                <a:gd name="connsiteX142" fmla="*/ 8853 w 11488"/>
                <a:gd name="connsiteY142" fmla="*/ 7550 h 10138"/>
                <a:gd name="connsiteX143" fmla="*/ 8784 w 11488"/>
                <a:gd name="connsiteY143" fmla="*/ 7679 h 10138"/>
                <a:gd name="connsiteX144" fmla="*/ 8752 w 11488"/>
                <a:gd name="connsiteY144" fmla="*/ 7765 h 10138"/>
                <a:gd name="connsiteX145" fmla="*/ 8650 w 11488"/>
                <a:gd name="connsiteY145" fmla="*/ 7851 h 10138"/>
                <a:gd name="connsiteX146" fmla="*/ 8853 w 11488"/>
                <a:gd name="connsiteY146" fmla="*/ 8585 h 10138"/>
                <a:gd name="connsiteX147" fmla="*/ 9867 w 11488"/>
                <a:gd name="connsiteY147" fmla="*/ 8886 h 10138"/>
                <a:gd name="connsiteX148" fmla="*/ 9867 w 11488"/>
                <a:gd name="connsiteY148" fmla="*/ 8886 h 10138"/>
                <a:gd name="connsiteX149" fmla="*/ 9933 w 11488"/>
                <a:gd name="connsiteY149" fmla="*/ 8973 h 10138"/>
                <a:gd name="connsiteX150" fmla="*/ 9968 w 11488"/>
                <a:gd name="connsiteY150" fmla="*/ 9016 h 10138"/>
                <a:gd name="connsiteX151" fmla="*/ 9968 w 11488"/>
                <a:gd name="connsiteY151" fmla="*/ 9144 h 10138"/>
                <a:gd name="connsiteX152" fmla="*/ 10000 w 11488"/>
                <a:gd name="connsiteY152" fmla="*/ 9276 h 10138"/>
                <a:gd name="connsiteX153" fmla="*/ 10000 w 11488"/>
                <a:gd name="connsiteY153" fmla="*/ 9835 h 10138"/>
                <a:gd name="connsiteX0" fmla="*/ 10000 w 11759"/>
                <a:gd name="connsiteY0" fmla="*/ 9835 h 10138"/>
                <a:gd name="connsiteX1" fmla="*/ 7881 w 11759"/>
                <a:gd name="connsiteY1" fmla="*/ 2282 h 10138"/>
                <a:gd name="connsiteX2" fmla="*/ 2504 w 11759"/>
                <a:gd name="connsiteY2" fmla="*/ 3064 h 10138"/>
                <a:gd name="connsiteX3" fmla="*/ 1287 w 11759"/>
                <a:gd name="connsiteY3" fmla="*/ 9577 h 10138"/>
                <a:gd name="connsiteX4" fmla="*/ 1287 w 11759"/>
                <a:gd name="connsiteY4" fmla="*/ 9276 h 10138"/>
                <a:gd name="connsiteX5" fmla="*/ 1355 w 11759"/>
                <a:gd name="connsiteY5" fmla="*/ 9144 h 10138"/>
                <a:gd name="connsiteX6" fmla="*/ 1355 w 11759"/>
                <a:gd name="connsiteY6" fmla="*/ 9016 h 10138"/>
                <a:gd name="connsiteX7" fmla="*/ 1388 w 11759"/>
                <a:gd name="connsiteY7" fmla="*/ 8973 h 10138"/>
                <a:gd name="connsiteX8" fmla="*/ 1457 w 11759"/>
                <a:gd name="connsiteY8" fmla="*/ 8886 h 10138"/>
                <a:gd name="connsiteX9" fmla="*/ 1457 w 11759"/>
                <a:gd name="connsiteY9" fmla="*/ 8886 h 10138"/>
                <a:gd name="connsiteX10" fmla="*/ 2470 w 11759"/>
                <a:gd name="connsiteY10" fmla="*/ 8585 h 10138"/>
                <a:gd name="connsiteX11" fmla="*/ 2672 w 11759"/>
                <a:gd name="connsiteY11" fmla="*/ 7851 h 10138"/>
                <a:gd name="connsiteX12" fmla="*/ 2571 w 11759"/>
                <a:gd name="connsiteY12" fmla="*/ 7765 h 10138"/>
                <a:gd name="connsiteX13" fmla="*/ 2504 w 11759"/>
                <a:gd name="connsiteY13" fmla="*/ 7679 h 10138"/>
                <a:gd name="connsiteX14" fmla="*/ 2470 w 11759"/>
                <a:gd name="connsiteY14" fmla="*/ 7550 h 10138"/>
                <a:gd name="connsiteX15" fmla="*/ 2401 w 11759"/>
                <a:gd name="connsiteY15" fmla="*/ 7421 h 10138"/>
                <a:gd name="connsiteX16" fmla="*/ 2368 w 11759"/>
                <a:gd name="connsiteY16" fmla="*/ 7335 h 10138"/>
                <a:gd name="connsiteX17" fmla="*/ 2368 w 11759"/>
                <a:gd name="connsiteY17" fmla="*/ 7290 h 10138"/>
                <a:gd name="connsiteX18" fmla="*/ 2368 w 11759"/>
                <a:gd name="connsiteY18" fmla="*/ 7118 h 10138"/>
                <a:gd name="connsiteX19" fmla="*/ 2335 w 11759"/>
                <a:gd name="connsiteY19" fmla="*/ 6732 h 10138"/>
                <a:gd name="connsiteX20" fmla="*/ 2267 w 11759"/>
                <a:gd name="connsiteY20" fmla="*/ 6170 h 10138"/>
                <a:gd name="connsiteX21" fmla="*/ 2232 w 11759"/>
                <a:gd name="connsiteY21" fmla="*/ 5609 h 10138"/>
                <a:gd name="connsiteX22" fmla="*/ 2335 w 11759"/>
                <a:gd name="connsiteY22" fmla="*/ 5220 h 10138"/>
                <a:gd name="connsiteX23" fmla="*/ 2571 w 11759"/>
                <a:gd name="connsiteY23" fmla="*/ 5047 h 10138"/>
                <a:gd name="connsiteX24" fmla="*/ 2807 w 11759"/>
                <a:gd name="connsiteY24" fmla="*/ 4919 h 10138"/>
                <a:gd name="connsiteX25" fmla="*/ 3010 w 11759"/>
                <a:gd name="connsiteY25" fmla="*/ 4876 h 10138"/>
                <a:gd name="connsiteX26" fmla="*/ 3110 w 11759"/>
                <a:gd name="connsiteY26" fmla="*/ 4876 h 10138"/>
                <a:gd name="connsiteX27" fmla="*/ 3110 w 11759"/>
                <a:gd name="connsiteY27" fmla="*/ 4876 h 10138"/>
                <a:gd name="connsiteX28" fmla="*/ 3179 w 11759"/>
                <a:gd name="connsiteY28" fmla="*/ 4876 h 10138"/>
                <a:gd name="connsiteX29" fmla="*/ 3381 w 11759"/>
                <a:gd name="connsiteY29" fmla="*/ 4919 h 10138"/>
                <a:gd name="connsiteX30" fmla="*/ 3618 w 11759"/>
                <a:gd name="connsiteY30" fmla="*/ 5047 h 10138"/>
                <a:gd name="connsiteX31" fmla="*/ 3819 w 11759"/>
                <a:gd name="connsiteY31" fmla="*/ 5220 h 10138"/>
                <a:gd name="connsiteX32" fmla="*/ 3921 w 11759"/>
                <a:gd name="connsiteY32" fmla="*/ 5609 h 10138"/>
                <a:gd name="connsiteX33" fmla="*/ 3921 w 11759"/>
                <a:gd name="connsiteY33" fmla="*/ 6170 h 10138"/>
                <a:gd name="connsiteX34" fmla="*/ 3888 w 11759"/>
                <a:gd name="connsiteY34" fmla="*/ 6732 h 10138"/>
                <a:gd name="connsiteX35" fmla="*/ 3819 w 11759"/>
                <a:gd name="connsiteY35" fmla="*/ 7118 h 10138"/>
                <a:gd name="connsiteX36" fmla="*/ 3785 w 11759"/>
                <a:gd name="connsiteY36" fmla="*/ 7290 h 10138"/>
                <a:gd name="connsiteX37" fmla="*/ 3785 w 11759"/>
                <a:gd name="connsiteY37" fmla="*/ 7335 h 10138"/>
                <a:gd name="connsiteX38" fmla="*/ 3785 w 11759"/>
                <a:gd name="connsiteY38" fmla="*/ 7421 h 10138"/>
                <a:gd name="connsiteX39" fmla="*/ 3719 w 11759"/>
                <a:gd name="connsiteY39" fmla="*/ 7550 h 10138"/>
                <a:gd name="connsiteX40" fmla="*/ 3684 w 11759"/>
                <a:gd name="connsiteY40" fmla="*/ 7679 h 10138"/>
                <a:gd name="connsiteX41" fmla="*/ 3584 w 11759"/>
                <a:gd name="connsiteY41" fmla="*/ 7765 h 10138"/>
                <a:gd name="connsiteX42" fmla="*/ 3551 w 11759"/>
                <a:gd name="connsiteY42" fmla="*/ 7851 h 10138"/>
                <a:gd name="connsiteX43" fmla="*/ 3719 w 11759"/>
                <a:gd name="connsiteY43" fmla="*/ 8585 h 10138"/>
                <a:gd name="connsiteX44" fmla="*/ 4259 w 11759"/>
                <a:gd name="connsiteY44" fmla="*/ 8758 h 10138"/>
                <a:gd name="connsiteX45" fmla="*/ 3483 w 11759"/>
                <a:gd name="connsiteY45" fmla="*/ 9016 h 10138"/>
                <a:gd name="connsiteX46" fmla="*/ 3449 w 11759"/>
                <a:gd name="connsiteY46" fmla="*/ 9016 h 10138"/>
                <a:gd name="connsiteX47" fmla="*/ 3381 w 11759"/>
                <a:gd name="connsiteY47" fmla="*/ 9103 h 10138"/>
                <a:gd name="connsiteX48" fmla="*/ 3347 w 11759"/>
                <a:gd name="connsiteY48" fmla="*/ 9233 h 10138"/>
                <a:gd name="connsiteX49" fmla="*/ 3281 w 11759"/>
                <a:gd name="connsiteY49" fmla="*/ 9319 h 10138"/>
                <a:gd name="connsiteX50" fmla="*/ 3281 w 11759"/>
                <a:gd name="connsiteY50" fmla="*/ 9534 h 10138"/>
                <a:gd name="connsiteX51" fmla="*/ 3281 w 11759"/>
                <a:gd name="connsiteY51" fmla="*/ 10138 h 10138"/>
                <a:gd name="connsiteX52" fmla="*/ 3551 w 11759"/>
                <a:gd name="connsiteY52" fmla="*/ 10138 h 10138"/>
                <a:gd name="connsiteX53" fmla="*/ 3551 w 11759"/>
                <a:gd name="connsiteY53" fmla="*/ 9708 h 10138"/>
                <a:gd name="connsiteX54" fmla="*/ 3551 w 11759"/>
                <a:gd name="connsiteY54" fmla="*/ 9534 h 10138"/>
                <a:gd name="connsiteX55" fmla="*/ 3584 w 11759"/>
                <a:gd name="connsiteY55" fmla="*/ 9406 h 10138"/>
                <a:gd name="connsiteX56" fmla="*/ 3618 w 11759"/>
                <a:gd name="connsiteY56" fmla="*/ 9319 h 10138"/>
                <a:gd name="connsiteX57" fmla="*/ 3684 w 11759"/>
                <a:gd name="connsiteY57" fmla="*/ 9276 h 10138"/>
                <a:gd name="connsiteX58" fmla="*/ 3684 w 11759"/>
                <a:gd name="connsiteY58" fmla="*/ 9233 h 10138"/>
                <a:gd name="connsiteX59" fmla="*/ 4900 w 11759"/>
                <a:gd name="connsiteY59" fmla="*/ 8844 h 10138"/>
                <a:gd name="connsiteX60" fmla="*/ 5138 w 11759"/>
                <a:gd name="connsiteY60" fmla="*/ 7981 h 10138"/>
                <a:gd name="connsiteX61" fmla="*/ 5036 w 11759"/>
                <a:gd name="connsiteY61" fmla="*/ 7851 h 10138"/>
                <a:gd name="connsiteX62" fmla="*/ 4935 w 11759"/>
                <a:gd name="connsiteY62" fmla="*/ 7722 h 10138"/>
                <a:gd name="connsiteX63" fmla="*/ 4900 w 11759"/>
                <a:gd name="connsiteY63" fmla="*/ 7593 h 10138"/>
                <a:gd name="connsiteX64" fmla="*/ 4868 w 11759"/>
                <a:gd name="connsiteY64" fmla="*/ 7421 h 10138"/>
                <a:gd name="connsiteX65" fmla="*/ 4799 w 11759"/>
                <a:gd name="connsiteY65" fmla="*/ 7335 h 10138"/>
                <a:gd name="connsiteX66" fmla="*/ 4799 w 11759"/>
                <a:gd name="connsiteY66" fmla="*/ 7290 h 10138"/>
                <a:gd name="connsiteX67" fmla="*/ 4799 w 11759"/>
                <a:gd name="connsiteY67" fmla="*/ 7161 h 10138"/>
                <a:gd name="connsiteX68" fmla="*/ 4766 w 11759"/>
                <a:gd name="connsiteY68" fmla="*/ 6860 h 10138"/>
                <a:gd name="connsiteX69" fmla="*/ 4698 w 11759"/>
                <a:gd name="connsiteY69" fmla="*/ 6342 h 10138"/>
                <a:gd name="connsiteX70" fmla="*/ 4665 w 11759"/>
                <a:gd name="connsiteY70" fmla="*/ 5782 h 10138"/>
                <a:gd name="connsiteX71" fmla="*/ 4665 w 11759"/>
                <a:gd name="connsiteY71" fmla="*/ 5307 h 10138"/>
                <a:gd name="connsiteX72" fmla="*/ 4698 w 11759"/>
                <a:gd name="connsiteY72" fmla="*/ 4919 h 10138"/>
                <a:gd name="connsiteX73" fmla="*/ 4900 w 11759"/>
                <a:gd name="connsiteY73" fmla="*/ 4616 h 10138"/>
                <a:gd name="connsiteX74" fmla="*/ 5138 w 11759"/>
                <a:gd name="connsiteY74" fmla="*/ 4487 h 10138"/>
                <a:gd name="connsiteX75" fmla="*/ 5374 w 11759"/>
                <a:gd name="connsiteY75" fmla="*/ 4358 h 10138"/>
                <a:gd name="connsiteX76" fmla="*/ 5576 w 11759"/>
                <a:gd name="connsiteY76" fmla="*/ 4358 h 10138"/>
                <a:gd name="connsiteX77" fmla="*/ 5679 w 11759"/>
                <a:gd name="connsiteY77" fmla="*/ 4358 h 10138"/>
                <a:gd name="connsiteX78" fmla="*/ 5679 w 11759"/>
                <a:gd name="connsiteY78" fmla="*/ 4358 h 10138"/>
                <a:gd name="connsiteX79" fmla="*/ 5746 w 11759"/>
                <a:gd name="connsiteY79" fmla="*/ 4358 h 10138"/>
                <a:gd name="connsiteX80" fmla="*/ 5915 w 11759"/>
                <a:gd name="connsiteY80" fmla="*/ 4358 h 10138"/>
                <a:gd name="connsiteX81" fmla="*/ 6150 w 11759"/>
                <a:gd name="connsiteY81" fmla="*/ 4487 h 10138"/>
                <a:gd name="connsiteX82" fmla="*/ 6419 w 11759"/>
                <a:gd name="connsiteY82" fmla="*/ 4616 h 10138"/>
                <a:gd name="connsiteX83" fmla="*/ 6589 w 11759"/>
                <a:gd name="connsiteY83" fmla="*/ 4919 h 10138"/>
                <a:gd name="connsiteX84" fmla="*/ 6691 w 11759"/>
                <a:gd name="connsiteY84" fmla="*/ 5307 h 10138"/>
                <a:gd name="connsiteX85" fmla="*/ 6656 w 11759"/>
                <a:gd name="connsiteY85" fmla="*/ 5782 h 10138"/>
                <a:gd name="connsiteX86" fmla="*/ 6656 w 11759"/>
                <a:gd name="connsiteY86" fmla="*/ 6342 h 10138"/>
                <a:gd name="connsiteX87" fmla="*/ 6556 w 11759"/>
                <a:gd name="connsiteY87" fmla="*/ 6860 h 10138"/>
                <a:gd name="connsiteX88" fmla="*/ 6556 w 11759"/>
                <a:gd name="connsiteY88" fmla="*/ 7161 h 10138"/>
                <a:gd name="connsiteX89" fmla="*/ 6523 w 11759"/>
                <a:gd name="connsiteY89" fmla="*/ 7290 h 10138"/>
                <a:gd name="connsiteX90" fmla="*/ 6523 w 11759"/>
                <a:gd name="connsiteY90" fmla="*/ 7335 h 10138"/>
                <a:gd name="connsiteX91" fmla="*/ 6523 w 11759"/>
                <a:gd name="connsiteY91" fmla="*/ 7421 h 10138"/>
                <a:gd name="connsiteX92" fmla="*/ 6454 w 11759"/>
                <a:gd name="connsiteY92" fmla="*/ 7593 h 10138"/>
                <a:gd name="connsiteX93" fmla="*/ 6353 w 11759"/>
                <a:gd name="connsiteY93" fmla="*/ 7722 h 10138"/>
                <a:gd name="connsiteX94" fmla="*/ 6319 w 11759"/>
                <a:gd name="connsiteY94" fmla="*/ 7851 h 10138"/>
                <a:gd name="connsiteX95" fmla="*/ 6150 w 11759"/>
                <a:gd name="connsiteY95" fmla="*/ 7981 h 10138"/>
                <a:gd name="connsiteX96" fmla="*/ 6419 w 11759"/>
                <a:gd name="connsiteY96" fmla="*/ 8844 h 10138"/>
                <a:gd name="connsiteX97" fmla="*/ 7637 w 11759"/>
                <a:gd name="connsiteY97" fmla="*/ 9233 h 10138"/>
                <a:gd name="connsiteX98" fmla="*/ 7637 w 11759"/>
                <a:gd name="connsiteY98" fmla="*/ 9276 h 10138"/>
                <a:gd name="connsiteX99" fmla="*/ 7670 w 11759"/>
                <a:gd name="connsiteY99" fmla="*/ 9319 h 10138"/>
                <a:gd name="connsiteX100" fmla="*/ 7739 w 11759"/>
                <a:gd name="connsiteY100" fmla="*/ 9406 h 10138"/>
                <a:gd name="connsiteX101" fmla="*/ 7772 w 11759"/>
                <a:gd name="connsiteY101" fmla="*/ 9534 h 10138"/>
                <a:gd name="connsiteX102" fmla="*/ 7839 w 11759"/>
                <a:gd name="connsiteY102" fmla="*/ 9708 h 10138"/>
                <a:gd name="connsiteX103" fmla="*/ 7839 w 11759"/>
                <a:gd name="connsiteY103" fmla="*/ 9880 h 10138"/>
                <a:gd name="connsiteX104" fmla="*/ 7839 w 11759"/>
                <a:gd name="connsiteY104" fmla="*/ 10094 h 10138"/>
                <a:gd name="connsiteX105" fmla="*/ 8009 w 11759"/>
                <a:gd name="connsiteY105" fmla="*/ 10094 h 10138"/>
                <a:gd name="connsiteX106" fmla="*/ 8009 w 11759"/>
                <a:gd name="connsiteY106" fmla="*/ 9534 h 10138"/>
                <a:gd name="connsiteX107" fmla="*/ 8009 w 11759"/>
                <a:gd name="connsiteY107" fmla="*/ 9319 h 10138"/>
                <a:gd name="connsiteX108" fmla="*/ 7973 w 11759"/>
                <a:gd name="connsiteY108" fmla="*/ 9233 h 10138"/>
                <a:gd name="connsiteX109" fmla="*/ 7907 w 11759"/>
                <a:gd name="connsiteY109" fmla="*/ 9103 h 10138"/>
                <a:gd name="connsiteX110" fmla="*/ 7873 w 11759"/>
                <a:gd name="connsiteY110" fmla="*/ 9016 h 10138"/>
                <a:gd name="connsiteX111" fmla="*/ 7839 w 11759"/>
                <a:gd name="connsiteY111" fmla="*/ 9016 h 10138"/>
                <a:gd name="connsiteX112" fmla="*/ 7030 w 11759"/>
                <a:gd name="connsiteY112" fmla="*/ 8758 h 10138"/>
                <a:gd name="connsiteX113" fmla="*/ 7568 w 11759"/>
                <a:gd name="connsiteY113" fmla="*/ 8585 h 10138"/>
                <a:gd name="connsiteX114" fmla="*/ 7839 w 11759"/>
                <a:gd name="connsiteY114" fmla="*/ 7851 h 10138"/>
                <a:gd name="connsiteX115" fmla="*/ 7739 w 11759"/>
                <a:gd name="connsiteY115" fmla="*/ 7765 h 10138"/>
                <a:gd name="connsiteX116" fmla="*/ 7637 w 11759"/>
                <a:gd name="connsiteY116" fmla="*/ 7679 h 10138"/>
                <a:gd name="connsiteX117" fmla="*/ 7568 w 11759"/>
                <a:gd name="connsiteY117" fmla="*/ 7550 h 10138"/>
                <a:gd name="connsiteX118" fmla="*/ 7536 w 11759"/>
                <a:gd name="connsiteY118" fmla="*/ 7421 h 10138"/>
                <a:gd name="connsiteX119" fmla="*/ 7536 w 11759"/>
                <a:gd name="connsiteY119" fmla="*/ 7290 h 10138"/>
                <a:gd name="connsiteX120" fmla="*/ 7536 w 11759"/>
                <a:gd name="connsiteY120" fmla="*/ 7290 h 10138"/>
                <a:gd name="connsiteX121" fmla="*/ 7467 w 11759"/>
                <a:gd name="connsiteY121" fmla="*/ 7118 h 10138"/>
                <a:gd name="connsiteX122" fmla="*/ 7434 w 11759"/>
                <a:gd name="connsiteY122" fmla="*/ 6732 h 10138"/>
                <a:gd name="connsiteX123" fmla="*/ 7400 w 11759"/>
                <a:gd name="connsiteY123" fmla="*/ 6170 h 10138"/>
                <a:gd name="connsiteX124" fmla="*/ 7400 w 11759"/>
                <a:gd name="connsiteY124" fmla="*/ 5609 h 10138"/>
                <a:gd name="connsiteX125" fmla="*/ 7467 w 11759"/>
                <a:gd name="connsiteY125" fmla="*/ 5220 h 10138"/>
                <a:gd name="connsiteX126" fmla="*/ 7670 w 11759"/>
                <a:gd name="connsiteY126" fmla="*/ 5047 h 10138"/>
                <a:gd name="connsiteX127" fmla="*/ 7907 w 11759"/>
                <a:gd name="connsiteY127" fmla="*/ 4919 h 10138"/>
                <a:gd name="connsiteX128" fmla="*/ 8110 w 11759"/>
                <a:gd name="connsiteY128" fmla="*/ 4876 h 10138"/>
                <a:gd name="connsiteX129" fmla="*/ 8210 w 11759"/>
                <a:gd name="connsiteY129" fmla="*/ 4876 h 10138"/>
                <a:gd name="connsiteX130" fmla="*/ 8210 w 11759"/>
                <a:gd name="connsiteY130" fmla="*/ 4876 h 10138"/>
                <a:gd name="connsiteX131" fmla="*/ 8313 w 11759"/>
                <a:gd name="connsiteY131" fmla="*/ 4876 h 10138"/>
                <a:gd name="connsiteX132" fmla="*/ 8514 w 11759"/>
                <a:gd name="connsiteY132" fmla="*/ 4919 h 10138"/>
                <a:gd name="connsiteX133" fmla="*/ 8784 w 11759"/>
                <a:gd name="connsiteY133" fmla="*/ 5047 h 10138"/>
                <a:gd name="connsiteX134" fmla="*/ 8988 w 11759"/>
                <a:gd name="connsiteY134" fmla="*/ 5220 h 10138"/>
                <a:gd name="connsiteX135" fmla="*/ 9088 w 11759"/>
                <a:gd name="connsiteY135" fmla="*/ 5609 h 10138"/>
                <a:gd name="connsiteX136" fmla="*/ 9055 w 11759"/>
                <a:gd name="connsiteY136" fmla="*/ 6170 h 10138"/>
                <a:gd name="connsiteX137" fmla="*/ 8988 w 11759"/>
                <a:gd name="connsiteY137" fmla="*/ 6732 h 10138"/>
                <a:gd name="connsiteX138" fmla="*/ 8953 w 11759"/>
                <a:gd name="connsiteY138" fmla="*/ 7118 h 10138"/>
                <a:gd name="connsiteX139" fmla="*/ 8953 w 11759"/>
                <a:gd name="connsiteY139" fmla="*/ 7290 h 10138"/>
                <a:gd name="connsiteX140" fmla="*/ 8953 w 11759"/>
                <a:gd name="connsiteY140" fmla="*/ 7290 h 10138"/>
                <a:gd name="connsiteX141" fmla="*/ 8886 w 11759"/>
                <a:gd name="connsiteY141" fmla="*/ 7421 h 10138"/>
                <a:gd name="connsiteX142" fmla="*/ 8853 w 11759"/>
                <a:gd name="connsiteY142" fmla="*/ 7550 h 10138"/>
                <a:gd name="connsiteX143" fmla="*/ 8784 w 11759"/>
                <a:gd name="connsiteY143" fmla="*/ 7679 h 10138"/>
                <a:gd name="connsiteX144" fmla="*/ 8752 w 11759"/>
                <a:gd name="connsiteY144" fmla="*/ 7765 h 10138"/>
                <a:gd name="connsiteX145" fmla="*/ 8650 w 11759"/>
                <a:gd name="connsiteY145" fmla="*/ 7851 h 10138"/>
                <a:gd name="connsiteX146" fmla="*/ 8853 w 11759"/>
                <a:gd name="connsiteY146" fmla="*/ 8585 h 10138"/>
                <a:gd name="connsiteX147" fmla="*/ 9867 w 11759"/>
                <a:gd name="connsiteY147" fmla="*/ 8886 h 10138"/>
                <a:gd name="connsiteX148" fmla="*/ 9867 w 11759"/>
                <a:gd name="connsiteY148" fmla="*/ 8886 h 10138"/>
                <a:gd name="connsiteX149" fmla="*/ 9933 w 11759"/>
                <a:gd name="connsiteY149" fmla="*/ 8973 h 10138"/>
                <a:gd name="connsiteX150" fmla="*/ 9968 w 11759"/>
                <a:gd name="connsiteY150" fmla="*/ 9016 h 10138"/>
                <a:gd name="connsiteX151" fmla="*/ 9968 w 11759"/>
                <a:gd name="connsiteY151" fmla="*/ 9144 h 10138"/>
                <a:gd name="connsiteX152" fmla="*/ 10000 w 11759"/>
                <a:gd name="connsiteY152" fmla="*/ 9276 h 10138"/>
                <a:gd name="connsiteX153" fmla="*/ 10000 w 11759"/>
                <a:gd name="connsiteY153" fmla="*/ 9835 h 10138"/>
                <a:gd name="connsiteX0" fmla="*/ 10000 w 11851"/>
                <a:gd name="connsiteY0" fmla="*/ 9835 h 10138"/>
                <a:gd name="connsiteX1" fmla="*/ 7881 w 11851"/>
                <a:gd name="connsiteY1" fmla="*/ 2282 h 10138"/>
                <a:gd name="connsiteX2" fmla="*/ 2504 w 11851"/>
                <a:gd name="connsiteY2" fmla="*/ 3064 h 10138"/>
                <a:gd name="connsiteX3" fmla="*/ 1287 w 11851"/>
                <a:gd name="connsiteY3" fmla="*/ 9577 h 10138"/>
                <a:gd name="connsiteX4" fmla="*/ 1287 w 11851"/>
                <a:gd name="connsiteY4" fmla="*/ 9276 h 10138"/>
                <a:gd name="connsiteX5" fmla="*/ 1355 w 11851"/>
                <a:gd name="connsiteY5" fmla="*/ 9144 h 10138"/>
                <a:gd name="connsiteX6" fmla="*/ 1355 w 11851"/>
                <a:gd name="connsiteY6" fmla="*/ 9016 h 10138"/>
                <a:gd name="connsiteX7" fmla="*/ 1388 w 11851"/>
                <a:gd name="connsiteY7" fmla="*/ 8973 h 10138"/>
                <a:gd name="connsiteX8" fmla="*/ 1457 w 11851"/>
                <a:gd name="connsiteY8" fmla="*/ 8886 h 10138"/>
                <a:gd name="connsiteX9" fmla="*/ 1457 w 11851"/>
                <a:gd name="connsiteY9" fmla="*/ 8886 h 10138"/>
                <a:gd name="connsiteX10" fmla="*/ 2470 w 11851"/>
                <a:gd name="connsiteY10" fmla="*/ 8585 h 10138"/>
                <a:gd name="connsiteX11" fmla="*/ 2672 w 11851"/>
                <a:gd name="connsiteY11" fmla="*/ 7851 h 10138"/>
                <a:gd name="connsiteX12" fmla="*/ 2571 w 11851"/>
                <a:gd name="connsiteY12" fmla="*/ 7765 h 10138"/>
                <a:gd name="connsiteX13" fmla="*/ 2504 w 11851"/>
                <a:gd name="connsiteY13" fmla="*/ 7679 h 10138"/>
                <a:gd name="connsiteX14" fmla="*/ 2470 w 11851"/>
                <a:gd name="connsiteY14" fmla="*/ 7550 h 10138"/>
                <a:gd name="connsiteX15" fmla="*/ 2401 w 11851"/>
                <a:gd name="connsiteY15" fmla="*/ 7421 h 10138"/>
                <a:gd name="connsiteX16" fmla="*/ 2368 w 11851"/>
                <a:gd name="connsiteY16" fmla="*/ 7335 h 10138"/>
                <a:gd name="connsiteX17" fmla="*/ 2368 w 11851"/>
                <a:gd name="connsiteY17" fmla="*/ 7290 h 10138"/>
                <a:gd name="connsiteX18" fmla="*/ 2368 w 11851"/>
                <a:gd name="connsiteY18" fmla="*/ 7118 h 10138"/>
                <a:gd name="connsiteX19" fmla="*/ 2335 w 11851"/>
                <a:gd name="connsiteY19" fmla="*/ 6732 h 10138"/>
                <a:gd name="connsiteX20" fmla="*/ 2267 w 11851"/>
                <a:gd name="connsiteY20" fmla="*/ 6170 h 10138"/>
                <a:gd name="connsiteX21" fmla="*/ 2232 w 11851"/>
                <a:gd name="connsiteY21" fmla="*/ 5609 h 10138"/>
                <a:gd name="connsiteX22" fmla="*/ 2335 w 11851"/>
                <a:gd name="connsiteY22" fmla="*/ 5220 h 10138"/>
                <a:gd name="connsiteX23" fmla="*/ 2571 w 11851"/>
                <a:gd name="connsiteY23" fmla="*/ 5047 h 10138"/>
                <a:gd name="connsiteX24" fmla="*/ 2807 w 11851"/>
                <a:gd name="connsiteY24" fmla="*/ 4919 h 10138"/>
                <a:gd name="connsiteX25" fmla="*/ 3010 w 11851"/>
                <a:gd name="connsiteY25" fmla="*/ 4876 h 10138"/>
                <a:gd name="connsiteX26" fmla="*/ 3110 w 11851"/>
                <a:gd name="connsiteY26" fmla="*/ 4876 h 10138"/>
                <a:gd name="connsiteX27" fmla="*/ 3110 w 11851"/>
                <a:gd name="connsiteY27" fmla="*/ 4876 h 10138"/>
                <a:gd name="connsiteX28" fmla="*/ 3179 w 11851"/>
                <a:gd name="connsiteY28" fmla="*/ 4876 h 10138"/>
                <a:gd name="connsiteX29" fmla="*/ 3381 w 11851"/>
                <a:gd name="connsiteY29" fmla="*/ 4919 h 10138"/>
                <a:gd name="connsiteX30" fmla="*/ 3618 w 11851"/>
                <a:gd name="connsiteY30" fmla="*/ 5047 h 10138"/>
                <a:gd name="connsiteX31" fmla="*/ 3819 w 11851"/>
                <a:gd name="connsiteY31" fmla="*/ 5220 h 10138"/>
                <a:gd name="connsiteX32" fmla="*/ 3921 w 11851"/>
                <a:gd name="connsiteY32" fmla="*/ 5609 h 10138"/>
                <a:gd name="connsiteX33" fmla="*/ 3921 w 11851"/>
                <a:gd name="connsiteY33" fmla="*/ 6170 h 10138"/>
                <a:gd name="connsiteX34" fmla="*/ 3888 w 11851"/>
                <a:gd name="connsiteY34" fmla="*/ 6732 h 10138"/>
                <a:gd name="connsiteX35" fmla="*/ 3819 w 11851"/>
                <a:gd name="connsiteY35" fmla="*/ 7118 h 10138"/>
                <a:gd name="connsiteX36" fmla="*/ 3785 w 11851"/>
                <a:gd name="connsiteY36" fmla="*/ 7290 h 10138"/>
                <a:gd name="connsiteX37" fmla="*/ 3785 w 11851"/>
                <a:gd name="connsiteY37" fmla="*/ 7335 h 10138"/>
                <a:gd name="connsiteX38" fmla="*/ 3785 w 11851"/>
                <a:gd name="connsiteY38" fmla="*/ 7421 h 10138"/>
                <a:gd name="connsiteX39" fmla="*/ 3719 w 11851"/>
                <a:gd name="connsiteY39" fmla="*/ 7550 h 10138"/>
                <a:gd name="connsiteX40" fmla="*/ 3684 w 11851"/>
                <a:gd name="connsiteY40" fmla="*/ 7679 h 10138"/>
                <a:gd name="connsiteX41" fmla="*/ 3584 w 11851"/>
                <a:gd name="connsiteY41" fmla="*/ 7765 h 10138"/>
                <a:gd name="connsiteX42" fmla="*/ 3551 w 11851"/>
                <a:gd name="connsiteY42" fmla="*/ 7851 h 10138"/>
                <a:gd name="connsiteX43" fmla="*/ 3719 w 11851"/>
                <a:gd name="connsiteY43" fmla="*/ 8585 h 10138"/>
                <a:gd name="connsiteX44" fmla="*/ 4259 w 11851"/>
                <a:gd name="connsiteY44" fmla="*/ 8758 h 10138"/>
                <a:gd name="connsiteX45" fmla="*/ 3483 w 11851"/>
                <a:gd name="connsiteY45" fmla="*/ 9016 h 10138"/>
                <a:gd name="connsiteX46" fmla="*/ 3449 w 11851"/>
                <a:gd name="connsiteY46" fmla="*/ 9016 h 10138"/>
                <a:gd name="connsiteX47" fmla="*/ 3381 w 11851"/>
                <a:gd name="connsiteY47" fmla="*/ 9103 h 10138"/>
                <a:gd name="connsiteX48" fmla="*/ 3347 w 11851"/>
                <a:gd name="connsiteY48" fmla="*/ 9233 h 10138"/>
                <a:gd name="connsiteX49" fmla="*/ 3281 w 11851"/>
                <a:gd name="connsiteY49" fmla="*/ 9319 h 10138"/>
                <a:gd name="connsiteX50" fmla="*/ 3281 w 11851"/>
                <a:gd name="connsiteY50" fmla="*/ 9534 h 10138"/>
                <a:gd name="connsiteX51" fmla="*/ 3281 w 11851"/>
                <a:gd name="connsiteY51" fmla="*/ 10138 h 10138"/>
                <a:gd name="connsiteX52" fmla="*/ 3551 w 11851"/>
                <a:gd name="connsiteY52" fmla="*/ 10138 h 10138"/>
                <a:gd name="connsiteX53" fmla="*/ 3551 w 11851"/>
                <a:gd name="connsiteY53" fmla="*/ 9708 h 10138"/>
                <a:gd name="connsiteX54" fmla="*/ 3551 w 11851"/>
                <a:gd name="connsiteY54" fmla="*/ 9534 h 10138"/>
                <a:gd name="connsiteX55" fmla="*/ 3584 w 11851"/>
                <a:gd name="connsiteY55" fmla="*/ 9406 h 10138"/>
                <a:gd name="connsiteX56" fmla="*/ 3618 w 11851"/>
                <a:gd name="connsiteY56" fmla="*/ 9319 h 10138"/>
                <a:gd name="connsiteX57" fmla="*/ 3684 w 11851"/>
                <a:gd name="connsiteY57" fmla="*/ 9276 h 10138"/>
                <a:gd name="connsiteX58" fmla="*/ 3684 w 11851"/>
                <a:gd name="connsiteY58" fmla="*/ 9233 h 10138"/>
                <a:gd name="connsiteX59" fmla="*/ 4900 w 11851"/>
                <a:gd name="connsiteY59" fmla="*/ 8844 h 10138"/>
                <a:gd name="connsiteX60" fmla="*/ 5138 w 11851"/>
                <a:gd name="connsiteY60" fmla="*/ 7981 h 10138"/>
                <a:gd name="connsiteX61" fmla="*/ 5036 w 11851"/>
                <a:gd name="connsiteY61" fmla="*/ 7851 h 10138"/>
                <a:gd name="connsiteX62" fmla="*/ 4935 w 11851"/>
                <a:gd name="connsiteY62" fmla="*/ 7722 h 10138"/>
                <a:gd name="connsiteX63" fmla="*/ 4900 w 11851"/>
                <a:gd name="connsiteY63" fmla="*/ 7593 h 10138"/>
                <a:gd name="connsiteX64" fmla="*/ 4868 w 11851"/>
                <a:gd name="connsiteY64" fmla="*/ 7421 h 10138"/>
                <a:gd name="connsiteX65" fmla="*/ 4799 w 11851"/>
                <a:gd name="connsiteY65" fmla="*/ 7335 h 10138"/>
                <a:gd name="connsiteX66" fmla="*/ 4799 w 11851"/>
                <a:gd name="connsiteY66" fmla="*/ 7290 h 10138"/>
                <a:gd name="connsiteX67" fmla="*/ 4799 w 11851"/>
                <a:gd name="connsiteY67" fmla="*/ 7161 h 10138"/>
                <a:gd name="connsiteX68" fmla="*/ 4766 w 11851"/>
                <a:gd name="connsiteY68" fmla="*/ 6860 h 10138"/>
                <a:gd name="connsiteX69" fmla="*/ 4698 w 11851"/>
                <a:gd name="connsiteY69" fmla="*/ 6342 h 10138"/>
                <a:gd name="connsiteX70" fmla="*/ 4665 w 11851"/>
                <a:gd name="connsiteY70" fmla="*/ 5782 h 10138"/>
                <a:gd name="connsiteX71" fmla="*/ 4665 w 11851"/>
                <a:gd name="connsiteY71" fmla="*/ 5307 h 10138"/>
                <a:gd name="connsiteX72" fmla="*/ 4698 w 11851"/>
                <a:gd name="connsiteY72" fmla="*/ 4919 h 10138"/>
                <a:gd name="connsiteX73" fmla="*/ 4900 w 11851"/>
                <a:gd name="connsiteY73" fmla="*/ 4616 h 10138"/>
                <a:gd name="connsiteX74" fmla="*/ 5138 w 11851"/>
                <a:gd name="connsiteY74" fmla="*/ 4487 h 10138"/>
                <a:gd name="connsiteX75" fmla="*/ 5374 w 11851"/>
                <a:gd name="connsiteY75" fmla="*/ 4358 h 10138"/>
                <a:gd name="connsiteX76" fmla="*/ 5576 w 11851"/>
                <a:gd name="connsiteY76" fmla="*/ 4358 h 10138"/>
                <a:gd name="connsiteX77" fmla="*/ 5679 w 11851"/>
                <a:gd name="connsiteY77" fmla="*/ 4358 h 10138"/>
                <a:gd name="connsiteX78" fmla="*/ 5679 w 11851"/>
                <a:gd name="connsiteY78" fmla="*/ 4358 h 10138"/>
                <a:gd name="connsiteX79" fmla="*/ 5746 w 11851"/>
                <a:gd name="connsiteY79" fmla="*/ 4358 h 10138"/>
                <a:gd name="connsiteX80" fmla="*/ 5915 w 11851"/>
                <a:gd name="connsiteY80" fmla="*/ 4358 h 10138"/>
                <a:gd name="connsiteX81" fmla="*/ 6150 w 11851"/>
                <a:gd name="connsiteY81" fmla="*/ 4487 h 10138"/>
                <a:gd name="connsiteX82" fmla="*/ 6419 w 11851"/>
                <a:gd name="connsiteY82" fmla="*/ 4616 h 10138"/>
                <a:gd name="connsiteX83" fmla="*/ 6589 w 11851"/>
                <a:gd name="connsiteY83" fmla="*/ 4919 h 10138"/>
                <a:gd name="connsiteX84" fmla="*/ 6691 w 11851"/>
                <a:gd name="connsiteY84" fmla="*/ 5307 h 10138"/>
                <a:gd name="connsiteX85" fmla="*/ 6656 w 11851"/>
                <a:gd name="connsiteY85" fmla="*/ 5782 h 10138"/>
                <a:gd name="connsiteX86" fmla="*/ 6656 w 11851"/>
                <a:gd name="connsiteY86" fmla="*/ 6342 h 10138"/>
                <a:gd name="connsiteX87" fmla="*/ 6556 w 11851"/>
                <a:gd name="connsiteY87" fmla="*/ 6860 h 10138"/>
                <a:gd name="connsiteX88" fmla="*/ 6556 w 11851"/>
                <a:gd name="connsiteY88" fmla="*/ 7161 h 10138"/>
                <a:gd name="connsiteX89" fmla="*/ 6523 w 11851"/>
                <a:gd name="connsiteY89" fmla="*/ 7290 h 10138"/>
                <a:gd name="connsiteX90" fmla="*/ 6523 w 11851"/>
                <a:gd name="connsiteY90" fmla="*/ 7335 h 10138"/>
                <a:gd name="connsiteX91" fmla="*/ 6523 w 11851"/>
                <a:gd name="connsiteY91" fmla="*/ 7421 h 10138"/>
                <a:gd name="connsiteX92" fmla="*/ 6454 w 11851"/>
                <a:gd name="connsiteY92" fmla="*/ 7593 h 10138"/>
                <a:gd name="connsiteX93" fmla="*/ 6353 w 11851"/>
                <a:gd name="connsiteY93" fmla="*/ 7722 h 10138"/>
                <a:gd name="connsiteX94" fmla="*/ 6319 w 11851"/>
                <a:gd name="connsiteY94" fmla="*/ 7851 h 10138"/>
                <a:gd name="connsiteX95" fmla="*/ 6150 w 11851"/>
                <a:gd name="connsiteY95" fmla="*/ 7981 h 10138"/>
                <a:gd name="connsiteX96" fmla="*/ 6419 w 11851"/>
                <a:gd name="connsiteY96" fmla="*/ 8844 h 10138"/>
                <a:gd name="connsiteX97" fmla="*/ 7637 w 11851"/>
                <a:gd name="connsiteY97" fmla="*/ 9233 h 10138"/>
                <a:gd name="connsiteX98" fmla="*/ 7637 w 11851"/>
                <a:gd name="connsiteY98" fmla="*/ 9276 h 10138"/>
                <a:gd name="connsiteX99" fmla="*/ 7670 w 11851"/>
                <a:gd name="connsiteY99" fmla="*/ 9319 h 10138"/>
                <a:gd name="connsiteX100" fmla="*/ 7739 w 11851"/>
                <a:gd name="connsiteY100" fmla="*/ 9406 h 10138"/>
                <a:gd name="connsiteX101" fmla="*/ 7772 w 11851"/>
                <a:gd name="connsiteY101" fmla="*/ 9534 h 10138"/>
                <a:gd name="connsiteX102" fmla="*/ 7839 w 11851"/>
                <a:gd name="connsiteY102" fmla="*/ 9708 h 10138"/>
                <a:gd name="connsiteX103" fmla="*/ 7839 w 11851"/>
                <a:gd name="connsiteY103" fmla="*/ 9880 h 10138"/>
                <a:gd name="connsiteX104" fmla="*/ 7839 w 11851"/>
                <a:gd name="connsiteY104" fmla="*/ 10094 h 10138"/>
                <a:gd name="connsiteX105" fmla="*/ 8009 w 11851"/>
                <a:gd name="connsiteY105" fmla="*/ 10094 h 10138"/>
                <a:gd name="connsiteX106" fmla="*/ 8009 w 11851"/>
                <a:gd name="connsiteY106" fmla="*/ 9534 h 10138"/>
                <a:gd name="connsiteX107" fmla="*/ 8009 w 11851"/>
                <a:gd name="connsiteY107" fmla="*/ 9319 h 10138"/>
                <a:gd name="connsiteX108" fmla="*/ 7973 w 11851"/>
                <a:gd name="connsiteY108" fmla="*/ 9233 h 10138"/>
                <a:gd name="connsiteX109" fmla="*/ 7907 w 11851"/>
                <a:gd name="connsiteY109" fmla="*/ 9103 h 10138"/>
                <a:gd name="connsiteX110" fmla="*/ 7873 w 11851"/>
                <a:gd name="connsiteY110" fmla="*/ 9016 h 10138"/>
                <a:gd name="connsiteX111" fmla="*/ 7839 w 11851"/>
                <a:gd name="connsiteY111" fmla="*/ 9016 h 10138"/>
                <a:gd name="connsiteX112" fmla="*/ 7030 w 11851"/>
                <a:gd name="connsiteY112" fmla="*/ 8758 h 10138"/>
                <a:gd name="connsiteX113" fmla="*/ 7568 w 11851"/>
                <a:gd name="connsiteY113" fmla="*/ 8585 h 10138"/>
                <a:gd name="connsiteX114" fmla="*/ 7839 w 11851"/>
                <a:gd name="connsiteY114" fmla="*/ 7851 h 10138"/>
                <a:gd name="connsiteX115" fmla="*/ 7739 w 11851"/>
                <a:gd name="connsiteY115" fmla="*/ 7765 h 10138"/>
                <a:gd name="connsiteX116" fmla="*/ 7637 w 11851"/>
                <a:gd name="connsiteY116" fmla="*/ 7679 h 10138"/>
                <a:gd name="connsiteX117" fmla="*/ 7568 w 11851"/>
                <a:gd name="connsiteY117" fmla="*/ 7550 h 10138"/>
                <a:gd name="connsiteX118" fmla="*/ 7536 w 11851"/>
                <a:gd name="connsiteY118" fmla="*/ 7421 h 10138"/>
                <a:gd name="connsiteX119" fmla="*/ 7536 w 11851"/>
                <a:gd name="connsiteY119" fmla="*/ 7290 h 10138"/>
                <a:gd name="connsiteX120" fmla="*/ 7536 w 11851"/>
                <a:gd name="connsiteY120" fmla="*/ 7290 h 10138"/>
                <a:gd name="connsiteX121" fmla="*/ 7467 w 11851"/>
                <a:gd name="connsiteY121" fmla="*/ 7118 h 10138"/>
                <a:gd name="connsiteX122" fmla="*/ 7434 w 11851"/>
                <a:gd name="connsiteY122" fmla="*/ 6732 h 10138"/>
                <a:gd name="connsiteX123" fmla="*/ 7400 w 11851"/>
                <a:gd name="connsiteY123" fmla="*/ 6170 h 10138"/>
                <a:gd name="connsiteX124" fmla="*/ 7400 w 11851"/>
                <a:gd name="connsiteY124" fmla="*/ 5609 h 10138"/>
                <a:gd name="connsiteX125" fmla="*/ 7467 w 11851"/>
                <a:gd name="connsiteY125" fmla="*/ 5220 h 10138"/>
                <a:gd name="connsiteX126" fmla="*/ 7670 w 11851"/>
                <a:gd name="connsiteY126" fmla="*/ 5047 h 10138"/>
                <a:gd name="connsiteX127" fmla="*/ 7907 w 11851"/>
                <a:gd name="connsiteY127" fmla="*/ 4919 h 10138"/>
                <a:gd name="connsiteX128" fmla="*/ 8110 w 11851"/>
                <a:gd name="connsiteY128" fmla="*/ 4876 h 10138"/>
                <a:gd name="connsiteX129" fmla="*/ 8210 w 11851"/>
                <a:gd name="connsiteY129" fmla="*/ 4876 h 10138"/>
                <a:gd name="connsiteX130" fmla="*/ 8210 w 11851"/>
                <a:gd name="connsiteY130" fmla="*/ 4876 h 10138"/>
                <a:gd name="connsiteX131" fmla="*/ 8313 w 11851"/>
                <a:gd name="connsiteY131" fmla="*/ 4876 h 10138"/>
                <a:gd name="connsiteX132" fmla="*/ 8514 w 11851"/>
                <a:gd name="connsiteY132" fmla="*/ 4919 h 10138"/>
                <a:gd name="connsiteX133" fmla="*/ 8784 w 11851"/>
                <a:gd name="connsiteY133" fmla="*/ 5047 h 10138"/>
                <a:gd name="connsiteX134" fmla="*/ 8988 w 11851"/>
                <a:gd name="connsiteY134" fmla="*/ 5220 h 10138"/>
                <a:gd name="connsiteX135" fmla="*/ 9088 w 11851"/>
                <a:gd name="connsiteY135" fmla="*/ 5609 h 10138"/>
                <a:gd name="connsiteX136" fmla="*/ 9055 w 11851"/>
                <a:gd name="connsiteY136" fmla="*/ 6170 h 10138"/>
                <a:gd name="connsiteX137" fmla="*/ 8988 w 11851"/>
                <a:gd name="connsiteY137" fmla="*/ 6732 h 10138"/>
                <a:gd name="connsiteX138" fmla="*/ 8953 w 11851"/>
                <a:gd name="connsiteY138" fmla="*/ 7118 h 10138"/>
                <a:gd name="connsiteX139" fmla="*/ 8953 w 11851"/>
                <a:gd name="connsiteY139" fmla="*/ 7290 h 10138"/>
                <a:gd name="connsiteX140" fmla="*/ 8953 w 11851"/>
                <a:gd name="connsiteY140" fmla="*/ 7290 h 10138"/>
                <a:gd name="connsiteX141" fmla="*/ 8886 w 11851"/>
                <a:gd name="connsiteY141" fmla="*/ 7421 h 10138"/>
                <a:gd name="connsiteX142" fmla="*/ 8853 w 11851"/>
                <a:gd name="connsiteY142" fmla="*/ 7550 h 10138"/>
                <a:gd name="connsiteX143" fmla="*/ 8784 w 11851"/>
                <a:gd name="connsiteY143" fmla="*/ 7679 h 10138"/>
                <a:gd name="connsiteX144" fmla="*/ 8752 w 11851"/>
                <a:gd name="connsiteY144" fmla="*/ 7765 h 10138"/>
                <a:gd name="connsiteX145" fmla="*/ 8650 w 11851"/>
                <a:gd name="connsiteY145" fmla="*/ 7851 h 10138"/>
                <a:gd name="connsiteX146" fmla="*/ 8853 w 11851"/>
                <a:gd name="connsiteY146" fmla="*/ 8585 h 10138"/>
                <a:gd name="connsiteX147" fmla="*/ 9867 w 11851"/>
                <a:gd name="connsiteY147" fmla="*/ 8886 h 10138"/>
                <a:gd name="connsiteX148" fmla="*/ 9867 w 11851"/>
                <a:gd name="connsiteY148" fmla="*/ 8886 h 10138"/>
                <a:gd name="connsiteX149" fmla="*/ 9933 w 11851"/>
                <a:gd name="connsiteY149" fmla="*/ 8973 h 10138"/>
                <a:gd name="connsiteX150" fmla="*/ 9968 w 11851"/>
                <a:gd name="connsiteY150" fmla="*/ 9016 h 10138"/>
                <a:gd name="connsiteX151" fmla="*/ 9968 w 11851"/>
                <a:gd name="connsiteY151" fmla="*/ 9144 h 10138"/>
                <a:gd name="connsiteX152" fmla="*/ 10000 w 11851"/>
                <a:gd name="connsiteY152" fmla="*/ 9276 h 10138"/>
                <a:gd name="connsiteX153" fmla="*/ 10000 w 11851"/>
                <a:gd name="connsiteY153" fmla="*/ 9835 h 10138"/>
                <a:gd name="connsiteX0" fmla="*/ 10000 w 11851"/>
                <a:gd name="connsiteY0" fmla="*/ 10075 h 10378"/>
                <a:gd name="connsiteX1" fmla="*/ 7881 w 11851"/>
                <a:gd name="connsiteY1" fmla="*/ 2522 h 10378"/>
                <a:gd name="connsiteX2" fmla="*/ 2504 w 11851"/>
                <a:gd name="connsiteY2" fmla="*/ 3304 h 10378"/>
                <a:gd name="connsiteX3" fmla="*/ 1287 w 11851"/>
                <a:gd name="connsiteY3" fmla="*/ 9817 h 10378"/>
                <a:gd name="connsiteX4" fmla="*/ 1287 w 11851"/>
                <a:gd name="connsiteY4" fmla="*/ 9516 h 10378"/>
                <a:gd name="connsiteX5" fmla="*/ 1355 w 11851"/>
                <a:gd name="connsiteY5" fmla="*/ 9384 h 10378"/>
                <a:gd name="connsiteX6" fmla="*/ 1355 w 11851"/>
                <a:gd name="connsiteY6" fmla="*/ 9256 h 10378"/>
                <a:gd name="connsiteX7" fmla="*/ 1388 w 11851"/>
                <a:gd name="connsiteY7" fmla="*/ 9213 h 10378"/>
                <a:gd name="connsiteX8" fmla="*/ 1457 w 11851"/>
                <a:gd name="connsiteY8" fmla="*/ 9126 h 10378"/>
                <a:gd name="connsiteX9" fmla="*/ 1457 w 11851"/>
                <a:gd name="connsiteY9" fmla="*/ 9126 h 10378"/>
                <a:gd name="connsiteX10" fmla="*/ 2470 w 11851"/>
                <a:gd name="connsiteY10" fmla="*/ 8825 h 10378"/>
                <a:gd name="connsiteX11" fmla="*/ 2672 w 11851"/>
                <a:gd name="connsiteY11" fmla="*/ 8091 h 10378"/>
                <a:gd name="connsiteX12" fmla="*/ 2571 w 11851"/>
                <a:gd name="connsiteY12" fmla="*/ 8005 h 10378"/>
                <a:gd name="connsiteX13" fmla="*/ 2504 w 11851"/>
                <a:gd name="connsiteY13" fmla="*/ 7919 h 10378"/>
                <a:gd name="connsiteX14" fmla="*/ 2470 w 11851"/>
                <a:gd name="connsiteY14" fmla="*/ 7790 h 10378"/>
                <a:gd name="connsiteX15" fmla="*/ 2401 w 11851"/>
                <a:gd name="connsiteY15" fmla="*/ 7661 h 10378"/>
                <a:gd name="connsiteX16" fmla="*/ 2368 w 11851"/>
                <a:gd name="connsiteY16" fmla="*/ 7575 h 10378"/>
                <a:gd name="connsiteX17" fmla="*/ 2368 w 11851"/>
                <a:gd name="connsiteY17" fmla="*/ 7530 h 10378"/>
                <a:gd name="connsiteX18" fmla="*/ 2368 w 11851"/>
                <a:gd name="connsiteY18" fmla="*/ 7358 h 10378"/>
                <a:gd name="connsiteX19" fmla="*/ 2335 w 11851"/>
                <a:gd name="connsiteY19" fmla="*/ 6972 h 10378"/>
                <a:gd name="connsiteX20" fmla="*/ 2267 w 11851"/>
                <a:gd name="connsiteY20" fmla="*/ 6410 h 10378"/>
                <a:gd name="connsiteX21" fmla="*/ 2232 w 11851"/>
                <a:gd name="connsiteY21" fmla="*/ 5849 h 10378"/>
                <a:gd name="connsiteX22" fmla="*/ 2335 w 11851"/>
                <a:gd name="connsiteY22" fmla="*/ 5460 h 10378"/>
                <a:gd name="connsiteX23" fmla="*/ 2571 w 11851"/>
                <a:gd name="connsiteY23" fmla="*/ 5287 h 10378"/>
                <a:gd name="connsiteX24" fmla="*/ 2807 w 11851"/>
                <a:gd name="connsiteY24" fmla="*/ 5159 h 10378"/>
                <a:gd name="connsiteX25" fmla="*/ 3010 w 11851"/>
                <a:gd name="connsiteY25" fmla="*/ 5116 h 10378"/>
                <a:gd name="connsiteX26" fmla="*/ 3110 w 11851"/>
                <a:gd name="connsiteY26" fmla="*/ 5116 h 10378"/>
                <a:gd name="connsiteX27" fmla="*/ 3110 w 11851"/>
                <a:gd name="connsiteY27" fmla="*/ 5116 h 10378"/>
                <a:gd name="connsiteX28" fmla="*/ 3179 w 11851"/>
                <a:gd name="connsiteY28" fmla="*/ 5116 h 10378"/>
                <a:gd name="connsiteX29" fmla="*/ 3381 w 11851"/>
                <a:gd name="connsiteY29" fmla="*/ 5159 h 10378"/>
                <a:gd name="connsiteX30" fmla="*/ 3618 w 11851"/>
                <a:gd name="connsiteY30" fmla="*/ 5287 h 10378"/>
                <a:gd name="connsiteX31" fmla="*/ 3819 w 11851"/>
                <a:gd name="connsiteY31" fmla="*/ 5460 h 10378"/>
                <a:gd name="connsiteX32" fmla="*/ 3921 w 11851"/>
                <a:gd name="connsiteY32" fmla="*/ 5849 h 10378"/>
                <a:gd name="connsiteX33" fmla="*/ 3921 w 11851"/>
                <a:gd name="connsiteY33" fmla="*/ 6410 h 10378"/>
                <a:gd name="connsiteX34" fmla="*/ 3888 w 11851"/>
                <a:gd name="connsiteY34" fmla="*/ 6972 h 10378"/>
                <a:gd name="connsiteX35" fmla="*/ 3819 w 11851"/>
                <a:gd name="connsiteY35" fmla="*/ 7358 h 10378"/>
                <a:gd name="connsiteX36" fmla="*/ 3785 w 11851"/>
                <a:gd name="connsiteY36" fmla="*/ 7530 h 10378"/>
                <a:gd name="connsiteX37" fmla="*/ 3785 w 11851"/>
                <a:gd name="connsiteY37" fmla="*/ 7575 h 10378"/>
                <a:gd name="connsiteX38" fmla="*/ 3785 w 11851"/>
                <a:gd name="connsiteY38" fmla="*/ 7661 h 10378"/>
                <a:gd name="connsiteX39" fmla="*/ 3719 w 11851"/>
                <a:gd name="connsiteY39" fmla="*/ 7790 h 10378"/>
                <a:gd name="connsiteX40" fmla="*/ 3684 w 11851"/>
                <a:gd name="connsiteY40" fmla="*/ 7919 h 10378"/>
                <a:gd name="connsiteX41" fmla="*/ 3584 w 11851"/>
                <a:gd name="connsiteY41" fmla="*/ 8005 h 10378"/>
                <a:gd name="connsiteX42" fmla="*/ 3551 w 11851"/>
                <a:gd name="connsiteY42" fmla="*/ 8091 h 10378"/>
                <a:gd name="connsiteX43" fmla="*/ 3719 w 11851"/>
                <a:gd name="connsiteY43" fmla="*/ 8825 h 10378"/>
                <a:gd name="connsiteX44" fmla="*/ 4259 w 11851"/>
                <a:gd name="connsiteY44" fmla="*/ 8998 h 10378"/>
                <a:gd name="connsiteX45" fmla="*/ 3483 w 11851"/>
                <a:gd name="connsiteY45" fmla="*/ 9256 h 10378"/>
                <a:gd name="connsiteX46" fmla="*/ 3449 w 11851"/>
                <a:gd name="connsiteY46" fmla="*/ 9256 h 10378"/>
                <a:gd name="connsiteX47" fmla="*/ 3381 w 11851"/>
                <a:gd name="connsiteY47" fmla="*/ 9343 h 10378"/>
                <a:gd name="connsiteX48" fmla="*/ 3347 w 11851"/>
                <a:gd name="connsiteY48" fmla="*/ 9473 h 10378"/>
                <a:gd name="connsiteX49" fmla="*/ 3281 w 11851"/>
                <a:gd name="connsiteY49" fmla="*/ 9559 h 10378"/>
                <a:gd name="connsiteX50" fmla="*/ 3281 w 11851"/>
                <a:gd name="connsiteY50" fmla="*/ 9774 h 10378"/>
                <a:gd name="connsiteX51" fmla="*/ 3281 w 11851"/>
                <a:gd name="connsiteY51" fmla="*/ 10378 h 10378"/>
                <a:gd name="connsiteX52" fmla="*/ 3551 w 11851"/>
                <a:gd name="connsiteY52" fmla="*/ 10378 h 10378"/>
                <a:gd name="connsiteX53" fmla="*/ 3551 w 11851"/>
                <a:gd name="connsiteY53" fmla="*/ 9948 h 10378"/>
                <a:gd name="connsiteX54" fmla="*/ 3551 w 11851"/>
                <a:gd name="connsiteY54" fmla="*/ 9774 h 10378"/>
                <a:gd name="connsiteX55" fmla="*/ 3584 w 11851"/>
                <a:gd name="connsiteY55" fmla="*/ 9646 h 10378"/>
                <a:gd name="connsiteX56" fmla="*/ 3618 w 11851"/>
                <a:gd name="connsiteY56" fmla="*/ 9559 h 10378"/>
                <a:gd name="connsiteX57" fmla="*/ 3684 w 11851"/>
                <a:gd name="connsiteY57" fmla="*/ 9516 h 10378"/>
                <a:gd name="connsiteX58" fmla="*/ 3684 w 11851"/>
                <a:gd name="connsiteY58" fmla="*/ 9473 h 10378"/>
                <a:gd name="connsiteX59" fmla="*/ 4900 w 11851"/>
                <a:gd name="connsiteY59" fmla="*/ 9084 h 10378"/>
                <a:gd name="connsiteX60" fmla="*/ 5138 w 11851"/>
                <a:gd name="connsiteY60" fmla="*/ 8221 h 10378"/>
                <a:gd name="connsiteX61" fmla="*/ 5036 w 11851"/>
                <a:gd name="connsiteY61" fmla="*/ 8091 h 10378"/>
                <a:gd name="connsiteX62" fmla="*/ 4935 w 11851"/>
                <a:gd name="connsiteY62" fmla="*/ 7962 h 10378"/>
                <a:gd name="connsiteX63" fmla="*/ 4900 w 11851"/>
                <a:gd name="connsiteY63" fmla="*/ 7833 h 10378"/>
                <a:gd name="connsiteX64" fmla="*/ 4868 w 11851"/>
                <a:gd name="connsiteY64" fmla="*/ 7661 h 10378"/>
                <a:gd name="connsiteX65" fmla="*/ 4799 w 11851"/>
                <a:gd name="connsiteY65" fmla="*/ 7575 h 10378"/>
                <a:gd name="connsiteX66" fmla="*/ 4799 w 11851"/>
                <a:gd name="connsiteY66" fmla="*/ 7530 h 10378"/>
                <a:gd name="connsiteX67" fmla="*/ 4799 w 11851"/>
                <a:gd name="connsiteY67" fmla="*/ 7401 h 10378"/>
                <a:gd name="connsiteX68" fmla="*/ 4766 w 11851"/>
                <a:gd name="connsiteY68" fmla="*/ 7100 h 10378"/>
                <a:gd name="connsiteX69" fmla="*/ 4698 w 11851"/>
                <a:gd name="connsiteY69" fmla="*/ 6582 h 10378"/>
                <a:gd name="connsiteX70" fmla="*/ 4665 w 11851"/>
                <a:gd name="connsiteY70" fmla="*/ 6022 h 10378"/>
                <a:gd name="connsiteX71" fmla="*/ 4665 w 11851"/>
                <a:gd name="connsiteY71" fmla="*/ 5547 h 10378"/>
                <a:gd name="connsiteX72" fmla="*/ 4698 w 11851"/>
                <a:gd name="connsiteY72" fmla="*/ 5159 h 10378"/>
                <a:gd name="connsiteX73" fmla="*/ 4900 w 11851"/>
                <a:gd name="connsiteY73" fmla="*/ 4856 h 10378"/>
                <a:gd name="connsiteX74" fmla="*/ 5138 w 11851"/>
                <a:gd name="connsiteY74" fmla="*/ 4727 h 10378"/>
                <a:gd name="connsiteX75" fmla="*/ 5374 w 11851"/>
                <a:gd name="connsiteY75" fmla="*/ 4598 h 10378"/>
                <a:gd name="connsiteX76" fmla="*/ 5576 w 11851"/>
                <a:gd name="connsiteY76" fmla="*/ 4598 h 10378"/>
                <a:gd name="connsiteX77" fmla="*/ 5679 w 11851"/>
                <a:gd name="connsiteY77" fmla="*/ 4598 h 10378"/>
                <a:gd name="connsiteX78" fmla="*/ 5679 w 11851"/>
                <a:gd name="connsiteY78" fmla="*/ 4598 h 10378"/>
                <a:gd name="connsiteX79" fmla="*/ 5746 w 11851"/>
                <a:gd name="connsiteY79" fmla="*/ 4598 h 10378"/>
                <a:gd name="connsiteX80" fmla="*/ 5915 w 11851"/>
                <a:gd name="connsiteY80" fmla="*/ 4598 h 10378"/>
                <a:gd name="connsiteX81" fmla="*/ 6150 w 11851"/>
                <a:gd name="connsiteY81" fmla="*/ 4727 h 10378"/>
                <a:gd name="connsiteX82" fmla="*/ 6419 w 11851"/>
                <a:gd name="connsiteY82" fmla="*/ 4856 h 10378"/>
                <a:gd name="connsiteX83" fmla="*/ 6589 w 11851"/>
                <a:gd name="connsiteY83" fmla="*/ 5159 h 10378"/>
                <a:gd name="connsiteX84" fmla="*/ 6691 w 11851"/>
                <a:gd name="connsiteY84" fmla="*/ 5547 h 10378"/>
                <a:gd name="connsiteX85" fmla="*/ 6656 w 11851"/>
                <a:gd name="connsiteY85" fmla="*/ 6022 h 10378"/>
                <a:gd name="connsiteX86" fmla="*/ 6656 w 11851"/>
                <a:gd name="connsiteY86" fmla="*/ 6582 h 10378"/>
                <a:gd name="connsiteX87" fmla="*/ 6556 w 11851"/>
                <a:gd name="connsiteY87" fmla="*/ 7100 h 10378"/>
                <a:gd name="connsiteX88" fmla="*/ 6556 w 11851"/>
                <a:gd name="connsiteY88" fmla="*/ 7401 h 10378"/>
                <a:gd name="connsiteX89" fmla="*/ 6523 w 11851"/>
                <a:gd name="connsiteY89" fmla="*/ 7530 h 10378"/>
                <a:gd name="connsiteX90" fmla="*/ 6523 w 11851"/>
                <a:gd name="connsiteY90" fmla="*/ 7575 h 10378"/>
                <a:gd name="connsiteX91" fmla="*/ 6523 w 11851"/>
                <a:gd name="connsiteY91" fmla="*/ 7661 h 10378"/>
                <a:gd name="connsiteX92" fmla="*/ 6454 w 11851"/>
                <a:gd name="connsiteY92" fmla="*/ 7833 h 10378"/>
                <a:gd name="connsiteX93" fmla="*/ 6353 w 11851"/>
                <a:gd name="connsiteY93" fmla="*/ 7962 h 10378"/>
                <a:gd name="connsiteX94" fmla="*/ 6319 w 11851"/>
                <a:gd name="connsiteY94" fmla="*/ 8091 h 10378"/>
                <a:gd name="connsiteX95" fmla="*/ 6150 w 11851"/>
                <a:gd name="connsiteY95" fmla="*/ 8221 h 10378"/>
                <a:gd name="connsiteX96" fmla="*/ 6419 w 11851"/>
                <a:gd name="connsiteY96" fmla="*/ 9084 h 10378"/>
                <a:gd name="connsiteX97" fmla="*/ 7637 w 11851"/>
                <a:gd name="connsiteY97" fmla="*/ 9473 h 10378"/>
                <a:gd name="connsiteX98" fmla="*/ 7637 w 11851"/>
                <a:gd name="connsiteY98" fmla="*/ 9516 h 10378"/>
                <a:gd name="connsiteX99" fmla="*/ 7670 w 11851"/>
                <a:gd name="connsiteY99" fmla="*/ 9559 h 10378"/>
                <a:gd name="connsiteX100" fmla="*/ 7739 w 11851"/>
                <a:gd name="connsiteY100" fmla="*/ 9646 h 10378"/>
                <a:gd name="connsiteX101" fmla="*/ 7772 w 11851"/>
                <a:gd name="connsiteY101" fmla="*/ 9774 h 10378"/>
                <a:gd name="connsiteX102" fmla="*/ 7839 w 11851"/>
                <a:gd name="connsiteY102" fmla="*/ 9948 h 10378"/>
                <a:gd name="connsiteX103" fmla="*/ 7839 w 11851"/>
                <a:gd name="connsiteY103" fmla="*/ 10120 h 10378"/>
                <a:gd name="connsiteX104" fmla="*/ 7839 w 11851"/>
                <a:gd name="connsiteY104" fmla="*/ 10334 h 10378"/>
                <a:gd name="connsiteX105" fmla="*/ 8009 w 11851"/>
                <a:gd name="connsiteY105" fmla="*/ 10334 h 10378"/>
                <a:gd name="connsiteX106" fmla="*/ 8009 w 11851"/>
                <a:gd name="connsiteY106" fmla="*/ 9774 h 10378"/>
                <a:gd name="connsiteX107" fmla="*/ 8009 w 11851"/>
                <a:gd name="connsiteY107" fmla="*/ 9559 h 10378"/>
                <a:gd name="connsiteX108" fmla="*/ 7973 w 11851"/>
                <a:gd name="connsiteY108" fmla="*/ 9473 h 10378"/>
                <a:gd name="connsiteX109" fmla="*/ 7907 w 11851"/>
                <a:gd name="connsiteY109" fmla="*/ 9343 h 10378"/>
                <a:gd name="connsiteX110" fmla="*/ 7873 w 11851"/>
                <a:gd name="connsiteY110" fmla="*/ 9256 h 10378"/>
                <a:gd name="connsiteX111" fmla="*/ 7839 w 11851"/>
                <a:gd name="connsiteY111" fmla="*/ 9256 h 10378"/>
                <a:gd name="connsiteX112" fmla="*/ 7030 w 11851"/>
                <a:gd name="connsiteY112" fmla="*/ 8998 h 10378"/>
                <a:gd name="connsiteX113" fmla="*/ 7568 w 11851"/>
                <a:gd name="connsiteY113" fmla="*/ 8825 h 10378"/>
                <a:gd name="connsiteX114" fmla="*/ 7839 w 11851"/>
                <a:gd name="connsiteY114" fmla="*/ 8091 h 10378"/>
                <a:gd name="connsiteX115" fmla="*/ 7739 w 11851"/>
                <a:gd name="connsiteY115" fmla="*/ 8005 h 10378"/>
                <a:gd name="connsiteX116" fmla="*/ 7637 w 11851"/>
                <a:gd name="connsiteY116" fmla="*/ 7919 h 10378"/>
                <a:gd name="connsiteX117" fmla="*/ 7568 w 11851"/>
                <a:gd name="connsiteY117" fmla="*/ 7790 h 10378"/>
                <a:gd name="connsiteX118" fmla="*/ 7536 w 11851"/>
                <a:gd name="connsiteY118" fmla="*/ 7661 h 10378"/>
                <a:gd name="connsiteX119" fmla="*/ 7536 w 11851"/>
                <a:gd name="connsiteY119" fmla="*/ 7530 h 10378"/>
                <a:gd name="connsiteX120" fmla="*/ 7536 w 11851"/>
                <a:gd name="connsiteY120" fmla="*/ 7530 h 10378"/>
                <a:gd name="connsiteX121" fmla="*/ 7467 w 11851"/>
                <a:gd name="connsiteY121" fmla="*/ 7358 h 10378"/>
                <a:gd name="connsiteX122" fmla="*/ 7434 w 11851"/>
                <a:gd name="connsiteY122" fmla="*/ 6972 h 10378"/>
                <a:gd name="connsiteX123" fmla="*/ 7400 w 11851"/>
                <a:gd name="connsiteY123" fmla="*/ 6410 h 10378"/>
                <a:gd name="connsiteX124" fmla="*/ 7400 w 11851"/>
                <a:gd name="connsiteY124" fmla="*/ 5849 h 10378"/>
                <a:gd name="connsiteX125" fmla="*/ 7467 w 11851"/>
                <a:gd name="connsiteY125" fmla="*/ 5460 h 10378"/>
                <a:gd name="connsiteX126" fmla="*/ 7670 w 11851"/>
                <a:gd name="connsiteY126" fmla="*/ 5287 h 10378"/>
                <a:gd name="connsiteX127" fmla="*/ 7907 w 11851"/>
                <a:gd name="connsiteY127" fmla="*/ 5159 h 10378"/>
                <a:gd name="connsiteX128" fmla="*/ 8110 w 11851"/>
                <a:gd name="connsiteY128" fmla="*/ 5116 h 10378"/>
                <a:gd name="connsiteX129" fmla="*/ 8210 w 11851"/>
                <a:gd name="connsiteY129" fmla="*/ 5116 h 10378"/>
                <a:gd name="connsiteX130" fmla="*/ 8210 w 11851"/>
                <a:gd name="connsiteY130" fmla="*/ 5116 h 10378"/>
                <a:gd name="connsiteX131" fmla="*/ 8313 w 11851"/>
                <a:gd name="connsiteY131" fmla="*/ 5116 h 10378"/>
                <a:gd name="connsiteX132" fmla="*/ 8514 w 11851"/>
                <a:gd name="connsiteY132" fmla="*/ 5159 h 10378"/>
                <a:gd name="connsiteX133" fmla="*/ 8784 w 11851"/>
                <a:gd name="connsiteY133" fmla="*/ 5287 h 10378"/>
                <a:gd name="connsiteX134" fmla="*/ 8988 w 11851"/>
                <a:gd name="connsiteY134" fmla="*/ 5460 h 10378"/>
                <a:gd name="connsiteX135" fmla="*/ 9088 w 11851"/>
                <a:gd name="connsiteY135" fmla="*/ 5849 h 10378"/>
                <a:gd name="connsiteX136" fmla="*/ 9055 w 11851"/>
                <a:gd name="connsiteY136" fmla="*/ 6410 h 10378"/>
                <a:gd name="connsiteX137" fmla="*/ 8988 w 11851"/>
                <a:gd name="connsiteY137" fmla="*/ 6972 h 10378"/>
                <a:gd name="connsiteX138" fmla="*/ 8953 w 11851"/>
                <a:gd name="connsiteY138" fmla="*/ 7358 h 10378"/>
                <a:gd name="connsiteX139" fmla="*/ 8953 w 11851"/>
                <a:gd name="connsiteY139" fmla="*/ 7530 h 10378"/>
                <a:gd name="connsiteX140" fmla="*/ 8953 w 11851"/>
                <a:gd name="connsiteY140" fmla="*/ 7530 h 10378"/>
                <a:gd name="connsiteX141" fmla="*/ 8886 w 11851"/>
                <a:gd name="connsiteY141" fmla="*/ 7661 h 10378"/>
                <a:gd name="connsiteX142" fmla="*/ 8853 w 11851"/>
                <a:gd name="connsiteY142" fmla="*/ 7790 h 10378"/>
                <a:gd name="connsiteX143" fmla="*/ 8784 w 11851"/>
                <a:gd name="connsiteY143" fmla="*/ 7919 h 10378"/>
                <a:gd name="connsiteX144" fmla="*/ 8752 w 11851"/>
                <a:gd name="connsiteY144" fmla="*/ 8005 h 10378"/>
                <a:gd name="connsiteX145" fmla="*/ 8650 w 11851"/>
                <a:gd name="connsiteY145" fmla="*/ 8091 h 10378"/>
                <a:gd name="connsiteX146" fmla="*/ 8853 w 11851"/>
                <a:gd name="connsiteY146" fmla="*/ 8825 h 10378"/>
                <a:gd name="connsiteX147" fmla="*/ 9867 w 11851"/>
                <a:gd name="connsiteY147" fmla="*/ 9126 h 10378"/>
                <a:gd name="connsiteX148" fmla="*/ 9867 w 11851"/>
                <a:gd name="connsiteY148" fmla="*/ 9126 h 10378"/>
                <a:gd name="connsiteX149" fmla="*/ 9933 w 11851"/>
                <a:gd name="connsiteY149" fmla="*/ 9213 h 10378"/>
                <a:gd name="connsiteX150" fmla="*/ 9968 w 11851"/>
                <a:gd name="connsiteY150" fmla="*/ 9256 h 10378"/>
                <a:gd name="connsiteX151" fmla="*/ 9968 w 11851"/>
                <a:gd name="connsiteY151" fmla="*/ 9384 h 10378"/>
                <a:gd name="connsiteX152" fmla="*/ 10000 w 11851"/>
                <a:gd name="connsiteY152" fmla="*/ 9516 h 10378"/>
                <a:gd name="connsiteX153" fmla="*/ 10000 w 11851"/>
                <a:gd name="connsiteY153" fmla="*/ 10075 h 10378"/>
                <a:gd name="connsiteX0" fmla="*/ 10117 w 11968"/>
                <a:gd name="connsiteY0" fmla="*/ 10075 h 10378"/>
                <a:gd name="connsiteX1" fmla="*/ 7998 w 11968"/>
                <a:gd name="connsiteY1" fmla="*/ 2522 h 10378"/>
                <a:gd name="connsiteX2" fmla="*/ 2621 w 11968"/>
                <a:gd name="connsiteY2" fmla="*/ 3304 h 10378"/>
                <a:gd name="connsiteX3" fmla="*/ 1404 w 11968"/>
                <a:gd name="connsiteY3" fmla="*/ 9817 h 10378"/>
                <a:gd name="connsiteX4" fmla="*/ 1404 w 11968"/>
                <a:gd name="connsiteY4" fmla="*/ 9516 h 10378"/>
                <a:gd name="connsiteX5" fmla="*/ 1472 w 11968"/>
                <a:gd name="connsiteY5" fmla="*/ 9384 h 10378"/>
                <a:gd name="connsiteX6" fmla="*/ 1472 w 11968"/>
                <a:gd name="connsiteY6" fmla="*/ 9256 h 10378"/>
                <a:gd name="connsiteX7" fmla="*/ 1505 w 11968"/>
                <a:gd name="connsiteY7" fmla="*/ 9213 h 10378"/>
                <a:gd name="connsiteX8" fmla="*/ 1574 w 11968"/>
                <a:gd name="connsiteY8" fmla="*/ 9126 h 10378"/>
                <a:gd name="connsiteX9" fmla="*/ 1574 w 11968"/>
                <a:gd name="connsiteY9" fmla="*/ 9126 h 10378"/>
                <a:gd name="connsiteX10" fmla="*/ 2587 w 11968"/>
                <a:gd name="connsiteY10" fmla="*/ 8825 h 10378"/>
                <a:gd name="connsiteX11" fmla="*/ 2789 w 11968"/>
                <a:gd name="connsiteY11" fmla="*/ 8091 h 10378"/>
                <a:gd name="connsiteX12" fmla="*/ 2688 w 11968"/>
                <a:gd name="connsiteY12" fmla="*/ 8005 h 10378"/>
                <a:gd name="connsiteX13" fmla="*/ 2621 w 11968"/>
                <a:gd name="connsiteY13" fmla="*/ 7919 h 10378"/>
                <a:gd name="connsiteX14" fmla="*/ 2587 w 11968"/>
                <a:gd name="connsiteY14" fmla="*/ 7790 h 10378"/>
                <a:gd name="connsiteX15" fmla="*/ 2518 w 11968"/>
                <a:gd name="connsiteY15" fmla="*/ 7661 h 10378"/>
                <a:gd name="connsiteX16" fmla="*/ 2485 w 11968"/>
                <a:gd name="connsiteY16" fmla="*/ 7575 h 10378"/>
                <a:gd name="connsiteX17" fmla="*/ 2485 w 11968"/>
                <a:gd name="connsiteY17" fmla="*/ 7530 h 10378"/>
                <a:gd name="connsiteX18" fmla="*/ 2485 w 11968"/>
                <a:gd name="connsiteY18" fmla="*/ 7358 h 10378"/>
                <a:gd name="connsiteX19" fmla="*/ 2452 w 11968"/>
                <a:gd name="connsiteY19" fmla="*/ 6972 h 10378"/>
                <a:gd name="connsiteX20" fmla="*/ 2384 w 11968"/>
                <a:gd name="connsiteY20" fmla="*/ 6410 h 10378"/>
                <a:gd name="connsiteX21" fmla="*/ 2349 w 11968"/>
                <a:gd name="connsiteY21" fmla="*/ 5849 h 10378"/>
                <a:gd name="connsiteX22" fmla="*/ 2452 w 11968"/>
                <a:gd name="connsiteY22" fmla="*/ 5460 h 10378"/>
                <a:gd name="connsiteX23" fmla="*/ 2688 w 11968"/>
                <a:gd name="connsiteY23" fmla="*/ 5287 h 10378"/>
                <a:gd name="connsiteX24" fmla="*/ 2924 w 11968"/>
                <a:gd name="connsiteY24" fmla="*/ 5159 h 10378"/>
                <a:gd name="connsiteX25" fmla="*/ 3127 w 11968"/>
                <a:gd name="connsiteY25" fmla="*/ 5116 h 10378"/>
                <a:gd name="connsiteX26" fmla="*/ 3227 w 11968"/>
                <a:gd name="connsiteY26" fmla="*/ 5116 h 10378"/>
                <a:gd name="connsiteX27" fmla="*/ 3227 w 11968"/>
                <a:gd name="connsiteY27" fmla="*/ 5116 h 10378"/>
                <a:gd name="connsiteX28" fmla="*/ 3296 w 11968"/>
                <a:gd name="connsiteY28" fmla="*/ 5116 h 10378"/>
                <a:gd name="connsiteX29" fmla="*/ 3498 w 11968"/>
                <a:gd name="connsiteY29" fmla="*/ 5159 h 10378"/>
                <a:gd name="connsiteX30" fmla="*/ 3735 w 11968"/>
                <a:gd name="connsiteY30" fmla="*/ 5287 h 10378"/>
                <a:gd name="connsiteX31" fmla="*/ 3936 w 11968"/>
                <a:gd name="connsiteY31" fmla="*/ 5460 h 10378"/>
                <a:gd name="connsiteX32" fmla="*/ 4038 w 11968"/>
                <a:gd name="connsiteY32" fmla="*/ 5849 h 10378"/>
                <a:gd name="connsiteX33" fmla="*/ 4038 w 11968"/>
                <a:gd name="connsiteY33" fmla="*/ 6410 h 10378"/>
                <a:gd name="connsiteX34" fmla="*/ 4005 w 11968"/>
                <a:gd name="connsiteY34" fmla="*/ 6972 h 10378"/>
                <a:gd name="connsiteX35" fmla="*/ 3936 w 11968"/>
                <a:gd name="connsiteY35" fmla="*/ 7358 h 10378"/>
                <a:gd name="connsiteX36" fmla="*/ 3902 w 11968"/>
                <a:gd name="connsiteY36" fmla="*/ 7530 h 10378"/>
                <a:gd name="connsiteX37" fmla="*/ 3902 w 11968"/>
                <a:gd name="connsiteY37" fmla="*/ 7575 h 10378"/>
                <a:gd name="connsiteX38" fmla="*/ 3902 w 11968"/>
                <a:gd name="connsiteY38" fmla="*/ 7661 h 10378"/>
                <a:gd name="connsiteX39" fmla="*/ 3836 w 11968"/>
                <a:gd name="connsiteY39" fmla="*/ 7790 h 10378"/>
                <a:gd name="connsiteX40" fmla="*/ 3801 w 11968"/>
                <a:gd name="connsiteY40" fmla="*/ 7919 h 10378"/>
                <a:gd name="connsiteX41" fmla="*/ 3701 w 11968"/>
                <a:gd name="connsiteY41" fmla="*/ 8005 h 10378"/>
                <a:gd name="connsiteX42" fmla="*/ 3668 w 11968"/>
                <a:gd name="connsiteY42" fmla="*/ 8091 h 10378"/>
                <a:gd name="connsiteX43" fmla="*/ 3836 w 11968"/>
                <a:gd name="connsiteY43" fmla="*/ 8825 h 10378"/>
                <a:gd name="connsiteX44" fmla="*/ 4376 w 11968"/>
                <a:gd name="connsiteY44" fmla="*/ 8998 h 10378"/>
                <a:gd name="connsiteX45" fmla="*/ 3600 w 11968"/>
                <a:gd name="connsiteY45" fmla="*/ 9256 h 10378"/>
                <a:gd name="connsiteX46" fmla="*/ 3566 w 11968"/>
                <a:gd name="connsiteY46" fmla="*/ 9256 h 10378"/>
                <a:gd name="connsiteX47" fmla="*/ 3498 w 11968"/>
                <a:gd name="connsiteY47" fmla="*/ 9343 h 10378"/>
                <a:gd name="connsiteX48" fmla="*/ 3464 w 11968"/>
                <a:gd name="connsiteY48" fmla="*/ 9473 h 10378"/>
                <a:gd name="connsiteX49" fmla="*/ 3398 w 11968"/>
                <a:gd name="connsiteY49" fmla="*/ 9559 h 10378"/>
                <a:gd name="connsiteX50" fmla="*/ 3398 w 11968"/>
                <a:gd name="connsiteY50" fmla="*/ 9774 h 10378"/>
                <a:gd name="connsiteX51" fmla="*/ 3398 w 11968"/>
                <a:gd name="connsiteY51" fmla="*/ 10378 h 10378"/>
                <a:gd name="connsiteX52" fmla="*/ 3668 w 11968"/>
                <a:gd name="connsiteY52" fmla="*/ 10378 h 10378"/>
                <a:gd name="connsiteX53" fmla="*/ 3668 w 11968"/>
                <a:gd name="connsiteY53" fmla="*/ 9948 h 10378"/>
                <a:gd name="connsiteX54" fmla="*/ 3668 w 11968"/>
                <a:gd name="connsiteY54" fmla="*/ 9774 h 10378"/>
                <a:gd name="connsiteX55" fmla="*/ 3701 w 11968"/>
                <a:gd name="connsiteY55" fmla="*/ 9646 h 10378"/>
                <a:gd name="connsiteX56" fmla="*/ 3735 w 11968"/>
                <a:gd name="connsiteY56" fmla="*/ 9559 h 10378"/>
                <a:gd name="connsiteX57" fmla="*/ 3801 w 11968"/>
                <a:gd name="connsiteY57" fmla="*/ 9516 h 10378"/>
                <a:gd name="connsiteX58" fmla="*/ 3801 w 11968"/>
                <a:gd name="connsiteY58" fmla="*/ 9473 h 10378"/>
                <a:gd name="connsiteX59" fmla="*/ 5017 w 11968"/>
                <a:gd name="connsiteY59" fmla="*/ 9084 h 10378"/>
                <a:gd name="connsiteX60" fmla="*/ 5255 w 11968"/>
                <a:gd name="connsiteY60" fmla="*/ 8221 h 10378"/>
                <a:gd name="connsiteX61" fmla="*/ 5153 w 11968"/>
                <a:gd name="connsiteY61" fmla="*/ 8091 h 10378"/>
                <a:gd name="connsiteX62" fmla="*/ 5052 w 11968"/>
                <a:gd name="connsiteY62" fmla="*/ 7962 h 10378"/>
                <a:gd name="connsiteX63" fmla="*/ 5017 w 11968"/>
                <a:gd name="connsiteY63" fmla="*/ 7833 h 10378"/>
                <a:gd name="connsiteX64" fmla="*/ 4985 w 11968"/>
                <a:gd name="connsiteY64" fmla="*/ 7661 h 10378"/>
                <a:gd name="connsiteX65" fmla="*/ 4916 w 11968"/>
                <a:gd name="connsiteY65" fmla="*/ 7575 h 10378"/>
                <a:gd name="connsiteX66" fmla="*/ 4916 w 11968"/>
                <a:gd name="connsiteY66" fmla="*/ 7530 h 10378"/>
                <a:gd name="connsiteX67" fmla="*/ 4916 w 11968"/>
                <a:gd name="connsiteY67" fmla="*/ 7401 h 10378"/>
                <a:gd name="connsiteX68" fmla="*/ 4883 w 11968"/>
                <a:gd name="connsiteY68" fmla="*/ 7100 h 10378"/>
                <a:gd name="connsiteX69" fmla="*/ 4815 w 11968"/>
                <a:gd name="connsiteY69" fmla="*/ 6582 h 10378"/>
                <a:gd name="connsiteX70" fmla="*/ 4782 w 11968"/>
                <a:gd name="connsiteY70" fmla="*/ 6022 h 10378"/>
                <a:gd name="connsiteX71" fmla="*/ 4782 w 11968"/>
                <a:gd name="connsiteY71" fmla="*/ 5547 h 10378"/>
                <a:gd name="connsiteX72" fmla="*/ 4815 w 11968"/>
                <a:gd name="connsiteY72" fmla="*/ 5159 h 10378"/>
                <a:gd name="connsiteX73" fmla="*/ 5017 w 11968"/>
                <a:gd name="connsiteY73" fmla="*/ 4856 h 10378"/>
                <a:gd name="connsiteX74" fmla="*/ 5255 w 11968"/>
                <a:gd name="connsiteY74" fmla="*/ 4727 h 10378"/>
                <a:gd name="connsiteX75" fmla="*/ 5491 w 11968"/>
                <a:gd name="connsiteY75" fmla="*/ 4598 h 10378"/>
                <a:gd name="connsiteX76" fmla="*/ 5693 w 11968"/>
                <a:gd name="connsiteY76" fmla="*/ 4598 h 10378"/>
                <a:gd name="connsiteX77" fmla="*/ 5796 w 11968"/>
                <a:gd name="connsiteY77" fmla="*/ 4598 h 10378"/>
                <a:gd name="connsiteX78" fmla="*/ 5796 w 11968"/>
                <a:gd name="connsiteY78" fmla="*/ 4598 h 10378"/>
                <a:gd name="connsiteX79" fmla="*/ 5863 w 11968"/>
                <a:gd name="connsiteY79" fmla="*/ 4598 h 10378"/>
                <a:gd name="connsiteX80" fmla="*/ 6032 w 11968"/>
                <a:gd name="connsiteY80" fmla="*/ 4598 h 10378"/>
                <a:gd name="connsiteX81" fmla="*/ 6267 w 11968"/>
                <a:gd name="connsiteY81" fmla="*/ 4727 h 10378"/>
                <a:gd name="connsiteX82" fmla="*/ 6536 w 11968"/>
                <a:gd name="connsiteY82" fmla="*/ 4856 h 10378"/>
                <a:gd name="connsiteX83" fmla="*/ 6706 w 11968"/>
                <a:gd name="connsiteY83" fmla="*/ 5159 h 10378"/>
                <a:gd name="connsiteX84" fmla="*/ 6808 w 11968"/>
                <a:gd name="connsiteY84" fmla="*/ 5547 h 10378"/>
                <a:gd name="connsiteX85" fmla="*/ 6773 w 11968"/>
                <a:gd name="connsiteY85" fmla="*/ 6022 h 10378"/>
                <a:gd name="connsiteX86" fmla="*/ 6773 w 11968"/>
                <a:gd name="connsiteY86" fmla="*/ 6582 h 10378"/>
                <a:gd name="connsiteX87" fmla="*/ 6673 w 11968"/>
                <a:gd name="connsiteY87" fmla="*/ 7100 h 10378"/>
                <a:gd name="connsiteX88" fmla="*/ 6673 w 11968"/>
                <a:gd name="connsiteY88" fmla="*/ 7401 h 10378"/>
                <a:gd name="connsiteX89" fmla="*/ 6640 w 11968"/>
                <a:gd name="connsiteY89" fmla="*/ 7530 h 10378"/>
                <a:gd name="connsiteX90" fmla="*/ 6640 w 11968"/>
                <a:gd name="connsiteY90" fmla="*/ 7575 h 10378"/>
                <a:gd name="connsiteX91" fmla="*/ 6640 w 11968"/>
                <a:gd name="connsiteY91" fmla="*/ 7661 h 10378"/>
                <a:gd name="connsiteX92" fmla="*/ 6571 w 11968"/>
                <a:gd name="connsiteY92" fmla="*/ 7833 h 10378"/>
                <a:gd name="connsiteX93" fmla="*/ 6470 w 11968"/>
                <a:gd name="connsiteY93" fmla="*/ 7962 h 10378"/>
                <a:gd name="connsiteX94" fmla="*/ 6436 w 11968"/>
                <a:gd name="connsiteY94" fmla="*/ 8091 h 10378"/>
                <a:gd name="connsiteX95" fmla="*/ 6267 w 11968"/>
                <a:gd name="connsiteY95" fmla="*/ 8221 h 10378"/>
                <a:gd name="connsiteX96" fmla="*/ 6536 w 11968"/>
                <a:gd name="connsiteY96" fmla="*/ 9084 h 10378"/>
                <a:gd name="connsiteX97" fmla="*/ 7754 w 11968"/>
                <a:gd name="connsiteY97" fmla="*/ 9473 h 10378"/>
                <a:gd name="connsiteX98" fmla="*/ 7754 w 11968"/>
                <a:gd name="connsiteY98" fmla="*/ 9516 h 10378"/>
                <a:gd name="connsiteX99" fmla="*/ 7787 w 11968"/>
                <a:gd name="connsiteY99" fmla="*/ 9559 h 10378"/>
                <a:gd name="connsiteX100" fmla="*/ 7856 w 11968"/>
                <a:gd name="connsiteY100" fmla="*/ 9646 h 10378"/>
                <a:gd name="connsiteX101" fmla="*/ 7889 w 11968"/>
                <a:gd name="connsiteY101" fmla="*/ 9774 h 10378"/>
                <a:gd name="connsiteX102" fmla="*/ 7956 w 11968"/>
                <a:gd name="connsiteY102" fmla="*/ 9948 h 10378"/>
                <a:gd name="connsiteX103" fmla="*/ 7956 w 11968"/>
                <a:gd name="connsiteY103" fmla="*/ 10120 h 10378"/>
                <a:gd name="connsiteX104" fmla="*/ 7956 w 11968"/>
                <a:gd name="connsiteY104" fmla="*/ 10334 h 10378"/>
                <a:gd name="connsiteX105" fmla="*/ 8126 w 11968"/>
                <a:gd name="connsiteY105" fmla="*/ 10334 h 10378"/>
                <a:gd name="connsiteX106" fmla="*/ 8126 w 11968"/>
                <a:gd name="connsiteY106" fmla="*/ 9774 h 10378"/>
                <a:gd name="connsiteX107" fmla="*/ 8126 w 11968"/>
                <a:gd name="connsiteY107" fmla="*/ 9559 h 10378"/>
                <a:gd name="connsiteX108" fmla="*/ 8090 w 11968"/>
                <a:gd name="connsiteY108" fmla="*/ 9473 h 10378"/>
                <a:gd name="connsiteX109" fmla="*/ 8024 w 11968"/>
                <a:gd name="connsiteY109" fmla="*/ 9343 h 10378"/>
                <a:gd name="connsiteX110" fmla="*/ 7990 w 11968"/>
                <a:gd name="connsiteY110" fmla="*/ 9256 h 10378"/>
                <a:gd name="connsiteX111" fmla="*/ 7956 w 11968"/>
                <a:gd name="connsiteY111" fmla="*/ 9256 h 10378"/>
                <a:gd name="connsiteX112" fmla="*/ 7147 w 11968"/>
                <a:gd name="connsiteY112" fmla="*/ 8998 h 10378"/>
                <a:gd name="connsiteX113" fmla="*/ 7685 w 11968"/>
                <a:gd name="connsiteY113" fmla="*/ 8825 h 10378"/>
                <a:gd name="connsiteX114" fmla="*/ 7956 w 11968"/>
                <a:gd name="connsiteY114" fmla="*/ 8091 h 10378"/>
                <a:gd name="connsiteX115" fmla="*/ 7856 w 11968"/>
                <a:gd name="connsiteY115" fmla="*/ 8005 h 10378"/>
                <a:gd name="connsiteX116" fmla="*/ 7754 w 11968"/>
                <a:gd name="connsiteY116" fmla="*/ 7919 h 10378"/>
                <a:gd name="connsiteX117" fmla="*/ 7685 w 11968"/>
                <a:gd name="connsiteY117" fmla="*/ 7790 h 10378"/>
                <a:gd name="connsiteX118" fmla="*/ 7653 w 11968"/>
                <a:gd name="connsiteY118" fmla="*/ 7661 h 10378"/>
                <a:gd name="connsiteX119" fmla="*/ 7653 w 11968"/>
                <a:gd name="connsiteY119" fmla="*/ 7530 h 10378"/>
                <a:gd name="connsiteX120" fmla="*/ 7653 w 11968"/>
                <a:gd name="connsiteY120" fmla="*/ 7530 h 10378"/>
                <a:gd name="connsiteX121" fmla="*/ 7584 w 11968"/>
                <a:gd name="connsiteY121" fmla="*/ 7358 h 10378"/>
                <a:gd name="connsiteX122" fmla="*/ 7551 w 11968"/>
                <a:gd name="connsiteY122" fmla="*/ 6972 h 10378"/>
                <a:gd name="connsiteX123" fmla="*/ 7517 w 11968"/>
                <a:gd name="connsiteY123" fmla="*/ 6410 h 10378"/>
                <a:gd name="connsiteX124" fmla="*/ 7517 w 11968"/>
                <a:gd name="connsiteY124" fmla="*/ 5849 h 10378"/>
                <a:gd name="connsiteX125" fmla="*/ 7584 w 11968"/>
                <a:gd name="connsiteY125" fmla="*/ 5460 h 10378"/>
                <a:gd name="connsiteX126" fmla="*/ 7787 w 11968"/>
                <a:gd name="connsiteY126" fmla="*/ 5287 h 10378"/>
                <a:gd name="connsiteX127" fmla="*/ 8024 w 11968"/>
                <a:gd name="connsiteY127" fmla="*/ 5159 h 10378"/>
                <a:gd name="connsiteX128" fmla="*/ 8227 w 11968"/>
                <a:gd name="connsiteY128" fmla="*/ 5116 h 10378"/>
                <a:gd name="connsiteX129" fmla="*/ 8327 w 11968"/>
                <a:gd name="connsiteY129" fmla="*/ 5116 h 10378"/>
                <a:gd name="connsiteX130" fmla="*/ 8327 w 11968"/>
                <a:gd name="connsiteY130" fmla="*/ 5116 h 10378"/>
                <a:gd name="connsiteX131" fmla="*/ 8430 w 11968"/>
                <a:gd name="connsiteY131" fmla="*/ 5116 h 10378"/>
                <a:gd name="connsiteX132" fmla="*/ 8631 w 11968"/>
                <a:gd name="connsiteY132" fmla="*/ 5159 h 10378"/>
                <a:gd name="connsiteX133" fmla="*/ 8901 w 11968"/>
                <a:gd name="connsiteY133" fmla="*/ 5287 h 10378"/>
                <a:gd name="connsiteX134" fmla="*/ 9105 w 11968"/>
                <a:gd name="connsiteY134" fmla="*/ 5460 h 10378"/>
                <a:gd name="connsiteX135" fmla="*/ 9205 w 11968"/>
                <a:gd name="connsiteY135" fmla="*/ 5849 h 10378"/>
                <a:gd name="connsiteX136" fmla="*/ 9172 w 11968"/>
                <a:gd name="connsiteY136" fmla="*/ 6410 h 10378"/>
                <a:gd name="connsiteX137" fmla="*/ 9105 w 11968"/>
                <a:gd name="connsiteY137" fmla="*/ 6972 h 10378"/>
                <a:gd name="connsiteX138" fmla="*/ 9070 w 11968"/>
                <a:gd name="connsiteY138" fmla="*/ 7358 h 10378"/>
                <a:gd name="connsiteX139" fmla="*/ 9070 w 11968"/>
                <a:gd name="connsiteY139" fmla="*/ 7530 h 10378"/>
                <a:gd name="connsiteX140" fmla="*/ 9070 w 11968"/>
                <a:gd name="connsiteY140" fmla="*/ 7530 h 10378"/>
                <a:gd name="connsiteX141" fmla="*/ 9003 w 11968"/>
                <a:gd name="connsiteY141" fmla="*/ 7661 h 10378"/>
                <a:gd name="connsiteX142" fmla="*/ 8970 w 11968"/>
                <a:gd name="connsiteY142" fmla="*/ 7790 h 10378"/>
                <a:gd name="connsiteX143" fmla="*/ 8901 w 11968"/>
                <a:gd name="connsiteY143" fmla="*/ 7919 h 10378"/>
                <a:gd name="connsiteX144" fmla="*/ 8869 w 11968"/>
                <a:gd name="connsiteY144" fmla="*/ 8005 h 10378"/>
                <a:gd name="connsiteX145" fmla="*/ 8767 w 11968"/>
                <a:gd name="connsiteY145" fmla="*/ 8091 h 10378"/>
                <a:gd name="connsiteX146" fmla="*/ 8970 w 11968"/>
                <a:gd name="connsiteY146" fmla="*/ 8825 h 10378"/>
                <a:gd name="connsiteX147" fmla="*/ 9984 w 11968"/>
                <a:gd name="connsiteY147" fmla="*/ 9126 h 10378"/>
                <a:gd name="connsiteX148" fmla="*/ 9984 w 11968"/>
                <a:gd name="connsiteY148" fmla="*/ 9126 h 10378"/>
                <a:gd name="connsiteX149" fmla="*/ 10050 w 11968"/>
                <a:gd name="connsiteY149" fmla="*/ 9213 h 10378"/>
                <a:gd name="connsiteX150" fmla="*/ 10085 w 11968"/>
                <a:gd name="connsiteY150" fmla="*/ 9256 h 10378"/>
                <a:gd name="connsiteX151" fmla="*/ 10085 w 11968"/>
                <a:gd name="connsiteY151" fmla="*/ 9384 h 10378"/>
                <a:gd name="connsiteX152" fmla="*/ 10117 w 11968"/>
                <a:gd name="connsiteY152" fmla="*/ 9516 h 10378"/>
                <a:gd name="connsiteX153" fmla="*/ 10117 w 11968"/>
                <a:gd name="connsiteY153" fmla="*/ 10075 h 10378"/>
                <a:gd name="connsiteX0" fmla="*/ 10117 w 11919"/>
                <a:gd name="connsiteY0" fmla="*/ 10075 h 10378"/>
                <a:gd name="connsiteX1" fmla="*/ 7998 w 11919"/>
                <a:gd name="connsiteY1" fmla="*/ 2522 h 10378"/>
                <a:gd name="connsiteX2" fmla="*/ 2621 w 11919"/>
                <a:gd name="connsiteY2" fmla="*/ 3304 h 10378"/>
                <a:gd name="connsiteX3" fmla="*/ 1404 w 11919"/>
                <a:gd name="connsiteY3" fmla="*/ 9817 h 10378"/>
                <a:gd name="connsiteX4" fmla="*/ 1404 w 11919"/>
                <a:gd name="connsiteY4" fmla="*/ 9516 h 10378"/>
                <a:gd name="connsiteX5" fmla="*/ 1472 w 11919"/>
                <a:gd name="connsiteY5" fmla="*/ 9384 h 10378"/>
                <a:gd name="connsiteX6" fmla="*/ 1472 w 11919"/>
                <a:gd name="connsiteY6" fmla="*/ 9256 h 10378"/>
                <a:gd name="connsiteX7" fmla="*/ 1505 w 11919"/>
                <a:gd name="connsiteY7" fmla="*/ 9213 h 10378"/>
                <a:gd name="connsiteX8" fmla="*/ 1574 w 11919"/>
                <a:gd name="connsiteY8" fmla="*/ 9126 h 10378"/>
                <a:gd name="connsiteX9" fmla="*/ 1574 w 11919"/>
                <a:gd name="connsiteY9" fmla="*/ 9126 h 10378"/>
                <a:gd name="connsiteX10" fmla="*/ 2587 w 11919"/>
                <a:gd name="connsiteY10" fmla="*/ 8825 h 10378"/>
                <a:gd name="connsiteX11" fmla="*/ 2789 w 11919"/>
                <a:gd name="connsiteY11" fmla="*/ 8091 h 10378"/>
                <a:gd name="connsiteX12" fmla="*/ 2688 w 11919"/>
                <a:gd name="connsiteY12" fmla="*/ 8005 h 10378"/>
                <a:gd name="connsiteX13" fmla="*/ 2621 w 11919"/>
                <a:gd name="connsiteY13" fmla="*/ 7919 h 10378"/>
                <a:gd name="connsiteX14" fmla="*/ 2587 w 11919"/>
                <a:gd name="connsiteY14" fmla="*/ 7790 h 10378"/>
                <a:gd name="connsiteX15" fmla="*/ 2518 w 11919"/>
                <a:gd name="connsiteY15" fmla="*/ 7661 h 10378"/>
                <a:gd name="connsiteX16" fmla="*/ 2485 w 11919"/>
                <a:gd name="connsiteY16" fmla="*/ 7575 h 10378"/>
                <a:gd name="connsiteX17" fmla="*/ 2485 w 11919"/>
                <a:gd name="connsiteY17" fmla="*/ 7530 h 10378"/>
                <a:gd name="connsiteX18" fmla="*/ 2485 w 11919"/>
                <a:gd name="connsiteY18" fmla="*/ 7358 h 10378"/>
                <a:gd name="connsiteX19" fmla="*/ 2452 w 11919"/>
                <a:gd name="connsiteY19" fmla="*/ 6972 h 10378"/>
                <a:gd name="connsiteX20" fmla="*/ 2384 w 11919"/>
                <a:gd name="connsiteY20" fmla="*/ 6410 h 10378"/>
                <a:gd name="connsiteX21" fmla="*/ 2349 w 11919"/>
                <a:gd name="connsiteY21" fmla="*/ 5849 h 10378"/>
                <a:gd name="connsiteX22" fmla="*/ 2452 w 11919"/>
                <a:gd name="connsiteY22" fmla="*/ 5460 h 10378"/>
                <a:gd name="connsiteX23" fmla="*/ 2688 w 11919"/>
                <a:gd name="connsiteY23" fmla="*/ 5287 h 10378"/>
                <a:gd name="connsiteX24" fmla="*/ 2924 w 11919"/>
                <a:gd name="connsiteY24" fmla="*/ 5159 h 10378"/>
                <a:gd name="connsiteX25" fmla="*/ 3127 w 11919"/>
                <a:gd name="connsiteY25" fmla="*/ 5116 h 10378"/>
                <a:gd name="connsiteX26" fmla="*/ 3227 w 11919"/>
                <a:gd name="connsiteY26" fmla="*/ 5116 h 10378"/>
                <a:gd name="connsiteX27" fmla="*/ 3227 w 11919"/>
                <a:gd name="connsiteY27" fmla="*/ 5116 h 10378"/>
                <a:gd name="connsiteX28" fmla="*/ 3296 w 11919"/>
                <a:gd name="connsiteY28" fmla="*/ 5116 h 10378"/>
                <a:gd name="connsiteX29" fmla="*/ 3498 w 11919"/>
                <a:gd name="connsiteY29" fmla="*/ 5159 h 10378"/>
                <a:gd name="connsiteX30" fmla="*/ 3735 w 11919"/>
                <a:gd name="connsiteY30" fmla="*/ 5287 h 10378"/>
                <a:gd name="connsiteX31" fmla="*/ 3936 w 11919"/>
                <a:gd name="connsiteY31" fmla="*/ 5460 h 10378"/>
                <a:gd name="connsiteX32" fmla="*/ 4038 w 11919"/>
                <a:gd name="connsiteY32" fmla="*/ 5849 h 10378"/>
                <a:gd name="connsiteX33" fmla="*/ 4038 w 11919"/>
                <a:gd name="connsiteY33" fmla="*/ 6410 h 10378"/>
                <a:gd name="connsiteX34" fmla="*/ 4005 w 11919"/>
                <a:gd name="connsiteY34" fmla="*/ 6972 h 10378"/>
                <a:gd name="connsiteX35" fmla="*/ 3936 w 11919"/>
                <a:gd name="connsiteY35" fmla="*/ 7358 h 10378"/>
                <a:gd name="connsiteX36" fmla="*/ 3902 w 11919"/>
                <a:gd name="connsiteY36" fmla="*/ 7530 h 10378"/>
                <a:gd name="connsiteX37" fmla="*/ 3902 w 11919"/>
                <a:gd name="connsiteY37" fmla="*/ 7575 h 10378"/>
                <a:gd name="connsiteX38" fmla="*/ 3902 w 11919"/>
                <a:gd name="connsiteY38" fmla="*/ 7661 h 10378"/>
                <a:gd name="connsiteX39" fmla="*/ 3836 w 11919"/>
                <a:gd name="connsiteY39" fmla="*/ 7790 h 10378"/>
                <a:gd name="connsiteX40" fmla="*/ 3801 w 11919"/>
                <a:gd name="connsiteY40" fmla="*/ 7919 h 10378"/>
                <a:gd name="connsiteX41" fmla="*/ 3701 w 11919"/>
                <a:gd name="connsiteY41" fmla="*/ 8005 h 10378"/>
                <a:gd name="connsiteX42" fmla="*/ 3668 w 11919"/>
                <a:gd name="connsiteY42" fmla="*/ 8091 h 10378"/>
                <a:gd name="connsiteX43" fmla="*/ 3836 w 11919"/>
                <a:gd name="connsiteY43" fmla="*/ 8825 h 10378"/>
                <a:gd name="connsiteX44" fmla="*/ 4376 w 11919"/>
                <a:gd name="connsiteY44" fmla="*/ 8998 h 10378"/>
                <a:gd name="connsiteX45" fmla="*/ 3600 w 11919"/>
                <a:gd name="connsiteY45" fmla="*/ 9256 h 10378"/>
                <a:gd name="connsiteX46" fmla="*/ 3566 w 11919"/>
                <a:gd name="connsiteY46" fmla="*/ 9256 h 10378"/>
                <a:gd name="connsiteX47" fmla="*/ 3498 w 11919"/>
                <a:gd name="connsiteY47" fmla="*/ 9343 h 10378"/>
                <a:gd name="connsiteX48" fmla="*/ 3464 w 11919"/>
                <a:gd name="connsiteY48" fmla="*/ 9473 h 10378"/>
                <a:gd name="connsiteX49" fmla="*/ 3398 w 11919"/>
                <a:gd name="connsiteY49" fmla="*/ 9559 h 10378"/>
                <a:gd name="connsiteX50" fmla="*/ 3398 w 11919"/>
                <a:gd name="connsiteY50" fmla="*/ 9774 h 10378"/>
                <a:gd name="connsiteX51" fmla="*/ 3398 w 11919"/>
                <a:gd name="connsiteY51" fmla="*/ 10378 h 10378"/>
                <a:gd name="connsiteX52" fmla="*/ 3668 w 11919"/>
                <a:gd name="connsiteY52" fmla="*/ 10378 h 10378"/>
                <a:gd name="connsiteX53" fmla="*/ 3668 w 11919"/>
                <a:gd name="connsiteY53" fmla="*/ 9948 h 10378"/>
                <a:gd name="connsiteX54" fmla="*/ 3668 w 11919"/>
                <a:gd name="connsiteY54" fmla="*/ 9774 h 10378"/>
                <a:gd name="connsiteX55" fmla="*/ 3701 w 11919"/>
                <a:gd name="connsiteY55" fmla="*/ 9646 h 10378"/>
                <a:gd name="connsiteX56" fmla="*/ 3735 w 11919"/>
                <a:gd name="connsiteY56" fmla="*/ 9559 h 10378"/>
                <a:gd name="connsiteX57" fmla="*/ 3801 w 11919"/>
                <a:gd name="connsiteY57" fmla="*/ 9516 h 10378"/>
                <a:gd name="connsiteX58" fmla="*/ 3801 w 11919"/>
                <a:gd name="connsiteY58" fmla="*/ 9473 h 10378"/>
                <a:gd name="connsiteX59" fmla="*/ 5017 w 11919"/>
                <a:gd name="connsiteY59" fmla="*/ 9084 h 10378"/>
                <a:gd name="connsiteX60" fmla="*/ 5255 w 11919"/>
                <a:gd name="connsiteY60" fmla="*/ 8221 h 10378"/>
                <a:gd name="connsiteX61" fmla="*/ 5153 w 11919"/>
                <a:gd name="connsiteY61" fmla="*/ 8091 h 10378"/>
                <a:gd name="connsiteX62" fmla="*/ 5052 w 11919"/>
                <a:gd name="connsiteY62" fmla="*/ 7962 h 10378"/>
                <a:gd name="connsiteX63" fmla="*/ 5017 w 11919"/>
                <a:gd name="connsiteY63" fmla="*/ 7833 h 10378"/>
                <a:gd name="connsiteX64" fmla="*/ 4985 w 11919"/>
                <a:gd name="connsiteY64" fmla="*/ 7661 h 10378"/>
                <a:gd name="connsiteX65" fmla="*/ 4916 w 11919"/>
                <a:gd name="connsiteY65" fmla="*/ 7575 h 10378"/>
                <a:gd name="connsiteX66" fmla="*/ 4916 w 11919"/>
                <a:gd name="connsiteY66" fmla="*/ 7530 h 10378"/>
                <a:gd name="connsiteX67" fmla="*/ 4916 w 11919"/>
                <a:gd name="connsiteY67" fmla="*/ 7401 h 10378"/>
                <a:gd name="connsiteX68" fmla="*/ 4883 w 11919"/>
                <a:gd name="connsiteY68" fmla="*/ 7100 h 10378"/>
                <a:gd name="connsiteX69" fmla="*/ 4815 w 11919"/>
                <a:gd name="connsiteY69" fmla="*/ 6582 h 10378"/>
                <a:gd name="connsiteX70" fmla="*/ 4782 w 11919"/>
                <a:gd name="connsiteY70" fmla="*/ 6022 h 10378"/>
                <a:gd name="connsiteX71" fmla="*/ 4782 w 11919"/>
                <a:gd name="connsiteY71" fmla="*/ 5547 h 10378"/>
                <a:gd name="connsiteX72" fmla="*/ 4815 w 11919"/>
                <a:gd name="connsiteY72" fmla="*/ 5159 h 10378"/>
                <a:gd name="connsiteX73" fmla="*/ 5017 w 11919"/>
                <a:gd name="connsiteY73" fmla="*/ 4856 h 10378"/>
                <a:gd name="connsiteX74" fmla="*/ 5255 w 11919"/>
                <a:gd name="connsiteY74" fmla="*/ 4727 h 10378"/>
                <a:gd name="connsiteX75" fmla="*/ 5491 w 11919"/>
                <a:gd name="connsiteY75" fmla="*/ 4598 h 10378"/>
                <a:gd name="connsiteX76" fmla="*/ 5693 w 11919"/>
                <a:gd name="connsiteY76" fmla="*/ 4598 h 10378"/>
                <a:gd name="connsiteX77" fmla="*/ 5796 w 11919"/>
                <a:gd name="connsiteY77" fmla="*/ 4598 h 10378"/>
                <a:gd name="connsiteX78" fmla="*/ 5796 w 11919"/>
                <a:gd name="connsiteY78" fmla="*/ 4598 h 10378"/>
                <a:gd name="connsiteX79" fmla="*/ 5863 w 11919"/>
                <a:gd name="connsiteY79" fmla="*/ 4598 h 10378"/>
                <a:gd name="connsiteX80" fmla="*/ 6032 w 11919"/>
                <a:gd name="connsiteY80" fmla="*/ 4598 h 10378"/>
                <a:gd name="connsiteX81" fmla="*/ 6267 w 11919"/>
                <a:gd name="connsiteY81" fmla="*/ 4727 h 10378"/>
                <a:gd name="connsiteX82" fmla="*/ 6536 w 11919"/>
                <a:gd name="connsiteY82" fmla="*/ 4856 h 10378"/>
                <a:gd name="connsiteX83" fmla="*/ 6706 w 11919"/>
                <a:gd name="connsiteY83" fmla="*/ 5159 h 10378"/>
                <a:gd name="connsiteX84" fmla="*/ 6808 w 11919"/>
                <a:gd name="connsiteY84" fmla="*/ 5547 h 10378"/>
                <a:gd name="connsiteX85" fmla="*/ 6773 w 11919"/>
                <a:gd name="connsiteY85" fmla="*/ 6022 h 10378"/>
                <a:gd name="connsiteX86" fmla="*/ 6773 w 11919"/>
                <a:gd name="connsiteY86" fmla="*/ 6582 h 10378"/>
                <a:gd name="connsiteX87" fmla="*/ 6673 w 11919"/>
                <a:gd name="connsiteY87" fmla="*/ 7100 h 10378"/>
                <a:gd name="connsiteX88" fmla="*/ 6673 w 11919"/>
                <a:gd name="connsiteY88" fmla="*/ 7401 h 10378"/>
                <a:gd name="connsiteX89" fmla="*/ 6640 w 11919"/>
                <a:gd name="connsiteY89" fmla="*/ 7530 h 10378"/>
                <a:gd name="connsiteX90" fmla="*/ 6640 w 11919"/>
                <a:gd name="connsiteY90" fmla="*/ 7575 h 10378"/>
                <a:gd name="connsiteX91" fmla="*/ 6640 w 11919"/>
                <a:gd name="connsiteY91" fmla="*/ 7661 h 10378"/>
                <a:gd name="connsiteX92" fmla="*/ 6571 w 11919"/>
                <a:gd name="connsiteY92" fmla="*/ 7833 h 10378"/>
                <a:gd name="connsiteX93" fmla="*/ 6470 w 11919"/>
                <a:gd name="connsiteY93" fmla="*/ 7962 h 10378"/>
                <a:gd name="connsiteX94" fmla="*/ 6436 w 11919"/>
                <a:gd name="connsiteY94" fmla="*/ 8091 h 10378"/>
                <a:gd name="connsiteX95" fmla="*/ 6267 w 11919"/>
                <a:gd name="connsiteY95" fmla="*/ 8221 h 10378"/>
                <a:gd name="connsiteX96" fmla="*/ 6536 w 11919"/>
                <a:gd name="connsiteY96" fmla="*/ 9084 h 10378"/>
                <a:gd name="connsiteX97" fmla="*/ 7754 w 11919"/>
                <a:gd name="connsiteY97" fmla="*/ 9473 h 10378"/>
                <a:gd name="connsiteX98" fmla="*/ 7754 w 11919"/>
                <a:gd name="connsiteY98" fmla="*/ 9516 h 10378"/>
                <a:gd name="connsiteX99" fmla="*/ 7787 w 11919"/>
                <a:gd name="connsiteY99" fmla="*/ 9559 h 10378"/>
                <a:gd name="connsiteX100" fmla="*/ 7856 w 11919"/>
                <a:gd name="connsiteY100" fmla="*/ 9646 h 10378"/>
                <a:gd name="connsiteX101" fmla="*/ 7889 w 11919"/>
                <a:gd name="connsiteY101" fmla="*/ 9774 h 10378"/>
                <a:gd name="connsiteX102" fmla="*/ 7956 w 11919"/>
                <a:gd name="connsiteY102" fmla="*/ 9948 h 10378"/>
                <a:gd name="connsiteX103" fmla="*/ 7956 w 11919"/>
                <a:gd name="connsiteY103" fmla="*/ 10120 h 10378"/>
                <a:gd name="connsiteX104" fmla="*/ 7956 w 11919"/>
                <a:gd name="connsiteY104" fmla="*/ 10334 h 10378"/>
                <a:gd name="connsiteX105" fmla="*/ 8126 w 11919"/>
                <a:gd name="connsiteY105" fmla="*/ 10334 h 10378"/>
                <a:gd name="connsiteX106" fmla="*/ 8126 w 11919"/>
                <a:gd name="connsiteY106" fmla="*/ 9774 h 10378"/>
                <a:gd name="connsiteX107" fmla="*/ 8126 w 11919"/>
                <a:gd name="connsiteY107" fmla="*/ 9559 h 10378"/>
                <a:gd name="connsiteX108" fmla="*/ 8090 w 11919"/>
                <a:gd name="connsiteY108" fmla="*/ 9473 h 10378"/>
                <a:gd name="connsiteX109" fmla="*/ 8024 w 11919"/>
                <a:gd name="connsiteY109" fmla="*/ 9343 h 10378"/>
                <a:gd name="connsiteX110" fmla="*/ 7990 w 11919"/>
                <a:gd name="connsiteY110" fmla="*/ 9256 h 10378"/>
                <a:gd name="connsiteX111" fmla="*/ 7956 w 11919"/>
                <a:gd name="connsiteY111" fmla="*/ 9256 h 10378"/>
                <a:gd name="connsiteX112" fmla="*/ 7147 w 11919"/>
                <a:gd name="connsiteY112" fmla="*/ 8998 h 10378"/>
                <a:gd name="connsiteX113" fmla="*/ 7685 w 11919"/>
                <a:gd name="connsiteY113" fmla="*/ 8825 h 10378"/>
                <a:gd name="connsiteX114" fmla="*/ 7956 w 11919"/>
                <a:gd name="connsiteY114" fmla="*/ 8091 h 10378"/>
                <a:gd name="connsiteX115" fmla="*/ 7856 w 11919"/>
                <a:gd name="connsiteY115" fmla="*/ 8005 h 10378"/>
                <a:gd name="connsiteX116" fmla="*/ 7754 w 11919"/>
                <a:gd name="connsiteY116" fmla="*/ 7919 h 10378"/>
                <a:gd name="connsiteX117" fmla="*/ 7685 w 11919"/>
                <a:gd name="connsiteY117" fmla="*/ 7790 h 10378"/>
                <a:gd name="connsiteX118" fmla="*/ 7653 w 11919"/>
                <a:gd name="connsiteY118" fmla="*/ 7661 h 10378"/>
                <a:gd name="connsiteX119" fmla="*/ 7653 w 11919"/>
                <a:gd name="connsiteY119" fmla="*/ 7530 h 10378"/>
                <a:gd name="connsiteX120" fmla="*/ 7653 w 11919"/>
                <a:gd name="connsiteY120" fmla="*/ 7530 h 10378"/>
                <a:gd name="connsiteX121" fmla="*/ 7584 w 11919"/>
                <a:gd name="connsiteY121" fmla="*/ 7358 h 10378"/>
                <a:gd name="connsiteX122" fmla="*/ 7551 w 11919"/>
                <a:gd name="connsiteY122" fmla="*/ 6972 h 10378"/>
                <a:gd name="connsiteX123" fmla="*/ 7517 w 11919"/>
                <a:gd name="connsiteY123" fmla="*/ 6410 h 10378"/>
                <a:gd name="connsiteX124" fmla="*/ 7517 w 11919"/>
                <a:gd name="connsiteY124" fmla="*/ 5849 h 10378"/>
                <a:gd name="connsiteX125" fmla="*/ 7584 w 11919"/>
                <a:gd name="connsiteY125" fmla="*/ 5460 h 10378"/>
                <a:gd name="connsiteX126" fmla="*/ 7787 w 11919"/>
                <a:gd name="connsiteY126" fmla="*/ 5287 h 10378"/>
                <a:gd name="connsiteX127" fmla="*/ 8024 w 11919"/>
                <a:gd name="connsiteY127" fmla="*/ 5159 h 10378"/>
                <a:gd name="connsiteX128" fmla="*/ 8227 w 11919"/>
                <a:gd name="connsiteY128" fmla="*/ 5116 h 10378"/>
                <a:gd name="connsiteX129" fmla="*/ 8327 w 11919"/>
                <a:gd name="connsiteY129" fmla="*/ 5116 h 10378"/>
                <a:gd name="connsiteX130" fmla="*/ 8327 w 11919"/>
                <a:gd name="connsiteY130" fmla="*/ 5116 h 10378"/>
                <a:gd name="connsiteX131" fmla="*/ 8430 w 11919"/>
                <a:gd name="connsiteY131" fmla="*/ 5116 h 10378"/>
                <a:gd name="connsiteX132" fmla="*/ 8631 w 11919"/>
                <a:gd name="connsiteY132" fmla="*/ 5159 h 10378"/>
                <a:gd name="connsiteX133" fmla="*/ 8901 w 11919"/>
                <a:gd name="connsiteY133" fmla="*/ 5287 h 10378"/>
                <a:gd name="connsiteX134" fmla="*/ 9105 w 11919"/>
                <a:gd name="connsiteY134" fmla="*/ 5460 h 10378"/>
                <a:gd name="connsiteX135" fmla="*/ 9205 w 11919"/>
                <a:gd name="connsiteY135" fmla="*/ 5849 h 10378"/>
                <a:gd name="connsiteX136" fmla="*/ 9172 w 11919"/>
                <a:gd name="connsiteY136" fmla="*/ 6410 h 10378"/>
                <a:gd name="connsiteX137" fmla="*/ 9105 w 11919"/>
                <a:gd name="connsiteY137" fmla="*/ 6972 h 10378"/>
                <a:gd name="connsiteX138" fmla="*/ 9070 w 11919"/>
                <a:gd name="connsiteY138" fmla="*/ 7358 h 10378"/>
                <a:gd name="connsiteX139" fmla="*/ 9070 w 11919"/>
                <a:gd name="connsiteY139" fmla="*/ 7530 h 10378"/>
                <a:gd name="connsiteX140" fmla="*/ 9070 w 11919"/>
                <a:gd name="connsiteY140" fmla="*/ 7530 h 10378"/>
                <a:gd name="connsiteX141" fmla="*/ 9003 w 11919"/>
                <a:gd name="connsiteY141" fmla="*/ 7661 h 10378"/>
                <a:gd name="connsiteX142" fmla="*/ 8970 w 11919"/>
                <a:gd name="connsiteY142" fmla="*/ 7790 h 10378"/>
                <a:gd name="connsiteX143" fmla="*/ 8901 w 11919"/>
                <a:gd name="connsiteY143" fmla="*/ 7919 h 10378"/>
                <a:gd name="connsiteX144" fmla="*/ 8869 w 11919"/>
                <a:gd name="connsiteY144" fmla="*/ 8005 h 10378"/>
                <a:gd name="connsiteX145" fmla="*/ 8767 w 11919"/>
                <a:gd name="connsiteY145" fmla="*/ 8091 h 10378"/>
                <a:gd name="connsiteX146" fmla="*/ 8970 w 11919"/>
                <a:gd name="connsiteY146" fmla="*/ 8825 h 10378"/>
                <a:gd name="connsiteX147" fmla="*/ 9984 w 11919"/>
                <a:gd name="connsiteY147" fmla="*/ 9126 h 10378"/>
                <a:gd name="connsiteX148" fmla="*/ 9984 w 11919"/>
                <a:gd name="connsiteY148" fmla="*/ 9126 h 10378"/>
                <a:gd name="connsiteX149" fmla="*/ 10050 w 11919"/>
                <a:gd name="connsiteY149" fmla="*/ 9213 h 10378"/>
                <a:gd name="connsiteX150" fmla="*/ 10085 w 11919"/>
                <a:gd name="connsiteY150" fmla="*/ 9256 h 10378"/>
                <a:gd name="connsiteX151" fmla="*/ 10085 w 11919"/>
                <a:gd name="connsiteY151" fmla="*/ 9384 h 10378"/>
                <a:gd name="connsiteX152" fmla="*/ 10117 w 11919"/>
                <a:gd name="connsiteY152" fmla="*/ 9516 h 10378"/>
                <a:gd name="connsiteX153" fmla="*/ 10117 w 11919"/>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5025 w 11927"/>
                <a:gd name="connsiteY63" fmla="*/ 7833 h 10378"/>
                <a:gd name="connsiteX64" fmla="*/ 4993 w 11927"/>
                <a:gd name="connsiteY64" fmla="*/ 7661 h 10378"/>
                <a:gd name="connsiteX65" fmla="*/ 4924 w 11927"/>
                <a:gd name="connsiteY65" fmla="*/ 7575 h 10378"/>
                <a:gd name="connsiteX66" fmla="*/ 4924 w 11927"/>
                <a:gd name="connsiteY66" fmla="*/ 7530 h 10378"/>
                <a:gd name="connsiteX67" fmla="*/ 4924 w 11927"/>
                <a:gd name="connsiteY67" fmla="*/ 7401 h 10378"/>
                <a:gd name="connsiteX68" fmla="*/ 4891 w 11927"/>
                <a:gd name="connsiteY68" fmla="*/ 7100 h 10378"/>
                <a:gd name="connsiteX69" fmla="*/ 4823 w 11927"/>
                <a:gd name="connsiteY69" fmla="*/ 6582 h 10378"/>
                <a:gd name="connsiteX70" fmla="*/ 4790 w 11927"/>
                <a:gd name="connsiteY70" fmla="*/ 6022 h 10378"/>
                <a:gd name="connsiteX71" fmla="*/ 4790 w 11927"/>
                <a:gd name="connsiteY71" fmla="*/ 5547 h 10378"/>
                <a:gd name="connsiteX72" fmla="*/ 4823 w 11927"/>
                <a:gd name="connsiteY72" fmla="*/ 5159 h 10378"/>
                <a:gd name="connsiteX73" fmla="*/ 5025 w 11927"/>
                <a:gd name="connsiteY73" fmla="*/ 4856 h 10378"/>
                <a:gd name="connsiteX74" fmla="*/ 5263 w 11927"/>
                <a:gd name="connsiteY74" fmla="*/ 4727 h 10378"/>
                <a:gd name="connsiteX75" fmla="*/ 5499 w 11927"/>
                <a:gd name="connsiteY75" fmla="*/ 4598 h 10378"/>
                <a:gd name="connsiteX76" fmla="*/ 5701 w 11927"/>
                <a:gd name="connsiteY76" fmla="*/ 4598 h 10378"/>
                <a:gd name="connsiteX77" fmla="*/ 5804 w 11927"/>
                <a:gd name="connsiteY77" fmla="*/ 4598 h 10378"/>
                <a:gd name="connsiteX78" fmla="*/ 5804 w 11927"/>
                <a:gd name="connsiteY78" fmla="*/ 4598 h 10378"/>
                <a:gd name="connsiteX79" fmla="*/ 5871 w 11927"/>
                <a:gd name="connsiteY79" fmla="*/ 4598 h 10378"/>
                <a:gd name="connsiteX80" fmla="*/ 6040 w 11927"/>
                <a:gd name="connsiteY80" fmla="*/ 4598 h 10378"/>
                <a:gd name="connsiteX81" fmla="*/ 6275 w 11927"/>
                <a:gd name="connsiteY81" fmla="*/ 4727 h 10378"/>
                <a:gd name="connsiteX82" fmla="*/ 6544 w 11927"/>
                <a:gd name="connsiteY82" fmla="*/ 4856 h 10378"/>
                <a:gd name="connsiteX83" fmla="*/ 6714 w 11927"/>
                <a:gd name="connsiteY83" fmla="*/ 5159 h 10378"/>
                <a:gd name="connsiteX84" fmla="*/ 6816 w 11927"/>
                <a:gd name="connsiteY84" fmla="*/ 5547 h 10378"/>
                <a:gd name="connsiteX85" fmla="*/ 6781 w 11927"/>
                <a:gd name="connsiteY85" fmla="*/ 6022 h 10378"/>
                <a:gd name="connsiteX86" fmla="*/ 6781 w 11927"/>
                <a:gd name="connsiteY86" fmla="*/ 6582 h 10378"/>
                <a:gd name="connsiteX87" fmla="*/ 6681 w 11927"/>
                <a:gd name="connsiteY87" fmla="*/ 7100 h 10378"/>
                <a:gd name="connsiteX88" fmla="*/ 6681 w 11927"/>
                <a:gd name="connsiteY88" fmla="*/ 7401 h 10378"/>
                <a:gd name="connsiteX89" fmla="*/ 6648 w 11927"/>
                <a:gd name="connsiteY89" fmla="*/ 7530 h 10378"/>
                <a:gd name="connsiteX90" fmla="*/ 6648 w 11927"/>
                <a:gd name="connsiteY90" fmla="*/ 7575 h 10378"/>
                <a:gd name="connsiteX91" fmla="*/ 6648 w 11927"/>
                <a:gd name="connsiteY91" fmla="*/ 7661 h 10378"/>
                <a:gd name="connsiteX92" fmla="*/ 6579 w 11927"/>
                <a:gd name="connsiteY92" fmla="*/ 7833 h 10378"/>
                <a:gd name="connsiteX93" fmla="*/ 6478 w 11927"/>
                <a:gd name="connsiteY93" fmla="*/ 7962 h 10378"/>
                <a:gd name="connsiteX94" fmla="*/ 6444 w 11927"/>
                <a:gd name="connsiteY94" fmla="*/ 8091 h 10378"/>
                <a:gd name="connsiteX95" fmla="*/ 6275 w 11927"/>
                <a:gd name="connsiteY95" fmla="*/ 8221 h 10378"/>
                <a:gd name="connsiteX96" fmla="*/ 6544 w 11927"/>
                <a:gd name="connsiteY96" fmla="*/ 9084 h 10378"/>
                <a:gd name="connsiteX97" fmla="*/ 7762 w 11927"/>
                <a:gd name="connsiteY97" fmla="*/ 9473 h 10378"/>
                <a:gd name="connsiteX98" fmla="*/ 7762 w 11927"/>
                <a:gd name="connsiteY98" fmla="*/ 9516 h 10378"/>
                <a:gd name="connsiteX99" fmla="*/ 7795 w 11927"/>
                <a:gd name="connsiteY99" fmla="*/ 9559 h 10378"/>
                <a:gd name="connsiteX100" fmla="*/ 7864 w 11927"/>
                <a:gd name="connsiteY100" fmla="*/ 9646 h 10378"/>
                <a:gd name="connsiteX101" fmla="*/ 7897 w 11927"/>
                <a:gd name="connsiteY101" fmla="*/ 9774 h 10378"/>
                <a:gd name="connsiteX102" fmla="*/ 7964 w 11927"/>
                <a:gd name="connsiteY102" fmla="*/ 9948 h 10378"/>
                <a:gd name="connsiteX103" fmla="*/ 7964 w 11927"/>
                <a:gd name="connsiteY103" fmla="*/ 10120 h 10378"/>
                <a:gd name="connsiteX104" fmla="*/ 7964 w 11927"/>
                <a:gd name="connsiteY104" fmla="*/ 10334 h 10378"/>
                <a:gd name="connsiteX105" fmla="*/ 8134 w 11927"/>
                <a:gd name="connsiteY105" fmla="*/ 10334 h 10378"/>
                <a:gd name="connsiteX106" fmla="*/ 8134 w 11927"/>
                <a:gd name="connsiteY106" fmla="*/ 9774 h 10378"/>
                <a:gd name="connsiteX107" fmla="*/ 8134 w 11927"/>
                <a:gd name="connsiteY107" fmla="*/ 9559 h 10378"/>
                <a:gd name="connsiteX108" fmla="*/ 8098 w 11927"/>
                <a:gd name="connsiteY108" fmla="*/ 9473 h 10378"/>
                <a:gd name="connsiteX109" fmla="*/ 8032 w 11927"/>
                <a:gd name="connsiteY109" fmla="*/ 9343 h 10378"/>
                <a:gd name="connsiteX110" fmla="*/ 7998 w 11927"/>
                <a:gd name="connsiteY110" fmla="*/ 9256 h 10378"/>
                <a:gd name="connsiteX111" fmla="*/ 7964 w 11927"/>
                <a:gd name="connsiteY111" fmla="*/ 9256 h 10378"/>
                <a:gd name="connsiteX112" fmla="*/ 7155 w 11927"/>
                <a:gd name="connsiteY112" fmla="*/ 8998 h 10378"/>
                <a:gd name="connsiteX113" fmla="*/ 7693 w 11927"/>
                <a:gd name="connsiteY113" fmla="*/ 8825 h 10378"/>
                <a:gd name="connsiteX114" fmla="*/ 7964 w 11927"/>
                <a:gd name="connsiteY114" fmla="*/ 8091 h 10378"/>
                <a:gd name="connsiteX115" fmla="*/ 7864 w 11927"/>
                <a:gd name="connsiteY115" fmla="*/ 8005 h 10378"/>
                <a:gd name="connsiteX116" fmla="*/ 7762 w 11927"/>
                <a:gd name="connsiteY116" fmla="*/ 7919 h 10378"/>
                <a:gd name="connsiteX117" fmla="*/ 7693 w 11927"/>
                <a:gd name="connsiteY117" fmla="*/ 7790 h 10378"/>
                <a:gd name="connsiteX118" fmla="*/ 7661 w 11927"/>
                <a:gd name="connsiteY118" fmla="*/ 7661 h 10378"/>
                <a:gd name="connsiteX119" fmla="*/ 7661 w 11927"/>
                <a:gd name="connsiteY119" fmla="*/ 7530 h 10378"/>
                <a:gd name="connsiteX120" fmla="*/ 7661 w 11927"/>
                <a:gd name="connsiteY120" fmla="*/ 7530 h 10378"/>
                <a:gd name="connsiteX121" fmla="*/ 7592 w 11927"/>
                <a:gd name="connsiteY121" fmla="*/ 7358 h 10378"/>
                <a:gd name="connsiteX122" fmla="*/ 7559 w 11927"/>
                <a:gd name="connsiteY122" fmla="*/ 6972 h 10378"/>
                <a:gd name="connsiteX123" fmla="*/ 7525 w 11927"/>
                <a:gd name="connsiteY123" fmla="*/ 6410 h 10378"/>
                <a:gd name="connsiteX124" fmla="*/ 7525 w 11927"/>
                <a:gd name="connsiteY124" fmla="*/ 5849 h 10378"/>
                <a:gd name="connsiteX125" fmla="*/ 7592 w 11927"/>
                <a:gd name="connsiteY125" fmla="*/ 5460 h 10378"/>
                <a:gd name="connsiteX126" fmla="*/ 7795 w 11927"/>
                <a:gd name="connsiteY126" fmla="*/ 5287 h 10378"/>
                <a:gd name="connsiteX127" fmla="*/ 8032 w 11927"/>
                <a:gd name="connsiteY127" fmla="*/ 5159 h 10378"/>
                <a:gd name="connsiteX128" fmla="*/ 8235 w 11927"/>
                <a:gd name="connsiteY128" fmla="*/ 5116 h 10378"/>
                <a:gd name="connsiteX129" fmla="*/ 8335 w 11927"/>
                <a:gd name="connsiteY129" fmla="*/ 5116 h 10378"/>
                <a:gd name="connsiteX130" fmla="*/ 8335 w 11927"/>
                <a:gd name="connsiteY130" fmla="*/ 5116 h 10378"/>
                <a:gd name="connsiteX131" fmla="*/ 8438 w 11927"/>
                <a:gd name="connsiteY131" fmla="*/ 5116 h 10378"/>
                <a:gd name="connsiteX132" fmla="*/ 8639 w 11927"/>
                <a:gd name="connsiteY132" fmla="*/ 5159 h 10378"/>
                <a:gd name="connsiteX133" fmla="*/ 8909 w 11927"/>
                <a:gd name="connsiteY133" fmla="*/ 5287 h 10378"/>
                <a:gd name="connsiteX134" fmla="*/ 9113 w 11927"/>
                <a:gd name="connsiteY134" fmla="*/ 5460 h 10378"/>
                <a:gd name="connsiteX135" fmla="*/ 9213 w 11927"/>
                <a:gd name="connsiteY135" fmla="*/ 5849 h 10378"/>
                <a:gd name="connsiteX136" fmla="*/ 9180 w 11927"/>
                <a:gd name="connsiteY136" fmla="*/ 6410 h 10378"/>
                <a:gd name="connsiteX137" fmla="*/ 9113 w 11927"/>
                <a:gd name="connsiteY137" fmla="*/ 6972 h 10378"/>
                <a:gd name="connsiteX138" fmla="*/ 9078 w 11927"/>
                <a:gd name="connsiteY138" fmla="*/ 7358 h 10378"/>
                <a:gd name="connsiteX139" fmla="*/ 9078 w 11927"/>
                <a:gd name="connsiteY139" fmla="*/ 7530 h 10378"/>
                <a:gd name="connsiteX140" fmla="*/ 9078 w 11927"/>
                <a:gd name="connsiteY140" fmla="*/ 7530 h 10378"/>
                <a:gd name="connsiteX141" fmla="*/ 9011 w 11927"/>
                <a:gd name="connsiteY141" fmla="*/ 7661 h 10378"/>
                <a:gd name="connsiteX142" fmla="*/ 8978 w 11927"/>
                <a:gd name="connsiteY142" fmla="*/ 7790 h 10378"/>
                <a:gd name="connsiteX143" fmla="*/ 8909 w 11927"/>
                <a:gd name="connsiteY143" fmla="*/ 7919 h 10378"/>
                <a:gd name="connsiteX144" fmla="*/ 8877 w 11927"/>
                <a:gd name="connsiteY144" fmla="*/ 8005 h 10378"/>
                <a:gd name="connsiteX145" fmla="*/ 8775 w 11927"/>
                <a:gd name="connsiteY145" fmla="*/ 8091 h 10378"/>
                <a:gd name="connsiteX146" fmla="*/ 8978 w 11927"/>
                <a:gd name="connsiteY146" fmla="*/ 8825 h 10378"/>
                <a:gd name="connsiteX147" fmla="*/ 9992 w 11927"/>
                <a:gd name="connsiteY147" fmla="*/ 9126 h 10378"/>
                <a:gd name="connsiteX148" fmla="*/ 9992 w 11927"/>
                <a:gd name="connsiteY148" fmla="*/ 9126 h 10378"/>
                <a:gd name="connsiteX149" fmla="*/ 10058 w 11927"/>
                <a:gd name="connsiteY149" fmla="*/ 9213 h 10378"/>
                <a:gd name="connsiteX150" fmla="*/ 10093 w 11927"/>
                <a:gd name="connsiteY150" fmla="*/ 9256 h 10378"/>
                <a:gd name="connsiteX151" fmla="*/ 10093 w 11927"/>
                <a:gd name="connsiteY151" fmla="*/ 9384 h 10378"/>
                <a:gd name="connsiteX152" fmla="*/ 10125 w 11927"/>
                <a:gd name="connsiteY152" fmla="*/ 9516 h 10378"/>
                <a:gd name="connsiteX153" fmla="*/ 10125 w 11927"/>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530 h 10378"/>
                <a:gd name="connsiteX66" fmla="*/ 4924 w 11927"/>
                <a:gd name="connsiteY66" fmla="*/ 7401 h 10378"/>
                <a:gd name="connsiteX67" fmla="*/ 4891 w 11927"/>
                <a:gd name="connsiteY67" fmla="*/ 7100 h 10378"/>
                <a:gd name="connsiteX68" fmla="*/ 4823 w 11927"/>
                <a:gd name="connsiteY68" fmla="*/ 6582 h 10378"/>
                <a:gd name="connsiteX69" fmla="*/ 4790 w 11927"/>
                <a:gd name="connsiteY69" fmla="*/ 6022 h 10378"/>
                <a:gd name="connsiteX70" fmla="*/ 4790 w 11927"/>
                <a:gd name="connsiteY70" fmla="*/ 5547 h 10378"/>
                <a:gd name="connsiteX71" fmla="*/ 4823 w 11927"/>
                <a:gd name="connsiteY71" fmla="*/ 5159 h 10378"/>
                <a:gd name="connsiteX72" fmla="*/ 5025 w 11927"/>
                <a:gd name="connsiteY72" fmla="*/ 4856 h 10378"/>
                <a:gd name="connsiteX73" fmla="*/ 5263 w 11927"/>
                <a:gd name="connsiteY73" fmla="*/ 4727 h 10378"/>
                <a:gd name="connsiteX74" fmla="*/ 5499 w 11927"/>
                <a:gd name="connsiteY74" fmla="*/ 4598 h 10378"/>
                <a:gd name="connsiteX75" fmla="*/ 5701 w 11927"/>
                <a:gd name="connsiteY75" fmla="*/ 4598 h 10378"/>
                <a:gd name="connsiteX76" fmla="*/ 5804 w 11927"/>
                <a:gd name="connsiteY76" fmla="*/ 4598 h 10378"/>
                <a:gd name="connsiteX77" fmla="*/ 5804 w 11927"/>
                <a:gd name="connsiteY77" fmla="*/ 4598 h 10378"/>
                <a:gd name="connsiteX78" fmla="*/ 5871 w 11927"/>
                <a:gd name="connsiteY78" fmla="*/ 4598 h 10378"/>
                <a:gd name="connsiteX79" fmla="*/ 6040 w 11927"/>
                <a:gd name="connsiteY79" fmla="*/ 4598 h 10378"/>
                <a:gd name="connsiteX80" fmla="*/ 6275 w 11927"/>
                <a:gd name="connsiteY80" fmla="*/ 4727 h 10378"/>
                <a:gd name="connsiteX81" fmla="*/ 6544 w 11927"/>
                <a:gd name="connsiteY81" fmla="*/ 4856 h 10378"/>
                <a:gd name="connsiteX82" fmla="*/ 6714 w 11927"/>
                <a:gd name="connsiteY82" fmla="*/ 5159 h 10378"/>
                <a:gd name="connsiteX83" fmla="*/ 6816 w 11927"/>
                <a:gd name="connsiteY83" fmla="*/ 5547 h 10378"/>
                <a:gd name="connsiteX84" fmla="*/ 6781 w 11927"/>
                <a:gd name="connsiteY84" fmla="*/ 6022 h 10378"/>
                <a:gd name="connsiteX85" fmla="*/ 6781 w 11927"/>
                <a:gd name="connsiteY85" fmla="*/ 6582 h 10378"/>
                <a:gd name="connsiteX86" fmla="*/ 6681 w 11927"/>
                <a:gd name="connsiteY86" fmla="*/ 7100 h 10378"/>
                <a:gd name="connsiteX87" fmla="*/ 6681 w 11927"/>
                <a:gd name="connsiteY87" fmla="*/ 7401 h 10378"/>
                <a:gd name="connsiteX88" fmla="*/ 6648 w 11927"/>
                <a:gd name="connsiteY88" fmla="*/ 7530 h 10378"/>
                <a:gd name="connsiteX89" fmla="*/ 6648 w 11927"/>
                <a:gd name="connsiteY89" fmla="*/ 7575 h 10378"/>
                <a:gd name="connsiteX90" fmla="*/ 6648 w 11927"/>
                <a:gd name="connsiteY90" fmla="*/ 7661 h 10378"/>
                <a:gd name="connsiteX91" fmla="*/ 6579 w 11927"/>
                <a:gd name="connsiteY91" fmla="*/ 7833 h 10378"/>
                <a:gd name="connsiteX92" fmla="*/ 6478 w 11927"/>
                <a:gd name="connsiteY92" fmla="*/ 7962 h 10378"/>
                <a:gd name="connsiteX93" fmla="*/ 6444 w 11927"/>
                <a:gd name="connsiteY93" fmla="*/ 8091 h 10378"/>
                <a:gd name="connsiteX94" fmla="*/ 6275 w 11927"/>
                <a:gd name="connsiteY94" fmla="*/ 8221 h 10378"/>
                <a:gd name="connsiteX95" fmla="*/ 6544 w 11927"/>
                <a:gd name="connsiteY95" fmla="*/ 9084 h 10378"/>
                <a:gd name="connsiteX96" fmla="*/ 7762 w 11927"/>
                <a:gd name="connsiteY96" fmla="*/ 9473 h 10378"/>
                <a:gd name="connsiteX97" fmla="*/ 7762 w 11927"/>
                <a:gd name="connsiteY97" fmla="*/ 9516 h 10378"/>
                <a:gd name="connsiteX98" fmla="*/ 7795 w 11927"/>
                <a:gd name="connsiteY98" fmla="*/ 9559 h 10378"/>
                <a:gd name="connsiteX99" fmla="*/ 7864 w 11927"/>
                <a:gd name="connsiteY99" fmla="*/ 9646 h 10378"/>
                <a:gd name="connsiteX100" fmla="*/ 7897 w 11927"/>
                <a:gd name="connsiteY100" fmla="*/ 9774 h 10378"/>
                <a:gd name="connsiteX101" fmla="*/ 7964 w 11927"/>
                <a:gd name="connsiteY101" fmla="*/ 9948 h 10378"/>
                <a:gd name="connsiteX102" fmla="*/ 7964 w 11927"/>
                <a:gd name="connsiteY102" fmla="*/ 10120 h 10378"/>
                <a:gd name="connsiteX103" fmla="*/ 7964 w 11927"/>
                <a:gd name="connsiteY103" fmla="*/ 10334 h 10378"/>
                <a:gd name="connsiteX104" fmla="*/ 8134 w 11927"/>
                <a:gd name="connsiteY104" fmla="*/ 10334 h 10378"/>
                <a:gd name="connsiteX105" fmla="*/ 8134 w 11927"/>
                <a:gd name="connsiteY105" fmla="*/ 9774 h 10378"/>
                <a:gd name="connsiteX106" fmla="*/ 8134 w 11927"/>
                <a:gd name="connsiteY106" fmla="*/ 9559 h 10378"/>
                <a:gd name="connsiteX107" fmla="*/ 8098 w 11927"/>
                <a:gd name="connsiteY107" fmla="*/ 9473 h 10378"/>
                <a:gd name="connsiteX108" fmla="*/ 8032 w 11927"/>
                <a:gd name="connsiteY108" fmla="*/ 9343 h 10378"/>
                <a:gd name="connsiteX109" fmla="*/ 7998 w 11927"/>
                <a:gd name="connsiteY109" fmla="*/ 9256 h 10378"/>
                <a:gd name="connsiteX110" fmla="*/ 7964 w 11927"/>
                <a:gd name="connsiteY110" fmla="*/ 9256 h 10378"/>
                <a:gd name="connsiteX111" fmla="*/ 7155 w 11927"/>
                <a:gd name="connsiteY111" fmla="*/ 8998 h 10378"/>
                <a:gd name="connsiteX112" fmla="*/ 7693 w 11927"/>
                <a:gd name="connsiteY112" fmla="*/ 8825 h 10378"/>
                <a:gd name="connsiteX113" fmla="*/ 7964 w 11927"/>
                <a:gd name="connsiteY113" fmla="*/ 8091 h 10378"/>
                <a:gd name="connsiteX114" fmla="*/ 7864 w 11927"/>
                <a:gd name="connsiteY114" fmla="*/ 8005 h 10378"/>
                <a:gd name="connsiteX115" fmla="*/ 7762 w 11927"/>
                <a:gd name="connsiteY115" fmla="*/ 7919 h 10378"/>
                <a:gd name="connsiteX116" fmla="*/ 7693 w 11927"/>
                <a:gd name="connsiteY116" fmla="*/ 7790 h 10378"/>
                <a:gd name="connsiteX117" fmla="*/ 7661 w 11927"/>
                <a:gd name="connsiteY117" fmla="*/ 7661 h 10378"/>
                <a:gd name="connsiteX118" fmla="*/ 7661 w 11927"/>
                <a:gd name="connsiteY118" fmla="*/ 7530 h 10378"/>
                <a:gd name="connsiteX119" fmla="*/ 7661 w 11927"/>
                <a:gd name="connsiteY119" fmla="*/ 7530 h 10378"/>
                <a:gd name="connsiteX120" fmla="*/ 7592 w 11927"/>
                <a:gd name="connsiteY120" fmla="*/ 7358 h 10378"/>
                <a:gd name="connsiteX121" fmla="*/ 7559 w 11927"/>
                <a:gd name="connsiteY121" fmla="*/ 6972 h 10378"/>
                <a:gd name="connsiteX122" fmla="*/ 7525 w 11927"/>
                <a:gd name="connsiteY122" fmla="*/ 6410 h 10378"/>
                <a:gd name="connsiteX123" fmla="*/ 7525 w 11927"/>
                <a:gd name="connsiteY123" fmla="*/ 5849 h 10378"/>
                <a:gd name="connsiteX124" fmla="*/ 7592 w 11927"/>
                <a:gd name="connsiteY124" fmla="*/ 5460 h 10378"/>
                <a:gd name="connsiteX125" fmla="*/ 7795 w 11927"/>
                <a:gd name="connsiteY125" fmla="*/ 5287 h 10378"/>
                <a:gd name="connsiteX126" fmla="*/ 8032 w 11927"/>
                <a:gd name="connsiteY126" fmla="*/ 5159 h 10378"/>
                <a:gd name="connsiteX127" fmla="*/ 8235 w 11927"/>
                <a:gd name="connsiteY127" fmla="*/ 5116 h 10378"/>
                <a:gd name="connsiteX128" fmla="*/ 8335 w 11927"/>
                <a:gd name="connsiteY128" fmla="*/ 5116 h 10378"/>
                <a:gd name="connsiteX129" fmla="*/ 8335 w 11927"/>
                <a:gd name="connsiteY129" fmla="*/ 5116 h 10378"/>
                <a:gd name="connsiteX130" fmla="*/ 8438 w 11927"/>
                <a:gd name="connsiteY130" fmla="*/ 5116 h 10378"/>
                <a:gd name="connsiteX131" fmla="*/ 8639 w 11927"/>
                <a:gd name="connsiteY131" fmla="*/ 5159 h 10378"/>
                <a:gd name="connsiteX132" fmla="*/ 8909 w 11927"/>
                <a:gd name="connsiteY132" fmla="*/ 5287 h 10378"/>
                <a:gd name="connsiteX133" fmla="*/ 9113 w 11927"/>
                <a:gd name="connsiteY133" fmla="*/ 5460 h 10378"/>
                <a:gd name="connsiteX134" fmla="*/ 9213 w 11927"/>
                <a:gd name="connsiteY134" fmla="*/ 5849 h 10378"/>
                <a:gd name="connsiteX135" fmla="*/ 9180 w 11927"/>
                <a:gd name="connsiteY135" fmla="*/ 6410 h 10378"/>
                <a:gd name="connsiteX136" fmla="*/ 9113 w 11927"/>
                <a:gd name="connsiteY136" fmla="*/ 6972 h 10378"/>
                <a:gd name="connsiteX137" fmla="*/ 9078 w 11927"/>
                <a:gd name="connsiteY137" fmla="*/ 7358 h 10378"/>
                <a:gd name="connsiteX138" fmla="*/ 9078 w 11927"/>
                <a:gd name="connsiteY138" fmla="*/ 7530 h 10378"/>
                <a:gd name="connsiteX139" fmla="*/ 9078 w 11927"/>
                <a:gd name="connsiteY139" fmla="*/ 7530 h 10378"/>
                <a:gd name="connsiteX140" fmla="*/ 9011 w 11927"/>
                <a:gd name="connsiteY140" fmla="*/ 7661 h 10378"/>
                <a:gd name="connsiteX141" fmla="*/ 8978 w 11927"/>
                <a:gd name="connsiteY141" fmla="*/ 7790 h 10378"/>
                <a:gd name="connsiteX142" fmla="*/ 8909 w 11927"/>
                <a:gd name="connsiteY142" fmla="*/ 7919 h 10378"/>
                <a:gd name="connsiteX143" fmla="*/ 8877 w 11927"/>
                <a:gd name="connsiteY143" fmla="*/ 8005 h 10378"/>
                <a:gd name="connsiteX144" fmla="*/ 8775 w 11927"/>
                <a:gd name="connsiteY144" fmla="*/ 8091 h 10378"/>
                <a:gd name="connsiteX145" fmla="*/ 8978 w 11927"/>
                <a:gd name="connsiteY145" fmla="*/ 8825 h 10378"/>
                <a:gd name="connsiteX146" fmla="*/ 9992 w 11927"/>
                <a:gd name="connsiteY146" fmla="*/ 9126 h 10378"/>
                <a:gd name="connsiteX147" fmla="*/ 9992 w 11927"/>
                <a:gd name="connsiteY147" fmla="*/ 9126 h 10378"/>
                <a:gd name="connsiteX148" fmla="*/ 10058 w 11927"/>
                <a:gd name="connsiteY148" fmla="*/ 9213 h 10378"/>
                <a:gd name="connsiteX149" fmla="*/ 10093 w 11927"/>
                <a:gd name="connsiteY149" fmla="*/ 9256 h 10378"/>
                <a:gd name="connsiteX150" fmla="*/ 10093 w 11927"/>
                <a:gd name="connsiteY150" fmla="*/ 9384 h 10378"/>
                <a:gd name="connsiteX151" fmla="*/ 10125 w 11927"/>
                <a:gd name="connsiteY151" fmla="*/ 9516 h 10378"/>
                <a:gd name="connsiteX152" fmla="*/ 10125 w 11927"/>
                <a:gd name="connsiteY1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91 w 11927"/>
                <a:gd name="connsiteY66" fmla="*/ 7100 h 10378"/>
                <a:gd name="connsiteX67" fmla="*/ 4823 w 11927"/>
                <a:gd name="connsiteY67" fmla="*/ 6582 h 10378"/>
                <a:gd name="connsiteX68" fmla="*/ 4790 w 11927"/>
                <a:gd name="connsiteY68" fmla="*/ 6022 h 10378"/>
                <a:gd name="connsiteX69" fmla="*/ 4790 w 11927"/>
                <a:gd name="connsiteY69" fmla="*/ 5547 h 10378"/>
                <a:gd name="connsiteX70" fmla="*/ 4823 w 11927"/>
                <a:gd name="connsiteY70" fmla="*/ 5159 h 10378"/>
                <a:gd name="connsiteX71" fmla="*/ 5025 w 11927"/>
                <a:gd name="connsiteY71" fmla="*/ 4856 h 10378"/>
                <a:gd name="connsiteX72" fmla="*/ 5263 w 11927"/>
                <a:gd name="connsiteY72" fmla="*/ 4727 h 10378"/>
                <a:gd name="connsiteX73" fmla="*/ 5499 w 11927"/>
                <a:gd name="connsiteY73" fmla="*/ 4598 h 10378"/>
                <a:gd name="connsiteX74" fmla="*/ 5701 w 11927"/>
                <a:gd name="connsiteY74" fmla="*/ 4598 h 10378"/>
                <a:gd name="connsiteX75" fmla="*/ 5804 w 11927"/>
                <a:gd name="connsiteY75" fmla="*/ 4598 h 10378"/>
                <a:gd name="connsiteX76" fmla="*/ 5804 w 11927"/>
                <a:gd name="connsiteY76" fmla="*/ 4598 h 10378"/>
                <a:gd name="connsiteX77" fmla="*/ 5871 w 11927"/>
                <a:gd name="connsiteY77" fmla="*/ 4598 h 10378"/>
                <a:gd name="connsiteX78" fmla="*/ 6040 w 11927"/>
                <a:gd name="connsiteY78" fmla="*/ 4598 h 10378"/>
                <a:gd name="connsiteX79" fmla="*/ 6275 w 11927"/>
                <a:gd name="connsiteY79" fmla="*/ 4727 h 10378"/>
                <a:gd name="connsiteX80" fmla="*/ 6544 w 11927"/>
                <a:gd name="connsiteY80" fmla="*/ 4856 h 10378"/>
                <a:gd name="connsiteX81" fmla="*/ 6714 w 11927"/>
                <a:gd name="connsiteY81" fmla="*/ 5159 h 10378"/>
                <a:gd name="connsiteX82" fmla="*/ 6816 w 11927"/>
                <a:gd name="connsiteY82" fmla="*/ 5547 h 10378"/>
                <a:gd name="connsiteX83" fmla="*/ 6781 w 11927"/>
                <a:gd name="connsiteY83" fmla="*/ 6022 h 10378"/>
                <a:gd name="connsiteX84" fmla="*/ 6781 w 11927"/>
                <a:gd name="connsiteY84" fmla="*/ 6582 h 10378"/>
                <a:gd name="connsiteX85" fmla="*/ 6681 w 11927"/>
                <a:gd name="connsiteY85" fmla="*/ 7100 h 10378"/>
                <a:gd name="connsiteX86" fmla="*/ 6681 w 11927"/>
                <a:gd name="connsiteY86" fmla="*/ 7401 h 10378"/>
                <a:gd name="connsiteX87" fmla="*/ 6648 w 11927"/>
                <a:gd name="connsiteY87" fmla="*/ 7530 h 10378"/>
                <a:gd name="connsiteX88" fmla="*/ 6648 w 11927"/>
                <a:gd name="connsiteY88" fmla="*/ 7575 h 10378"/>
                <a:gd name="connsiteX89" fmla="*/ 6648 w 11927"/>
                <a:gd name="connsiteY89" fmla="*/ 7661 h 10378"/>
                <a:gd name="connsiteX90" fmla="*/ 6579 w 11927"/>
                <a:gd name="connsiteY90" fmla="*/ 7833 h 10378"/>
                <a:gd name="connsiteX91" fmla="*/ 6478 w 11927"/>
                <a:gd name="connsiteY91" fmla="*/ 7962 h 10378"/>
                <a:gd name="connsiteX92" fmla="*/ 6444 w 11927"/>
                <a:gd name="connsiteY92" fmla="*/ 8091 h 10378"/>
                <a:gd name="connsiteX93" fmla="*/ 6275 w 11927"/>
                <a:gd name="connsiteY93" fmla="*/ 8221 h 10378"/>
                <a:gd name="connsiteX94" fmla="*/ 6544 w 11927"/>
                <a:gd name="connsiteY94" fmla="*/ 9084 h 10378"/>
                <a:gd name="connsiteX95" fmla="*/ 7762 w 11927"/>
                <a:gd name="connsiteY95" fmla="*/ 9473 h 10378"/>
                <a:gd name="connsiteX96" fmla="*/ 7762 w 11927"/>
                <a:gd name="connsiteY96" fmla="*/ 9516 h 10378"/>
                <a:gd name="connsiteX97" fmla="*/ 7795 w 11927"/>
                <a:gd name="connsiteY97" fmla="*/ 9559 h 10378"/>
                <a:gd name="connsiteX98" fmla="*/ 7864 w 11927"/>
                <a:gd name="connsiteY98" fmla="*/ 9646 h 10378"/>
                <a:gd name="connsiteX99" fmla="*/ 7897 w 11927"/>
                <a:gd name="connsiteY99" fmla="*/ 9774 h 10378"/>
                <a:gd name="connsiteX100" fmla="*/ 7964 w 11927"/>
                <a:gd name="connsiteY100" fmla="*/ 9948 h 10378"/>
                <a:gd name="connsiteX101" fmla="*/ 7964 w 11927"/>
                <a:gd name="connsiteY101" fmla="*/ 10120 h 10378"/>
                <a:gd name="connsiteX102" fmla="*/ 7964 w 11927"/>
                <a:gd name="connsiteY102" fmla="*/ 10334 h 10378"/>
                <a:gd name="connsiteX103" fmla="*/ 8134 w 11927"/>
                <a:gd name="connsiteY103" fmla="*/ 10334 h 10378"/>
                <a:gd name="connsiteX104" fmla="*/ 8134 w 11927"/>
                <a:gd name="connsiteY104" fmla="*/ 9774 h 10378"/>
                <a:gd name="connsiteX105" fmla="*/ 8134 w 11927"/>
                <a:gd name="connsiteY105" fmla="*/ 9559 h 10378"/>
                <a:gd name="connsiteX106" fmla="*/ 8098 w 11927"/>
                <a:gd name="connsiteY106" fmla="*/ 9473 h 10378"/>
                <a:gd name="connsiteX107" fmla="*/ 8032 w 11927"/>
                <a:gd name="connsiteY107" fmla="*/ 9343 h 10378"/>
                <a:gd name="connsiteX108" fmla="*/ 7998 w 11927"/>
                <a:gd name="connsiteY108" fmla="*/ 9256 h 10378"/>
                <a:gd name="connsiteX109" fmla="*/ 7964 w 11927"/>
                <a:gd name="connsiteY109" fmla="*/ 9256 h 10378"/>
                <a:gd name="connsiteX110" fmla="*/ 7155 w 11927"/>
                <a:gd name="connsiteY110" fmla="*/ 8998 h 10378"/>
                <a:gd name="connsiteX111" fmla="*/ 7693 w 11927"/>
                <a:gd name="connsiteY111" fmla="*/ 8825 h 10378"/>
                <a:gd name="connsiteX112" fmla="*/ 7964 w 11927"/>
                <a:gd name="connsiteY112" fmla="*/ 8091 h 10378"/>
                <a:gd name="connsiteX113" fmla="*/ 7864 w 11927"/>
                <a:gd name="connsiteY113" fmla="*/ 8005 h 10378"/>
                <a:gd name="connsiteX114" fmla="*/ 7762 w 11927"/>
                <a:gd name="connsiteY114" fmla="*/ 7919 h 10378"/>
                <a:gd name="connsiteX115" fmla="*/ 7693 w 11927"/>
                <a:gd name="connsiteY115" fmla="*/ 7790 h 10378"/>
                <a:gd name="connsiteX116" fmla="*/ 7661 w 11927"/>
                <a:gd name="connsiteY116" fmla="*/ 7661 h 10378"/>
                <a:gd name="connsiteX117" fmla="*/ 7661 w 11927"/>
                <a:gd name="connsiteY117" fmla="*/ 7530 h 10378"/>
                <a:gd name="connsiteX118" fmla="*/ 7661 w 11927"/>
                <a:gd name="connsiteY118" fmla="*/ 7530 h 10378"/>
                <a:gd name="connsiteX119" fmla="*/ 7592 w 11927"/>
                <a:gd name="connsiteY119" fmla="*/ 7358 h 10378"/>
                <a:gd name="connsiteX120" fmla="*/ 7559 w 11927"/>
                <a:gd name="connsiteY120" fmla="*/ 6972 h 10378"/>
                <a:gd name="connsiteX121" fmla="*/ 7525 w 11927"/>
                <a:gd name="connsiteY121" fmla="*/ 6410 h 10378"/>
                <a:gd name="connsiteX122" fmla="*/ 7525 w 11927"/>
                <a:gd name="connsiteY122" fmla="*/ 5849 h 10378"/>
                <a:gd name="connsiteX123" fmla="*/ 7592 w 11927"/>
                <a:gd name="connsiteY123" fmla="*/ 5460 h 10378"/>
                <a:gd name="connsiteX124" fmla="*/ 7795 w 11927"/>
                <a:gd name="connsiteY124" fmla="*/ 5287 h 10378"/>
                <a:gd name="connsiteX125" fmla="*/ 8032 w 11927"/>
                <a:gd name="connsiteY125" fmla="*/ 5159 h 10378"/>
                <a:gd name="connsiteX126" fmla="*/ 8235 w 11927"/>
                <a:gd name="connsiteY126" fmla="*/ 5116 h 10378"/>
                <a:gd name="connsiteX127" fmla="*/ 8335 w 11927"/>
                <a:gd name="connsiteY127" fmla="*/ 5116 h 10378"/>
                <a:gd name="connsiteX128" fmla="*/ 8335 w 11927"/>
                <a:gd name="connsiteY128" fmla="*/ 5116 h 10378"/>
                <a:gd name="connsiteX129" fmla="*/ 8438 w 11927"/>
                <a:gd name="connsiteY129" fmla="*/ 5116 h 10378"/>
                <a:gd name="connsiteX130" fmla="*/ 8639 w 11927"/>
                <a:gd name="connsiteY130" fmla="*/ 5159 h 10378"/>
                <a:gd name="connsiteX131" fmla="*/ 8909 w 11927"/>
                <a:gd name="connsiteY131" fmla="*/ 5287 h 10378"/>
                <a:gd name="connsiteX132" fmla="*/ 9113 w 11927"/>
                <a:gd name="connsiteY132" fmla="*/ 5460 h 10378"/>
                <a:gd name="connsiteX133" fmla="*/ 9213 w 11927"/>
                <a:gd name="connsiteY133" fmla="*/ 5849 h 10378"/>
                <a:gd name="connsiteX134" fmla="*/ 9180 w 11927"/>
                <a:gd name="connsiteY134" fmla="*/ 6410 h 10378"/>
                <a:gd name="connsiteX135" fmla="*/ 9113 w 11927"/>
                <a:gd name="connsiteY135" fmla="*/ 6972 h 10378"/>
                <a:gd name="connsiteX136" fmla="*/ 9078 w 11927"/>
                <a:gd name="connsiteY136" fmla="*/ 7358 h 10378"/>
                <a:gd name="connsiteX137" fmla="*/ 9078 w 11927"/>
                <a:gd name="connsiteY137" fmla="*/ 7530 h 10378"/>
                <a:gd name="connsiteX138" fmla="*/ 9078 w 11927"/>
                <a:gd name="connsiteY138" fmla="*/ 7530 h 10378"/>
                <a:gd name="connsiteX139" fmla="*/ 9011 w 11927"/>
                <a:gd name="connsiteY139" fmla="*/ 7661 h 10378"/>
                <a:gd name="connsiteX140" fmla="*/ 8978 w 11927"/>
                <a:gd name="connsiteY140" fmla="*/ 7790 h 10378"/>
                <a:gd name="connsiteX141" fmla="*/ 8909 w 11927"/>
                <a:gd name="connsiteY141" fmla="*/ 7919 h 10378"/>
                <a:gd name="connsiteX142" fmla="*/ 8877 w 11927"/>
                <a:gd name="connsiteY142" fmla="*/ 8005 h 10378"/>
                <a:gd name="connsiteX143" fmla="*/ 8775 w 11927"/>
                <a:gd name="connsiteY143" fmla="*/ 8091 h 10378"/>
                <a:gd name="connsiteX144" fmla="*/ 8978 w 11927"/>
                <a:gd name="connsiteY144" fmla="*/ 8825 h 10378"/>
                <a:gd name="connsiteX145" fmla="*/ 9992 w 11927"/>
                <a:gd name="connsiteY145" fmla="*/ 9126 h 10378"/>
                <a:gd name="connsiteX146" fmla="*/ 9992 w 11927"/>
                <a:gd name="connsiteY146" fmla="*/ 9126 h 10378"/>
                <a:gd name="connsiteX147" fmla="*/ 10058 w 11927"/>
                <a:gd name="connsiteY147" fmla="*/ 9213 h 10378"/>
                <a:gd name="connsiteX148" fmla="*/ 10093 w 11927"/>
                <a:gd name="connsiteY148" fmla="*/ 9256 h 10378"/>
                <a:gd name="connsiteX149" fmla="*/ 10093 w 11927"/>
                <a:gd name="connsiteY149" fmla="*/ 9384 h 10378"/>
                <a:gd name="connsiteX150" fmla="*/ 10125 w 11927"/>
                <a:gd name="connsiteY150" fmla="*/ 9516 h 10378"/>
                <a:gd name="connsiteX151" fmla="*/ 10125 w 11927"/>
                <a:gd name="connsiteY1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23 w 11927"/>
                <a:gd name="connsiteY66" fmla="*/ 6582 h 10378"/>
                <a:gd name="connsiteX67" fmla="*/ 4790 w 11927"/>
                <a:gd name="connsiteY67" fmla="*/ 6022 h 10378"/>
                <a:gd name="connsiteX68" fmla="*/ 4790 w 11927"/>
                <a:gd name="connsiteY68" fmla="*/ 5547 h 10378"/>
                <a:gd name="connsiteX69" fmla="*/ 4823 w 11927"/>
                <a:gd name="connsiteY69" fmla="*/ 5159 h 10378"/>
                <a:gd name="connsiteX70" fmla="*/ 5025 w 11927"/>
                <a:gd name="connsiteY70" fmla="*/ 4856 h 10378"/>
                <a:gd name="connsiteX71" fmla="*/ 5263 w 11927"/>
                <a:gd name="connsiteY71" fmla="*/ 4727 h 10378"/>
                <a:gd name="connsiteX72" fmla="*/ 5499 w 11927"/>
                <a:gd name="connsiteY72" fmla="*/ 4598 h 10378"/>
                <a:gd name="connsiteX73" fmla="*/ 5701 w 11927"/>
                <a:gd name="connsiteY73" fmla="*/ 4598 h 10378"/>
                <a:gd name="connsiteX74" fmla="*/ 5804 w 11927"/>
                <a:gd name="connsiteY74" fmla="*/ 4598 h 10378"/>
                <a:gd name="connsiteX75" fmla="*/ 5804 w 11927"/>
                <a:gd name="connsiteY75" fmla="*/ 4598 h 10378"/>
                <a:gd name="connsiteX76" fmla="*/ 5871 w 11927"/>
                <a:gd name="connsiteY76" fmla="*/ 4598 h 10378"/>
                <a:gd name="connsiteX77" fmla="*/ 6040 w 11927"/>
                <a:gd name="connsiteY77" fmla="*/ 4598 h 10378"/>
                <a:gd name="connsiteX78" fmla="*/ 6275 w 11927"/>
                <a:gd name="connsiteY78" fmla="*/ 4727 h 10378"/>
                <a:gd name="connsiteX79" fmla="*/ 6544 w 11927"/>
                <a:gd name="connsiteY79" fmla="*/ 4856 h 10378"/>
                <a:gd name="connsiteX80" fmla="*/ 6714 w 11927"/>
                <a:gd name="connsiteY80" fmla="*/ 5159 h 10378"/>
                <a:gd name="connsiteX81" fmla="*/ 6816 w 11927"/>
                <a:gd name="connsiteY81" fmla="*/ 5547 h 10378"/>
                <a:gd name="connsiteX82" fmla="*/ 6781 w 11927"/>
                <a:gd name="connsiteY82" fmla="*/ 6022 h 10378"/>
                <a:gd name="connsiteX83" fmla="*/ 6781 w 11927"/>
                <a:gd name="connsiteY83" fmla="*/ 6582 h 10378"/>
                <a:gd name="connsiteX84" fmla="*/ 6681 w 11927"/>
                <a:gd name="connsiteY84" fmla="*/ 7100 h 10378"/>
                <a:gd name="connsiteX85" fmla="*/ 6681 w 11927"/>
                <a:gd name="connsiteY85" fmla="*/ 7401 h 10378"/>
                <a:gd name="connsiteX86" fmla="*/ 6648 w 11927"/>
                <a:gd name="connsiteY86" fmla="*/ 7530 h 10378"/>
                <a:gd name="connsiteX87" fmla="*/ 6648 w 11927"/>
                <a:gd name="connsiteY87" fmla="*/ 7575 h 10378"/>
                <a:gd name="connsiteX88" fmla="*/ 6648 w 11927"/>
                <a:gd name="connsiteY88" fmla="*/ 7661 h 10378"/>
                <a:gd name="connsiteX89" fmla="*/ 6579 w 11927"/>
                <a:gd name="connsiteY89" fmla="*/ 7833 h 10378"/>
                <a:gd name="connsiteX90" fmla="*/ 6478 w 11927"/>
                <a:gd name="connsiteY90" fmla="*/ 7962 h 10378"/>
                <a:gd name="connsiteX91" fmla="*/ 6444 w 11927"/>
                <a:gd name="connsiteY91" fmla="*/ 8091 h 10378"/>
                <a:gd name="connsiteX92" fmla="*/ 6275 w 11927"/>
                <a:gd name="connsiteY92" fmla="*/ 8221 h 10378"/>
                <a:gd name="connsiteX93" fmla="*/ 6544 w 11927"/>
                <a:gd name="connsiteY93" fmla="*/ 9084 h 10378"/>
                <a:gd name="connsiteX94" fmla="*/ 7762 w 11927"/>
                <a:gd name="connsiteY94" fmla="*/ 9473 h 10378"/>
                <a:gd name="connsiteX95" fmla="*/ 7762 w 11927"/>
                <a:gd name="connsiteY95" fmla="*/ 9516 h 10378"/>
                <a:gd name="connsiteX96" fmla="*/ 7795 w 11927"/>
                <a:gd name="connsiteY96" fmla="*/ 9559 h 10378"/>
                <a:gd name="connsiteX97" fmla="*/ 7864 w 11927"/>
                <a:gd name="connsiteY97" fmla="*/ 9646 h 10378"/>
                <a:gd name="connsiteX98" fmla="*/ 7897 w 11927"/>
                <a:gd name="connsiteY98" fmla="*/ 9774 h 10378"/>
                <a:gd name="connsiteX99" fmla="*/ 7964 w 11927"/>
                <a:gd name="connsiteY99" fmla="*/ 9948 h 10378"/>
                <a:gd name="connsiteX100" fmla="*/ 7964 w 11927"/>
                <a:gd name="connsiteY100" fmla="*/ 10120 h 10378"/>
                <a:gd name="connsiteX101" fmla="*/ 7964 w 11927"/>
                <a:gd name="connsiteY101" fmla="*/ 10334 h 10378"/>
                <a:gd name="connsiteX102" fmla="*/ 8134 w 11927"/>
                <a:gd name="connsiteY102" fmla="*/ 10334 h 10378"/>
                <a:gd name="connsiteX103" fmla="*/ 8134 w 11927"/>
                <a:gd name="connsiteY103" fmla="*/ 9774 h 10378"/>
                <a:gd name="connsiteX104" fmla="*/ 8134 w 11927"/>
                <a:gd name="connsiteY104" fmla="*/ 9559 h 10378"/>
                <a:gd name="connsiteX105" fmla="*/ 8098 w 11927"/>
                <a:gd name="connsiteY105" fmla="*/ 9473 h 10378"/>
                <a:gd name="connsiteX106" fmla="*/ 8032 w 11927"/>
                <a:gd name="connsiteY106" fmla="*/ 9343 h 10378"/>
                <a:gd name="connsiteX107" fmla="*/ 7998 w 11927"/>
                <a:gd name="connsiteY107" fmla="*/ 9256 h 10378"/>
                <a:gd name="connsiteX108" fmla="*/ 7964 w 11927"/>
                <a:gd name="connsiteY108" fmla="*/ 9256 h 10378"/>
                <a:gd name="connsiteX109" fmla="*/ 7155 w 11927"/>
                <a:gd name="connsiteY109" fmla="*/ 8998 h 10378"/>
                <a:gd name="connsiteX110" fmla="*/ 7693 w 11927"/>
                <a:gd name="connsiteY110" fmla="*/ 8825 h 10378"/>
                <a:gd name="connsiteX111" fmla="*/ 7964 w 11927"/>
                <a:gd name="connsiteY111" fmla="*/ 8091 h 10378"/>
                <a:gd name="connsiteX112" fmla="*/ 7864 w 11927"/>
                <a:gd name="connsiteY112" fmla="*/ 8005 h 10378"/>
                <a:gd name="connsiteX113" fmla="*/ 7762 w 11927"/>
                <a:gd name="connsiteY113" fmla="*/ 7919 h 10378"/>
                <a:gd name="connsiteX114" fmla="*/ 7693 w 11927"/>
                <a:gd name="connsiteY114" fmla="*/ 7790 h 10378"/>
                <a:gd name="connsiteX115" fmla="*/ 7661 w 11927"/>
                <a:gd name="connsiteY115" fmla="*/ 7661 h 10378"/>
                <a:gd name="connsiteX116" fmla="*/ 7661 w 11927"/>
                <a:gd name="connsiteY116" fmla="*/ 7530 h 10378"/>
                <a:gd name="connsiteX117" fmla="*/ 7661 w 11927"/>
                <a:gd name="connsiteY117" fmla="*/ 7530 h 10378"/>
                <a:gd name="connsiteX118" fmla="*/ 7592 w 11927"/>
                <a:gd name="connsiteY118" fmla="*/ 7358 h 10378"/>
                <a:gd name="connsiteX119" fmla="*/ 7559 w 11927"/>
                <a:gd name="connsiteY119" fmla="*/ 6972 h 10378"/>
                <a:gd name="connsiteX120" fmla="*/ 7525 w 11927"/>
                <a:gd name="connsiteY120" fmla="*/ 6410 h 10378"/>
                <a:gd name="connsiteX121" fmla="*/ 7525 w 11927"/>
                <a:gd name="connsiteY121" fmla="*/ 5849 h 10378"/>
                <a:gd name="connsiteX122" fmla="*/ 7592 w 11927"/>
                <a:gd name="connsiteY122" fmla="*/ 5460 h 10378"/>
                <a:gd name="connsiteX123" fmla="*/ 7795 w 11927"/>
                <a:gd name="connsiteY123" fmla="*/ 5287 h 10378"/>
                <a:gd name="connsiteX124" fmla="*/ 8032 w 11927"/>
                <a:gd name="connsiteY124" fmla="*/ 5159 h 10378"/>
                <a:gd name="connsiteX125" fmla="*/ 8235 w 11927"/>
                <a:gd name="connsiteY125" fmla="*/ 5116 h 10378"/>
                <a:gd name="connsiteX126" fmla="*/ 8335 w 11927"/>
                <a:gd name="connsiteY126" fmla="*/ 5116 h 10378"/>
                <a:gd name="connsiteX127" fmla="*/ 8335 w 11927"/>
                <a:gd name="connsiteY127" fmla="*/ 5116 h 10378"/>
                <a:gd name="connsiteX128" fmla="*/ 8438 w 11927"/>
                <a:gd name="connsiteY128" fmla="*/ 5116 h 10378"/>
                <a:gd name="connsiteX129" fmla="*/ 8639 w 11927"/>
                <a:gd name="connsiteY129" fmla="*/ 5159 h 10378"/>
                <a:gd name="connsiteX130" fmla="*/ 8909 w 11927"/>
                <a:gd name="connsiteY130" fmla="*/ 5287 h 10378"/>
                <a:gd name="connsiteX131" fmla="*/ 9113 w 11927"/>
                <a:gd name="connsiteY131" fmla="*/ 5460 h 10378"/>
                <a:gd name="connsiteX132" fmla="*/ 9213 w 11927"/>
                <a:gd name="connsiteY132" fmla="*/ 5849 h 10378"/>
                <a:gd name="connsiteX133" fmla="*/ 9180 w 11927"/>
                <a:gd name="connsiteY133" fmla="*/ 6410 h 10378"/>
                <a:gd name="connsiteX134" fmla="*/ 9113 w 11927"/>
                <a:gd name="connsiteY134" fmla="*/ 6972 h 10378"/>
                <a:gd name="connsiteX135" fmla="*/ 9078 w 11927"/>
                <a:gd name="connsiteY135" fmla="*/ 7358 h 10378"/>
                <a:gd name="connsiteX136" fmla="*/ 9078 w 11927"/>
                <a:gd name="connsiteY136" fmla="*/ 7530 h 10378"/>
                <a:gd name="connsiteX137" fmla="*/ 9078 w 11927"/>
                <a:gd name="connsiteY137" fmla="*/ 7530 h 10378"/>
                <a:gd name="connsiteX138" fmla="*/ 9011 w 11927"/>
                <a:gd name="connsiteY138" fmla="*/ 7661 h 10378"/>
                <a:gd name="connsiteX139" fmla="*/ 8978 w 11927"/>
                <a:gd name="connsiteY139" fmla="*/ 7790 h 10378"/>
                <a:gd name="connsiteX140" fmla="*/ 8909 w 11927"/>
                <a:gd name="connsiteY140" fmla="*/ 7919 h 10378"/>
                <a:gd name="connsiteX141" fmla="*/ 8877 w 11927"/>
                <a:gd name="connsiteY141" fmla="*/ 8005 h 10378"/>
                <a:gd name="connsiteX142" fmla="*/ 8775 w 11927"/>
                <a:gd name="connsiteY142" fmla="*/ 8091 h 10378"/>
                <a:gd name="connsiteX143" fmla="*/ 8978 w 11927"/>
                <a:gd name="connsiteY143" fmla="*/ 8825 h 10378"/>
                <a:gd name="connsiteX144" fmla="*/ 9992 w 11927"/>
                <a:gd name="connsiteY144" fmla="*/ 9126 h 10378"/>
                <a:gd name="connsiteX145" fmla="*/ 9992 w 11927"/>
                <a:gd name="connsiteY145" fmla="*/ 9126 h 10378"/>
                <a:gd name="connsiteX146" fmla="*/ 10058 w 11927"/>
                <a:gd name="connsiteY146" fmla="*/ 9213 h 10378"/>
                <a:gd name="connsiteX147" fmla="*/ 10093 w 11927"/>
                <a:gd name="connsiteY147" fmla="*/ 9256 h 10378"/>
                <a:gd name="connsiteX148" fmla="*/ 10093 w 11927"/>
                <a:gd name="connsiteY148" fmla="*/ 9384 h 10378"/>
                <a:gd name="connsiteX149" fmla="*/ 10125 w 11927"/>
                <a:gd name="connsiteY149" fmla="*/ 9516 h 10378"/>
                <a:gd name="connsiteX150" fmla="*/ 10125 w 11927"/>
                <a:gd name="connsiteY1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790 w 11927"/>
                <a:gd name="connsiteY67" fmla="*/ 5547 h 10378"/>
                <a:gd name="connsiteX68" fmla="*/ 4823 w 11927"/>
                <a:gd name="connsiteY68" fmla="*/ 5159 h 10378"/>
                <a:gd name="connsiteX69" fmla="*/ 5025 w 11927"/>
                <a:gd name="connsiteY69" fmla="*/ 4856 h 10378"/>
                <a:gd name="connsiteX70" fmla="*/ 5263 w 11927"/>
                <a:gd name="connsiteY70" fmla="*/ 4727 h 10378"/>
                <a:gd name="connsiteX71" fmla="*/ 5499 w 11927"/>
                <a:gd name="connsiteY71" fmla="*/ 4598 h 10378"/>
                <a:gd name="connsiteX72" fmla="*/ 5701 w 11927"/>
                <a:gd name="connsiteY72" fmla="*/ 4598 h 10378"/>
                <a:gd name="connsiteX73" fmla="*/ 5804 w 11927"/>
                <a:gd name="connsiteY73" fmla="*/ 4598 h 10378"/>
                <a:gd name="connsiteX74" fmla="*/ 5804 w 11927"/>
                <a:gd name="connsiteY74" fmla="*/ 4598 h 10378"/>
                <a:gd name="connsiteX75" fmla="*/ 5871 w 11927"/>
                <a:gd name="connsiteY75" fmla="*/ 4598 h 10378"/>
                <a:gd name="connsiteX76" fmla="*/ 6040 w 11927"/>
                <a:gd name="connsiteY76" fmla="*/ 4598 h 10378"/>
                <a:gd name="connsiteX77" fmla="*/ 6275 w 11927"/>
                <a:gd name="connsiteY77" fmla="*/ 4727 h 10378"/>
                <a:gd name="connsiteX78" fmla="*/ 6544 w 11927"/>
                <a:gd name="connsiteY78" fmla="*/ 4856 h 10378"/>
                <a:gd name="connsiteX79" fmla="*/ 6714 w 11927"/>
                <a:gd name="connsiteY79" fmla="*/ 5159 h 10378"/>
                <a:gd name="connsiteX80" fmla="*/ 6816 w 11927"/>
                <a:gd name="connsiteY80" fmla="*/ 5547 h 10378"/>
                <a:gd name="connsiteX81" fmla="*/ 6781 w 11927"/>
                <a:gd name="connsiteY81" fmla="*/ 6022 h 10378"/>
                <a:gd name="connsiteX82" fmla="*/ 6781 w 11927"/>
                <a:gd name="connsiteY82" fmla="*/ 6582 h 10378"/>
                <a:gd name="connsiteX83" fmla="*/ 6681 w 11927"/>
                <a:gd name="connsiteY83" fmla="*/ 7100 h 10378"/>
                <a:gd name="connsiteX84" fmla="*/ 6681 w 11927"/>
                <a:gd name="connsiteY84" fmla="*/ 7401 h 10378"/>
                <a:gd name="connsiteX85" fmla="*/ 6648 w 11927"/>
                <a:gd name="connsiteY85" fmla="*/ 7530 h 10378"/>
                <a:gd name="connsiteX86" fmla="*/ 6648 w 11927"/>
                <a:gd name="connsiteY86" fmla="*/ 7575 h 10378"/>
                <a:gd name="connsiteX87" fmla="*/ 6648 w 11927"/>
                <a:gd name="connsiteY87" fmla="*/ 7661 h 10378"/>
                <a:gd name="connsiteX88" fmla="*/ 6579 w 11927"/>
                <a:gd name="connsiteY88" fmla="*/ 7833 h 10378"/>
                <a:gd name="connsiteX89" fmla="*/ 6478 w 11927"/>
                <a:gd name="connsiteY89" fmla="*/ 7962 h 10378"/>
                <a:gd name="connsiteX90" fmla="*/ 6444 w 11927"/>
                <a:gd name="connsiteY90" fmla="*/ 8091 h 10378"/>
                <a:gd name="connsiteX91" fmla="*/ 6275 w 11927"/>
                <a:gd name="connsiteY91" fmla="*/ 8221 h 10378"/>
                <a:gd name="connsiteX92" fmla="*/ 6544 w 11927"/>
                <a:gd name="connsiteY92" fmla="*/ 9084 h 10378"/>
                <a:gd name="connsiteX93" fmla="*/ 7762 w 11927"/>
                <a:gd name="connsiteY93" fmla="*/ 9473 h 10378"/>
                <a:gd name="connsiteX94" fmla="*/ 7762 w 11927"/>
                <a:gd name="connsiteY94" fmla="*/ 9516 h 10378"/>
                <a:gd name="connsiteX95" fmla="*/ 7795 w 11927"/>
                <a:gd name="connsiteY95" fmla="*/ 9559 h 10378"/>
                <a:gd name="connsiteX96" fmla="*/ 7864 w 11927"/>
                <a:gd name="connsiteY96" fmla="*/ 9646 h 10378"/>
                <a:gd name="connsiteX97" fmla="*/ 7897 w 11927"/>
                <a:gd name="connsiteY97" fmla="*/ 9774 h 10378"/>
                <a:gd name="connsiteX98" fmla="*/ 7964 w 11927"/>
                <a:gd name="connsiteY98" fmla="*/ 9948 h 10378"/>
                <a:gd name="connsiteX99" fmla="*/ 7964 w 11927"/>
                <a:gd name="connsiteY99" fmla="*/ 10120 h 10378"/>
                <a:gd name="connsiteX100" fmla="*/ 7964 w 11927"/>
                <a:gd name="connsiteY100" fmla="*/ 10334 h 10378"/>
                <a:gd name="connsiteX101" fmla="*/ 8134 w 11927"/>
                <a:gd name="connsiteY101" fmla="*/ 10334 h 10378"/>
                <a:gd name="connsiteX102" fmla="*/ 8134 w 11927"/>
                <a:gd name="connsiteY102" fmla="*/ 9774 h 10378"/>
                <a:gd name="connsiteX103" fmla="*/ 8134 w 11927"/>
                <a:gd name="connsiteY103" fmla="*/ 9559 h 10378"/>
                <a:gd name="connsiteX104" fmla="*/ 8098 w 11927"/>
                <a:gd name="connsiteY104" fmla="*/ 9473 h 10378"/>
                <a:gd name="connsiteX105" fmla="*/ 8032 w 11927"/>
                <a:gd name="connsiteY105" fmla="*/ 9343 h 10378"/>
                <a:gd name="connsiteX106" fmla="*/ 7998 w 11927"/>
                <a:gd name="connsiteY106" fmla="*/ 9256 h 10378"/>
                <a:gd name="connsiteX107" fmla="*/ 7964 w 11927"/>
                <a:gd name="connsiteY107" fmla="*/ 9256 h 10378"/>
                <a:gd name="connsiteX108" fmla="*/ 7155 w 11927"/>
                <a:gd name="connsiteY108" fmla="*/ 8998 h 10378"/>
                <a:gd name="connsiteX109" fmla="*/ 7693 w 11927"/>
                <a:gd name="connsiteY109" fmla="*/ 8825 h 10378"/>
                <a:gd name="connsiteX110" fmla="*/ 7964 w 11927"/>
                <a:gd name="connsiteY110" fmla="*/ 8091 h 10378"/>
                <a:gd name="connsiteX111" fmla="*/ 7864 w 11927"/>
                <a:gd name="connsiteY111" fmla="*/ 8005 h 10378"/>
                <a:gd name="connsiteX112" fmla="*/ 7762 w 11927"/>
                <a:gd name="connsiteY112" fmla="*/ 7919 h 10378"/>
                <a:gd name="connsiteX113" fmla="*/ 7693 w 11927"/>
                <a:gd name="connsiteY113" fmla="*/ 7790 h 10378"/>
                <a:gd name="connsiteX114" fmla="*/ 7661 w 11927"/>
                <a:gd name="connsiteY114" fmla="*/ 7661 h 10378"/>
                <a:gd name="connsiteX115" fmla="*/ 7661 w 11927"/>
                <a:gd name="connsiteY115" fmla="*/ 7530 h 10378"/>
                <a:gd name="connsiteX116" fmla="*/ 7661 w 11927"/>
                <a:gd name="connsiteY116" fmla="*/ 7530 h 10378"/>
                <a:gd name="connsiteX117" fmla="*/ 7592 w 11927"/>
                <a:gd name="connsiteY117" fmla="*/ 7358 h 10378"/>
                <a:gd name="connsiteX118" fmla="*/ 7559 w 11927"/>
                <a:gd name="connsiteY118" fmla="*/ 6972 h 10378"/>
                <a:gd name="connsiteX119" fmla="*/ 7525 w 11927"/>
                <a:gd name="connsiteY119" fmla="*/ 6410 h 10378"/>
                <a:gd name="connsiteX120" fmla="*/ 7525 w 11927"/>
                <a:gd name="connsiteY120" fmla="*/ 5849 h 10378"/>
                <a:gd name="connsiteX121" fmla="*/ 7592 w 11927"/>
                <a:gd name="connsiteY121" fmla="*/ 5460 h 10378"/>
                <a:gd name="connsiteX122" fmla="*/ 7795 w 11927"/>
                <a:gd name="connsiteY122" fmla="*/ 5287 h 10378"/>
                <a:gd name="connsiteX123" fmla="*/ 8032 w 11927"/>
                <a:gd name="connsiteY123" fmla="*/ 5159 h 10378"/>
                <a:gd name="connsiteX124" fmla="*/ 8235 w 11927"/>
                <a:gd name="connsiteY124" fmla="*/ 5116 h 10378"/>
                <a:gd name="connsiteX125" fmla="*/ 8335 w 11927"/>
                <a:gd name="connsiteY125" fmla="*/ 5116 h 10378"/>
                <a:gd name="connsiteX126" fmla="*/ 8335 w 11927"/>
                <a:gd name="connsiteY126" fmla="*/ 5116 h 10378"/>
                <a:gd name="connsiteX127" fmla="*/ 8438 w 11927"/>
                <a:gd name="connsiteY127" fmla="*/ 5116 h 10378"/>
                <a:gd name="connsiteX128" fmla="*/ 8639 w 11927"/>
                <a:gd name="connsiteY128" fmla="*/ 5159 h 10378"/>
                <a:gd name="connsiteX129" fmla="*/ 8909 w 11927"/>
                <a:gd name="connsiteY129" fmla="*/ 5287 h 10378"/>
                <a:gd name="connsiteX130" fmla="*/ 9113 w 11927"/>
                <a:gd name="connsiteY130" fmla="*/ 5460 h 10378"/>
                <a:gd name="connsiteX131" fmla="*/ 9213 w 11927"/>
                <a:gd name="connsiteY131" fmla="*/ 5849 h 10378"/>
                <a:gd name="connsiteX132" fmla="*/ 9180 w 11927"/>
                <a:gd name="connsiteY132" fmla="*/ 6410 h 10378"/>
                <a:gd name="connsiteX133" fmla="*/ 9113 w 11927"/>
                <a:gd name="connsiteY133" fmla="*/ 6972 h 10378"/>
                <a:gd name="connsiteX134" fmla="*/ 9078 w 11927"/>
                <a:gd name="connsiteY134" fmla="*/ 7358 h 10378"/>
                <a:gd name="connsiteX135" fmla="*/ 9078 w 11927"/>
                <a:gd name="connsiteY135" fmla="*/ 7530 h 10378"/>
                <a:gd name="connsiteX136" fmla="*/ 9078 w 11927"/>
                <a:gd name="connsiteY136" fmla="*/ 7530 h 10378"/>
                <a:gd name="connsiteX137" fmla="*/ 9011 w 11927"/>
                <a:gd name="connsiteY137" fmla="*/ 7661 h 10378"/>
                <a:gd name="connsiteX138" fmla="*/ 8978 w 11927"/>
                <a:gd name="connsiteY138" fmla="*/ 7790 h 10378"/>
                <a:gd name="connsiteX139" fmla="*/ 8909 w 11927"/>
                <a:gd name="connsiteY139" fmla="*/ 7919 h 10378"/>
                <a:gd name="connsiteX140" fmla="*/ 8877 w 11927"/>
                <a:gd name="connsiteY140" fmla="*/ 8005 h 10378"/>
                <a:gd name="connsiteX141" fmla="*/ 8775 w 11927"/>
                <a:gd name="connsiteY141" fmla="*/ 8091 h 10378"/>
                <a:gd name="connsiteX142" fmla="*/ 8978 w 11927"/>
                <a:gd name="connsiteY142" fmla="*/ 8825 h 10378"/>
                <a:gd name="connsiteX143" fmla="*/ 9992 w 11927"/>
                <a:gd name="connsiteY143" fmla="*/ 9126 h 10378"/>
                <a:gd name="connsiteX144" fmla="*/ 9992 w 11927"/>
                <a:gd name="connsiteY144" fmla="*/ 9126 h 10378"/>
                <a:gd name="connsiteX145" fmla="*/ 10058 w 11927"/>
                <a:gd name="connsiteY145" fmla="*/ 9213 h 10378"/>
                <a:gd name="connsiteX146" fmla="*/ 10093 w 11927"/>
                <a:gd name="connsiteY146" fmla="*/ 9256 h 10378"/>
                <a:gd name="connsiteX147" fmla="*/ 10093 w 11927"/>
                <a:gd name="connsiteY147" fmla="*/ 9384 h 10378"/>
                <a:gd name="connsiteX148" fmla="*/ 10125 w 11927"/>
                <a:gd name="connsiteY148" fmla="*/ 9516 h 10378"/>
                <a:gd name="connsiteX149" fmla="*/ 10125 w 11927"/>
                <a:gd name="connsiteY14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499 w 11927"/>
                <a:gd name="connsiteY70" fmla="*/ 4598 h 10378"/>
                <a:gd name="connsiteX71" fmla="*/ 5701 w 11927"/>
                <a:gd name="connsiteY71" fmla="*/ 4598 h 10378"/>
                <a:gd name="connsiteX72" fmla="*/ 5804 w 11927"/>
                <a:gd name="connsiteY72" fmla="*/ 4598 h 10378"/>
                <a:gd name="connsiteX73" fmla="*/ 5804 w 11927"/>
                <a:gd name="connsiteY73" fmla="*/ 4598 h 10378"/>
                <a:gd name="connsiteX74" fmla="*/ 5871 w 11927"/>
                <a:gd name="connsiteY74" fmla="*/ 4598 h 10378"/>
                <a:gd name="connsiteX75" fmla="*/ 6040 w 11927"/>
                <a:gd name="connsiteY75" fmla="*/ 4598 h 10378"/>
                <a:gd name="connsiteX76" fmla="*/ 6275 w 11927"/>
                <a:gd name="connsiteY76" fmla="*/ 4727 h 10378"/>
                <a:gd name="connsiteX77" fmla="*/ 6544 w 11927"/>
                <a:gd name="connsiteY77" fmla="*/ 4856 h 10378"/>
                <a:gd name="connsiteX78" fmla="*/ 6714 w 11927"/>
                <a:gd name="connsiteY78" fmla="*/ 5159 h 10378"/>
                <a:gd name="connsiteX79" fmla="*/ 6816 w 11927"/>
                <a:gd name="connsiteY79" fmla="*/ 5547 h 10378"/>
                <a:gd name="connsiteX80" fmla="*/ 6781 w 11927"/>
                <a:gd name="connsiteY80" fmla="*/ 6022 h 10378"/>
                <a:gd name="connsiteX81" fmla="*/ 6781 w 11927"/>
                <a:gd name="connsiteY81" fmla="*/ 6582 h 10378"/>
                <a:gd name="connsiteX82" fmla="*/ 6681 w 11927"/>
                <a:gd name="connsiteY82" fmla="*/ 7100 h 10378"/>
                <a:gd name="connsiteX83" fmla="*/ 6681 w 11927"/>
                <a:gd name="connsiteY83" fmla="*/ 7401 h 10378"/>
                <a:gd name="connsiteX84" fmla="*/ 6648 w 11927"/>
                <a:gd name="connsiteY84" fmla="*/ 7530 h 10378"/>
                <a:gd name="connsiteX85" fmla="*/ 6648 w 11927"/>
                <a:gd name="connsiteY85" fmla="*/ 7575 h 10378"/>
                <a:gd name="connsiteX86" fmla="*/ 6648 w 11927"/>
                <a:gd name="connsiteY86" fmla="*/ 7661 h 10378"/>
                <a:gd name="connsiteX87" fmla="*/ 6579 w 11927"/>
                <a:gd name="connsiteY87" fmla="*/ 7833 h 10378"/>
                <a:gd name="connsiteX88" fmla="*/ 6478 w 11927"/>
                <a:gd name="connsiteY88" fmla="*/ 7962 h 10378"/>
                <a:gd name="connsiteX89" fmla="*/ 6444 w 11927"/>
                <a:gd name="connsiteY89" fmla="*/ 8091 h 10378"/>
                <a:gd name="connsiteX90" fmla="*/ 6275 w 11927"/>
                <a:gd name="connsiteY90" fmla="*/ 8221 h 10378"/>
                <a:gd name="connsiteX91" fmla="*/ 6544 w 11927"/>
                <a:gd name="connsiteY91" fmla="*/ 9084 h 10378"/>
                <a:gd name="connsiteX92" fmla="*/ 7762 w 11927"/>
                <a:gd name="connsiteY92" fmla="*/ 9473 h 10378"/>
                <a:gd name="connsiteX93" fmla="*/ 7762 w 11927"/>
                <a:gd name="connsiteY93" fmla="*/ 9516 h 10378"/>
                <a:gd name="connsiteX94" fmla="*/ 7795 w 11927"/>
                <a:gd name="connsiteY94" fmla="*/ 9559 h 10378"/>
                <a:gd name="connsiteX95" fmla="*/ 7864 w 11927"/>
                <a:gd name="connsiteY95" fmla="*/ 9646 h 10378"/>
                <a:gd name="connsiteX96" fmla="*/ 7897 w 11927"/>
                <a:gd name="connsiteY96" fmla="*/ 9774 h 10378"/>
                <a:gd name="connsiteX97" fmla="*/ 7964 w 11927"/>
                <a:gd name="connsiteY97" fmla="*/ 9948 h 10378"/>
                <a:gd name="connsiteX98" fmla="*/ 7964 w 11927"/>
                <a:gd name="connsiteY98" fmla="*/ 10120 h 10378"/>
                <a:gd name="connsiteX99" fmla="*/ 7964 w 11927"/>
                <a:gd name="connsiteY99" fmla="*/ 10334 h 10378"/>
                <a:gd name="connsiteX100" fmla="*/ 8134 w 11927"/>
                <a:gd name="connsiteY100" fmla="*/ 10334 h 10378"/>
                <a:gd name="connsiteX101" fmla="*/ 8134 w 11927"/>
                <a:gd name="connsiteY101" fmla="*/ 9774 h 10378"/>
                <a:gd name="connsiteX102" fmla="*/ 8134 w 11927"/>
                <a:gd name="connsiteY102" fmla="*/ 9559 h 10378"/>
                <a:gd name="connsiteX103" fmla="*/ 8098 w 11927"/>
                <a:gd name="connsiteY103" fmla="*/ 9473 h 10378"/>
                <a:gd name="connsiteX104" fmla="*/ 8032 w 11927"/>
                <a:gd name="connsiteY104" fmla="*/ 9343 h 10378"/>
                <a:gd name="connsiteX105" fmla="*/ 7998 w 11927"/>
                <a:gd name="connsiteY105" fmla="*/ 9256 h 10378"/>
                <a:gd name="connsiteX106" fmla="*/ 7964 w 11927"/>
                <a:gd name="connsiteY106" fmla="*/ 9256 h 10378"/>
                <a:gd name="connsiteX107" fmla="*/ 7155 w 11927"/>
                <a:gd name="connsiteY107" fmla="*/ 8998 h 10378"/>
                <a:gd name="connsiteX108" fmla="*/ 7693 w 11927"/>
                <a:gd name="connsiteY108" fmla="*/ 8825 h 10378"/>
                <a:gd name="connsiteX109" fmla="*/ 7964 w 11927"/>
                <a:gd name="connsiteY109" fmla="*/ 8091 h 10378"/>
                <a:gd name="connsiteX110" fmla="*/ 7864 w 11927"/>
                <a:gd name="connsiteY110" fmla="*/ 8005 h 10378"/>
                <a:gd name="connsiteX111" fmla="*/ 7762 w 11927"/>
                <a:gd name="connsiteY111" fmla="*/ 7919 h 10378"/>
                <a:gd name="connsiteX112" fmla="*/ 7693 w 11927"/>
                <a:gd name="connsiteY112" fmla="*/ 7790 h 10378"/>
                <a:gd name="connsiteX113" fmla="*/ 7661 w 11927"/>
                <a:gd name="connsiteY113" fmla="*/ 7661 h 10378"/>
                <a:gd name="connsiteX114" fmla="*/ 7661 w 11927"/>
                <a:gd name="connsiteY114" fmla="*/ 7530 h 10378"/>
                <a:gd name="connsiteX115" fmla="*/ 7661 w 11927"/>
                <a:gd name="connsiteY115" fmla="*/ 7530 h 10378"/>
                <a:gd name="connsiteX116" fmla="*/ 7592 w 11927"/>
                <a:gd name="connsiteY116" fmla="*/ 7358 h 10378"/>
                <a:gd name="connsiteX117" fmla="*/ 7559 w 11927"/>
                <a:gd name="connsiteY117" fmla="*/ 6972 h 10378"/>
                <a:gd name="connsiteX118" fmla="*/ 7525 w 11927"/>
                <a:gd name="connsiteY118" fmla="*/ 6410 h 10378"/>
                <a:gd name="connsiteX119" fmla="*/ 7525 w 11927"/>
                <a:gd name="connsiteY119" fmla="*/ 5849 h 10378"/>
                <a:gd name="connsiteX120" fmla="*/ 7592 w 11927"/>
                <a:gd name="connsiteY120" fmla="*/ 5460 h 10378"/>
                <a:gd name="connsiteX121" fmla="*/ 7795 w 11927"/>
                <a:gd name="connsiteY121" fmla="*/ 5287 h 10378"/>
                <a:gd name="connsiteX122" fmla="*/ 8032 w 11927"/>
                <a:gd name="connsiteY122" fmla="*/ 5159 h 10378"/>
                <a:gd name="connsiteX123" fmla="*/ 8235 w 11927"/>
                <a:gd name="connsiteY123" fmla="*/ 5116 h 10378"/>
                <a:gd name="connsiteX124" fmla="*/ 8335 w 11927"/>
                <a:gd name="connsiteY124" fmla="*/ 5116 h 10378"/>
                <a:gd name="connsiteX125" fmla="*/ 8335 w 11927"/>
                <a:gd name="connsiteY125" fmla="*/ 5116 h 10378"/>
                <a:gd name="connsiteX126" fmla="*/ 8438 w 11927"/>
                <a:gd name="connsiteY126" fmla="*/ 5116 h 10378"/>
                <a:gd name="connsiteX127" fmla="*/ 8639 w 11927"/>
                <a:gd name="connsiteY127" fmla="*/ 5159 h 10378"/>
                <a:gd name="connsiteX128" fmla="*/ 8909 w 11927"/>
                <a:gd name="connsiteY128" fmla="*/ 5287 h 10378"/>
                <a:gd name="connsiteX129" fmla="*/ 9113 w 11927"/>
                <a:gd name="connsiteY129" fmla="*/ 5460 h 10378"/>
                <a:gd name="connsiteX130" fmla="*/ 9213 w 11927"/>
                <a:gd name="connsiteY130" fmla="*/ 5849 h 10378"/>
                <a:gd name="connsiteX131" fmla="*/ 9180 w 11927"/>
                <a:gd name="connsiteY131" fmla="*/ 6410 h 10378"/>
                <a:gd name="connsiteX132" fmla="*/ 9113 w 11927"/>
                <a:gd name="connsiteY132" fmla="*/ 6972 h 10378"/>
                <a:gd name="connsiteX133" fmla="*/ 9078 w 11927"/>
                <a:gd name="connsiteY133" fmla="*/ 7358 h 10378"/>
                <a:gd name="connsiteX134" fmla="*/ 9078 w 11927"/>
                <a:gd name="connsiteY134" fmla="*/ 7530 h 10378"/>
                <a:gd name="connsiteX135" fmla="*/ 9078 w 11927"/>
                <a:gd name="connsiteY135" fmla="*/ 7530 h 10378"/>
                <a:gd name="connsiteX136" fmla="*/ 9011 w 11927"/>
                <a:gd name="connsiteY136" fmla="*/ 7661 h 10378"/>
                <a:gd name="connsiteX137" fmla="*/ 8978 w 11927"/>
                <a:gd name="connsiteY137" fmla="*/ 7790 h 10378"/>
                <a:gd name="connsiteX138" fmla="*/ 8909 w 11927"/>
                <a:gd name="connsiteY138" fmla="*/ 7919 h 10378"/>
                <a:gd name="connsiteX139" fmla="*/ 8877 w 11927"/>
                <a:gd name="connsiteY139" fmla="*/ 8005 h 10378"/>
                <a:gd name="connsiteX140" fmla="*/ 8775 w 11927"/>
                <a:gd name="connsiteY140" fmla="*/ 8091 h 10378"/>
                <a:gd name="connsiteX141" fmla="*/ 8978 w 11927"/>
                <a:gd name="connsiteY141" fmla="*/ 8825 h 10378"/>
                <a:gd name="connsiteX142" fmla="*/ 9992 w 11927"/>
                <a:gd name="connsiteY142" fmla="*/ 9126 h 10378"/>
                <a:gd name="connsiteX143" fmla="*/ 9992 w 11927"/>
                <a:gd name="connsiteY143" fmla="*/ 9126 h 10378"/>
                <a:gd name="connsiteX144" fmla="*/ 10058 w 11927"/>
                <a:gd name="connsiteY144" fmla="*/ 9213 h 10378"/>
                <a:gd name="connsiteX145" fmla="*/ 10093 w 11927"/>
                <a:gd name="connsiteY145" fmla="*/ 9256 h 10378"/>
                <a:gd name="connsiteX146" fmla="*/ 10093 w 11927"/>
                <a:gd name="connsiteY146" fmla="*/ 9384 h 10378"/>
                <a:gd name="connsiteX147" fmla="*/ 10125 w 11927"/>
                <a:gd name="connsiteY147" fmla="*/ 9516 h 10378"/>
                <a:gd name="connsiteX148" fmla="*/ 10125 w 11927"/>
                <a:gd name="connsiteY14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5871 w 11927"/>
                <a:gd name="connsiteY73" fmla="*/ 4598 h 10378"/>
                <a:gd name="connsiteX74" fmla="*/ 6040 w 11927"/>
                <a:gd name="connsiteY74" fmla="*/ 4598 h 10378"/>
                <a:gd name="connsiteX75" fmla="*/ 6275 w 11927"/>
                <a:gd name="connsiteY75" fmla="*/ 4727 h 10378"/>
                <a:gd name="connsiteX76" fmla="*/ 6544 w 11927"/>
                <a:gd name="connsiteY76" fmla="*/ 4856 h 10378"/>
                <a:gd name="connsiteX77" fmla="*/ 6714 w 11927"/>
                <a:gd name="connsiteY77" fmla="*/ 5159 h 10378"/>
                <a:gd name="connsiteX78" fmla="*/ 6816 w 11927"/>
                <a:gd name="connsiteY78" fmla="*/ 5547 h 10378"/>
                <a:gd name="connsiteX79" fmla="*/ 6781 w 11927"/>
                <a:gd name="connsiteY79" fmla="*/ 6022 h 10378"/>
                <a:gd name="connsiteX80" fmla="*/ 6781 w 11927"/>
                <a:gd name="connsiteY80" fmla="*/ 6582 h 10378"/>
                <a:gd name="connsiteX81" fmla="*/ 6681 w 11927"/>
                <a:gd name="connsiteY81" fmla="*/ 7100 h 10378"/>
                <a:gd name="connsiteX82" fmla="*/ 6681 w 11927"/>
                <a:gd name="connsiteY82" fmla="*/ 7401 h 10378"/>
                <a:gd name="connsiteX83" fmla="*/ 6648 w 11927"/>
                <a:gd name="connsiteY83" fmla="*/ 7530 h 10378"/>
                <a:gd name="connsiteX84" fmla="*/ 6648 w 11927"/>
                <a:gd name="connsiteY84" fmla="*/ 7575 h 10378"/>
                <a:gd name="connsiteX85" fmla="*/ 6648 w 11927"/>
                <a:gd name="connsiteY85" fmla="*/ 7661 h 10378"/>
                <a:gd name="connsiteX86" fmla="*/ 6579 w 11927"/>
                <a:gd name="connsiteY86" fmla="*/ 7833 h 10378"/>
                <a:gd name="connsiteX87" fmla="*/ 6478 w 11927"/>
                <a:gd name="connsiteY87" fmla="*/ 7962 h 10378"/>
                <a:gd name="connsiteX88" fmla="*/ 6444 w 11927"/>
                <a:gd name="connsiteY88" fmla="*/ 8091 h 10378"/>
                <a:gd name="connsiteX89" fmla="*/ 6275 w 11927"/>
                <a:gd name="connsiteY89" fmla="*/ 8221 h 10378"/>
                <a:gd name="connsiteX90" fmla="*/ 6544 w 11927"/>
                <a:gd name="connsiteY90" fmla="*/ 9084 h 10378"/>
                <a:gd name="connsiteX91" fmla="*/ 7762 w 11927"/>
                <a:gd name="connsiteY91" fmla="*/ 9473 h 10378"/>
                <a:gd name="connsiteX92" fmla="*/ 7762 w 11927"/>
                <a:gd name="connsiteY92" fmla="*/ 9516 h 10378"/>
                <a:gd name="connsiteX93" fmla="*/ 7795 w 11927"/>
                <a:gd name="connsiteY93" fmla="*/ 9559 h 10378"/>
                <a:gd name="connsiteX94" fmla="*/ 7864 w 11927"/>
                <a:gd name="connsiteY94" fmla="*/ 9646 h 10378"/>
                <a:gd name="connsiteX95" fmla="*/ 7897 w 11927"/>
                <a:gd name="connsiteY95" fmla="*/ 9774 h 10378"/>
                <a:gd name="connsiteX96" fmla="*/ 7964 w 11927"/>
                <a:gd name="connsiteY96" fmla="*/ 9948 h 10378"/>
                <a:gd name="connsiteX97" fmla="*/ 7964 w 11927"/>
                <a:gd name="connsiteY97" fmla="*/ 10120 h 10378"/>
                <a:gd name="connsiteX98" fmla="*/ 7964 w 11927"/>
                <a:gd name="connsiteY98" fmla="*/ 10334 h 10378"/>
                <a:gd name="connsiteX99" fmla="*/ 8134 w 11927"/>
                <a:gd name="connsiteY99" fmla="*/ 10334 h 10378"/>
                <a:gd name="connsiteX100" fmla="*/ 8134 w 11927"/>
                <a:gd name="connsiteY100" fmla="*/ 9774 h 10378"/>
                <a:gd name="connsiteX101" fmla="*/ 8134 w 11927"/>
                <a:gd name="connsiteY101" fmla="*/ 9559 h 10378"/>
                <a:gd name="connsiteX102" fmla="*/ 8098 w 11927"/>
                <a:gd name="connsiteY102" fmla="*/ 9473 h 10378"/>
                <a:gd name="connsiteX103" fmla="*/ 8032 w 11927"/>
                <a:gd name="connsiteY103" fmla="*/ 9343 h 10378"/>
                <a:gd name="connsiteX104" fmla="*/ 7998 w 11927"/>
                <a:gd name="connsiteY104" fmla="*/ 9256 h 10378"/>
                <a:gd name="connsiteX105" fmla="*/ 7964 w 11927"/>
                <a:gd name="connsiteY105" fmla="*/ 9256 h 10378"/>
                <a:gd name="connsiteX106" fmla="*/ 7155 w 11927"/>
                <a:gd name="connsiteY106" fmla="*/ 8998 h 10378"/>
                <a:gd name="connsiteX107" fmla="*/ 7693 w 11927"/>
                <a:gd name="connsiteY107" fmla="*/ 8825 h 10378"/>
                <a:gd name="connsiteX108" fmla="*/ 7964 w 11927"/>
                <a:gd name="connsiteY108" fmla="*/ 8091 h 10378"/>
                <a:gd name="connsiteX109" fmla="*/ 7864 w 11927"/>
                <a:gd name="connsiteY109" fmla="*/ 8005 h 10378"/>
                <a:gd name="connsiteX110" fmla="*/ 7762 w 11927"/>
                <a:gd name="connsiteY110" fmla="*/ 7919 h 10378"/>
                <a:gd name="connsiteX111" fmla="*/ 7693 w 11927"/>
                <a:gd name="connsiteY111" fmla="*/ 7790 h 10378"/>
                <a:gd name="connsiteX112" fmla="*/ 7661 w 11927"/>
                <a:gd name="connsiteY112" fmla="*/ 7661 h 10378"/>
                <a:gd name="connsiteX113" fmla="*/ 7661 w 11927"/>
                <a:gd name="connsiteY113" fmla="*/ 7530 h 10378"/>
                <a:gd name="connsiteX114" fmla="*/ 7661 w 11927"/>
                <a:gd name="connsiteY114" fmla="*/ 7530 h 10378"/>
                <a:gd name="connsiteX115" fmla="*/ 7592 w 11927"/>
                <a:gd name="connsiteY115" fmla="*/ 7358 h 10378"/>
                <a:gd name="connsiteX116" fmla="*/ 7559 w 11927"/>
                <a:gd name="connsiteY116" fmla="*/ 6972 h 10378"/>
                <a:gd name="connsiteX117" fmla="*/ 7525 w 11927"/>
                <a:gd name="connsiteY117" fmla="*/ 6410 h 10378"/>
                <a:gd name="connsiteX118" fmla="*/ 7525 w 11927"/>
                <a:gd name="connsiteY118" fmla="*/ 5849 h 10378"/>
                <a:gd name="connsiteX119" fmla="*/ 7592 w 11927"/>
                <a:gd name="connsiteY119" fmla="*/ 5460 h 10378"/>
                <a:gd name="connsiteX120" fmla="*/ 7795 w 11927"/>
                <a:gd name="connsiteY120" fmla="*/ 5287 h 10378"/>
                <a:gd name="connsiteX121" fmla="*/ 8032 w 11927"/>
                <a:gd name="connsiteY121" fmla="*/ 5159 h 10378"/>
                <a:gd name="connsiteX122" fmla="*/ 8235 w 11927"/>
                <a:gd name="connsiteY122" fmla="*/ 5116 h 10378"/>
                <a:gd name="connsiteX123" fmla="*/ 8335 w 11927"/>
                <a:gd name="connsiteY123" fmla="*/ 5116 h 10378"/>
                <a:gd name="connsiteX124" fmla="*/ 8335 w 11927"/>
                <a:gd name="connsiteY124" fmla="*/ 5116 h 10378"/>
                <a:gd name="connsiteX125" fmla="*/ 8438 w 11927"/>
                <a:gd name="connsiteY125" fmla="*/ 5116 h 10378"/>
                <a:gd name="connsiteX126" fmla="*/ 8639 w 11927"/>
                <a:gd name="connsiteY126" fmla="*/ 5159 h 10378"/>
                <a:gd name="connsiteX127" fmla="*/ 8909 w 11927"/>
                <a:gd name="connsiteY127" fmla="*/ 5287 h 10378"/>
                <a:gd name="connsiteX128" fmla="*/ 9113 w 11927"/>
                <a:gd name="connsiteY128" fmla="*/ 5460 h 10378"/>
                <a:gd name="connsiteX129" fmla="*/ 9213 w 11927"/>
                <a:gd name="connsiteY129" fmla="*/ 5849 h 10378"/>
                <a:gd name="connsiteX130" fmla="*/ 9180 w 11927"/>
                <a:gd name="connsiteY130" fmla="*/ 6410 h 10378"/>
                <a:gd name="connsiteX131" fmla="*/ 9113 w 11927"/>
                <a:gd name="connsiteY131" fmla="*/ 6972 h 10378"/>
                <a:gd name="connsiteX132" fmla="*/ 9078 w 11927"/>
                <a:gd name="connsiteY132" fmla="*/ 7358 h 10378"/>
                <a:gd name="connsiteX133" fmla="*/ 9078 w 11927"/>
                <a:gd name="connsiteY133" fmla="*/ 7530 h 10378"/>
                <a:gd name="connsiteX134" fmla="*/ 9078 w 11927"/>
                <a:gd name="connsiteY134" fmla="*/ 7530 h 10378"/>
                <a:gd name="connsiteX135" fmla="*/ 9011 w 11927"/>
                <a:gd name="connsiteY135" fmla="*/ 7661 h 10378"/>
                <a:gd name="connsiteX136" fmla="*/ 8978 w 11927"/>
                <a:gd name="connsiteY136" fmla="*/ 7790 h 10378"/>
                <a:gd name="connsiteX137" fmla="*/ 8909 w 11927"/>
                <a:gd name="connsiteY137" fmla="*/ 7919 h 10378"/>
                <a:gd name="connsiteX138" fmla="*/ 8877 w 11927"/>
                <a:gd name="connsiteY138" fmla="*/ 8005 h 10378"/>
                <a:gd name="connsiteX139" fmla="*/ 8775 w 11927"/>
                <a:gd name="connsiteY139" fmla="*/ 8091 h 10378"/>
                <a:gd name="connsiteX140" fmla="*/ 8978 w 11927"/>
                <a:gd name="connsiteY140" fmla="*/ 8825 h 10378"/>
                <a:gd name="connsiteX141" fmla="*/ 9992 w 11927"/>
                <a:gd name="connsiteY141" fmla="*/ 9126 h 10378"/>
                <a:gd name="connsiteX142" fmla="*/ 9992 w 11927"/>
                <a:gd name="connsiteY142" fmla="*/ 9126 h 10378"/>
                <a:gd name="connsiteX143" fmla="*/ 10058 w 11927"/>
                <a:gd name="connsiteY143" fmla="*/ 9213 h 10378"/>
                <a:gd name="connsiteX144" fmla="*/ 10093 w 11927"/>
                <a:gd name="connsiteY144" fmla="*/ 9256 h 10378"/>
                <a:gd name="connsiteX145" fmla="*/ 10093 w 11927"/>
                <a:gd name="connsiteY145" fmla="*/ 9384 h 10378"/>
                <a:gd name="connsiteX146" fmla="*/ 10125 w 11927"/>
                <a:gd name="connsiteY146" fmla="*/ 9516 h 10378"/>
                <a:gd name="connsiteX147" fmla="*/ 10125 w 11927"/>
                <a:gd name="connsiteY14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040 w 11927"/>
                <a:gd name="connsiteY73" fmla="*/ 4598 h 10378"/>
                <a:gd name="connsiteX74" fmla="*/ 6275 w 11927"/>
                <a:gd name="connsiteY74" fmla="*/ 4727 h 10378"/>
                <a:gd name="connsiteX75" fmla="*/ 6544 w 11927"/>
                <a:gd name="connsiteY75" fmla="*/ 4856 h 10378"/>
                <a:gd name="connsiteX76" fmla="*/ 6714 w 11927"/>
                <a:gd name="connsiteY76" fmla="*/ 5159 h 10378"/>
                <a:gd name="connsiteX77" fmla="*/ 6816 w 11927"/>
                <a:gd name="connsiteY77" fmla="*/ 5547 h 10378"/>
                <a:gd name="connsiteX78" fmla="*/ 6781 w 11927"/>
                <a:gd name="connsiteY78" fmla="*/ 6022 h 10378"/>
                <a:gd name="connsiteX79" fmla="*/ 6781 w 11927"/>
                <a:gd name="connsiteY79" fmla="*/ 6582 h 10378"/>
                <a:gd name="connsiteX80" fmla="*/ 6681 w 11927"/>
                <a:gd name="connsiteY80" fmla="*/ 7100 h 10378"/>
                <a:gd name="connsiteX81" fmla="*/ 6681 w 11927"/>
                <a:gd name="connsiteY81" fmla="*/ 7401 h 10378"/>
                <a:gd name="connsiteX82" fmla="*/ 6648 w 11927"/>
                <a:gd name="connsiteY82" fmla="*/ 7530 h 10378"/>
                <a:gd name="connsiteX83" fmla="*/ 6648 w 11927"/>
                <a:gd name="connsiteY83" fmla="*/ 7575 h 10378"/>
                <a:gd name="connsiteX84" fmla="*/ 6648 w 11927"/>
                <a:gd name="connsiteY84" fmla="*/ 7661 h 10378"/>
                <a:gd name="connsiteX85" fmla="*/ 6579 w 11927"/>
                <a:gd name="connsiteY85" fmla="*/ 7833 h 10378"/>
                <a:gd name="connsiteX86" fmla="*/ 6478 w 11927"/>
                <a:gd name="connsiteY86" fmla="*/ 7962 h 10378"/>
                <a:gd name="connsiteX87" fmla="*/ 6444 w 11927"/>
                <a:gd name="connsiteY87" fmla="*/ 8091 h 10378"/>
                <a:gd name="connsiteX88" fmla="*/ 6275 w 11927"/>
                <a:gd name="connsiteY88" fmla="*/ 8221 h 10378"/>
                <a:gd name="connsiteX89" fmla="*/ 6544 w 11927"/>
                <a:gd name="connsiteY89" fmla="*/ 9084 h 10378"/>
                <a:gd name="connsiteX90" fmla="*/ 7762 w 11927"/>
                <a:gd name="connsiteY90" fmla="*/ 9473 h 10378"/>
                <a:gd name="connsiteX91" fmla="*/ 7762 w 11927"/>
                <a:gd name="connsiteY91" fmla="*/ 9516 h 10378"/>
                <a:gd name="connsiteX92" fmla="*/ 7795 w 11927"/>
                <a:gd name="connsiteY92" fmla="*/ 9559 h 10378"/>
                <a:gd name="connsiteX93" fmla="*/ 7864 w 11927"/>
                <a:gd name="connsiteY93" fmla="*/ 9646 h 10378"/>
                <a:gd name="connsiteX94" fmla="*/ 7897 w 11927"/>
                <a:gd name="connsiteY94" fmla="*/ 9774 h 10378"/>
                <a:gd name="connsiteX95" fmla="*/ 7964 w 11927"/>
                <a:gd name="connsiteY95" fmla="*/ 9948 h 10378"/>
                <a:gd name="connsiteX96" fmla="*/ 7964 w 11927"/>
                <a:gd name="connsiteY96" fmla="*/ 10120 h 10378"/>
                <a:gd name="connsiteX97" fmla="*/ 7964 w 11927"/>
                <a:gd name="connsiteY97" fmla="*/ 10334 h 10378"/>
                <a:gd name="connsiteX98" fmla="*/ 8134 w 11927"/>
                <a:gd name="connsiteY98" fmla="*/ 10334 h 10378"/>
                <a:gd name="connsiteX99" fmla="*/ 8134 w 11927"/>
                <a:gd name="connsiteY99" fmla="*/ 9774 h 10378"/>
                <a:gd name="connsiteX100" fmla="*/ 8134 w 11927"/>
                <a:gd name="connsiteY100" fmla="*/ 9559 h 10378"/>
                <a:gd name="connsiteX101" fmla="*/ 8098 w 11927"/>
                <a:gd name="connsiteY101" fmla="*/ 9473 h 10378"/>
                <a:gd name="connsiteX102" fmla="*/ 8032 w 11927"/>
                <a:gd name="connsiteY102" fmla="*/ 9343 h 10378"/>
                <a:gd name="connsiteX103" fmla="*/ 7998 w 11927"/>
                <a:gd name="connsiteY103" fmla="*/ 9256 h 10378"/>
                <a:gd name="connsiteX104" fmla="*/ 7964 w 11927"/>
                <a:gd name="connsiteY104" fmla="*/ 9256 h 10378"/>
                <a:gd name="connsiteX105" fmla="*/ 7155 w 11927"/>
                <a:gd name="connsiteY105" fmla="*/ 8998 h 10378"/>
                <a:gd name="connsiteX106" fmla="*/ 7693 w 11927"/>
                <a:gd name="connsiteY106" fmla="*/ 8825 h 10378"/>
                <a:gd name="connsiteX107" fmla="*/ 7964 w 11927"/>
                <a:gd name="connsiteY107" fmla="*/ 8091 h 10378"/>
                <a:gd name="connsiteX108" fmla="*/ 7864 w 11927"/>
                <a:gd name="connsiteY108" fmla="*/ 8005 h 10378"/>
                <a:gd name="connsiteX109" fmla="*/ 7762 w 11927"/>
                <a:gd name="connsiteY109" fmla="*/ 7919 h 10378"/>
                <a:gd name="connsiteX110" fmla="*/ 7693 w 11927"/>
                <a:gd name="connsiteY110" fmla="*/ 7790 h 10378"/>
                <a:gd name="connsiteX111" fmla="*/ 7661 w 11927"/>
                <a:gd name="connsiteY111" fmla="*/ 7661 h 10378"/>
                <a:gd name="connsiteX112" fmla="*/ 7661 w 11927"/>
                <a:gd name="connsiteY112" fmla="*/ 7530 h 10378"/>
                <a:gd name="connsiteX113" fmla="*/ 7661 w 11927"/>
                <a:gd name="connsiteY113" fmla="*/ 7530 h 10378"/>
                <a:gd name="connsiteX114" fmla="*/ 7592 w 11927"/>
                <a:gd name="connsiteY114" fmla="*/ 7358 h 10378"/>
                <a:gd name="connsiteX115" fmla="*/ 7559 w 11927"/>
                <a:gd name="connsiteY115" fmla="*/ 6972 h 10378"/>
                <a:gd name="connsiteX116" fmla="*/ 7525 w 11927"/>
                <a:gd name="connsiteY116" fmla="*/ 6410 h 10378"/>
                <a:gd name="connsiteX117" fmla="*/ 7525 w 11927"/>
                <a:gd name="connsiteY117" fmla="*/ 5849 h 10378"/>
                <a:gd name="connsiteX118" fmla="*/ 7592 w 11927"/>
                <a:gd name="connsiteY118" fmla="*/ 5460 h 10378"/>
                <a:gd name="connsiteX119" fmla="*/ 7795 w 11927"/>
                <a:gd name="connsiteY119" fmla="*/ 5287 h 10378"/>
                <a:gd name="connsiteX120" fmla="*/ 8032 w 11927"/>
                <a:gd name="connsiteY120" fmla="*/ 5159 h 10378"/>
                <a:gd name="connsiteX121" fmla="*/ 8235 w 11927"/>
                <a:gd name="connsiteY121" fmla="*/ 5116 h 10378"/>
                <a:gd name="connsiteX122" fmla="*/ 8335 w 11927"/>
                <a:gd name="connsiteY122" fmla="*/ 5116 h 10378"/>
                <a:gd name="connsiteX123" fmla="*/ 8335 w 11927"/>
                <a:gd name="connsiteY123" fmla="*/ 5116 h 10378"/>
                <a:gd name="connsiteX124" fmla="*/ 8438 w 11927"/>
                <a:gd name="connsiteY124" fmla="*/ 5116 h 10378"/>
                <a:gd name="connsiteX125" fmla="*/ 8639 w 11927"/>
                <a:gd name="connsiteY125" fmla="*/ 5159 h 10378"/>
                <a:gd name="connsiteX126" fmla="*/ 8909 w 11927"/>
                <a:gd name="connsiteY126" fmla="*/ 5287 h 10378"/>
                <a:gd name="connsiteX127" fmla="*/ 9113 w 11927"/>
                <a:gd name="connsiteY127" fmla="*/ 5460 h 10378"/>
                <a:gd name="connsiteX128" fmla="*/ 9213 w 11927"/>
                <a:gd name="connsiteY128" fmla="*/ 5849 h 10378"/>
                <a:gd name="connsiteX129" fmla="*/ 9180 w 11927"/>
                <a:gd name="connsiteY129" fmla="*/ 6410 h 10378"/>
                <a:gd name="connsiteX130" fmla="*/ 9113 w 11927"/>
                <a:gd name="connsiteY130" fmla="*/ 6972 h 10378"/>
                <a:gd name="connsiteX131" fmla="*/ 9078 w 11927"/>
                <a:gd name="connsiteY131" fmla="*/ 7358 h 10378"/>
                <a:gd name="connsiteX132" fmla="*/ 9078 w 11927"/>
                <a:gd name="connsiteY132" fmla="*/ 7530 h 10378"/>
                <a:gd name="connsiteX133" fmla="*/ 9078 w 11927"/>
                <a:gd name="connsiteY133" fmla="*/ 7530 h 10378"/>
                <a:gd name="connsiteX134" fmla="*/ 9011 w 11927"/>
                <a:gd name="connsiteY134" fmla="*/ 7661 h 10378"/>
                <a:gd name="connsiteX135" fmla="*/ 8978 w 11927"/>
                <a:gd name="connsiteY135" fmla="*/ 7790 h 10378"/>
                <a:gd name="connsiteX136" fmla="*/ 8909 w 11927"/>
                <a:gd name="connsiteY136" fmla="*/ 7919 h 10378"/>
                <a:gd name="connsiteX137" fmla="*/ 8877 w 11927"/>
                <a:gd name="connsiteY137" fmla="*/ 8005 h 10378"/>
                <a:gd name="connsiteX138" fmla="*/ 8775 w 11927"/>
                <a:gd name="connsiteY138" fmla="*/ 8091 h 10378"/>
                <a:gd name="connsiteX139" fmla="*/ 8978 w 11927"/>
                <a:gd name="connsiteY139" fmla="*/ 8825 h 10378"/>
                <a:gd name="connsiteX140" fmla="*/ 9992 w 11927"/>
                <a:gd name="connsiteY140" fmla="*/ 9126 h 10378"/>
                <a:gd name="connsiteX141" fmla="*/ 9992 w 11927"/>
                <a:gd name="connsiteY141" fmla="*/ 9126 h 10378"/>
                <a:gd name="connsiteX142" fmla="*/ 10058 w 11927"/>
                <a:gd name="connsiteY142" fmla="*/ 9213 h 10378"/>
                <a:gd name="connsiteX143" fmla="*/ 10093 w 11927"/>
                <a:gd name="connsiteY143" fmla="*/ 9256 h 10378"/>
                <a:gd name="connsiteX144" fmla="*/ 10093 w 11927"/>
                <a:gd name="connsiteY144" fmla="*/ 9384 h 10378"/>
                <a:gd name="connsiteX145" fmla="*/ 10125 w 11927"/>
                <a:gd name="connsiteY145" fmla="*/ 9516 h 10378"/>
                <a:gd name="connsiteX146" fmla="*/ 10125 w 11927"/>
                <a:gd name="connsiteY14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275 w 11927"/>
                <a:gd name="connsiteY73" fmla="*/ 4727 h 10378"/>
                <a:gd name="connsiteX74" fmla="*/ 6544 w 11927"/>
                <a:gd name="connsiteY74" fmla="*/ 4856 h 10378"/>
                <a:gd name="connsiteX75" fmla="*/ 6714 w 11927"/>
                <a:gd name="connsiteY75" fmla="*/ 5159 h 10378"/>
                <a:gd name="connsiteX76" fmla="*/ 6816 w 11927"/>
                <a:gd name="connsiteY76" fmla="*/ 5547 h 10378"/>
                <a:gd name="connsiteX77" fmla="*/ 6781 w 11927"/>
                <a:gd name="connsiteY77" fmla="*/ 6022 h 10378"/>
                <a:gd name="connsiteX78" fmla="*/ 6781 w 11927"/>
                <a:gd name="connsiteY78" fmla="*/ 6582 h 10378"/>
                <a:gd name="connsiteX79" fmla="*/ 6681 w 11927"/>
                <a:gd name="connsiteY79" fmla="*/ 7100 h 10378"/>
                <a:gd name="connsiteX80" fmla="*/ 6681 w 11927"/>
                <a:gd name="connsiteY80" fmla="*/ 7401 h 10378"/>
                <a:gd name="connsiteX81" fmla="*/ 6648 w 11927"/>
                <a:gd name="connsiteY81" fmla="*/ 7530 h 10378"/>
                <a:gd name="connsiteX82" fmla="*/ 6648 w 11927"/>
                <a:gd name="connsiteY82" fmla="*/ 7575 h 10378"/>
                <a:gd name="connsiteX83" fmla="*/ 6648 w 11927"/>
                <a:gd name="connsiteY83" fmla="*/ 7661 h 10378"/>
                <a:gd name="connsiteX84" fmla="*/ 6579 w 11927"/>
                <a:gd name="connsiteY84" fmla="*/ 7833 h 10378"/>
                <a:gd name="connsiteX85" fmla="*/ 6478 w 11927"/>
                <a:gd name="connsiteY85" fmla="*/ 7962 h 10378"/>
                <a:gd name="connsiteX86" fmla="*/ 6444 w 11927"/>
                <a:gd name="connsiteY86" fmla="*/ 8091 h 10378"/>
                <a:gd name="connsiteX87" fmla="*/ 6275 w 11927"/>
                <a:gd name="connsiteY87" fmla="*/ 8221 h 10378"/>
                <a:gd name="connsiteX88" fmla="*/ 6544 w 11927"/>
                <a:gd name="connsiteY88" fmla="*/ 9084 h 10378"/>
                <a:gd name="connsiteX89" fmla="*/ 7762 w 11927"/>
                <a:gd name="connsiteY89" fmla="*/ 9473 h 10378"/>
                <a:gd name="connsiteX90" fmla="*/ 7762 w 11927"/>
                <a:gd name="connsiteY90" fmla="*/ 9516 h 10378"/>
                <a:gd name="connsiteX91" fmla="*/ 7795 w 11927"/>
                <a:gd name="connsiteY91" fmla="*/ 9559 h 10378"/>
                <a:gd name="connsiteX92" fmla="*/ 7864 w 11927"/>
                <a:gd name="connsiteY92" fmla="*/ 9646 h 10378"/>
                <a:gd name="connsiteX93" fmla="*/ 7897 w 11927"/>
                <a:gd name="connsiteY93" fmla="*/ 9774 h 10378"/>
                <a:gd name="connsiteX94" fmla="*/ 7964 w 11927"/>
                <a:gd name="connsiteY94" fmla="*/ 9948 h 10378"/>
                <a:gd name="connsiteX95" fmla="*/ 7964 w 11927"/>
                <a:gd name="connsiteY95" fmla="*/ 10120 h 10378"/>
                <a:gd name="connsiteX96" fmla="*/ 7964 w 11927"/>
                <a:gd name="connsiteY96" fmla="*/ 10334 h 10378"/>
                <a:gd name="connsiteX97" fmla="*/ 8134 w 11927"/>
                <a:gd name="connsiteY97" fmla="*/ 10334 h 10378"/>
                <a:gd name="connsiteX98" fmla="*/ 8134 w 11927"/>
                <a:gd name="connsiteY98" fmla="*/ 9774 h 10378"/>
                <a:gd name="connsiteX99" fmla="*/ 8134 w 11927"/>
                <a:gd name="connsiteY99" fmla="*/ 9559 h 10378"/>
                <a:gd name="connsiteX100" fmla="*/ 8098 w 11927"/>
                <a:gd name="connsiteY100" fmla="*/ 9473 h 10378"/>
                <a:gd name="connsiteX101" fmla="*/ 8032 w 11927"/>
                <a:gd name="connsiteY101" fmla="*/ 9343 h 10378"/>
                <a:gd name="connsiteX102" fmla="*/ 7998 w 11927"/>
                <a:gd name="connsiteY102" fmla="*/ 9256 h 10378"/>
                <a:gd name="connsiteX103" fmla="*/ 7964 w 11927"/>
                <a:gd name="connsiteY103" fmla="*/ 9256 h 10378"/>
                <a:gd name="connsiteX104" fmla="*/ 7155 w 11927"/>
                <a:gd name="connsiteY104" fmla="*/ 8998 h 10378"/>
                <a:gd name="connsiteX105" fmla="*/ 7693 w 11927"/>
                <a:gd name="connsiteY105" fmla="*/ 8825 h 10378"/>
                <a:gd name="connsiteX106" fmla="*/ 7964 w 11927"/>
                <a:gd name="connsiteY106" fmla="*/ 8091 h 10378"/>
                <a:gd name="connsiteX107" fmla="*/ 7864 w 11927"/>
                <a:gd name="connsiteY107" fmla="*/ 8005 h 10378"/>
                <a:gd name="connsiteX108" fmla="*/ 7762 w 11927"/>
                <a:gd name="connsiteY108" fmla="*/ 7919 h 10378"/>
                <a:gd name="connsiteX109" fmla="*/ 7693 w 11927"/>
                <a:gd name="connsiteY109" fmla="*/ 7790 h 10378"/>
                <a:gd name="connsiteX110" fmla="*/ 7661 w 11927"/>
                <a:gd name="connsiteY110" fmla="*/ 7661 h 10378"/>
                <a:gd name="connsiteX111" fmla="*/ 7661 w 11927"/>
                <a:gd name="connsiteY111" fmla="*/ 7530 h 10378"/>
                <a:gd name="connsiteX112" fmla="*/ 7661 w 11927"/>
                <a:gd name="connsiteY112" fmla="*/ 7530 h 10378"/>
                <a:gd name="connsiteX113" fmla="*/ 7592 w 11927"/>
                <a:gd name="connsiteY113" fmla="*/ 7358 h 10378"/>
                <a:gd name="connsiteX114" fmla="*/ 7559 w 11927"/>
                <a:gd name="connsiteY114" fmla="*/ 6972 h 10378"/>
                <a:gd name="connsiteX115" fmla="*/ 7525 w 11927"/>
                <a:gd name="connsiteY115" fmla="*/ 6410 h 10378"/>
                <a:gd name="connsiteX116" fmla="*/ 7525 w 11927"/>
                <a:gd name="connsiteY116" fmla="*/ 5849 h 10378"/>
                <a:gd name="connsiteX117" fmla="*/ 7592 w 11927"/>
                <a:gd name="connsiteY117" fmla="*/ 5460 h 10378"/>
                <a:gd name="connsiteX118" fmla="*/ 7795 w 11927"/>
                <a:gd name="connsiteY118" fmla="*/ 5287 h 10378"/>
                <a:gd name="connsiteX119" fmla="*/ 8032 w 11927"/>
                <a:gd name="connsiteY119" fmla="*/ 5159 h 10378"/>
                <a:gd name="connsiteX120" fmla="*/ 8235 w 11927"/>
                <a:gd name="connsiteY120" fmla="*/ 5116 h 10378"/>
                <a:gd name="connsiteX121" fmla="*/ 8335 w 11927"/>
                <a:gd name="connsiteY121" fmla="*/ 5116 h 10378"/>
                <a:gd name="connsiteX122" fmla="*/ 8335 w 11927"/>
                <a:gd name="connsiteY122" fmla="*/ 5116 h 10378"/>
                <a:gd name="connsiteX123" fmla="*/ 8438 w 11927"/>
                <a:gd name="connsiteY123" fmla="*/ 5116 h 10378"/>
                <a:gd name="connsiteX124" fmla="*/ 8639 w 11927"/>
                <a:gd name="connsiteY124" fmla="*/ 5159 h 10378"/>
                <a:gd name="connsiteX125" fmla="*/ 8909 w 11927"/>
                <a:gd name="connsiteY125" fmla="*/ 5287 h 10378"/>
                <a:gd name="connsiteX126" fmla="*/ 9113 w 11927"/>
                <a:gd name="connsiteY126" fmla="*/ 5460 h 10378"/>
                <a:gd name="connsiteX127" fmla="*/ 9213 w 11927"/>
                <a:gd name="connsiteY127" fmla="*/ 5849 h 10378"/>
                <a:gd name="connsiteX128" fmla="*/ 9180 w 11927"/>
                <a:gd name="connsiteY128" fmla="*/ 6410 h 10378"/>
                <a:gd name="connsiteX129" fmla="*/ 9113 w 11927"/>
                <a:gd name="connsiteY129" fmla="*/ 6972 h 10378"/>
                <a:gd name="connsiteX130" fmla="*/ 9078 w 11927"/>
                <a:gd name="connsiteY130" fmla="*/ 7358 h 10378"/>
                <a:gd name="connsiteX131" fmla="*/ 9078 w 11927"/>
                <a:gd name="connsiteY131" fmla="*/ 7530 h 10378"/>
                <a:gd name="connsiteX132" fmla="*/ 9078 w 11927"/>
                <a:gd name="connsiteY132" fmla="*/ 7530 h 10378"/>
                <a:gd name="connsiteX133" fmla="*/ 9011 w 11927"/>
                <a:gd name="connsiteY133" fmla="*/ 7661 h 10378"/>
                <a:gd name="connsiteX134" fmla="*/ 8978 w 11927"/>
                <a:gd name="connsiteY134" fmla="*/ 7790 h 10378"/>
                <a:gd name="connsiteX135" fmla="*/ 8909 w 11927"/>
                <a:gd name="connsiteY135" fmla="*/ 7919 h 10378"/>
                <a:gd name="connsiteX136" fmla="*/ 8877 w 11927"/>
                <a:gd name="connsiteY136" fmla="*/ 8005 h 10378"/>
                <a:gd name="connsiteX137" fmla="*/ 8775 w 11927"/>
                <a:gd name="connsiteY137" fmla="*/ 8091 h 10378"/>
                <a:gd name="connsiteX138" fmla="*/ 8978 w 11927"/>
                <a:gd name="connsiteY138" fmla="*/ 8825 h 10378"/>
                <a:gd name="connsiteX139" fmla="*/ 9992 w 11927"/>
                <a:gd name="connsiteY139" fmla="*/ 9126 h 10378"/>
                <a:gd name="connsiteX140" fmla="*/ 9992 w 11927"/>
                <a:gd name="connsiteY140" fmla="*/ 9126 h 10378"/>
                <a:gd name="connsiteX141" fmla="*/ 10058 w 11927"/>
                <a:gd name="connsiteY141" fmla="*/ 9213 h 10378"/>
                <a:gd name="connsiteX142" fmla="*/ 10093 w 11927"/>
                <a:gd name="connsiteY142" fmla="*/ 9256 h 10378"/>
                <a:gd name="connsiteX143" fmla="*/ 10093 w 11927"/>
                <a:gd name="connsiteY143" fmla="*/ 9384 h 10378"/>
                <a:gd name="connsiteX144" fmla="*/ 10125 w 11927"/>
                <a:gd name="connsiteY144" fmla="*/ 9516 h 10378"/>
                <a:gd name="connsiteX145" fmla="*/ 10125 w 11927"/>
                <a:gd name="connsiteY14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6275 w 11927"/>
                <a:gd name="connsiteY72" fmla="*/ 4727 h 10378"/>
                <a:gd name="connsiteX73" fmla="*/ 6544 w 11927"/>
                <a:gd name="connsiteY73" fmla="*/ 4856 h 10378"/>
                <a:gd name="connsiteX74" fmla="*/ 6714 w 11927"/>
                <a:gd name="connsiteY74" fmla="*/ 5159 h 10378"/>
                <a:gd name="connsiteX75" fmla="*/ 6816 w 11927"/>
                <a:gd name="connsiteY75" fmla="*/ 5547 h 10378"/>
                <a:gd name="connsiteX76" fmla="*/ 6781 w 11927"/>
                <a:gd name="connsiteY76" fmla="*/ 6022 h 10378"/>
                <a:gd name="connsiteX77" fmla="*/ 6781 w 11927"/>
                <a:gd name="connsiteY77" fmla="*/ 6582 h 10378"/>
                <a:gd name="connsiteX78" fmla="*/ 6681 w 11927"/>
                <a:gd name="connsiteY78" fmla="*/ 7100 h 10378"/>
                <a:gd name="connsiteX79" fmla="*/ 6681 w 11927"/>
                <a:gd name="connsiteY79" fmla="*/ 7401 h 10378"/>
                <a:gd name="connsiteX80" fmla="*/ 6648 w 11927"/>
                <a:gd name="connsiteY80" fmla="*/ 7530 h 10378"/>
                <a:gd name="connsiteX81" fmla="*/ 6648 w 11927"/>
                <a:gd name="connsiteY81" fmla="*/ 7575 h 10378"/>
                <a:gd name="connsiteX82" fmla="*/ 6648 w 11927"/>
                <a:gd name="connsiteY82" fmla="*/ 7661 h 10378"/>
                <a:gd name="connsiteX83" fmla="*/ 6579 w 11927"/>
                <a:gd name="connsiteY83" fmla="*/ 7833 h 10378"/>
                <a:gd name="connsiteX84" fmla="*/ 6478 w 11927"/>
                <a:gd name="connsiteY84" fmla="*/ 7962 h 10378"/>
                <a:gd name="connsiteX85" fmla="*/ 6444 w 11927"/>
                <a:gd name="connsiteY85" fmla="*/ 8091 h 10378"/>
                <a:gd name="connsiteX86" fmla="*/ 6275 w 11927"/>
                <a:gd name="connsiteY86" fmla="*/ 8221 h 10378"/>
                <a:gd name="connsiteX87" fmla="*/ 6544 w 11927"/>
                <a:gd name="connsiteY87" fmla="*/ 9084 h 10378"/>
                <a:gd name="connsiteX88" fmla="*/ 7762 w 11927"/>
                <a:gd name="connsiteY88" fmla="*/ 9473 h 10378"/>
                <a:gd name="connsiteX89" fmla="*/ 7762 w 11927"/>
                <a:gd name="connsiteY89" fmla="*/ 9516 h 10378"/>
                <a:gd name="connsiteX90" fmla="*/ 7795 w 11927"/>
                <a:gd name="connsiteY90" fmla="*/ 9559 h 10378"/>
                <a:gd name="connsiteX91" fmla="*/ 7864 w 11927"/>
                <a:gd name="connsiteY91" fmla="*/ 9646 h 10378"/>
                <a:gd name="connsiteX92" fmla="*/ 7897 w 11927"/>
                <a:gd name="connsiteY92" fmla="*/ 9774 h 10378"/>
                <a:gd name="connsiteX93" fmla="*/ 7964 w 11927"/>
                <a:gd name="connsiteY93" fmla="*/ 9948 h 10378"/>
                <a:gd name="connsiteX94" fmla="*/ 7964 w 11927"/>
                <a:gd name="connsiteY94" fmla="*/ 10120 h 10378"/>
                <a:gd name="connsiteX95" fmla="*/ 7964 w 11927"/>
                <a:gd name="connsiteY95" fmla="*/ 10334 h 10378"/>
                <a:gd name="connsiteX96" fmla="*/ 8134 w 11927"/>
                <a:gd name="connsiteY96" fmla="*/ 10334 h 10378"/>
                <a:gd name="connsiteX97" fmla="*/ 8134 w 11927"/>
                <a:gd name="connsiteY97" fmla="*/ 9774 h 10378"/>
                <a:gd name="connsiteX98" fmla="*/ 8134 w 11927"/>
                <a:gd name="connsiteY98" fmla="*/ 9559 h 10378"/>
                <a:gd name="connsiteX99" fmla="*/ 8098 w 11927"/>
                <a:gd name="connsiteY99" fmla="*/ 9473 h 10378"/>
                <a:gd name="connsiteX100" fmla="*/ 8032 w 11927"/>
                <a:gd name="connsiteY100" fmla="*/ 9343 h 10378"/>
                <a:gd name="connsiteX101" fmla="*/ 7998 w 11927"/>
                <a:gd name="connsiteY101" fmla="*/ 9256 h 10378"/>
                <a:gd name="connsiteX102" fmla="*/ 7964 w 11927"/>
                <a:gd name="connsiteY102" fmla="*/ 9256 h 10378"/>
                <a:gd name="connsiteX103" fmla="*/ 7155 w 11927"/>
                <a:gd name="connsiteY103" fmla="*/ 8998 h 10378"/>
                <a:gd name="connsiteX104" fmla="*/ 7693 w 11927"/>
                <a:gd name="connsiteY104" fmla="*/ 8825 h 10378"/>
                <a:gd name="connsiteX105" fmla="*/ 7964 w 11927"/>
                <a:gd name="connsiteY105" fmla="*/ 8091 h 10378"/>
                <a:gd name="connsiteX106" fmla="*/ 7864 w 11927"/>
                <a:gd name="connsiteY106" fmla="*/ 8005 h 10378"/>
                <a:gd name="connsiteX107" fmla="*/ 7762 w 11927"/>
                <a:gd name="connsiteY107" fmla="*/ 7919 h 10378"/>
                <a:gd name="connsiteX108" fmla="*/ 7693 w 11927"/>
                <a:gd name="connsiteY108" fmla="*/ 7790 h 10378"/>
                <a:gd name="connsiteX109" fmla="*/ 7661 w 11927"/>
                <a:gd name="connsiteY109" fmla="*/ 7661 h 10378"/>
                <a:gd name="connsiteX110" fmla="*/ 7661 w 11927"/>
                <a:gd name="connsiteY110" fmla="*/ 7530 h 10378"/>
                <a:gd name="connsiteX111" fmla="*/ 7661 w 11927"/>
                <a:gd name="connsiteY111" fmla="*/ 7530 h 10378"/>
                <a:gd name="connsiteX112" fmla="*/ 7592 w 11927"/>
                <a:gd name="connsiteY112" fmla="*/ 7358 h 10378"/>
                <a:gd name="connsiteX113" fmla="*/ 7559 w 11927"/>
                <a:gd name="connsiteY113" fmla="*/ 6972 h 10378"/>
                <a:gd name="connsiteX114" fmla="*/ 7525 w 11927"/>
                <a:gd name="connsiteY114" fmla="*/ 6410 h 10378"/>
                <a:gd name="connsiteX115" fmla="*/ 7525 w 11927"/>
                <a:gd name="connsiteY115" fmla="*/ 5849 h 10378"/>
                <a:gd name="connsiteX116" fmla="*/ 7592 w 11927"/>
                <a:gd name="connsiteY116" fmla="*/ 5460 h 10378"/>
                <a:gd name="connsiteX117" fmla="*/ 7795 w 11927"/>
                <a:gd name="connsiteY117" fmla="*/ 5287 h 10378"/>
                <a:gd name="connsiteX118" fmla="*/ 8032 w 11927"/>
                <a:gd name="connsiteY118" fmla="*/ 5159 h 10378"/>
                <a:gd name="connsiteX119" fmla="*/ 8235 w 11927"/>
                <a:gd name="connsiteY119" fmla="*/ 5116 h 10378"/>
                <a:gd name="connsiteX120" fmla="*/ 8335 w 11927"/>
                <a:gd name="connsiteY120" fmla="*/ 5116 h 10378"/>
                <a:gd name="connsiteX121" fmla="*/ 8335 w 11927"/>
                <a:gd name="connsiteY121" fmla="*/ 5116 h 10378"/>
                <a:gd name="connsiteX122" fmla="*/ 8438 w 11927"/>
                <a:gd name="connsiteY122" fmla="*/ 5116 h 10378"/>
                <a:gd name="connsiteX123" fmla="*/ 8639 w 11927"/>
                <a:gd name="connsiteY123" fmla="*/ 5159 h 10378"/>
                <a:gd name="connsiteX124" fmla="*/ 8909 w 11927"/>
                <a:gd name="connsiteY124" fmla="*/ 5287 h 10378"/>
                <a:gd name="connsiteX125" fmla="*/ 9113 w 11927"/>
                <a:gd name="connsiteY125" fmla="*/ 5460 h 10378"/>
                <a:gd name="connsiteX126" fmla="*/ 9213 w 11927"/>
                <a:gd name="connsiteY126" fmla="*/ 5849 h 10378"/>
                <a:gd name="connsiteX127" fmla="*/ 9180 w 11927"/>
                <a:gd name="connsiteY127" fmla="*/ 6410 h 10378"/>
                <a:gd name="connsiteX128" fmla="*/ 9113 w 11927"/>
                <a:gd name="connsiteY128" fmla="*/ 6972 h 10378"/>
                <a:gd name="connsiteX129" fmla="*/ 9078 w 11927"/>
                <a:gd name="connsiteY129" fmla="*/ 7358 h 10378"/>
                <a:gd name="connsiteX130" fmla="*/ 9078 w 11927"/>
                <a:gd name="connsiteY130" fmla="*/ 7530 h 10378"/>
                <a:gd name="connsiteX131" fmla="*/ 9078 w 11927"/>
                <a:gd name="connsiteY131" fmla="*/ 7530 h 10378"/>
                <a:gd name="connsiteX132" fmla="*/ 9011 w 11927"/>
                <a:gd name="connsiteY132" fmla="*/ 7661 h 10378"/>
                <a:gd name="connsiteX133" fmla="*/ 8978 w 11927"/>
                <a:gd name="connsiteY133" fmla="*/ 7790 h 10378"/>
                <a:gd name="connsiteX134" fmla="*/ 8909 w 11927"/>
                <a:gd name="connsiteY134" fmla="*/ 7919 h 10378"/>
                <a:gd name="connsiteX135" fmla="*/ 8877 w 11927"/>
                <a:gd name="connsiteY135" fmla="*/ 8005 h 10378"/>
                <a:gd name="connsiteX136" fmla="*/ 8775 w 11927"/>
                <a:gd name="connsiteY136" fmla="*/ 8091 h 10378"/>
                <a:gd name="connsiteX137" fmla="*/ 8978 w 11927"/>
                <a:gd name="connsiteY137" fmla="*/ 8825 h 10378"/>
                <a:gd name="connsiteX138" fmla="*/ 9992 w 11927"/>
                <a:gd name="connsiteY138" fmla="*/ 9126 h 10378"/>
                <a:gd name="connsiteX139" fmla="*/ 9992 w 11927"/>
                <a:gd name="connsiteY139" fmla="*/ 9126 h 10378"/>
                <a:gd name="connsiteX140" fmla="*/ 10058 w 11927"/>
                <a:gd name="connsiteY140" fmla="*/ 9213 h 10378"/>
                <a:gd name="connsiteX141" fmla="*/ 10093 w 11927"/>
                <a:gd name="connsiteY141" fmla="*/ 9256 h 10378"/>
                <a:gd name="connsiteX142" fmla="*/ 10093 w 11927"/>
                <a:gd name="connsiteY142" fmla="*/ 9384 h 10378"/>
                <a:gd name="connsiteX143" fmla="*/ 10125 w 11927"/>
                <a:gd name="connsiteY143" fmla="*/ 9516 h 10378"/>
                <a:gd name="connsiteX144" fmla="*/ 10125 w 11927"/>
                <a:gd name="connsiteY14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275 w 11927"/>
                <a:gd name="connsiteY71" fmla="*/ 4727 h 10378"/>
                <a:gd name="connsiteX72" fmla="*/ 6544 w 11927"/>
                <a:gd name="connsiteY72" fmla="*/ 4856 h 10378"/>
                <a:gd name="connsiteX73" fmla="*/ 6714 w 11927"/>
                <a:gd name="connsiteY73" fmla="*/ 5159 h 10378"/>
                <a:gd name="connsiteX74" fmla="*/ 6816 w 11927"/>
                <a:gd name="connsiteY74" fmla="*/ 5547 h 10378"/>
                <a:gd name="connsiteX75" fmla="*/ 6781 w 11927"/>
                <a:gd name="connsiteY75" fmla="*/ 6022 h 10378"/>
                <a:gd name="connsiteX76" fmla="*/ 6781 w 11927"/>
                <a:gd name="connsiteY76" fmla="*/ 6582 h 10378"/>
                <a:gd name="connsiteX77" fmla="*/ 6681 w 11927"/>
                <a:gd name="connsiteY77" fmla="*/ 7100 h 10378"/>
                <a:gd name="connsiteX78" fmla="*/ 6681 w 11927"/>
                <a:gd name="connsiteY78" fmla="*/ 7401 h 10378"/>
                <a:gd name="connsiteX79" fmla="*/ 6648 w 11927"/>
                <a:gd name="connsiteY79" fmla="*/ 7530 h 10378"/>
                <a:gd name="connsiteX80" fmla="*/ 6648 w 11927"/>
                <a:gd name="connsiteY80" fmla="*/ 7575 h 10378"/>
                <a:gd name="connsiteX81" fmla="*/ 6648 w 11927"/>
                <a:gd name="connsiteY81" fmla="*/ 7661 h 10378"/>
                <a:gd name="connsiteX82" fmla="*/ 6579 w 11927"/>
                <a:gd name="connsiteY82" fmla="*/ 7833 h 10378"/>
                <a:gd name="connsiteX83" fmla="*/ 6478 w 11927"/>
                <a:gd name="connsiteY83" fmla="*/ 7962 h 10378"/>
                <a:gd name="connsiteX84" fmla="*/ 6444 w 11927"/>
                <a:gd name="connsiteY84" fmla="*/ 8091 h 10378"/>
                <a:gd name="connsiteX85" fmla="*/ 6275 w 11927"/>
                <a:gd name="connsiteY85" fmla="*/ 8221 h 10378"/>
                <a:gd name="connsiteX86" fmla="*/ 6544 w 11927"/>
                <a:gd name="connsiteY86" fmla="*/ 9084 h 10378"/>
                <a:gd name="connsiteX87" fmla="*/ 7762 w 11927"/>
                <a:gd name="connsiteY87" fmla="*/ 9473 h 10378"/>
                <a:gd name="connsiteX88" fmla="*/ 7762 w 11927"/>
                <a:gd name="connsiteY88" fmla="*/ 9516 h 10378"/>
                <a:gd name="connsiteX89" fmla="*/ 7795 w 11927"/>
                <a:gd name="connsiteY89" fmla="*/ 9559 h 10378"/>
                <a:gd name="connsiteX90" fmla="*/ 7864 w 11927"/>
                <a:gd name="connsiteY90" fmla="*/ 9646 h 10378"/>
                <a:gd name="connsiteX91" fmla="*/ 7897 w 11927"/>
                <a:gd name="connsiteY91" fmla="*/ 9774 h 10378"/>
                <a:gd name="connsiteX92" fmla="*/ 7964 w 11927"/>
                <a:gd name="connsiteY92" fmla="*/ 9948 h 10378"/>
                <a:gd name="connsiteX93" fmla="*/ 7964 w 11927"/>
                <a:gd name="connsiteY93" fmla="*/ 10120 h 10378"/>
                <a:gd name="connsiteX94" fmla="*/ 7964 w 11927"/>
                <a:gd name="connsiteY94" fmla="*/ 10334 h 10378"/>
                <a:gd name="connsiteX95" fmla="*/ 8134 w 11927"/>
                <a:gd name="connsiteY95" fmla="*/ 10334 h 10378"/>
                <a:gd name="connsiteX96" fmla="*/ 8134 w 11927"/>
                <a:gd name="connsiteY96" fmla="*/ 9774 h 10378"/>
                <a:gd name="connsiteX97" fmla="*/ 8134 w 11927"/>
                <a:gd name="connsiteY97" fmla="*/ 9559 h 10378"/>
                <a:gd name="connsiteX98" fmla="*/ 8098 w 11927"/>
                <a:gd name="connsiteY98" fmla="*/ 9473 h 10378"/>
                <a:gd name="connsiteX99" fmla="*/ 8032 w 11927"/>
                <a:gd name="connsiteY99" fmla="*/ 9343 h 10378"/>
                <a:gd name="connsiteX100" fmla="*/ 7998 w 11927"/>
                <a:gd name="connsiteY100" fmla="*/ 9256 h 10378"/>
                <a:gd name="connsiteX101" fmla="*/ 7964 w 11927"/>
                <a:gd name="connsiteY101" fmla="*/ 9256 h 10378"/>
                <a:gd name="connsiteX102" fmla="*/ 7155 w 11927"/>
                <a:gd name="connsiteY102" fmla="*/ 8998 h 10378"/>
                <a:gd name="connsiteX103" fmla="*/ 7693 w 11927"/>
                <a:gd name="connsiteY103" fmla="*/ 8825 h 10378"/>
                <a:gd name="connsiteX104" fmla="*/ 7964 w 11927"/>
                <a:gd name="connsiteY104" fmla="*/ 8091 h 10378"/>
                <a:gd name="connsiteX105" fmla="*/ 7864 w 11927"/>
                <a:gd name="connsiteY105" fmla="*/ 8005 h 10378"/>
                <a:gd name="connsiteX106" fmla="*/ 7762 w 11927"/>
                <a:gd name="connsiteY106" fmla="*/ 7919 h 10378"/>
                <a:gd name="connsiteX107" fmla="*/ 7693 w 11927"/>
                <a:gd name="connsiteY107" fmla="*/ 7790 h 10378"/>
                <a:gd name="connsiteX108" fmla="*/ 7661 w 11927"/>
                <a:gd name="connsiteY108" fmla="*/ 7661 h 10378"/>
                <a:gd name="connsiteX109" fmla="*/ 7661 w 11927"/>
                <a:gd name="connsiteY109" fmla="*/ 7530 h 10378"/>
                <a:gd name="connsiteX110" fmla="*/ 7661 w 11927"/>
                <a:gd name="connsiteY110" fmla="*/ 7530 h 10378"/>
                <a:gd name="connsiteX111" fmla="*/ 7592 w 11927"/>
                <a:gd name="connsiteY111" fmla="*/ 7358 h 10378"/>
                <a:gd name="connsiteX112" fmla="*/ 7559 w 11927"/>
                <a:gd name="connsiteY112" fmla="*/ 6972 h 10378"/>
                <a:gd name="connsiteX113" fmla="*/ 7525 w 11927"/>
                <a:gd name="connsiteY113" fmla="*/ 6410 h 10378"/>
                <a:gd name="connsiteX114" fmla="*/ 7525 w 11927"/>
                <a:gd name="connsiteY114" fmla="*/ 5849 h 10378"/>
                <a:gd name="connsiteX115" fmla="*/ 7592 w 11927"/>
                <a:gd name="connsiteY115" fmla="*/ 5460 h 10378"/>
                <a:gd name="connsiteX116" fmla="*/ 7795 w 11927"/>
                <a:gd name="connsiteY116" fmla="*/ 5287 h 10378"/>
                <a:gd name="connsiteX117" fmla="*/ 8032 w 11927"/>
                <a:gd name="connsiteY117" fmla="*/ 5159 h 10378"/>
                <a:gd name="connsiteX118" fmla="*/ 8235 w 11927"/>
                <a:gd name="connsiteY118" fmla="*/ 5116 h 10378"/>
                <a:gd name="connsiteX119" fmla="*/ 8335 w 11927"/>
                <a:gd name="connsiteY119" fmla="*/ 5116 h 10378"/>
                <a:gd name="connsiteX120" fmla="*/ 8335 w 11927"/>
                <a:gd name="connsiteY120" fmla="*/ 5116 h 10378"/>
                <a:gd name="connsiteX121" fmla="*/ 8438 w 11927"/>
                <a:gd name="connsiteY121" fmla="*/ 5116 h 10378"/>
                <a:gd name="connsiteX122" fmla="*/ 8639 w 11927"/>
                <a:gd name="connsiteY122" fmla="*/ 5159 h 10378"/>
                <a:gd name="connsiteX123" fmla="*/ 8909 w 11927"/>
                <a:gd name="connsiteY123" fmla="*/ 5287 h 10378"/>
                <a:gd name="connsiteX124" fmla="*/ 9113 w 11927"/>
                <a:gd name="connsiteY124" fmla="*/ 5460 h 10378"/>
                <a:gd name="connsiteX125" fmla="*/ 9213 w 11927"/>
                <a:gd name="connsiteY125" fmla="*/ 5849 h 10378"/>
                <a:gd name="connsiteX126" fmla="*/ 9180 w 11927"/>
                <a:gd name="connsiteY126" fmla="*/ 6410 h 10378"/>
                <a:gd name="connsiteX127" fmla="*/ 9113 w 11927"/>
                <a:gd name="connsiteY127" fmla="*/ 6972 h 10378"/>
                <a:gd name="connsiteX128" fmla="*/ 9078 w 11927"/>
                <a:gd name="connsiteY128" fmla="*/ 7358 h 10378"/>
                <a:gd name="connsiteX129" fmla="*/ 9078 w 11927"/>
                <a:gd name="connsiteY129" fmla="*/ 7530 h 10378"/>
                <a:gd name="connsiteX130" fmla="*/ 9078 w 11927"/>
                <a:gd name="connsiteY130" fmla="*/ 7530 h 10378"/>
                <a:gd name="connsiteX131" fmla="*/ 9011 w 11927"/>
                <a:gd name="connsiteY131" fmla="*/ 7661 h 10378"/>
                <a:gd name="connsiteX132" fmla="*/ 8978 w 11927"/>
                <a:gd name="connsiteY132" fmla="*/ 7790 h 10378"/>
                <a:gd name="connsiteX133" fmla="*/ 8909 w 11927"/>
                <a:gd name="connsiteY133" fmla="*/ 7919 h 10378"/>
                <a:gd name="connsiteX134" fmla="*/ 8877 w 11927"/>
                <a:gd name="connsiteY134" fmla="*/ 8005 h 10378"/>
                <a:gd name="connsiteX135" fmla="*/ 8775 w 11927"/>
                <a:gd name="connsiteY135" fmla="*/ 8091 h 10378"/>
                <a:gd name="connsiteX136" fmla="*/ 8978 w 11927"/>
                <a:gd name="connsiteY136" fmla="*/ 8825 h 10378"/>
                <a:gd name="connsiteX137" fmla="*/ 9992 w 11927"/>
                <a:gd name="connsiteY137" fmla="*/ 9126 h 10378"/>
                <a:gd name="connsiteX138" fmla="*/ 9992 w 11927"/>
                <a:gd name="connsiteY138" fmla="*/ 9126 h 10378"/>
                <a:gd name="connsiteX139" fmla="*/ 10058 w 11927"/>
                <a:gd name="connsiteY139" fmla="*/ 9213 h 10378"/>
                <a:gd name="connsiteX140" fmla="*/ 10093 w 11927"/>
                <a:gd name="connsiteY140" fmla="*/ 9256 h 10378"/>
                <a:gd name="connsiteX141" fmla="*/ 10093 w 11927"/>
                <a:gd name="connsiteY141" fmla="*/ 9384 h 10378"/>
                <a:gd name="connsiteX142" fmla="*/ 10125 w 11927"/>
                <a:gd name="connsiteY142" fmla="*/ 9516 h 10378"/>
                <a:gd name="connsiteX143" fmla="*/ 10125 w 11927"/>
                <a:gd name="connsiteY14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022 h 10378"/>
                <a:gd name="connsiteX75" fmla="*/ 6781 w 11927"/>
                <a:gd name="connsiteY75" fmla="*/ 6582 h 10378"/>
                <a:gd name="connsiteX76" fmla="*/ 6681 w 11927"/>
                <a:gd name="connsiteY76" fmla="*/ 7100 h 10378"/>
                <a:gd name="connsiteX77" fmla="*/ 6681 w 11927"/>
                <a:gd name="connsiteY77" fmla="*/ 7401 h 10378"/>
                <a:gd name="connsiteX78" fmla="*/ 6648 w 11927"/>
                <a:gd name="connsiteY78" fmla="*/ 7530 h 10378"/>
                <a:gd name="connsiteX79" fmla="*/ 6648 w 11927"/>
                <a:gd name="connsiteY79" fmla="*/ 7575 h 10378"/>
                <a:gd name="connsiteX80" fmla="*/ 6648 w 11927"/>
                <a:gd name="connsiteY80" fmla="*/ 7661 h 10378"/>
                <a:gd name="connsiteX81" fmla="*/ 6579 w 11927"/>
                <a:gd name="connsiteY81" fmla="*/ 7833 h 10378"/>
                <a:gd name="connsiteX82" fmla="*/ 6478 w 11927"/>
                <a:gd name="connsiteY82" fmla="*/ 7962 h 10378"/>
                <a:gd name="connsiteX83" fmla="*/ 6444 w 11927"/>
                <a:gd name="connsiteY83" fmla="*/ 8091 h 10378"/>
                <a:gd name="connsiteX84" fmla="*/ 6275 w 11927"/>
                <a:gd name="connsiteY84" fmla="*/ 8221 h 10378"/>
                <a:gd name="connsiteX85" fmla="*/ 6544 w 11927"/>
                <a:gd name="connsiteY85" fmla="*/ 9084 h 10378"/>
                <a:gd name="connsiteX86" fmla="*/ 7762 w 11927"/>
                <a:gd name="connsiteY86" fmla="*/ 9473 h 10378"/>
                <a:gd name="connsiteX87" fmla="*/ 7762 w 11927"/>
                <a:gd name="connsiteY87" fmla="*/ 9516 h 10378"/>
                <a:gd name="connsiteX88" fmla="*/ 7795 w 11927"/>
                <a:gd name="connsiteY88" fmla="*/ 9559 h 10378"/>
                <a:gd name="connsiteX89" fmla="*/ 7864 w 11927"/>
                <a:gd name="connsiteY89" fmla="*/ 9646 h 10378"/>
                <a:gd name="connsiteX90" fmla="*/ 7897 w 11927"/>
                <a:gd name="connsiteY90" fmla="*/ 9774 h 10378"/>
                <a:gd name="connsiteX91" fmla="*/ 7964 w 11927"/>
                <a:gd name="connsiteY91" fmla="*/ 9948 h 10378"/>
                <a:gd name="connsiteX92" fmla="*/ 7964 w 11927"/>
                <a:gd name="connsiteY92" fmla="*/ 10120 h 10378"/>
                <a:gd name="connsiteX93" fmla="*/ 7964 w 11927"/>
                <a:gd name="connsiteY93" fmla="*/ 10334 h 10378"/>
                <a:gd name="connsiteX94" fmla="*/ 8134 w 11927"/>
                <a:gd name="connsiteY94" fmla="*/ 10334 h 10378"/>
                <a:gd name="connsiteX95" fmla="*/ 8134 w 11927"/>
                <a:gd name="connsiteY95" fmla="*/ 9774 h 10378"/>
                <a:gd name="connsiteX96" fmla="*/ 8134 w 11927"/>
                <a:gd name="connsiteY96" fmla="*/ 9559 h 10378"/>
                <a:gd name="connsiteX97" fmla="*/ 8098 w 11927"/>
                <a:gd name="connsiteY97" fmla="*/ 9473 h 10378"/>
                <a:gd name="connsiteX98" fmla="*/ 8032 w 11927"/>
                <a:gd name="connsiteY98" fmla="*/ 9343 h 10378"/>
                <a:gd name="connsiteX99" fmla="*/ 7998 w 11927"/>
                <a:gd name="connsiteY99" fmla="*/ 9256 h 10378"/>
                <a:gd name="connsiteX100" fmla="*/ 7964 w 11927"/>
                <a:gd name="connsiteY100" fmla="*/ 9256 h 10378"/>
                <a:gd name="connsiteX101" fmla="*/ 7155 w 11927"/>
                <a:gd name="connsiteY101" fmla="*/ 8998 h 10378"/>
                <a:gd name="connsiteX102" fmla="*/ 7693 w 11927"/>
                <a:gd name="connsiteY102" fmla="*/ 8825 h 10378"/>
                <a:gd name="connsiteX103" fmla="*/ 7964 w 11927"/>
                <a:gd name="connsiteY103" fmla="*/ 8091 h 10378"/>
                <a:gd name="connsiteX104" fmla="*/ 7864 w 11927"/>
                <a:gd name="connsiteY104" fmla="*/ 8005 h 10378"/>
                <a:gd name="connsiteX105" fmla="*/ 7762 w 11927"/>
                <a:gd name="connsiteY105" fmla="*/ 7919 h 10378"/>
                <a:gd name="connsiteX106" fmla="*/ 7693 w 11927"/>
                <a:gd name="connsiteY106" fmla="*/ 7790 h 10378"/>
                <a:gd name="connsiteX107" fmla="*/ 7661 w 11927"/>
                <a:gd name="connsiteY107" fmla="*/ 7661 h 10378"/>
                <a:gd name="connsiteX108" fmla="*/ 7661 w 11927"/>
                <a:gd name="connsiteY108" fmla="*/ 7530 h 10378"/>
                <a:gd name="connsiteX109" fmla="*/ 7661 w 11927"/>
                <a:gd name="connsiteY109" fmla="*/ 7530 h 10378"/>
                <a:gd name="connsiteX110" fmla="*/ 7592 w 11927"/>
                <a:gd name="connsiteY110" fmla="*/ 7358 h 10378"/>
                <a:gd name="connsiteX111" fmla="*/ 7559 w 11927"/>
                <a:gd name="connsiteY111" fmla="*/ 6972 h 10378"/>
                <a:gd name="connsiteX112" fmla="*/ 7525 w 11927"/>
                <a:gd name="connsiteY112" fmla="*/ 6410 h 10378"/>
                <a:gd name="connsiteX113" fmla="*/ 7525 w 11927"/>
                <a:gd name="connsiteY113" fmla="*/ 5849 h 10378"/>
                <a:gd name="connsiteX114" fmla="*/ 7592 w 11927"/>
                <a:gd name="connsiteY114" fmla="*/ 5460 h 10378"/>
                <a:gd name="connsiteX115" fmla="*/ 7795 w 11927"/>
                <a:gd name="connsiteY115" fmla="*/ 5287 h 10378"/>
                <a:gd name="connsiteX116" fmla="*/ 8032 w 11927"/>
                <a:gd name="connsiteY116" fmla="*/ 5159 h 10378"/>
                <a:gd name="connsiteX117" fmla="*/ 8235 w 11927"/>
                <a:gd name="connsiteY117" fmla="*/ 5116 h 10378"/>
                <a:gd name="connsiteX118" fmla="*/ 8335 w 11927"/>
                <a:gd name="connsiteY118" fmla="*/ 5116 h 10378"/>
                <a:gd name="connsiteX119" fmla="*/ 8335 w 11927"/>
                <a:gd name="connsiteY119" fmla="*/ 5116 h 10378"/>
                <a:gd name="connsiteX120" fmla="*/ 8438 w 11927"/>
                <a:gd name="connsiteY120" fmla="*/ 5116 h 10378"/>
                <a:gd name="connsiteX121" fmla="*/ 8639 w 11927"/>
                <a:gd name="connsiteY121" fmla="*/ 5159 h 10378"/>
                <a:gd name="connsiteX122" fmla="*/ 8909 w 11927"/>
                <a:gd name="connsiteY122" fmla="*/ 5287 h 10378"/>
                <a:gd name="connsiteX123" fmla="*/ 9113 w 11927"/>
                <a:gd name="connsiteY123" fmla="*/ 5460 h 10378"/>
                <a:gd name="connsiteX124" fmla="*/ 9213 w 11927"/>
                <a:gd name="connsiteY124" fmla="*/ 5849 h 10378"/>
                <a:gd name="connsiteX125" fmla="*/ 9180 w 11927"/>
                <a:gd name="connsiteY125" fmla="*/ 6410 h 10378"/>
                <a:gd name="connsiteX126" fmla="*/ 9113 w 11927"/>
                <a:gd name="connsiteY126" fmla="*/ 6972 h 10378"/>
                <a:gd name="connsiteX127" fmla="*/ 9078 w 11927"/>
                <a:gd name="connsiteY127" fmla="*/ 7358 h 10378"/>
                <a:gd name="connsiteX128" fmla="*/ 9078 w 11927"/>
                <a:gd name="connsiteY128" fmla="*/ 7530 h 10378"/>
                <a:gd name="connsiteX129" fmla="*/ 9078 w 11927"/>
                <a:gd name="connsiteY129" fmla="*/ 7530 h 10378"/>
                <a:gd name="connsiteX130" fmla="*/ 9011 w 11927"/>
                <a:gd name="connsiteY130" fmla="*/ 7661 h 10378"/>
                <a:gd name="connsiteX131" fmla="*/ 8978 w 11927"/>
                <a:gd name="connsiteY131" fmla="*/ 7790 h 10378"/>
                <a:gd name="connsiteX132" fmla="*/ 8909 w 11927"/>
                <a:gd name="connsiteY132" fmla="*/ 7919 h 10378"/>
                <a:gd name="connsiteX133" fmla="*/ 8877 w 11927"/>
                <a:gd name="connsiteY133" fmla="*/ 8005 h 10378"/>
                <a:gd name="connsiteX134" fmla="*/ 8775 w 11927"/>
                <a:gd name="connsiteY134" fmla="*/ 8091 h 10378"/>
                <a:gd name="connsiteX135" fmla="*/ 8978 w 11927"/>
                <a:gd name="connsiteY135" fmla="*/ 8825 h 10378"/>
                <a:gd name="connsiteX136" fmla="*/ 9992 w 11927"/>
                <a:gd name="connsiteY136" fmla="*/ 9126 h 10378"/>
                <a:gd name="connsiteX137" fmla="*/ 9992 w 11927"/>
                <a:gd name="connsiteY137" fmla="*/ 9126 h 10378"/>
                <a:gd name="connsiteX138" fmla="*/ 10058 w 11927"/>
                <a:gd name="connsiteY138" fmla="*/ 9213 h 10378"/>
                <a:gd name="connsiteX139" fmla="*/ 10093 w 11927"/>
                <a:gd name="connsiteY139" fmla="*/ 9256 h 10378"/>
                <a:gd name="connsiteX140" fmla="*/ 10093 w 11927"/>
                <a:gd name="connsiteY140" fmla="*/ 9384 h 10378"/>
                <a:gd name="connsiteX141" fmla="*/ 10125 w 11927"/>
                <a:gd name="connsiteY141" fmla="*/ 9516 h 10378"/>
                <a:gd name="connsiteX142" fmla="*/ 10125 w 11927"/>
                <a:gd name="connsiteY14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582 h 10378"/>
                <a:gd name="connsiteX75" fmla="*/ 6681 w 11927"/>
                <a:gd name="connsiteY75" fmla="*/ 7100 h 10378"/>
                <a:gd name="connsiteX76" fmla="*/ 6681 w 11927"/>
                <a:gd name="connsiteY76" fmla="*/ 7401 h 10378"/>
                <a:gd name="connsiteX77" fmla="*/ 6648 w 11927"/>
                <a:gd name="connsiteY77" fmla="*/ 7530 h 10378"/>
                <a:gd name="connsiteX78" fmla="*/ 6648 w 11927"/>
                <a:gd name="connsiteY78" fmla="*/ 7575 h 10378"/>
                <a:gd name="connsiteX79" fmla="*/ 6648 w 11927"/>
                <a:gd name="connsiteY79" fmla="*/ 7661 h 10378"/>
                <a:gd name="connsiteX80" fmla="*/ 6579 w 11927"/>
                <a:gd name="connsiteY80" fmla="*/ 7833 h 10378"/>
                <a:gd name="connsiteX81" fmla="*/ 6478 w 11927"/>
                <a:gd name="connsiteY81" fmla="*/ 7962 h 10378"/>
                <a:gd name="connsiteX82" fmla="*/ 6444 w 11927"/>
                <a:gd name="connsiteY82" fmla="*/ 8091 h 10378"/>
                <a:gd name="connsiteX83" fmla="*/ 6275 w 11927"/>
                <a:gd name="connsiteY83" fmla="*/ 8221 h 10378"/>
                <a:gd name="connsiteX84" fmla="*/ 6544 w 11927"/>
                <a:gd name="connsiteY84" fmla="*/ 9084 h 10378"/>
                <a:gd name="connsiteX85" fmla="*/ 7762 w 11927"/>
                <a:gd name="connsiteY85" fmla="*/ 9473 h 10378"/>
                <a:gd name="connsiteX86" fmla="*/ 7762 w 11927"/>
                <a:gd name="connsiteY86" fmla="*/ 9516 h 10378"/>
                <a:gd name="connsiteX87" fmla="*/ 7795 w 11927"/>
                <a:gd name="connsiteY87" fmla="*/ 9559 h 10378"/>
                <a:gd name="connsiteX88" fmla="*/ 7864 w 11927"/>
                <a:gd name="connsiteY88" fmla="*/ 9646 h 10378"/>
                <a:gd name="connsiteX89" fmla="*/ 7897 w 11927"/>
                <a:gd name="connsiteY89" fmla="*/ 9774 h 10378"/>
                <a:gd name="connsiteX90" fmla="*/ 7964 w 11927"/>
                <a:gd name="connsiteY90" fmla="*/ 9948 h 10378"/>
                <a:gd name="connsiteX91" fmla="*/ 7964 w 11927"/>
                <a:gd name="connsiteY91" fmla="*/ 10120 h 10378"/>
                <a:gd name="connsiteX92" fmla="*/ 7964 w 11927"/>
                <a:gd name="connsiteY92" fmla="*/ 10334 h 10378"/>
                <a:gd name="connsiteX93" fmla="*/ 8134 w 11927"/>
                <a:gd name="connsiteY93" fmla="*/ 10334 h 10378"/>
                <a:gd name="connsiteX94" fmla="*/ 8134 w 11927"/>
                <a:gd name="connsiteY94" fmla="*/ 9774 h 10378"/>
                <a:gd name="connsiteX95" fmla="*/ 8134 w 11927"/>
                <a:gd name="connsiteY95" fmla="*/ 9559 h 10378"/>
                <a:gd name="connsiteX96" fmla="*/ 8098 w 11927"/>
                <a:gd name="connsiteY96" fmla="*/ 9473 h 10378"/>
                <a:gd name="connsiteX97" fmla="*/ 8032 w 11927"/>
                <a:gd name="connsiteY97" fmla="*/ 9343 h 10378"/>
                <a:gd name="connsiteX98" fmla="*/ 7998 w 11927"/>
                <a:gd name="connsiteY98" fmla="*/ 9256 h 10378"/>
                <a:gd name="connsiteX99" fmla="*/ 7964 w 11927"/>
                <a:gd name="connsiteY99" fmla="*/ 9256 h 10378"/>
                <a:gd name="connsiteX100" fmla="*/ 7155 w 11927"/>
                <a:gd name="connsiteY100" fmla="*/ 8998 h 10378"/>
                <a:gd name="connsiteX101" fmla="*/ 7693 w 11927"/>
                <a:gd name="connsiteY101" fmla="*/ 8825 h 10378"/>
                <a:gd name="connsiteX102" fmla="*/ 7964 w 11927"/>
                <a:gd name="connsiteY102" fmla="*/ 8091 h 10378"/>
                <a:gd name="connsiteX103" fmla="*/ 7864 w 11927"/>
                <a:gd name="connsiteY103" fmla="*/ 8005 h 10378"/>
                <a:gd name="connsiteX104" fmla="*/ 7762 w 11927"/>
                <a:gd name="connsiteY104" fmla="*/ 7919 h 10378"/>
                <a:gd name="connsiteX105" fmla="*/ 7693 w 11927"/>
                <a:gd name="connsiteY105" fmla="*/ 7790 h 10378"/>
                <a:gd name="connsiteX106" fmla="*/ 7661 w 11927"/>
                <a:gd name="connsiteY106" fmla="*/ 7661 h 10378"/>
                <a:gd name="connsiteX107" fmla="*/ 7661 w 11927"/>
                <a:gd name="connsiteY107" fmla="*/ 7530 h 10378"/>
                <a:gd name="connsiteX108" fmla="*/ 7661 w 11927"/>
                <a:gd name="connsiteY108" fmla="*/ 7530 h 10378"/>
                <a:gd name="connsiteX109" fmla="*/ 7592 w 11927"/>
                <a:gd name="connsiteY109" fmla="*/ 7358 h 10378"/>
                <a:gd name="connsiteX110" fmla="*/ 7559 w 11927"/>
                <a:gd name="connsiteY110" fmla="*/ 6972 h 10378"/>
                <a:gd name="connsiteX111" fmla="*/ 7525 w 11927"/>
                <a:gd name="connsiteY111" fmla="*/ 6410 h 10378"/>
                <a:gd name="connsiteX112" fmla="*/ 7525 w 11927"/>
                <a:gd name="connsiteY112" fmla="*/ 5849 h 10378"/>
                <a:gd name="connsiteX113" fmla="*/ 7592 w 11927"/>
                <a:gd name="connsiteY113" fmla="*/ 5460 h 10378"/>
                <a:gd name="connsiteX114" fmla="*/ 7795 w 11927"/>
                <a:gd name="connsiteY114" fmla="*/ 5287 h 10378"/>
                <a:gd name="connsiteX115" fmla="*/ 8032 w 11927"/>
                <a:gd name="connsiteY115" fmla="*/ 5159 h 10378"/>
                <a:gd name="connsiteX116" fmla="*/ 8235 w 11927"/>
                <a:gd name="connsiteY116" fmla="*/ 5116 h 10378"/>
                <a:gd name="connsiteX117" fmla="*/ 8335 w 11927"/>
                <a:gd name="connsiteY117" fmla="*/ 5116 h 10378"/>
                <a:gd name="connsiteX118" fmla="*/ 8335 w 11927"/>
                <a:gd name="connsiteY118" fmla="*/ 5116 h 10378"/>
                <a:gd name="connsiteX119" fmla="*/ 8438 w 11927"/>
                <a:gd name="connsiteY119" fmla="*/ 5116 h 10378"/>
                <a:gd name="connsiteX120" fmla="*/ 8639 w 11927"/>
                <a:gd name="connsiteY120" fmla="*/ 5159 h 10378"/>
                <a:gd name="connsiteX121" fmla="*/ 8909 w 11927"/>
                <a:gd name="connsiteY121" fmla="*/ 5287 h 10378"/>
                <a:gd name="connsiteX122" fmla="*/ 9113 w 11927"/>
                <a:gd name="connsiteY122" fmla="*/ 5460 h 10378"/>
                <a:gd name="connsiteX123" fmla="*/ 9213 w 11927"/>
                <a:gd name="connsiteY123" fmla="*/ 5849 h 10378"/>
                <a:gd name="connsiteX124" fmla="*/ 9180 w 11927"/>
                <a:gd name="connsiteY124" fmla="*/ 6410 h 10378"/>
                <a:gd name="connsiteX125" fmla="*/ 9113 w 11927"/>
                <a:gd name="connsiteY125" fmla="*/ 6972 h 10378"/>
                <a:gd name="connsiteX126" fmla="*/ 9078 w 11927"/>
                <a:gd name="connsiteY126" fmla="*/ 7358 h 10378"/>
                <a:gd name="connsiteX127" fmla="*/ 9078 w 11927"/>
                <a:gd name="connsiteY127" fmla="*/ 7530 h 10378"/>
                <a:gd name="connsiteX128" fmla="*/ 9078 w 11927"/>
                <a:gd name="connsiteY128" fmla="*/ 7530 h 10378"/>
                <a:gd name="connsiteX129" fmla="*/ 9011 w 11927"/>
                <a:gd name="connsiteY129" fmla="*/ 7661 h 10378"/>
                <a:gd name="connsiteX130" fmla="*/ 8978 w 11927"/>
                <a:gd name="connsiteY130" fmla="*/ 7790 h 10378"/>
                <a:gd name="connsiteX131" fmla="*/ 8909 w 11927"/>
                <a:gd name="connsiteY131" fmla="*/ 7919 h 10378"/>
                <a:gd name="connsiteX132" fmla="*/ 8877 w 11927"/>
                <a:gd name="connsiteY132" fmla="*/ 8005 h 10378"/>
                <a:gd name="connsiteX133" fmla="*/ 8775 w 11927"/>
                <a:gd name="connsiteY133" fmla="*/ 8091 h 10378"/>
                <a:gd name="connsiteX134" fmla="*/ 8978 w 11927"/>
                <a:gd name="connsiteY134" fmla="*/ 8825 h 10378"/>
                <a:gd name="connsiteX135" fmla="*/ 9992 w 11927"/>
                <a:gd name="connsiteY135" fmla="*/ 9126 h 10378"/>
                <a:gd name="connsiteX136" fmla="*/ 9992 w 11927"/>
                <a:gd name="connsiteY136" fmla="*/ 9126 h 10378"/>
                <a:gd name="connsiteX137" fmla="*/ 10058 w 11927"/>
                <a:gd name="connsiteY137" fmla="*/ 9213 h 10378"/>
                <a:gd name="connsiteX138" fmla="*/ 10093 w 11927"/>
                <a:gd name="connsiteY138" fmla="*/ 9256 h 10378"/>
                <a:gd name="connsiteX139" fmla="*/ 10093 w 11927"/>
                <a:gd name="connsiteY139" fmla="*/ 9384 h 10378"/>
                <a:gd name="connsiteX140" fmla="*/ 10125 w 11927"/>
                <a:gd name="connsiteY140" fmla="*/ 9516 h 10378"/>
                <a:gd name="connsiteX141" fmla="*/ 10125 w 11927"/>
                <a:gd name="connsiteY14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81 w 11927"/>
                <a:gd name="connsiteY75" fmla="*/ 7401 h 10378"/>
                <a:gd name="connsiteX76" fmla="*/ 6648 w 11927"/>
                <a:gd name="connsiteY76" fmla="*/ 7530 h 10378"/>
                <a:gd name="connsiteX77" fmla="*/ 6648 w 11927"/>
                <a:gd name="connsiteY77" fmla="*/ 7575 h 10378"/>
                <a:gd name="connsiteX78" fmla="*/ 6648 w 11927"/>
                <a:gd name="connsiteY78" fmla="*/ 7661 h 10378"/>
                <a:gd name="connsiteX79" fmla="*/ 6579 w 11927"/>
                <a:gd name="connsiteY79" fmla="*/ 7833 h 10378"/>
                <a:gd name="connsiteX80" fmla="*/ 6478 w 11927"/>
                <a:gd name="connsiteY80" fmla="*/ 7962 h 10378"/>
                <a:gd name="connsiteX81" fmla="*/ 6444 w 11927"/>
                <a:gd name="connsiteY81" fmla="*/ 8091 h 10378"/>
                <a:gd name="connsiteX82" fmla="*/ 6275 w 11927"/>
                <a:gd name="connsiteY82" fmla="*/ 8221 h 10378"/>
                <a:gd name="connsiteX83" fmla="*/ 6544 w 11927"/>
                <a:gd name="connsiteY83" fmla="*/ 9084 h 10378"/>
                <a:gd name="connsiteX84" fmla="*/ 7762 w 11927"/>
                <a:gd name="connsiteY84" fmla="*/ 9473 h 10378"/>
                <a:gd name="connsiteX85" fmla="*/ 7762 w 11927"/>
                <a:gd name="connsiteY85" fmla="*/ 9516 h 10378"/>
                <a:gd name="connsiteX86" fmla="*/ 7795 w 11927"/>
                <a:gd name="connsiteY86" fmla="*/ 9559 h 10378"/>
                <a:gd name="connsiteX87" fmla="*/ 7864 w 11927"/>
                <a:gd name="connsiteY87" fmla="*/ 9646 h 10378"/>
                <a:gd name="connsiteX88" fmla="*/ 7897 w 11927"/>
                <a:gd name="connsiteY88" fmla="*/ 9774 h 10378"/>
                <a:gd name="connsiteX89" fmla="*/ 7964 w 11927"/>
                <a:gd name="connsiteY89" fmla="*/ 9948 h 10378"/>
                <a:gd name="connsiteX90" fmla="*/ 7964 w 11927"/>
                <a:gd name="connsiteY90" fmla="*/ 10120 h 10378"/>
                <a:gd name="connsiteX91" fmla="*/ 7964 w 11927"/>
                <a:gd name="connsiteY91" fmla="*/ 10334 h 10378"/>
                <a:gd name="connsiteX92" fmla="*/ 8134 w 11927"/>
                <a:gd name="connsiteY92" fmla="*/ 10334 h 10378"/>
                <a:gd name="connsiteX93" fmla="*/ 8134 w 11927"/>
                <a:gd name="connsiteY93" fmla="*/ 9774 h 10378"/>
                <a:gd name="connsiteX94" fmla="*/ 8134 w 11927"/>
                <a:gd name="connsiteY94" fmla="*/ 9559 h 10378"/>
                <a:gd name="connsiteX95" fmla="*/ 8098 w 11927"/>
                <a:gd name="connsiteY95" fmla="*/ 9473 h 10378"/>
                <a:gd name="connsiteX96" fmla="*/ 8032 w 11927"/>
                <a:gd name="connsiteY96" fmla="*/ 9343 h 10378"/>
                <a:gd name="connsiteX97" fmla="*/ 7998 w 11927"/>
                <a:gd name="connsiteY97" fmla="*/ 9256 h 10378"/>
                <a:gd name="connsiteX98" fmla="*/ 7964 w 11927"/>
                <a:gd name="connsiteY98" fmla="*/ 9256 h 10378"/>
                <a:gd name="connsiteX99" fmla="*/ 7155 w 11927"/>
                <a:gd name="connsiteY99" fmla="*/ 8998 h 10378"/>
                <a:gd name="connsiteX100" fmla="*/ 7693 w 11927"/>
                <a:gd name="connsiteY100" fmla="*/ 8825 h 10378"/>
                <a:gd name="connsiteX101" fmla="*/ 7964 w 11927"/>
                <a:gd name="connsiteY101" fmla="*/ 8091 h 10378"/>
                <a:gd name="connsiteX102" fmla="*/ 7864 w 11927"/>
                <a:gd name="connsiteY102" fmla="*/ 8005 h 10378"/>
                <a:gd name="connsiteX103" fmla="*/ 7762 w 11927"/>
                <a:gd name="connsiteY103" fmla="*/ 7919 h 10378"/>
                <a:gd name="connsiteX104" fmla="*/ 7693 w 11927"/>
                <a:gd name="connsiteY104" fmla="*/ 7790 h 10378"/>
                <a:gd name="connsiteX105" fmla="*/ 7661 w 11927"/>
                <a:gd name="connsiteY105" fmla="*/ 7661 h 10378"/>
                <a:gd name="connsiteX106" fmla="*/ 7661 w 11927"/>
                <a:gd name="connsiteY106" fmla="*/ 7530 h 10378"/>
                <a:gd name="connsiteX107" fmla="*/ 7661 w 11927"/>
                <a:gd name="connsiteY107" fmla="*/ 7530 h 10378"/>
                <a:gd name="connsiteX108" fmla="*/ 7592 w 11927"/>
                <a:gd name="connsiteY108" fmla="*/ 7358 h 10378"/>
                <a:gd name="connsiteX109" fmla="*/ 7559 w 11927"/>
                <a:gd name="connsiteY109" fmla="*/ 6972 h 10378"/>
                <a:gd name="connsiteX110" fmla="*/ 7525 w 11927"/>
                <a:gd name="connsiteY110" fmla="*/ 6410 h 10378"/>
                <a:gd name="connsiteX111" fmla="*/ 7525 w 11927"/>
                <a:gd name="connsiteY111" fmla="*/ 5849 h 10378"/>
                <a:gd name="connsiteX112" fmla="*/ 7592 w 11927"/>
                <a:gd name="connsiteY112" fmla="*/ 5460 h 10378"/>
                <a:gd name="connsiteX113" fmla="*/ 7795 w 11927"/>
                <a:gd name="connsiteY113" fmla="*/ 5287 h 10378"/>
                <a:gd name="connsiteX114" fmla="*/ 8032 w 11927"/>
                <a:gd name="connsiteY114" fmla="*/ 5159 h 10378"/>
                <a:gd name="connsiteX115" fmla="*/ 8235 w 11927"/>
                <a:gd name="connsiteY115" fmla="*/ 5116 h 10378"/>
                <a:gd name="connsiteX116" fmla="*/ 8335 w 11927"/>
                <a:gd name="connsiteY116" fmla="*/ 5116 h 10378"/>
                <a:gd name="connsiteX117" fmla="*/ 8335 w 11927"/>
                <a:gd name="connsiteY117" fmla="*/ 5116 h 10378"/>
                <a:gd name="connsiteX118" fmla="*/ 8438 w 11927"/>
                <a:gd name="connsiteY118" fmla="*/ 5116 h 10378"/>
                <a:gd name="connsiteX119" fmla="*/ 8639 w 11927"/>
                <a:gd name="connsiteY119" fmla="*/ 5159 h 10378"/>
                <a:gd name="connsiteX120" fmla="*/ 8909 w 11927"/>
                <a:gd name="connsiteY120" fmla="*/ 5287 h 10378"/>
                <a:gd name="connsiteX121" fmla="*/ 9113 w 11927"/>
                <a:gd name="connsiteY121" fmla="*/ 5460 h 10378"/>
                <a:gd name="connsiteX122" fmla="*/ 9213 w 11927"/>
                <a:gd name="connsiteY122" fmla="*/ 5849 h 10378"/>
                <a:gd name="connsiteX123" fmla="*/ 9180 w 11927"/>
                <a:gd name="connsiteY123" fmla="*/ 6410 h 10378"/>
                <a:gd name="connsiteX124" fmla="*/ 9113 w 11927"/>
                <a:gd name="connsiteY124" fmla="*/ 6972 h 10378"/>
                <a:gd name="connsiteX125" fmla="*/ 9078 w 11927"/>
                <a:gd name="connsiteY125" fmla="*/ 7358 h 10378"/>
                <a:gd name="connsiteX126" fmla="*/ 9078 w 11927"/>
                <a:gd name="connsiteY126" fmla="*/ 7530 h 10378"/>
                <a:gd name="connsiteX127" fmla="*/ 9078 w 11927"/>
                <a:gd name="connsiteY127" fmla="*/ 7530 h 10378"/>
                <a:gd name="connsiteX128" fmla="*/ 9011 w 11927"/>
                <a:gd name="connsiteY128" fmla="*/ 7661 h 10378"/>
                <a:gd name="connsiteX129" fmla="*/ 8978 w 11927"/>
                <a:gd name="connsiteY129" fmla="*/ 7790 h 10378"/>
                <a:gd name="connsiteX130" fmla="*/ 8909 w 11927"/>
                <a:gd name="connsiteY130" fmla="*/ 7919 h 10378"/>
                <a:gd name="connsiteX131" fmla="*/ 8877 w 11927"/>
                <a:gd name="connsiteY131" fmla="*/ 8005 h 10378"/>
                <a:gd name="connsiteX132" fmla="*/ 8775 w 11927"/>
                <a:gd name="connsiteY132" fmla="*/ 8091 h 10378"/>
                <a:gd name="connsiteX133" fmla="*/ 8978 w 11927"/>
                <a:gd name="connsiteY133" fmla="*/ 8825 h 10378"/>
                <a:gd name="connsiteX134" fmla="*/ 9992 w 11927"/>
                <a:gd name="connsiteY134" fmla="*/ 9126 h 10378"/>
                <a:gd name="connsiteX135" fmla="*/ 9992 w 11927"/>
                <a:gd name="connsiteY135" fmla="*/ 9126 h 10378"/>
                <a:gd name="connsiteX136" fmla="*/ 10058 w 11927"/>
                <a:gd name="connsiteY136" fmla="*/ 9213 h 10378"/>
                <a:gd name="connsiteX137" fmla="*/ 10093 w 11927"/>
                <a:gd name="connsiteY137" fmla="*/ 9256 h 10378"/>
                <a:gd name="connsiteX138" fmla="*/ 10093 w 11927"/>
                <a:gd name="connsiteY138" fmla="*/ 9384 h 10378"/>
                <a:gd name="connsiteX139" fmla="*/ 10125 w 11927"/>
                <a:gd name="connsiteY139" fmla="*/ 9516 h 10378"/>
                <a:gd name="connsiteX140" fmla="*/ 10125 w 11927"/>
                <a:gd name="connsiteY14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48 w 11927"/>
                <a:gd name="connsiteY75" fmla="*/ 7530 h 10378"/>
                <a:gd name="connsiteX76" fmla="*/ 6648 w 11927"/>
                <a:gd name="connsiteY76" fmla="*/ 7575 h 10378"/>
                <a:gd name="connsiteX77" fmla="*/ 6648 w 11927"/>
                <a:gd name="connsiteY77" fmla="*/ 7661 h 10378"/>
                <a:gd name="connsiteX78" fmla="*/ 6579 w 11927"/>
                <a:gd name="connsiteY78" fmla="*/ 7833 h 10378"/>
                <a:gd name="connsiteX79" fmla="*/ 6478 w 11927"/>
                <a:gd name="connsiteY79" fmla="*/ 7962 h 10378"/>
                <a:gd name="connsiteX80" fmla="*/ 6444 w 11927"/>
                <a:gd name="connsiteY80" fmla="*/ 8091 h 10378"/>
                <a:gd name="connsiteX81" fmla="*/ 6275 w 11927"/>
                <a:gd name="connsiteY81" fmla="*/ 8221 h 10378"/>
                <a:gd name="connsiteX82" fmla="*/ 6544 w 11927"/>
                <a:gd name="connsiteY82" fmla="*/ 9084 h 10378"/>
                <a:gd name="connsiteX83" fmla="*/ 7762 w 11927"/>
                <a:gd name="connsiteY83" fmla="*/ 9473 h 10378"/>
                <a:gd name="connsiteX84" fmla="*/ 7762 w 11927"/>
                <a:gd name="connsiteY84" fmla="*/ 9516 h 10378"/>
                <a:gd name="connsiteX85" fmla="*/ 7795 w 11927"/>
                <a:gd name="connsiteY85" fmla="*/ 9559 h 10378"/>
                <a:gd name="connsiteX86" fmla="*/ 7864 w 11927"/>
                <a:gd name="connsiteY86" fmla="*/ 9646 h 10378"/>
                <a:gd name="connsiteX87" fmla="*/ 7897 w 11927"/>
                <a:gd name="connsiteY87" fmla="*/ 9774 h 10378"/>
                <a:gd name="connsiteX88" fmla="*/ 7964 w 11927"/>
                <a:gd name="connsiteY88" fmla="*/ 9948 h 10378"/>
                <a:gd name="connsiteX89" fmla="*/ 7964 w 11927"/>
                <a:gd name="connsiteY89" fmla="*/ 10120 h 10378"/>
                <a:gd name="connsiteX90" fmla="*/ 7964 w 11927"/>
                <a:gd name="connsiteY90" fmla="*/ 10334 h 10378"/>
                <a:gd name="connsiteX91" fmla="*/ 8134 w 11927"/>
                <a:gd name="connsiteY91" fmla="*/ 10334 h 10378"/>
                <a:gd name="connsiteX92" fmla="*/ 8134 w 11927"/>
                <a:gd name="connsiteY92" fmla="*/ 9774 h 10378"/>
                <a:gd name="connsiteX93" fmla="*/ 8134 w 11927"/>
                <a:gd name="connsiteY93" fmla="*/ 9559 h 10378"/>
                <a:gd name="connsiteX94" fmla="*/ 8098 w 11927"/>
                <a:gd name="connsiteY94" fmla="*/ 9473 h 10378"/>
                <a:gd name="connsiteX95" fmla="*/ 8032 w 11927"/>
                <a:gd name="connsiteY95" fmla="*/ 9343 h 10378"/>
                <a:gd name="connsiteX96" fmla="*/ 7998 w 11927"/>
                <a:gd name="connsiteY96" fmla="*/ 9256 h 10378"/>
                <a:gd name="connsiteX97" fmla="*/ 7964 w 11927"/>
                <a:gd name="connsiteY97" fmla="*/ 9256 h 10378"/>
                <a:gd name="connsiteX98" fmla="*/ 7155 w 11927"/>
                <a:gd name="connsiteY98" fmla="*/ 8998 h 10378"/>
                <a:gd name="connsiteX99" fmla="*/ 7693 w 11927"/>
                <a:gd name="connsiteY99" fmla="*/ 8825 h 10378"/>
                <a:gd name="connsiteX100" fmla="*/ 7964 w 11927"/>
                <a:gd name="connsiteY100" fmla="*/ 8091 h 10378"/>
                <a:gd name="connsiteX101" fmla="*/ 7864 w 11927"/>
                <a:gd name="connsiteY101" fmla="*/ 8005 h 10378"/>
                <a:gd name="connsiteX102" fmla="*/ 7762 w 11927"/>
                <a:gd name="connsiteY102" fmla="*/ 7919 h 10378"/>
                <a:gd name="connsiteX103" fmla="*/ 7693 w 11927"/>
                <a:gd name="connsiteY103" fmla="*/ 7790 h 10378"/>
                <a:gd name="connsiteX104" fmla="*/ 7661 w 11927"/>
                <a:gd name="connsiteY104" fmla="*/ 7661 h 10378"/>
                <a:gd name="connsiteX105" fmla="*/ 7661 w 11927"/>
                <a:gd name="connsiteY105" fmla="*/ 7530 h 10378"/>
                <a:gd name="connsiteX106" fmla="*/ 7661 w 11927"/>
                <a:gd name="connsiteY106" fmla="*/ 7530 h 10378"/>
                <a:gd name="connsiteX107" fmla="*/ 7592 w 11927"/>
                <a:gd name="connsiteY107" fmla="*/ 7358 h 10378"/>
                <a:gd name="connsiteX108" fmla="*/ 7559 w 11927"/>
                <a:gd name="connsiteY108" fmla="*/ 6972 h 10378"/>
                <a:gd name="connsiteX109" fmla="*/ 7525 w 11927"/>
                <a:gd name="connsiteY109" fmla="*/ 6410 h 10378"/>
                <a:gd name="connsiteX110" fmla="*/ 7525 w 11927"/>
                <a:gd name="connsiteY110" fmla="*/ 5849 h 10378"/>
                <a:gd name="connsiteX111" fmla="*/ 7592 w 11927"/>
                <a:gd name="connsiteY111" fmla="*/ 5460 h 10378"/>
                <a:gd name="connsiteX112" fmla="*/ 7795 w 11927"/>
                <a:gd name="connsiteY112" fmla="*/ 5287 h 10378"/>
                <a:gd name="connsiteX113" fmla="*/ 8032 w 11927"/>
                <a:gd name="connsiteY113" fmla="*/ 5159 h 10378"/>
                <a:gd name="connsiteX114" fmla="*/ 8235 w 11927"/>
                <a:gd name="connsiteY114" fmla="*/ 5116 h 10378"/>
                <a:gd name="connsiteX115" fmla="*/ 8335 w 11927"/>
                <a:gd name="connsiteY115" fmla="*/ 5116 h 10378"/>
                <a:gd name="connsiteX116" fmla="*/ 8335 w 11927"/>
                <a:gd name="connsiteY116" fmla="*/ 5116 h 10378"/>
                <a:gd name="connsiteX117" fmla="*/ 8438 w 11927"/>
                <a:gd name="connsiteY117" fmla="*/ 5116 h 10378"/>
                <a:gd name="connsiteX118" fmla="*/ 8639 w 11927"/>
                <a:gd name="connsiteY118" fmla="*/ 5159 h 10378"/>
                <a:gd name="connsiteX119" fmla="*/ 8909 w 11927"/>
                <a:gd name="connsiteY119" fmla="*/ 5287 h 10378"/>
                <a:gd name="connsiteX120" fmla="*/ 9113 w 11927"/>
                <a:gd name="connsiteY120" fmla="*/ 5460 h 10378"/>
                <a:gd name="connsiteX121" fmla="*/ 9213 w 11927"/>
                <a:gd name="connsiteY121" fmla="*/ 5849 h 10378"/>
                <a:gd name="connsiteX122" fmla="*/ 9180 w 11927"/>
                <a:gd name="connsiteY122" fmla="*/ 6410 h 10378"/>
                <a:gd name="connsiteX123" fmla="*/ 9113 w 11927"/>
                <a:gd name="connsiteY123" fmla="*/ 6972 h 10378"/>
                <a:gd name="connsiteX124" fmla="*/ 9078 w 11927"/>
                <a:gd name="connsiteY124" fmla="*/ 7358 h 10378"/>
                <a:gd name="connsiteX125" fmla="*/ 9078 w 11927"/>
                <a:gd name="connsiteY125" fmla="*/ 7530 h 10378"/>
                <a:gd name="connsiteX126" fmla="*/ 9078 w 11927"/>
                <a:gd name="connsiteY126" fmla="*/ 7530 h 10378"/>
                <a:gd name="connsiteX127" fmla="*/ 9011 w 11927"/>
                <a:gd name="connsiteY127" fmla="*/ 7661 h 10378"/>
                <a:gd name="connsiteX128" fmla="*/ 8978 w 11927"/>
                <a:gd name="connsiteY128" fmla="*/ 7790 h 10378"/>
                <a:gd name="connsiteX129" fmla="*/ 8909 w 11927"/>
                <a:gd name="connsiteY129" fmla="*/ 7919 h 10378"/>
                <a:gd name="connsiteX130" fmla="*/ 8877 w 11927"/>
                <a:gd name="connsiteY130" fmla="*/ 8005 h 10378"/>
                <a:gd name="connsiteX131" fmla="*/ 8775 w 11927"/>
                <a:gd name="connsiteY131" fmla="*/ 8091 h 10378"/>
                <a:gd name="connsiteX132" fmla="*/ 8978 w 11927"/>
                <a:gd name="connsiteY132" fmla="*/ 8825 h 10378"/>
                <a:gd name="connsiteX133" fmla="*/ 9992 w 11927"/>
                <a:gd name="connsiteY133" fmla="*/ 9126 h 10378"/>
                <a:gd name="connsiteX134" fmla="*/ 9992 w 11927"/>
                <a:gd name="connsiteY134" fmla="*/ 9126 h 10378"/>
                <a:gd name="connsiteX135" fmla="*/ 10058 w 11927"/>
                <a:gd name="connsiteY135" fmla="*/ 9213 h 10378"/>
                <a:gd name="connsiteX136" fmla="*/ 10093 w 11927"/>
                <a:gd name="connsiteY136" fmla="*/ 9256 h 10378"/>
                <a:gd name="connsiteX137" fmla="*/ 10093 w 11927"/>
                <a:gd name="connsiteY137" fmla="*/ 9384 h 10378"/>
                <a:gd name="connsiteX138" fmla="*/ 10125 w 11927"/>
                <a:gd name="connsiteY138" fmla="*/ 9516 h 10378"/>
                <a:gd name="connsiteX139" fmla="*/ 10125 w 11927"/>
                <a:gd name="connsiteY13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575 h 10378"/>
                <a:gd name="connsiteX76" fmla="*/ 6648 w 11927"/>
                <a:gd name="connsiteY76" fmla="*/ 7661 h 10378"/>
                <a:gd name="connsiteX77" fmla="*/ 6579 w 11927"/>
                <a:gd name="connsiteY77" fmla="*/ 7833 h 10378"/>
                <a:gd name="connsiteX78" fmla="*/ 6478 w 11927"/>
                <a:gd name="connsiteY78" fmla="*/ 7962 h 10378"/>
                <a:gd name="connsiteX79" fmla="*/ 6444 w 11927"/>
                <a:gd name="connsiteY79" fmla="*/ 8091 h 10378"/>
                <a:gd name="connsiteX80" fmla="*/ 6275 w 11927"/>
                <a:gd name="connsiteY80" fmla="*/ 8221 h 10378"/>
                <a:gd name="connsiteX81" fmla="*/ 6544 w 11927"/>
                <a:gd name="connsiteY81" fmla="*/ 9084 h 10378"/>
                <a:gd name="connsiteX82" fmla="*/ 7762 w 11927"/>
                <a:gd name="connsiteY82" fmla="*/ 9473 h 10378"/>
                <a:gd name="connsiteX83" fmla="*/ 7762 w 11927"/>
                <a:gd name="connsiteY83" fmla="*/ 9516 h 10378"/>
                <a:gd name="connsiteX84" fmla="*/ 7795 w 11927"/>
                <a:gd name="connsiteY84" fmla="*/ 9559 h 10378"/>
                <a:gd name="connsiteX85" fmla="*/ 7864 w 11927"/>
                <a:gd name="connsiteY85" fmla="*/ 9646 h 10378"/>
                <a:gd name="connsiteX86" fmla="*/ 7897 w 11927"/>
                <a:gd name="connsiteY86" fmla="*/ 9774 h 10378"/>
                <a:gd name="connsiteX87" fmla="*/ 7964 w 11927"/>
                <a:gd name="connsiteY87" fmla="*/ 9948 h 10378"/>
                <a:gd name="connsiteX88" fmla="*/ 7964 w 11927"/>
                <a:gd name="connsiteY88" fmla="*/ 10120 h 10378"/>
                <a:gd name="connsiteX89" fmla="*/ 7964 w 11927"/>
                <a:gd name="connsiteY89" fmla="*/ 10334 h 10378"/>
                <a:gd name="connsiteX90" fmla="*/ 8134 w 11927"/>
                <a:gd name="connsiteY90" fmla="*/ 10334 h 10378"/>
                <a:gd name="connsiteX91" fmla="*/ 8134 w 11927"/>
                <a:gd name="connsiteY91" fmla="*/ 9774 h 10378"/>
                <a:gd name="connsiteX92" fmla="*/ 8134 w 11927"/>
                <a:gd name="connsiteY92" fmla="*/ 9559 h 10378"/>
                <a:gd name="connsiteX93" fmla="*/ 8098 w 11927"/>
                <a:gd name="connsiteY93" fmla="*/ 9473 h 10378"/>
                <a:gd name="connsiteX94" fmla="*/ 8032 w 11927"/>
                <a:gd name="connsiteY94" fmla="*/ 9343 h 10378"/>
                <a:gd name="connsiteX95" fmla="*/ 7998 w 11927"/>
                <a:gd name="connsiteY95" fmla="*/ 9256 h 10378"/>
                <a:gd name="connsiteX96" fmla="*/ 7964 w 11927"/>
                <a:gd name="connsiteY96" fmla="*/ 9256 h 10378"/>
                <a:gd name="connsiteX97" fmla="*/ 7155 w 11927"/>
                <a:gd name="connsiteY97" fmla="*/ 8998 h 10378"/>
                <a:gd name="connsiteX98" fmla="*/ 7693 w 11927"/>
                <a:gd name="connsiteY98" fmla="*/ 8825 h 10378"/>
                <a:gd name="connsiteX99" fmla="*/ 7964 w 11927"/>
                <a:gd name="connsiteY99" fmla="*/ 8091 h 10378"/>
                <a:gd name="connsiteX100" fmla="*/ 7864 w 11927"/>
                <a:gd name="connsiteY100" fmla="*/ 8005 h 10378"/>
                <a:gd name="connsiteX101" fmla="*/ 7762 w 11927"/>
                <a:gd name="connsiteY101" fmla="*/ 7919 h 10378"/>
                <a:gd name="connsiteX102" fmla="*/ 7693 w 11927"/>
                <a:gd name="connsiteY102" fmla="*/ 7790 h 10378"/>
                <a:gd name="connsiteX103" fmla="*/ 7661 w 11927"/>
                <a:gd name="connsiteY103" fmla="*/ 7661 h 10378"/>
                <a:gd name="connsiteX104" fmla="*/ 7661 w 11927"/>
                <a:gd name="connsiteY104" fmla="*/ 7530 h 10378"/>
                <a:gd name="connsiteX105" fmla="*/ 7661 w 11927"/>
                <a:gd name="connsiteY105" fmla="*/ 7530 h 10378"/>
                <a:gd name="connsiteX106" fmla="*/ 7592 w 11927"/>
                <a:gd name="connsiteY106" fmla="*/ 7358 h 10378"/>
                <a:gd name="connsiteX107" fmla="*/ 7559 w 11927"/>
                <a:gd name="connsiteY107" fmla="*/ 6972 h 10378"/>
                <a:gd name="connsiteX108" fmla="*/ 7525 w 11927"/>
                <a:gd name="connsiteY108" fmla="*/ 6410 h 10378"/>
                <a:gd name="connsiteX109" fmla="*/ 7525 w 11927"/>
                <a:gd name="connsiteY109" fmla="*/ 5849 h 10378"/>
                <a:gd name="connsiteX110" fmla="*/ 7592 w 11927"/>
                <a:gd name="connsiteY110" fmla="*/ 5460 h 10378"/>
                <a:gd name="connsiteX111" fmla="*/ 7795 w 11927"/>
                <a:gd name="connsiteY111" fmla="*/ 5287 h 10378"/>
                <a:gd name="connsiteX112" fmla="*/ 8032 w 11927"/>
                <a:gd name="connsiteY112" fmla="*/ 5159 h 10378"/>
                <a:gd name="connsiteX113" fmla="*/ 8235 w 11927"/>
                <a:gd name="connsiteY113" fmla="*/ 5116 h 10378"/>
                <a:gd name="connsiteX114" fmla="*/ 8335 w 11927"/>
                <a:gd name="connsiteY114" fmla="*/ 5116 h 10378"/>
                <a:gd name="connsiteX115" fmla="*/ 8335 w 11927"/>
                <a:gd name="connsiteY115" fmla="*/ 5116 h 10378"/>
                <a:gd name="connsiteX116" fmla="*/ 8438 w 11927"/>
                <a:gd name="connsiteY116" fmla="*/ 5116 h 10378"/>
                <a:gd name="connsiteX117" fmla="*/ 8639 w 11927"/>
                <a:gd name="connsiteY117" fmla="*/ 5159 h 10378"/>
                <a:gd name="connsiteX118" fmla="*/ 8909 w 11927"/>
                <a:gd name="connsiteY118" fmla="*/ 5287 h 10378"/>
                <a:gd name="connsiteX119" fmla="*/ 9113 w 11927"/>
                <a:gd name="connsiteY119" fmla="*/ 5460 h 10378"/>
                <a:gd name="connsiteX120" fmla="*/ 9213 w 11927"/>
                <a:gd name="connsiteY120" fmla="*/ 5849 h 10378"/>
                <a:gd name="connsiteX121" fmla="*/ 9180 w 11927"/>
                <a:gd name="connsiteY121" fmla="*/ 6410 h 10378"/>
                <a:gd name="connsiteX122" fmla="*/ 9113 w 11927"/>
                <a:gd name="connsiteY122" fmla="*/ 6972 h 10378"/>
                <a:gd name="connsiteX123" fmla="*/ 9078 w 11927"/>
                <a:gd name="connsiteY123" fmla="*/ 7358 h 10378"/>
                <a:gd name="connsiteX124" fmla="*/ 9078 w 11927"/>
                <a:gd name="connsiteY124" fmla="*/ 7530 h 10378"/>
                <a:gd name="connsiteX125" fmla="*/ 9078 w 11927"/>
                <a:gd name="connsiteY125" fmla="*/ 7530 h 10378"/>
                <a:gd name="connsiteX126" fmla="*/ 9011 w 11927"/>
                <a:gd name="connsiteY126" fmla="*/ 7661 h 10378"/>
                <a:gd name="connsiteX127" fmla="*/ 8978 w 11927"/>
                <a:gd name="connsiteY127" fmla="*/ 7790 h 10378"/>
                <a:gd name="connsiteX128" fmla="*/ 8909 w 11927"/>
                <a:gd name="connsiteY128" fmla="*/ 7919 h 10378"/>
                <a:gd name="connsiteX129" fmla="*/ 8877 w 11927"/>
                <a:gd name="connsiteY129" fmla="*/ 8005 h 10378"/>
                <a:gd name="connsiteX130" fmla="*/ 8775 w 11927"/>
                <a:gd name="connsiteY130" fmla="*/ 8091 h 10378"/>
                <a:gd name="connsiteX131" fmla="*/ 8978 w 11927"/>
                <a:gd name="connsiteY131" fmla="*/ 8825 h 10378"/>
                <a:gd name="connsiteX132" fmla="*/ 9992 w 11927"/>
                <a:gd name="connsiteY132" fmla="*/ 9126 h 10378"/>
                <a:gd name="connsiteX133" fmla="*/ 9992 w 11927"/>
                <a:gd name="connsiteY133" fmla="*/ 9126 h 10378"/>
                <a:gd name="connsiteX134" fmla="*/ 10058 w 11927"/>
                <a:gd name="connsiteY134" fmla="*/ 9213 h 10378"/>
                <a:gd name="connsiteX135" fmla="*/ 10093 w 11927"/>
                <a:gd name="connsiteY135" fmla="*/ 9256 h 10378"/>
                <a:gd name="connsiteX136" fmla="*/ 10093 w 11927"/>
                <a:gd name="connsiteY136" fmla="*/ 9384 h 10378"/>
                <a:gd name="connsiteX137" fmla="*/ 10125 w 11927"/>
                <a:gd name="connsiteY137" fmla="*/ 9516 h 10378"/>
                <a:gd name="connsiteX138" fmla="*/ 10125 w 11927"/>
                <a:gd name="connsiteY13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661 h 10378"/>
                <a:gd name="connsiteX76" fmla="*/ 6579 w 11927"/>
                <a:gd name="connsiteY76" fmla="*/ 7833 h 10378"/>
                <a:gd name="connsiteX77" fmla="*/ 6478 w 11927"/>
                <a:gd name="connsiteY77" fmla="*/ 7962 h 10378"/>
                <a:gd name="connsiteX78" fmla="*/ 6444 w 11927"/>
                <a:gd name="connsiteY78" fmla="*/ 8091 h 10378"/>
                <a:gd name="connsiteX79" fmla="*/ 6275 w 11927"/>
                <a:gd name="connsiteY79" fmla="*/ 8221 h 10378"/>
                <a:gd name="connsiteX80" fmla="*/ 6544 w 11927"/>
                <a:gd name="connsiteY80" fmla="*/ 9084 h 10378"/>
                <a:gd name="connsiteX81" fmla="*/ 7762 w 11927"/>
                <a:gd name="connsiteY81" fmla="*/ 9473 h 10378"/>
                <a:gd name="connsiteX82" fmla="*/ 7762 w 11927"/>
                <a:gd name="connsiteY82" fmla="*/ 9516 h 10378"/>
                <a:gd name="connsiteX83" fmla="*/ 7795 w 11927"/>
                <a:gd name="connsiteY83" fmla="*/ 9559 h 10378"/>
                <a:gd name="connsiteX84" fmla="*/ 7864 w 11927"/>
                <a:gd name="connsiteY84" fmla="*/ 9646 h 10378"/>
                <a:gd name="connsiteX85" fmla="*/ 7897 w 11927"/>
                <a:gd name="connsiteY85" fmla="*/ 9774 h 10378"/>
                <a:gd name="connsiteX86" fmla="*/ 7964 w 11927"/>
                <a:gd name="connsiteY86" fmla="*/ 9948 h 10378"/>
                <a:gd name="connsiteX87" fmla="*/ 7964 w 11927"/>
                <a:gd name="connsiteY87" fmla="*/ 10120 h 10378"/>
                <a:gd name="connsiteX88" fmla="*/ 7964 w 11927"/>
                <a:gd name="connsiteY88" fmla="*/ 10334 h 10378"/>
                <a:gd name="connsiteX89" fmla="*/ 8134 w 11927"/>
                <a:gd name="connsiteY89" fmla="*/ 10334 h 10378"/>
                <a:gd name="connsiteX90" fmla="*/ 8134 w 11927"/>
                <a:gd name="connsiteY90" fmla="*/ 9774 h 10378"/>
                <a:gd name="connsiteX91" fmla="*/ 8134 w 11927"/>
                <a:gd name="connsiteY91" fmla="*/ 9559 h 10378"/>
                <a:gd name="connsiteX92" fmla="*/ 8098 w 11927"/>
                <a:gd name="connsiteY92" fmla="*/ 9473 h 10378"/>
                <a:gd name="connsiteX93" fmla="*/ 8032 w 11927"/>
                <a:gd name="connsiteY93" fmla="*/ 9343 h 10378"/>
                <a:gd name="connsiteX94" fmla="*/ 7998 w 11927"/>
                <a:gd name="connsiteY94" fmla="*/ 9256 h 10378"/>
                <a:gd name="connsiteX95" fmla="*/ 7964 w 11927"/>
                <a:gd name="connsiteY95" fmla="*/ 9256 h 10378"/>
                <a:gd name="connsiteX96" fmla="*/ 7155 w 11927"/>
                <a:gd name="connsiteY96" fmla="*/ 8998 h 10378"/>
                <a:gd name="connsiteX97" fmla="*/ 7693 w 11927"/>
                <a:gd name="connsiteY97" fmla="*/ 8825 h 10378"/>
                <a:gd name="connsiteX98" fmla="*/ 7964 w 11927"/>
                <a:gd name="connsiteY98" fmla="*/ 8091 h 10378"/>
                <a:gd name="connsiteX99" fmla="*/ 7864 w 11927"/>
                <a:gd name="connsiteY99" fmla="*/ 8005 h 10378"/>
                <a:gd name="connsiteX100" fmla="*/ 7762 w 11927"/>
                <a:gd name="connsiteY100" fmla="*/ 7919 h 10378"/>
                <a:gd name="connsiteX101" fmla="*/ 7693 w 11927"/>
                <a:gd name="connsiteY101" fmla="*/ 7790 h 10378"/>
                <a:gd name="connsiteX102" fmla="*/ 7661 w 11927"/>
                <a:gd name="connsiteY102" fmla="*/ 7661 h 10378"/>
                <a:gd name="connsiteX103" fmla="*/ 7661 w 11927"/>
                <a:gd name="connsiteY103" fmla="*/ 7530 h 10378"/>
                <a:gd name="connsiteX104" fmla="*/ 7661 w 11927"/>
                <a:gd name="connsiteY104" fmla="*/ 7530 h 10378"/>
                <a:gd name="connsiteX105" fmla="*/ 7592 w 11927"/>
                <a:gd name="connsiteY105" fmla="*/ 7358 h 10378"/>
                <a:gd name="connsiteX106" fmla="*/ 7559 w 11927"/>
                <a:gd name="connsiteY106" fmla="*/ 6972 h 10378"/>
                <a:gd name="connsiteX107" fmla="*/ 7525 w 11927"/>
                <a:gd name="connsiteY107" fmla="*/ 6410 h 10378"/>
                <a:gd name="connsiteX108" fmla="*/ 7525 w 11927"/>
                <a:gd name="connsiteY108" fmla="*/ 5849 h 10378"/>
                <a:gd name="connsiteX109" fmla="*/ 7592 w 11927"/>
                <a:gd name="connsiteY109" fmla="*/ 5460 h 10378"/>
                <a:gd name="connsiteX110" fmla="*/ 7795 w 11927"/>
                <a:gd name="connsiteY110" fmla="*/ 5287 h 10378"/>
                <a:gd name="connsiteX111" fmla="*/ 8032 w 11927"/>
                <a:gd name="connsiteY111" fmla="*/ 5159 h 10378"/>
                <a:gd name="connsiteX112" fmla="*/ 8235 w 11927"/>
                <a:gd name="connsiteY112" fmla="*/ 5116 h 10378"/>
                <a:gd name="connsiteX113" fmla="*/ 8335 w 11927"/>
                <a:gd name="connsiteY113" fmla="*/ 5116 h 10378"/>
                <a:gd name="connsiteX114" fmla="*/ 8335 w 11927"/>
                <a:gd name="connsiteY114" fmla="*/ 5116 h 10378"/>
                <a:gd name="connsiteX115" fmla="*/ 8438 w 11927"/>
                <a:gd name="connsiteY115" fmla="*/ 5116 h 10378"/>
                <a:gd name="connsiteX116" fmla="*/ 8639 w 11927"/>
                <a:gd name="connsiteY116" fmla="*/ 5159 h 10378"/>
                <a:gd name="connsiteX117" fmla="*/ 8909 w 11927"/>
                <a:gd name="connsiteY117" fmla="*/ 5287 h 10378"/>
                <a:gd name="connsiteX118" fmla="*/ 9113 w 11927"/>
                <a:gd name="connsiteY118" fmla="*/ 5460 h 10378"/>
                <a:gd name="connsiteX119" fmla="*/ 9213 w 11927"/>
                <a:gd name="connsiteY119" fmla="*/ 5849 h 10378"/>
                <a:gd name="connsiteX120" fmla="*/ 9180 w 11927"/>
                <a:gd name="connsiteY120" fmla="*/ 6410 h 10378"/>
                <a:gd name="connsiteX121" fmla="*/ 9113 w 11927"/>
                <a:gd name="connsiteY121" fmla="*/ 6972 h 10378"/>
                <a:gd name="connsiteX122" fmla="*/ 9078 w 11927"/>
                <a:gd name="connsiteY122" fmla="*/ 7358 h 10378"/>
                <a:gd name="connsiteX123" fmla="*/ 9078 w 11927"/>
                <a:gd name="connsiteY123" fmla="*/ 7530 h 10378"/>
                <a:gd name="connsiteX124" fmla="*/ 9078 w 11927"/>
                <a:gd name="connsiteY124" fmla="*/ 7530 h 10378"/>
                <a:gd name="connsiteX125" fmla="*/ 9011 w 11927"/>
                <a:gd name="connsiteY125" fmla="*/ 7661 h 10378"/>
                <a:gd name="connsiteX126" fmla="*/ 8978 w 11927"/>
                <a:gd name="connsiteY126" fmla="*/ 7790 h 10378"/>
                <a:gd name="connsiteX127" fmla="*/ 8909 w 11927"/>
                <a:gd name="connsiteY127" fmla="*/ 7919 h 10378"/>
                <a:gd name="connsiteX128" fmla="*/ 8877 w 11927"/>
                <a:gd name="connsiteY128" fmla="*/ 8005 h 10378"/>
                <a:gd name="connsiteX129" fmla="*/ 8775 w 11927"/>
                <a:gd name="connsiteY129" fmla="*/ 8091 h 10378"/>
                <a:gd name="connsiteX130" fmla="*/ 8978 w 11927"/>
                <a:gd name="connsiteY130" fmla="*/ 8825 h 10378"/>
                <a:gd name="connsiteX131" fmla="*/ 9992 w 11927"/>
                <a:gd name="connsiteY131" fmla="*/ 9126 h 10378"/>
                <a:gd name="connsiteX132" fmla="*/ 9992 w 11927"/>
                <a:gd name="connsiteY132" fmla="*/ 9126 h 10378"/>
                <a:gd name="connsiteX133" fmla="*/ 10058 w 11927"/>
                <a:gd name="connsiteY133" fmla="*/ 9213 h 10378"/>
                <a:gd name="connsiteX134" fmla="*/ 10093 w 11927"/>
                <a:gd name="connsiteY134" fmla="*/ 9256 h 10378"/>
                <a:gd name="connsiteX135" fmla="*/ 10093 w 11927"/>
                <a:gd name="connsiteY135" fmla="*/ 9384 h 10378"/>
                <a:gd name="connsiteX136" fmla="*/ 10125 w 11927"/>
                <a:gd name="connsiteY136" fmla="*/ 9516 h 10378"/>
                <a:gd name="connsiteX137" fmla="*/ 10125 w 11927"/>
                <a:gd name="connsiteY13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579 w 11927"/>
                <a:gd name="connsiteY75" fmla="*/ 7833 h 10378"/>
                <a:gd name="connsiteX76" fmla="*/ 6478 w 11927"/>
                <a:gd name="connsiteY76" fmla="*/ 7962 h 10378"/>
                <a:gd name="connsiteX77" fmla="*/ 6444 w 11927"/>
                <a:gd name="connsiteY77" fmla="*/ 8091 h 10378"/>
                <a:gd name="connsiteX78" fmla="*/ 6275 w 11927"/>
                <a:gd name="connsiteY78" fmla="*/ 8221 h 10378"/>
                <a:gd name="connsiteX79" fmla="*/ 6544 w 11927"/>
                <a:gd name="connsiteY79" fmla="*/ 9084 h 10378"/>
                <a:gd name="connsiteX80" fmla="*/ 7762 w 11927"/>
                <a:gd name="connsiteY80" fmla="*/ 9473 h 10378"/>
                <a:gd name="connsiteX81" fmla="*/ 7762 w 11927"/>
                <a:gd name="connsiteY81" fmla="*/ 9516 h 10378"/>
                <a:gd name="connsiteX82" fmla="*/ 7795 w 11927"/>
                <a:gd name="connsiteY82" fmla="*/ 9559 h 10378"/>
                <a:gd name="connsiteX83" fmla="*/ 7864 w 11927"/>
                <a:gd name="connsiteY83" fmla="*/ 9646 h 10378"/>
                <a:gd name="connsiteX84" fmla="*/ 7897 w 11927"/>
                <a:gd name="connsiteY84" fmla="*/ 9774 h 10378"/>
                <a:gd name="connsiteX85" fmla="*/ 7964 w 11927"/>
                <a:gd name="connsiteY85" fmla="*/ 9948 h 10378"/>
                <a:gd name="connsiteX86" fmla="*/ 7964 w 11927"/>
                <a:gd name="connsiteY86" fmla="*/ 10120 h 10378"/>
                <a:gd name="connsiteX87" fmla="*/ 7964 w 11927"/>
                <a:gd name="connsiteY87" fmla="*/ 10334 h 10378"/>
                <a:gd name="connsiteX88" fmla="*/ 8134 w 11927"/>
                <a:gd name="connsiteY88" fmla="*/ 10334 h 10378"/>
                <a:gd name="connsiteX89" fmla="*/ 8134 w 11927"/>
                <a:gd name="connsiteY89" fmla="*/ 9774 h 10378"/>
                <a:gd name="connsiteX90" fmla="*/ 8134 w 11927"/>
                <a:gd name="connsiteY90" fmla="*/ 9559 h 10378"/>
                <a:gd name="connsiteX91" fmla="*/ 8098 w 11927"/>
                <a:gd name="connsiteY91" fmla="*/ 9473 h 10378"/>
                <a:gd name="connsiteX92" fmla="*/ 8032 w 11927"/>
                <a:gd name="connsiteY92" fmla="*/ 9343 h 10378"/>
                <a:gd name="connsiteX93" fmla="*/ 7998 w 11927"/>
                <a:gd name="connsiteY93" fmla="*/ 9256 h 10378"/>
                <a:gd name="connsiteX94" fmla="*/ 7964 w 11927"/>
                <a:gd name="connsiteY94" fmla="*/ 9256 h 10378"/>
                <a:gd name="connsiteX95" fmla="*/ 7155 w 11927"/>
                <a:gd name="connsiteY95" fmla="*/ 8998 h 10378"/>
                <a:gd name="connsiteX96" fmla="*/ 7693 w 11927"/>
                <a:gd name="connsiteY96" fmla="*/ 8825 h 10378"/>
                <a:gd name="connsiteX97" fmla="*/ 7964 w 11927"/>
                <a:gd name="connsiteY97" fmla="*/ 8091 h 10378"/>
                <a:gd name="connsiteX98" fmla="*/ 7864 w 11927"/>
                <a:gd name="connsiteY98" fmla="*/ 8005 h 10378"/>
                <a:gd name="connsiteX99" fmla="*/ 7762 w 11927"/>
                <a:gd name="connsiteY99" fmla="*/ 7919 h 10378"/>
                <a:gd name="connsiteX100" fmla="*/ 7693 w 11927"/>
                <a:gd name="connsiteY100" fmla="*/ 7790 h 10378"/>
                <a:gd name="connsiteX101" fmla="*/ 7661 w 11927"/>
                <a:gd name="connsiteY101" fmla="*/ 7661 h 10378"/>
                <a:gd name="connsiteX102" fmla="*/ 7661 w 11927"/>
                <a:gd name="connsiteY102" fmla="*/ 7530 h 10378"/>
                <a:gd name="connsiteX103" fmla="*/ 7661 w 11927"/>
                <a:gd name="connsiteY103" fmla="*/ 7530 h 10378"/>
                <a:gd name="connsiteX104" fmla="*/ 7592 w 11927"/>
                <a:gd name="connsiteY104" fmla="*/ 7358 h 10378"/>
                <a:gd name="connsiteX105" fmla="*/ 7559 w 11927"/>
                <a:gd name="connsiteY105" fmla="*/ 6972 h 10378"/>
                <a:gd name="connsiteX106" fmla="*/ 7525 w 11927"/>
                <a:gd name="connsiteY106" fmla="*/ 6410 h 10378"/>
                <a:gd name="connsiteX107" fmla="*/ 7525 w 11927"/>
                <a:gd name="connsiteY107" fmla="*/ 5849 h 10378"/>
                <a:gd name="connsiteX108" fmla="*/ 7592 w 11927"/>
                <a:gd name="connsiteY108" fmla="*/ 5460 h 10378"/>
                <a:gd name="connsiteX109" fmla="*/ 7795 w 11927"/>
                <a:gd name="connsiteY109" fmla="*/ 5287 h 10378"/>
                <a:gd name="connsiteX110" fmla="*/ 8032 w 11927"/>
                <a:gd name="connsiteY110" fmla="*/ 5159 h 10378"/>
                <a:gd name="connsiteX111" fmla="*/ 8235 w 11927"/>
                <a:gd name="connsiteY111" fmla="*/ 5116 h 10378"/>
                <a:gd name="connsiteX112" fmla="*/ 8335 w 11927"/>
                <a:gd name="connsiteY112" fmla="*/ 5116 h 10378"/>
                <a:gd name="connsiteX113" fmla="*/ 8335 w 11927"/>
                <a:gd name="connsiteY113" fmla="*/ 5116 h 10378"/>
                <a:gd name="connsiteX114" fmla="*/ 8438 w 11927"/>
                <a:gd name="connsiteY114" fmla="*/ 5116 h 10378"/>
                <a:gd name="connsiteX115" fmla="*/ 8639 w 11927"/>
                <a:gd name="connsiteY115" fmla="*/ 5159 h 10378"/>
                <a:gd name="connsiteX116" fmla="*/ 8909 w 11927"/>
                <a:gd name="connsiteY116" fmla="*/ 5287 h 10378"/>
                <a:gd name="connsiteX117" fmla="*/ 9113 w 11927"/>
                <a:gd name="connsiteY117" fmla="*/ 5460 h 10378"/>
                <a:gd name="connsiteX118" fmla="*/ 9213 w 11927"/>
                <a:gd name="connsiteY118" fmla="*/ 5849 h 10378"/>
                <a:gd name="connsiteX119" fmla="*/ 9180 w 11927"/>
                <a:gd name="connsiteY119" fmla="*/ 6410 h 10378"/>
                <a:gd name="connsiteX120" fmla="*/ 9113 w 11927"/>
                <a:gd name="connsiteY120" fmla="*/ 6972 h 10378"/>
                <a:gd name="connsiteX121" fmla="*/ 9078 w 11927"/>
                <a:gd name="connsiteY121" fmla="*/ 7358 h 10378"/>
                <a:gd name="connsiteX122" fmla="*/ 9078 w 11927"/>
                <a:gd name="connsiteY122" fmla="*/ 7530 h 10378"/>
                <a:gd name="connsiteX123" fmla="*/ 9078 w 11927"/>
                <a:gd name="connsiteY123" fmla="*/ 7530 h 10378"/>
                <a:gd name="connsiteX124" fmla="*/ 9011 w 11927"/>
                <a:gd name="connsiteY124" fmla="*/ 7661 h 10378"/>
                <a:gd name="connsiteX125" fmla="*/ 8978 w 11927"/>
                <a:gd name="connsiteY125" fmla="*/ 7790 h 10378"/>
                <a:gd name="connsiteX126" fmla="*/ 8909 w 11927"/>
                <a:gd name="connsiteY126" fmla="*/ 7919 h 10378"/>
                <a:gd name="connsiteX127" fmla="*/ 8877 w 11927"/>
                <a:gd name="connsiteY127" fmla="*/ 8005 h 10378"/>
                <a:gd name="connsiteX128" fmla="*/ 8775 w 11927"/>
                <a:gd name="connsiteY128" fmla="*/ 8091 h 10378"/>
                <a:gd name="connsiteX129" fmla="*/ 8978 w 11927"/>
                <a:gd name="connsiteY129" fmla="*/ 8825 h 10378"/>
                <a:gd name="connsiteX130" fmla="*/ 9992 w 11927"/>
                <a:gd name="connsiteY130" fmla="*/ 9126 h 10378"/>
                <a:gd name="connsiteX131" fmla="*/ 9992 w 11927"/>
                <a:gd name="connsiteY131" fmla="*/ 9126 h 10378"/>
                <a:gd name="connsiteX132" fmla="*/ 10058 w 11927"/>
                <a:gd name="connsiteY132" fmla="*/ 9213 h 10378"/>
                <a:gd name="connsiteX133" fmla="*/ 10093 w 11927"/>
                <a:gd name="connsiteY133" fmla="*/ 9256 h 10378"/>
                <a:gd name="connsiteX134" fmla="*/ 10093 w 11927"/>
                <a:gd name="connsiteY134" fmla="*/ 9384 h 10378"/>
                <a:gd name="connsiteX135" fmla="*/ 10125 w 11927"/>
                <a:gd name="connsiteY135" fmla="*/ 9516 h 10378"/>
                <a:gd name="connsiteX136" fmla="*/ 10125 w 11927"/>
                <a:gd name="connsiteY13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13 w 11927"/>
                <a:gd name="connsiteY6" fmla="*/ 9213 h 10378"/>
                <a:gd name="connsiteX7" fmla="*/ 1582 w 11927"/>
                <a:gd name="connsiteY7" fmla="*/ 9126 h 10378"/>
                <a:gd name="connsiteX8" fmla="*/ 1582 w 11927"/>
                <a:gd name="connsiteY8" fmla="*/ 9126 h 10378"/>
                <a:gd name="connsiteX9" fmla="*/ 2595 w 11927"/>
                <a:gd name="connsiteY9" fmla="*/ 8825 h 10378"/>
                <a:gd name="connsiteX10" fmla="*/ 2797 w 11927"/>
                <a:gd name="connsiteY10" fmla="*/ 8091 h 10378"/>
                <a:gd name="connsiteX11" fmla="*/ 2696 w 11927"/>
                <a:gd name="connsiteY11" fmla="*/ 8005 h 10378"/>
                <a:gd name="connsiteX12" fmla="*/ 2629 w 11927"/>
                <a:gd name="connsiteY12" fmla="*/ 7919 h 10378"/>
                <a:gd name="connsiteX13" fmla="*/ 2595 w 11927"/>
                <a:gd name="connsiteY13" fmla="*/ 7790 h 10378"/>
                <a:gd name="connsiteX14" fmla="*/ 2526 w 11927"/>
                <a:gd name="connsiteY14" fmla="*/ 7661 h 10378"/>
                <a:gd name="connsiteX15" fmla="*/ 2493 w 11927"/>
                <a:gd name="connsiteY15" fmla="*/ 7575 h 10378"/>
                <a:gd name="connsiteX16" fmla="*/ 2493 w 11927"/>
                <a:gd name="connsiteY16" fmla="*/ 7530 h 10378"/>
                <a:gd name="connsiteX17" fmla="*/ 2493 w 11927"/>
                <a:gd name="connsiteY17" fmla="*/ 7358 h 10378"/>
                <a:gd name="connsiteX18" fmla="*/ 2460 w 11927"/>
                <a:gd name="connsiteY18" fmla="*/ 6972 h 10378"/>
                <a:gd name="connsiteX19" fmla="*/ 2392 w 11927"/>
                <a:gd name="connsiteY19" fmla="*/ 6410 h 10378"/>
                <a:gd name="connsiteX20" fmla="*/ 2357 w 11927"/>
                <a:gd name="connsiteY20" fmla="*/ 5849 h 10378"/>
                <a:gd name="connsiteX21" fmla="*/ 2460 w 11927"/>
                <a:gd name="connsiteY21" fmla="*/ 5460 h 10378"/>
                <a:gd name="connsiteX22" fmla="*/ 2696 w 11927"/>
                <a:gd name="connsiteY22" fmla="*/ 5287 h 10378"/>
                <a:gd name="connsiteX23" fmla="*/ 2932 w 11927"/>
                <a:gd name="connsiteY23" fmla="*/ 5159 h 10378"/>
                <a:gd name="connsiteX24" fmla="*/ 3135 w 11927"/>
                <a:gd name="connsiteY24" fmla="*/ 5116 h 10378"/>
                <a:gd name="connsiteX25" fmla="*/ 3235 w 11927"/>
                <a:gd name="connsiteY25" fmla="*/ 5116 h 10378"/>
                <a:gd name="connsiteX26" fmla="*/ 3235 w 11927"/>
                <a:gd name="connsiteY26" fmla="*/ 5116 h 10378"/>
                <a:gd name="connsiteX27" fmla="*/ 3304 w 11927"/>
                <a:gd name="connsiteY27" fmla="*/ 5116 h 10378"/>
                <a:gd name="connsiteX28" fmla="*/ 3506 w 11927"/>
                <a:gd name="connsiteY28" fmla="*/ 5159 h 10378"/>
                <a:gd name="connsiteX29" fmla="*/ 3743 w 11927"/>
                <a:gd name="connsiteY29" fmla="*/ 5287 h 10378"/>
                <a:gd name="connsiteX30" fmla="*/ 3944 w 11927"/>
                <a:gd name="connsiteY30" fmla="*/ 5460 h 10378"/>
                <a:gd name="connsiteX31" fmla="*/ 4046 w 11927"/>
                <a:gd name="connsiteY31" fmla="*/ 5849 h 10378"/>
                <a:gd name="connsiteX32" fmla="*/ 4046 w 11927"/>
                <a:gd name="connsiteY32" fmla="*/ 6410 h 10378"/>
                <a:gd name="connsiteX33" fmla="*/ 4013 w 11927"/>
                <a:gd name="connsiteY33" fmla="*/ 6972 h 10378"/>
                <a:gd name="connsiteX34" fmla="*/ 3944 w 11927"/>
                <a:gd name="connsiteY34" fmla="*/ 7358 h 10378"/>
                <a:gd name="connsiteX35" fmla="*/ 3910 w 11927"/>
                <a:gd name="connsiteY35" fmla="*/ 7530 h 10378"/>
                <a:gd name="connsiteX36" fmla="*/ 3910 w 11927"/>
                <a:gd name="connsiteY36" fmla="*/ 7575 h 10378"/>
                <a:gd name="connsiteX37" fmla="*/ 3910 w 11927"/>
                <a:gd name="connsiteY37" fmla="*/ 7661 h 10378"/>
                <a:gd name="connsiteX38" fmla="*/ 3844 w 11927"/>
                <a:gd name="connsiteY38" fmla="*/ 7790 h 10378"/>
                <a:gd name="connsiteX39" fmla="*/ 3809 w 11927"/>
                <a:gd name="connsiteY39" fmla="*/ 7919 h 10378"/>
                <a:gd name="connsiteX40" fmla="*/ 3709 w 11927"/>
                <a:gd name="connsiteY40" fmla="*/ 8005 h 10378"/>
                <a:gd name="connsiteX41" fmla="*/ 3676 w 11927"/>
                <a:gd name="connsiteY41" fmla="*/ 8091 h 10378"/>
                <a:gd name="connsiteX42" fmla="*/ 3844 w 11927"/>
                <a:gd name="connsiteY42" fmla="*/ 8825 h 10378"/>
                <a:gd name="connsiteX43" fmla="*/ 4384 w 11927"/>
                <a:gd name="connsiteY43" fmla="*/ 8998 h 10378"/>
                <a:gd name="connsiteX44" fmla="*/ 3608 w 11927"/>
                <a:gd name="connsiteY44" fmla="*/ 9256 h 10378"/>
                <a:gd name="connsiteX45" fmla="*/ 3574 w 11927"/>
                <a:gd name="connsiteY45" fmla="*/ 9256 h 10378"/>
                <a:gd name="connsiteX46" fmla="*/ 3506 w 11927"/>
                <a:gd name="connsiteY46" fmla="*/ 9343 h 10378"/>
                <a:gd name="connsiteX47" fmla="*/ 3472 w 11927"/>
                <a:gd name="connsiteY47" fmla="*/ 9473 h 10378"/>
                <a:gd name="connsiteX48" fmla="*/ 3406 w 11927"/>
                <a:gd name="connsiteY48" fmla="*/ 9559 h 10378"/>
                <a:gd name="connsiteX49" fmla="*/ 3406 w 11927"/>
                <a:gd name="connsiteY49" fmla="*/ 9774 h 10378"/>
                <a:gd name="connsiteX50" fmla="*/ 3406 w 11927"/>
                <a:gd name="connsiteY50" fmla="*/ 10378 h 10378"/>
                <a:gd name="connsiteX51" fmla="*/ 3676 w 11927"/>
                <a:gd name="connsiteY51" fmla="*/ 10378 h 10378"/>
                <a:gd name="connsiteX52" fmla="*/ 3676 w 11927"/>
                <a:gd name="connsiteY52" fmla="*/ 9948 h 10378"/>
                <a:gd name="connsiteX53" fmla="*/ 3676 w 11927"/>
                <a:gd name="connsiteY53" fmla="*/ 9774 h 10378"/>
                <a:gd name="connsiteX54" fmla="*/ 3709 w 11927"/>
                <a:gd name="connsiteY54" fmla="*/ 9646 h 10378"/>
                <a:gd name="connsiteX55" fmla="*/ 3743 w 11927"/>
                <a:gd name="connsiteY55" fmla="*/ 9559 h 10378"/>
                <a:gd name="connsiteX56" fmla="*/ 3809 w 11927"/>
                <a:gd name="connsiteY56" fmla="*/ 9516 h 10378"/>
                <a:gd name="connsiteX57" fmla="*/ 3809 w 11927"/>
                <a:gd name="connsiteY57" fmla="*/ 9473 h 10378"/>
                <a:gd name="connsiteX58" fmla="*/ 5025 w 11927"/>
                <a:gd name="connsiteY58" fmla="*/ 9084 h 10378"/>
                <a:gd name="connsiteX59" fmla="*/ 5263 w 11927"/>
                <a:gd name="connsiteY59" fmla="*/ 8221 h 10378"/>
                <a:gd name="connsiteX60" fmla="*/ 5161 w 11927"/>
                <a:gd name="connsiteY60" fmla="*/ 8091 h 10378"/>
                <a:gd name="connsiteX61" fmla="*/ 5060 w 11927"/>
                <a:gd name="connsiteY61" fmla="*/ 7962 h 10378"/>
                <a:gd name="connsiteX62" fmla="*/ 4993 w 11927"/>
                <a:gd name="connsiteY62" fmla="*/ 7661 h 10378"/>
                <a:gd name="connsiteX63" fmla="*/ 4924 w 11927"/>
                <a:gd name="connsiteY63" fmla="*/ 7575 h 10378"/>
                <a:gd name="connsiteX64" fmla="*/ 4924 w 11927"/>
                <a:gd name="connsiteY64" fmla="*/ 7401 h 10378"/>
                <a:gd name="connsiteX65" fmla="*/ 4790 w 11927"/>
                <a:gd name="connsiteY65" fmla="*/ 6022 h 10378"/>
                <a:gd name="connsiteX66" fmla="*/ 4823 w 11927"/>
                <a:gd name="connsiteY66" fmla="*/ 5159 h 10378"/>
                <a:gd name="connsiteX67" fmla="*/ 5025 w 11927"/>
                <a:gd name="connsiteY67" fmla="*/ 4856 h 10378"/>
                <a:gd name="connsiteX68" fmla="*/ 5263 w 11927"/>
                <a:gd name="connsiteY68" fmla="*/ 4727 h 10378"/>
                <a:gd name="connsiteX69" fmla="*/ 5701 w 11927"/>
                <a:gd name="connsiteY69" fmla="*/ 4598 h 10378"/>
                <a:gd name="connsiteX70" fmla="*/ 6544 w 11927"/>
                <a:gd name="connsiteY70" fmla="*/ 4856 h 10378"/>
                <a:gd name="connsiteX71" fmla="*/ 6714 w 11927"/>
                <a:gd name="connsiteY71" fmla="*/ 5159 h 10378"/>
                <a:gd name="connsiteX72" fmla="*/ 6816 w 11927"/>
                <a:gd name="connsiteY72" fmla="*/ 5547 h 10378"/>
                <a:gd name="connsiteX73" fmla="*/ 6648 w 11927"/>
                <a:gd name="connsiteY73" fmla="*/ 7530 h 10378"/>
                <a:gd name="connsiteX74" fmla="*/ 6579 w 11927"/>
                <a:gd name="connsiteY74" fmla="*/ 7833 h 10378"/>
                <a:gd name="connsiteX75" fmla="*/ 6478 w 11927"/>
                <a:gd name="connsiteY75" fmla="*/ 7962 h 10378"/>
                <a:gd name="connsiteX76" fmla="*/ 6444 w 11927"/>
                <a:gd name="connsiteY76" fmla="*/ 8091 h 10378"/>
                <a:gd name="connsiteX77" fmla="*/ 6275 w 11927"/>
                <a:gd name="connsiteY77" fmla="*/ 8221 h 10378"/>
                <a:gd name="connsiteX78" fmla="*/ 6544 w 11927"/>
                <a:gd name="connsiteY78" fmla="*/ 9084 h 10378"/>
                <a:gd name="connsiteX79" fmla="*/ 7762 w 11927"/>
                <a:gd name="connsiteY79" fmla="*/ 9473 h 10378"/>
                <a:gd name="connsiteX80" fmla="*/ 7762 w 11927"/>
                <a:gd name="connsiteY80" fmla="*/ 9516 h 10378"/>
                <a:gd name="connsiteX81" fmla="*/ 7795 w 11927"/>
                <a:gd name="connsiteY81" fmla="*/ 9559 h 10378"/>
                <a:gd name="connsiteX82" fmla="*/ 7864 w 11927"/>
                <a:gd name="connsiteY82" fmla="*/ 9646 h 10378"/>
                <a:gd name="connsiteX83" fmla="*/ 7897 w 11927"/>
                <a:gd name="connsiteY83" fmla="*/ 9774 h 10378"/>
                <a:gd name="connsiteX84" fmla="*/ 7964 w 11927"/>
                <a:gd name="connsiteY84" fmla="*/ 9948 h 10378"/>
                <a:gd name="connsiteX85" fmla="*/ 7964 w 11927"/>
                <a:gd name="connsiteY85" fmla="*/ 10120 h 10378"/>
                <a:gd name="connsiteX86" fmla="*/ 7964 w 11927"/>
                <a:gd name="connsiteY86" fmla="*/ 10334 h 10378"/>
                <a:gd name="connsiteX87" fmla="*/ 8134 w 11927"/>
                <a:gd name="connsiteY87" fmla="*/ 10334 h 10378"/>
                <a:gd name="connsiteX88" fmla="*/ 8134 w 11927"/>
                <a:gd name="connsiteY88" fmla="*/ 9774 h 10378"/>
                <a:gd name="connsiteX89" fmla="*/ 8134 w 11927"/>
                <a:gd name="connsiteY89" fmla="*/ 9559 h 10378"/>
                <a:gd name="connsiteX90" fmla="*/ 8098 w 11927"/>
                <a:gd name="connsiteY90" fmla="*/ 9473 h 10378"/>
                <a:gd name="connsiteX91" fmla="*/ 8032 w 11927"/>
                <a:gd name="connsiteY91" fmla="*/ 9343 h 10378"/>
                <a:gd name="connsiteX92" fmla="*/ 7998 w 11927"/>
                <a:gd name="connsiteY92" fmla="*/ 9256 h 10378"/>
                <a:gd name="connsiteX93" fmla="*/ 7964 w 11927"/>
                <a:gd name="connsiteY93" fmla="*/ 9256 h 10378"/>
                <a:gd name="connsiteX94" fmla="*/ 7155 w 11927"/>
                <a:gd name="connsiteY94" fmla="*/ 8998 h 10378"/>
                <a:gd name="connsiteX95" fmla="*/ 7693 w 11927"/>
                <a:gd name="connsiteY95" fmla="*/ 8825 h 10378"/>
                <a:gd name="connsiteX96" fmla="*/ 7964 w 11927"/>
                <a:gd name="connsiteY96" fmla="*/ 8091 h 10378"/>
                <a:gd name="connsiteX97" fmla="*/ 7864 w 11927"/>
                <a:gd name="connsiteY97" fmla="*/ 8005 h 10378"/>
                <a:gd name="connsiteX98" fmla="*/ 7762 w 11927"/>
                <a:gd name="connsiteY98" fmla="*/ 7919 h 10378"/>
                <a:gd name="connsiteX99" fmla="*/ 7693 w 11927"/>
                <a:gd name="connsiteY99" fmla="*/ 7790 h 10378"/>
                <a:gd name="connsiteX100" fmla="*/ 7661 w 11927"/>
                <a:gd name="connsiteY100" fmla="*/ 7661 h 10378"/>
                <a:gd name="connsiteX101" fmla="*/ 7661 w 11927"/>
                <a:gd name="connsiteY101" fmla="*/ 7530 h 10378"/>
                <a:gd name="connsiteX102" fmla="*/ 7661 w 11927"/>
                <a:gd name="connsiteY102" fmla="*/ 7530 h 10378"/>
                <a:gd name="connsiteX103" fmla="*/ 7592 w 11927"/>
                <a:gd name="connsiteY103" fmla="*/ 7358 h 10378"/>
                <a:gd name="connsiteX104" fmla="*/ 7559 w 11927"/>
                <a:gd name="connsiteY104" fmla="*/ 6972 h 10378"/>
                <a:gd name="connsiteX105" fmla="*/ 7525 w 11927"/>
                <a:gd name="connsiteY105" fmla="*/ 6410 h 10378"/>
                <a:gd name="connsiteX106" fmla="*/ 7525 w 11927"/>
                <a:gd name="connsiteY106" fmla="*/ 5849 h 10378"/>
                <a:gd name="connsiteX107" fmla="*/ 7592 w 11927"/>
                <a:gd name="connsiteY107" fmla="*/ 5460 h 10378"/>
                <a:gd name="connsiteX108" fmla="*/ 7795 w 11927"/>
                <a:gd name="connsiteY108" fmla="*/ 5287 h 10378"/>
                <a:gd name="connsiteX109" fmla="*/ 8032 w 11927"/>
                <a:gd name="connsiteY109" fmla="*/ 5159 h 10378"/>
                <a:gd name="connsiteX110" fmla="*/ 8235 w 11927"/>
                <a:gd name="connsiteY110" fmla="*/ 5116 h 10378"/>
                <a:gd name="connsiteX111" fmla="*/ 8335 w 11927"/>
                <a:gd name="connsiteY111" fmla="*/ 5116 h 10378"/>
                <a:gd name="connsiteX112" fmla="*/ 8335 w 11927"/>
                <a:gd name="connsiteY112" fmla="*/ 5116 h 10378"/>
                <a:gd name="connsiteX113" fmla="*/ 8438 w 11927"/>
                <a:gd name="connsiteY113" fmla="*/ 5116 h 10378"/>
                <a:gd name="connsiteX114" fmla="*/ 8639 w 11927"/>
                <a:gd name="connsiteY114" fmla="*/ 5159 h 10378"/>
                <a:gd name="connsiteX115" fmla="*/ 8909 w 11927"/>
                <a:gd name="connsiteY115" fmla="*/ 5287 h 10378"/>
                <a:gd name="connsiteX116" fmla="*/ 9113 w 11927"/>
                <a:gd name="connsiteY116" fmla="*/ 5460 h 10378"/>
                <a:gd name="connsiteX117" fmla="*/ 9213 w 11927"/>
                <a:gd name="connsiteY117" fmla="*/ 5849 h 10378"/>
                <a:gd name="connsiteX118" fmla="*/ 9180 w 11927"/>
                <a:gd name="connsiteY118" fmla="*/ 6410 h 10378"/>
                <a:gd name="connsiteX119" fmla="*/ 9113 w 11927"/>
                <a:gd name="connsiteY119" fmla="*/ 6972 h 10378"/>
                <a:gd name="connsiteX120" fmla="*/ 9078 w 11927"/>
                <a:gd name="connsiteY120" fmla="*/ 7358 h 10378"/>
                <a:gd name="connsiteX121" fmla="*/ 9078 w 11927"/>
                <a:gd name="connsiteY121" fmla="*/ 7530 h 10378"/>
                <a:gd name="connsiteX122" fmla="*/ 9078 w 11927"/>
                <a:gd name="connsiteY122" fmla="*/ 7530 h 10378"/>
                <a:gd name="connsiteX123" fmla="*/ 9011 w 11927"/>
                <a:gd name="connsiteY123" fmla="*/ 7661 h 10378"/>
                <a:gd name="connsiteX124" fmla="*/ 8978 w 11927"/>
                <a:gd name="connsiteY124" fmla="*/ 7790 h 10378"/>
                <a:gd name="connsiteX125" fmla="*/ 8909 w 11927"/>
                <a:gd name="connsiteY125" fmla="*/ 7919 h 10378"/>
                <a:gd name="connsiteX126" fmla="*/ 8877 w 11927"/>
                <a:gd name="connsiteY126" fmla="*/ 8005 h 10378"/>
                <a:gd name="connsiteX127" fmla="*/ 8775 w 11927"/>
                <a:gd name="connsiteY127" fmla="*/ 8091 h 10378"/>
                <a:gd name="connsiteX128" fmla="*/ 8978 w 11927"/>
                <a:gd name="connsiteY128" fmla="*/ 8825 h 10378"/>
                <a:gd name="connsiteX129" fmla="*/ 9992 w 11927"/>
                <a:gd name="connsiteY129" fmla="*/ 9126 h 10378"/>
                <a:gd name="connsiteX130" fmla="*/ 9992 w 11927"/>
                <a:gd name="connsiteY130" fmla="*/ 9126 h 10378"/>
                <a:gd name="connsiteX131" fmla="*/ 10058 w 11927"/>
                <a:gd name="connsiteY131" fmla="*/ 9213 h 10378"/>
                <a:gd name="connsiteX132" fmla="*/ 10093 w 11927"/>
                <a:gd name="connsiteY132" fmla="*/ 9256 h 10378"/>
                <a:gd name="connsiteX133" fmla="*/ 10093 w 11927"/>
                <a:gd name="connsiteY133" fmla="*/ 9384 h 10378"/>
                <a:gd name="connsiteX134" fmla="*/ 10125 w 11927"/>
                <a:gd name="connsiteY134" fmla="*/ 9516 h 10378"/>
                <a:gd name="connsiteX135" fmla="*/ 10125 w 11927"/>
                <a:gd name="connsiteY13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82 w 11927"/>
                <a:gd name="connsiteY6" fmla="*/ 9126 h 10378"/>
                <a:gd name="connsiteX7" fmla="*/ 1582 w 11927"/>
                <a:gd name="connsiteY7" fmla="*/ 9126 h 10378"/>
                <a:gd name="connsiteX8" fmla="*/ 2595 w 11927"/>
                <a:gd name="connsiteY8" fmla="*/ 8825 h 10378"/>
                <a:gd name="connsiteX9" fmla="*/ 2797 w 11927"/>
                <a:gd name="connsiteY9" fmla="*/ 8091 h 10378"/>
                <a:gd name="connsiteX10" fmla="*/ 2696 w 11927"/>
                <a:gd name="connsiteY10" fmla="*/ 8005 h 10378"/>
                <a:gd name="connsiteX11" fmla="*/ 2629 w 11927"/>
                <a:gd name="connsiteY11" fmla="*/ 7919 h 10378"/>
                <a:gd name="connsiteX12" fmla="*/ 2595 w 11927"/>
                <a:gd name="connsiteY12" fmla="*/ 7790 h 10378"/>
                <a:gd name="connsiteX13" fmla="*/ 2526 w 11927"/>
                <a:gd name="connsiteY13" fmla="*/ 7661 h 10378"/>
                <a:gd name="connsiteX14" fmla="*/ 2493 w 11927"/>
                <a:gd name="connsiteY14" fmla="*/ 7575 h 10378"/>
                <a:gd name="connsiteX15" fmla="*/ 2493 w 11927"/>
                <a:gd name="connsiteY15" fmla="*/ 7530 h 10378"/>
                <a:gd name="connsiteX16" fmla="*/ 2493 w 11927"/>
                <a:gd name="connsiteY16" fmla="*/ 7358 h 10378"/>
                <a:gd name="connsiteX17" fmla="*/ 2460 w 11927"/>
                <a:gd name="connsiteY17" fmla="*/ 6972 h 10378"/>
                <a:gd name="connsiteX18" fmla="*/ 2392 w 11927"/>
                <a:gd name="connsiteY18" fmla="*/ 6410 h 10378"/>
                <a:gd name="connsiteX19" fmla="*/ 2357 w 11927"/>
                <a:gd name="connsiteY19" fmla="*/ 5849 h 10378"/>
                <a:gd name="connsiteX20" fmla="*/ 2460 w 11927"/>
                <a:gd name="connsiteY20" fmla="*/ 5460 h 10378"/>
                <a:gd name="connsiteX21" fmla="*/ 2696 w 11927"/>
                <a:gd name="connsiteY21" fmla="*/ 5287 h 10378"/>
                <a:gd name="connsiteX22" fmla="*/ 2932 w 11927"/>
                <a:gd name="connsiteY22" fmla="*/ 5159 h 10378"/>
                <a:gd name="connsiteX23" fmla="*/ 3135 w 11927"/>
                <a:gd name="connsiteY23" fmla="*/ 5116 h 10378"/>
                <a:gd name="connsiteX24" fmla="*/ 3235 w 11927"/>
                <a:gd name="connsiteY24" fmla="*/ 5116 h 10378"/>
                <a:gd name="connsiteX25" fmla="*/ 3235 w 11927"/>
                <a:gd name="connsiteY25" fmla="*/ 5116 h 10378"/>
                <a:gd name="connsiteX26" fmla="*/ 3304 w 11927"/>
                <a:gd name="connsiteY26" fmla="*/ 5116 h 10378"/>
                <a:gd name="connsiteX27" fmla="*/ 3506 w 11927"/>
                <a:gd name="connsiteY27" fmla="*/ 5159 h 10378"/>
                <a:gd name="connsiteX28" fmla="*/ 3743 w 11927"/>
                <a:gd name="connsiteY28" fmla="*/ 5287 h 10378"/>
                <a:gd name="connsiteX29" fmla="*/ 3944 w 11927"/>
                <a:gd name="connsiteY29" fmla="*/ 5460 h 10378"/>
                <a:gd name="connsiteX30" fmla="*/ 4046 w 11927"/>
                <a:gd name="connsiteY30" fmla="*/ 5849 h 10378"/>
                <a:gd name="connsiteX31" fmla="*/ 4046 w 11927"/>
                <a:gd name="connsiteY31" fmla="*/ 6410 h 10378"/>
                <a:gd name="connsiteX32" fmla="*/ 4013 w 11927"/>
                <a:gd name="connsiteY32" fmla="*/ 6972 h 10378"/>
                <a:gd name="connsiteX33" fmla="*/ 3944 w 11927"/>
                <a:gd name="connsiteY33" fmla="*/ 7358 h 10378"/>
                <a:gd name="connsiteX34" fmla="*/ 3910 w 11927"/>
                <a:gd name="connsiteY34" fmla="*/ 7530 h 10378"/>
                <a:gd name="connsiteX35" fmla="*/ 3910 w 11927"/>
                <a:gd name="connsiteY35" fmla="*/ 7575 h 10378"/>
                <a:gd name="connsiteX36" fmla="*/ 3910 w 11927"/>
                <a:gd name="connsiteY36" fmla="*/ 7661 h 10378"/>
                <a:gd name="connsiteX37" fmla="*/ 3844 w 11927"/>
                <a:gd name="connsiteY37" fmla="*/ 7790 h 10378"/>
                <a:gd name="connsiteX38" fmla="*/ 3809 w 11927"/>
                <a:gd name="connsiteY38" fmla="*/ 7919 h 10378"/>
                <a:gd name="connsiteX39" fmla="*/ 3709 w 11927"/>
                <a:gd name="connsiteY39" fmla="*/ 8005 h 10378"/>
                <a:gd name="connsiteX40" fmla="*/ 3676 w 11927"/>
                <a:gd name="connsiteY40" fmla="*/ 8091 h 10378"/>
                <a:gd name="connsiteX41" fmla="*/ 3844 w 11927"/>
                <a:gd name="connsiteY41" fmla="*/ 8825 h 10378"/>
                <a:gd name="connsiteX42" fmla="*/ 4384 w 11927"/>
                <a:gd name="connsiteY42" fmla="*/ 8998 h 10378"/>
                <a:gd name="connsiteX43" fmla="*/ 3608 w 11927"/>
                <a:gd name="connsiteY43" fmla="*/ 9256 h 10378"/>
                <a:gd name="connsiteX44" fmla="*/ 3574 w 11927"/>
                <a:gd name="connsiteY44" fmla="*/ 9256 h 10378"/>
                <a:gd name="connsiteX45" fmla="*/ 3506 w 11927"/>
                <a:gd name="connsiteY45" fmla="*/ 9343 h 10378"/>
                <a:gd name="connsiteX46" fmla="*/ 3472 w 11927"/>
                <a:gd name="connsiteY46" fmla="*/ 9473 h 10378"/>
                <a:gd name="connsiteX47" fmla="*/ 3406 w 11927"/>
                <a:gd name="connsiteY47" fmla="*/ 9559 h 10378"/>
                <a:gd name="connsiteX48" fmla="*/ 3406 w 11927"/>
                <a:gd name="connsiteY48" fmla="*/ 9774 h 10378"/>
                <a:gd name="connsiteX49" fmla="*/ 3406 w 11927"/>
                <a:gd name="connsiteY49" fmla="*/ 10378 h 10378"/>
                <a:gd name="connsiteX50" fmla="*/ 3676 w 11927"/>
                <a:gd name="connsiteY50" fmla="*/ 10378 h 10378"/>
                <a:gd name="connsiteX51" fmla="*/ 3676 w 11927"/>
                <a:gd name="connsiteY51" fmla="*/ 9948 h 10378"/>
                <a:gd name="connsiteX52" fmla="*/ 3676 w 11927"/>
                <a:gd name="connsiteY52" fmla="*/ 9774 h 10378"/>
                <a:gd name="connsiteX53" fmla="*/ 3709 w 11927"/>
                <a:gd name="connsiteY53" fmla="*/ 9646 h 10378"/>
                <a:gd name="connsiteX54" fmla="*/ 3743 w 11927"/>
                <a:gd name="connsiteY54" fmla="*/ 9559 h 10378"/>
                <a:gd name="connsiteX55" fmla="*/ 3809 w 11927"/>
                <a:gd name="connsiteY55" fmla="*/ 9516 h 10378"/>
                <a:gd name="connsiteX56" fmla="*/ 3809 w 11927"/>
                <a:gd name="connsiteY56" fmla="*/ 9473 h 10378"/>
                <a:gd name="connsiteX57" fmla="*/ 5025 w 11927"/>
                <a:gd name="connsiteY57" fmla="*/ 9084 h 10378"/>
                <a:gd name="connsiteX58" fmla="*/ 5263 w 11927"/>
                <a:gd name="connsiteY58" fmla="*/ 8221 h 10378"/>
                <a:gd name="connsiteX59" fmla="*/ 5161 w 11927"/>
                <a:gd name="connsiteY59" fmla="*/ 8091 h 10378"/>
                <a:gd name="connsiteX60" fmla="*/ 5060 w 11927"/>
                <a:gd name="connsiteY60" fmla="*/ 7962 h 10378"/>
                <a:gd name="connsiteX61" fmla="*/ 4993 w 11927"/>
                <a:gd name="connsiteY61" fmla="*/ 7661 h 10378"/>
                <a:gd name="connsiteX62" fmla="*/ 4924 w 11927"/>
                <a:gd name="connsiteY62" fmla="*/ 7575 h 10378"/>
                <a:gd name="connsiteX63" fmla="*/ 4924 w 11927"/>
                <a:gd name="connsiteY63" fmla="*/ 7401 h 10378"/>
                <a:gd name="connsiteX64" fmla="*/ 4790 w 11927"/>
                <a:gd name="connsiteY64" fmla="*/ 6022 h 10378"/>
                <a:gd name="connsiteX65" fmla="*/ 4823 w 11927"/>
                <a:gd name="connsiteY65" fmla="*/ 5159 h 10378"/>
                <a:gd name="connsiteX66" fmla="*/ 5025 w 11927"/>
                <a:gd name="connsiteY66" fmla="*/ 4856 h 10378"/>
                <a:gd name="connsiteX67" fmla="*/ 5263 w 11927"/>
                <a:gd name="connsiteY67" fmla="*/ 4727 h 10378"/>
                <a:gd name="connsiteX68" fmla="*/ 5701 w 11927"/>
                <a:gd name="connsiteY68" fmla="*/ 4598 h 10378"/>
                <a:gd name="connsiteX69" fmla="*/ 6544 w 11927"/>
                <a:gd name="connsiteY69" fmla="*/ 4856 h 10378"/>
                <a:gd name="connsiteX70" fmla="*/ 6714 w 11927"/>
                <a:gd name="connsiteY70" fmla="*/ 5159 h 10378"/>
                <a:gd name="connsiteX71" fmla="*/ 6816 w 11927"/>
                <a:gd name="connsiteY71" fmla="*/ 5547 h 10378"/>
                <a:gd name="connsiteX72" fmla="*/ 6648 w 11927"/>
                <a:gd name="connsiteY72" fmla="*/ 7530 h 10378"/>
                <a:gd name="connsiteX73" fmla="*/ 6579 w 11927"/>
                <a:gd name="connsiteY73" fmla="*/ 7833 h 10378"/>
                <a:gd name="connsiteX74" fmla="*/ 6478 w 11927"/>
                <a:gd name="connsiteY74" fmla="*/ 7962 h 10378"/>
                <a:gd name="connsiteX75" fmla="*/ 6444 w 11927"/>
                <a:gd name="connsiteY75" fmla="*/ 8091 h 10378"/>
                <a:gd name="connsiteX76" fmla="*/ 6275 w 11927"/>
                <a:gd name="connsiteY76" fmla="*/ 8221 h 10378"/>
                <a:gd name="connsiteX77" fmla="*/ 6544 w 11927"/>
                <a:gd name="connsiteY77" fmla="*/ 9084 h 10378"/>
                <a:gd name="connsiteX78" fmla="*/ 7762 w 11927"/>
                <a:gd name="connsiteY78" fmla="*/ 9473 h 10378"/>
                <a:gd name="connsiteX79" fmla="*/ 7762 w 11927"/>
                <a:gd name="connsiteY79" fmla="*/ 9516 h 10378"/>
                <a:gd name="connsiteX80" fmla="*/ 7795 w 11927"/>
                <a:gd name="connsiteY80" fmla="*/ 9559 h 10378"/>
                <a:gd name="connsiteX81" fmla="*/ 7864 w 11927"/>
                <a:gd name="connsiteY81" fmla="*/ 9646 h 10378"/>
                <a:gd name="connsiteX82" fmla="*/ 7897 w 11927"/>
                <a:gd name="connsiteY82" fmla="*/ 9774 h 10378"/>
                <a:gd name="connsiteX83" fmla="*/ 7964 w 11927"/>
                <a:gd name="connsiteY83" fmla="*/ 9948 h 10378"/>
                <a:gd name="connsiteX84" fmla="*/ 7964 w 11927"/>
                <a:gd name="connsiteY84" fmla="*/ 10120 h 10378"/>
                <a:gd name="connsiteX85" fmla="*/ 7964 w 11927"/>
                <a:gd name="connsiteY85" fmla="*/ 10334 h 10378"/>
                <a:gd name="connsiteX86" fmla="*/ 8134 w 11927"/>
                <a:gd name="connsiteY86" fmla="*/ 10334 h 10378"/>
                <a:gd name="connsiteX87" fmla="*/ 8134 w 11927"/>
                <a:gd name="connsiteY87" fmla="*/ 9774 h 10378"/>
                <a:gd name="connsiteX88" fmla="*/ 8134 w 11927"/>
                <a:gd name="connsiteY88" fmla="*/ 9559 h 10378"/>
                <a:gd name="connsiteX89" fmla="*/ 8098 w 11927"/>
                <a:gd name="connsiteY89" fmla="*/ 9473 h 10378"/>
                <a:gd name="connsiteX90" fmla="*/ 8032 w 11927"/>
                <a:gd name="connsiteY90" fmla="*/ 9343 h 10378"/>
                <a:gd name="connsiteX91" fmla="*/ 7998 w 11927"/>
                <a:gd name="connsiteY91" fmla="*/ 9256 h 10378"/>
                <a:gd name="connsiteX92" fmla="*/ 7964 w 11927"/>
                <a:gd name="connsiteY92" fmla="*/ 9256 h 10378"/>
                <a:gd name="connsiteX93" fmla="*/ 7155 w 11927"/>
                <a:gd name="connsiteY93" fmla="*/ 8998 h 10378"/>
                <a:gd name="connsiteX94" fmla="*/ 7693 w 11927"/>
                <a:gd name="connsiteY94" fmla="*/ 8825 h 10378"/>
                <a:gd name="connsiteX95" fmla="*/ 7964 w 11927"/>
                <a:gd name="connsiteY95" fmla="*/ 8091 h 10378"/>
                <a:gd name="connsiteX96" fmla="*/ 7864 w 11927"/>
                <a:gd name="connsiteY96" fmla="*/ 8005 h 10378"/>
                <a:gd name="connsiteX97" fmla="*/ 7762 w 11927"/>
                <a:gd name="connsiteY97" fmla="*/ 7919 h 10378"/>
                <a:gd name="connsiteX98" fmla="*/ 7693 w 11927"/>
                <a:gd name="connsiteY98" fmla="*/ 7790 h 10378"/>
                <a:gd name="connsiteX99" fmla="*/ 7661 w 11927"/>
                <a:gd name="connsiteY99" fmla="*/ 7661 h 10378"/>
                <a:gd name="connsiteX100" fmla="*/ 7661 w 11927"/>
                <a:gd name="connsiteY100" fmla="*/ 7530 h 10378"/>
                <a:gd name="connsiteX101" fmla="*/ 7661 w 11927"/>
                <a:gd name="connsiteY101" fmla="*/ 7530 h 10378"/>
                <a:gd name="connsiteX102" fmla="*/ 7592 w 11927"/>
                <a:gd name="connsiteY102" fmla="*/ 7358 h 10378"/>
                <a:gd name="connsiteX103" fmla="*/ 7559 w 11927"/>
                <a:gd name="connsiteY103" fmla="*/ 6972 h 10378"/>
                <a:gd name="connsiteX104" fmla="*/ 7525 w 11927"/>
                <a:gd name="connsiteY104" fmla="*/ 6410 h 10378"/>
                <a:gd name="connsiteX105" fmla="*/ 7525 w 11927"/>
                <a:gd name="connsiteY105" fmla="*/ 5849 h 10378"/>
                <a:gd name="connsiteX106" fmla="*/ 7592 w 11927"/>
                <a:gd name="connsiteY106" fmla="*/ 5460 h 10378"/>
                <a:gd name="connsiteX107" fmla="*/ 7795 w 11927"/>
                <a:gd name="connsiteY107" fmla="*/ 5287 h 10378"/>
                <a:gd name="connsiteX108" fmla="*/ 8032 w 11927"/>
                <a:gd name="connsiteY108" fmla="*/ 5159 h 10378"/>
                <a:gd name="connsiteX109" fmla="*/ 8235 w 11927"/>
                <a:gd name="connsiteY109" fmla="*/ 5116 h 10378"/>
                <a:gd name="connsiteX110" fmla="*/ 8335 w 11927"/>
                <a:gd name="connsiteY110" fmla="*/ 5116 h 10378"/>
                <a:gd name="connsiteX111" fmla="*/ 8335 w 11927"/>
                <a:gd name="connsiteY111" fmla="*/ 5116 h 10378"/>
                <a:gd name="connsiteX112" fmla="*/ 8438 w 11927"/>
                <a:gd name="connsiteY112" fmla="*/ 5116 h 10378"/>
                <a:gd name="connsiteX113" fmla="*/ 8639 w 11927"/>
                <a:gd name="connsiteY113" fmla="*/ 5159 h 10378"/>
                <a:gd name="connsiteX114" fmla="*/ 8909 w 11927"/>
                <a:gd name="connsiteY114" fmla="*/ 5287 h 10378"/>
                <a:gd name="connsiteX115" fmla="*/ 9113 w 11927"/>
                <a:gd name="connsiteY115" fmla="*/ 5460 h 10378"/>
                <a:gd name="connsiteX116" fmla="*/ 9213 w 11927"/>
                <a:gd name="connsiteY116" fmla="*/ 5849 h 10378"/>
                <a:gd name="connsiteX117" fmla="*/ 9180 w 11927"/>
                <a:gd name="connsiteY117" fmla="*/ 6410 h 10378"/>
                <a:gd name="connsiteX118" fmla="*/ 9113 w 11927"/>
                <a:gd name="connsiteY118" fmla="*/ 6972 h 10378"/>
                <a:gd name="connsiteX119" fmla="*/ 9078 w 11927"/>
                <a:gd name="connsiteY119" fmla="*/ 7358 h 10378"/>
                <a:gd name="connsiteX120" fmla="*/ 9078 w 11927"/>
                <a:gd name="connsiteY120" fmla="*/ 7530 h 10378"/>
                <a:gd name="connsiteX121" fmla="*/ 9078 w 11927"/>
                <a:gd name="connsiteY121" fmla="*/ 7530 h 10378"/>
                <a:gd name="connsiteX122" fmla="*/ 9011 w 11927"/>
                <a:gd name="connsiteY122" fmla="*/ 7661 h 10378"/>
                <a:gd name="connsiteX123" fmla="*/ 8978 w 11927"/>
                <a:gd name="connsiteY123" fmla="*/ 7790 h 10378"/>
                <a:gd name="connsiteX124" fmla="*/ 8909 w 11927"/>
                <a:gd name="connsiteY124" fmla="*/ 7919 h 10378"/>
                <a:gd name="connsiteX125" fmla="*/ 8877 w 11927"/>
                <a:gd name="connsiteY125" fmla="*/ 8005 h 10378"/>
                <a:gd name="connsiteX126" fmla="*/ 8775 w 11927"/>
                <a:gd name="connsiteY126" fmla="*/ 8091 h 10378"/>
                <a:gd name="connsiteX127" fmla="*/ 8978 w 11927"/>
                <a:gd name="connsiteY127" fmla="*/ 8825 h 10378"/>
                <a:gd name="connsiteX128" fmla="*/ 9992 w 11927"/>
                <a:gd name="connsiteY128" fmla="*/ 9126 h 10378"/>
                <a:gd name="connsiteX129" fmla="*/ 9992 w 11927"/>
                <a:gd name="connsiteY129" fmla="*/ 9126 h 10378"/>
                <a:gd name="connsiteX130" fmla="*/ 10058 w 11927"/>
                <a:gd name="connsiteY130" fmla="*/ 9213 h 10378"/>
                <a:gd name="connsiteX131" fmla="*/ 10093 w 11927"/>
                <a:gd name="connsiteY131" fmla="*/ 9256 h 10378"/>
                <a:gd name="connsiteX132" fmla="*/ 10093 w 11927"/>
                <a:gd name="connsiteY132" fmla="*/ 9384 h 10378"/>
                <a:gd name="connsiteX133" fmla="*/ 10125 w 11927"/>
                <a:gd name="connsiteY133" fmla="*/ 9516 h 10378"/>
                <a:gd name="connsiteX134" fmla="*/ 10125 w 11927"/>
                <a:gd name="connsiteY13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559 h 10378"/>
                <a:gd name="connsiteX47" fmla="*/ 3406 w 11927"/>
                <a:gd name="connsiteY47" fmla="*/ 9774 h 10378"/>
                <a:gd name="connsiteX48" fmla="*/ 3406 w 11927"/>
                <a:gd name="connsiteY48" fmla="*/ 10378 h 10378"/>
                <a:gd name="connsiteX49" fmla="*/ 3676 w 11927"/>
                <a:gd name="connsiteY49" fmla="*/ 10378 h 10378"/>
                <a:gd name="connsiteX50" fmla="*/ 3676 w 11927"/>
                <a:gd name="connsiteY50" fmla="*/ 9948 h 10378"/>
                <a:gd name="connsiteX51" fmla="*/ 3676 w 11927"/>
                <a:gd name="connsiteY51" fmla="*/ 9774 h 10378"/>
                <a:gd name="connsiteX52" fmla="*/ 3709 w 11927"/>
                <a:gd name="connsiteY52" fmla="*/ 9646 h 10378"/>
                <a:gd name="connsiteX53" fmla="*/ 3743 w 11927"/>
                <a:gd name="connsiteY53" fmla="*/ 9559 h 10378"/>
                <a:gd name="connsiteX54" fmla="*/ 3809 w 11927"/>
                <a:gd name="connsiteY54" fmla="*/ 9516 h 10378"/>
                <a:gd name="connsiteX55" fmla="*/ 3809 w 11927"/>
                <a:gd name="connsiteY55" fmla="*/ 9473 h 10378"/>
                <a:gd name="connsiteX56" fmla="*/ 5025 w 11927"/>
                <a:gd name="connsiteY56" fmla="*/ 9084 h 10378"/>
                <a:gd name="connsiteX57" fmla="*/ 5263 w 11927"/>
                <a:gd name="connsiteY57" fmla="*/ 8221 h 10378"/>
                <a:gd name="connsiteX58" fmla="*/ 5161 w 11927"/>
                <a:gd name="connsiteY58" fmla="*/ 8091 h 10378"/>
                <a:gd name="connsiteX59" fmla="*/ 5060 w 11927"/>
                <a:gd name="connsiteY59" fmla="*/ 7962 h 10378"/>
                <a:gd name="connsiteX60" fmla="*/ 4993 w 11927"/>
                <a:gd name="connsiteY60" fmla="*/ 7661 h 10378"/>
                <a:gd name="connsiteX61" fmla="*/ 4924 w 11927"/>
                <a:gd name="connsiteY61" fmla="*/ 7575 h 10378"/>
                <a:gd name="connsiteX62" fmla="*/ 4924 w 11927"/>
                <a:gd name="connsiteY62" fmla="*/ 7401 h 10378"/>
                <a:gd name="connsiteX63" fmla="*/ 4790 w 11927"/>
                <a:gd name="connsiteY63" fmla="*/ 6022 h 10378"/>
                <a:gd name="connsiteX64" fmla="*/ 4823 w 11927"/>
                <a:gd name="connsiteY64" fmla="*/ 5159 h 10378"/>
                <a:gd name="connsiteX65" fmla="*/ 5025 w 11927"/>
                <a:gd name="connsiteY65" fmla="*/ 4856 h 10378"/>
                <a:gd name="connsiteX66" fmla="*/ 5263 w 11927"/>
                <a:gd name="connsiteY66" fmla="*/ 4727 h 10378"/>
                <a:gd name="connsiteX67" fmla="*/ 5701 w 11927"/>
                <a:gd name="connsiteY67" fmla="*/ 4598 h 10378"/>
                <a:gd name="connsiteX68" fmla="*/ 6544 w 11927"/>
                <a:gd name="connsiteY68" fmla="*/ 4856 h 10378"/>
                <a:gd name="connsiteX69" fmla="*/ 6714 w 11927"/>
                <a:gd name="connsiteY69" fmla="*/ 5159 h 10378"/>
                <a:gd name="connsiteX70" fmla="*/ 6816 w 11927"/>
                <a:gd name="connsiteY70" fmla="*/ 5547 h 10378"/>
                <a:gd name="connsiteX71" fmla="*/ 6648 w 11927"/>
                <a:gd name="connsiteY71" fmla="*/ 7530 h 10378"/>
                <a:gd name="connsiteX72" fmla="*/ 6579 w 11927"/>
                <a:gd name="connsiteY72" fmla="*/ 7833 h 10378"/>
                <a:gd name="connsiteX73" fmla="*/ 6478 w 11927"/>
                <a:gd name="connsiteY73" fmla="*/ 7962 h 10378"/>
                <a:gd name="connsiteX74" fmla="*/ 6444 w 11927"/>
                <a:gd name="connsiteY74" fmla="*/ 8091 h 10378"/>
                <a:gd name="connsiteX75" fmla="*/ 6275 w 11927"/>
                <a:gd name="connsiteY75" fmla="*/ 8221 h 10378"/>
                <a:gd name="connsiteX76" fmla="*/ 6544 w 11927"/>
                <a:gd name="connsiteY76" fmla="*/ 9084 h 10378"/>
                <a:gd name="connsiteX77" fmla="*/ 7762 w 11927"/>
                <a:gd name="connsiteY77" fmla="*/ 9473 h 10378"/>
                <a:gd name="connsiteX78" fmla="*/ 7762 w 11927"/>
                <a:gd name="connsiteY78" fmla="*/ 9516 h 10378"/>
                <a:gd name="connsiteX79" fmla="*/ 7795 w 11927"/>
                <a:gd name="connsiteY79" fmla="*/ 9559 h 10378"/>
                <a:gd name="connsiteX80" fmla="*/ 7864 w 11927"/>
                <a:gd name="connsiteY80" fmla="*/ 9646 h 10378"/>
                <a:gd name="connsiteX81" fmla="*/ 7897 w 11927"/>
                <a:gd name="connsiteY81" fmla="*/ 9774 h 10378"/>
                <a:gd name="connsiteX82" fmla="*/ 7964 w 11927"/>
                <a:gd name="connsiteY82" fmla="*/ 9948 h 10378"/>
                <a:gd name="connsiteX83" fmla="*/ 7964 w 11927"/>
                <a:gd name="connsiteY83" fmla="*/ 10120 h 10378"/>
                <a:gd name="connsiteX84" fmla="*/ 7964 w 11927"/>
                <a:gd name="connsiteY84" fmla="*/ 10334 h 10378"/>
                <a:gd name="connsiteX85" fmla="*/ 8134 w 11927"/>
                <a:gd name="connsiteY85" fmla="*/ 10334 h 10378"/>
                <a:gd name="connsiteX86" fmla="*/ 8134 w 11927"/>
                <a:gd name="connsiteY86" fmla="*/ 9774 h 10378"/>
                <a:gd name="connsiteX87" fmla="*/ 8134 w 11927"/>
                <a:gd name="connsiteY87" fmla="*/ 9559 h 10378"/>
                <a:gd name="connsiteX88" fmla="*/ 8098 w 11927"/>
                <a:gd name="connsiteY88" fmla="*/ 9473 h 10378"/>
                <a:gd name="connsiteX89" fmla="*/ 8032 w 11927"/>
                <a:gd name="connsiteY89" fmla="*/ 9343 h 10378"/>
                <a:gd name="connsiteX90" fmla="*/ 7998 w 11927"/>
                <a:gd name="connsiteY90" fmla="*/ 9256 h 10378"/>
                <a:gd name="connsiteX91" fmla="*/ 7964 w 11927"/>
                <a:gd name="connsiteY91" fmla="*/ 9256 h 10378"/>
                <a:gd name="connsiteX92" fmla="*/ 7155 w 11927"/>
                <a:gd name="connsiteY92" fmla="*/ 8998 h 10378"/>
                <a:gd name="connsiteX93" fmla="*/ 7693 w 11927"/>
                <a:gd name="connsiteY93" fmla="*/ 8825 h 10378"/>
                <a:gd name="connsiteX94" fmla="*/ 7964 w 11927"/>
                <a:gd name="connsiteY94" fmla="*/ 8091 h 10378"/>
                <a:gd name="connsiteX95" fmla="*/ 7864 w 11927"/>
                <a:gd name="connsiteY95" fmla="*/ 8005 h 10378"/>
                <a:gd name="connsiteX96" fmla="*/ 7762 w 11927"/>
                <a:gd name="connsiteY96" fmla="*/ 7919 h 10378"/>
                <a:gd name="connsiteX97" fmla="*/ 7693 w 11927"/>
                <a:gd name="connsiteY97" fmla="*/ 7790 h 10378"/>
                <a:gd name="connsiteX98" fmla="*/ 7661 w 11927"/>
                <a:gd name="connsiteY98" fmla="*/ 7661 h 10378"/>
                <a:gd name="connsiteX99" fmla="*/ 7661 w 11927"/>
                <a:gd name="connsiteY99" fmla="*/ 7530 h 10378"/>
                <a:gd name="connsiteX100" fmla="*/ 7661 w 11927"/>
                <a:gd name="connsiteY100" fmla="*/ 7530 h 10378"/>
                <a:gd name="connsiteX101" fmla="*/ 7592 w 11927"/>
                <a:gd name="connsiteY101" fmla="*/ 7358 h 10378"/>
                <a:gd name="connsiteX102" fmla="*/ 7559 w 11927"/>
                <a:gd name="connsiteY102" fmla="*/ 6972 h 10378"/>
                <a:gd name="connsiteX103" fmla="*/ 7525 w 11927"/>
                <a:gd name="connsiteY103" fmla="*/ 6410 h 10378"/>
                <a:gd name="connsiteX104" fmla="*/ 7525 w 11927"/>
                <a:gd name="connsiteY104" fmla="*/ 5849 h 10378"/>
                <a:gd name="connsiteX105" fmla="*/ 7592 w 11927"/>
                <a:gd name="connsiteY105" fmla="*/ 5460 h 10378"/>
                <a:gd name="connsiteX106" fmla="*/ 7795 w 11927"/>
                <a:gd name="connsiteY106" fmla="*/ 5287 h 10378"/>
                <a:gd name="connsiteX107" fmla="*/ 8032 w 11927"/>
                <a:gd name="connsiteY107" fmla="*/ 5159 h 10378"/>
                <a:gd name="connsiteX108" fmla="*/ 8235 w 11927"/>
                <a:gd name="connsiteY108" fmla="*/ 5116 h 10378"/>
                <a:gd name="connsiteX109" fmla="*/ 8335 w 11927"/>
                <a:gd name="connsiteY109" fmla="*/ 5116 h 10378"/>
                <a:gd name="connsiteX110" fmla="*/ 8335 w 11927"/>
                <a:gd name="connsiteY110" fmla="*/ 5116 h 10378"/>
                <a:gd name="connsiteX111" fmla="*/ 8438 w 11927"/>
                <a:gd name="connsiteY111" fmla="*/ 5116 h 10378"/>
                <a:gd name="connsiteX112" fmla="*/ 8639 w 11927"/>
                <a:gd name="connsiteY112" fmla="*/ 5159 h 10378"/>
                <a:gd name="connsiteX113" fmla="*/ 8909 w 11927"/>
                <a:gd name="connsiteY113" fmla="*/ 5287 h 10378"/>
                <a:gd name="connsiteX114" fmla="*/ 9113 w 11927"/>
                <a:gd name="connsiteY114" fmla="*/ 5460 h 10378"/>
                <a:gd name="connsiteX115" fmla="*/ 9213 w 11927"/>
                <a:gd name="connsiteY115" fmla="*/ 5849 h 10378"/>
                <a:gd name="connsiteX116" fmla="*/ 9180 w 11927"/>
                <a:gd name="connsiteY116" fmla="*/ 6410 h 10378"/>
                <a:gd name="connsiteX117" fmla="*/ 9113 w 11927"/>
                <a:gd name="connsiteY117" fmla="*/ 6972 h 10378"/>
                <a:gd name="connsiteX118" fmla="*/ 9078 w 11927"/>
                <a:gd name="connsiteY118" fmla="*/ 7358 h 10378"/>
                <a:gd name="connsiteX119" fmla="*/ 9078 w 11927"/>
                <a:gd name="connsiteY119" fmla="*/ 7530 h 10378"/>
                <a:gd name="connsiteX120" fmla="*/ 9078 w 11927"/>
                <a:gd name="connsiteY120" fmla="*/ 7530 h 10378"/>
                <a:gd name="connsiteX121" fmla="*/ 9011 w 11927"/>
                <a:gd name="connsiteY121" fmla="*/ 7661 h 10378"/>
                <a:gd name="connsiteX122" fmla="*/ 8978 w 11927"/>
                <a:gd name="connsiteY122" fmla="*/ 7790 h 10378"/>
                <a:gd name="connsiteX123" fmla="*/ 8909 w 11927"/>
                <a:gd name="connsiteY123" fmla="*/ 7919 h 10378"/>
                <a:gd name="connsiteX124" fmla="*/ 8877 w 11927"/>
                <a:gd name="connsiteY124" fmla="*/ 8005 h 10378"/>
                <a:gd name="connsiteX125" fmla="*/ 8775 w 11927"/>
                <a:gd name="connsiteY125" fmla="*/ 8091 h 10378"/>
                <a:gd name="connsiteX126" fmla="*/ 8978 w 11927"/>
                <a:gd name="connsiteY126" fmla="*/ 8825 h 10378"/>
                <a:gd name="connsiteX127" fmla="*/ 9992 w 11927"/>
                <a:gd name="connsiteY127" fmla="*/ 9126 h 10378"/>
                <a:gd name="connsiteX128" fmla="*/ 9992 w 11927"/>
                <a:gd name="connsiteY128" fmla="*/ 9126 h 10378"/>
                <a:gd name="connsiteX129" fmla="*/ 10058 w 11927"/>
                <a:gd name="connsiteY129" fmla="*/ 9213 h 10378"/>
                <a:gd name="connsiteX130" fmla="*/ 10093 w 11927"/>
                <a:gd name="connsiteY130" fmla="*/ 9256 h 10378"/>
                <a:gd name="connsiteX131" fmla="*/ 10093 w 11927"/>
                <a:gd name="connsiteY131" fmla="*/ 9384 h 10378"/>
                <a:gd name="connsiteX132" fmla="*/ 10125 w 11927"/>
                <a:gd name="connsiteY132" fmla="*/ 9516 h 10378"/>
                <a:gd name="connsiteX133" fmla="*/ 10125 w 11927"/>
                <a:gd name="connsiteY13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774 h 10378"/>
                <a:gd name="connsiteX47" fmla="*/ 3406 w 11927"/>
                <a:gd name="connsiteY47" fmla="*/ 10378 h 10378"/>
                <a:gd name="connsiteX48" fmla="*/ 3676 w 11927"/>
                <a:gd name="connsiteY48" fmla="*/ 10378 h 10378"/>
                <a:gd name="connsiteX49" fmla="*/ 3676 w 11927"/>
                <a:gd name="connsiteY49" fmla="*/ 9948 h 10378"/>
                <a:gd name="connsiteX50" fmla="*/ 3676 w 11927"/>
                <a:gd name="connsiteY50" fmla="*/ 9774 h 10378"/>
                <a:gd name="connsiteX51" fmla="*/ 3709 w 11927"/>
                <a:gd name="connsiteY51" fmla="*/ 9646 h 10378"/>
                <a:gd name="connsiteX52" fmla="*/ 3743 w 11927"/>
                <a:gd name="connsiteY52" fmla="*/ 9559 h 10378"/>
                <a:gd name="connsiteX53" fmla="*/ 3809 w 11927"/>
                <a:gd name="connsiteY53" fmla="*/ 9516 h 10378"/>
                <a:gd name="connsiteX54" fmla="*/ 3809 w 11927"/>
                <a:gd name="connsiteY54" fmla="*/ 9473 h 10378"/>
                <a:gd name="connsiteX55" fmla="*/ 5025 w 11927"/>
                <a:gd name="connsiteY55" fmla="*/ 9084 h 10378"/>
                <a:gd name="connsiteX56" fmla="*/ 5263 w 11927"/>
                <a:gd name="connsiteY56" fmla="*/ 8221 h 10378"/>
                <a:gd name="connsiteX57" fmla="*/ 5161 w 11927"/>
                <a:gd name="connsiteY57" fmla="*/ 8091 h 10378"/>
                <a:gd name="connsiteX58" fmla="*/ 5060 w 11927"/>
                <a:gd name="connsiteY58" fmla="*/ 7962 h 10378"/>
                <a:gd name="connsiteX59" fmla="*/ 4993 w 11927"/>
                <a:gd name="connsiteY59" fmla="*/ 7661 h 10378"/>
                <a:gd name="connsiteX60" fmla="*/ 4924 w 11927"/>
                <a:gd name="connsiteY60" fmla="*/ 7575 h 10378"/>
                <a:gd name="connsiteX61" fmla="*/ 4924 w 11927"/>
                <a:gd name="connsiteY61" fmla="*/ 7401 h 10378"/>
                <a:gd name="connsiteX62" fmla="*/ 4790 w 11927"/>
                <a:gd name="connsiteY62" fmla="*/ 6022 h 10378"/>
                <a:gd name="connsiteX63" fmla="*/ 4823 w 11927"/>
                <a:gd name="connsiteY63" fmla="*/ 5159 h 10378"/>
                <a:gd name="connsiteX64" fmla="*/ 5025 w 11927"/>
                <a:gd name="connsiteY64" fmla="*/ 4856 h 10378"/>
                <a:gd name="connsiteX65" fmla="*/ 5263 w 11927"/>
                <a:gd name="connsiteY65" fmla="*/ 4727 h 10378"/>
                <a:gd name="connsiteX66" fmla="*/ 5701 w 11927"/>
                <a:gd name="connsiteY66" fmla="*/ 4598 h 10378"/>
                <a:gd name="connsiteX67" fmla="*/ 6544 w 11927"/>
                <a:gd name="connsiteY67" fmla="*/ 4856 h 10378"/>
                <a:gd name="connsiteX68" fmla="*/ 6714 w 11927"/>
                <a:gd name="connsiteY68" fmla="*/ 5159 h 10378"/>
                <a:gd name="connsiteX69" fmla="*/ 6816 w 11927"/>
                <a:gd name="connsiteY69" fmla="*/ 5547 h 10378"/>
                <a:gd name="connsiteX70" fmla="*/ 6648 w 11927"/>
                <a:gd name="connsiteY70" fmla="*/ 7530 h 10378"/>
                <a:gd name="connsiteX71" fmla="*/ 6579 w 11927"/>
                <a:gd name="connsiteY71" fmla="*/ 7833 h 10378"/>
                <a:gd name="connsiteX72" fmla="*/ 6478 w 11927"/>
                <a:gd name="connsiteY72" fmla="*/ 7962 h 10378"/>
                <a:gd name="connsiteX73" fmla="*/ 6444 w 11927"/>
                <a:gd name="connsiteY73" fmla="*/ 8091 h 10378"/>
                <a:gd name="connsiteX74" fmla="*/ 6275 w 11927"/>
                <a:gd name="connsiteY74" fmla="*/ 8221 h 10378"/>
                <a:gd name="connsiteX75" fmla="*/ 6544 w 11927"/>
                <a:gd name="connsiteY75" fmla="*/ 9084 h 10378"/>
                <a:gd name="connsiteX76" fmla="*/ 7762 w 11927"/>
                <a:gd name="connsiteY76" fmla="*/ 9473 h 10378"/>
                <a:gd name="connsiteX77" fmla="*/ 7762 w 11927"/>
                <a:gd name="connsiteY77" fmla="*/ 9516 h 10378"/>
                <a:gd name="connsiteX78" fmla="*/ 7795 w 11927"/>
                <a:gd name="connsiteY78" fmla="*/ 9559 h 10378"/>
                <a:gd name="connsiteX79" fmla="*/ 7864 w 11927"/>
                <a:gd name="connsiteY79" fmla="*/ 9646 h 10378"/>
                <a:gd name="connsiteX80" fmla="*/ 7897 w 11927"/>
                <a:gd name="connsiteY80" fmla="*/ 9774 h 10378"/>
                <a:gd name="connsiteX81" fmla="*/ 7964 w 11927"/>
                <a:gd name="connsiteY81" fmla="*/ 9948 h 10378"/>
                <a:gd name="connsiteX82" fmla="*/ 7964 w 11927"/>
                <a:gd name="connsiteY82" fmla="*/ 10120 h 10378"/>
                <a:gd name="connsiteX83" fmla="*/ 7964 w 11927"/>
                <a:gd name="connsiteY83" fmla="*/ 10334 h 10378"/>
                <a:gd name="connsiteX84" fmla="*/ 8134 w 11927"/>
                <a:gd name="connsiteY84" fmla="*/ 10334 h 10378"/>
                <a:gd name="connsiteX85" fmla="*/ 8134 w 11927"/>
                <a:gd name="connsiteY85" fmla="*/ 9774 h 10378"/>
                <a:gd name="connsiteX86" fmla="*/ 8134 w 11927"/>
                <a:gd name="connsiteY86" fmla="*/ 9559 h 10378"/>
                <a:gd name="connsiteX87" fmla="*/ 8098 w 11927"/>
                <a:gd name="connsiteY87" fmla="*/ 9473 h 10378"/>
                <a:gd name="connsiteX88" fmla="*/ 8032 w 11927"/>
                <a:gd name="connsiteY88" fmla="*/ 9343 h 10378"/>
                <a:gd name="connsiteX89" fmla="*/ 7998 w 11927"/>
                <a:gd name="connsiteY89" fmla="*/ 9256 h 10378"/>
                <a:gd name="connsiteX90" fmla="*/ 7964 w 11927"/>
                <a:gd name="connsiteY90" fmla="*/ 9256 h 10378"/>
                <a:gd name="connsiteX91" fmla="*/ 7155 w 11927"/>
                <a:gd name="connsiteY91" fmla="*/ 8998 h 10378"/>
                <a:gd name="connsiteX92" fmla="*/ 7693 w 11927"/>
                <a:gd name="connsiteY92" fmla="*/ 8825 h 10378"/>
                <a:gd name="connsiteX93" fmla="*/ 7964 w 11927"/>
                <a:gd name="connsiteY93" fmla="*/ 8091 h 10378"/>
                <a:gd name="connsiteX94" fmla="*/ 7864 w 11927"/>
                <a:gd name="connsiteY94" fmla="*/ 8005 h 10378"/>
                <a:gd name="connsiteX95" fmla="*/ 7762 w 11927"/>
                <a:gd name="connsiteY95" fmla="*/ 7919 h 10378"/>
                <a:gd name="connsiteX96" fmla="*/ 7693 w 11927"/>
                <a:gd name="connsiteY96" fmla="*/ 7790 h 10378"/>
                <a:gd name="connsiteX97" fmla="*/ 7661 w 11927"/>
                <a:gd name="connsiteY97" fmla="*/ 7661 h 10378"/>
                <a:gd name="connsiteX98" fmla="*/ 7661 w 11927"/>
                <a:gd name="connsiteY98" fmla="*/ 7530 h 10378"/>
                <a:gd name="connsiteX99" fmla="*/ 7661 w 11927"/>
                <a:gd name="connsiteY99" fmla="*/ 7530 h 10378"/>
                <a:gd name="connsiteX100" fmla="*/ 7592 w 11927"/>
                <a:gd name="connsiteY100" fmla="*/ 7358 h 10378"/>
                <a:gd name="connsiteX101" fmla="*/ 7559 w 11927"/>
                <a:gd name="connsiteY101" fmla="*/ 6972 h 10378"/>
                <a:gd name="connsiteX102" fmla="*/ 7525 w 11927"/>
                <a:gd name="connsiteY102" fmla="*/ 6410 h 10378"/>
                <a:gd name="connsiteX103" fmla="*/ 7525 w 11927"/>
                <a:gd name="connsiteY103" fmla="*/ 5849 h 10378"/>
                <a:gd name="connsiteX104" fmla="*/ 7592 w 11927"/>
                <a:gd name="connsiteY104" fmla="*/ 5460 h 10378"/>
                <a:gd name="connsiteX105" fmla="*/ 7795 w 11927"/>
                <a:gd name="connsiteY105" fmla="*/ 5287 h 10378"/>
                <a:gd name="connsiteX106" fmla="*/ 8032 w 11927"/>
                <a:gd name="connsiteY106" fmla="*/ 5159 h 10378"/>
                <a:gd name="connsiteX107" fmla="*/ 8235 w 11927"/>
                <a:gd name="connsiteY107" fmla="*/ 5116 h 10378"/>
                <a:gd name="connsiteX108" fmla="*/ 8335 w 11927"/>
                <a:gd name="connsiteY108" fmla="*/ 5116 h 10378"/>
                <a:gd name="connsiteX109" fmla="*/ 8335 w 11927"/>
                <a:gd name="connsiteY109" fmla="*/ 5116 h 10378"/>
                <a:gd name="connsiteX110" fmla="*/ 8438 w 11927"/>
                <a:gd name="connsiteY110" fmla="*/ 5116 h 10378"/>
                <a:gd name="connsiteX111" fmla="*/ 8639 w 11927"/>
                <a:gd name="connsiteY111" fmla="*/ 5159 h 10378"/>
                <a:gd name="connsiteX112" fmla="*/ 8909 w 11927"/>
                <a:gd name="connsiteY112" fmla="*/ 5287 h 10378"/>
                <a:gd name="connsiteX113" fmla="*/ 9113 w 11927"/>
                <a:gd name="connsiteY113" fmla="*/ 5460 h 10378"/>
                <a:gd name="connsiteX114" fmla="*/ 9213 w 11927"/>
                <a:gd name="connsiteY114" fmla="*/ 5849 h 10378"/>
                <a:gd name="connsiteX115" fmla="*/ 9180 w 11927"/>
                <a:gd name="connsiteY115" fmla="*/ 6410 h 10378"/>
                <a:gd name="connsiteX116" fmla="*/ 9113 w 11927"/>
                <a:gd name="connsiteY116" fmla="*/ 6972 h 10378"/>
                <a:gd name="connsiteX117" fmla="*/ 9078 w 11927"/>
                <a:gd name="connsiteY117" fmla="*/ 7358 h 10378"/>
                <a:gd name="connsiteX118" fmla="*/ 9078 w 11927"/>
                <a:gd name="connsiteY118" fmla="*/ 7530 h 10378"/>
                <a:gd name="connsiteX119" fmla="*/ 9078 w 11927"/>
                <a:gd name="connsiteY119" fmla="*/ 7530 h 10378"/>
                <a:gd name="connsiteX120" fmla="*/ 9011 w 11927"/>
                <a:gd name="connsiteY120" fmla="*/ 7661 h 10378"/>
                <a:gd name="connsiteX121" fmla="*/ 8978 w 11927"/>
                <a:gd name="connsiteY121" fmla="*/ 7790 h 10378"/>
                <a:gd name="connsiteX122" fmla="*/ 8909 w 11927"/>
                <a:gd name="connsiteY122" fmla="*/ 7919 h 10378"/>
                <a:gd name="connsiteX123" fmla="*/ 8877 w 11927"/>
                <a:gd name="connsiteY123" fmla="*/ 8005 h 10378"/>
                <a:gd name="connsiteX124" fmla="*/ 8775 w 11927"/>
                <a:gd name="connsiteY124" fmla="*/ 8091 h 10378"/>
                <a:gd name="connsiteX125" fmla="*/ 8978 w 11927"/>
                <a:gd name="connsiteY125" fmla="*/ 8825 h 10378"/>
                <a:gd name="connsiteX126" fmla="*/ 9992 w 11927"/>
                <a:gd name="connsiteY126" fmla="*/ 9126 h 10378"/>
                <a:gd name="connsiteX127" fmla="*/ 9992 w 11927"/>
                <a:gd name="connsiteY127" fmla="*/ 9126 h 10378"/>
                <a:gd name="connsiteX128" fmla="*/ 10058 w 11927"/>
                <a:gd name="connsiteY128" fmla="*/ 9213 h 10378"/>
                <a:gd name="connsiteX129" fmla="*/ 10093 w 11927"/>
                <a:gd name="connsiteY129" fmla="*/ 9256 h 10378"/>
                <a:gd name="connsiteX130" fmla="*/ 10093 w 11927"/>
                <a:gd name="connsiteY130" fmla="*/ 9384 h 10378"/>
                <a:gd name="connsiteX131" fmla="*/ 10125 w 11927"/>
                <a:gd name="connsiteY131" fmla="*/ 9516 h 10378"/>
                <a:gd name="connsiteX132" fmla="*/ 10125 w 11927"/>
                <a:gd name="connsiteY13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06 w 11927"/>
                <a:gd name="connsiteY45" fmla="*/ 9774 h 10378"/>
                <a:gd name="connsiteX46" fmla="*/ 3406 w 11927"/>
                <a:gd name="connsiteY46" fmla="*/ 10378 h 10378"/>
                <a:gd name="connsiteX47" fmla="*/ 3676 w 11927"/>
                <a:gd name="connsiteY47" fmla="*/ 10378 h 10378"/>
                <a:gd name="connsiteX48" fmla="*/ 3676 w 11927"/>
                <a:gd name="connsiteY48" fmla="*/ 9948 h 10378"/>
                <a:gd name="connsiteX49" fmla="*/ 3676 w 11927"/>
                <a:gd name="connsiteY49" fmla="*/ 9774 h 10378"/>
                <a:gd name="connsiteX50" fmla="*/ 3709 w 11927"/>
                <a:gd name="connsiteY50" fmla="*/ 9646 h 10378"/>
                <a:gd name="connsiteX51" fmla="*/ 3743 w 11927"/>
                <a:gd name="connsiteY51" fmla="*/ 9559 h 10378"/>
                <a:gd name="connsiteX52" fmla="*/ 3809 w 11927"/>
                <a:gd name="connsiteY52" fmla="*/ 9516 h 10378"/>
                <a:gd name="connsiteX53" fmla="*/ 3809 w 11927"/>
                <a:gd name="connsiteY53" fmla="*/ 9473 h 10378"/>
                <a:gd name="connsiteX54" fmla="*/ 5025 w 11927"/>
                <a:gd name="connsiteY54" fmla="*/ 9084 h 10378"/>
                <a:gd name="connsiteX55" fmla="*/ 5263 w 11927"/>
                <a:gd name="connsiteY55" fmla="*/ 8221 h 10378"/>
                <a:gd name="connsiteX56" fmla="*/ 5161 w 11927"/>
                <a:gd name="connsiteY56" fmla="*/ 8091 h 10378"/>
                <a:gd name="connsiteX57" fmla="*/ 5060 w 11927"/>
                <a:gd name="connsiteY57" fmla="*/ 7962 h 10378"/>
                <a:gd name="connsiteX58" fmla="*/ 4993 w 11927"/>
                <a:gd name="connsiteY58" fmla="*/ 7661 h 10378"/>
                <a:gd name="connsiteX59" fmla="*/ 4924 w 11927"/>
                <a:gd name="connsiteY59" fmla="*/ 7575 h 10378"/>
                <a:gd name="connsiteX60" fmla="*/ 4924 w 11927"/>
                <a:gd name="connsiteY60" fmla="*/ 7401 h 10378"/>
                <a:gd name="connsiteX61" fmla="*/ 4790 w 11927"/>
                <a:gd name="connsiteY61" fmla="*/ 6022 h 10378"/>
                <a:gd name="connsiteX62" fmla="*/ 4823 w 11927"/>
                <a:gd name="connsiteY62" fmla="*/ 5159 h 10378"/>
                <a:gd name="connsiteX63" fmla="*/ 5025 w 11927"/>
                <a:gd name="connsiteY63" fmla="*/ 4856 h 10378"/>
                <a:gd name="connsiteX64" fmla="*/ 5263 w 11927"/>
                <a:gd name="connsiteY64" fmla="*/ 4727 h 10378"/>
                <a:gd name="connsiteX65" fmla="*/ 5701 w 11927"/>
                <a:gd name="connsiteY65" fmla="*/ 4598 h 10378"/>
                <a:gd name="connsiteX66" fmla="*/ 6544 w 11927"/>
                <a:gd name="connsiteY66" fmla="*/ 4856 h 10378"/>
                <a:gd name="connsiteX67" fmla="*/ 6714 w 11927"/>
                <a:gd name="connsiteY67" fmla="*/ 5159 h 10378"/>
                <a:gd name="connsiteX68" fmla="*/ 6816 w 11927"/>
                <a:gd name="connsiteY68" fmla="*/ 5547 h 10378"/>
                <a:gd name="connsiteX69" fmla="*/ 6648 w 11927"/>
                <a:gd name="connsiteY69" fmla="*/ 7530 h 10378"/>
                <a:gd name="connsiteX70" fmla="*/ 6579 w 11927"/>
                <a:gd name="connsiteY70" fmla="*/ 7833 h 10378"/>
                <a:gd name="connsiteX71" fmla="*/ 6478 w 11927"/>
                <a:gd name="connsiteY71" fmla="*/ 7962 h 10378"/>
                <a:gd name="connsiteX72" fmla="*/ 6444 w 11927"/>
                <a:gd name="connsiteY72" fmla="*/ 8091 h 10378"/>
                <a:gd name="connsiteX73" fmla="*/ 6275 w 11927"/>
                <a:gd name="connsiteY73" fmla="*/ 8221 h 10378"/>
                <a:gd name="connsiteX74" fmla="*/ 6544 w 11927"/>
                <a:gd name="connsiteY74" fmla="*/ 9084 h 10378"/>
                <a:gd name="connsiteX75" fmla="*/ 7762 w 11927"/>
                <a:gd name="connsiteY75" fmla="*/ 9473 h 10378"/>
                <a:gd name="connsiteX76" fmla="*/ 7762 w 11927"/>
                <a:gd name="connsiteY76" fmla="*/ 9516 h 10378"/>
                <a:gd name="connsiteX77" fmla="*/ 7795 w 11927"/>
                <a:gd name="connsiteY77" fmla="*/ 9559 h 10378"/>
                <a:gd name="connsiteX78" fmla="*/ 7864 w 11927"/>
                <a:gd name="connsiteY78" fmla="*/ 9646 h 10378"/>
                <a:gd name="connsiteX79" fmla="*/ 7897 w 11927"/>
                <a:gd name="connsiteY79" fmla="*/ 9774 h 10378"/>
                <a:gd name="connsiteX80" fmla="*/ 7964 w 11927"/>
                <a:gd name="connsiteY80" fmla="*/ 9948 h 10378"/>
                <a:gd name="connsiteX81" fmla="*/ 7964 w 11927"/>
                <a:gd name="connsiteY81" fmla="*/ 10120 h 10378"/>
                <a:gd name="connsiteX82" fmla="*/ 7964 w 11927"/>
                <a:gd name="connsiteY82" fmla="*/ 10334 h 10378"/>
                <a:gd name="connsiteX83" fmla="*/ 8134 w 11927"/>
                <a:gd name="connsiteY83" fmla="*/ 10334 h 10378"/>
                <a:gd name="connsiteX84" fmla="*/ 8134 w 11927"/>
                <a:gd name="connsiteY84" fmla="*/ 9774 h 10378"/>
                <a:gd name="connsiteX85" fmla="*/ 8134 w 11927"/>
                <a:gd name="connsiteY85" fmla="*/ 9559 h 10378"/>
                <a:gd name="connsiteX86" fmla="*/ 8098 w 11927"/>
                <a:gd name="connsiteY86" fmla="*/ 9473 h 10378"/>
                <a:gd name="connsiteX87" fmla="*/ 8032 w 11927"/>
                <a:gd name="connsiteY87" fmla="*/ 9343 h 10378"/>
                <a:gd name="connsiteX88" fmla="*/ 7998 w 11927"/>
                <a:gd name="connsiteY88" fmla="*/ 9256 h 10378"/>
                <a:gd name="connsiteX89" fmla="*/ 7964 w 11927"/>
                <a:gd name="connsiteY89" fmla="*/ 9256 h 10378"/>
                <a:gd name="connsiteX90" fmla="*/ 7155 w 11927"/>
                <a:gd name="connsiteY90" fmla="*/ 8998 h 10378"/>
                <a:gd name="connsiteX91" fmla="*/ 7693 w 11927"/>
                <a:gd name="connsiteY91" fmla="*/ 8825 h 10378"/>
                <a:gd name="connsiteX92" fmla="*/ 7964 w 11927"/>
                <a:gd name="connsiteY92" fmla="*/ 8091 h 10378"/>
                <a:gd name="connsiteX93" fmla="*/ 7864 w 11927"/>
                <a:gd name="connsiteY93" fmla="*/ 8005 h 10378"/>
                <a:gd name="connsiteX94" fmla="*/ 7762 w 11927"/>
                <a:gd name="connsiteY94" fmla="*/ 7919 h 10378"/>
                <a:gd name="connsiteX95" fmla="*/ 7693 w 11927"/>
                <a:gd name="connsiteY95" fmla="*/ 7790 h 10378"/>
                <a:gd name="connsiteX96" fmla="*/ 7661 w 11927"/>
                <a:gd name="connsiteY96" fmla="*/ 7661 h 10378"/>
                <a:gd name="connsiteX97" fmla="*/ 7661 w 11927"/>
                <a:gd name="connsiteY97" fmla="*/ 7530 h 10378"/>
                <a:gd name="connsiteX98" fmla="*/ 7661 w 11927"/>
                <a:gd name="connsiteY98" fmla="*/ 7530 h 10378"/>
                <a:gd name="connsiteX99" fmla="*/ 7592 w 11927"/>
                <a:gd name="connsiteY99" fmla="*/ 7358 h 10378"/>
                <a:gd name="connsiteX100" fmla="*/ 7559 w 11927"/>
                <a:gd name="connsiteY100" fmla="*/ 6972 h 10378"/>
                <a:gd name="connsiteX101" fmla="*/ 7525 w 11927"/>
                <a:gd name="connsiteY101" fmla="*/ 6410 h 10378"/>
                <a:gd name="connsiteX102" fmla="*/ 7525 w 11927"/>
                <a:gd name="connsiteY102" fmla="*/ 5849 h 10378"/>
                <a:gd name="connsiteX103" fmla="*/ 7592 w 11927"/>
                <a:gd name="connsiteY103" fmla="*/ 5460 h 10378"/>
                <a:gd name="connsiteX104" fmla="*/ 7795 w 11927"/>
                <a:gd name="connsiteY104" fmla="*/ 5287 h 10378"/>
                <a:gd name="connsiteX105" fmla="*/ 8032 w 11927"/>
                <a:gd name="connsiteY105" fmla="*/ 5159 h 10378"/>
                <a:gd name="connsiteX106" fmla="*/ 8235 w 11927"/>
                <a:gd name="connsiteY106" fmla="*/ 5116 h 10378"/>
                <a:gd name="connsiteX107" fmla="*/ 8335 w 11927"/>
                <a:gd name="connsiteY107" fmla="*/ 5116 h 10378"/>
                <a:gd name="connsiteX108" fmla="*/ 8335 w 11927"/>
                <a:gd name="connsiteY108" fmla="*/ 5116 h 10378"/>
                <a:gd name="connsiteX109" fmla="*/ 8438 w 11927"/>
                <a:gd name="connsiteY109" fmla="*/ 5116 h 10378"/>
                <a:gd name="connsiteX110" fmla="*/ 8639 w 11927"/>
                <a:gd name="connsiteY110" fmla="*/ 5159 h 10378"/>
                <a:gd name="connsiteX111" fmla="*/ 8909 w 11927"/>
                <a:gd name="connsiteY111" fmla="*/ 5287 h 10378"/>
                <a:gd name="connsiteX112" fmla="*/ 9113 w 11927"/>
                <a:gd name="connsiteY112" fmla="*/ 5460 h 10378"/>
                <a:gd name="connsiteX113" fmla="*/ 9213 w 11927"/>
                <a:gd name="connsiteY113" fmla="*/ 5849 h 10378"/>
                <a:gd name="connsiteX114" fmla="*/ 9180 w 11927"/>
                <a:gd name="connsiteY114" fmla="*/ 6410 h 10378"/>
                <a:gd name="connsiteX115" fmla="*/ 9113 w 11927"/>
                <a:gd name="connsiteY115" fmla="*/ 6972 h 10378"/>
                <a:gd name="connsiteX116" fmla="*/ 9078 w 11927"/>
                <a:gd name="connsiteY116" fmla="*/ 7358 h 10378"/>
                <a:gd name="connsiteX117" fmla="*/ 9078 w 11927"/>
                <a:gd name="connsiteY117" fmla="*/ 7530 h 10378"/>
                <a:gd name="connsiteX118" fmla="*/ 9078 w 11927"/>
                <a:gd name="connsiteY118" fmla="*/ 7530 h 10378"/>
                <a:gd name="connsiteX119" fmla="*/ 9011 w 11927"/>
                <a:gd name="connsiteY119" fmla="*/ 7661 h 10378"/>
                <a:gd name="connsiteX120" fmla="*/ 8978 w 11927"/>
                <a:gd name="connsiteY120" fmla="*/ 7790 h 10378"/>
                <a:gd name="connsiteX121" fmla="*/ 8909 w 11927"/>
                <a:gd name="connsiteY121" fmla="*/ 7919 h 10378"/>
                <a:gd name="connsiteX122" fmla="*/ 8877 w 11927"/>
                <a:gd name="connsiteY122" fmla="*/ 8005 h 10378"/>
                <a:gd name="connsiteX123" fmla="*/ 8775 w 11927"/>
                <a:gd name="connsiteY123" fmla="*/ 8091 h 10378"/>
                <a:gd name="connsiteX124" fmla="*/ 8978 w 11927"/>
                <a:gd name="connsiteY124" fmla="*/ 8825 h 10378"/>
                <a:gd name="connsiteX125" fmla="*/ 9992 w 11927"/>
                <a:gd name="connsiteY125" fmla="*/ 9126 h 10378"/>
                <a:gd name="connsiteX126" fmla="*/ 9992 w 11927"/>
                <a:gd name="connsiteY126" fmla="*/ 9126 h 10378"/>
                <a:gd name="connsiteX127" fmla="*/ 10058 w 11927"/>
                <a:gd name="connsiteY127" fmla="*/ 9213 h 10378"/>
                <a:gd name="connsiteX128" fmla="*/ 10093 w 11927"/>
                <a:gd name="connsiteY128" fmla="*/ 9256 h 10378"/>
                <a:gd name="connsiteX129" fmla="*/ 10093 w 11927"/>
                <a:gd name="connsiteY129" fmla="*/ 9384 h 10378"/>
                <a:gd name="connsiteX130" fmla="*/ 10125 w 11927"/>
                <a:gd name="connsiteY130" fmla="*/ 9516 h 10378"/>
                <a:gd name="connsiteX131" fmla="*/ 10125 w 11927"/>
                <a:gd name="connsiteY13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09 w 11927"/>
                <a:gd name="connsiteY49" fmla="*/ 9646 h 10378"/>
                <a:gd name="connsiteX50" fmla="*/ 3743 w 11927"/>
                <a:gd name="connsiteY50" fmla="*/ 9559 h 10378"/>
                <a:gd name="connsiteX51" fmla="*/ 3809 w 11927"/>
                <a:gd name="connsiteY51" fmla="*/ 9516 h 10378"/>
                <a:gd name="connsiteX52" fmla="*/ 3809 w 11927"/>
                <a:gd name="connsiteY52" fmla="*/ 9473 h 10378"/>
                <a:gd name="connsiteX53" fmla="*/ 5025 w 11927"/>
                <a:gd name="connsiteY53" fmla="*/ 9084 h 10378"/>
                <a:gd name="connsiteX54" fmla="*/ 5263 w 11927"/>
                <a:gd name="connsiteY54" fmla="*/ 8221 h 10378"/>
                <a:gd name="connsiteX55" fmla="*/ 5161 w 11927"/>
                <a:gd name="connsiteY55" fmla="*/ 8091 h 10378"/>
                <a:gd name="connsiteX56" fmla="*/ 5060 w 11927"/>
                <a:gd name="connsiteY56" fmla="*/ 7962 h 10378"/>
                <a:gd name="connsiteX57" fmla="*/ 4993 w 11927"/>
                <a:gd name="connsiteY57" fmla="*/ 7661 h 10378"/>
                <a:gd name="connsiteX58" fmla="*/ 4924 w 11927"/>
                <a:gd name="connsiteY58" fmla="*/ 7575 h 10378"/>
                <a:gd name="connsiteX59" fmla="*/ 4924 w 11927"/>
                <a:gd name="connsiteY59" fmla="*/ 7401 h 10378"/>
                <a:gd name="connsiteX60" fmla="*/ 4790 w 11927"/>
                <a:gd name="connsiteY60" fmla="*/ 6022 h 10378"/>
                <a:gd name="connsiteX61" fmla="*/ 4823 w 11927"/>
                <a:gd name="connsiteY61" fmla="*/ 5159 h 10378"/>
                <a:gd name="connsiteX62" fmla="*/ 5025 w 11927"/>
                <a:gd name="connsiteY62" fmla="*/ 4856 h 10378"/>
                <a:gd name="connsiteX63" fmla="*/ 5263 w 11927"/>
                <a:gd name="connsiteY63" fmla="*/ 4727 h 10378"/>
                <a:gd name="connsiteX64" fmla="*/ 5701 w 11927"/>
                <a:gd name="connsiteY64" fmla="*/ 4598 h 10378"/>
                <a:gd name="connsiteX65" fmla="*/ 6544 w 11927"/>
                <a:gd name="connsiteY65" fmla="*/ 4856 h 10378"/>
                <a:gd name="connsiteX66" fmla="*/ 6714 w 11927"/>
                <a:gd name="connsiteY66" fmla="*/ 5159 h 10378"/>
                <a:gd name="connsiteX67" fmla="*/ 6816 w 11927"/>
                <a:gd name="connsiteY67" fmla="*/ 5547 h 10378"/>
                <a:gd name="connsiteX68" fmla="*/ 6648 w 11927"/>
                <a:gd name="connsiteY68" fmla="*/ 7530 h 10378"/>
                <a:gd name="connsiteX69" fmla="*/ 6579 w 11927"/>
                <a:gd name="connsiteY69" fmla="*/ 7833 h 10378"/>
                <a:gd name="connsiteX70" fmla="*/ 6478 w 11927"/>
                <a:gd name="connsiteY70" fmla="*/ 7962 h 10378"/>
                <a:gd name="connsiteX71" fmla="*/ 6444 w 11927"/>
                <a:gd name="connsiteY71" fmla="*/ 8091 h 10378"/>
                <a:gd name="connsiteX72" fmla="*/ 6275 w 11927"/>
                <a:gd name="connsiteY72" fmla="*/ 8221 h 10378"/>
                <a:gd name="connsiteX73" fmla="*/ 6544 w 11927"/>
                <a:gd name="connsiteY73" fmla="*/ 9084 h 10378"/>
                <a:gd name="connsiteX74" fmla="*/ 7762 w 11927"/>
                <a:gd name="connsiteY74" fmla="*/ 9473 h 10378"/>
                <a:gd name="connsiteX75" fmla="*/ 7762 w 11927"/>
                <a:gd name="connsiteY75" fmla="*/ 9516 h 10378"/>
                <a:gd name="connsiteX76" fmla="*/ 7795 w 11927"/>
                <a:gd name="connsiteY76" fmla="*/ 9559 h 10378"/>
                <a:gd name="connsiteX77" fmla="*/ 7864 w 11927"/>
                <a:gd name="connsiteY77" fmla="*/ 9646 h 10378"/>
                <a:gd name="connsiteX78" fmla="*/ 7897 w 11927"/>
                <a:gd name="connsiteY78" fmla="*/ 9774 h 10378"/>
                <a:gd name="connsiteX79" fmla="*/ 7964 w 11927"/>
                <a:gd name="connsiteY79" fmla="*/ 9948 h 10378"/>
                <a:gd name="connsiteX80" fmla="*/ 7964 w 11927"/>
                <a:gd name="connsiteY80" fmla="*/ 10120 h 10378"/>
                <a:gd name="connsiteX81" fmla="*/ 7964 w 11927"/>
                <a:gd name="connsiteY81" fmla="*/ 10334 h 10378"/>
                <a:gd name="connsiteX82" fmla="*/ 8134 w 11927"/>
                <a:gd name="connsiteY82" fmla="*/ 10334 h 10378"/>
                <a:gd name="connsiteX83" fmla="*/ 8134 w 11927"/>
                <a:gd name="connsiteY83" fmla="*/ 9774 h 10378"/>
                <a:gd name="connsiteX84" fmla="*/ 8134 w 11927"/>
                <a:gd name="connsiteY84" fmla="*/ 9559 h 10378"/>
                <a:gd name="connsiteX85" fmla="*/ 8098 w 11927"/>
                <a:gd name="connsiteY85" fmla="*/ 9473 h 10378"/>
                <a:gd name="connsiteX86" fmla="*/ 8032 w 11927"/>
                <a:gd name="connsiteY86" fmla="*/ 9343 h 10378"/>
                <a:gd name="connsiteX87" fmla="*/ 7998 w 11927"/>
                <a:gd name="connsiteY87" fmla="*/ 9256 h 10378"/>
                <a:gd name="connsiteX88" fmla="*/ 7964 w 11927"/>
                <a:gd name="connsiteY88" fmla="*/ 9256 h 10378"/>
                <a:gd name="connsiteX89" fmla="*/ 7155 w 11927"/>
                <a:gd name="connsiteY89" fmla="*/ 8998 h 10378"/>
                <a:gd name="connsiteX90" fmla="*/ 7693 w 11927"/>
                <a:gd name="connsiteY90" fmla="*/ 8825 h 10378"/>
                <a:gd name="connsiteX91" fmla="*/ 7964 w 11927"/>
                <a:gd name="connsiteY91" fmla="*/ 8091 h 10378"/>
                <a:gd name="connsiteX92" fmla="*/ 7864 w 11927"/>
                <a:gd name="connsiteY92" fmla="*/ 8005 h 10378"/>
                <a:gd name="connsiteX93" fmla="*/ 7762 w 11927"/>
                <a:gd name="connsiteY93" fmla="*/ 7919 h 10378"/>
                <a:gd name="connsiteX94" fmla="*/ 7693 w 11927"/>
                <a:gd name="connsiteY94" fmla="*/ 7790 h 10378"/>
                <a:gd name="connsiteX95" fmla="*/ 7661 w 11927"/>
                <a:gd name="connsiteY95" fmla="*/ 7661 h 10378"/>
                <a:gd name="connsiteX96" fmla="*/ 7661 w 11927"/>
                <a:gd name="connsiteY96" fmla="*/ 7530 h 10378"/>
                <a:gd name="connsiteX97" fmla="*/ 7661 w 11927"/>
                <a:gd name="connsiteY97" fmla="*/ 7530 h 10378"/>
                <a:gd name="connsiteX98" fmla="*/ 7592 w 11927"/>
                <a:gd name="connsiteY98" fmla="*/ 7358 h 10378"/>
                <a:gd name="connsiteX99" fmla="*/ 7559 w 11927"/>
                <a:gd name="connsiteY99" fmla="*/ 6972 h 10378"/>
                <a:gd name="connsiteX100" fmla="*/ 7525 w 11927"/>
                <a:gd name="connsiteY100" fmla="*/ 6410 h 10378"/>
                <a:gd name="connsiteX101" fmla="*/ 7525 w 11927"/>
                <a:gd name="connsiteY101" fmla="*/ 5849 h 10378"/>
                <a:gd name="connsiteX102" fmla="*/ 7592 w 11927"/>
                <a:gd name="connsiteY102" fmla="*/ 5460 h 10378"/>
                <a:gd name="connsiteX103" fmla="*/ 7795 w 11927"/>
                <a:gd name="connsiteY103" fmla="*/ 5287 h 10378"/>
                <a:gd name="connsiteX104" fmla="*/ 8032 w 11927"/>
                <a:gd name="connsiteY104" fmla="*/ 5159 h 10378"/>
                <a:gd name="connsiteX105" fmla="*/ 8235 w 11927"/>
                <a:gd name="connsiteY105" fmla="*/ 5116 h 10378"/>
                <a:gd name="connsiteX106" fmla="*/ 8335 w 11927"/>
                <a:gd name="connsiteY106" fmla="*/ 5116 h 10378"/>
                <a:gd name="connsiteX107" fmla="*/ 8335 w 11927"/>
                <a:gd name="connsiteY107" fmla="*/ 5116 h 10378"/>
                <a:gd name="connsiteX108" fmla="*/ 8438 w 11927"/>
                <a:gd name="connsiteY108" fmla="*/ 5116 h 10378"/>
                <a:gd name="connsiteX109" fmla="*/ 8639 w 11927"/>
                <a:gd name="connsiteY109" fmla="*/ 5159 h 10378"/>
                <a:gd name="connsiteX110" fmla="*/ 8909 w 11927"/>
                <a:gd name="connsiteY110" fmla="*/ 5287 h 10378"/>
                <a:gd name="connsiteX111" fmla="*/ 9113 w 11927"/>
                <a:gd name="connsiteY111" fmla="*/ 5460 h 10378"/>
                <a:gd name="connsiteX112" fmla="*/ 9213 w 11927"/>
                <a:gd name="connsiteY112" fmla="*/ 5849 h 10378"/>
                <a:gd name="connsiteX113" fmla="*/ 9180 w 11927"/>
                <a:gd name="connsiteY113" fmla="*/ 6410 h 10378"/>
                <a:gd name="connsiteX114" fmla="*/ 9113 w 11927"/>
                <a:gd name="connsiteY114" fmla="*/ 6972 h 10378"/>
                <a:gd name="connsiteX115" fmla="*/ 9078 w 11927"/>
                <a:gd name="connsiteY115" fmla="*/ 7358 h 10378"/>
                <a:gd name="connsiteX116" fmla="*/ 9078 w 11927"/>
                <a:gd name="connsiteY116" fmla="*/ 7530 h 10378"/>
                <a:gd name="connsiteX117" fmla="*/ 9078 w 11927"/>
                <a:gd name="connsiteY117" fmla="*/ 7530 h 10378"/>
                <a:gd name="connsiteX118" fmla="*/ 9011 w 11927"/>
                <a:gd name="connsiteY118" fmla="*/ 7661 h 10378"/>
                <a:gd name="connsiteX119" fmla="*/ 8978 w 11927"/>
                <a:gd name="connsiteY119" fmla="*/ 7790 h 10378"/>
                <a:gd name="connsiteX120" fmla="*/ 8909 w 11927"/>
                <a:gd name="connsiteY120" fmla="*/ 7919 h 10378"/>
                <a:gd name="connsiteX121" fmla="*/ 8877 w 11927"/>
                <a:gd name="connsiteY121" fmla="*/ 8005 h 10378"/>
                <a:gd name="connsiteX122" fmla="*/ 8775 w 11927"/>
                <a:gd name="connsiteY122" fmla="*/ 8091 h 10378"/>
                <a:gd name="connsiteX123" fmla="*/ 8978 w 11927"/>
                <a:gd name="connsiteY123" fmla="*/ 8825 h 10378"/>
                <a:gd name="connsiteX124" fmla="*/ 9992 w 11927"/>
                <a:gd name="connsiteY124" fmla="*/ 9126 h 10378"/>
                <a:gd name="connsiteX125" fmla="*/ 9992 w 11927"/>
                <a:gd name="connsiteY125" fmla="*/ 9126 h 10378"/>
                <a:gd name="connsiteX126" fmla="*/ 10058 w 11927"/>
                <a:gd name="connsiteY126" fmla="*/ 9213 h 10378"/>
                <a:gd name="connsiteX127" fmla="*/ 10093 w 11927"/>
                <a:gd name="connsiteY127" fmla="*/ 9256 h 10378"/>
                <a:gd name="connsiteX128" fmla="*/ 10093 w 11927"/>
                <a:gd name="connsiteY128" fmla="*/ 9384 h 10378"/>
                <a:gd name="connsiteX129" fmla="*/ 10125 w 11927"/>
                <a:gd name="connsiteY129" fmla="*/ 9516 h 10378"/>
                <a:gd name="connsiteX130" fmla="*/ 10125 w 11927"/>
                <a:gd name="connsiteY13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43 w 11927"/>
                <a:gd name="connsiteY48" fmla="*/ 9559 h 10378"/>
                <a:gd name="connsiteX49" fmla="*/ 3809 w 11927"/>
                <a:gd name="connsiteY49" fmla="*/ 9516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809 w 11927"/>
                <a:gd name="connsiteY49" fmla="*/ 9473 h 10378"/>
                <a:gd name="connsiteX50" fmla="*/ 5025 w 11927"/>
                <a:gd name="connsiteY50" fmla="*/ 9084 h 10378"/>
                <a:gd name="connsiteX51" fmla="*/ 5263 w 11927"/>
                <a:gd name="connsiteY51" fmla="*/ 8221 h 10378"/>
                <a:gd name="connsiteX52" fmla="*/ 5161 w 11927"/>
                <a:gd name="connsiteY52" fmla="*/ 8091 h 10378"/>
                <a:gd name="connsiteX53" fmla="*/ 5060 w 11927"/>
                <a:gd name="connsiteY53" fmla="*/ 7962 h 10378"/>
                <a:gd name="connsiteX54" fmla="*/ 4993 w 11927"/>
                <a:gd name="connsiteY54" fmla="*/ 7661 h 10378"/>
                <a:gd name="connsiteX55" fmla="*/ 4924 w 11927"/>
                <a:gd name="connsiteY55" fmla="*/ 7575 h 10378"/>
                <a:gd name="connsiteX56" fmla="*/ 4924 w 11927"/>
                <a:gd name="connsiteY56" fmla="*/ 7401 h 10378"/>
                <a:gd name="connsiteX57" fmla="*/ 4790 w 11927"/>
                <a:gd name="connsiteY57" fmla="*/ 6022 h 10378"/>
                <a:gd name="connsiteX58" fmla="*/ 4823 w 11927"/>
                <a:gd name="connsiteY58" fmla="*/ 5159 h 10378"/>
                <a:gd name="connsiteX59" fmla="*/ 5025 w 11927"/>
                <a:gd name="connsiteY59" fmla="*/ 4856 h 10378"/>
                <a:gd name="connsiteX60" fmla="*/ 5263 w 11927"/>
                <a:gd name="connsiteY60" fmla="*/ 4727 h 10378"/>
                <a:gd name="connsiteX61" fmla="*/ 5701 w 11927"/>
                <a:gd name="connsiteY61" fmla="*/ 4598 h 10378"/>
                <a:gd name="connsiteX62" fmla="*/ 6544 w 11927"/>
                <a:gd name="connsiteY62" fmla="*/ 4856 h 10378"/>
                <a:gd name="connsiteX63" fmla="*/ 6714 w 11927"/>
                <a:gd name="connsiteY63" fmla="*/ 5159 h 10378"/>
                <a:gd name="connsiteX64" fmla="*/ 6816 w 11927"/>
                <a:gd name="connsiteY64" fmla="*/ 5547 h 10378"/>
                <a:gd name="connsiteX65" fmla="*/ 6648 w 11927"/>
                <a:gd name="connsiteY65" fmla="*/ 7530 h 10378"/>
                <a:gd name="connsiteX66" fmla="*/ 6579 w 11927"/>
                <a:gd name="connsiteY66" fmla="*/ 7833 h 10378"/>
                <a:gd name="connsiteX67" fmla="*/ 6478 w 11927"/>
                <a:gd name="connsiteY67" fmla="*/ 7962 h 10378"/>
                <a:gd name="connsiteX68" fmla="*/ 6444 w 11927"/>
                <a:gd name="connsiteY68" fmla="*/ 8091 h 10378"/>
                <a:gd name="connsiteX69" fmla="*/ 6275 w 11927"/>
                <a:gd name="connsiteY69" fmla="*/ 8221 h 10378"/>
                <a:gd name="connsiteX70" fmla="*/ 6544 w 11927"/>
                <a:gd name="connsiteY70" fmla="*/ 9084 h 10378"/>
                <a:gd name="connsiteX71" fmla="*/ 7762 w 11927"/>
                <a:gd name="connsiteY71" fmla="*/ 9473 h 10378"/>
                <a:gd name="connsiteX72" fmla="*/ 7762 w 11927"/>
                <a:gd name="connsiteY72" fmla="*/ 9516 h 10378"/>
                <a:gd name="connsiteX73" fmla="*/ 7795 w 11927"/>
                <a:gd name="connsiteY73" fmla="*/ 9559 h 10378"/>
                <a:gd name="connsiteX74" fmla="*/ 7864 w 11927"/>
                <a:gd name="connsiteY74" fmla="*/ 9646 h 10378"/>
                <a:gd name="connsiteX75" fmla="*/ 7897 w 11927"/>
                <a:gd name="connsiteY75" fmla="*/ 9774 h 10378"/>
                <a:gd name="connsiteX76" fmla="*/ 7964 w 11927"/>
                <a:gd name="connsiteY76" fmla="*/ 9948 h 10378"/>
                <a:gd name="connsiteX77" fmla="*/ 7964 w 11927"/>
                <a:gd name="connsiteY77" fmla="*/ 10120 h 10378"/>
                <a:gd name="connsiteX78" fmla="*/ 7964 w 11927"/>
                <a:gd name="connsiteY78" fmla="*/ 10334 h 10378"/>
                <a:gd name="connsiteX79" fmla="*/ 8134 w 11927"/>
                <a:gd name="connsiteY79" fmla="*/ 10334 h 10378"/>
                <a:gd name="connsiteX80" fmla="*/ 8134 w 11927"/>
                <a:gd name="connsiteY80" fmla="*/ 9774 h 10378"/>
                <a:gd name="connsiteX81" fmla="*/ 8134 w 11927"/>
                <a:gd name="connsiteY81" fmla="*/ 9559 h 10378"/>
                <a:gd name="connsiteX82" fmla="*/ 8098 w 11927"/>
                <a:gd name="connsiteY82" fmla="*/ 9473 h 10378"/>
                <a:gd name="connsiteX83" fmla="*/ 8032 w 11927"/>
                <a:gd name="connsiteY83" fmla="*/ 9343 h 10378"/>
                <a:gd name="connsiteX84" fmla="*/ 7998 w 11927"/>
                <a:gd name="connsiteY84" fmla="*/ 9256 h 10378"/>
                <a:gd name="connsiteX85" fmla="*/ 7964 w 11927"/>
                <a:gd name="connsiteY85" fmla="*/ 9256 h 10378"/>
                <a:gd name="connsiteX86" fmla="*/ 7155 w 11927"/>
                <a:gd name="connsiteY86" fmla="*/ 8998 h 10378"/>
                <a:gd name="connsiteX87" fmla="*/ 7693 w 11927"/>
                <a:gd name="connsiteY87" fmla="*/ 8825 h 10378"/>
                <a:gd name="connsiteX88" fmla="*/ 7964 w 11927"/>
                <a:gd name="connsiteY88" fmla="*/ 8091 h 10378"/>
                <a:gd name="connsiteX89" fmla="*/ 7864 w 11927"/>
                <a:gd name="connsiteY89" fmla="*/ 8005 h 10378"/>
                <a:gd name="connsiteX90" fmla="*/ 7762 w 11927"/>
                <a:gd name="connsiteY90" fmla="*/ 7919 h 10378"/>
                <a:gd name="connsiteX91" fmla="*/ 7693 w 11927"/>
                <a:gd name="connsiteY91" fmla="*/ 7790 h 10378"/>
                <a:gd name="connsiteX92" fmla="*/ 7661 w 11927"/>
                <a:gd name="connsiteY92" fmla="*/ 7661 h 10378"/>
                <a:gd name="connsiteX93" fmla="*/ 7661 w 11927"/>
                <a:gd name="connsiteY93" fmla="*/ 7530 h 10378"/>
                <a:gd name="connsiteX94" fmla="*/ 7661 w 11927"/>
                <a:gd name="connsiteY94" fmla="*/ 7530 h 10378"/>
                <a:gd name="connsiteX95" fmla="*/ 7592 w 11927"/>
                <a:gd name="connsiteY95" fmla="*/ 7358 h 10378"/>
                <a:gd name="connsiteX96" fmla="*/ 7559 w 11927"/>
                <a:gd name="connsiteY96" fmla="*/ 6972 h 10378"/>
                <a:gd name="connsiteX97" fmla="*/ 7525 w 11927"/>
                <a:gd name="connsiteY97" fmla="*/ 6410 h 10378"/>
                <a:gd name="connsiteX98" fmla="*/ 7525 w 11927"/>
                <a:gd name="connsiteY98" fmla="*/ 5849 h 10378"/>
                <a:gd name="connsiteX99" fmla="*/ 7592 w 11927"/>
                <a:gd name="connsiteY99" fmla="*/ 5460 h 10378"/>
                <a:gd name="connsiteX100" fmla="*/ 7795 w 11927"/>
                <a:gd name="connsiteY100" fmla="*/ 5287 h 10378"/>
                <a:gd name="connsiteX101" fmla="*/ 8032 w 11927"/>
                <a:gd name="connsiteY101" fmla="*/ 5159 h 10378"/>
                <a:gd name="connsiteX102" fmla="*/ 8235 w 11927"/>
                <a:gd name="connsiteY102" fmla="*/ 5116 h 10378"/>
                <a:gd name="connsiteX103" fmla="*/ 8335 w 11927"/>
                <a:gd name="connsiteY103" fmla="*/ 5116 h 10378"/>
                <a:gd name="connsiteX104" fmla="*/ 8335 w 11927"/>
                <a:gd name="connsiteY104" fmla="*/ 5116 h 10378"/>
                <a:gd name="connsiteX105" fmla="*/ 8438 w 11927"/>
                <a:gd name="connsiteY105" fmla="*/ 5116 h 10378"/>
                <a:gd name="connsiteX106" fmla="*/ 8639 w 11927"/>
                <a:gd name="connsiteY106" fmla="*/ 5159 h 10378"/>
                <a:gd name="connsiteX107" fmla="*/ 8909 w 11927"/>
                <a:gd name="connsiteY107" fmla="*/ 5287 h 10378"/>
                <a:gd name="connsiteX108" fmla="*/ 9113 w 11927"/>
                <a:gd name="connsiteY108" fmla="*/ 5460 h 10378"/>
                <a:gd name="connsiteX109" fmla="*/ 9213 w 11927"/>
                <a:gd name="connsiteY109" fmla="*/ 5849 h 10378"/>
                <a:gd name="connsiteX110" fmla="*/ 9180 w 11927"/>
                <a:gd name="connsiteY110" fmla="*/ 6410 h 10378"/>
                <a:gd name="connsiteX111" fmla="*/ 9113 w 11927"/>
                <a:gd name="connsiteY111" fmla="*/ 6972 h 10378"/>
                <a:gd name="connsiteX112" fmla="*/ 9078 w 11927"/>
                <a:gd name="connsiteY112" fmla="*/ 7358 h 10378"/>
                <a:gd name="connsiteX113" fmla="*/ 9078 w 11927"/>
                <a:gd name="connsiteY113" fmla="*/ 7530 h 10378"/>
                <a:gd name="connsiteX114" fmla="*/ 9078 w 11927"/>
                <a:gd name="connsiteY114" fmla="*/ 7530 h 10378"/>
                <a:gd name="connsiteX115" fmla="*/ 9011 w 11927"/>
                <a:gd name="connsiteY115" fmla="*/ 7661 h 10378"/>
                <a:gd name="connsiteX116" fmla="*/ 8978 w 11927"/>
                <a:gd name="connsiteY116" fmla="*/ 7790 h 10378"/>
                <a:gd name="connsiteX117" fmla="*/ 8909 w 11927"/>
                <a:gd name="connsiteY117" fmla="*/ 7919 h 10378"/>
                <a:gd name="connsiteX118" fmla="*/ 8877 w 11927"/>
                <a:gd name="connsiteY118" fmla="*/ 8005 h 10378"/>
                <a:gd name="connsiteX119" fmla="*/ 8775 w 11927"/>
                <a:gd name="connsiteY119" fmla="*/ 8091 h 10378"/>
                <a:gd name="connsiteX120" fmla="*/ 8978 w 11927"/>
                <a:gd name="connsiteY120" fmla="*/ 8825 h 10378"/>
                <a:gd name="connsiteX121" fmla="*/ 9992 w 11927"/>
                <a:gd name="connsiteY121" fmla="*/ 9126 h 10378"/>
                <a:gd name="connsiteX122" fmla="*/ 9992 w 11927"/>
                <a:gd name="connsiteY122" fmla="*/ 9126 h 10378"/>
                <a:gd name="connsiteX123" fmla="*/ 10058 w 11927"/>
                <a:gd name="connsiteY123" fmla="*/ 9213 h 10378"/>
                <a:gd name="connsiteX124" fmla="*/ 10093 w 11927"/>
                <a:gd name="connsiteY124" fmla="*/ 9256 h 10378"/>
                <a:gd name="connsiteX125" fmla="*/ 10093 w 11927"/>
                <a:gd name="connsiteY125" fmla="*/ 9384 h 10378"/>
                <a:gd name="connsiteX126" fmla="*/ 10125 w 11927"/>
                <a:gd name="connsiteY126" fmla="*/ 9516 h 10378"/>
                <a:gd name="connsiteX127" fmla="*/ 10125 w 11927"/>
                <a:gd name="connsiteY12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161 w 11927"/>
                <a:gd name="connsiteY51" fmla="*/ 8091 h 10378"/>
                <a:gd name="connsiteX52" fmla="*/ 5060 w 11927"/>
                <a:gd name="connsiteY52" fmla="*/ 7962 h 10378"/>
                <a:gd name="connsiteX53" fmla="*/ 4993 w 11927"/>
                <a:gd name="connsiteY53" fmla="*/ 7661 h 10378"/>
                <a:gd name="connsiteX54" fmla="*/ 4924 w 11927"/>
                <a:gd name="connsiteY54" fmla="*/ 7575 h 10378"/>
                <a:gd name="connsiteX55" fmla="*/ 4924 w 11927"/>
                <a:gd name="connsiteY55" fmla="*/ 7401 h 10378"/>
                <a:gd name="connsiteX56" fmla="*/ 4790 w 11927"/>
                <a:gd name="connsiteY56" fmla="*/ 6022 h 10378"/>
                <a:gd name="connsiteX57" fmla="*/ 4823 w 11927"/>
                <a:gd name="connsiteY57" fmla="*/ 5159 h 10378"/>
                <a:gd name="connsiteX58" fmla="*/ 5025 w 11927"/>
                <a:gd name="connsiteY58" fmla="*/ 4856 h 10378"/>
                <a:gd name="connsiteX59" fmla="*/ 5263 w 11927"/>
                <a:gd name="connsiteY59" fmla="*/ 4727 h 10378"/>
                <a:gd name="connsiteX60" fmla="*/ 5701 w 11927"/>
                <a:gd name="connsiteY60" fmla="*/ 4598 h 10378"/>
                <a:gd name="connsiteX61" fmla="*/ 6544 w 11927"/>
                <a:gd name="connsiteY61" fmla="*/ 4856 h 10378"/>
                <a:gd name="connsiteX62" fmla="*/ 6714 w 11927"/>
                <a:gd name="connsiteY62" fmla="*/ 5159 h 10378"/>
                <a:gd name="connsiteX63" fmla="*/ 6816 w 11927"/>
                <a:gd name="connsiteY63" fmla="*/ 5547 h 10378"/>
                <a:gd name="connsiteX64" fmla="*/ 6648 w 11927"/>
                <a:gd name="connsiteY64" fmla="*/ 7530 h 10378"/>
                <a:gd name="connsiteX65" fmla="*/ 6579 w 11927"/>
                <a:gd name="connsiteY65" fmla="*/ 7833 h 10378"/>
                <a:gd name="connsiteX66" fmla="*/ 6478 w 11927"/>
                <a:gd name="connsiteY66" fmla="*/ 7962 h 10378"/>
                <a:gd name="connsiteX67" fmla="*/ 6444 w 11927"/>
                <a:gd name="connsiteY67" fmla="*/ 8091 h 10378"/>
                <a:gd name="connsiteX68" fmla="*/ 6275 w 11927"/>
                <a:gd name="connsiteY68" fmla="*/ 8221 h 10378"/>
                <a:gd name="connsiteX69" fmla="*/ 6544 w 11927"/>
                <a:gd name="connsiteY69" fmla="*/ 9084 h 10378"/>
                <a:gd name="connsiteX70" fmla="*/ 7762 w 11927"/>
                <a:gd name="connsiteY70" fmla="*/ 9473 h 10378"/>
                <a:gd name="connsiteX71" fmla="*/ 7762 w 11927"/>
                <a:gd name="connsiteY71" fmla="*/ 9516 h 10378"/>
                <a:gd name="connsiteX72" fmla="*/ 7795 w 11927"/>
                <a:gd name="connsiteY72" fmla="*/ 9559 h 10378"/>
                <a:gd name="connsiteX73" fmla="*/ 7864 w 11927"/>
                <a:gd name="connsiteY73" fmla="*/ 9646 h 10378"/>
                <a:gd name="connsiteX74" fmla="*/ 7897 w 11927"/>
                <a:gd name="connsiteY74" fmla="*/ 9774 h 10378"/>
                <a:gd name="connsiteX75" fmla="*/ 7964 w 11927"/>
                <a:gd name="connsiteY75" fmla="*/ 9948 h 10378"/>
                <a:gd name="connsiteX76" fmla="*/ 7964 w 11927"/>
                <a:gd name="connsiteY76" fmla="*/ 10120 h 10378"/>
                <a:gd name="connsiteX77" fmla="*/ 7964 w 11927"/>
                <a:gd name="connsiteY77" fmla="*/ 10334 h 10378"/>
                <a:gd name="connsiteX78" fmla="*/ 8134 w 11927"/>
                <a:gd name="connsiteY78" fmla="*/ 10334 h 10378"/>
                <a:gd name="connsiteX79" fmla="*/ 8134 w 11927"/>
                <a:gd name="connsiteY79" fmla="*/ 9774 h 10378"/>
                <a:gd name="connsiteX80" fmla="*/ 8134 w 11927"/>
                <a:gd name="connsiteY80" fmla="*/ 9559 h 10378"/>
                <a:gd name="connsiteX81" fmla="*/ 8098 w 11927"/>
                <a:gd name="connsiteY81" fmla="*/ 9473 h 10378"/>
                <a:gd name="connsiteX82" fmla="*/ 8032 w 11927"/>
                <a:gd name="connsiteY82" fmla="*/ 9343 h 10378"/>
                <a:gd name="connsiteX83" fmla="*/ 7998 w 11927"/>
                <a:gd name="connsiteY83" fmla="*/ 9256 h 10378"/>
                <a:gd name="connsiteX84" fmla="*/ 7964 w 11927"/>
                <a:gd name="connsiteY84" fmla="*/ 9256 h 10378"/>
                <a:gd name="connsiteX85" fmla="*/ 7155 w 11927"/>
                <a:gd name="connsiteY85" fmla="*/ 8998 h 10378"/>
                <a:gd name="connsiteX86" fmla="*/ 7693 w 11927"/>
                <a:gd name="connsiteY86" fmla="*/ 8825 h 10378"/>
                <a:gd name="connsiteX87" fmla="*/ 7964 w 11927"/>
                <a:gd name="connsiteY87" fmla="*/ 8091 h 10378"/>
                <a:gd name="connsiteX88" fmla="*/ 7864 w 11927"/>
                <a:gd name="connsiteY88" fmla="*/ 8005 h 10378"/>
                <a:gd name="connsiteX89" fmla="*/ 7762 w 11927"/>
                <a:gd name="connsiteY89" fmla="*/ 7919 h 10378"/>
                <a:gd name="connsiteX90" fmla="*/ 7693 w 11927"/>
                <a:gd name="connsiteY90" fmla="*/ 7790 h 10378"/>
                <a:gd name="connsiteX91" fmla="*/ 7661 w 11927"/>
                <a:gd name="connsiteY91" fmla="*/ 7661 h 10378"/>
                <a:gd name="connsiteX92" fmla="*/ 7661 w 11927"/>
                <a:gd name="connsiteY92" fmla="*/ 7530 h 10378"/>
                <a:gd name="connsiteX93" fmla="*/ 7661 w 11927"/>
                <a:gd name="connsiteY93" fmla="*/ 7530 h 10378"/>
                <a:gd name="connsiteX94" fmla="*/ 7592 w 11927"/>
                <a:gd name="connsiteY94" fmla="*/ 7358 h 10378"/>
                <a:gd name="connsiteX95" fmla="*/ 7559 w 11927"/>
                <a:gd name="connsiteY95" fmla="*/ 6972 h 10378"/>
                <a:gd name="connsiteX96" fmla="*/ 7525 w 11927"/>
                <a:gd name="connsiteY96" fmla="*/ 6410 h 10378"/>
                <a:gd name="connsiteX97" fmla="*/ 7525 w 11927"/>
                <a:gd name="connsiteY97" fmla="*/ 5849 h 10378"/>
                <a:gd name="connsiteX98" fmla="*/ 7592 w 11927"/>
                <a:gd name="connsiteY98" fmla="*/ 5460 h 10378"/>
                <a:gd name="connsiteX99" fmla="*/ 7795 w 11927"/>
                <a:gd name="connsiteY99" fmla="*/ 5287 h 10378"/>
                <a:gd name="connsiteX100" fmla="*/ 8032 w 11927"/>
                <a:gd name="connsiteY100" fmla="*/ 5159 h 10378"/>
                <a:gd name="connsiteX101" fmla="*/ 8235 w 11927"/>
                <a:gd name="connsiteY101" fmla="*/ 5116 h 10378"/>
                <a:gd name="connsiteX102" fmla="*/ 8335 w 11927"/>
                <a:gd name="connsiteY102" fmla="*/ 5116 h 10378"/>
                <a:gd name="connsiteX103" fmla="*/ 8335 w 11927"/>
                <a:gd name="connsiteY103" fmla="*/ 5116 h 10378"/>
                <a:gd name="connsiteX104" fmla="*/ 8438 w 11927"/>
                <a:gd name="connsiteY104" fmla="*/ 5116 h 10378"/>
                <a:gd name="connsiteX105" fmla="*/ 8639 w 11927"/>
                <a:gd name="connsiteY105" fmla="*/ 5159 h 10378"/>
                <a:gd name="connsiteX106" fmla="*/ 8909 w 11927"/>
                <a:gd name="connsiteY106" fmla="*/ 5287 h 10378"/>
                <a:gd name="connsiteX107" fmla="*/ 9113 w 11927"/>
                <a:gd name="connsiteY107" fmla="*/ 5460 h 10378"/>
                <a:gd name="connsiteX108" fmla="*/ 9213 w 11927"/>
                <a:gd name="connsiteY108" fmla="*/ 5849 h 10378"/>
                <a:gd name="connsiteX109" fmla="*/ 9180 w 11927"/>
                <a:gd name="connsiteY109" fmla="*/ 6410 h 10378"/>
                <a:gd name="connsiteX110" fmla="*/ 9113 w 11927"/>
                <a:gd name="connsiteY110" fmla="*/ 6972 h 10378"/>
                <a:gd name="connsiteX111" fmla="*/ 9078 w 11927"/>
                <a:gd name="connsiteY111" fmla="*/ 7358 h 10378"/>
                <a:gd name="connsiteX112" fmla="*/ 9078 w 11927"/>
                <a:gd name="connsiteY112" fmla="*/ 7530 h 10378"/>
                <a:gd name="connsiteX113" fmla="*/ 9078 w 11927"/>
                <a:gd name="connsiteY113" fmla="*/ 7530 h 10378"/>
                <a:gd name="connsiteX114" fmla="*/ 9011 w 11927"/>
                <a:gd name="connsiteY114" fmla="*/ 7661 h 10378"/>
                <a:gd name="connsiteX115" fmla="*/ 8978 w 11927"/>
                <a:gd name="connsiteY115" fmla="*/ 7790 h 10378"/>
                <a:gd name="connsiteX116" fmla="*/ 8909 w 11927"/>
                <a:gd name="connsiteY116" fmla="*/ 7919 h 10378"/>
                <a:gd name="connsiteX117" fmla="*/ 8877 w 11927"/>
                <a:gd name="connsiteY117" fmla="*/ 8005 h 10378"/>
                <a:gd name="connsiteX118" fmla="*/ 8775 w 11927"/>
                <a:gd name="connsiteY118" fmla="*/ 8091 h 10378"/>
                <a:gd name="connsiteX119" fmla="*/ 8978 w 11927"/>
                <a:gd name="connsiteY119" fmla="*/ 8825 h 10378"/>
                <a:gd name="connsiteX120" fmla="*/ 9992 w 11927"/>
                <a:gd name="connsiteY120" fmla="*/ 9126 h 10378"/>
                <a:gd name="connsiteX121" fmla="*/ 9992 w 11927"/>
                <a:gd name="connsiteY121" fmla="*/ 9126 h 10378"/>
                <a:gd name="connsiteX122" fmla="*/ 10058 w 11927"/>
                <a:gd name="connsiteY122" fmla="*/ 9213 h 10378"/>
                <a:gd name="connsiteX123" fmla="*/ 10093 w 11927"/>
                <a:gd name="connsiteY123" fmla="*/ 9256 h 10378"/>
                <a:gd name="connsiteX124" fmla="*/ 10093 w 11927"/>
                <a:gd name="connsiteY124" fmla="*/ 9384 h 10378"/>
                <a:gd name="connsiteX125" fmla="*/ 10125 w 11927"/>
                <a:gd name="connsiteY125" fmla="*/ 9516 h 10378"/>
                <a:gd name="connsiteX126" fmla="*/ 10125 w 11927"/>
                <a:gd name="connsiteY12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575 h 10378"/>
                <a:gd name="connsiteX54" fmla="*/ 4924 w 11927"/>
                <a:gd name="connsiteY54" fmla="*/ 7401 h 10378"/>
                <a:gd name="connsiteX55" fmla="*/ 4790 w 11927"/>
                <a:gd name="connsiteY55" fmla="*/ 6022 h 10378"/>
                <a:gd name="connsiteX56" fmla="*/ 4823 w 11927"/>
                <a:gd name="connsiteY56" fmla="*/ 5159 h 10378"/>
                <a:gd name="connsiteX57" fmla="*/ 5025 w 11927"/>
                <a:gd name="connsiteY57" fmla="*/ 4856 h 10378"/>
                <a:gd name="connsiteX58" fmla="*/ 5263 w 11927"/>
                <a:gd name="connsiteY58" fmla="*/ 4727 h 10378"/>
                <a:gd name="connsiteX59" fmla="*/ 5701 w 11927"/>
                <a:gd name="connsiteY59" fmla="*/ 4598 h 10378"/>
                <a:gd name="connsiteX60" fmla="*/ 6544 w 11927"/>
                <a:gd name="connsiteY60" fmla="*/ 4856 h 10378"/>
                <a:gd name="connsiteX61" fmla="*/ 6714 w 11927"/>
                <a:gd name="connsiteY61" fmla="*/ 5159 h 10378"/>
                <a:gd name="connsiteX62" fmla="*/ 6816 w 11927"/>
                <a:gd name="connsiteY62" fmla="*/ 5547 h 10378"/>
                <a:gd name="connsiteX63" fmla="*/ 6648 w 11927"/>
                <a:gd name="connsiteY63" fmla="*/ 7530 h 10378"/>
                <a:gd name="connsiteX64" fmla="*/ 6579 w 11927"/>
                <a:gd name="connsiteY64" fmla="*/ 7833 h 10378"/>
                <a:gd name="connsiteX65" fmla="*/ 6478 w 11927"/>
                <a:gd name="connsiteY65" fmla="*/ 7962 h 10378"/>
                <a:gd name="connsiteX66" fmla="*/ 6444 w 11927"/>
                <a:gd name="connsiteY66" fmla="*/ 8091 h 10378"/>
                <a:gd name="connsiteX67" fmla="*/ 6275 w 11927"/>
                <a:gd name="connsiteY67" fmla="*/ 8221 h 10378"/>
                <a:gd name="connsiteX68" fmla="*/ 6544 w 11927"/>
                <a:gd name="connsiteY68" fmla="*/ 9084 h 10378"/>
                <a:gd name="connsiteX69" fmla="*/ 7762 w 11927"/>
                <a:gd name="connsiteY69" fmla="*/ 9473 h 10378"/>
                <a:gd name="connsiteX70" fmla="*/ 7762 w 11927"/>
                <a:gd name="connsiteY70" fmla="*/ 9516 h 10378"/>
                <a:gd name="connsiteX71" fmla="*/ 7795 w 11927"/>
                <a:gd name="connsiteY71" fmla="*/ 9559 h 10378"/>
                <a:gd name="connsiteX72" fmla="*/ 7864 w 11927"/>
                <a:gd name="connsiteY72" fmla="*/ 9646 h 10378"/>
                <a:gd name="connsiteX73" fmla="*/ 7897 w 11927"/>
                <a:gd name="connsiteY73" fmla="*/ 9774 h 10378"/>
                <a:gd name="connsiteX74" fmla="*/ 7964 w 11927"/>
                <a:gd name="connsiteY74" fmla="*/ 9948 h 10378"/>
                <a:gd name="connsiteX75" fmla="*/ 7964 w 11927"/>
                <a:gd name="connsiteY75" fmla="*/ 10120 h 10378"/>
                <a:gd name="connsiteX76" fmla="*/ 7964 w 11927"/>
                <a:gd name="connsiteY76" fmla="*/ 10334 h 10378"/>
                <a:gd name="connsiteX77" fmla="*/ 8134 w 11927"/>
                <a:gd name="connsiteY77" fmla="*/ 10334 h 10378"/>
                <a:gd name="connsiteX78" fmla="*/ 8134 w 11927"/>
                <a:gd name="connsiteY78" fmla="*/ 9774 h 10378"/>
                <a:gd name="connsiteX79" fmla="*/ 8134 w 11927"/>
                <a:gd name="connsiteY79" fmla="*/ 9559 h 10378"/>
                <a:gd name="connsiteX80" fmla="*/ 8098 w 11927"/>
                <a:gd name="connsiteY80" fmla="*/ 9473 h 10378"/>
                <a:gd name="connsiteX81" fmla="*/ 8032 w 11927"/>
                <a:gd name="connsiteY81" fmla="*/ 9343 h 10378"/>
                <a:gd name="connsiteX82" fmla="*/ 7998 w 11927"/>
                <a:gd name="connsiteY82" fmla="*/ 9256 h 10378"/>
                <a:gd name="connsiteX83" fmla="*/ 7964 w 11927"/>
                <a:gd name="connsiteY83" fmla="*/ 9256 h 10378"/>
                <a:gd name="connsiteX84" fmla="*/ 7155 w 11927"/>
                <a:gd name="connsiteY84" fmla="*/ 8998 h 10378"/>
                <a:gd name="connsiteX85" fmla="*/ 7693 w 11927"/>
                <a:gd name="connsiteY85" fmla="*/ 8825 h 10378"/>
                <a:gd name="connsiteX86" fmla="*/ 7964 w 11927"/>
                <a:gd name="connsiteY86" fmla="*/ 8091 h 10378"/>
                <a:gd name="connsiteX87" fmla="*/ 7864 w 11927"/>
                <a:gd name="connsiteY87" fmla="*/ 8005 h 10378"/>
                <a:gd name="connsiteX88" fmla="*/ 7762 w 11927"/>
                <a:gd name="connsiteY88" fmla="*/ 7919 h 10378"/>
                <a:gd name="connsiteX89" fmla="*/ 7693 w 11927"/>
                <a:gd name="connsiteY89" fmla="*/ 7790 h 10378"/>
                <a:gd name="connsiteX90" fmla="*/ 7661 w 11927"/>
                <a:gd name="connsiteY90" fmla="*/ 7661 h 10378"/>
                <a:gd name="connsiteX91" fmla="*/ 7661 w 11927"/>
                <a:gd name="connsiteY91" fmla="*/ 7530 h 10378"/>
                <a:gd name="connsiteX92" fmla="*/ 7661 w 11927"/>
                <a:gd name="connsiteY92" fmla="*/ 7530 h 10378"/>
                <a:gd name="connsiteX93" fmla="*/ 7592 w 11927"/>
                <a:gd name="connsiteY93" fmla="*/ 7358 h 10378"/>
                <a:gd name="connsiteX94" fmla="*/ 7559 w 11927"/>
                <a:gd name="connsiteY94" fmla="*/ 6972 h 10378"/>
                <a:gd name="connsiteX95" fmla="*/ 7525 w 11927"/>
                <a:gd name="connsiteY95" fmla="*/ 6410 h 10378"/>
                <a:gd name="connsiteX96" fmla="*/ 7525 w 11927"/>
                <a:gd name="connsiteY96" fmla="*/ 5849 h 10378"/>
                <a:gd name="connsiteX97" fmla="*/ 7592 w 11927"/>
                <a:gd name="connsiteY97" fmla="*/ 5460 h 10378"/>
                <a:gd name="connsiteX98" fmla="*/ 7795 w 11927"/>
                <a:gd name="connsiteY98" fmla="*/ 5287 h 10378"/>
                <a:gd name="connsiteX99" fmla="*/ 8032 w 11927"/>
                <a:gd name="connsiteY99" fmla="*/ 5159 h 10378"/>
                <a:gd name="connsiteX100" fmla="*/ 8235 w 11927"/>
                <a:gd name="connsiteY100" fmla="*/ 5116 h 10378"/>
                <a:gd name="connsiteX101" fmla="*/ 8335 w 11927"/>
                <a:gd name="connsiteY101" fmla="*/ 5116 h 10378"/>
                <a:gd name="connsiteX102" fmla="*/ 8335 w 11927"/>
                <a:gd name="connsiteY102" fmla="*/ 5116 h 10378"/>
                <a:gd name="connsiteX103" fmla="*/ 8438 w 11927"/>
                <a:gd name="connsiteY103" fmla="*/ 5116 h 10378"/>
                <a:gd name="connsiteX104" fmla="*/ 8639 w 11927"/>
                <a:gd name="connsiteY104" fmla="*/ 5159 h 10378"/>
                <a:gd name="connsiteX105" fmla="*/ 8909 w 11927"/>
                <a:gd name="connsiteY105" fmla="*/ 5287 h 10378"/>
                <a:gd name="connsiteX106" fmla="*/ 9113 w 11927"/>
                <a:gd name="connsiteY106" fmla="*/ 5460 h 10378"/>
                <a:gd name="connsiteX107" fmla="*/ 9213 w 11927"/>
                <a:gd name="connsiteY107" fmla="*/ 5849 h 10378"/>
                <a:gd name="connsiteX108" fmla="*/ 9180 w 11927"/>
                <a:gd name="connsiteY108" fmla="*/ 6410 h 10378"/>
                <a:gd name="connsiteX109" fmla="*/ 9113 w 11927"/>
                <a:gd name="connsiteY109" fmla="*/ 6972 h 10378"/>
                <a:gd name="connsiteX110" fmla="*/ 9078 w 11927"/>
                <a:gd name="connsiteY110" fmla="*/ 7358 h 10378"/>
                <a:gd name="connsiteX111" fmla="*/ 9078 w 11927"/>
                <a:gd name="connsiteY111" fmla="*/ 7530 h 10378"/>
                <a:gd name="connsiteX112" fmla="*/ 9078 w 11927"/>
                <a:gd name="connsiteY112" fmla="*/ 7530 h 10378"/>
                <a:gd name="connsiteX113" fmla="*/ 9011 w 11927"/>
                <a:gd name="connsiteY113" fmla="*/ 7661 h 10378"/>
                <a:gd name="connsiteX114" fmla="*/ 8978 w 11927"/>
                <a:gd name="connsiteY114" fmla="*/ 7790 h 10378"/>
                <a:gd name="connsiteX115" fmla="*/ 8909 w 11927"/>
                <a:gd name="connsiteY115" fmla="*/ 7919 h 10378"/>
                <a:gd name="connsiteX116" fmla="*/ 8877 w 11927"/>
                <a:gd name="connsiteY116" fmla="*/ 8005 h 10378"/>
                <a:gd name="connsiteX117" fmla="*/ 8775 w 11927"/>
                <a:gd name="connsiteY117" fmla="*/ 8091 h 10378"/>
                <a:gd name="connsiteX118" fmla="*/ 8978 w 11927"/>
                <a:gd name="connsiteY118" fmla="*/ 8825 h 10378"/>
                <a:gd name="connsiteX119" fmla="*/ 9992 w 11927"/>
                <a:gd name="connsiteY119" fmla="*/ 9126 h 10378"/>
                <a:gd name="connsiteX120" fmla="*/ 9992 w 11927"/>
                <a:gd name="connsiteY120" fmla="*/ 9126 h 10378"/>
                <a:gd name="connsiteX121" fmla="*/ 10058 w 11927"/>
                <a:gd name="connsiteY121" fmla="*/ 9213 h 10378"/>
                <a:gd name="connsiteX122" fmla="*/ 10093 w 11927"/>
                <a:gd name="connsiteY122" fmla="*/ 9256 h 10378"/>
                <a:gd name="connsiteX123" fmla="*/ 10093 w 11927"/>
                <a:gd name="connsiteY123" fmla="*/ 9384 h 10378"/>
                <a:gd name="connsiteX124" fmla="*/ 10125 w 11927"/>
                <a:gd name="connsiteY124" fmla="*/ 9516 h 10378"/>
                <a:gd name="connsiteX125" fmla="*/ 10125 w 11927"/>
                <a:gd name="connsiteY12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401 h 10378"/>
                <a:gd name="connsiteX54" fmla="*/ 4790 w 11927"/>
                <a:gd name="connsiteY54" fmla="*/ 6022 h 10378"/>
                <a:gd name="connsiteX55" fmla="*/ 4823 w 11927"/>
                <a:gd name="connsiteY55" fmla="*/ 5159 h 10378"/>
                <a:gd name="connsiteX56" fmla="*/ 5025 w 11927"/>
                <a:gd name="connsiteY56" fmla="*/ 4856 h 10378"/>
                <a:gd name="connsiteX57" fmla="*/ 5263 w 11927"/>
                <a:gd name="connsiteY57" fmla="*/ 4727 h 10378"/>
                <a:gd name="connsiteX58" fmla="*/ 5701 w 11927"/>
                <a:gd name="connsiteY58" fmla="*/ 4598 h 10378"/>
                <a:gd name="connsiteX59" fmla="*/ 6544 w 11927"/>
                <a:gd name="connsiteY59" fmla="*/ 4856 h 10378"/>
                <a:gd name="connsiteX60" fmla="*/ 6714 w 11927"/>
                <a:gd name="connsiteY60" fmla="*/ 5159 h 10378"/>
                <a:gd name="connsiteX61" fmla="*/ 6816 w 11927"/>
                <a:gd name="connsiteY61" fmla="*/ 5547 h 10378"/>
                <a:gd name="connsiteX62" fmla="*/ 6648 w 11927"/>
                <a:gd name="connsiteY62" fmla="*/ 7530 h 10378"/>
                <a:gd name="connsiteX63" fmla="*/ 6579 w 11927"/>
                <a:gd name="connsiteY63" fmla="*/ 7833 h 10378"/>
                <a:gd name="connsiteX64" fmla="*/ 6478 w 11927"/>
                <a:gd name="connsiteY64" fmla="*/ 7962 h 10378"/>
                <a:gd name="connsiteX65" fmla="*/ 6444 w 11927"/>
                <a:gd name="connsiteY65" fmla="*/ 8091 h 10378"/>
                <a:gd name="connsiteX66" fmla="*/ 6275 w 11927"/>
                <a:gd name="connsiteY66" fmla="*/ 8221 h 10378"/>
                <a:gd name="connsiteX67" fmla="*/ 6544 w 11927"/>
                <a:gd name="connsiteY67" fmla="*/ 9084 h 10378"/>
                <a:gd name="connsiteX68" fmla="*/ 7762 w 11927"/>
                <a:gd name="connsiteY68" fmla="*/ 9473 h 10378"/>
                <a:gd name="connsiteX69" fmla="*/ 7762 w 11927"/>
                <a:gd name="connsiteY69" fmla="*/ 9516 h 10378"/>
                <a:gd name="connsiteX70" fmla="*/ 7795 w 11927"/>
                <a:gd name="connsiteY70" fmla="*/ 9559 h 10378"/>
                <a:gd name="connsiteX71" fmla="*/ 7864 w 11927"/>
                <a:gd name="connsiteY71" fmla="*/ 9646 h 10378"/>
                <a:gd name="connsiteX72" fmla="*/ 7897 w 11927"/>
                <a:gd name="connsiteY72" fmla="*/ 9774 h 10378"/>
                <a:gd name="connsiteX73" fmla="*/ 7964 w 11927"/>
                <a:gd name="connsiteY73" fmla="*/ 9948 h 10378"/>
                <a:gd name="connsiteX74" fmla="*/ 7964 w 11927"/>
                <a:gd name="connsiteY74" fmla="*/ 10120 h 10378"/>
                <a:gd name="connsiteX75" fmla="*/ 7964 w 11927"/>
                <a:gd name="connsiteY75" fmla="*/ 10334 h 10378"/>
                <a:gd name="connsiteX76" fmla="*/ 8134 w 11927"/>
                <a:gd name="connsiteY76" fmla="*/ 10334 h 10378"/>
                <a:gd name="connsiteX77" fmla="*/ 8134 w 11927"/>
                <a:gd name="connsiteY77" fmla="*/ 9774 h 10378"/>
                <a:gd name="connsiteX78" fmla="*/ 8134 w 11927"/>
                <a:gd name="connsiteY78" fmla="*/ 9559 h 10378"/>
                <a:gd name="connsiteX79" fmla="*/ 8098 w 11927"/>
                <a:gd name="connsiteY79" fmla="*/ 9473 h 10378"/>
                <a:gd name="connsiteX80" fmla="*/ 8032 w 11927"/>
                <a:gd name="connsiteY80" fmla="*/ 9343 h 10378"/>
                <a:gd name="connsiteX81" fmla="*/ 7998 w 11927"/>
                <a:gd name="connsiteY81" fmla="*/ 9256 h 10378"/>
                <a:gd name="connsiteX82" fmla="*/ 7964 w 11927"/>
                <a:gd name="connsiteY82" fmla="*/ 9256 h 10378"/>
                <a:gd name="connsiteX83" fmla="*/ 7155 w 11927"/>
                <a:gd name="connsiteY83" fmla="*/ 8998 h 10378"/>
                <a:gd name="connsiteX84" fmla="*/ 7693 w 11927"/>
                <a:gd name="connsiteY84" fmla="*/ 8825 h 10378"/>
                <a:gd name="connsiteX85" fmla="*/ 7964 w 11927"/>
                <a:gd name="connsiteY85" fmla="*/ 8091 h 10378"/>
                <a:gd name="connsiteX86" fmla="*/ 7864 w 11927"/>
                <a:gd name="connsiteY86" fmla="*/ 8005 h 10378"/>
                <a:gd name="connsiteX87" fmla="*/ 7762 w 11927"/>
                <a:gd name="connsiteY87" fmla="*/ 7919 h 10378"/>
                <a:gd name="connsiteX88" fmla="*/ 7693 w 11927"/>
                <a:gd name="connsiteY88" fmla="*/ 7790 h 10378"/>
                <a:gd name="connsiteX89" fmla="*/ 7661 w 11927"/>
                <a:gd name="connsiteY89" fmla="*/ 7661 h 10378"/>
                <a:gd name="connsiteX90" fmla="*/ 7661 w 11927"/>
                <a:gd name="connsiteY90" fmla="*/ 7530 h 10378"/>
                <a:gd name="connsiteX91" fmla="*/ 7661 w 11927"/>
                <a:gd name="connsiteY91" fmla="*/ 7530 h 10378"/>
                <a:gd name="connsiteX92" fmla="*/ 7592 w 11927"/>
                <a:gd name="connsiteY92" fmla="*/ 7358 h 10378"/>
                <a:gd name="connsiteX93" fmla="*/ 7559 w 11927"/>
                <a:gd name="connsiteY93" fmla="*/ 6972 h 10378"/>
                <a:gd name="connsiteX94" fmla="*/ 7525 w 11927"/>
                <a:gd name="connsiteY94" fmla="*/ 6410 h 10378"/>
                <a:gd name="connsiteX95" fmla="*/ 7525 w 11927"/>
                <a:gd name="connsiteY95" fmla="*/ 5849 h 10378"/>
                <a:gd name="connsiteX96" fmla="*/ 7592 w 11927"/>
                <a:gd name="connsiteY96" fmla="*/ 5460 h 10378"/>
                <a:gd name="connsiteX97" fmla="*/ 7795 w 11927"/>
                <a:gd name="connsiteY97" fmla="*/ 5287 h 10378"/>
                <a:gd name="connsiteX98" fmla="*/ 8032 w 11927"/>
                <a:gd name="connsiteY98" fmla="*/ 5159 h 10378"/>
                <a:gd name="connsiteX99" fmla="*/ 8235 w 11927"/>
                <a:gd name="connsiteY99" fmla="*/ 5116 h 10378"/>
                <a:gd name="connsiteX100" fmla="*/ 8335 w 11927"/>
                <a:gd name="connsiteY100" fmla="*/ 5116 h 10378"/>
                <a:gd name="connsiteX101" fmla="*/ 8335 w 11927"/>
                <a:gd name="connsiteY101" fmla="*/ 5116 h 10378"/>
                <a:gd name="connsiteX102" fmla="*/ 8438 w 11927"/>
                <a:gd name="connsiteY102" fmla="*/ 5116 h 10378"/>
                <a:gd name="connsiteX103" fmla="*/ 8639 w 11927"/>
                <a:gd name="connsiteY103" fmla="*/ 5159 h 10378"/>
                <a:gd name="connsiteX104" fmla="*/ 8909 w 11927"/>
                <a:gd name="connsiteY104" fmla="*/ 5287 h 10378"/>
                <a:gd name="connsiteX105" fmla="*/ 9113 w 11927"/>
                <a:gd name="connsiteY105" fmla="*/ 5460 h 10378"/>
                <a:gd name="connsiteX106" fmla="*/ 9213 w 11927"/>
                <a:gd name="connsiteY106" fmla="*/ 5849 h 10378"/>
                <a:gd name="connsiteX107" fmla="*/ 9180 w 11927"/>
                <a:gd name="connsiteY107" fmla="*/ 6410 h 10378"/>
                <a:gd name="connsiteX108" fmla="*/ 9113 w 11927"/>
                <a:gd name="connsiteY108" fmla="*/ 6972 h 10378"/>
                <a:gd name="connsiteX109" fmla="*/ 9078 w 11927"/>
                <a:gd name="connsiteY109" fmla="*/ 7358 h 10378"/>
                <a:gd name="connsiteX110" fmla="*/ 9078 w 11927"/>
                <a:gd name="connsiteY110" fmla="*/ 7530 h 10378"/>
                <a:gd name="connsiteX111" fmla="*/ 9078 w 11927"/>
                <a:gd name="connsiteY111" fmla="*/ 7530 h 10378"/>
                <a:gd name="connsiteX112" fmla="*/ 9011 w 11927"/>
                <a:gd name="connsiteY112" fmla="*/ 7661 h 10378"/>
                <a:gd name="connsiteX113" fmla="*/ 8978 w 11927"/>
                <a:gd name="connsiteY113" fmla="*/ 7790 h 10378"/>
                <a:gd name="connsiteX114" fmla="*/ 8909 w 11927"/>
                <a:gd name="connsiteY114" fmla="*/ 7919 h 10378"/>
                <a:gd name="connsiteX115" fmla="*/ 8877 w 11927"/>
                <a:gd name="connsiteY115" fmla="*/ 8005 h 10378"/>
                <a:gd name="connsiteX116" fmla="*/ 8775 w 11927"/>
                <a:gd name="connsiteY116" fmla="*/ 8091 h 10378"/>
                <a:gd name="connsiteX117" fmla="*/ 8978 w 11927"/>
                <a:gd name="connsiteY117" fmla="*/ 8825 h 10378"/>
                <a:gd name="connsiteX118" fmla="*/ 9992 w 11927"/>
                <a:gd name="connsiteY118" fmla="*/ 9126 h 10378"/>
                <a:gd name="connsiteX119" fmla="*/ 9992 w 11927"/>
                <a:gd name="connsiteY119" fmla="*/ 9126 h 10378"/>
                <a:gd name="connsiteX120" fmla="*/ 10058 w 11927"/>
                <a:gd name="connsiteY120" fmla="*/ 9213 h 10378"/>
                <a:gd name="connsiteX121" fmla="*/ 10093 w 11927"/>
                <a:gd name="connsiteY121" fmla="*/ 9256 h 10378"/>
                <a:gd name="connsiteX122" fmla="*/ 10093 w 11927"/>
                <a:gd name="connsiteY122" fmla="*/ 9384 h 10378"/>
                <a:gd name="connsiteX123" fmla="*/ 10125 w 11927"/>
                <a:gd name="connsiteY123" fmla="*/ 9516 h 10378"/>
                <a:gd name="connsiteX124" fmla="*/ 10125 w 11927"/>
                <a:gd name="connsiteY12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790 w 11927"/>
                <a:gd name="connsiteY53" fmla="*/ 6022 h 10378"/>
                <a:gd name="connsiteX54" fmla="*/ 4823 w 11927"/>
                <a:gd name="connsiteY54" fmla="*/ 5159 h 10378"/>
                <a:gd name="connsiteX55" fmla="*/ 5025 w 11927"/>
                <a:gd name="connsiteY55" fmla="*/ 4856 h 10378"/>
                <a:gd name="connsiteX56" fmla="*/ 5263 w 11927"/>
                <a:gd name="connsiteY56" fmla="*/ 4727 h 10378"/>
                <a:gd name="connsiteX57" fmla="*/ 5701 w 11927"/>
                <a:gd name="connsiteY57" fmla="*/ 4598 h 10378"/>
                <a:gd name="connsiteX58" fmla="*/ 6544 w 11927"/>
                <a:gd name="connsiteY58" fmla="*/ 4856 h 10378"/>
                <a:gd name="connsiteX59" fmla="*/ 6714 w 11927"/>
                <a:gd name="connsiteY59" fmla="*/ 5159 h 10378"/>
                <a:gd name="connsiteX60" fmla="*/ 6816 w 11927"/>
                <a:gd name="connsiteY60" fmla="*/ 5547 h 10378"/>
                <a:gd name="connsiteX61" fmla="*/ 6648 w 11927"/>
                <a:gd name="connsiteY61" fmla="*/ 7530 h 10378"/>
                <a:gd name="connsiteX62" fmla="*/ 6579 w 11927"/>
                <a:gd name="connsiteY62" fmla="*/ 7833 h 10378"/>
                <a:gd name="connsiteX63" fmla="*/ 6478 w 11927"/>
                <a:gd name="connsiteY63" fmla="*/ 7962 h 10378"/>
                <a:gd name="connsiteX64" fmla="*/ 6444 w 11927"/>
                <a:gd name="connsiteY64" fmla="*/ 8091 h 10378"/>
                <a:gd name="connsiteX65" fmla="*/ 6275 w 11927"/>
                <a:gd name="connsiteY65" fmla="*/ 8221 h 10378"/>
                <a:gd name="connsiteX66" fmla="*/ 6544 w 11927"/>
                <a:gd name="connsiteY66" fmla="*/ 9084 h 10378"/>
                <a:gd name="connsiteX67" fmla="*/ 7762 w 11927"/>
                <a:gd name="connsiteY67" fmla="*/ 9473 h 10378"/>
                <a:gd name="connsiteX68" fmla="*/ 7762 w 11927"/>
                <a:gd name="connsiteY68" fmla="*/ 9516 h 10378"/>
                <a:gd name="connsiteX69" fmla="*/ 7795 w 11927"/>
                <a:gd name="connsiteY69" fmla="*/ 9559 h 10378"/>
                <a:gd name="connsiteX70" fmla="*/ 7864 w 11927"/>
                <a:gd name="connsiteY70" fmla="*/ 9646 h 10378"/>
                <a:gd name="connsiteX71" fmla="*/ 7897 w 11927"/>
                <a:gd name="connsiteY71" fmla="*/ 9774 h 10378"/>
                <a:gd name="connsiteX72" fmla="*/ 7964 w 11927"/>
                <a:gd name="connsiteY72" fmla="*/ 9948 h 10378"/>
                <a:gd name="connsiteX73" fmla="*/ 7964 w 11927"/>
                <a:gd name="connsiteY73" fmla="*/ 10120 h 10378"/>
                <a:gd name="connsiteX74" fmla="*/ 7964 w 11927"/>
                <a:gd name="connsiteY74" fmla="*/ 10334 h 10378"/>
                <a:gd name="connsiteX75" fmla="*/ 8134 w 11927"/>
                <a:gd name="connsiteY75" fmla="*/ 10334 h 10378"/>
                <a:gd name="connsiteX76" fmla="*/ 8134 w 11927"/>
                <a:gd name="connsiteY76" fmla="*/ 9774 h 10378"/>
                <a:gd name="connsiteX77" fmla="*/ 8134 w 11927"/>
                <a:gd name="connsiteY77" fmla="*/ 9559 h 10378"/>
                <a:gd name="connsiteX78" fmla="*/ 8098 w 11927"/>
                <a:gd name="connsiteY78" fmla="*/ 9473 h 10378"/>
                <a:gd name="connsiteX79" fmla="*/ 8032 w 11927"/>
                <a:gd name="connsiteY79" fmla="*/ 9343 h 10378"/>
                <a:gd name="connsiteX80" fmla="*/ 7998 w 11927"/>
                <a:gd name="connsiteY80" fmla="*/ 9256 h 10378"/>
                <a:gd name="connsiteX81" fmla="*/ 7964 w 11927"/>
                <a:gd name="connsiteY81" fmla="*/ 9256 h 10378"/>
                <a:gd name="connsiteX82" fmla="*/ 7155 w 11927"/>
                <a:gd name="connsiteY82" fmla="*/ 8998 h 10378"/>
                <a:gd name="connsiteX83" fmla="*/ 7693 w 11927"/>
                <a:gd name="connsiteY83" fmla="*/ 8825 h 10378"/>
                <a:gd name="connsiteX84" fmla="*/ 7964 w 11927"/>
                <a:gd name="connsiteY84" fmla="*/ 8091 h 10378"/>
                <a:gd name="connsiteX85" fmla="*/ 7864 w 11927"/>
                <a:gd name="connsiteY85" fmla="*/ 8005 h 10378"/>
                <a:gd name="connsiteX86" fmla="*/ 7762 w 11927"/>
                <a:gd name="connsiteY86" fmla="*/ 7919 h 10378"/>
                <a:gd name="connsiteX87" fmla="*/ 7693 w 11927"/>
                <a:gd name="connsiteY87" fmla="*/ 7790 h 10378"/>
                <a:gd name="connsiteX88" fmla="*/ 7661 w 11927"/>
                <a:gd name="connsiteY88" fmla="*/ 7661 h 10378"/>
                <a:gd name="connsiteX89" fmla="*/ 7661 w 11927"/>
                <a:gd name="connsiteY89" fmla="*/ 7530 h 10378"/>
                <a:gd name="connsiteX90" fmla="*/ 7661 w 11927"/>
                <a:gd name="connsiteY90" fmla="*/ 7530 h 10378"/>
                <a:gd name="connsiteX91" fmla="*/ 7592 w 11927"/>
                <a:gd name="connsiteY91" fmla="*/ 7358 h 10378"/>
                <a:gd name="connsiteX92" fmla="*/ 7559 w 11927"/>
                <a:gd name="connsiteY92" fmla="*/ 6972 h 10378"/>
                <a:gd name="connsiteX93" fmla="*/ 7525 w 11927"/>
                <a:gd name="connsiteY93" fmla="*/ 6410 h 10378"/>
                <a:gd name="connsiteX94" fmla="*/ 7525 w 11927"/>
                <a:gd name="connsiteY94" fmla="*/ 5849 h 10378"/>
                <a:gd name="connsiteX95" fmla="*/ 7592 w 11927"/>
                <a:gd name="connsiteY95" fmla="*/ 5460 h 10378"/>
                <a:gd name="connsiteX96" fmla="*/ 7795 w 11927"/>
                <a:gd name="connsiteY96" fmla="*/ 5287 h 10378"/>
                <a:gd name="connsiteX97" fmla="*/ 8032 w 11927"/>
                <a:gd name="connsiteY97" fmla="*/ 5159 h 10378"/>
                <a:gd name="connsiteX98" fmla="*/ 8235 w 11927"/>
                <a:gd name="connsiteY98" fmla="*/ 5116 h 10378"/>
                <a:gd name="connsiteX99" fmla="*/ 8335 w 11927"/>
                <a:gd name="connsiteY99" fmla="*/ 5116 h 10378"/>
                <a:gd name="connsiteX100" fmla="*/ 8335 w 11927"/>
                <a:gd name="connsiteY100" fmla="*/ 5116 h 10378"/>
                <a:gd name="connsiteX101" fmla="*/ 8438 w 11927"/>
                <a:gd name="connsiteY101" fmla="*/ 5116 h 10378"/>
                <a:gd name="connsiteX102" fmla="*/ 8639 w 11927"/>
                <a:gd name="connsiteY102" fmla="*/ 5159 h 10378"/>
                <a:gd name="connsiteX103" fmla="*/ 8909 w 11927"/>
                <a:gd name="connsiteY103" fmla="*/ 5287 h 10378"/>
                <a:gd name="connsiteX104" fmla="*/ 9113 w 11927"/>
                <a:gd name="connsiteY104" fmla="*/ 5460 h 10378"/>
                <a:gd name="connsiteX105" fmla="*/ 9213 w 11927"/>
                <a:gd name="connsiteY105" fmla="*/ 5849 h 10378"/>
                <a:gd name="connsiteX106" fmla="*/ 9180 w 11927"/>
                <a:gd name="connsiteY106" fmla="*/ 6410 h 10378"/>
                <a:gd name="connsiteX107" fmla="*/ 9113 w 11927"/>
                <a:gd name="connsiteY107" fmla="*/ 6972 h 10378"/>
                <a:gd name="connsiteX108" fmla="*/ 9078 w 11927"/>
                <a:gd name="connsiteY108" fmla="*/ 7358 h 10378"/>
                <a:gd name="connsiteX109" fmla="*/ 9078 w 11927"/>
                <a:gd name="connsiteY109" fmla="*/ 7530 h 10378"/>
                <a:gd name="connsiteX110" fmla="*/ 9078 w 11927"/>
                <a:gd name="connsiteY110" fmla="*/ 7530 h 10378"/>
                <a:gd name="connsiteX111" fmla="*/ 9011 w 11927"/>
                <a:gd name="connsiteY111" fmla="*/ 7661 h 10378"/>
                <a:gd name="connsiteX112" fmla="*/ 8978 w 11927"/>
                <a:gd name="connsiteY112" fmla="*/ 7790 h 10378"/>
                <a:gd name="connsiteX113" fmla="*/ 8909 w 11927"/>
                <a:gd name="connsiteY113" fmla="*/ 7919 h 10378"/>
                <a:gd name="connsiteX114" fmla="*/ 8877 w 11927"/>
                <a:gd name="connsiteY114" fmla="*/ 8005 h 10378"/>
                <a:gd name="connsiteX115" fmla="*/ 8775 w 11927"/>
                <a:gd name="connsiteY115" fmla="*/ 8091 h 10378"/>
                <a:gd name="connsiteX116" fmla="*/ 8978 w 11927"/>
                <a:gd name="connsiteY116" fmla="*/ 8825 h 10378"/>
                <a:gd name="connsiteX117" fmla="*/ 9992 w 11927"/>
                <a:gd name="connsiteY117" fmla="*/ 9126 h 10378"/>
                <a:gd name="connsiteX118" fmla="*/ 9992 w 11927"/>
                <a:gd name="connsiteY118" fmla="*/ 9126 h 10378"/>
                <a:gd name="connsiteX119" fmla="*/ 10058 w 11927"/>
                <a:gd name="connsiteY119" fmla="*/ 9213 h 10378"/>
                <a:gd name="connsiteX120" fmla="*/ 10093 w 11927"/>
                <a:gd name="connsiteY120" fmla="*/ 9256 h 10378"/>
                <a:gd name="connsiteX121" fmla="*/ 10093 w 11927"/>
                <a:gd name="connsiteY121" fmla="*/ 9384 h 10378"/>
                <a:gd name="connsiteX122" fmla="*/ 10125 w 11927"/>
                <a:gd name="connsiteY122" fmla="*/ 9516 h 10378"/>
                <a:gd name="connsiteX123" fmla="*/ 10125 w 11927"/>
                <a:gd name="connsiteY12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648 w 11927"/>
                <a:gd name="connsiteY60" fmla="*/ 7530 h 10378"/>
                <a:gd name="connsiteX61" fmla="*/ 6579 w 11927"/>
                <a:gd name="connsiteY61" fmla="*/ 7833 h 10378"/>
                <a:gd name="connsiteX62" fmla="*/ 6478 w 11927"/>
                <a:gd name="connsiteY62" fmla="*/ 7962 h 10378"/>
                <a:gd name="connsiteX63" fmla="*/ 6444 w 11927"/>
                <a:gd name="connsiteY63" fmla="*/ 8091 h 10378"/>
                <a:gd name="connsiteX64" fmla="*/ 6275 w 11927"/>
                <a:gd name="connsiteY64" fmla="*/ 8221 h 10378"/>
                <a:gd name="connsiteX65" fmla="*/ 6544 w 11927"/>
                <a:gd name="connsiteY65" fmla="*/ 9084 h 10378"/>
                <a:gd name="connsiteX66" fmla="*/ 7762 w 11927"/>
                <a:gd name="connsiteY66" fmla="*/ 9473 h 10378"/>
                <a:gd name="connsiteX67" fmla="*/ 7762 w 11927"/>
                <a:gd name="connsiteY67" fmla="*/ 9516 h 10378"/>
                <a:gd name="connsiteX68" fmla="*/ 7795 w 11927"/>
                <a:gd name="connsiteY68" fmla="*/ 9559 h 10378"/>
                <a:gd name="connsiteX69" fmla="*/ 7864 w 11927"/>
                <a:gd name="connsiteY69" fmla="*/ 9646 h 10378"/>
                <a:gd name="connsiteX70" fmla="*/ 7897 w 11927"/>
                <a:gd name="connsiteY70" fmla="*/ 9774 h 10378"/>
                <a:gd name="connsiteX71" fmla="*/ 7964 w 11927"/>
                <a:gd name="connsiteY71" fmla="*/ 9948 h 10378"/>
                <a:gd name="connsiteX72" fmla="*/ 7964 w 11927"/>
                <a:gd name="connsiteY72" fmla="*/ 10120 h 10378"/>
                <a:gd name="connsiteX73" fmla="*/ 7964 w 11927"/>
                <a:gd name="connsiteY73" fmla="*/ 10334 h 10378"/>
                <a:gd name="connsiteX74" fmla="*/ 8134 w 11927"/>
                <a:gd name="connsiteY74" fmla="*/ 10334 h 10378"/>
                <a:gd name="connsiteX75" fmla="*/ 8134 w 11927"/>
                <a:gd name="connsiteY75" fmla="*/ 9774 h 10378"/>
                <a:gd name="connsiteX76" fmla="*/ 8134 w 11927"/>
                <a:gd name="connsiteY76" fmla="*/ 9559 h 10378"/>
                <a:gd name="connsiteX77" fmla="*/ 8098 w 11927"/>
                <a:gd name="connsiteY77" fmla="*/ 9473 h 10378"/>
                <a:gd name="connsiteX78" fmla="*/ 8032 w 11927"/>
                <a:gd name="connsiteY78" fmla="*/ 9343 h 10378"/>
                <a:gd name="connsiteX79" fmla="*/ 7998 w 11927"/>
                <a:gd name="connsiteY79" fmla="*/ 9256 h 10378"/>
                <a:gd name="connsiteX80" fmla="*/ 7964 w 11927"/>
                <a:gd name="connsiteY80" fmla="*/ 9256 h 10378"/>
                <a:gd name="connsiteX81" fmla="*/ 7155 w 11927"/>
                <a:gd name="connsiteY81" fmla="*/ 8998 h 10378"/>
                <a:gd name="connsiteX82" fmla="*/ 7693 w 11927"/>
                <a:gd name="connsiteY82" fmla="*/ 8825 h 10378"/>
                <a:gd name="connsiteX83" fmla="*/ 7964 w 11927"/>
                <a:gd name="connsiteY83" fmla="*/ 8091 h 10378"/>
                <a:gd name="connsiteX84" fmla="*/ 7864 w 11927"/>
                <a:gd name="connsiteY84" fmla="*/ 8005 h 10378"/>
                <a:gd name="connsiteX85" fmla="*/ 7762 w 11927"/>
                <a:gd name="connsiteY85" fmla="*/ 7919 h 10378"/>
                <a:gd name="connsiteX86" fmla="*/ 7693 w 11927"/>
                <a:gd name="connsiteY86" fmla="*/ 7790 h 10378"/>
                <a:gd name="connsiteX87" fmla="*/ 7661 w 11927"/>
                <a:gd name="connsiteY87" fmla="*/ 7661 h 10378"/>
                <a:gd name="connsiteX88" fmla="*/ 7661 w 11927"/>
                <a:gd name="connsiteY88" fmla="*/ 7530 h 10378"/>
                <a:gd name="connsiteX89" fmla="*/ 7661 w 11927"/>
                <a:gd name="connsiteY89" fmla="*/ 7530 h 10378"/>
                <a:gd name="connsiteX90" fmla="*/ 7592 w 11927"/>
                <a:gd name="connsiteY90" fmla="*/ 7358 h 10378"/>
                <a:gd name="connsiteX91" fmla="*/ 7559 w 11927"/>
                <a:gd name="connsiteY91" fmla="*/ 6972 h 10378"/>
                <a:gd name="connsiteX92" fmla="*/ 7525 w 11927"/>
                <a:gd name="connsiteY92" fmla="*/ 6410 h 10378"/>
                <a:gd name="connsiteX93" fmla="*/ 7525 w 11927"/>
                <a:gd name="connsiteY93" fmla="*/ 5849 h 10378"/>
                <a:gd name="connsiteX94" fmla="*/ 7592 w 11927"/>
                <a:gd name="connsiteY94" fmla="*/ 5460 h 10378"/>
                <a:gd name="connsiteX95" fmla="*/ 7795 w 11927"/>
                <a:gd name="connsiteY95" fmla="*/ 5287 h 10378"/>
                <a:gd name="connsiteX96" fmla="*/ 8032 w 11927"/>
                <a:gd name="connsiteY96" fmla="*/ 5159 h 10378"/>
                <a:gd name="connsiteX97" fmla="*/ 8235 w 11927"/>
                <a:gd name="connsiteY97" fmla="*/ 5116 h 10378"/>
                <a:gd name="connsiteX98" fmla="*/ 8335 w 11927"/>
                <a:gd name="connsiteY98" fmla="*/ 5116 h 10378"/>
                <a:gd name="connsiteX99" fmla="*/ 8335 w 11927"/>
                <a:gd name="connsiteY99" fmla="*/ 5116 h 10378"/>
                <a:gd name="connsiteX100" fmla="*/ 8438 w 11927"/>
                <a:gd name="connsiteY100" fmla="*/ 5116 h 10378"/>
                <a:gd name="connsiteX101" fmla="*/ 8639 w 11927"/>
                <a:gd name="connsiteY101" fmla="*/ 5159 h 10378"/>
                <a:gd name="connsiteX102" fmla="*/ 8909 w 11927"/>
                <a:gd name="connsiteY102" fmla="*/ 5287 h 10378"/>
                <a:gd name="connsiteX103" fmla="*/ 9113 w 11927"/>
                <a:gd name="connsiteY103" fmla="*/ 5460 h 10378"/>
                <a:gd name="connsiteX104" fmla="*/ 9213 w 11927"/>
                <a:gd name="connsiteY104" fmla="*/ 5849 h 10378"/>
                <a:gd name="connsiteX105" fmla="*/ 9180 w 11927"/>
                <a:gd name="connsiteY105" fmla="*/ 6410 h 10378"/>
                <a:gd name="connsiteX106" fmla="*/ 9113 w 11927"/>
                <a:gd name="connsiteY106" fmla="*/ 6972 h 10378"/>
                <a:gd name="connsiteX107" fmla="*/ 9078 w 11927"/>
                <a:gd name="connsiteY107" fmla="*/ 7358 h 10378"/>
                <a:gd name="connsiteX108" fmla="*/ 9078 w 11927"/>
                <a:gd name="connsiteY108" fmla="*/ 7530 h 10378"/>
                <a:gd name="connsiteX109" fmla="*/ 9078 w 11927"/>
                <a:gd name="connsiteY109" fmla="*/ 7530 h 10378"/>
                <a:gd name="connsiteX110" fmla="*/ 9011 w 11927"/>
                <a:gd name="connsiteY110" fmla="*/ 7661 h 10378"/>
                <a:gd name="connsiteX111" fmla="*/ 8978 w 11927"/>
                <a:gd name="connsiteY111" fmla="*/ 7790 h 10378"/>
                <a:gd name="connsiteX112" fmla="*/ 8909 w 11927"/>
                <a:gd name="connsiteY112" fmla="*/ 7919 h 10378"/>
                <a:gd name="connsiteX113" fmla="*/ 8877 w 11927"/>
                <a:gd name="connsiteY113" fmla="*/ 8005 h 10378"/>
                <a:gd name="connsiteX114" fmla="*/ 8775 w 11927"/>
                <a:gd name="connsiteY114" fmla="*/ 8091 h 10378"/>
                <a:gd name="connsiteX115" fmla="*/ 8978 w 11927"/>
                <a:gd name="connsiteY115" fmla="*/ 8825 h 10378"/>
                <a:gd name="connsiteX116" fmla="*/ 9992 w 11927"/>
                <a:gd name="connsiteY116" fmla="*/ 9126 h 10378"/>
                <a:gd name="connsiteX117" fmla="*/ 9992 w 11927"/>
                <a:gd name="connsiteY117" fmla="*/ 9126 h 10378"/>
                <a:gd name="connsiteX118" fmla="*/ 10058 w 11927"/>
                <a:gd name="connsiteY118" fmla="*/ 9213 h 10378"/>
                <a:gd name="connsiteX119" fmla="*/ 10093 w 11927"/>
                <a:gd name="connsiteY119" fmla="*/ 9256 h 10378"/>
                <a:gd name="connsiteX120" fmla="*/ 10093 w 11927"/>
                <a:gd name="connsiteY120" fmla="*/ 9384 h 10378"/>
                <a:gd name="connsiteX121" fmla="*/ 10125 w 11927"/>
                <a:gd name="connsiteY121" fmla="*/ 9516 h 10378"/>
                <a:gd name="connsiteX122" fmla="*/ 10125 w 11927"/>
                <a:gd name="connsiteY12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579 w 11927"/>
                <a:gd name="connsiteY60" fmla="*/ 7833 h 10378"/>
                <a:gd name="connsiteX61" fmla="*/ 6478 w 11927"/>
                <a:gd name="connsiteY61" fmla="*/ 7962 h 10378"/>
                <a:gd name="connsiteX62" fmla="*/ 6444 w 11927"/>
                <a:gd name="connsiteY62" fmla="*/ 8091 h 10378"/>
                <a:gd name="connsiteX63" fmla="*/ 6275 w 11927"/>
                <a:gd name="connsiteY63" fmla="*/ 8221 h 10378"/>
                <a:gd name="connsiteX64" fmla="*/ 6544 w 11927"/>
                <a:gd name="connsiteY64" fmla="*/ 9084 h 10378"/>
                <a:gd name="connsiteX65" fmla="*/ 7762 w 11927"/>
                <a:gd name="connsiteY65" fmla="*/ 9473 h 10378"/>
                <a:gd name="connsiteX66" fmla="*/ 7762 w 11927"/>
                <a:gd name="connsiteY66" fmla="*/ 9516 h 10378"/>
                <a:gd name="connsiteX67" fmla="*/ 7795 w 11927"/>
                <a:gd name="connsiteY67" fmla="*/ 9559 h 10378"/>
                <a:gd name="connsiteX68" fmla="*/ 7864 w 11927"/>
                <a:gd name="connsiteY68" fmla="*/ 9646 h 10378"/>
                <a:gd name="connsiteX69" fmla="*/ 7897 w 11927"/>
                <a:gd name="connsiteY69" fmla="*/ 9774 h 10378"/>
                <a:gd name="connsiteX70" fmla="*/ 7964 w 11927"/>
                <a:gd name="connsiteY70" fmla="*/ 9948 h 10378"/>
                <a:gd name="connsiteX71" fmla="*/ 7964 w 11927"/>
                <a:gd name="connsiteY71" fmla="*/ 10120 h 10378"/>
                <a:gd name="connsiteX72" fmla="*/ 7964 w 11927"/>
                <a:gd name="connsiteY72" fmla="*/ 10334 h 10378"/>
                <a:gd name="connsiteX73" fmla="*/ 8134 w 11927"/>
                <a:gd name="connsiteY73" fmla="*/ 10334 h 10378"/>
                <a:gd name="connsiteX74" fmla="*/ 8134 w 11927"/>
                <a:gd name="connsiteY74" fmla="*/ 9774 h 10378"/>
                <a:gd name="connsiteX75" fmla="*/ 8134 w 11927"/>
                <a:gd name="connsiteY75" fmla="*/ 9559 h 10378"/>
                <a:gd name="connsiteX76" fmla="*/ 8098 w 11927"/>
                <a:gd name="connsiteY76" fmla="*/ 9473 h 10378"/>
                <a:gd name="connsiteX77" fmla="*/ 8032 w 11927"/>
                <a:gd name="connsiteY77" fmla="*/ 9343 h 10378"/>
                <a:gd name="connsiteX78" fmla="*/ 7998 w 11927"/>
                <a:gd name="connsiteY78" fmla="*/ 9256 h 10378"/>
                <a:gd name="connsiteX79" fmla="*/ 7964 w 11927"/>
                <a:gd name="connsiteY79" fmla="*/ 9256 h 10378"/>
                <a:gd name="connsiteX80" fmla="*/ 7155 w 11927"/>
                <a:gd name="connsiteY80" fmla="*/ 8998 h 10378"/>
                <a:gd name="connsiteX81" fmla="*/ 7693 w 11927"/>
                <a:gd name="connsiteY81" fmla="*/ 8825 h 10378"/>
                <a:gd name="connsiteX82" fmla="*/ 7964 w 11927"/>
                <a:gd name="connsiteY82" fmla="*/ 8091 h 10378"/>
                <a:gd name="connsiteX83" fmla="*/ 7864 w 11927"/>
                <a:gd name="connsiteY83" fmla="*/ 8005 h 10378"/>
                <a:gd name="connsiteX84" fmla="*/ 7762 w 11927"/>
                <a:gd name="connsiteY84" fmla="*/ 7919 h 10378"/>
                <a:gd name="connsiteX85" fmla="*/ 7693 w 11927"/>
                <a:gd name="connsiteY85" fmla="*/ 7790 h 10378"/>
                <a:gd name="connsiteX86" fmla="*/ 7661 w 11927"/>
                <a:gd name="connsiteY86" fmla="*/ 7661 h 10378"/>
                <a:gd name="connsiteX87" fmla="*/ 7661 w 11927"/>
                <a:gd name="connsiteY87" fmla="*/ 7530 h 10378"/>
                <a:gd name="connsiteX88" fmla="*/ 7661 w 11927"/>
                <a:gd name="connsiteY88" fmla="*/ 7530 h 10378"/>
                <a:gd name="connsiteX89" fmla="*/ 7592 w 11927"/>
                <a:gd name="connsiteY89" fmla="*/ 7358 h 10378"/>
                <a:gd name="connsiteX90" fmla="*/ 7559 w 11927"/>
                <a:gd name="connsiteY90" fmla="*/ 6972 h 10378"/>
                <a:gd name="connsiteX91" fmla="*/ 7525 w 11927"/>
                <a:gd name="connsiteY91" fmla="*/ 6410 h 10378"/>
                <a:gd name="connsiteX92" fmla="*/ 7525 w 11927"/>
                <a:gd name="connsiteY92" fmla="*/ 5849 h 10378"/>
                <a:gd name="connsiteX93" fmla="*/ 7592 w 11927"/>
                <a:gd name="connsiteY93" fmla="*/ 5460 h 10378"/>
                <a:gd name="connsiteX94" fmla="*/ 7795 w 11927"/>
                <a:gd name="connsiteY94" fmla="*/ 5287 h 10378"/>
                <a:gd name="connsiteX95" fmla="*/ 8032 w 11927"/>
                <a:gd name="connsiteY95" fmla="*/ 5159 h 10378"/>
                <a:gd name="connsiteX96" fmla="*/ 8235 w 11927"/>
                <a:gd name="connsiteY96" fmla="*/ 5116 h 10378"/>
                <a:gd name="connsiteX97" fmla="*/ 8335 w 11927"/>
                <a:gd name="connsiteY97" fmla="*/ 5116 h 10378"/>
                <a:gd name="connsiteX98" fmla="*/ 8335 w 11927"/>
                <a:gd name="connsiteY98" fmla="*/ 5116 h 10378"/>
                <a:gd name="connsiteX99" fmla="*/ 8438 w 11927"/>
                <a:gd name="connsiteY99" fmla="*/ 5116 h 10378"/>
                <a:gd name="connsiteX100" fmla="*/ 8639 w 11927"/>
                <a:gd name="connsiteY100" fmla="*/ 5159 h 10378"/>
                <a:gd name="connsiteX101" fmla="*/ 8909 w 11927"/>
                <a:gd name="connsiteY101" fmla="*/ 5287 h 10378"/>
                <a:gd name="connsiteX102" fmla="*/ 9113 w 11927"/>
                <a:gd name="connsiteY102" fmla="*/ 5460 h 10378"/>
                <a:gd name="connsiteX103" fmla="*/ 9213 w 11927"/>
                <a:gd name="connsiteY103" fmla="*/ 5849 h 10378"/>
                <a:gd name="connsiteX104" fmla="*/ 9180 w 11927"/>
                <a:gd name="connsiteY104" fmla="*/ 6410 h 10378"/>
                <a:gd name="connsiteX105" fmla="*/ 9113 w 11927"/>
                <a:gd name="connsiteY105" fmla="*/ 6972 h 10378"/>
                <a:gd name="connsiteX106" fmla="*/ 9078 w 11927"/>
                <a:gd name="connsiteY106" fmla="*/ 7358 h 10378"/>
                <a:gd name="connsiteX107" fmla="*/ 9078 w 11927"/>
                <a:gd name="connsiteY107" fmla="*/ 7530 h 10378"/>
                <a:gd name="connsiteX108" fmla="*/ 9078 w 11927"/>
                <a:gd name="connsiteY108" fmla="*/ 7530 h 10378"/>
                <a:gd name="connsiteX109" fmla="*/ 9011 w 11927"/>
                <a:gd name="connsiteY109" fmla="*/ 7661 h 10378"/>
                <a:gd name="connsiteX110" fmla="*/ 8978 w 11927"/>
                <a:gd name="connsiteY110" fmla="*/ 7790 h 10378"/>
                <a:gd name="connsiteX111" fmla="*/ 8909 w 11927"/>
                <a:gd name="connsiteY111" fmla="*/ 7919 h 10378"/>
                <a:gd name="connsiteX112" fmla="*/ 8877 w 11927"/>
                <a:gd name="connsiteY112" fmla="*/ 8005 h 10378"/>
                <a:gd name="connsiteX113" fmla="*/ 8775 w 11927"/>
                <a:gd name="connsiteY113" fmla="*/ 8091 h 10378"/>
                <a:gd name="connsiteX114" fmla="*/ 8978 w 11927"/>
                <a:gd name="connsiteY114" fmla="*/ 8825 h 10378"/>
                <a:gd name="connsiteX115" fmla="*/ 9992 w 11927"/>
                <a:gd name="connsiteY115" fmla="*/ 9126 h 10378"/>
                <a:gd name="connsiteX116" fmla="*/ 9992 w 11927"/>
                <a:gd name="connsiteY116" fmla="*/ 9126 h 10378"/>
                <a:gd name="connsiteX117" fmla="*/ 10058 w 11927"/>
                <a:gd name="connsiteY117" fmla="*/ 9213 h 10378"/>
                <a:gd name="connsiteX118" fmla="*/ 10093 w 11927"/>
                <a:gd name="connsiteY118" fmla="*/ 9256 h 10378"/>
                <a:gd name="connsiteX119" fmla="*/ 10093 w 11927"/>
                <a:gd name="connsiteY119" fmla="*/ 9384 h 10378"/>
                <a:gd name="connsiteX120" fmla="*/ 10125 w 11927"/>
                <a:gd name="connsiteY120" fmla="*/ 9516 h 10378"/>
                <a:gd name="connsiteX121" fmla="*/ 10125 w 11927"/>
                <a:gd name="connsiteY12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444 w 11927"/>
                <a:gd name="connsiteY61" fmla="*/ 8091 h 10378"/>
                <a:gd name="connsiteX62" fmla="*/ 6275 w 11927"/>
                <a:gd name="connsiteY62" fmla="*/ 8221 h 10378"/>
                <a:gd name="connsiteX63" fmla="*/ 6544 w 11927"/>
                <a:gd name="connsiteY63" fmla="*/ 9084 h 10378"/>
                <a:gd name="connsiteX64" fmla="*/ 7762 w 11927"/>
                <a:gd name="connsiteY64" fmla="*/ 9473 h 10378"/>
                <a:gd name="connsiteX65" fmla="*/ 7762 w 11927"/>
                <a:gd name="connsiteY65" fmla="*/ 9516 h 10378"/>
                <a:gd name="connsiteX66" fmla="*/ 7795 w 11927"/>
                <a:gd name="connsiteY66" fmla="*/ 9559 h 10378"/>
                <a:gd name="connsiteX67" fmla="*/ 7864 w 11927"/>
                <a:gd name="connsiteY67" fmla="*/ 9646 h 10378"/>
                <a:gd name="connsiteX68" fmla="*/ 7897 w 11927"/>
                <a:gd name="connsiteY68" fmla="*/ 9774 h 10378"/>
                <a:gd name="connsiteX69" fmla="*/ 7964 w 11927"/>
                <a:gd name="connsiteY69" fmla="*/ 9948 h 10378"/>
                <a:gd name="connsiteX70" fmla="*/ 7964 w 11927"/>
                <a:gd name="connsiteY70" fmla="*/ 10120 h 10378"/>
                <a:gd name="connsiteX71" fmla="*/ 7964 w 11927"/>
                <a:gd name="connsiteY71" fmla="*/ 10334 h 10378"/>
                <a:gd name="connsiteX72" fmla="*/ 8134 w 11927"/>
                <a:gd name="connsiteY72" fmla="*/ 10334 h 10378"/>
                <a:gd name="connsiteX73" fmla="*/ 8134 w 11927"/>
                <a:gd name="connsiteY73" fmla="*/ 9774 h 10378"/>
                <a:gd name="connsiteX74" fmla="*/ 8134 w 11927"/>
                <a:gd name="connsiteY74" fmla="*/ 9559 h 10378"/>
                <a:gd name="connsiteX75" fmla="*/ 8098 w 11927"/>
                <a:gd name="connsiteY75" fmla="*/ 9473 h 10378"/>
                <a:gd name="connsiteX76" fmla="*/ 8032 w 11927"/>
                <a:gd name="connsiteY76" fmla="*/ 9343 h 10378"/>
                <a:gd name="connsiteX77" fmla="*/ 7998 w 11927"/>
                <a:gd name="connsiteY77" fmla="*/ 9256 h 10378"/>
                <a:gd name="connsiteX78" fmla="*/ 7964 w 11927"/>
                <a:gd name="connsiteY78" fmla="*/ 9256 h 10378"/>
                <a:gd name="connsiteX79" fmla="*/ 7155 w 11927"/>
                <a:gd name="connsiteY79" fmla="*/ 8998 h 10378"/>
                <a:gd name="connsiteX80" fmla="*/ 7693 w 11927"/>
                <a:gd name="connsiteY80" fmla="*/ 8825 h 10378"/>
                <a:gd name="connsiteX81" fmla="*/ 7964 w 11927"/>
                <a:gd name="connsiteY81" fmla="*/ 8091 h 10378"/>
                <a:gd name="connsiteX82" fmla="*/ 7864 w 11927"/>
                <a:gd name="connsiteY82" fmla="*/ 8005 h 10378"/>
                <a:gd name="connsiteX83" fmla="*/ 7762 w 11927"/>
                <a:gd name="connsiteY83" fmla="*/ 7919 h 10378"/>
                <a:gd name="connsiteX84" fmla="*/ 7693 w 11927"/>
                <a:gd name="connsiteY84" fmla="*/ 7790 h 10378"/>
                <a:gd name="connsiteX85" fmla="*/ 7661 w 11927"/>
                <a:gd name="connsiteY85" fmla="*/ 7661 h 10378"/>
                <a:gd name="connsiteX86" fmla="*/ 7661 w 11927"/>
                <a:gd name="connsiteY86" fmla="*/ 7530 h 10378"/>
                <a:gd name="connsiteX87" fmla="*/ 7661 w 11927"/>
                <a:gd name="connsiteY87" fmla="*/ 7530 h 10378"/>
                <a:gd name="connsiteX88" fmla="*/ 7592 w 11927"/>
                <a:gd name="connsiteY88" fmla="*/ 7358 h 10378"/>
                <a:gd name="connsiteX89" fmla="*/ 7559 w 11927"/>
                <a:gd name="connsiteY89" fmla="*/ 6972 h 10378"/>
                <a:gd name="connsiteX90" fmla="*/ 7525 w 11927"/>
                <a:gd name="connsiteY90" fmla="*/ 6410 h 10378"/>
                <a:gd name="connsiteX91" fmla="*/ 7525 w 11927"/>
                <a:gd name="connsiteY91" fmla="*/ 5849 h 10378"/>
                <a:gd name="connsiteX92" fmla="*/ 7592 w 11927"/>
                <a:gd name="connsiteY92" fmla="*/ 5460 h 10378"/>
                <a:gd name="connsiteX93" fmla="*/ 7795 w 11927"/>
                <a:gd name="connsiteY93" fmla="*/ 5287 h 10378"/>
                <a:gd name="connsiteX94" fmla="*/ 8032 w 11927"/>
                <a:gd name="connsiteY94" fmla="*/ 5159 h 10378"/>
                <a:gd name="connsiteX95" fmla="*/ 8235 w 11927"/>
                <a:gd name="connsiteY95" fmla="*/ 5116 h 10378"/>
                <a:gd name="connsiteX96" fmla="*/ 8335 w 11927"/>
                <a:gd name="connsiteY96" fmla="*/ 5116 h 10378"/>
                <a:gd name="connsiteX97" fmla="*/ 8335 w 11927"/>
                <a:gd name="connsiteY97" fmla="*/ 5116 h 10378"/>
                <a:gd name="connsiteX98" fmla="*/ 8438 w 11927"/>
                <a:gd name="connsiteY98" fmla="*/ 5116 h 10378"/>
                <a:gd name="connsiteX99" fmla="*/ 8639 w 11927"/>
                <a:gd name="connsiteY99" fmla="*/ 5159 h 10378"/>
                <a:gd name="connsiteX100" fmla="*/ 8909 w 11927"/>
                <a:gd name="connsiteY100" fmla="*/ 5287 h 10378"/>
                <a:gd name="connsiteX101" fmla="*/ 9113 w 11927"/>
                <a:gd name="connsiteY101" fmla="*/ 5460 h 10378"/>
                <a:gd name="connsiteX102" fmla="*/ 9213 w 11927"/>
                <a:gd name="connsiteY102" fmla="*/ 5849 h 10378"/>
                <a:gd name="connsiteX103" fmla="*/ 9180 w 11927"/>
                <a:gd name="connsiteY103" fmla="*/ 6410 h 10378"/>
                <a:gd name="connsiteX104" fmla="*/ 9113 w 11927"/>
                <a:gd name="connsiteY104" fmla="*/ 6972 h 10378"/>
                <a:gd name="connsiteX105" fmla="*/ 9078 w 11927"/>
                <a:gd name="connsiteY105" fmla="*/ 7358 h 10378"/>
                <a:gd name="connsiteX106" fmla="*/ 9078 w 11927"/>
                <a:gd name="connsiteY106" fmla="*/ 7530 h 10378"/>
                <a:gd name="connsiteX107" fmla="*/ 9078 w 11927"/>
                <a:gd name="connsiteY107" fmla="*/ 7530 h 10378"/>
                <a:gd name="connsiteX108" fmla="*/ 9011 w 11927"/>
                <a:gd name="connsiteY108" fmla="*/ 7661 h 10378"/>
                <a:gd name="connsiteX109" fmla="*/ 8978 w 11927"/>
                <a:gd name="connsiteY109" fmla="*/ 7790 h 10378"/>
                <a:gd name="connsiteX110" fmla="*/ 8909 w 11927"/>
                <a:gd name="connsiteY110" fmla="*/ 7919 h 10378"/>
                <a:gd name="connsiteX111" fmla="*/ 8877 w 11927"/>
                <a:gd name="connsiteY111" fmla="*/ 8005 h 10378"/>
                <a:gd name="connsiteX112" fmla="*/ 8775 w 11927"/>
                <a:gd name="connsiteY112" fmla="*/ 8091 h 10378"/>
                <a:gd name="connsiteX113" fmla="*/ 8978 w 11927"/>
                <a:gd name="connsiteY113" fmla="*/ 8825 h 10378"/>
                <a:gd name="connsiteX114" fmla="*/ 9992 w 11927"/>
                <a:gd name="connsiteY114" fmla="*/ 9126 h 10378"/>
                <a:gd name="connsiteX115" fmla="*/ 9992 w 11927"/>
                <a:gd name="connsiteY115" fmla="*/ 9126 h 10378"/>
                <a:gd name="connsiteX116" fmla="*/ 10058 w 11927"/>
                <a:gd name="connsiteY116" fmla="*/ 9213 h 10378"/>
                <a:gd name="connsiteX117" fmla="*/ 10093 w 11927"/>
                <a:gd name="connsiteY117" fmla="*/ 9256 h 10378"/>
                <a:gd name="connsiteX118" fmla="*/ 10093 w 11927"/>
                <a:gd name="connsiteY118" fmla="*/ 9384 h 10378"/>
                <a:gd name="connsiteX119" fmla="*/ 10125 w 11927"/>
                <a:gd name="connsiteY119" fmla="*/ 9516 h 10378"/>
                <a:gd name="connsiteX120" fmla="*/ 10125 w 11927"/>
                <a:gd name="connsiteY12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275 w 11927"/>
                <a:gd name="connsiteY61" fmla="*/ 8221 h 10378"/>
                <a:gd name="connsiteX62" fmla="*/ 6544 w 11927"/>
                <a:gd name="connsiteY62" fmla="*/ 9084 h 10378"/>
                <a:gd name="connsiteX63" fmla="*/ 7762 w 11927"/>
                <a:gd name="connsiteY63" fmla="*/ 9473 h 10378"/>
                <a:gd name="connsiteX64" fmla="*/ 7762 w 11927"/>
                <a:gd name="connsiteY64" fmla="*/ 9516 h 10378"/>
                <a:gd name="connsiteX65" fmla="*/ 7795 w 11927"/>
                <a:gd name="connsiteY65" fmla="*/ 9559 h 10378"/>
                <a:gd name="connsiteX66" fmla="*/ 7864 w 11927"/>
                <a:gd name="connsiteY66" fmla="*/ 9646 h 10378"/>
                <a:gd name="connsiteX67" fmla="*/ 7897 w 11927"/>
                <a:gd name="connsiteY67" fmla="*/ 9774 h 10378"/>
                <a:gd name="connsiteX68" fmla="*/ 7964 w 11927"/>
                <a:gd name="connsiteY68" fmla="*/ 9948 h 10378"/>
                <a:gd name="connsiteX69" fmla="*/ 7964 w 11927"/>
                <a:gd name="connsiteY69" fmla="*/ 10120 h 10378"/>
                <a:gd name="connsiteX70" fmla="*/ 7964 w 11927"/>
                <a:gd name="connsiteY70" fmla="*/ 10334 h 10378"/>
                <a:gd name="connsiteX71" fmla="*/ 8134 w 11927"/>
                <a:gd name="connsiteY71" fmla="*/ 10334 h 10378"/>
                <a:gd name="connsiteX72" fmla="*/ 8134 w 11927"/>
                <a:gd name="connsiteY72" fmla="*/ 9774 h 10378"/>
                <a:gd name="connsiteX73" fmla="*/ 8134 w 11927"/>
                <a:gd name="connsiteY73" fmla="*/ 9559 h 10378"/>
                <a:gd name="connsiteX74" fmla="*/ 8098 w 11927"/>
                <a:gd name="connsiteY74" fmla="*/ 9473 h 10378"/>
                <a:gd name="connsiteX75" fmla="*/ 8032 w 11927"/>
                <a:gd name="connsiteY75" fmla="*/ 9343 h 10378"/>
                <a:gd name="connsiteX76" fmla="*/ 7998 w 11927"/>
                <a:gd name="connsiteY76" fmla="*/ 9256 h 10378"/>
                <a:gd name="connsiteX77" fmla="*/ 7964 w 11927"/>
                <a:gd name="connsiteY77" fmla="*/ 9256 h 10378"/>
                <a:gd name="connsiteX78" fmla="*/ 7155 w 11927"/>
                <a:gd name="connsiteY78" fmla="*/ 8998 h 10378"/>
                <a:gd name="connsiteX79" fmla="*/ 7693 w 11927"/>
                <a:gd name="connsiteY79" fmla="*/ 8825 h 10378"/>
                <a:gd name="connsiteX80" fmla="*/ 7964 w 11927"/>
                <a:gd name="connsiteY80" fmla="*/ 8091 h 10378"/>
                <a:gd name="connsiteX81" fmla="*/ 7864 w 11927"/>
                <a:gd name="connsiteY81" fmla="*/ 8005 h 10378"/>
                <a:gd name="connsiteX82" fmla="*/ 7762 w 11927"/>
                <a:gd name="connsiteY82" fmla="*/ 7919 h 10378"/>
                <a:gd name="connsiteX83" fmla="*/ 7693 w 11927"/>
                <a:gd name="connsiteY83" fmla="*/ 7790 h 10378"/>
                <a:gd name="connsiteX84" fmla="*/ 7661 w 11927"/>
                <a:gd name="connsiteY84" fmla="*/ 7661 h 10378"/>
                <a:gd name="connsiteX85" fmla="*/ 7661 w 11927"/>
                <a:gd name="connsiteY85" fmla="*/ 7530 h 10378"/>
                <a:gd name="connsiteX86" fmla="*/ 7661 w 11927"/>
                <a:gd name="connsiteY86" fmla="*/ 7530 h 10378"/>
                <a:gd name="connsiteX87" fmla="*/ 7592 w 11927"/>
                <a:gd name="connsiteY87" fmla="*/ 7358 h 10378"/>
                <a:gd name="connsiteX88" fmla="*/ 7559 w 11927"/>
                <a:gd name="connsiteY88" fmla="*/ 6972 h 10378"/>
                <a:gd name="connsiteX89" fmla="*/ 7525 w 11927"/>
                <a:gd name="connsiteY89" fmla="*/ 6410 h 10378"/>
                <a:gd name="connsiteX90" fmla="*/ 7525 w 11927"/>
                <a:gd name="connsiteY90" fmla="*/ 5849 h 10378"/>
                <a:gd name="connsiteX91" fmla="*/ 7592 w 11927"/>
                <a:gd name="connsiteY91" fmla="*/ 5460 h 10378"/>
                <a:gd name="connsiteX92" fmla="*/ 7795 w 11927"/>
                <a:gd name="connsiteY92" fmla="*/ 5287 h 10378"/>
                <a:gd name="connsiteX93" fmla="*/ 8032 w 11927"/>
                <a:gd name="connsiteY93" fmla="*/ 5159 h 10378"/>
                <a:gd name="connsiteX94" fmla="*/ 8235 w 11927"/>
                <a:gd name="connsiteY94" fmla="*/ 5116 h 10378"/>
                <a:gd name="connsiteX95" fmla="*/ 8335 w 11927"/>
                <a:gd name="connsiteY95" fmla="*/ 5116 h 10378"/>
                <a:gd name="connsiteX96" fmla="*/ 8335 w 11927"/>
                <a:gd name="connsiteY96" fmla="*/ 5116 h 10378"/>
                <a:gd name="connsiteX97" fmla="*/ 8438 w 11927"/>
                <a:gd name="connsiteY97" fmla="*/ 5116 h 10378"/>
                <a:gd name="connsiteX98" fmla="*/ 8639 w 11927"/>
                <a:gd name="connsiteY98" fmla="*/ 5159 h 10378"/>
                <a:gd name="connsiteX99" fmla="*/ 8909 w 11927"/>
                <a:gd name="connsiteY99" fmla="*/ 5287 h 10378"/>
                <a:gd name="connsiteX100" fmla="*/ 9113 w 11927"/>
                <a:gd name="connsiteY100" fmla="*/ 5460 h 10378"/>
                <a:gd name="connsiteX101" fmla="*/ 9213 w 11927"/>
                <a:gd name="connsiteY101" fmla="*/ 5849 h 10378"/>
                <a:gd name="connsiteX102" fmla="*/ 9180 w 11927"/>
                <a:gd name="connsiteY102" fmla="*/ 6410 h 10378"/>
                <a:gd name="connsiteX103" fmla="*/ 9113 w 11927"/>
                <a:gd name="connsiteY103" fmla="*/ 6972 h 10378"/>
                <a:gd name="connsiteX104" fmla="*/ 9078 w 11927"/>
                <a:gd name="connsiteY104" fmla="*/ 7358 h 10378"/>
                <a:gd name="connsiteX105" fmla="*/ 9078 w 11927"/>
                <a:gd name="connsiteY105" fmla="*/ 7530 h 10378"/>
                <a:gd name="connsiteX106" fmla="*/ 9078 w 11927"/>
                <a:gd name="connsiteY106" fmla="*/ 7530 h 10378"/>
                <a:gd name="connsiteX107" fmla="*/ 9011 w 11927"/>
                <a:gd name="connsiteY107" fmla="*/ 7661 h 10378"/>
                <a:gd name="connsiteX108" fmla="*/ 8978 w 11927"/>
                <a:gd name="connsiteY108" fmla="*/ 7790 h 10378"/>
                <a:gd name="connsiteX109" fmla="*/ 8909 w 11927"/>
                <a:gd name="connsiteY109" fmla="*/ 7919 h 10378"/>
                <a:gd name="connsiteX110" fmla="*/ 8877 w 11927"/>
                <a:gd name="connsiteY110" fmla="*/ 8005 h 10378"/>
                <a:gd name="connsiteX111" fmla="*/ 8775 w 11927"/>
                <a:gd name="connsiteY111" fmla="*/ 8091 h 10378"/>
                <a:gd name="connsiteX112" fmla="*/ 8978 w 11927"/>
                <a:gd name="connsiteY112" fmla="*/ 8825 h 10378"/>
                <a:gd name="connsiteX113" fmla="*/ 9992 w 11927"/>
                <a:gd name="connsiteY113" fmla="*/ 9126 h 10378"/>
                <a:gd name="connsiteX114" fmla="*/ 9992 w 11927"/>
                <a:gd name="connsiteY114" fmla="*/ 9126 h 10378"/>
                <a:gd name="connsiteX115" fmla="*/ 10058 w 11927"/>
                <a:gd name="connsiteY115" fmla="*/ 9213 h 10378"/>
                <a:gd name="connsiteX116" fmla="*/ 10093 w 11927"/>
                <a:gd name="connsiteY116" fmla="*/ 9256 h 10378"/>
                <a:gd name="connsiteX117" fmla="*/ 10093 w 11927"/>
                <a:gd name="connsiteY117" fmla="*/ 9384 h 10378"/>
                <a:gd name="connsiteX118" fmla="*/ 10125 w 11927"/>
                <a:gd name="connsiteY118" fmla="*/ 9516 h 10378"/>
                <a:gd name="connsiteX119" fmla="*/ 10125 w 11927"/>
                <a:gd name="connsiteY11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714 w 11927"/>
                <a:gd name="connsiteY57" fmla="*/ 5159 h 10378"/>
                <a:gd name="connsiteX58" fmla="*/ 6816 w 11927"/>
                <a:gd name="connsiteY58" fmla="*/ 5547 h 10378"/>
                <a:gd name="connsiteX59" fmla="*/ 6478 w 11927"/>
                <a:gd name="connsiteY59" fmla="*/ 7962 h 10378"/>
                <a:gd name="connsiteX60" fmla="*/ 6275 w 11927"/>
                <a:gd name="connsiteY60" fmla="*/ 8221 h 10378"/>
                <a:gd name="connsiteX61" fmla="*/ 6544 w 11927"/>
                <a:gd name="connsiteY61" fmla="*/ 9084 h 10378"/>
                <a:gd name="connsiteX62" fmla="*/ 7762 w 11927"/>
                <a:gd name="connsiteY62" fmla="*/ 9473 h 10378"/>
                <a:gd name="connsiteX63" fmla="*/ 7762 w 11927"/>
                <a:gd name="connsiteY63" fmla="*/ 9516 h 10378"/>
                <a:gd name="connsiteX64" fmla="*/ 7795 w 11927"/>
                <a:gd name="connsiteY64" fmla="*/ 9559 h 10378"/>
                <a:gd name="connsiteX65" fmla="*/ 7864 w 11927"/>
                <a:gd name="connsiteY65" fmla="*/ 9646 h 10378"/>
                <a:gd name="connsiteX66" fmla="*/ 7897 w 11927"/>
                <a:gd name="connsiteY66" fmla="*/ 9774 h 10378"/>
                <a:gd name="connsiteX67" fmla="*/ 7964 w 11927"/>
                <a:gd name="connsiteY67" fmla="*/ 9948 h 10378"/>
                <a:gd name="connsiteX68" fmla="*/ 7964 w 11927"/>
                <a:gd name="connsiteY68" fmla="*/ 10120 h 10378"/>
                <a:gd name="connsiteX69" fmla="*/ 7964 w 11927"/>
                <a:gd name="connsiteY69" fmla="*/ 10334 h 10378"/>
                <a:gd name="connsiteX70" fmla="*/ 8134 w 11927"/>
                <a:gd name="connsiteY70" fmla="*/ 10334 h 10378"/>
                <a:gd name="connsiteX71" fmla="*/ 8134 w 11927"/>
                <a:gd name="connsiteY71" fmla="*/ 9774 h 10378"/>
                <a:gd name="connsiteX72" fmla="*/ 8134 w 11927"/>
                <a:gd name="connsiteY72" fmla="*/ 9559 h 10378"/>
                <a:gd name="connsiteX73" fmla="*/ 8098 w 11927"/>
                <a:gd name="connsiteY73" fmla="*/ 9473 h 10378"/>
                <a:gd name="connsiteX74" fmla="*/ 8032 w 11927"/>
                <a:gd name="connsiteY74" fmla="*/ 9343 h 10378"/>
                <a:gd name="connsiteX75" fmla="*/ 7998 w 11927"/>
                <a:gd name="connsiteY75" fmla="*/ 9256 h 10378"/>
                <a:gd name="connsiteX76" fmla="*/ 7964 w 11927"/>
                <a:gd name="connsiteY76" fmla="*/ 9256 h 10378"/>
                <a:gd name="connsiteX77" fmla="*/ 7155 w 11927"/>
                <a:gd name="connsiteY77" fmla="*/ 8998 h 10378"/>
                <a:gd name="connsiteX78" fmla="*/ 7693 w 11927"/>
                <a:gd name="connsiteY78" fmla="*/ 8825 h 10378"/>
                <a:gd name="connsiteX79" fmla="*/ 7964 w 11927"/>
                <a:gd name="connsiteY79" fmla="*/ 8091 h 10378"/>
                <a:gd name="connsiteX80" fmla="*/ 7864 w 11927"/>
                <a:gd name="connsiteY80" fmla="*/ 8005 h 10378"/>
                <a:gd name="connsiteX81" fmla="*/ 7762 w 11927"/>
                <a:gd name="connsiteY81" fmla="*/ 7919 h 10378"/>
                <a:gd name="connsiteX82" fmla="*/ 7693 w 11927"/>
                <a:gd name="connsiteY82" fmla="*/ 7790 h 10378"/>
                <a:gd name="connsiteX83" fmla="*/ 7661 w 11927"/>
                <a:gd name="connsiteY83" fmla="*/ 7661 h 10378"/>
                <a:gd name="connsiteX84" fmla="*/ 7661 w 11927"/>
                <a:gd name="connsiteY84" fmla="*/ 7530 h 10378"/>
                <a:gd name="connsiteX85" fmla="*/ 7661 w 11927"/>
                <a:gd name="connsiteY85" fmla="*/ 7530 h 10378"/>
                <a:gd name="connsiteX86" fmla="*/ 7592 w 11927"/>
                <a:gd name="connsiteY86" fmla="*/ 7358 h 10378"/>
                <a:gd name="connsiteX87" fmla="*/ 7559 w 11927"/>
                <a:gd name="connsiteY87" fmla="*/ 6972 h 10378"/>
                <a:gd name="connsiteX88" fmla="*/ 7525 w 11927"/>
                <a:gd name="connsiteY88" fmla="*/ 6410 h 10378"/>
                <a:gd name="connsiteX89" fmla="*/ 7525 w 11927"/>
                <a:gd name="connsiteY89" fmla="*/ 5849 h 10378"/>
                <a:gd name="connsiteX90" fmla="*/ 7592 w 11927"/>
                <a:gd name="connsiteY90" fmla="*/ 5460 h 10378"/>
                <a:gd name="connsiteX91" fmla="*/ 7795 w 11927"/>
                <a:gd name="connsiteY91" fmla="*/ 5287 h 10378"/>
                <a:gd name="connsiteX92" fmla="*/ 8032 w 11927"/>
                <a:gd name="connsiteY92" fmla="*/ 5159 h 10378"/>
                <a:gd name="connsiteX93" fmla="*/ 8235 w 11927"/>
                <a:gd name="connsiteY93" fmla="*/ 5116 h 10378"/>
                <a:gd name="connsiteX94" fmla="*/ 8335 w 11927"/>
                <a:gd name="connsiteY94" fmla="*/ 5116 h 10378"/>
                <a:gd name="connsiteX95" fmla="*/ 8335 w 11927"/>
                <a:gd name="connsiteY95" fmla="*/ 5116 h 10378"/>
                <a:gd name="connsiteX96" fmla="*/ 8438 w 11927"/>
                <a:gd name="connsiteY96" fmla="*/ 5116 h 10378"/>
                <a:gd name="connsiteX97" fmla="*/ 8639 w 11927"/>
                <a:gd name="connsiteY97" fmla="*/ 5159 h 10378"/>
                <a:gd name="connsiteX98" fmla="*/ 8909 w 11927"/>
                <a:gd name="connsiteY98" fmla="*/ 5287 h 10378"/>
                <a:gd name="connsiteX99" fmla="*/ 9113 w 11927"/>
                <a:gd name="connsiteY99" fmla="*/ 5460 h 10378"/>
                <a:gd name="connsiteX100" fmla="*/ 9213 w 11927"/>
                <a:gd name="connsiteY100" fmla="*/ 5849 h 10378"/>
                <a:gd name="connsiteX101" fmla="*/ 9180 w 11927"/>
                <a:gd name="connsiteY101" fmla="*/ 6410 h 10378"/>
                <a:gd name="connsiteX102" fmla="*/ 9113 w 11927"/>
                <a:gd name="connsiteY102" fmla="*/ 6972 h 10378"/>
                <a:gd name="connsiteX103" fmla="*/ 9078 w 11927"/>
                <a:gd name="connsiteY103" fmla="*/ 7358 h 10378"/>
                <a:gd name="connsiteX104" fmla="*/ 9078 w 11927"/>
                <a:gd name="connsiteY104" fmla="*/ 7530 h 10378"/>
                <a:gd name="connsiteX105" fmla="*/ 9078 w 11927"/>
                <a:gd name="connsiteY105" fmla="*/ 7530 h 10378"/>
                <a:gd name="connsiteX106" fmla="*/ 9011 w 11927"/>
                <a:gd name="connsiteY106" fmla="*/ 7661 h 10378"/>
                <a:gd name="connsiteX107" fmla="*/ 8978 w 11927"/>
                <a:gd name="connsiteY107" fmla="*/ 7790 h 10378"/>
                <a:gd name="connsiteX108" fmla="*/ 8909 w 11927"/>
                <a:gd name="connsiteY108" fmla="*/ 7919 h 10378"/>
                <a:gd name="connsiteX109" fmla="*/ 8877 w 11927"/>
                <a:gd name="connsiteY109" fmla="*/ 8005 h 10378"/>
                <a:gd name="connsiteX110" fmla="*/ 8775 w 11927"/>
                <a:gd name="connsiteY110" fmla="*/ 8091 h 10378"/>
                <a:gd name="connsiteX111" fmla="*/ 8978 w 11927"/>
                <a:gd name="connsiteY111" fmla="*/ 8825 h 10378"/>
                <a:gd name="connsiteX112" fmla="*/ 9992 w 11927"/>
                <a:gd name="connsiteY112" fmla="*/ 9126 h 10378"/>
                <a:gd name="connsiteX113" fmla="*/ 9992 w 11927"/>
                <a:gd name="connsiteY113" fmla="*/ 9126 h 10378"/>
                <a:gd name="connsiteX114" fmla="*/ 10058 w 11927"/>
                <a:gd name="connsiteY114" fmla="*/ 9213 h 10378"/>
                <a:gd name="connsiteX115" fmla="*/ 10093 w 11927"/>
                <a:gd name="connsiteY115" fmla="*/ 9256 h 10378"/>
                <a:gd name="connsiteX116" fmla="*/ 10093 w 11927"/>
                <a:gd name="connsiteY116" fmla="*/ 9384 h 10378"/>
                <a:gd name="connsiteX117" fmla="*/ 10125 w 11927"/>
                <a:gd name="connsiteY117" fmla="*/ 9516 h 10378"/>
                <a:gd name="connsiteX118" fmla="*/ 10125 w 11927"/>
                <a:gd name="connsiteY11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701 w 11927"/>
                <a:gd name="connsiteY55" fmla="*/ 4598 h 10378"/>
                <a:gd name="connsiteX56" fmla="*/ 6714 w 11927"/>
                <a:gd name="connsiteY56" fmla="*/ 5159 h 10378"/>
                <a:gd name="connsiteX57" fmla="*/ 6816 w 11927"/>
                <a:gd name="connsiteY57" fmla="*/ 5547 h 10378"/>
                <a:gd name="connsiteX58" fmla="*/ 6478 w 11927"/>
                <a:gd name="connsiteY58" fmla="*/ 7962 h 10378"/>
                <a:gd name="connsiteX59" fmla="*/ 6275 w 11927"/>
                <a:gd name="connsiteY59" fmla="*/ 8221 h 10378"/>
                <a:gd name="connsiteX60" fmla="*/ 6544 w 11927"/>
                <a:gd name="connsiteY60" fmla="*/ 9084 h 10378"/>
                <a:gd name="connsiteX61" fmla="*/ 7762 w 11927"/>
                <a:gd name="connsiteY61" fmla="*/ 9473 h 10378"/>
                <a:gd name="connsiteX62" fmla="*/ 7762 w 11927"/>
                <a:gd name="connsiteY62" fmla="*/ 9516 h 10378"/>
                <a:gd name="connsiteX63" fmla="*/ 7795 w 11927"/>
                <a:gd name="connsiteY63" fmla="*/ 9559 h 10378"/>
                <a:gd name="connsiteX64" fmla="*/ 7864 w 11927"/>
                <a:gd name="connsiteY64" fmla="*/ 9646 h 10378"/>
                <a:gd name="connsiteX65" fmla="*/ 7897 w 11927"/>
                <a:gd name="connsiteY65" fmla="*/ 9774 h 10378"/>
                <a:gd name="connsiteX66" fmla="*/ 7964 w 11927"/>
                <a:gd name="connsiteY66" fmla="*/ 9948 h 10378"/>
                <a:gd name="connsiteX67" fmla="*/ 7964 w 11927"/>
                <a:gd name="connsiteY67" fmla="*/ 10120 h 10378"/>
                <a:gd name="connsiteX68" fmla="*/ 7964 w 11927"/>
                <a:gd name="connsiteY68" fmla="*/ 10334 h 10378"/>
                <a:gd name="connsiteX69" fmla="*/ 8134 w 11927"/>
                <a:gd name="connsiteY69" fmla="*/ 10334 h 10378"/>
                <a:gd name="connsiteX70" fmla="*/ 8134 w 11927"/>
                <a:gd name="connsiteY70" fmla="*/ 9774 h 10378"/>
                <a:gd name="connsiteX71" fmla="*/ 8134 w 11927"/>
                <a:gd name="connsiteY71" fmla="*/ 9559 h 10378"/>
                <a:gd name="connsiteX72" fmla="*/ 8098 w 11927"/>
                <a:gd name="connsiteY72" fmla="*/ 9473 h 10378"/>
                <a:gd name="connsiteX73" fmla="*/ 8032 w 11927"/>
                <a:gd name="connsiteY73" fmla="*/ 9343 h 10378"/>
                <a:gd name="connsiteX74" fmla="*/ 7998 w 11927"/>
                <a:gd name="connsiteY74" fmla="*/ 9256 h 10378"/>
                <a:gd name="connsiteX75" fmla="*/ 7964 w 11927"/>
                <a:gd name="connsiteY75" fmla="*/ 9256 h 10378"/>
                <a:gd name="connsiteX76" fmla="*/ 7155 w 11927"/>
                <a:gd name="connsiteY76" fmla="*/ 8998 h 10378"/>
                <a:gd name="connsiteX77" fmla="*/ 7693 w 11927"/>
                <a:gd name="connsiteY77" fmla="*/ 8825 h 10378"/>
                <a:gd name="connsiteX78" fmla="*/ 7964 w 11927"/>
                <a:gd name="connsiteY78" fmla="*/ 8091 h 10378"/>
                <a:gd name="connsiteX79" fmla="*/ 7864 w 11927"/>
                <a:gd name="connsiteY79" fmla="*/ 8005 h 10378"/>
                <a:gd name="connsiteX80" fmla="*/ 7762 w 11927"/>
                <a:gd name="connsiteY80" fmla="*/ 7919 h 10378"/>
                <a:gd name="connsiteX81" fmla="*/ 7693 w 11927"/>
                <a:gd name="connsiteY81" fmla="*/ 7790 h 10378"/>
                <a:gd name="connsiteX82" fmla="*/ 7661 w 11927"/>
                <a:gd name="connsiteY82" fmla="*/ 7661 h 10378"/>
                <a:gd name="connsiteX83" fmla="*/ 7661 w 11927"/>
                <a:gd name="connsiteY83" fmla="*/ 7530 h 10378"/>
                <a:gd name="connsiteX84" fmla="*/ 7661 w 11927"/>
                <a:gd name="connsiteY84" fmla="*/ 7530 h 10378"/>
                <a:gd name="connsiteX85" fmla="*/ 7592 w 11927"/>
                <a:gd name="connsiteY85" fmla="*/ 7358 h 10378"/>
                <a:gd name="connsiteX86" fmla="*/ 7559 w 11927"/>
                <a:gd name="connsiteY86" fmla="*/ 6972 h 10378"/>
                <a:gd name="connsiteX87" fmla="*/ 7525 w 11927"/>
                <a:gd name="connsiteY87" fmla="*/ 6410 h 10378"/>
                <a:gd name="connsiteX88" fmla="*/ 7525 w 11927"/>
                <a:gd name="connsiteY88" fmla="*/ 5849 h 10378"/>
                <a:gd name="connsiteX89" fmla="*/ 7592 w 11927"/>
                <a:gd name="connsiteY89" fmla="*/ 5460 h 10378"/>
                <a:gd name="connsiteX90" fmla="*/ 7795 w 11927"/>
                <a:gd name="connsiteY90" fmla="*/ 5287 h 10378"/>
                <a:gd name="connsiteX91" fmla="*/ 8032 w 11927"/>
                <a:gd name="connsiteY91" fmla="*/ 5159 h 10378"/>
                <a:gd name="connsiteX92" fmla="*/ 8235 w 11927"/>
                <a:gd name="connsiteY92" fmla="*/ 5116 h 10378"/>
                <a:gd name="connsiteX93" fmla="*/ 8335 w 11927"/>
                <a:gd name="connsiteY93" fmla="*/ 5116 h 10378"/>
                <a:gd name="connsiteX94" fmla="*/ 8335 w 11927"/>
                <a:gd name="connsiteY94" fmla="*/ 5116 h 10378"/>
                <a:gd name="connsiteX95" fmla="*/ 8438 w 11927"/>
                <a:gd name="connsiteY95" fmla="*/ 5116 h 10378"/>
                <a:gd name="connsiteX96" fmla="*/ 8639 w 11927"/>
                <a:gd name="connsiteY96" fmla="*/ 5159 h 10378"/>
                <a:gd name="connsiteX97" fmla="*/ 8909 w 11927"/>
                <a:gd name="connsiteY97" fmla="*/ 5287 h 10378"/>
                <a:gd name="connsiteX98" fmla="*/ 9113 w 11927"/>
                <a:gd name="connsiteY98" fmla="*/ 5460 h 10378"/>
                <a:gd name="connsiteX99" fmla="*/ 9213 w 11927"/>
                <a:gd name="connsiteY99" fmla="*/ 5849 h 10378"/>
                <a:gd name="connsiteX100" fmla="*/ 9180 w 11927"/>
                <a:gd name="connsiteY100" fmla="*/ 6410 h 10378"/>
                <a:gd name="connsiteX101" fmla="*/ 9113 w 11927"/>
                <a:gd name="connsiteY101" fmla="*/ 6972 h 10378"/>
                <a:gd name="connsiteX102" fmla="*/ 9078 w 11927"/>
                <a:gd name="connsiteY102" fmla="*/ 7358 h 10378"/>
                <a:gd name="connsiteX103" fmla="*/ 9078 w 11927"/>
                <a:gd name="connsiteY103" fmla="*/ 7530 h 10378"/>
                <a:gd name="connsiteX104" fmla="*/ 9078 w 11927"/>
                <a:gd name="connsiteY104" fmla="*/ 7530 h 10378"/>
                <a:gd name="connsiteX105" fmla="*/ 9011 w 11927"/>
                <a:gd name="connsiteY105" fmla="*/ 7661 h 10378"/>
                <a:gd name="connsiteX106" fmla="*/ 8978 w 11927"/>
                <a:gd name="connsiteY106" fmla="*/ 7790 h 10378"/>
                <a:gd name="connsiteX107" fmla="*/ 8909 w 11927"/>
                <a:gd name="connsiteY107" fmla="*/ 7919 h 10378"/>
                <a:gd name="connsiteX108" fmla="*/ 8877 w 11927"/>
                <a:gd name="connsiteY108" fmla="*/ 8005 h 10378"/>
                <a:gd name="connsiteX109" fmla="*/ 8775 w 11927"/>
                <a:gd name="connsiteY109" fmla="*/ 8091 h 10378"/>
                <a:gd name="connsiteX110" fmla="*/ 8978 w 11927"/>
                <a:gd name="connsiteY110" fmla="*/ 8825 h 10378"/>
                <a:gd name="connsiteX111" fmla="*/ 9992 w 11927"/>
                <a:gd name="connsiteY111" fmla="*/ 9126 h 10378"/>
                <a:gd name="connsiteX112" fmla="*/ 9992 w 11927"/>
                <a:gd name="connsiteY112" fmla="*/ 9126 h 10378"/>
                <a:gd name="connsiteX113" fmla="*/ 10058 w 11927"/>
                <a:gd name="connsiteY113" fmla="*/ 9213 h 10378"/>
                <a:gd name="connsiteX114" fmla="*/ 10093 w 11927"/>
                <a:gd name="connsiteY114" fmla="*/ 9256 h 10378"/>
                <a:gd name="connsiteX115" fmla="*/ 10093 w 11927"/>
                <a:gd name="connsiteY115" fmla="*/ 9384 h 10378"/>
                <a:gd name="connsiteX116" fmla="*/ 10125 w 11927"/>
                <a:gd name="connsiteY116" fmla="*/ 9516 h 10378"/>
                <a:gd name="connsiteX117" fmla="*/ 10125 w 11927"/>
                <a:gd name="connsiteY11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823 w 11927"/>
                <a:gd name="connsiteY52" fmla="*/ 5159 h 10378"/>
                <a:gd name="connsiteX53" fmla="*/ 5802 w 11927"/>
                <a:gd name="connsiteY53" fmla="*/ 4572 h 10378"/>
                <a:gd name="connsiteX54" fmla="*/ 6714 w 11927"/>
                <a:gd name="connsiteY54" fmla="*/ 5159 h 10378"/>
                <a:gd name="connsiteX55" fmla="*/ 6478 w 11927"/>
                <a:gd name="connsiteY55" fmla="*/ 7962 h 10378"/>
                <a:gd name="connsiteX56" fmla="*/ 6275 w 11927"/>
                <a:gd name="connsiteY56" fmla="*/ 8221 h 10378"/>
                <a:gd name="connsiteX57" fmla="*/ 6544 w 11927"/>
                <a:gd name="connsiteY57" fmla="*/ 9084 h 10378"/>
                <a:gd name="connsiteX58" fmla="*/ 7762 w 11927"/>
                <a:gd name="connsiteY58" fmla="*/ 9473 h 10378"/>
                <a:gd name="connsiteX59" fmla="*/ 7762 w 11927"/>
                <a:gd name="connsiteY59" fmla="*/ 9516 h 10378"/>
                <a:gd name="connsiteX60" fmla="*/ 7795 w 11927"/>
                <a:gd name="connsiteY60" fmla="*/ 9559 h 10378"/>
                <a:gd name="connsiteX61" fmla="*/ 7864 w 11927"/>
                <a:gd name="connsiteY61" fmla="*/ 9646 h 10378"/>
                <a:gd name="connsiteX62" fmla="*/ 7897 w 11927"/>
                <a:gd name="connsiteY62" fmla="*/ 9774 h 10378"/>
                <a:gd name="connsiteX63" fmla="*/ 7964 w 11927"/>
                <a:gd name="connsiteY63" fmla="*/ 9948 h 10378"/>
                <a:gd name="connsiteX64" fmla="*/ 7964 w 11927"/>
                <a:gd name="connsiteY64" fmla="*/ 10120 h 10378"/>
                <a:gd name="connsiteX65" fmla="*/ 7964 w 11927"/>
                <a:gd name="connsiteY65" fmla="*/ 10334 h 10378"/>
                <a:gd name="connsiteX66" fmla="*/ 8134 w 11927"/>
                <a:gd name="connsiteY66" fmla="*/ 10334 h 10378"/>
                <a:gd name="connsiteX67" fmla="*/ 8134 w 11927"/>
                <a:gd name="connsiteY67" fmla="*/ 9774 h 10378"/>
                <a:gd name="connsiteX68" fmla="*/ 8134 w 11927"/>
                <a:gd name="connsiteY68" fmla="*/ 9559 h 10378"/>
                <a:gd name="connsiteX69" fmla="*/ 8098 w 11927"/>
                <a:gd name="connsiteY69" fmla="*/ 9473 h 10378"/>
                <a:gd name="connsiteX70" fmla="*/ 8032 w 11927"/>
                <a:gd name="connsiteY70" fmla="*/ 9343 h 10378"/>
                <a:gd name="connsiteX71" fmla="*/ 7998 w 11927"/>
                <a:gd name="connsiteY71" fmla="*/ 9256 h 10378"/>
                <a:gd name="connsiteX72" fmla="*/ 7964 w 11927"/>
                <a:gd name="connsiteY72" fmla="*/ 9256 h 10378"/>
                <a:gd name="connsiteX73" fmla="*/ 7155 w 11927"/>
                <a:gd name="connsiteY73" fmla="*/ 8998 h 10378"/>
                <a:gd name="connsiteX74" fmla="*/ 7693 w 11927"/>
                <a:gd name="connsiteY74" fmla="*/ 8825 h 10378"/>
                <a:gd name="connsiteX75" fmla="*/ 7964 w 11927"/>
                <a:gd name="connsiteY75" fmla="*/ 8091 h 10378"/>
                <a:gd name="connsiteX76" fmla="*/ 7864 w 11927"/>
                <a:gd name="connsiteY76" fmla="*/ 8005 h 10378"/>
                <a:gd name="connsiteX77" fmla="*/ 7762 w 11927"/>
                <a:gd name="connsiteY77" fmla="*/ 7919 h 10378"/>
                <a:gd name="connsiteX78" fmla="*/ 7693 w 11927"/>
                <a:gd name="connsiteY78" fmla="*/ 7790 h 10378"/>
                <a:gd name="connsiteX79" fmla="*/ 7661 w 11927"/>
                <a:gd name="connsiteY79" fmla="*/ 7661 h 10378"/>
                <a:gd name="connsiteX80" fmla="*/ 7661 w 11927"/>
                <a:gd name="connsiteY80" fmla="*/ 7530 h 10378"/>
                <a:gd name="connsiteX81" fmla="*/ 7661 w 11927"/>
                <a:gd name="connsiteY81" fmla="*/ 7530 h 10378"/>
                <a:gd name="connsiteX82" fmla="*/ 7592 w 11927"/>
                <a:gd name="connsiteY82" fmla="*/ 7358 h 10378"/>
                <a:gd name="connsiteX83" fmla="*/ 7559 w 11927"/>
                <a:gd name="connsiteY83" fmla="*/ 6972 h 10378"/>
                <a:gd name="connsiteX84" fmla="*/ 7525 w 11927"/>
                <a:gd name="connsiteY84" fmla="*/ 6410 h 10378"/>
                <a:gd name="connsiteX85" fmla="*/ 7525 w 11927"/>
                <a:gd name="connsiteY85" fmla="*/ 5849 h 10378"/>
                <a:gd name="connsiteX86" fmla="*/ 7592 w 11927"/>
                <a:gd name="connsiteY86" fmla="*/ 5460 h 10378"/>
                <a:gd name="connsiteX87" fmla="*/ 7795 w 11927"/>
                <a:gd name="connsiteY87" fmla="*/ 5287 h 10378"/>
                <a:gd name="connsiteX88" fmla="*/ 8032 w 11927"/>
                <a:gd name="connsiteY88" fmla="*/ 5159 h 10378"/>
                <a:gd name="connsiteX89" fmla="*/ 8235 w 11927"/>
                <a:gd name="connsiteY89" fmla="*/ 5116 h 10378"/>
                <a:gd name="connsiteX90" fmla="*/ 8335 w 11927"/>
                <a:gd name="connsiteY90" fmla="*/ 5116 h 10378"/>
                <a:gd name="connsiteX91" fmla="*/ 8335 w 11927"/>
                <a:gd name="connsiteY91" fmla="*/ 5116 h 10378"/>
                <a:gd name="connsiteX92" fmla="*/ 8438 w 11927"/>
                <a:gd name="connsiteY92" fmla="*/ 5116 h 10378"/>
                <a:gd name="connsiteX93" fmla="*/ 8639 w 11927"/>
                <a:gd name="connsiteY93" fmla="*/ 5159 h 10378"/>
                <a:gd name="connsiteX94" fmla="*/ 8909 w 11927"/>
                <a:gd name="connsiteY94" fmla="*/ 5287 h 10378"/>
                <a:gd name="connsiteX95" fmla="*/ 9113 w 11927"/>
                <a:gd name="connsiteY95" fmla="*/ 5460 h 10378"/>
                <a:gd name="connsiteX96" fmla="*/ 9213 w 11927"/>
                <a:gd name="connsiteY96" fmla="*/ 5849 h 10378"/>
                <a:gd name="connsiteX97" fmla="*/ 9180 w 11927"/>
                <a:gd name="connsiteY97" fmla="*/ 6410 h 10378"/>
                <a:gd name="connsiteX98" fmla="*/ 9113 w 11927"/>
                <a:gd name="connsiteY98" fmla="*/ 6972 h 10378"/>
                <a:gd name="connsiteX99" fmla="*/ 9078 w 11927"/>
                <a:gd name="connsiteY99" fmla="*/ 7358 h 10378"/>
                <a:gd name="connsiteX100" fmla="*/ 9078 w 11927"/>
                <a:gd name="connsiteY100" fmla="*/ 7530 h 10378"/>
                <a:gd name="connsiteX101" fmla="*/ 9078 w 11927"/>
                <a:gd name="connsiteY101" fmla="*/ 7530 h 10378"/>
                <a:gd name="connsiteX102" fmla="*/ 9011 w 11927"/>
                <a:gd name="connsiteY102" fmla="*/ 7661 h 10378"/>
                <a:gd name="connsiteX103" fmla="*/ 8978 w 11927"/>
                <a:gd name="connsiteY103" fmla="*/ 7790 h 10378"/>
                <a:gd name="connsiteX104" fmla="*/ 8909 w 11927"/>
                <a:gd name="connsiteY104" fmla="*/ 7919 h 10378"/>
                <a:gd name="connsiteX105" fmla="*/ 8877 w 11927"/>
                <a:gd name="connsiteY105" fmla="*/ 8005 h 10378"/>
                <a:gd name="connsiteX106" fmla="*/ 8775 w 11927"/>
                <a:gd name="connsiteY106" fmla="*/ 8091 h 10378"/>
                <a:gd name="connsiteX107" fmla="*/ 8978 w 11927"/>
                <a:gd name="connsiteY107" fmla="*/ 8825 h 10378"/>
                <a:gd name="connsiteX108" fmla="*/ 9992 w 11927"/>
                <a:gd name="connsiteY108" fmla="*/ 9126 h 10378"/>
                <a:gd name="connsiteX109" fmla="*/ 9992 w 11927"/>
                <a:gd name="connsiteY109" fmla="*/ 9126 h 10378"/>
                <a:gd name="connsiteX110" fmla="*/ 10058 w 11927"/>
                <a:gd name="connsiteY110" fmla="*/ 9213 h 10378"/>
                <a:gd name="connsiteX111" fmla="*/ 10093 w 11927"/>
                <a:gd name="connsiteY111" fmla="*/ 9256 h 10378"/>
                <a:gd name="connsiteX112" fmla="*/ 10093 w 11927"/>
                <a:gd name="connsiteY112" fmla="*/ 9384 h 10378"/>
                <a:gd name="connsiteX113" fmla="*/ 10125 w 11927"/>
                <a:gd name="connsiteY113" fmla="*/ 9516 h 10378"/>
                <a:gd name="connsiteX114" fmla="*/ 10125 w 11927"/>
                <a:gd name="connsiteY11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676 w 11927"/>
                <a:gd name="connsiteY38" fmla="*/ 8091 h 10378"/>
                <a:gd name="connsiteX39" fmla="*/ 3844 w 11927"/>
                <a:gd name="connsiteY39" fmla="*/ 8825 h 10378"/>
                <a:gd name="connsiteX40" fmla="*/ 4384 w 11927"/>
                <a:gd name="connsiteY40" fmla="*/ 8998 h 10378"/>
                <a:gd name="connsiteX41" fmla="*/ 3608 w 11927"/>
                <a:gd name="connsiteY41" fmla="*/ 9256 h 10378"/>
                <a:gd name="connsiteX42" fmla="*/ 3574 w 11927"/>
                <a:gd name="connsiteY42" fmla="*/ 9256 h 10378"/>
                <a:gd name="connsiteX43" fmla="*/ 3406 w 11927"/>
                <a:gd name="connsiteY43" fmla="*/ 9774 h 10378"/>
                <a:gd name="connsiteX44" fmla="*/ 3406 w 11927"/>
                <a:gd name="connsiteY44" fmla="*/ 10378 h 10378"/>
                <a:gd name="connsiteX45" fmla="*/ 3676 w 11927"/>
                <a:gd name="connsiteY45" fmla="*/ 10378 h 10378"/>
                <a:gd name="connsiteX46" fmla="*/ 3676 w 11927"/>
                <a:gd name="connsiteY46" fmla="*/ 9948 h 10378"/>
                <a:gd name="connsiteX47" fmla="*/ 3809 w 11927"/>
                <a:gd name="connsiteY47" fmla="*/ 9473 h 10378"/>
                <a:gd name="connsiteX48" fmla="*/ 5025 w 11927"/>
                <a:gd name="connsiteY48" fmla="*/ 9084 h 10378"/>
                <a:gd name="connsiteX49" fmla="*/ 5263 w 11927"/>
                <a:gd name="connsiteY49" fmla="*/ 8221 h 10378"/>
                <a:gd name="connsiteX50" fmla="*/ 5060 w 11927"/>
                <a:gd name="connsiteY50" fmla="*/ 7962 h 10378"/>
                <a:gd name="connsiteX51" fmla="*/ 4823 w 11927"/>
                <a:gd name="connsiteY51" fmla="*/ 5159 h 10378"/>
                <a:gd name="connsiteX52" fmla="*/ 5802 w 11927"/>
                <a:gd name="connsiteY52" fmla="*/ 4572 h 10378"/>
                <a:gd name="connsiteX53" fmla="*/ 6714 w 11927"/>
                <a:gd name="connsiteY53" fmla="*/ 5159 h 10378"/>
                <a:gd name="connsiteX54" fmla="*/ 6478 w 11927"/>
                <a:gd name="connsiteY54" fmla="*/ 7962 h 10378"/>
                <a:gd name="connsiteX55" fmla="*/ 6275 w 11927"/>
                <a:gd name="connsiteY55" fmla="*/ 8221 h 10378"/>
                <a:gd name="connsiteX56" fmla="*/ 6544 w 11927"/>
                <a:gd name="connsiteY56" fmla="*/ 9084 h 10378"/>
                <a:gd name="connsiteX57" fmla="*/ 7762 w 11927"/>
                <a:gd name="connsiteY57" fmla="*/ 9473 h 10378"/>
                <a:gd name="connsiteX58" fmla="*/ 7762 w 11927"/>
                <a:gd name="connsiteY58" fmla="*/ 9516 h 10378"/>
                <a:gd name="connsiteX59" fmla="*/ 7795 w 11927"/>
                <a:gd name="connsiteY59" fmla="*/ 9559 h 10378"/>
                <a:gd name="connsiteX60" fmla="*/ 7864 w 11927"/>
                <a:gd name="connsiteY60" fmla="*/ 9646 h 10378"/>
                <a:gd name="connsiteX61" fmla="*/ 7897 w 11927"/>
                <a:gd name="connsiteY61" fmla="*/ 9774 h 10378"/>
                <a:gd name="connsiteX62" fmla="*/ 7964 w 11927"/>
                <a:gd name="connsiteY62" fmla="*/ 9948 h 10378"/>
                <a:gd name="connsiteX63" fmla="*/ 7964 w 11927"/>
                <a:gd name="connsiteY63" fmla="*/ 10120 h 10378"/>
                <a:gd name="connsiteX64" fmla="*/ 7964 w 11927"/>
                <a:gd name="connsiteY64" fmla="*/ 10334 h 10378"/>
                <a:gd name="connsiteX65" fmla="*/ 8134 w 11927"/>
                <a:gd name="connsiteY65" fmla="*/ 10334 h 10378"/>
                <a:gd name="connsiteX66" fmla="*/ 8134 w 11927"/>
                <a:gd name="connsiteY66" fmla="*/ 9774 h 10378"/>
                <a:gd name="connsiteX67" fmla="*/ 8134 w 11927"/>
                <a:gd name="connsiteY67" fmla="*/ 9559 h 10378"/>
                <a:gd name="connsiteX68" fmla="*/ 8098 w 11927"/>
                <a:gd name="connsiteY68" fmla="*/ 9473 h 10378"/>
                <a:gd name="connsiteX69" fmla="*/ 8032 w 11927"/>
                <a:gd name="connsiteY69" fmla="*/ 9343 h 10378"/>
                <a:gd name="connsiteX70" fmla="*/ 7998 w 11927"/>
                <a:gd name="connsiteY70" fmla="*/ 9256 h 10378"/>
                <a:gd name="connsiteX71" fmla="*/ 7964 w 11927"/>
                <a:gd name="connsiteY71" fmla="*/ 9256 h 10378"/>
                <a:gd name="connsiteX72" fmla="*/ 7155 w 11927"/>
                <a:gd name="connsiteY72" fmla="*/ 8998 h 10378"/>
                <a:gd name="connsiteX73" fmla="*/ 7693 w 11927"/>
                <a:gd name="connsiteY73" fmla="*/ 8825 h 10378"/>
                <a:gd name="connsiteX74" fmla="*/ 7964 w 11927"/>
                <a:gd name="connsiteY74" fmla="*/ 8091 h 10378"/>
                <a:gd name="connsiteX75" fmla="*/ 7864 w 11927"/>
                <a:gd name="connsiteY75" fmla="*/ 8005 h 10378"/>
                <a:gd name="connsiteX76" fmla="*/ 7762 w 11927"/>
                <a:gd name="connsiteY76" fmla="*/ 7919 h 10378"/>
                <a:gd name="connsiteX77" fmla="*/ 7693 w 11927"/>
                <a:gd name="connsiteY77" fmla="*/ 7790 h 10378"/>
                <a:gd name="connsiteX78" fmla="*/ 7661 w 11927"/>
                <a:gd name="connsiteY78" fmla="*/ 7661 h 10378"/>
                <a:gd name="connsiteX79" fmla="*/ 7661 w 11927"/>
                <a:gd name="connsiteY79" fmla="*/ 7530 h 10378"/>
                <a:gd name="connsiteX80" fmla="*/ 7661 w 11927"/>
                <a:gd name="connsiteY80" fmla="*/ 7530 h 10378"/>
                <a:gd name="connsiteX81" fmla="*/ 7592 w 11927"/>
                <a:gd name="connsiteY81" fmla="*/ 7358 h 10378"/>
                <a:gd name="connsiteX82" fmla="*/ 7559 w 11927"/>
                <a:gd name="connsiteY82" fmla="*/ 6972 h 10378"/>
                <a:gd name="connsiteX83" fmla="*/ 7525 w 11927"/>
                <a:gd name="connsiteY83" fmla="*/ 6410 h 10378"/>
                <a:gd name="connsiteX84" fmla="*/ 7525 w 11927"/>
                <a:gd name="connsiteY84" fmla="*/ 5849 h 10378"/>
                <a:gd name="connsiteX85" fmla="*/ 7592 w 11927"/>
                <a:gd name="connsiteY85" fmla="*/ 5460 h 10378"/>
                <a:gd name="connsiteX86" fmla="*/ 7795 w 11927"/>
                <a:gd name="connsiteY86" fmla="*/ 5287 h 10378"/>
                <a:gd name="connsiteX87" fmla="*/ 8032 w 11927"/>
                <a:gd name="connsiteY87" fmla="*/ 5159 h 10378"/>
                <a:gd name="connsiteX88" fmla="*/ 8235 w 11927"/>
                <a:gd name="connsiteY88" fmla="*/ 5116 h 10378"/>
                <a:gd name="connsiteX89" fmla="*/ 8335 w 11927"/>
                <a:gd name="connsiteY89" fmla="*/ 5116 h 10378"/>
                <a:gd name="connsiteX90" fmla="*/ 8335 w 11927"/>
                <a:gd name="connsiteY90" fmla="*/ 5116 h 10378"/>
                <a:gd name="connsiteX91" fmla="*/ 8438 w 11927"/>
                <a:gd name="connsiteY91" fmla="*/ 5116 h 10378"/>
                <a:gd name="connsiteX92" fmla="*/ 8639 w 11927"/>
                <a:gd name="connsiteY92" fmla="*/ 5159 h 10378"/>
                <a:gd name="connsiteX93" fmla="*/ 8909 w 11927"/>
                <a:gd name="connsiteY93" fmla="*/ 5287 h 10378"/>
                <a:gd name="connsiteX94" fmla="*/ 9113 w 11927"/>
                <a:gd name="connsiteY94" fmla="*/ 5460 h 10378"/>
                <a:gd name="connsiteX95" fmla="*/ 9213 w 11927"/>
                <a:gd name="connsiteY95" fmla="*/ 5849 h 10378"/>
                <a:gd name="connsiteX96" fmla="*/ 9180 w 11927"/>
                <a:gd name="connsiteY96" fmla="*/ 6410 h 10378"/>
                <a:gd name="connsiteX97" fmla="*/ 9113 w 11927"/>
                <a:gd name="connsiteY97" fmla="*/ 6972 h 10378"/>
                <a:gd name="connsiteX98" fmla="*/ 9078 w 11927"/>
                <a:gd name="connsiteY98" fmla="*/ 7358 h 10378"/>
                <a:gd name="connsiteX99" fmla="*/ 9078 w 11927"/>
                <a:gd name="connsiteY99" fmla="*/ 7530 h 10378"/>
                <a:gd name="connsiteX100" fmla="*/ 9078 w 11927"/>
                <a:gd name="connsiteY100" fmla="*/ 7530 h 10378"/>
                <a:gd name="connsiteX101" fmla="*/ 9011 w 11927"/>
                <a:gd name="connsiteY101" fmla="*/ 7661 h 10378"/>
                <a:gd name="connsiteX102" fmla="*/ 8978 w 11927"/>
                <a:gd name="connsiteY102" fmla="*/ 7790 h 10378"/>
                <a:gd name="connsiteX103" fmla="*/ 8909 w 11927"/>
                <a:gd name="connsiteY103" fmla="*/ 7919 h 10378"/>
                <a:gd name="connsiteX104" fmla="*/ 8877 w 11927"/>
                <a:gd name="connsiteY104" fmla="*/ 8005 h 10378"/>
                <a:gd name="connsiteX105" fmla="*/ 8775 w 11927"/>
                <a:gd name="connsiteY105" fmla="*/ 8091 h 10378"/>
                <a:gd name="connsiteX106" fmla="*/ 8978 w 11927"/>
                <a:gd name="connsiteY106" fmla="*/ 8825 h 10378"/>
                <a:gd name="connsiteX107" fmla="*/ 9992 w 11927"/>
                <a:gd name="connsiteY107" fmla="*/ 9126 h 10378"/>
                <a:gd name="connsiteX108" fmla="*/ 9992 w 11927"/>
                <a:gd name="connsiteY108" fmla="*/ 9126 h 10378"/>
                <a:gd name="connsiteX109" fmla="*/ 10058 w 11927"/>
                <a:gd name="connsiteY109" fmla="*/ 9213 h 10378"/>
                <a:gd name="connsiteX110" fmla="*/ 10093 w 11927"/>
                <a:gd name="connsiteY110" fmla="*/ 9256 h 10378"/>
                <a:gd name="connsiteX111" fmla="*/ 10093 w 11927"/>
                <a:gd name="connsiteY111" fmla="*/ 9384 h 10378"/>
                <a:gd name="connsiteX112" fmla="*/ 10125 w 11927"/>
                <a:gd name="connsiteY112" fmla="*/ 9516 h 10378"/>
                <a:gd name="connsiteX113" fmla="*/ 10125 w 11927"/>
                <a:gd name="connsiteY11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676 w 11927"/>
                <a:gd name="connsiteY37" fmla="*/ 8091 h 10378"/>
                <a:gd name="connsiteX38" fmla="*/ 3844 w 11927"/>
                <a:gd name="connsiteY38" fmla="*/ 8825 h 10378"/>
                <a:gd name="connsiteX39" fmla="*/ 4384 w 11927"/>
                <a:gd name="connsiteY39" fmla="*/ 8998 h 10378"/>
                <a:gd name="connsiteX40" fmla="*/ 3608 w 11927"/>
                <a:gd name="connsiteY40" fmla="*/ 9256 h 10378"/>
                <a:gd name="connsiteX41" fmla="*/ 3574 w 11927"/>
                <a:gd name="connsiteY41" fmla="*/ 9256 h 10378"/>
                <a:gd name="connsiteX42" fmla="*/ 3406 w 11927"/>
                <a:gd name="connsiteY42" fmla="*/ 9774 h 10378"/>
                <a:gd name="connsiteX43" fmla="*/ 3406 w 11927"/>
                <a:gd name="connsiteY43" fmla="*/ 10378 h 10378"/>
                <a:gd name="connsiteX44" fmla="*/ 3676 w 11927"/>
                <a:gd name="connsiteY44" fmla="*/ 10378 h 10378"/>
                <a:gd name="connsiteX45" fmla="*/ 3676 w 11927"/>
                <a:gd name="connsiteY45" fmla="*/ 9948 h 10378"/>
                <a:gd name="connsiteX46" fmla="*/ 3809 w 11927"/>
                <a:gd name="connsiteY46" fmla="*/ 9473 h 10378"/>
                <a:gd name="connsiteX47" fmla="*/ 5025 w 11927"/>
                <a:gd name="connsiteY47" fmla="*/ 9084 h 10378"/>
                <a:gd name="connsiteX48" fmla="*/ 5263 w 11927"/>
                <a:gd name="connsiteY48" fmla="*/ 8221 h 10378"/>
                <a:gd name="connsiteX49" fmla="*/ 5060 w 11927"/>
                <a:gd name="connsiteY49" fmla="*/ 7962 h 10378"/>
                <a:gd name="connsiteX50" fmla="*/ 4823 w 11927"/>
                <a:gd name="connsiteY50" fmla="*/ 5159 h 10378"/>
                <a:gd name="connsiteX51" fmla="*/ 5802 w 11927"/>
                <a:gd name="connsiteY51" fmla="*/ 4572 h 10378"/>
                <a:gd name="connsiteX52" fmla="*/ 6714 w 11927"/>
                <a:gd name="connsiteY52" fmla="*/ 5159 h 10378"/>
                <a:gd name="connsiteX53" fmla="*/ 6478 w 11927"/>
                <a:gd name="connsiteY53" fmla="*/ 7962 h 10378"/>
                <a:gd name="connsiteX54" fmla="*/ 6275 w 11927"/>
                <a:gd name="connsiteY54" fmla="*/ 8221 h 10378"/>
                <a:gd name="connsiteX55" fmla="*/ 6544 w 11927"/>
                <a:gd name="connsiteY55" fmla="*/ 9084 h 10378"/>
                <a:gd name="connsiteX56" fmla="*/ 7762 w 11927"/>
                <a:gd name="connsiteY56" fmla="*/ 9473 h 10378"/>
                <a:gd name="connsiteX57" fmla="*/ 7762 w 11927"/>
                <a:gd name="connsiteY57" fmla="*/ 9516 h 10378"/>
                <a:gd name="connsiteX58" fmla="*/ 7795 w 11927"/>
                <a:gd name="connsiteY58" fmla="*/ 9559 h 10378"/>
                <a:gd name="connsiteX59" fmla="*/ 7864 w 11927"/>
                <a:gd name="connsiteY59" fmla="*/ 9646 h 10378"/>
                <a:gd name="connsiteX60" fmla="*/ 7897 w 11927"/>
                <a:gd name="connsiteY60" fmla="*/ 9774 h 10378"/>
                <a:gd name="connsiteX61" fmla="*/ 7964 w 11927"/>
                <a:gd name="connsiteY61" fmla="*/ 9948 h 10378"/>
                <a:gd name="connsiteX62" fmla="*/ 7964 w 11927"/>
                <a:gd name="connsiteY62" fmla="*/ 10120 h 10378"/>
                <a:gd name="connsiteX63" fmla="*/ 7964 w 11927"/>
                <a:gd name="connsiteY63" fmla="*/ 10334 h 10378"/>
                <a:gd name="connsiteX64" fmla="*/ 8134 w 11927"/>
                <a:gd name="connsiteY64" fmla="*/ 10334 h 10378"/>
                <a:gd name="connsiteX65" fmla="*/ 8134 w 11927"/>
                <a:gd name="connsiteY65" fmla="*/ 9774 h 10378"/>
                <a:gd name="connsiteX66" fmla="*/ 8134 w 11927"/>
                <a:gd name="connsiteY66" fmla="*/ 9559 h 10378"/>
                <a:gd name="connsiteX67" fmla="*/ 8098 w 11927"/>
                <a:gd name="connsiteY67" fmla="*/ 9473 h 10378"/>
                <a:gd name="connsiteX68" fmla="*/ 8032 w 11927"/>
                <a:gd name="connsiteY68" fmla="*/ 9343 h 10378"/>
                <a:gd name="connsiteX69" fmla="*/ 7998 w 11927"/>
                <a:gd name="connsiteY69" fmla="*/ 9256 h 10378"/>
                <a:gd name="connsiteX70" fmla="*/ 7964 w 11927"/>
                <a:gd name="connsiteY70" fmla="*/ 9256 h 10378"/>
                <a:gd name="connsiteX71" fmla="*/ 7155 w 11927"/>
                <a:gd name="connsiteY71" fmla="*/ 8998 h 10378"/>
                <a:gd name="connsiteX72" fmla="*/ 7693 w 11927"/>
                <a:gd name="connsiteY72" fmla="*/ 8825 h 10378"/>
                <a:gd name="connsiteX73" fmla="*/ 7964 w 11927"/>
                <a:gd name="connsiteY73" fmla="*/ 8091 h 10378"/>
                <a:gd name="connsiteX74" fmla="*/ 7864 w 11927"/>
                <a:gd name="connsiteY74" fmla="*/ 8005 h 10378"/>
                <a:gd name="connsiteX75" fmla="*/ 7762 w 11927"/>
                <a:gd name="connsiteY75" fmla="*/ 7919 h 10378"/>
                <a:gd name="connsiteX76" fmla="*/ 7693 w 11927"/>
                <a:gd name="connsiteY76" fmla="*/ 7790 h 10378"/>
                <a:gd name="connsiteX77" fmla="*/ 7661 w 11927"/>
                <a:gd name="connsiteY77" fmla="*/ 7661 h 10378"/>
                <a:gd name="connsiteX78" fmla="*/ 7661 w 11927"/>
                <a:gd name="connsiteY78" fmla="*/ 7530 h 10378"/>
                <a:gd name="connsiteX79" fmla="*/ 7661 w 11927"/>
                <a:gd name="connsiteY79" fmla="*/ 7530 h 10378"/>
                <a:gd name="connsiteX80" fmla="*/ 7592 w 11927"/>
                <a:gd name="connsiteY80" fmla="*/ 7358 h 10378"/>
                <a:gd name="connsiteX81" fmla="*/ 7559 w 11927"/>
                <a:gd name="connsiteY81" fmla="*/ 6972 h 10378"/>
                <a:gd name="connsiteX82" fmla="*/ 7525 w 11927"/>
                <a:gd name="connsiteY82" fmla="*/ 6410 h 10378"/>
                <a:gd name="connsiteX83" fmla="*/ 7525 w 11927"/>
                <a:gd name="connsiteY83" fmla="*/ 5849 h 10378"/>
                <a:gd name="connsiteX84" fmla="*/ 7592 w 11927"/>
                <a:gd name="connsiteY84" fmla="*/ 5460 h 10378"/>
                <a:gd name="connsiteX85" fmla="*/ 7795 w 11927"/>
                <a:gd name="connsiteY85" fmla="*/ 5287 h 10378"/>
                <a:gd name="connsiteX86" fmla="*/ 8032 w 11927"/>
                <a:gd name="connsiteY86" fmla="*/ 5159 h 10378"/>
                <a:gd name="connsiteX87" fmla="*/ 8235 w 11927"/>
                <a:gd name="connsiteY87" fmla="*/ 5116 h 10378"/>
                <a:gd name="connsiteX88" fmla="*/ 8335 w 11927"/>
                <a:gd name="connsiteY88" fmla="*/ 5116 h 10378"/>
                <a:gd name="connsiteX89" fmla="*/ 8335 w 11927"/>
                <a:gd name="connsiteY89" fmla="*/ 5116 h 10378"/>
                <a:gd name="connsiteX90" fmla="*/ 8438 w 11927"/>
                <a:gd name="connsiteY90" fmla="*/ 5116 h 10378"/>
                <a:gd name="connsiteX91" fmla="*/ 8639 w 11927"/>
                <a:gd name="connsiteY91" fmla="*/ 5159 h 10378"/>
                <a:gd name="connsiteX92" fmla="*/ 8909 w 11927"/>
                <a:gd name="connsiteY92" fmla="*/ 5287 h 10378"/>
                <a:gd name="connsiteX93" fmla="*/ 9113 w 11927"/>
                <a:gd name="connsiteY93" fmla="*/ 5460 h 10378"/>
                <a:gd name="connsiteX94" fmla="*/ 9213 w 11927"/>
                <a:gd name="connsiteY94" fmla="*/ 5849 h 10378"/>
                <a:gd name="connsiteX95" fmla="*/ 9180 w 11927"/>
                <a:gd name="connsiteY95" fmla="*/ 6410 h 10378"/>
                <a:gd name="connsiteX96" fmla="*/ 9113 w 11927"/>
                <a:gd name="connsiteY96" fmla="*/ 6972 h 10378"/>
                <a:gd name="connsiteX97" fmla="*/ 9078 w 11927"/>
                <a:gd name="connsiteY97" fmla="*/ 7358 h 10378"/>
                <a:gd name="connsiteX98" fmla="*/ 9078 w 11927"/>
                <a:gd name="connsiteY98" fmla="*/ 7530 h 10378"/>
                <a:gd name="connsiteX99" fmla="*/ 9078 w 11927"/>
                <a:gd name="connsiteY99" fmla="*/ 7530 h 10378"/>
                <a:gd name="connsiteX100" fmla="*/ 9011 w 11927"/>
                <a:gd name="connsiteY100" fmla="*/ 7661 h 10378"/>
                <a:gd name="connsiteX101" fmla="*/ 8978 w 11927"/>
                <a:gd name="connsiteY101" fmla="*/ 7790 h 10378"/>
                <a:gd name="connsiteX102" fmla="*/ 8909 w 11927"/>
                <a:gd name="connsiteY102" fmla="*/ 7919 h 10378"/>
                <a:gd name="connsiteX103" fmla="*/ 8877 w 11927"/>
                <a:gd name="connsiteY103" fmla="*/ 8005 h 10378"/>
                <a:gd name="connsiteX104" fmla="*/ 8775 w 11927"/>
                <a:gd name="connsiteY104" fmla="*/ 8091 h 10378"/>
                <a:gd name="connsiteX105" fmla="*/ 8978 w 11927"/>
                <a:gd name="connsiteY105" fmla="*/ 8825 h 10378"/>
                <a:gd name="connsiteX106" fmla="*/ 9992 w 11927"/>
                <a:gd name="connsiteY106" fmla="*/ 9126 h 10378"/>
                <a:gd name="connsiteX107" fmla="*/ 9992 w 11927"/>
                <a:gd name="connsiteY107" fmla="*/ 9126 h 10378"/>
                <a:gd name="connsiteX108" fmla="*/ 10058 w 11927"/>
                <a:gd name="connsiteY108" fmla="*/ 9213 h 10378"/>
                <a:gd name="connsiteX109" fmla="*/ 10093 w 11927"/>
                <a:gd name="connsiteY109" fmla="*/ 9256 h 10378"/>
                <a:gd name="connsiteX110" fmla="*/ 10093 w 11927"/>
                <a:gd name="connsiteY110" fmla="*/ 9384 h 10378"/>
                <a:gd name="connsiteX111" fmla="*/ 10125 w 11927"/>
                <a:gd name="connsiteY111" fmla="*/ 9516 h 10378"/>
                <a:gd name="connsiteX112" fmla="*/ 10125 w 11927"/>
                <a:gd name="connsiteY11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676 w 11927"/>
                <a:gd name="connsiteY36" fmla="*/ 8091 h 10378"/>
                <a:gd name="connsiteX37" fmla="*/ 3844 w 11927"/>
                <a:gd name="connsiteY37" fmla="*/ 8825 h 10378"/>
                <a:gd name="connsiteX38" fmla="*/ 4384 w 11927"/>
                <a:gd name="connsiteY38" fmla="*/ 8998 h 10378"/>
                <a:gd name="connsiteX39" fmla="*/ 3608 w 11927"/>
                <a:gd name="connsiteY39" fmla="*/ 9256 h 10378"/>
                <a:gd name="connsiteX40" fmla="*/ 3574 w 11927"/>
                <a:gd name="connsiteY40" fmla="*/ 9256 h 10378"/>
                <a:gd name="connsiteX41" fmla="*/ 3406 w 11927"/>
                <a:gd name="connsiteY41" fmla="*/ 9774 h 10378"/>
                <a:gd name="connsiteX42" fmla="*/ 3406 w 11927"/>
                <a:gd name="connsiteY42" fmla="*/ 10378 h 10378"/>
                <a:gd name="connsiteX43" fmla="*/ 3676 w 11927"/>
                <a:gd name="connsiteY43" fmla="*/ 10378 h 10378"/>
                <a:gd name="connsiteX44" fmla="*/ 3676 w 11927"/>
                <a:gd name="connsiteY44" fmla="*/ 9948 h 10378"/>
                <a:gd name="connsiteX45" fmla="*/ 3809 w 11927"/>
                <a:gd name="connsiteY45" fmla="*/ 9473 h 10378"/>
                <a:gd name="connsiteX46" fmla="*/ 5025 w 11927"/>
                <a:gd name="connsiteY46" fmla="*/ 9084 h 10378"/>
                <a:gd name="connsiteX47" fmla="*/ 5263 w 11927"/>
                <a:gd name="connsiteY47" fmla="*/ 8221 h 10378"/>
                <a:gd name="connsiteX48" fmla="*/ 5060 w 11927"/>
                <a:gd name="connsiteY48" fmla="*/ 7962 h 10378"/>
                <a:gd name="connsiteX49" fmla="*/ 4823 w 11927"/>
                <a:gd name="connsiteY49" fmla="*/ 5159 h 10378"/>
                <a:gd name="connsiteX50" fmla="*/ 5802 w 11927"/>
                <a:gd name="connsiteY50" fmla="*/ 4572 h 10378"/>
                <a:gd name="connsiteX51" fmla="*/ 6714 w 11927"/>
                <a:gd name="connsiteY51" fmla="*/ 5159 h 10378"/>
                <a:gd name="connsiteX52" fmla="*/ 6478 w 11927"/>
                <a:gd name="connsiteY52" fmla="*/ 7962 h 10378"/>
                <a:gd name="connsiteX53" fmla="*/ 6275 w 11927"/>
                <a:gd name="connsiteY53" fmla="*/ 8221 h 10378"/>
                <a:gd name="connsiteX54" fmla="*/ 6544 w 11927"/>
                <a:gd name="connsiteY54" fmla="*/ 9084 h 10378"/>
                <a:gd name="connsiteX55" fmla="*/ 7762 w 11927"/>
                <a:gd name="connsiteY55" fmla="*/ 9473 h 10378"/>
                <a:gd name="connsiteX56" fmla="*/ 7762 w 11927"/>
                <a:gd name="connsiteY56" fmla="*/ 9516 h 10378"/>
                <a:gd name="connsiteX57" fmla="*/ 7795 w 11927"/>
                <a:gd name="connsiteY57" fmla="*/ 9559 h 10378"/>
                <a:gd name="connsiteX58" fmla="*/ 7864 w 11927"/>
                <a:gd name="connsiteY58" fmla="*/ 9646 h 10378"/>
                <a:gd name="connsiteX59" fmla="*/ 7897 w 11927"/>
                <a:gd name="connsiteY59" fmla="*/ 9774 h 10378"/>
                <a:gd name="connsiteX60" fmla="*/ 7964 w 11927"/>
                <a:gd name="connsiteY60" fmla="*/ 9948 h 10378"/>
                <a:gd name="connsiteX61" fmla="*/ 7964 w 11927"/>
                <a:gd name="connsiteY61" fmla="*/ 10120 h 10378"/>
                <a:gd name="connsiteX62" fmla="*/ 7964 w 11927"/>
                <a:gd name="connsiteY62" fmla="*/ 10334 h 10378"/>
                <a:gd name="connsiteX63" fmla="*/ 8134 w 11927"/>
                <a:gd name="connsiteY63" fmla="*/ 10334 h 10378"/>
                <a:gd name="connsiteX64" fmla="*/ 8134 w 11927"/>
                <a:gd name="connsiteY64" fmla="*/ 9774 h 10378"/>
                <a:gd name="connsiteX65" fmla="*/ 8134 w 11927"/>
                <a:gd name="connsiteY65" fmla="*/ 9559 h 10378"/>
                <a:gd name="connsiteX66" fmla="*/ 8098 w 11927"/>
                <a:gd name="connsiteY66" fmla="*/ 9473 h 10378"/>
                <a:gd name="connsiteX67" fmla="*/ 8032 w 11927"/>
                <a:gd name="connsiteY67" fmla="*/ 9343 h 10378"/>
                <a:gd name="connsiteX68" fmla="*/ 7998 w 11927"/>
                <a:gd name="connsiteY68" fmla="*/ 9256 h 10378"/>
                <a:gd name="connsiteX69" fmla="*/ 7964 w 11927"/>
                <a:gd name="connsiteY69" fmla="*/ 9256 h 10378"/>
                <a:gd name="connsiteX70" fmla="*/ 7155 w 11927"/>
                <a:gd name="connsiteY70" fmla="*/ 8998 h 10378"/>
                <a:gd name="connsiteX71" fmla="*/ 7693 w 11927"/>
                <a:gd name="connsiteY71" fmla="*/ 8825 h 10378"/>
                <a:gd name="connsiteX72" fmla="*/ 7964 w 11927"/>
                <a:gd name="connsiteY72" fmla="*/ 8091 h 10378"/>
                <a:gd name="connsiteX73" fmla="*/ 7864 w 11927"/>
                <a:gd name="connsiteY73" fmla="*/ 8005 h 10378"/>
                <a:gd name="connsiteX74" fmla="*/ 7762 w 11927"/>
                <a:gd name="connsiteY74" fmla="*/ 7919 h 10378"/>
                <a:gd name="connsiteX75" fmla="*/ 7693 w 11927"/>
                <a:gd name="connsiteY75" fmla="*/ 7790 h 10378"/>
                <a:gd name="connsiteX76" fmla="*/ 7661 w 11927"/>
                <a:gd name="connsiteY76" fmla="*/ 7661 h 10378"/>
                <a:gd name="connsiteX77" fmla="*/ 7661 w 11927"/>
                <a:gd name="connsiteY77" fmla="*/ 7530 h 10378"/>
                <a:gd name="connsiteX78" fmla="*/ 7661 w 11927"/>
                <a:gd name="connsiteY78" fmla="*/ 7530 h 10378"/>
                <a:gd name="connsiteX79" fmla="*/ 7592 w 11927"/>
                <a:gd name="connsiteY79" fmla="*/ 7358 h 10378"/>
                <a:gd name="connsiteX80" fmla="*/ 7559 w 11927"/>
                <a:gd name="connsiteY80" fmla="*/ 6972 h 10378"/>
                <a:gd name="connsiteX81" fmla="*/ 7525 w 11927"/>
                <a:gd name="connsiteY81" fmla="*/ 6410 h 10378"/>
                <a:gd name="connsiteX82" fmla="*/ 7525 w 11927"/>
                <a:gd name="connsiteY82" fmla="*/ 5849 h 10378"/>
                <a:gd name="connsiteX83" fmla="*/ 7592 w 11927"/>
                <a:gd name="connsiteY83" fmla="*/ 5460 h 10378"/>
                <a:gd name="connsiteX84" fmla="*/ 7795 w 11927"/>
                <a:gd name="connsiteY84" fmla="*/ 5287 h 10378"/>
                <a:gd name="connsiteX85" fmla="*/ 8032 w 11927"/>
                <a:gd name="connsiteY85" fmla="*/ 5159 h 10378"/>
                <a:gd name="connsiteX86" fmla="*/ 8235 w 11927"/>
                <a:gd name="connsiteY86" fmla="*/ 5116 h 10378"/>
                <a:gd name="connsiteX87" fmla="*/ 8335 w 11927"/>
                <a:gd name="connsiteY87" fmla="*/ 5116 h 10378"/>
                <a:gd name="connsiteX88" fmla="*/ 8335 w 11927"/>
                <a:gd name="connsiteY88" fmla="*/ 5116 h 10378"/>
                <a:gd name="connsiteX89" fmla="*/ 8438 w 11927"/>
                <a:gd name="connsiteY89" fmla="*/ 5116 h 10378"/>
                <a:gd name="connsiteX90" fmla="*/ 8639 w 11927"/>
                <a:gd name="connsiteY90" fmla="*/ 5159 h 10378"/>
                <a:gd name="connsiteX91" fmla="*/ 8909 w 11927"/>
                <a:gd name="connsiteY91" fmla="*/ 5287 h 10378"/>
                <a:gd name="connsiteX92" fmla="*/ 9113 w 11927"/>
                <a:gd name="connsiteY92" fmla="*/ 5460 h 10378"/>
                <a:gd name="connsiteX93" fmla="*/ 9213 w 11927"/>
                <a:gd name="connsiteY93" fmla="*/ 5849 h 10378"/>
                <a:gd name="connsiteX94" fmla="*/ 9180 w 11927"/>
                <a:gd name="connsiteY94" fmla="*/ 6410 h 10378"/>
                <a:gd name="connsiteX95" fmla="*/ 9113 w 11927"/>
                <a:gd name="connsiteY95" fmla="*/ 6972 h 10378"/>
                <a:gd name="connsiteX96" fmla="*/ 9078 w 11927"/>
                <a:gd name="connsiteY96" fmla="*/ 7358 h 10378"/>
                <a:gd name="connsiteX97" fmla="*/ 9078 w 11927"/>
                <a:gd name="connsiteY97" fmla="*/ 7530 h 10378"/>
                <a:gd name="connsiteX98" fmla="*/ 9078 w 11927"/>
                <a:gd name="connsiteY98" fmla="*/ 7530 h 10378"/>
                <a:gd name="connsiteX99" fmla="*/ 9011 w 11927"/>
                <a:gd name="connsiteY99" fmla="*/ 7661 h 10378"/>
                <a:gd name="connsiteX100" fmla="*/ 8978 w 11927"/>
                <a:gd name="connsiteY100" fmla="*/ 7790 h 10378"/>
                <a:gd name="connsiteX101" fmla="*/ 8909 w 11927"/>
                <a:gd name="connsiteY101" fmla="*/ 7919 h 10378"/>
                <a:gd name="connsiteX102" fmla="*/ 8877 w 11927"/>
                <a:gd name="connsiteY102" fmla="*/ 8005 h 10378"/>
                <a:gd name="connsiteX103" fmla="*/ 8775 w 11927"/>
                <a:gd name="connsiteY103" fmla="*/ 8091 h 10378"/>
                <a:gd name="connsiteX104" fmla="*/ 8978 w 11927"/>
                <a:gd name="connsiteY104" fmla="*/ 8825 h 10378"/>
                <a:gd name="connsiteX105" fmla="*/ 9992 w 11927"/>
                <a:gd name="connsiteY105" fmla="*/ 9126 h 10378"/>
                <a:gd name="connsiteX106" fmla="*/ 9992 w 11927"/>
                <a:gd name="connsiteY106" fmla="*/ 9126 h 10378"/>
                <a:gd name="connsiteX107" fmla="*/ 10058 w 11927"/>
                <a:gd name="connsiteY107" fmla="*/ 9213 h 10378"/>
                <a:gd name="connsiteX108" fmla="*/ 10093 w 11927"/>
                <a:gd name="connsiteY108" fmla="*/ 9256 h 10378"/>
                <a:gd name="connsiteX109" fmla="*/ 10093 w 11927"/>
                <a:gd name="connsiteY109" fmla="*/ 9384 h 10378"/>
                <a:gd name="connsiteX110" fmla="*/ 10125 w 11927"/>
                <a:gd name="connsiteY110" fmla="*/ 9516 h 10378"/>
                <a:gd name="connsiteX111" fmla="*/ 10125 w 11927"/>
                <a:gd name="connsiteY11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676 w 11927"/>
                <a:gd name="connsiteY35" fmla="*/ 8091 h 10378"/>
                <a:gd name="connsiteX36" fmla="*/ 3844 w 11927"/>
                <a:gd name="connsiteY36" fmla="*/ 8825 h 10378"/>
                <a:gd name="connsiteX37" fmla="*/ 4384 w 11927"/>
                <a:gd name="connsiteY37" fmla="*/ 8998 h 10378"/>
                <a:gd name="connsiteX38" fmla="*/ 3608 w 11927"/>
                <a:gd name="connsiteY38" fmla="*/ 9256 h 10378"/>
                <a:gd name="connsiteX39" fmla="*/ 3574 w 11927"/>
                <a:gd name="connsiteY39" fmla="*/ 9256 h 10378"/>
                <a:gd name="connsiteX40" fmla="*/ 3406 w 11927"/>
                <a:gd name="connsiteY40" fmla="*/ 9774 h 10378"/>
                <a:gd name="connsiteX41" fmla="*/ 3406 w 11927"/>
                <a:gd name="connsiteY41" fmla="*/ 10378 h 10378"/>
                <a:gd name="connsiteX42" fmla="*/ 3676 w 11927"/>
                <a:gd name="connsiteY42" fmla="*/ 10378 h 10378"/>
                <a:gd name="connsiteX43" fmla="*/ 3676 w 11927"/>
                <a:gd name="connsiteY43" fmla="*/ 9948 h 10378"/>
                <a:gd name="connsiteX44" fmla="*/ 3809 w 11927"/>
                <a:gd name="connsiteY44" fmla="*/ 9473 h 10378"/>
                <a:gd name="connsiteX45" fmla="*/ 5025 w 11927"/>
                <a:gd name="connsiteY45" fmla="*/ 9084 h 10378"/>
                <a:gd name="connsiteX46" fmla="*/ 5263 w 11927"/>
                <a:gd name="connsiteY46" fmla="*/ 8221 h 10378"/>
                <a:gd name="connsiteX47" fmla="*/ 5060 w 11927"/>
                <a:gd name="connsiteY47" fmla="*/ 7962 h 10378"/>
                <a:gd name="connsiteX48" fmla="*/ 4823 w 11927"/>
                <a:gd name="connsiteY48" fmla="*/ 5159 h 10378"/>
                <a:gd name="connsiteX49" fmla="*/ 5802 w 11927"/>
                <a:gd name="connsiteY49" fmla="*/ 4572 h 10378"/>
                <a:gd name="connsiteX50" fmla="*/ 6714 w 11927"/>
                <a:gd name="connsiteY50" fmla="*/ 5159 h 10378"/>
                <a:gd name="connsiteX51" fmla="*/ 6478 w 11927"/>
                <a:gd name="connsiteY51" fmla="*/ 7962 h 10378"/>
                <a:gd name="connsiteX52" fmla="*/ 6275 w 11927"/>
                <a:gd name="connsiteY52" fmla="*/ 8221 h 10378"/>
                <a:gd name="connsiteX53" fmla="*/ 6544 w 11927"/>
                <a:gd name="connsiteY53" fmla="*/ 9084 h 10378"/>
                <a:gd name="connsiteX54" fmla="*/ 7762 w 11927"/>
                <a:gd name="connsiteY54" fmla="*/ 9473 h 10378"/>
                <a:gd name="connsiteX55" fmla="*/ 7762 w 11927"/>
                <a:gd name="connsiteY55" fmla="*/ 9516 h 10378"/>
                <a:gd name="connsiteX56" fmla="*/ 7795 w 11927"/>
                <a:gd name="connsiteY56" fmla="*/ 9559 h 10378"/>
                <a:gd name="connsiteX57" fmla="*/ 7864 w 11927"/>
                <a:gd name="connsiteY57" fmla="*/ 9646 h 10378"/>
                <a:gd name="connsiteX58" fmla="*/ 7897 w 11927"/>
                <a:gd name="connsiteY58" fmla="*/ 9774 h 10378"/>
                <a:gd name="connsiteX59" fmla="*/ 7964 w 11927"/>
                <a:gd name="connsiteY59" fmla="*/ 9948 h 10378"/>
                <a:gd name="connsiteX60" fmla="*/ 7964 w 11927"/>
                <a:gd name="connsiteY60" fmla="*/ 10120 h 10378"/>
                <a:gd name="connsiteX61" fmla="*/ 7964 w 11927"/>
                <a:gd name="connsiteY61" fmla="*/ 10334 h 10378"/>
                <a:gd name="connsiteX62" fmla="*/ 8134 w 11927"/>
                <a:gd name="connsiteY62" fmla="*/ 10334 h 10378"/>
                <a:gd name="connsiteX63" fmla="*/ 8134 w 11927"/>
                <a:gd name="connsiteY63" fmla="*/ 9774 h 10378"/>
                <a:gd name="connsiteX64" fmla="*/ 8134 w 11927"/>
                <a:gd name="connsiteY64" fmla="*/ 9559 h 10378"/>
                <a:gd name="connsiteX65" fmla="*/ 8098 w 11927"/>
                <a:gd name="connsiteY65" fmla="*/ 9473 h 10378"/>
                <a:gd name="connsiteX66" fmla="*/ 8032 w 11927"/>
                <a:gd name="connsiteY66" fmla="*/ 9343 h 10378"/>
                <a:gd name="connsiteX67" fmla="*/ 7998 w 11927"/>
                <a:gd name="connsiteY67" fmla="*/ 9256 h 10378"/>
                <a:gd name="connsiteX68" fmla="*/ 7964 w 11927"/>
                <a:gd name="connsiteY68" fmla="*/ 9256 h 10378"/>
                <a:gd name="connsiteX69" fmla="*/ 7155 w 11927"/>
                <a:gd name="connsiteY69" fmla="*/ 8998 h 10378"/>
                <a:gd name="connsiteX70" fmla="*/ 7693 w 11927"/>
                <a:gd name="connsiteY70" fmla="*/ 8825 h 10378"/>
                <a:gd name="connsiteX71" fmla="*/ 7964 w 11927"/>
                <a:gd name="connsiteY71" fmla="*/ 8091 h 10378"/>
                <a:gd name="connsiteX72" fmla="*/ 7864 w 11927"/>
                <a:gd name="connsiteY72" fmla="*/ 8005 h 10378"/>
                <a:gd name="connsiteX73" fmla="*/ 7762 w 11927"/>
                <a:gd name="connsiteY73" fmla="*/ 7919 h 10378"/>
                <a:gd name="connsiteX74" fmla="*/ 7693 w 11927"/>
                <a:gd name="connsiteY74" fmla="*/ 7790 h 10378"/>
                <a:gd name="connsiteX75" fmla="*/ 7661 w 11927"/>
                <a:gd name="connsiteY75" fmla="*/ 7661 h 10378"/>
                <a:gd name="connsiteX76" fmla="*/ 7661 w 11927"/>
                <a:gd name="connsiteY76" fmla="*/ 7530 h 10378"/>
                <a:gd name="connsiteX77" fmla="*/ 7661 w 11927"/>
                <a:gd name="connsiteY77" fmla="*/ 7530 h 10378"/>
                <a:gd name="connsiteX78" fmla="*/ 7592 w 11927"/>
                <a:gd name="connsiteY78" fmla="*/ 7358 h 10378"/>
                <a:gd name="connsiteX79" fmla="*/ 7559 w 11927"/>
                <a:gd name="connsiteY79" fmla="*/ 6972 h 10378"/>
                <a:gd name="connsiteX80" fmla="*/ 7525 w 11927"/>
                <a:gd name="connsiteY80" fmla="*/ 6410 h 10378"/>
                <a:gd name="connsiteX81" fmla="*/ 7525 w 11927"/>
                <a:gd name="connsiteY81" fmla="*/ 5849 h 10378"/>
                <a:gd name="connsiteX82" fmla="*/ 7592 w 11927"/>
                <a:gd name="connsiteY82" fmla="*/ 5460 h 10378"/>
                <a:gd name="connsiteX83" fmla="*/ 7795 w 11927"/>
                <a:gd name="connsiteY83" fmla="*/ 5287 h 10378"/>
                <a:gd name="connsiteX84" fmla="*/ 8032 w 11927"/>
                <a:gd name="connsiteY84" fmla="*/ 5159 h 10378"/>
                <a:gd name="connsiteX85" fmla="*/ 8235 w 11927"/>
                <a:gd name="connsiteY85" fmla="*/ 5116 h 10378"/>
                <a:gd name="connsiteX86" fmla="*/ 8335 w 11927"/>
                <a:gd name="connsiteY86" fmla="*/ 5116 h 10378"/>
                <a:gd name="connsiteX87" fmla="*/ 8335 w 11927"/>
                <a:gd name="connsiteY87" fmla="*/ 5116 h 10378"/>
                <a:gd name="connsiteX88" fmla="*/ 8438 w 11927"/>
                <a:gd name="connsiteY88" fmla="*/ 5116 h 10378"/>
                <a:gd name="connsiteX89" fmla="*/ 8639 w 11927"/>
                <a:gd name="connsiteY89" fmla="*/ 5159 h 10378"/>
                <a:gd name="connsiteX90" fmla="*/ 8909 w 11927"/>
                <a:gd name="connsiteY90" fmla="*/ 5287 h 10378"/>
                <a:gd name="connsiteX91" fmla="*/ 9113 w 11927"/>
                <a:gd name="connsiteY91" fmla="*/ 5460 h 10378"/>
                <a:gd name="connsiteX92" fmla="*/ 9213 w 11927"/>
                <a:gd name="connsiteY92" fmla="*/ 5849 h 10378"/>
                <a:gd name="connsiteX93" fmla="*/ 9180 w 11927"/>
                <a:gd name="connsiteY93" fmla="*/ 6410 h 10378"/>
                <a:gd name="connsiteX94" fmla="*/ 9113 w 11927"/>
                <a:gd name="connsiteY94" fmla="*/ 6972 h 10378"/>
                <a:gd name="connsiteX95" fmla="*/ 9078 w 11927"/>
                <a:gd name="connsiteY95" fmla="*/ 7358 h 10378"/>
                <a:gd name="connsiteX96" fmla="*/ 9078 w 11927"/>
                <a:gd name="connsiteY96" fmla="*/ 7530 h 10378"/>
                <a:gd name="connsiteX97" fmla="*/ 9078 w 11927"/>
                <a:gd name="connsiteY97" fmla="*/ 7530 h 10378"/>
                <a:gd name="connsiteX98" fmla="*/ 9011 w 11927"/>
                <a:gd name="connsiteY98" fmla="*/ 7661 h 10378"/>
                <a:gd name="connsiteX99" fmla="*/ 8978 w 11927"/>
                <a:gd name="connsiteY99" fmla="*/ 7790 h 10378"/>
                <a:gd name="connsiteX100" fmla="*/ 8909 w 11927"/>
                <a:gd name="connsiteY100" fmla="*/ 7919 h 10378"/>
                <a:gd name="connsiteX101" fmla="*/ 8877 w 11927"/>
                <a:gd name="connsiteY101" fmla="*/ 8005 h 10378"/>
                <a:gd name="connsiteX102" fmla="*/ 8775 w 11927"/>
                <a:gd name="connsiteY102" fmla="*/ 8091 h 10378"/>
                <a:gd name="connsiteX103" fmla="*/ 8978 w 11927"/>
                <a:gd name="connsiteY103" fmla="*/ 8825 h 10378"/>
                <a:gd name="connsiteX104" fmla="*/ 9992 w 11927"/>
                <a:gd name="connsiteY104" fmla="*/ 9126 h 10378"/>
                <a:gd name="connsiteX105" fmla="*/ 9992 w 11927"/>
                <a:gd name="connsiteY105" fmla="*/ 9126 h 10378"/>
                <a:gd name="connsiteX106" fmla="*/ 10058 w 11927"/>
                <a:gd name="connsiteY106" fmla="*/ 9213 h 10378"/>
                <a:gd name="connsiteX107" fmla="*/ 10093 w 11927"/>
                <a:gd name="connsiteY107" fmla="*/ 9256 h 10378"/>
                <a:gd name="connsiteX108" fmla="*/ 10093 w 11927"/>
                <a:gd name="connsiteY108" fmla="*/ 9384 h 10378"/>
                <a:gd name="connsiteX109" fmla="*/ 10125 w 11927"/>
                <a:gd name="connsiteY109" fmla="*/ 9516 h 10378"/>
                <a:gd name="connsiteX110" fmla="*/ 10125 w 11927"/>
                <a:gd name="connsiteY11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75 h 10378"/>
                <a:gd name="connsiteX34" fmla="*/ 3676 w 11927"/>
                <a:gd name="connsiteY34" fmla="*/ 8091 h 10378"/>
                <a:gd name="connsiteX35" fmla="*/ 3844 w 11927"/>
                <a:gd name="connsiteY35" fmla="*/ 8825 h 10378"/>
                <a:gd name="connsiteX36" fmla="*/ 4384 w 11927"/>
                <a:gd name="connsiteY36" fmla="*/ 8998 h 10378"/>
                <a:gd name="connsiteX37" fmla="*/ 3608 w 11927"/>
                <a:gd name="connsiteY37" fmla="*/ 9256 h 10378"/>
                <a:gd name="connsiteX38" fmla="*/ 3574 w 11927"/>
                <a:gd name="connsiteY38" fmla="*/ 9256 h 10378"/>
                <a:gd name="connsiteX39" fmla="*/ 3406 w 11927"/>
                <a:gd name="connsiteY39" fmla="*/ 9774 h 10378"/>
                <a:gd name="connsiteX40" fmla="*/ 3406 w 11927"/>
                <a:gd name="connsiteY40" fmla="*/ 10378 h 10378"/>
                <a:gd name="connsiteX41" fmla="*/ 3676 w 11927"/>
                <a:gd name="connsiteY41" fmla="*/ 10378 h 10378"/>
                <a:gd name="connsiteX42" fmla="*/ 3676 w 11927"/>
                <a:gd name="connsiteY42" fmla="*/ 9948 h 10378"/>
                <a:gd name="connsiteX43" fmla="*/ 3809 w 11927"/>
                <a:gd name="connsiteY43" fmla="*/ 9473 h 10378"/>
                <a:gd name="connsiteX44" fmla="*/ 5025 w 11927"/>
                <a:gd name="connsiteY44" fmla="*/ 9084 h 10378"/>
                <a:gd name="connsiteX45" fmla="*/ 5263 w 11927"/>
                <a:gd name="connsiteY45" fmla="*/ 8221 h 10378"/>
                <a:gd name="connsiteX46" fmla="*/ 5060 w 11927"/>
                <a:gd name="connsiteY46" fmla="*/ 7962 h 10378"/>
                <a:gd name="connsiteX47" fmla="*/ 4823 w 11927"/>
                <a:gd name="connsiteY47" fmla="*/ 5159 h 10378"/>
                <a:gd name="connsiteX48" fmla="*/ 5802 w 11927"/>
                <a:gd name="connsiteY48" fmla="*/ 4572 h 10378"/>
                <a:gd name="connsiteX49" fmla="*/ 6714 w 11927"/>
                <a:gd name="connsiteY49" fmla="*/ 5159 h 10378"/>
                <a:gd name="connsiteX50" fmla="*/ 6478 w 11927"/>
                <a:gd name="connsiteY50" fmla="*/ 7962 h 10378"/>
                <a:gd name="connsiteX51" fmla="*/ 6275 w 11927"/>
                <a:gd name="connsiteY51" fmla="*/ 8221 h 10378"/>
                <a:gd name="connsiteX52" fmla="*/ 6544 w 11927"/>
                <a:gd name="connsiteY52" fmla="*/ 9084 h 10378"/>
                <a:gd name="connsiteX53" fmla="*/ 7762 w 11927"/>
                <a:gd name="connsiteY53" fmla="*/ 9473 h 10378"/>
                <a:gd name="connsiteX54" fmla="*/ 7762 w 11927"/>
                <a:gd name="connsiteY54" fmla="*/ 9516 h 10378"/>
                <a:gd name="connsiteX55" fmla="*/ 7795 w 11927"/>
                <a:gd name="connsiteY55" fmla="*/ 9559 h 10378"/>
                <a:gd name="connsiteX56" fmla="*/ 7864 w 11927"/>
                <a:gd name="connsiteY56" fmla="*/ 9646 h 10378"/>
                <a:gd name="connsiteX57" fmla="*/ 7897 w 11927"/>
                <a:gd name="connsiteY57" fmla="*/ 9774 h 10378"/>
                <a:gd name="connsiteX58" fmla="*/ 7964 w 11927"/>
                <a:gd name="connsiteY58" fmla="*/ 9948 h 10378"/>
                <a:gd name="connsiteX59" fmla="*/ 7964 w 11927"/>
                <a:gd name="connsiteY59" fmla="*/ 10120 h 10378"/>
                <a:gd name="connsiteX60" fmla="*/ 7964 w 11927"/>
                <a:gd name="connsiteY60" fmla="*/ 10334 h 10378"/>
                <a:gd name="connsiteX61" fmla="*/ 8134 w 11927"/>
                <a:gd name="connsiteY61" fmla="*/ 10334 h 10378"/>
                <a:gd name="connsiteX62" fmla="*/ 8134 w 11927"/>
                <a:gd name="connsiteY62" fmla="*/ 9774 h 10378"/>
                <a:gd name="connsiteX63" fmla="*/ 8134 w 11927"/>
                <a:gd name="connsiteY63" fmla="*/ 9559 h 10378"/>
                <a:gd name="connsiteX64" fmla="*/ 8098 w 11927"/>
                <a:gd name="connsiteY64" fmla="*/ 9473 h 10378"/>
                <a:gd name="connsiteX65" fmla="*/ 8032 w 11927"/>
                <a:gd name="connsiteY65" fmla="*/ 9343 h 10378"/>
                <a:gd name="connsiteX66" fmla="*/ 7998 w 11927"/>
                <a:gd name="connsiteY66" fmla="*/ 9256 h 10378"/>
                <a:gd name="connsiteX67" fmla="*/ 7964 w 11927"/>
                <a:gd name="connsiteY67" fmla="*/ 9256 h 10378"/>
                <a:gd name="connsiteX68" fmla="*/ 7155 w 11927"/>
                <a:gd name="connsiteY68" fmla="*/ 8998 h 10378"/>
                <a:gd name="connsiteX69" fmla="*/ 7693 w 11927"/>
                <a:gd name="connsiteY69" fmla="*/ 8825 h 10378"/>
                <a:gd name="connsiteX70" fmla="*/ 7964 w 11927"/>
                <a:gd name="connsiteY70" fmla="*/ 8091 h 10378"/>
                <a:gd name="connsiteX71" fmla="*/ 7864 w 11927"/>
                <a:gd name="connsiteY71" fmla="*/ 8005 h 10378"/>
                <a:gd name="connsiteX72" fmla="*/ 7762 w 11927"/>
                <a:gd name="connsiteY72" fmla="*/ 7919 h 10378"/>
                <a:gd name="connsiteX73" fmla="*/ 7693 w 11927"/>
                <a:gd name="connsiteY73" fmla="*/ 7790 h 10378"/>
                <a:gd name="connsiteX74" fmla="*/ 7661 w 11927"/>
                <a:gd name="connsiteY74" fmla="*/ 7661 h 10378"/>
                <a:gd name="connsiteX75" fmla="*/ 7661 w 11927"/>
                <a:gd name="connsiteY75" fmla="*/ 7530 h 10378"/>
                <a:gd name="connsiteX76" fmla="*/ 7661 w 11927"/>
                <a:gd name="connsiteY76" fmla="*/ 7530 h 10378"/>
                <a:gd name="connsiteX77" fmla="*/ 7592 w 11927"/>
                <a:gd name="connsiteY77" fmla="*/ 7358 h 10378"/>
                <a:gd name="connsiteX78" fmla="*/ 7559 w 11927"/>
                <a:gd name="connsiteY78" fmla="*/ 6972 h 10378"/>
                <a:gd name="connsiteX79" fmla="*/ 7525 w 11927"/>
                <a:gd name="connsiteY79" fmla="*/ 6410 h 10378"/>
                <a:gd name="connsiteX80" fmla="*/ 7525 w 11927"/>
                <a:gd name="connsiteY80" fmla="*/ 5849 h 10378"/>
                <a:gd name="connsiteX81" fmla="*/ 7592 w 11927"/>
                <a:gd name="connsiteY81" fmla="*/ 5460 h 10378"/>
                <a:gd name="connsiteX82" fmla="*/ 7795 w 11927"/>
                <a:gd name="connsiteY82" fmla="*/ 5287 h 10378"/>
                <a:gd name="connsiteX83" fmla="*/ 8032 w 11927"/>
                <a:gd name="connsiteY83" fmla="*/ 5159 h 10378"/>
                <a:gd name="connsiteX84" fmla="*/ 8235 w 11927"/>
                <a:gd name="connsiteY84" fmla="*/ 5116 h 10378"/>
                <a:gd name="connsiteX85" fmla="*/ 8335 w 11927"/>
                <a:gd name="connsiteY85" fmla="*/ 5116 h 10378"/>
                <a:gd name="connsiteX86" fmla="*/ 8335 w 11927"/>
                <a:gd name="connsiteY86" fmla="*/ 5116 h 10378"/>
                <a:gd name="connsiteX87" fmla="*/ 8438 w 11927"/>
                <a:gd name="connsiteY87" fmla="*/ 5116 h 10378"/>
                <a:gd name="connsiteX88" fmla="*/ 8639 w 11927"/>
                <a:gd name="connsiteY88" fmla="*/ 5159 h 10378"/>
                <a:gd name="connsiteX89" fmla="*/ 8909 w 11927"/>
                <a:gd name="connsiteY89" fmla="*/ 5287 h 10378"/>
                <a:gd name="connsiteX90" fmla="*/ 9113 w 11927"/>
                <a:gd name="connsiteY90" fmla="*/ 5460 h 10378"/>
                <a:gd name="connsiteX91" fmla="*/ 9213 w 11927"/>
                <a:gd name="connsiteY91" fmla="*/ 5849 h 10378"/>
                <a:gd name="connsiteX92" fmla="*/ 9180 w 11927"/>
                <a:gd name="connsiteY92" fmla="*/ 6410 h 10378"/>
                <a:gd name="connsiteX93" fmla="*/ 9113 w 11927"/>
                <a:gd name="connsiteY93" fmla="*/ 6972 h 10378"/>
                <a:gd name="connsiteX94" fmla="*/ 9078 w 11927"/>
                <a:gd name="connsiteY94" fmla="*/ 7358 h 10378"/>
                <a:gd name="connsiteX95" fmla="*/ 9078 w 11927"/>
                <a:gd name="connsiteY95" fmla="*/ 7530 h 10378"/>
                <a:gd name="connsiteX96" fmla="*/ 9078 w 11927"/>
                <a:gd name="connsiteY96" fmla="*/ 7530 h 10378"/>
                <a:gd name="connsiteX97" fmla="*/ 9011 w 11927"/>
                <a:gd name="connsiteY97" fmla="*/ 7661 h 10378"/>
                <a:gd name="connsiteX98" fmla="*/ 8978 w 11927"/>
                <a:gd name="connsiteY98" fmla="*/ 7790 h 10378"/>
                <a:gd name="connsiteX99" fmla="*/ 8909 w 11927"/>
                <a:gd name="connsiteY99" fmla="*/ 7919 h 10378"/>
                <a:gd name="connsiteX100" fmla="*/ 8877 w 11927"/>
                <a:gd name="connsiteY100" fmla="*/ 8005 h 10378"/>
                <a:gd name="connsiteX101" fmla="*/ 8775 w 11927"/>
                <a:gd name="connsiteY101" fmla="*/ 8091 h 10378"/>
                <a:gd name="connsiteX102" fmla="*/ 8978 w 11927"/>
                <a:gd name="connsiteY102" fmla="*/ 8825 h 10378"/>
                <a:gd name="connsiteX103" fmla="*/ 9992 w 11927"/>
                <a:gd name="connsiteY103" fmla="*/ 9126 h 10378"/>
                <a:gd name="connsiteX104" fmla="*/ 9992 w 11927"/>
                <a:gd name="connsiteY104" fmla="*/ 9126 h 10378"/>
                <a:gd name="connsiteX105" fmla="*/ 10058 w 11927"/>
                <a:gd name="connsiteY105" fmla="*/ 9213 h 10378"/>
                <a:gd name="connsiteX106" fmla="*/ 10093 w 11927"/>
                <a:gd name="connsiteY106" fmla="*/ 9256 h 10378"/>
                <a:gd name="connsiteX107" fmla="*/ 10093 w 11927"/>
                <a:gd name="connsiteY107" fmla="*/ 9384 h 10378"/>
                <a:gd name="connsiteX108" fmla="*/ 10125 w 11927"/>
                <a:gd name="connsiteY108" fmla="*/ 9516 h 10378"/>
                <a:gd name="connsiteX109" fmla="*/ 10125 w 11927"/>
                <a:gd name="connsiteY10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10 w 11927"/>
                <a:gd name="connsiteY32" fmla="*/ 7575 h 10378"/>
                <a:gd name="connsiteX33" fmla="*/ 3676 w 11927"/>
                <a:gd name="connsiteY33" fmla="*/ 8091 h 10378"/>
                <a:gd name="connsiteX34" fmla="*/ 3844 w 11927"/>
                <a:gd name="connsiteY34" fmla="*/ 8825 h 10378"/>
                <a:gd name="connsiteX35" fmla="*/ 4384 w 11927"/>
                <a:gd name="connsiteY35" fmla="*/ 8998 h 10378"/>
                <a:gd name="connsiteX36" fmla="*/ 3608 w 11927"/>
                <a:gd name="connsiteY36" fmla="*/ 9256 h 10378"/>
                <a:gd name="connsiteX37" fmla="*/ 3574 w 11927"/>
                <a:gd name="connsiteY37" fmla="*/ 9256 h 10378"/>
                <a:gd name="connsiteX38" fmla="*/ 3406 w 11927"/>
                <a:gd name="connsiteY38" fmla="*/ 9774 h 10378"/>
                <a:gd name="connsiteX39" fmla="*/ 3406 w 11927"/>
                <a:gd name="connsiteY39" fmla="*/ 10378 h 10378"/>
                <a:gd name="connsiteX40" fmla="*/ 3676 w 11927"/>
                <a:gd name="connsiteY40" fmla="*/ 10378 h 10378"/>
                <a:gd name="connsiteX41" fmla="*/ 3676 w 11927"/>
                <a:gd name="connsiteY41" fmla="*/ 9948 h 10378"/>
                <a:gd name="connsiteX42" fmla="*/ 3809 w 11927"/>
                <a:gd name="connsiteY42" fmla="*/ 9473 h 10378"/>
                <a:gd name="connsiteX43" fmla="*/ 5025 w 11927"/>
                <a:gd name="connsiteY43" fmla="*/ 9084 h 10378"/>
                <a:gd name="connsiteX44" fmla="*/ 5263 w 11927"/>
                <a:gd name="connsiteY44" fmla="*/ 8221 h 10378"/>
                <a:gd name="connsiteX45" fmla="*/ 5060 w 11927"/>
                <a:gd name="connsiteY45" fmla="*/ 7962 h 10378"/>
                <a:gd name="connsiteX46" fmla="*/ 4823 w 11927"/>
                <a:gd name="connsiteY46" fmla="*/ 5159 h 10378"/>
                <a:gd name="connsiteX47" fmla="*/ 5802 w 11927"/>
                <a:gd name="connsiteY47" fmla="*/ 4572 h 10378"/>
                <a:gd name="connsiteX48" fmla="*/ 6714 w 11927"/>
                <a:gd name="connsiteY48" fmla="*/ 5159 h 10378"/>
                <a:gd name="connsiteX49" fmla="*/ 6478 w 11927"/>
                <a:gd name="connsiteY49" fmla="*/ 7962 h 10378"/>
                <a:gd name="connsiteX50" fmla="*/ 6275 w 11927"/>
                <a:gd name="connsiteY50" fmla="*/ 8221 h 10378"/>
                <a:gd name="connsiteX51" fmla="*/ 6544 w 11927"/>
                <a:gd name="connsiteY51" fmla="*/ 9084 h 10378"/>
                <a:gd name="connsiteX52" fmla="*/ 7762 w 11927"/>
                <a:gd name="connsiteY52" fmla="*/ 9473 h 10378"/>
                <a:gd name="connsiteX53" fmla="*/ 7762 w 11927"/>
                <a:gd name="connsiteY53" fmla="*/ 9516 h 10378"/>
                <a:gd name="connsiteX54" fmla="*/ 7795 w 11927"/>
                <a:gd name="connsiteY54" fmla="*/ 9559 h 10378"/>
                <a:gd name="connsiteX55" fmla="*/ 7864 w 11927"/>
                <a:gd name="connsiteY55" fmla="*/ 9646 h 10378"/>
                <a:gd name="connsiteX56" fmla="*/ 7897 w 11927"/>
                <a:gd name="connsiteY56" fmla="*/ 9774 h 10378"/>
                <a:gd name="connsiteX57" fmla="*/ 7964 w 11927"/>
                <a:gd name="connsiteY57" fmla="*/ 9948 h 10378"/>
                <a:gd name="connsiteX58" fmla="*/ 7964 w 11927"/>
                <a:gd name="connsiteY58" fmla="*/ 10120 h 10378"/>
                <a:gd name="connsiteX59" fmla="*/ 7964 w 11927"/>
                <a:gd name="connsiteY59" fmla="*/ 10334 h 10378"/>
                <a:gd name="connsiteX60" fmla="*/ 8134 w 11927"/>
                <a:gd name="connsiteY60" fmla="*/ 10334 h 10378"/>
                <a:gd name="connsiteX61" fmla="*/ 8134 w 11927"/>
                <a:gd name="connsiteY61" fmla="*/ 9774 h 10378"/>
                <a:gd name="connsiteX62" fmla="*/ 8134 w 11927"/>
                <a:gd name="connsiteY62" fmla="*/ 9559 h 10378"/>
                <a:gd name="connsiteX63" fmla="*/ 8098 w 11927"/>
                <a:gd name="connsiteY63" fmla="*/ 9473 h 10378"/>
                <a:gd name="connsiteX64" fmla="*/ 8032 w 11927"/>
                <a:gd name="connsiteY64" fmla="*/ 9343 h 10378"/>
                <a:gd name="connsiteX65" fmla="*/ 7998 w 11927"/>
                <a:gd name="connsiteY65" fmla="*/ 9256 h 10378"/>
                <a:gd name="connsiteX66" fmla="*/ 7964 w 11927"/>
                <a:gd name="connsiteY66" fmla="*/ 9256 h 10378"/>
                <a:gd name="connsiteX67" fmla="*/ 7155 w 11927"/>
                <a:gd name="connsiteY67" fmla="*/ 8998 h 10378"/>
                <a:gd name="connsiteX68" fmla="*/ 7693 w 11927"/>
                <a:gd name="connsiteY68" fmla="*/ 8825 h 10378"/>
                <a:gd name="connsiteX69" fmla="*/ 7964 w 11927"/>
                <a:gd name="connsiteY69" fmla="*/ 8091 h 10378"/>
                <a:gd name="connsiteX70" fmla="*/ 7864 w 11927"/>
                <a:gd name="connsiteY70" fmla="*/ 8005 h 10378"/>
                <a:gd name="connsiteX71" fmla="*/ 7762 w 11927"/>
                <a:gd name="connsiteY71" fmla="*/ 7919 h 10378"/>
                <a:gd name="connsiteX72" fmla="*/ 7693 w 11927"/>
                <a:gd name="connsiteY72" fmla="*/ 7790 h 10378"/>
                <a:gd name="connsiteX73" fmla="*/ 7661 w 11927"/>
                <a:gd name="connsiteY73" fmla="*/ 7661 h 10378"/>
                <a:gd name="connsiteX74" fmla="*/ 7661 w 11927"/>
                <a:gd name="connsiteY74" fmla="*/ 7530 h 10378"/>
                <a:gd name="connsiteX75" fmla="*/ 7661 w 11927"/>
                <a:gd name="connsiteY75" fmla="*/ 7530 h 10378"/>
                <a:gd name="connsiteX76" fmla="*/ 7592 w 11927"/>
                <a:gd name="connsiteY76" fmla="*/ 7358 h 10378"/>
                <a:gd name="connsiteX77" fmla="*/ 7559 w 11927"/>
                <a:gd name="connsiteY77" fmla="*/ 6972 h 10378"/>
                <a:gd name="connsiteX78" fmla="*/ 7525 w 11927"/>
                <a:gd name="connsiteY78" fmla="*/ 6410 h 10378"/>
                <a:gd name="connsiteX79" fmla="*/ 7525 w 11927"/>
                <a:gd name="connsiteY79" fmla="*/ 5849 h 10378"/>
                <a:gd name="connsiteX80" fmla="*/ 7592 w 11927"/>
                <a:gd name="connsiteY80" fmla="*/ 5460 h 10378"/>
                <a:gd name="connsiteX81" fmla="*/ 7795 w 11927"/>
                <a:gd name="connsiteY81" fmla="*/ 5287 h 10378"/>
                <a:gd name="connsiteX82" fmla="*/ 8032 w 11927"/>
                <a:gd name="connsiteY82" fmla="*/ 5159 h 10378"/>
                <a:gd name="connsiteX83" fmla="*/ 8235 w 11927"/>
                <a:gd name="connsiteY83" fmla="*/ 5116 h 10378"/>
                <a:gd name="connsiteX84" fmla="*/ 8335 w 11927"/>
                <a:gd name="connsiteY84" fmla="*/ 5116 h 10378"/>
                <a:gd name="connsiteX85" fmla="*/ 8335 w 11927"/>
                <a:gd name="connsiteY85" fmla="*/ 5116 h 10378"/>
                <a:gd name="connsiteX86" fmla="*/ 8438 w 11927"/>
                <a:gd name="connsiteY86" fmla="*/ 5116 h 10378"/>
                <a:gd name="connsiteX87" fmla="*/ 8639 w 11927"/>
                <a:gd name="connsiteY87" fmla="*/ 5159 h 10378"/>
                <a:gd name="connsiteX88" fmla="*/ 8909 w 11927"/>
                <a:gd name="connsiteY88" fmla="*/ 5287 h 10378"/>
                <a:gd name="connsiteX89" fmla="*/ 9113 w 11927"/>
                <a:gd name="connsiteY89" fmla="*/ 5460 h 10378"/>
                <a:gd name="connsiteX90" fmla="*/ 9213 w 11927"/>
                <a:gd name="connsiteY90" fmla="*/ 5849 h 10378"/>
                <a:gd name="connsiteX91" fmla="*/ 9180 w 11927"/>
                <a:gd name="connsiteY91" fmla="*/ 6410 h 10378"/>
                <a:gd name="connsiteX92" fmla="*/ 9113 w 11927"/>
                <a:gd name="connsiteY92" fmla="*/ 6972 h 10378"/>
                <a:gd name="connsiteX93" fmla="*/ 9078 w 11927"/>
                <a:gd name="connsiteY93" fmla="*/ 7358 h 10378"/>
                <a:gd name="connsiteX94" fmla="*/ 9078 w 11927"/>
                <a:gd name="connsiteY94" fmla="*/ 7530 h 10378"/>
                <a:gd name="connsiteX95" fmla="*/ 9078 w 11927"/>
                <a:gd name="connsiteY95" fmla="*/ 7530 h 10378"/>
                <a:gd name="connsiteX96" fmla="*/ 9011 w 11927"/>
                <a:gd name="connsiteY96" fmla="*/ 7661 h 10378"/>
                <a:gd name="connsiteX97" fmla="*/ 8978 w 11927"/>
                <a:gd name="connsiteY97" fmla="*/ 7790 h 10378"/>
                <a:gd name="connsiteX98" fmla="*/ 8909 w 11927"/>
                <a:gd name="connsiteY98" fmla="*/ 7919 h 10378"/>
                <a:gd name="connsiteX99" fmla="*/ 8877 w 11927"/>
                <a:gd name="connsiteY99" fmla="*/ 8005 h 10378"/>
                <a:gd name="connsiteX100" fmla="*/ 8775 w 11927"/>
                <a:gd name="connsiteY100" fmla="*/ 8091 h 10378"/>
                <a:gd name="connsiteX101" fmla="*/ 8978 w 11927"/>
                <a:gd name="connsiteY101" fmla="*/ 8825 h 10378"/>
                <a:gd name="connsiteX102" fmla="*/ 9992 w 11927"/>
                <a:gd name="connsiteY102" fmla="*/ 9126 h 10378"/>
                <a:gd name="connsiteX103" fmla="*/ 9992 w 11927"/>
                <a:gd name="connsiteY103" fmla="*/ 9126 h 10378"/>
                <a:gd name="connsiteX104" fmla="*/ 10058 w 11927"/>
                <a:gd name="connsiteY104" fmla="*/ 9213 h 10378"/>
                <a:gd name="connsiteX105" fmla="*/ 10093 w 11927"/>
                <a:gd name="connsiteY105" fmla="*/ 9256 h 10378"/>
                <a:gd name="connsiteX106" fmla="*/ 10093 w 11927"/>
                <a:gd name="connsiteY106" fmla="*/ 9384 h 10378"/>
                <a:gd name="connsiteX107" fmla="*/ 10125 w 11927"/>
                <a:gd name="connsiteY107" fmla="*/ 9516 h 10378"/>
                <a:gd name="connsiteX108" fmla="*/ 10125 w 11927"/>
                <a:gd name="connsiteY10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595 w 11927"/>
                <a:gd name="connsiteY10" fmla="*/ 7790 h 10378"/>
                <a:gd name="connsiteX11" fmla="*/ 2526 w 11927"/>
                <a:gd name="connsiteY11" fmla="*/ 7661 h 10378"/>
                <a:gd name="connsiteX12" fmla="*/ 2493 w 11927"/>
                <a:gd name="connsiteY12" fmla="*/ 7575 h 10378"/>
                <a:gd name="connsiteX13" fmla="*/ 2493 w 11927"/>
                <a:gd name="connsiteY13" fmla="*/ 7530 h 10378"/>
                <a:gd name="connsiteX14" fmla="*/ 2493 w 11927"/>
                <a:gd name="connsiteY14" fmla="*/ 7358 h 10378"/>
                <a:gd name="connsiteX15" fmla="*/ 2460 w 11927"/>
                <a:gd name="connsiteY15" fmla="*/ 6972 h 10378"/>
                <a:gd name="connsiteX16" fmla="*/ 2392 w 11927"/>
                <a:gd name="connsiteY16" fmla="*/ 6410 h 10378"/>
                <a:gd name="connsiteX17" fmla="*/ 2357 w 11927"/>
                <a:gd name="connsiteY17" fmla="*/ 5849 h 10378"/>
                <a:gd name="connsiteX18" fmla="*/ 2460 w 11927"/>
                <a:gd name="connsiteY18" fmla="*/ 5460 h 10378"/>
                <a:gd name="connsiteX19" fmla="*/ 2696 w 11927"/>
                <a:gd name="connsiteY19" fmla="*/ 5287 h 10378"/>
                <a:gd name="connsiteX20" fmla="*/ 2932 w 11927"/>
                <a:gd name="connsiteY20" fmla="*/ 5159 h 10378"/>
                <a:gd name="connsiteX21" fmla="*/ 3135 w 11927"/>
                <a:gd name="connsiteY21" fmla="*/ 5116 h 10378"/>
                <a:gd name="connsiteX22" fmla="*/ 3235 w 11927"/>
                <a:gd name="connsiteY22" fmla="*/ 5116 h 10378"/>
                <a:gd name="connsiteX23" fmla="*/ 3235 w 11927"/>
                <a:gd name="connsiteY23" fmla="*/ 5116 h 10378"/>
                <a:gd name="connsiteX24" fmla="*/ 3304 w 11927"/>
                <a:gd name="connsiteY24" fmla="*/ 5116 h 10378"/>
                <a:gd name="connsiteX25" fmla="*/ 3506 w 11927"/>
                <a:gd name="connsiteY25" fmla="*/ 5159 h 10378"/>
                <a:gd name="connsiteX26" fmla="*/ 3743 w 11927"/>
                <a:gd name="connsiteY26" fmla="*/ 5287 h 10378"/>
                <a:gd name="connsiteX27" fmla="*/ 3944 w 11927"/>
                <a:gd name="connsiteY27" fmla="*/ 5460 h 10378"/>
                <a:gd name="connsiteX28" fmla="*/ 4046 w 11927"/>
                <a:gd name="connsiteY28" fmla="*/ 5849 h 10378"/>
                <a:gd name="connsiteX29" fmla="*/ 4046 w 11927"/>
                <a:gd name="connsiteY29" fmla="*/ 6410 h 10378"/>
                <a:gd name="connsiteX30" fmla="*/ 4013 w 11927"/>
                <a:gd name="connsiteY30" fmla="*/ 6972 h 10378"/>
                <a:gd name="connsiteX31" fmla="*/ 3910 w 11927"/>
                <a:gd name="connsiteY31" fmla="*/ 7575 h 10378"/>
                <a:gd name="connsiteX32" fmla="*/ 3676 w 11927"/>
                <a:gd name="connsiteY32" fmla="*/ 8091 h 10378"/>
                <a:gd name="connsiteX33" fmla="*/ 3844 w 11927"/>
                <a:gd name="connsiteY33" fmla="*/ 8825 h 10378"/>
                <a:gd name="connsiteX34" fmla="*/ 4384 w 11927"/>
                <a:gd name="connsiteY34" fmla="*/ 8998 h 10378"/>
                <a:gd name="connsiteX35" fmla="*/ 3608 w 11927"/>
                <a:gd name="connsiteY35" fmla="*/ 9256 h 10378"/>
                <a:gd name="connsiteX36" fmla="*/ 3574 w 11927"/>
                <a:gd name="connsiteY36" fmla="*/ 9256 h 10378"/>
                <a:gd name="connsiteX37" fmla="*/ 3406 w 11927"/>
                <a:gd name="connsiteY37" fmla="*/ 9774 h 10378"/>
                <a:gd name="connsiteX38" fmla="*/ 3406 w 11927"/>
                <a:gd name="connsiteY38" fmla="*/ 10378 h 10378"/>
                <a:gd name="connsiteX39" fmla="*/ 3676 w 11927"/>
                <a:gd name="connsiteY39" fmla="*/ 10378 h 10378"/>
                <a:gd name="connsiteX40" fmla="*/ 3676 w 11927"/>
                <a:gd name="connsiteY40" fmla="*/ 9948 h 10378"/>
                <a:gd name="connsiteX41" fmla="*/ 3809 w 11927"/>
                <a:gd name="connsiteY41" fmla="*/ 9473 h 10378"/>
                <a:gd name="connsiteX42" fmla="*/ 5025 w 11927"/>
                <a:gd name="connsiteY42" fmla="*/ 9084 h 10378"/>
                <a:gd name="connsiteX43" fmla="*/ 5263 w 11927"/>
                <a:gd name="connsiteY43" fmla="*/ 8221 h 10378"/>
                <a:gd name="connsiteX44" fmla="*/ 5060 w 11927"/>
                <a:gd name="connsiteY44" fmla="*/ 7962 h 10378"/>
                <a:gd name="connsiteX45" fmla="*/ 4823 w 11927"/>
                <a:gd name="connsiteY45" fmla="*/ 5159 h 10378"/>
                <a:gd name="connsiteX46" fmla="*/ 5802 w 11927"/>
                <a:gd name="connsiteY46" fmla="*/ 4572 h 10378"/>
                <a:gd name="connsiteX47" fmla="*/ 6714 w 11927"/>
                <a:gd name="connsiteY47" fmla="*/ 5159 h 10378"/>
                <a:gd name="connsiteX48" fmla="*/ 6478 w 11927"/>
                <a:gd name="connsiteY48" fmla="*/ 7962 h 10378"/>
                <a:gd name="connsiteX49" fmla="*/ 6275 w 11927"/>
                <a:gd name="connsiteY49" fmla="*/ 8221 h 10378"/>
                <a:gd name="connsiteX50" fmla="*/ 6544 w 11927"/>
                <a:gd name="connsiteY50" fmla="*/ 9084 h 10378"/>
                <a:gd name="connsiteX51" fmla="*/ 7762 w 11927"/>
                <a:gd name="connsiteY51" fmla="*/ 9473 h 10378"/>
                <a:gd name="connsiteX52" fmla="*/ 7762 w 11927"/>
                <a:gd name="connsiteY52" fmla="*/ 9516 h 10378"/>
                <a:gd name="connsiteX53" fmla="*/ 7795 w 11927"/>
                <a:gd name="connsiteY53" fmla="*/ 9559 h 10378"/>
                <a:gd name="connsiteX54" fmla="*/ 7864 w 11927"/>
                <a:gd name="connsiteY54" fmla="*/ 9646 h 10378"/>
                <a:gd name="connsiteX55" fmla="*/ 7897 w 11927"/>
                <a:gd name="connsiteY55" fmla="*/ 9774 h 10378"/>
                <a:gd name="connsiteX56" fmla="*/ 7964 w 11927"/>
                <a:gd name="connsiteY56" fmla="*/ 9948 h 10378"/>
                <a:gd name="connsiteX57" fmla="*/ 7964 w 11927"/>
                <a:gd name="connsiteY57" fmla="*/ 10120 h 10378"/>
                <a:gd name="connsiteX58" fmla="*/ 7964 w 11927"/>
                <a:gd name="connsiteY58" fmla="*/ 10334 h 10378"/>
                <a:gd name="connsiteX59" fmla="*/ 8134 w 11927"/>
                <a:gd name="connsiteY59" fmla="*/ 10334 h 10378"/>
                <a:gd name="connsiteX60" fmla="*/ 8134 w 11927"/>
                <a:gd name="connsiteY60" fmla="*/ 9774 h 10378"/>
                <a:gd name="connsiteX61" fmla="*/ 8134 w 11927"/>
                <a:gd name="connsiteY61" fmla="*/ 9559 h 10378"/>
                <a:gd name="connsiteX62" fmla="*/ 8098 w 11927"/>
                <a:gd name="connsiteY62" fmla="*/ 9473 h 10378"/>
                <a:gd name="connsiteX63" fmla="*/ 8032 w 11927"/>
                <a:gd name="connsiteY63" fmla="*/ 9343 h 10378"/>
                <a:gd name="connsiteX64" fmla="*/ 7998 w 11927"/>
                <a:gd name="connsiteY64" fmla="*/ 9256 h 10378"/>
                <a:gd name="connsiteX65" fmla="*/ 7964 w 11927"/>
                <a:gd name="connsiteY65" fmla="*/ 9256 h 10378"/>
                <a:gd name="connsiteX66" fmla="*/ 7155 w 11927"/>
                <a:gd name="connsiteY66" fmla="*/ 8998 h 10378"/>
                <a:gd name="connsiteX67" fmla="*/ 7693 w 11927"/>
                <a:gd name="connsiteY67" fmla="*/ 8825 h 10378"/>
                <a:gd name="connsiteX68" fmla="*/ 7964 w 11927"/>
                <a:gd name="connsiteY68" fmla="*/ 8091 h 10378"/>
                <a:gd name="connsiteX69" fmla="*/ 7864 w 11927"/>
                <a:gd name="connsiteY69" fmla="*/ 8005 h 10378"/>
                <a:gd name="connsiteX70" fmla="*/ 7762 w 11927"/>
                <a:gd name="connsiteY70" fmla="*/ 7919 h 10378"/>
                <a:gd name="connsiteX71" fmla="*/ 7693 w 11927"/>
                <a:gd name="connsiteY71" fmla="*/ 7790 h 10378"/>
                <a:gd name="connsiteX72" fmla="*/ 7661 w 11927"/>
                <a:gd name="connsiteY72" fmla="*/ 7661 h 10378"/>
                <a:gd name="connsiteX73" fmla="*/ 7661 w 11927"/>
                <a:gd name="connsiteY73" fmla="*/ 7530 h 10378"/>
                <a:gd name="connsiteX74" fmla="*/ 7661 w 11927"/>
                <a:gd name="connsiteY74" fmla="*/ 7530 h 10378"/>
                <a:gd name="connsiteX75" fmla="*/ 7592 w 11927"/>
                <a:gd name="connsiteY75" fmla="*/ 7358 h 10378"/>
                <a:gd name="connsiteX76" fmla="*/ 7559 w 11927"/>
                <a:gd name="connsiteY76" fmla="*/ 6972 h 10378"/>
                <a:gd name="connsiteX77" fmla="*/ 7525 w 11927"/>
                <a:gd name="connsiteY77" fmla="*/ 6410 h 10378"/>
                <a:gd name="connsiteX78" fmla="*/ 7525 w 11927"/>
                <a:gd name="connsiteY78" fmla="*/ 5849 h 10378"/>
                <a:gd name="connsiteX79" fmla="*/ 7592 w 11927"/>
                <a:gd name="connsiteY79" fmla="*/ 5460 h 10378"/>
                <a:gd name="connsiteX80" fmla="*/ 7795 w 11927"/>
                <a:gd name="connsiteY80" fmla="*/ 5287 h 10378"/>
                <a:gd name="connsiteX81" fmla="*/ 8032 w 11927"/>
                <a:gd name="connsiteY81" fmla="*/ 5159 h 10378"/>
                <a:gd name="connsiteX82" fmla="*/ 8235 w 11927"/>
                <a:gd name="connsiteY82" fmla="*/ 5116 h 10378"/>
                <a:gd name="connsiteX83" fmla="*/ 8335 w 11927"/>
                <a:gd name="connsiteY83" fmla="*/ 5116 h 10378"/>
                <a:gd name="connsiteX84" fmla="*/ 8335 w 11927"/>
                <a:gd name="connsiteY84" fmla="*/ 5116 h 10378"/>
                <a:gd name="connsiteX85" fmla="*/ 8438 w 11927"/>
                <a:gd name="connsiteY85" fmla="*/ 5116 h 10378"/>
                <a:gd name="connsiteX86" fmla="*/ 8639 w 11927"/>
                <a:gd name="connsiteY86" fmla="*/ 5159 h 10378"/>
                <a:gd name="connsiteX87" fmla="*/ 8909 w 11927"/>
                <a:gd name="connsiteY87" fmla="*/ 5287 h 10378"/>
                <a:gd name="connsiteX88" fmla="*/ 9113 w 11927"/>
                <a:gd name="connsiteY88" fmla="*/ 5460 h 10378"/>
                <a:gd name="connsiteX89" fmla="*/ 9213 w 11927"/>
                <a:gd name="connsiteY89" fmla="*/ 5849 h 10378"/>
                <a:gd name="connsiteX90" fmla="*/ 9180 w 11927"/>
                <a:gd name="connsiteY90" fmla="*/ 6410 h 10378"/>
                <a:gd name="connsiteX91" fmla="*/ 9113 w 11927"/>
                <a:gd name="connsiteY91" fmla="*/ 6972 h 10378"/>
                <a:gd name="connsiteX92" fmla="*/ 9078 w 11927"/>
                <a:gd name="connsiteY92" fmla="*/ 7358 h 10378"/>
                <a:gd name="connsiteX93" fmla="*/ 9078 w 11927"/>
                <a:gd name="connsiteY93" fmla="*/ 7530 h 10378"/>
                <a:gd name="connsiteX94" fmla="*/ 9078 w 11927"/>
                <a:gd name="connsiteY94" fmla="*/ 7530 h 10378"/>
                <a:gd name="connsiteX95" fmla="*/ 9011 w 11927"/>
                <a:gd name="connsiteY95" fmla="*/ 7661 h 10378"/>
                <a:gd name="connsiteX96" fmla="*/ 8978 w 11927"/>
                <a:gd name="connsiteY96" fmla="*/ 7790 h 10378"/>
                <a:gd name="connsiteX97" fmla="*/ 8909 w 11927"/>
                <a:gd name="connsiteY97" fmla="*/ 7919 h 10378"/>
                <a:gd name="connsiteX98" fmla="*/ 8877 w 11927"/>
                <a:gd name="connsiteY98" fmla="*/ 8005 h 10378"/>
                <a:gd name="connsiteX99" fmla="*/ 8775 w 11927"/>
                <a:gd name="connsiteY99" fmla="*/ 8091 h 10378"/>
                <a:gd name="connsiteX100" fmla="*/ 8978 w 11927"/>
                <a:gd name="connsiteY100" fmla="*/ 8825 h 10378"/>
                <a:gd name="connsiteX101" fmla="*/ 9992 w 11927"/>
                <a:gd name="connsiteY101" fmla="*/ 9126 h 10378"/>
                <a:gd name="connsiteX102" fmla="*/ 9992 w 11927"/>
                <a:gd name="connsiteY102" fmla="*/ 9126 h 10378"/>
                <a:gd name="connsiteX103" fmla="*/ 10058 w 11927"/>
                <a:gd name="connsiteY103" fmla="*/ 9213 h 10378"/>
                <a:gd name="connsiteX104" fmla="*/ 10093 w 11927"/>
                <a:gd name="connsiteY104" fmla="*/ 9256 h 10378"/>
                <a:gd name="connsiteX105" fmla="*/ 10093 w 11927"/>
                <a:gd name="connsiteY105" fmla="*/ 9384 h 10378"/>
                <a:gd name="connsiteX106" fmla="*/ 10125 w 11927"/>
                <a:gd name="connsiteY106" fmla="*/ 9516 h 10378"/>
                <a:gd name="connsiteX107" fmla="*/ 10125 w 11927"/>
                <a:gd name="connsiteY10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95 w 11927"/>
                <a:gd name="connsiteY9" fmla="*/ 7790 h 10378"/>
                <a:gd name="connsiteX10" fmla="*/ 2526 w 11927"/>
                <a:gd name="connsiteY10" fmla="*/ 7661 h 10378"/>
                <a:gd name="connsiteX11" fmla="*/ 2493 w 11927"/>
                <a:gd name="connsiteY11" fmla="*/ 7575 h 10378"/>
                <a:gd name="connsiteX12" fmla="*/ 2493 w 11927"/>
                <a:gd name="connsiteY12" fmla="*/ 7530 h 10378"/>
                <a:gd name="connsiteX13" fmla="*/ 2493 w 11927"/>
                <a:gd name="connsiteY13" fmla="*/ 7358 h 10378"/>
                <a:gd name="connsiteX14" fmla="*/ 2460 w 11927"/>
                <a:gd name="connsiteY14" fmla="*/ 6972 h 10378"/>
                <a:gd name="connsiteX15" fmla="*/ 2392 w 11927"/>
                <a:gd name="connsiteY15" fmla="*/ 6410 h 10378"/>
                <a:gd name="connsiteX16" fmla="*/ 2357 w 11927"/>
                <a:gd name="connsiteY16" fmla="*/ 5849 h 10378"/>
                <a:gd name="connsiteX17" fmla="*/ 2460 w 11927"/>
                <a:gd name="connsiteY17" fmla="*/ 5460 h 10378"/>
                <a:gd name="connsiteX18" fmla="*/ 2696 w 11927"/>
                <a:gd name="connsiteY18" fmla="*/ 5287 h 10378"/>
                <a:gd name="connsiteX19" fmla="*/ 2932 w 11927"/>
                <a:gd name="connsiteY19" fmla="*/ 5159 h 10378"/>
                <a:gd name="connsiteX20" fmla="*/ 3135 w 11927"/>
                <a:gd name="connsiteY20" fmla="*/ 5116 h 10378"/>
                <a:gd name="connsiteX21" fmla="*/ 3235 w 11927"/>
                <a:gd name="connsiteY21" fmla="*/ 5116 h 10378"/>
                <a:gd name="connsiteX22" fmla="*/ 3235 w 11927"/>
                <a:gd name="connsiteY22" fmla="*/ 5116 h 10378"/>
                <a:gd name="connsiteX23" fmla="*/ 3304 w 11927"/>
                <a:gd name="connsiteY23" fmla="*/ 5116 h 10378"/>
                <a:gd name="connsiteX24" fmla="*/ 3506 w 11927"/>
                <a:gd name="connsiteY24" fmla="*/ 5159 h 10378"/>
                <a:gd name="connsiteX25" fmla="*/ 3743 w 11927"/>
                <a:gd name="connsiteY25" fmla="*/ 5287 h 10378"/>
                <a:gd name="connsiteX26" fmla="*/ 3944 w 11927"/>
                <a:gd name="connsiteY26" fmla="*/ 5460 h 10378"/>
                <a:gd name="connsiteX27" fmla="*/ 4046 w 11927"/>
                <a:gd name="connsiteY27" fmla="*/ 5849 h 10378"/>
                <a:gd name="connsiteX28" fmla="*/ 4046 w 11927"/>
                <a:gd name="connsiteY28" fmla="*/ 6410 h 10378"/>
                <a:gd name="connsiteX29" fmla="*/ 4013 w 11927"/>
                <a:gd name="connsiteY29" fmla="*/ 6972 h 10378"/>
                <a:gd name="connsiteX30" fmla="*/ 3910 w 11927"/>
                <a:gd name="connsiteY30" fmla="*/ 7575 h 10378"/>
                <a:gd name="connsiteX31" fmla="*/ 3676 w 11927"/>
                <a:gd name="connsiteY31" fmla="*/ 8091 h 10378"/>
                <a:gd name="connsiteX32" fmla="*/ 3844 w 11927"/>
                <a:gd name="connsiteY32" fmla="*/ 8825 h 10378"/>
                <a:gd name="connsiteX33" fmla="*/ 4384 w 11927"/>
                <a:gd name="connsiteY33" fmla="*/ 8998 h 10378"/>
                <a:gd name="connsiteX34" fmla="*/ 3608 w 11927"/>
                <a:gd name="connsiteY34" fmla="*/ 9256 h 10378"/>
                <a:gd name="connsiteX35" fmla="*/ 3574 w 11927"/>
                <a:gd name="connsiteY35" fmla="*/ 9256 h 10378"/>
                <a:gd name="connsiteX36" fmla="*/ 3406 w 11927"/>
                <a:gd name="connsiteY36" fmla="*/ 9774 h 10378"/>
                <a:gd name="connsiteX37" fmla="*/ 3406 w 11927"/>
                <a:gd name="connsiteY37" fmla="*/ 10378 h 10378"/>
                <a:gd name="connsiteX38" fmla="*/ 3676 w 11927"/>
                <a:gd name="connsiteY38" fmla="*/ 10378 h 10378"/>
                <a:gd name="connsiteX39" fmla="*/ 3676 w 11927"/>
                <a:gd name="connsiteY39" fmla="*/ 9948 h 10378"/>
                <a:gd name="connsiteX40" fmla="*/ 3809 w 11927"/>
                <a:gd name="connsiteY40" fmla="*/ 9473 h 10378"/>
                <a:gd name="connsiteX41" fmla="*/ 5025 w 11927"/>
                <a:gd name="connsiteY41" fmla="*/ 9084 h 10378"/>
                <a:gd name="connsiteX42" fmla="*/ 5263 w 11927"/>
                <a:gd name="connsiteY42" fmla="*/ 8221 h 10378"/>
                <a:gd name="connsiteX43" fmla="*/ 5060 w 11927"/>
                <a:gd name="connsiteY43" fmla="*/ 7962 h 10378"/>
                <a:gd name="connsiteX44" fmla="*/ 4823 w 11927"/>
                <a:gd name="connsiteY44" fmla="*/ 5159 h 10378"/>
                <a:gd name="connsiteX45" fmla="*/ 5802 w 11927"/>
                <a:gd name="connsiteY45" fmla="*/ 4572 h 10378"/>
                <a:gd name="connsiteX46" fmla="*/ 6714 w 11927"/>
                <a:gd name="connsiteY46" fmla="*/ 5159 h 10378"/>
                <a:gd name="connsiteX47" fmla="*/ 6478 w 11927"/>
                <a:gd name="connsiteY47" fmla="*/ 7962 h 10378"/>
                <a:gd name="connsiteX48" fmla="*/ 6275 w 11927"/>
                <a:gd name="connsiteY48" fmla="*/ 8221 h 10378"/>
                <a:gd name="connsiteX49" fmla="*/ 6544 w 11927"/>
                <a:gd name="connsiteY49" fmla="*/ 9084 h 10378"/>
                <a:gd name="connsiteX50" fmla="*/ 7762 w 11927"/>
                <a:gd name="connsiteY50" fmla="*/ 9473 h 10378"/>
                <a:gd name="connsiteX51" fmla="*/ 7762 w 11927"/>
                <a:gd name="connsiteY51" fmla="*/ 9516 h 10378"/>
                <a:gd name="connsiteX52" fmla="*/ 7795 w 11927"/>
                <a:gd name="connsiteY52" fmla="*/ 9559 h 10378"/>
                <a:gd name="connsiteX53" fmla="*/ 7864 w 11927"/>
                <a:gd name="connsiteY53" fmla="*/ 9646 h 10378"/>
                <a:gd name="connsiteX54" fmla="*/ 7897 w 11927"/>
                <a:gd name="connsiteY54" fmla="*/ 9774 h 10378"/>
                <a:gd name="connsiteX55" fmla="*/ 7964 w 11927"/>
                <a:gd name="connsiteY55" fmla="*/ 9948 h 10378"/>
                <a:gd name="connsiteX56" fmla="*/ 7964 w 11927"/>
                <a:gd name="connsiteY56" fmla="*/ 10120 h 10378"/>
                <a:gd name="connsiteX57" fmla="*/ 7964 w 11927"/>
                <a:gd name="connsiteY57" fmla="*/ 10334 h 10378"/>
                <a:gd name="connsiteX58" fmla="*/ 8134 w 11927"/>
                <a:gd name="connsiteY58" fmla="*/ 10334 h 10378"/>
                <a:gd name="connsiteX59" fmla="*/ 8134 w 11927"/>
                <a:gd name="connsiteY59" fmla="*/ 9774 h 10378"/>
                <a:gd name="connsiteX60" fmla="*/ 8134 w 11927"/>
                <a:gd name="connsiteY60" fmla="*/ 9559 h 10378"/>
                <a:gd name="connsiteX61" fmla="*/ 8098 w 11927"/>
                <a:gd name="connsiteY61" fmla="*/ 9473 h 10378"/>
                <a:gd name="connsiteX62" fmla="*/ 8032 w 11927"/>
                <a:gd name="connsiteY62" fmla="*/ 9343 h 10378"/>
                <a:gd name="connsiteX63" fmla="*/ 7998 w 11927"/>
                <a:gd name="connsiteY63" fmla="*/ 9256 h 10378"/>
                <a:gd name="connsiteX64" fmla="*/ 7964 w 11927"/>
                <a:gd name="connsiteY64" fmla="*/ 9256 h 10378"/>
                <a:gd name="connsiteX65" fmla="*/ 7155 w 11927"/>
                <a:gd name="connsiteY65" fmla="*/ 8998 h 10378"/>
                <a:gd name="connsiteX66" fmla="*/ 7693 w 11927"/>
                <a:gd name="connsiteY66" fmla="*/ 8825 h 10378"/>
                <a:gd name="connsiteX67" fmla="*/ 7964 w 11927"/>
                <a:gd name="connsiteY67" fmla="*/ 8091 h 10378"/>
                <a:gd name="connsiteX68" fmla="*/ 7864 w 11927"/>
                <a:gd name="connsiteY68" fmla="*/ 8005 h 10378"/>
                <a:gd name="connsiteX69" fmla="*/ 7762 w 11927"/>
                <a:gd name="connsiteY69" fmla="*/ 7919 h 10378"/>
                <a:gd name="connsiteX70" fmla="*/ 7693 w 11927"/>
                <a:gd name="connsiteY70" fmla="*/ 7790 h 10378"/>
                <a:gd name="connsiteX71" fmla="*/ 7661 w 11927"/>
                <a:gd name="connsiteY71" fmla="*/ 7661 h 10378"/>
                <a:gd name="connsiteX72" fmla="*/ 7661 w 11927"/>
                <a:gd name="connsiteY72" fmla="*/ 7530 h 10378"/>
                <a:gd name="connsiteX73" fmla="*/ 7661 w 11927"/>
                <a:gd name="connsiteY73" fmla="*/ 7530 h 10378"/>
                <a:gd name="connsiteX74" fmla="*/ 7592 w 11927"/>
                <a:gd name="connsiteY74" fmla="*/ 7358 h 10378"/>
                <a:gd name="connsiteX75" fmla="*/ 7559 w 11927"/>
                <a:gd name="connsiteY75" fmla="*/ 6972 h 10378"/>
                <a:gd name="connsiteX76" fmla="*/ 7525 w 11927"/>
                <a:gd name="connsiteY76" fmla="*/ 6410 h 10378"/>
                <a:gd name="connsiteX77" fmla="*/ 7525 w 11927"/>
                <a:gd name="connsiteY77" fmla="*/ 5849 h 10378"/>
                <a:gd name="connsiteX78" fmla="*/ 7592 w 11927"/>
                <a:gd name="connsiteY78" fmla="*/ 5460 h 10378"/>
                <a:gd name="connsiteX79" fmla="*/ 7795 w 11927"/>
                <a:gd name="connsiteY79" fmla="*/ 5287 h 10378"/>
                <a:gd name="connsiteX80" fmla="*/ 8032 w 11927"/>
                <a:gd name="connsiteY80" fmla="*/ 5159 h 10378"/>
                <a:gd name="connsiteX81" fmla="*/ 8235 w 11927"/>
                <a:gd name="connsiteY81" fmla="*/ 5116 h 10378"/>
                <a:gd name="connsiteX82" fmla="*/ 8335 w 11927"/>
                <a:gd name="connsiteY82" fmla="*/ 5116 h 10378"/>
                <a:gd name="connsiteX83" fmla="*/ 8335 w 11927"/>
                <a:gd name="connsiteY83" fmla="*/ 5116 h 10378"/>
                <a:gd name="connsiteX84" fmla="*/ 8438 w 11927"/>
                <a:gd name="connsiteY84" fmla="*/ 5116 h 10378"/>
                <a:gd name="connsiteX85" fmla="*/ 8639 w 11927"/>
                <a:gd name="connsiteY85" fmla="*/ 5159 h 10378"/>
                <a:gd name="connsiteX86" fmla="*/ 8909 w 11927"/>
                <a:gd name="connsiteY86" fmla="*/ 5287 h 10378"/>
                <a:gd name="connsiteX87" fmla="*/ 9113 w 11927"/>
                <a:gd name="connsiteY87" fmla="*/ 5460 h 10378"/>
                <a:gd name="connsiteX88" fmla="*/ 9213 w 11927"/>
                <a:gd name="connsiteY88" fmla="*/ 5849 h 10378"/>
                <a:gd name="connsiteX89" fmla="*/ 9180 w 11927"/>
                <a:gd name="connsiteY89" fmla="*/ 6410 h 10378"/>
                <a:gd name="connsiteX90" fmla="*/ 9113 w 11927"/>
                <a:gd name="connsiteY90" fmla="*/ 6972 h 10378"/>
                <a:gd name="connsiteX91" fmla="*/ 9078 w 11927"/>
                <a:gd name="connsiteY91" fmla="*/ 7358 h 10378"/>
                <a:gd name="connsiteX92" fmla="*/ 9078 w 11927"/>
                <a:gd name="connsiteY92" fmla="*/ 7530 h 10378"/>
                <a:gd name="connsiteX93" fmla="*/ 9078 w 11927"/>
                <a:gd name="connsiteY93" fmla="*/ 7530 h 10378"/>
                <a:gd name="connsiteX94" fmla="*/ 9011 w 11927"/>
                <a:gd name="connsiteY94" fmla="*/ 7661 h 10378"/>
                <a:gd name="connsiteX95" fmla="*/ 8978 w 11927"/>
                <a:gd name="connsiteY95" fmla="*/ 7790 h 10378"/>
                <a:gd name="connsiteX96" fmla="*/ 8909 w 11927"/>
                <a:gd name="connsiteY96" fmla="*/ 7919 h 10378"/>
                <a:gd name="connsiteX97" fmla="*/ 8877 w 11927"/>
                <a:gd name="connsiteY97" fmla="*/ 8005 h 10378"/>
                <a:gd name="connsiteX98" fmla="*/ 8775 w 11927"/>
                <a:gd name="connsiteY98" fmla="*/ 8091 h 10378"/>
                <a:gd name="connsiteX99" fmla="*/ 8978 w 11927"/>
                <a:gd name="connsiteY99" fmla="*/ 8825 h 10378"/>
                <a:gd name="connsiteX100" fmla="*/ 9992 w 11927"/>
                <a:gd name="connsiteY100" fmla="*/ 9126 h 10378"/>
                <a:gd name="connsiteX101" fmla="*/ 9992 w 11927"/>
                <a:gd name="connsiteY101" fmla="*/ 9126 h 10378"/>
                <a:gd name="connsiteX102" fmla="*/ 10058 w 11927"/>
                <a:gd name="connsiteY102" fmla="*/ 9213 h 10378"/>
                <a:gd name="connsiteX103" fmla="*/ 10093 w 11927"/>
                <a:gd name="connsiteY103" fmla="*/ 9256 h 10378"/>
                <a:gd name="connsiteX104" fmla="*/ 10093 w 11927"/>
                <a:gd name="connsiteY104" fmla="*/ 9384 h 10378"/>
                <a:gd name="connsiteX105" fmla="*/ 10125 w 11927"/>
                <a:gd name="connsiteY105" fmla="*/ 9516 h 10378"/>
                <a:gd name="connsiteX106" fmla="*/ 10125 w 11927"/>
                <a:gd name="connsiteY10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530 h 10378"/>
                <a:gd name="connsiteX12" fmla="*/ 2493 w 11927"/>
                <a:gd name="connsiteY12" fmla="*/ 7358 h 10378"/>
                <a:gd name="connsiteX13" fmla="*/ 2460 w 11927"/>
                <a:gd name="connsiteY13" fmla="*/ 6972 h 10378"/>
                <a:gd name="connsiteX14" fmla="*/ 2392 w 11927"/>
                <a:gd name="connsiteY14" fmla="*/ 6410 h 10378"/>
                <a:gd name="connsiteX15" fmla="*/ 2357 w 11927"/>
                <a:gd name="connsiteY15" fmla="*/ 5849 h 10378"/>
                <a:gd name="connsiteX16" fmla="*/ 2460 w 11927"/>
                <a:gd name="connsiteY16" fmla="*/ 5460 h 10378"/>
                <a:gd name="connsiteX17" fmla="*/ 2696 w 11927"/>
                <a:gd name="connsiteY17" fmla="*/ 5287 h 10378"/>
                <a:gd name="connsiteX18" fmla="*/ 2932 w 11927"/>
                <a:gd name="connsiteY18" fmla="*/ 5159 h 10378"/>
                <a:gd name="connsiteX19" fmla="*/ 3135 w 11927"/>
                <a:gd name="connsiteY19" fmla="*/ 5116 h 10378"/>
                <a:gd name="connsiteX20" fmla="*/ 3235 w 11927"/>
                <a:gd name="connsiteY20" fmla="*/ 5116 h 10378"/>
                <a:gd name="connsiteX21" fmla="*/ 3235 w 11927"/>
                <a:gd name="connsiteY21" fmla="*/ 5116 h 10378"/>
                <a:gd name="connsiteX22" fmla="*/ 3304 w 11927"/>
                <a:gd name="connsiteY22" fmla="*/ 5116 h 10378"/>
                <a:gd name="connsiteX23" fmla="*/ 3506 w 11927"/>
                <a:gd name="connsiteY23" fmla="*/ 5159 h 10378"/>
                <a:gd name="connsiteX24" fmla="*/ 3743 w 11927"/>
                <a:gd name="connsiteY24" fmla="*/ 5287 h 10378"/>
                <a:gd name="connsiteX25" fmla="*/ 3944 w 11927"/>
                <a:gd name="connsiteY25" fmla="*/ 5460 h 10378"/>
                <a:gd name="connsiteX26" fmla="*/ 4046 w 11927"/>
                <a:gd name="connsiteY26" fmla="*/ 5849 h 10378"/>
                <a:gd name="connsiteX27" fmla="*/ 4046 w 11927"/>
                <a:gd name="connsiteY27" fmla="*/ 6410 h 10378"/>
                <a:gd name="connsiteX28" fmla="*/ 4013 w 11927"/>
                <a:gd name="connsiteY28" fmla="*/ 6972 h 10378"/>
                <a:gd name="connsiteX29" fmla="*/ 3910 w 11927"/>
                <a:gd name="connsiteY29" fmla="*/ 7575 h 10378"/>
                <a:gd name="connsiteX30" fmla="*/ 3676 w 11927"/>
                <a:gd name="connsiteY30" fmla="*/ 8091 h 10378"/>
                <a:gd name="connsiteX31" fmla="*/ 3844 w 11927"/>
                <a:gd name="connsiteY31" fmla="*/ 8825 h 10378"/>
                <a:gd name="connsiteX32" fmla="*/ 4384 w 11927"/>
                <a:gd name="connsiteY32" fmla="*/ 8998 h 10378"/>
                <a:gd name="connsiteX33" fmla="*/ 3608 w 11927"/>
                <a:gd name="connsiteY33" fmla="*/ 9256 h 10378"/>
                <a:gd name="connsiteX34" fmla="*/ 3574 w 11927"/>
                <a:gd name="connsiteY34" fmla="*/ 9256 h 10378"/>
                <a:gd name="connsiteX35" fmla="*/ 3406 w 11927"/>
                <a:gd name="connsiteY35" fmla="*/ 9774 h 10378"/>
                <a:gd name="connsiteX36" fmla="*/ 3406 w 11927"/>
                <a:gd name="connsiteY36" fmla="*/ 10378 h 10378"/>
                <a:gd name="connsiteX37" fmla="*/ 3676 w 11927"/>
                <a:gd name="connsiteY37" fmla="*/ 10378 h 10378"/>
                <a:gd name="connsiteX38" fmla="*/ 3676 w 11927"/>
                <a:gd name="connsiteY38" fmla="*/ 9948 h 10378"/>
                <a:gd name="connsiteX39" fmla="*/ 3809 w 11927"/>
                <a:gd name="connsiteY39" fmla="*/ 9473 h 10378"/>
                <a:gd name="connsiteX40" fmla="*/ 5025 w 11927"/>
                <a:gd name="connsiteY40" fmla="*/ 9084 h 10378"/>
                <a:gd name="connsiteX41" fmla="*/ 5263 w 11927"/>
                <a:gd name="connsiteY41" fmla="*/ 8221 h 10378"/>
                <a:gd name="connsiteX42" fmla="*/ 5060 w 11927"/>
                <a:gd name="connsiteY42" fmla="*/ 7962 h 10378"/>
                <a:gd name="connsiteX43" fmla="*/ 4823 w 11927"/>
                <a:gd name="connsiteY43" fmla="*/ 5159 h 10378"/>
                <a:gd name="connsiteX44" fmla="*/ 5802 w 11927"/>
                <a:gd name="connsiteY44" fmla="*/ 4572 h 10378"/>
                <a:gd name="connsiteX45" fmla="*/ 6714 w 11927"/>
                <a:gd name="connsiteY45" fmla="*/ 5159 h 10378"/>
                <a:gd name="connsiteX46" fmla="*/ 6478 w 11927"/>
                <a:gd name="connsiteY46" fmla="*/ 7962 h 10378"/>
                <a:gd name="connsiteX47" fmla="*/ 6275 w 11927"/>
                <a:gd name="connsiteY47" fmla="*/ 8221 h 10378"/>
                <a:gd name="connsiteX48" fmla="*/ 6544 w 11927"/>
                <a:gd name="connsiteY48" fmla="*/ 9084 h 10378"/>
                <a:gd name="connsiteX49" fmla="*/ 7762 w 11927"/>
                <a:gd name="connsiteY49" fmla="*/ 9473 h 10378"/>
                <a:gd name="connsiteX50" fmla="*/ 7762 w 11927"/>
                <a:gd name="connsiteY50" fmla="*/ 9516 h 10378"/>
                <a:gd name="connsiteX51" fmla="*/ 7795 w 11927"/>
                <a:gd name="connsiteY51" fmla="*/ 9559 h 10378"/>
                <a:gd name="connsiteX52" fmla="*/ 7864 w 11927"/>
                <a:gd name="connsiteY52" fmla="*/ 9646 h 10378"/>
                <a:gd name="connsiteX53" fmla="*/ 7897 w 11927"/>
                <a:gd name="connsiteY53" fmla="*/ 9774 h 10378"/>
                <a:gd name="connsiteX54" fmla="*/ 7964 w 11927"/>
                <a:gd name="connsiteY54" fmla="*/ 9948 h 10378"/>
                <a:gd name="connsiteX55" fmla="*/ 7964 w 11927"/>
                <a:gd name="connsiteY55" fmla="*/ 10120 h 10378"/>
                <a:gd name="connsiteX56" fmla="*/ 7964 w 11927"/>
                <a:gd name="connsiteY56" fmla="*/ 10334 h 10378"/>
                <a:gd name="connsiteX57" fmla="*/ 8134 w 11927"/>
                <a:gd name="connsiteY57" fmla="*/ 10334 h 10378"/>
                <a:gd name="connsiteX58" fmla="*/ 8134 w 11927"/>
                <a:gd name="connsiteY58" fmla="*/ 9774 h 10378"/>
                <a:gd name="connsiteX59" fmla="*/ 8134 w 11927"/>
                <a:gd name="connsiteY59" fmla="*/ 9559 h 10378"/>
                <a:gd name="connsiteX60" fmla="*/ 8098 w 11927"/>
                <a:gd name="connsiteY60" fmla="*/ 9473 h 10378"/>
                <a:gd name="connsiteX61" fmla="*/ 8032 w 11927"/>
                <a:gd name="connsiteY61" fmla="*/ 9343 h 10378"/>
                <a:gd name="connsiteX62" fmla="*/ 7998 w 11927"/>
                <a:gd name="connsiteY62" fmla="*/ 9256 h 10378"/>
                <a:gd name="connsiteX63" fmla="*/ 7964 w 11927"/>
                <a:gd name="connsiteY63" fmla="*/ 9256 h 10378"/>
                <a:gd name="connsiteX64" fmla="*/ 7155 w 11927"/>
                <a:gd name="connsiteY64" fmla="*/ 8998 h 10378"/>
                <a:gd name="connsiteX65" fmla="*/ 7693 w 11927"/>
                <a:gd name="connsiteY65" fmla="*/ 8825 h 10378"/>
                <a:gd name="connsiteX66" fmla="*/ 7964 w 11927"/>
                <a:gd name="connsiteY66" fmla="*/ 8091 h 10378"/>
                <a:gd name="connsiteX67" fmla="*/ 7864 w 11927"/>
                <a:gd name="connsiteY67" fmla="*/ 8005 h 10378"/>
                <a:gd name="connsiteX68" fmla="*/ 7762 w 11927"/>
                <a:gd name="connsiteY68" fmla="*/ 7919 h 10378"/>
                <a:gd name="connsiteX69" fmla="*/ 7693 w 11927"/>
                <a:gd name="connsiteY69" fmla="*/ 7790 h 10378"/>
                <a:gd name="connsiteX70" fmla="*/ 7661 w 11927"/>
                <a:gd name="connsiteY70" fmla="*/ 7661 h 10378"/>
                <a:gd name="connsiteX71" fmla="*/ 7661 w 11927"/>
                <a:gd name="connsiteY71" fmla="*/ 7530 h 10378"/>
                <a:gd name="connsiteX72" fmla="*/ 7661 w 11927"/>
                <a:gd name="connsiteY72" fmla="*/ 7530 h 10378"/>
                <a:gd name="connsiteX73" fmla="*/ 7592 w 11927"/>
                <a:gd name="connsiteY73" fmla="*/ 7358 h 10378"/>
                <a:gd name="connsiteX74" fmla="*/ 7559 w 11927"/>
                <a:gd name="connsiteY74" fmla="*/ 6972 h 10378"/>
                <a:gd name="connsiteX75" fmla="*/ 7525 w 11927"/>
                <a:gd name="connsiteY75" fmla="*/ 6410 h 10378"/>
                <a:gd name="connsiteX76" fmla="*/ 7525 w 11927"/>
                <a:gd name="connsiteY76" fmla="*/ 5849 h 10378"/>
                <a:gd name="connsiteX77" fmla="*/ 7592 w 11927"/>
                <a:gd name="connsiteY77" fmla="*/ 5460 h 10378"/>
                <a:gd name="connsiteX78" fmla="*/ 7795 w 11927"/>
                <a:gd name="connsiteY78" fmla="*/ 5287 h 10378"/>
                <a:gd name="connsiteX79" fmla="*/ 8032 w 11927"/>
                <a:gd name="connsiteY79" fmla="*/ 5159 h 10378"/>
                <a:gd name="connsiteX80" fmla="*/ 8235 w 11927"/>
                <a:gd name="connsiteY80" fmla="*/ 5116 h 10378"/>
                <a:gd name="connsiteX81" fmla="*/ 8335 w 11927"/>
                <a:gd name="connsiteY81" fmla="*/ 5116 h 10378"/>
                <a:gd name="connsiteX82" fmla="*/ 8335 w 11927"/>
                <a:gd name="connsiteY82" fmla="*/ 5116 h 10378"/>
                <a:gd name="connsiteX83" fmla="*/ 8438 w 11927"/>
                <a:gd name="connsiteY83" fmla="*/ 5116 h 10378"/>
                <a:gd name="connsiteX84" fmla="*/ 8639 w 11927"/>
                <a:gd name="connsiteY84" fmla="*/ 5159 h 10378"/>
                <a:gd name="connsiteX85" fmla="*/ 8909 w 11927"/>
                <a:gd name="connsiteY85" fmla="*/ 5287 h 10378"/>
                <a:gd name="connsiteX86" fmla="*/ 9113 w 11927"/>
                <a:gd name="connsiteY86" fmla="*/ 5460 h 10378"/>
                <a:gd name="connsiteX87" fmla="*/ 9213 w 11927"/>
                <a:gd name="connsiteY87" fmla="*/ 5849 h 10378"/>
                <a:gd name="connsiteX88" fmla="*/ 9180 w 11927"/>
                <a:gd name="connsiteY88" fmla="*/ 6410 h 10378"/>
                <a:gd name="connsiteX89" fmla="*/ 9113 w 11927"/>
                <a:gd name="connsiteY89" fmla="*/ 6972 h 10378"/>
                <a:gd name="connsiteX90" fmla="*/ 9078 w 11927"/>
                <a:gd name="connsiteY90" fmla="*/ 7358 h 10378"/>
                <a:gd name="connsiteX91" fmla="*/ 9078 w 11927"/>
                <a:gd name="connsiteY91" fmla="*/ 7530 h 10378"/>
                <a:gd name="connsiteX92" fmla="*/ 9078 w 11927"/>
                <a:gd name="connsiteY92" fmla="*/ 7530 h 10378"/>
                <a:gd name="connsiteX93" fmla="*/ 9011 w 11927"/>
                <a:gd name="connsiteY93" fmla="*/ 7661 h 10378"/>
                <a:gd name="connsiteX94" fmla="*/ 8978 w 11927"/>
                <a:gd name="connsiteY94" fmla="*/ 7790 h 10378"/>
                <a:gd name="connsiteX95" fmla="*/ 8909 w 11927"/>
                <a:gd name="connsiteY95" fmla="*/ 7919 h 10378"/>
                <a:gd name="connsiteX96" fmla="*/ 8877 w 11927"/>
                <a:gd name="connsiteY96" fmla="*/ 8005 h 10378"/>
                <a:gd name="connsiteX97" fmla="*/ 8775 w 11927"/>
                <a:gd name="connsiteY97" fmla="*/ 8091 h 10378"/>
                <a:gd name="connsiteX98" fmla="*/ 8978 w 11927"/>
                <a:gd name="connsiteY98" fmla="*/ 8825 h 10378"/>
                <a:gd name="connsiteX99" fmla="*/ 9992 w 11927"/>
                <a:gd name="connsiteY99" fmla="*/ 9126 h 10378"/>
                <a:gd name="connsiteX100" fmla="*/ 9992 w 11927"/>
                <a:gd name="connsiteY100" fmla="*/ 9126 h 10378"/>
                <a:gd name="connsiteX101" fmla="*/ 10058 w 11927"/>
                <a:gd name="connsiteY101" fmla="*/ 9213 h 10378"/>
                <a:gd name="connsiteX102" fmla="*/ 10093 w 11927"/>
                <a:gd name="connsiteY102" fmla="*/ 9256 h 10378"/>
                <a:gd name="connsiteX103" fmla="*/ 10093 w 11927"/>
                <a:gd name="connsiteY103" fmla="*/ 9384 h 10378"/>
                <a:gd name="connsiteX104" fmla="*/ 10125 w 11927"/>
                <a:gd name="connsiteY104" fmla="*/ 9516 h 10378"/>
                <a:gd name="connsiteX105" fmla="*/ 10125 w 11927"/>
                <a:gd name="connsiteY10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358 h 10378"/>
                <a:gd name="connsiteX12" fmla="*/ 2460 w 11927"/>
                <a:gd name="connsiteY12" fmla="*/ 6972 h 10378"/>
                <a:gd name="connsiteX13" fmla="*/ 2392 w 11927"/>
                <a:gd name="connsiteY13" fmla="*/ 6410 h 10378"/>
                <a:gd name="connsiteX14" fmla="*/ 2357 w 11927"/>
                <a:gd name="connsiteY14" fmla="*/ 5849 h 10378"/>
                <a:gd name="connsiteX15" fmla="*/ 2460 w 11927"/>
                <a:gd name="connsiteY15" fmla="*/ 5460 h 10378"/>
                <a:gd name="connsiteX16" fmla="*/ 2696 w 11927"/>
                <a:gd name="connsiteY16" fmla="*/ 5287 h 10378"/>
                <a:gd name="connsiteX17" fmla="*/ 2932 w 11927"/>
                <a:gd name="connsiteY17" fmla="*/ 5159 h 10378"/>
                <a:gd name="connsiteX18" fmla="*/ 3135 w 11927"/>
                <a:gd name="connsiteY18" fmla="*/ 5116 h 10378"/>
                <a:gd name="connsiteX19" fmla="*/ 3235 w 11927"/>
                <a:gd name="connsiteY19" fmla="*/ 5116 h 10378"/>
                <a:gd name="connsiteX20" fmla="*/ 3235 w 11927"/>
                <a:gd name="connsiteY20" fmla="*/ 5116 h 10378"/>
                <a:gd name="connsiteX21" fmla="*/ 3304 w 11927"/>
                <a:gd name="connsiteY21" fmla="*/ 5116 h 10378"/>
                <a:gd name="connsiteX22" fmla="*/ 3506 w 11927"/>
                <a:gd name="connsiteY22" fmla="*/ 5159 h 10378"/>
                <a:gd name="connsiteX23" fmla="*/ 3743 w 11927"/>
                <a:gd name="connsiteY23" fmla="*/ 5287 h 10378"/>
                <a:gd name="connsiteX24" fmla="*/ 3944 w 11927"/>
                <a:gd name="connsiteY24" fmla="*/ 5460 h 10378"/>
                <a:gd name="connsiteX25" fmla="*/ 4046 w 11927"/>
                <a:gd name="connsiteY25" fmla="*/ 5849 h 10378"/>
                <a:gd name="connsiteX26" fmla="*/ 4046 w 11927"/>
                <a:gd name="connsiteY26" fmla="*/ 6410 h 10378"/>
                <a:gd name="connsiteX27" fmla="*/ 4013 w 11927"/>
                <a:gd name="connsiteY27" fmla="*/ 6972 h 10378"/>
                <a:gd name="connsiteX28" fmla="*/ 3910 w 11927"/>
                <a:gd name="connsiteY28" fmla="*/ 7575 h 10378"/>
                <a:gd name="connsiteX29" fmla="*/ 3676 w 11927"/>
                <a:gd name="connsiteY29" fmla="*/ 8091 h 10378"/>
                <a:gd name="connsiteX30" fmla="*/ 3844 w 11927"/>
                <a:gd name="connsiteY30" fmla="*/ 8825 h 10378"/>
                <a:gd name="connsiteX31" fmla="*/ 4384 w 11927"/>
                <a:gd name="connsiteY31" fmla="*/ 8998 h 10378"/>
                <a:gd name="connsiteX32" fmla="*/ 3608 w 11927"/>
                <a:gd name="connsiteY32" fmla="*/ 9256 h 10378"/>
                <a:gd name="connsiteX33" fmla="*/ 3574 w 11927"/>
                <a:gd name="connsiteY33" fmla="*/ 9256 h 10378"/>
                <a:gd name="connsiteX34" fmla="*/ 3406 w 11927"/>
                <a:gd name="connsiteY34" fmla="*/ 9774 h 10378"/>
                <a:gd name="connsiteX35" fmla="*/ 3406 w 11927"/>
                <a:gd name="connsiteY35" fmla="*/ 10378 h 10378"/>
                <a:gd name="connsiteX36" fmla="*/ 3676 w 11927"/>
                <a:gd name="connsiteY36" fmla="*/ 10378 h 10378"/>
                <a:gd name="connsiteX37" fmla="*/ 3676 w 11927"/>
                <a:gd name="connsiteY37" fmla="*/ 9948 h 10378"/>
                <a:gd name="connsiteX38" fmla="*/ 3809 w 11927"/>
                <a:gd name="connsiteY38" fmla="*/ 9473 h 10378"/>
                <a:gd name="connsiteX39" fmla="*/ 5025 w 11927"/>
                <a:gd name="connsiteY39" fmla="*/ 9084 h 10378"/>
                <a:gd name="connsiteX40" fmla="*/ 5263 w 11927"/>
                <a:gd name="connsiteY40" fmla="*/ 8221 h 10378"/>
                <a:gd name="connsiteX41" fmla="*/ 5060 w 11927"/>
                <a:gd name="connsiteY41" fmla="*/ 7962 h 10378"/>
                <a:gd name="connsiteX42" fmla="*/ 4823 w 11927"/>
                <a:gd name="connsiteY42" fmla="*/ 5159 h 10378"/>
                <a:gd name="connsiteX43" fmla="*/ 5802 w 11927"/>
                <a:gd name="connsiteY43" fmla="*/ 4572 h 10378"/>
                <a:gd name="connsiteX44" fmla="*/ 6714 w 11927"/>
                <a:gd name="connsiteY44" fmla="*/ 5159 h 10378"/>
                <a:gd name="connsiteX45" fmla="*/ 6478 w 11927"/>
                <a:gd name="connsiteY45" fmla="*/ 7962 h 10378"/>
                <a:gd name="connsiteX46" fmla="*/ 6275 w 11927"/>
                <a:gd name="connsiteY46" fmla="*/ 8221 h 10378"/>
                <a:gd name="connsiteX47" fmla="*/ 6544 w 11927"/>
                <a:gd name="connsiteY47" fmla="*/ 9084 h 10378"/>
                <a:gd name="connsiteX48" fmla="*/ 7762 w 11927"/>
                <a:gd name="connsiteY48" fmla="*/ 9473 h 10378"/>
                <a:gd name="connsiteX49" fmla="*/ 7762 w 11927"/>
                <a:gd name="connsiteY49" fmla="*/ 9516 h 10378"/>
                <a:gd name="connsiteX50" fmla="*/ 7795 w 11927"/>
                <a:gd name="connsiteY50" fmla="*/ 9559 h 10378"/>
                <a:gd name="connsiteX51" fmla="*/ 7864 w 11927"/>
                <a:gd name="connsiteY51" fmla="*/ 9646 h 10378"/>
                <a:gd name="connsiteX52" fmla="*/ 7897 w 11927"/>
                <a:gd name="connsiteY52" fmla="*/ 9774 h 10378"/>
                <a:gd name="connsiteX53" fmla="*/ 7964 w 11927"/>
                <a:gd name="connsiteY53" fmla="*/ 9948 h 10378"/>
                <a:gd name="connsiteX54" fmla="*/ 7964 w 11927"/>
                <a:gd name="connsiteY54" fmla="*/ 10120 h 10378"/>
                <a:gd name="connsiteX55" fmla="*/ 7964 w 11927"/>
                <a:gd name="connsiteY55" fmla="*/ 10334 h 10378"/>
                <a:gd name="connsiteX56" fmla="*/ 8134 w 11927"/>
                <a:gd name="connsiteY56" fmla="*/ 10334 h 10378"/>
                <a:gd name="connsiteX57" fmla="*/ 8134 w 11927"/>
                <a:gd name="connsiteY57" fmla="*/ 9774 h 10378"/>
                <a:gd name="connsiteX58" fmla="*/ 8134 w 11927"/>
                <a:gd name="connsiteY58" fmla="*/ 9559 h 10378"/>
                <a:gd name="connsiteX59" fmla="*/ 8098 w 11927"/>
                <a:gd name="connsiteY59" fmla="*/ 9473 h 10378"/>
                <a:gd name="connsiteX60" fmla="*/ 8032 w 11927"/>
                <a:gd name="connsiteY60" fmla="*/ 9343 h 10378"/>
                <a:gd name="connsiteX61" fmla="*/ 7998 w 11927"/>
                <a:gd name="connsiteY61" fmla="*/ 9256 h 10378"/>
                <a:gd name="connsiteX62" fmla="*/ 7964 w 11927"/>
                <a:gd name="connsiteY62" fmla="*/ 9256 h 10378"/>
                <a:gd name="connsiteX63" fmla="*/ 7155 w 11927"/>
                <a:gd name="connsiteY63" fmla="*/ 8998 h 10378"/>
                <a:gd name="connsiteX64" fmla="*/ 7693 w 11927"/>
                <a:gd name="connsiteY64" fmla="*/ 8825 h 10378"/>
                <a:gd name="connsiteX65" fmla="*/ 7964 w 11927"/>
                <a:gd name="connsiteY65" fmla="*/ 8091 h 10378"/>
                <a:gd name="connsiteX66" fmla="*/ 7864 w 11927"/>
                <a:gd name="connsiteY66" fmla="*/ 8005 h 10378"/>
                <a:gd name="connsiteX67" fmla="*/ 7762 w 11927"/>
                <a:gd name="connsiteY67" fmla="*/ 7919 h 10378"/>
                <a:gd name="connsiteX68" fmla="*/ 7693 w 11927"/>
                <a:gd name="connsiteY68" fmla="*/ 7790 h 10378"/>
                <a:gd name="connsiteX69" fmla="*/ 7661 w 11927"/>
                <a:gd name="connsiteY69" fmla="*/ 7661 h 10378"/>
                <a:gd name="connsiteX70" fmla="*/ 7661 w 11927"/>
                <a:gd name="connsiteY70" fmla="*/ 7530 h 10378"/>
                <a:gd name="connsiteX71" fmla="*/ 7661 w 11927"/>
                <a:gd name="connsiteY71" fmla="*/ 7530 h 10378"/>
                <a:gd name="connsiteX72" fmla="*/ 7592 w 11927"/>
                <a:gd name="connsiteY72" fmla="*/ 7358 h 10378"/>
                <a:gd name="connsiteX73" fmla="*/ 7559 w 11927"/>
                <a:gd name="connsiteY73" fmla="*/ 6972 h 10378"/>
                <a:gd name="connsiteX74" fmla="*/ 7525 w 11927"/>
                <a:gd name="connsiteY74" fmla="*/ 6410 h 10378"/>
                <a:gd name="connsiteX75" fmla="*/ 7525 w 11927"/>
                <a:gd name="connsiteY75" fmla="*/ 5849 h 10378"/>
                <a:gd name="connsiteX76" fmla="*/ 7592 w 11927"/>
                <a:gd name="connsiteY76" fmla="*/ 5460 h 10378"/>
                <a:gd name="connsiteX77" fmla="*/ 7795 w 11927"/>
                <a:gd name="connsiteY77" fmla="*/ 5287 h 10378"/>
                <a:gd name="connsiteX78" fmla="*/ 8032 w 11927"/>
                <a:gd name="connsiteY78" fmla="*/ 5159 h 10378"/>
                <a:gd name="connsiteX79" fmla="*/ 8235 w 11927"/>
                <a:gd name="connsiteY79" fmla="*/ 5116 h 10378"/>
                <a:gd name="connsiteX80" fmla="*/ 8335 w 11927"/>
                <a:gd name="connsiteY80" fmla="*/ 5116 h 10378"/>
                <a:gd name="connsiteX81" fmla="*/ 8335 w 11927"/>
                <a:gd name="connsiteY81" fmla="*/ 5116 h 10378"/>
                <a:gd name="connsiteX82" fmla="*/ 8438 w 11927"/>
                <a:gd name="connsiteY82" fmla="*/ 5116 h 10378"/>
                <a:gd name="connsiteX83" fmla="*/ 8639 w 11927"/>
                <a:gd name="connsiteY83" fmla="*/ 5159 h 10378"/>
                <a:gd name="connsiteX84" fmla="*/ 8909 w 11927"/>
                <a:gd name="connsiteY84" fmla="*/ 5287 h 10378"/>
                <a:gd name="connsiteX85" fmla="*/ 9113 w 11927"/>
                <a:gd name="connsiteY85" fmla="*/ 5460 h 10378"/>
                <a:gd name="connsiteX86" fmla="*/ 9213 w 11927"/>
                <a:gd name="connsiteY86" fmla="*/ 5849 h 10378"/>
                <a:gd name="connsiteX87" fmla="*/ 9180 w 11927"/>
                <a:gd name="connsiteY87" fmla="*/ 6410 h 10378"/>
                <a:gd name="connsiteX88" fmla="*/ 9113 w 11927"/>
                <a:gd name="connsiteY88" fmla="*/ 6972 h 10378"/>
                <a:gd name="connsiteX89" fmla="*/ 9078 w 11927"/>
                <a:gd name="connsiteY89" fmla="*/ 7358 h 10378"/>
                <a:gd name="connsiteX90" fmla="*/ 9078 w 11927"/>
                <a:gd name="connsiteY90" fmla="*/ 7530 h 10378"/>
                <a:gd name="connsiteX91" fmla="*/ 9078 w 11927"/>
                <a:gd name="connsiteY91" fmla="*/ 7530 h 10378"/>
                <a:gd name="connsiteX92" fmla="*/ 9011 w 11927"/>
                <a:gd name="connsiteY92" fmla="*/ 7661 h 10378"/>
                <a:gd name="connsiteX93" fmla="*/ 8978 w 11927"/>
                <a:gd name="connsiteY93" fmla="*/ 7790 h 10378"/>
                <a:gd name="connsiteX94" fmla="*/ 8909 w 11927"/>
                <a:gd name="connsiteY94" fmla="*/ 7919 h 10378"/>
                <a:gd name="connsiteX95" fmla="*/ 8877 w 11927"/>
                <a:gd name="connsiteY95" fmla="*/ 8005 h 10378"/>
                <a:gd name="connsiteX96" fmla="*/ 8775 w 11927"/>
                <a:gd name="connsiteY96" fmla="*/ 8091 h 10378"/>
                <a:gd name="connsiteX97" fmla="*/ 8978 w 11927"/>
                <a:gd name="connsiteY97" fmla="*/ 8825 h 10378"/>
                <a:gd name="connsiteX98" fmla="*/ 9992 w 11927"/>
                <a:gd name="connsiteY98" fmla="*/ 9126 h 10378"/>
                <a:gd name="connsiteX99" fmla="*/ 9992 w 11927"/>
                <a:gd name="connsiteY99" fmla="*/ 9126 h 10378"/>
                <a:gd name="connsiteX100" fmla="*/ 10058 w 11927"/>
                <a:gd name="connsiteY100" fmla="*/ 9213 h 10378"/>
                <a:gd name="connsiteX101" fmla="*/ 10093 w 11927"/>
                <a:gd name="connsiteY101" fmla="*/ 9256 h 10378"/>
                <a:gd name="connsiteX102" fmla="*/ 10093 w 11927"/>
                <a:gd name="connsiteY102" fmla="*/ 9384 h 10378"/>
                <a:gd name="connsiteX103" fmla="*/ 10125 w 11927"/>
                <a:gd name="connsiteY103" fmla="*/ 9516 h 10378"/>
                <a:gd name="connsiteX104" fmla="*/ 10125 w 11927"/>
                <a:gd name="connsiteY10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358 h 10378"/>
                <a:gd name="connsiteX11" fmla="*/ 2460 w 11927"/>
                <a:gd name="connsiteY11" fmla="*/ 6972 h 10378"/>
                <a:gd name="connsiteX12" fmla="*/ 2392 w 11927"/>
                <a:gd name="connsiteY12" fmla="*/ 6410 h 10378"/>
                <a:gd name="connsiteX13" fmla="*/ 2357 w 11927"/>
                <a:gd name="connsiteY13" fmla="*/ 5849 h 10378"/>
                <a:gd name="connsiteX14" fmla="*/ 2460 w 11927"/>
                <a:gd name="connsiteY14" fmla="*/ 5460 h 10378"/>
                <a:gd name="connsiteX15" fmla="*/ 2696 w 11927"/>
                <a:gd name="connsiteY15" fmla="*/ 5287 h 10378"/>
                <a:gd name="connsiteX16" fmla="*/ 2932 w 11927"/>
                <a:gd name="connsiteY16" fmla="*/ 5159 h 10378"/>
                <a:gd name="connsiteX17" fmla="*/ 3135 w 11927"/>
                <a:gd name="connsiteY17" fmla="*/ 5116 h 10378"/>
                <a:gd name="connsiteX18" fmla="*/ 3235 w 11927"/>
                <a:gd name="connsiteY18" fmla="*/ 5116 h 10378"/>
                <a:gd name="connsiteX19" fmla="*/ 3235 w 11927"/>
                <a:gd name="connsiteY19" fmla="*/ 5116 h 10378"/>
                <a:gd name="connsiteX20" fmla="*/ 3304 w 11927"/>
                <a:gd name="connsiteY20" fmla="*/ 5116 h 10378"/>
                <a:gd name="connsiteX21" fmla="*/ 3506 w 11927"/>
                <a:gd name="connsiteY21" fmla="*/ 5159 h 10378"/>
                <a:gd name="connsiteX22" fmla="*/ 3743 w 11927"/>
                <a:gd name="connsiteY22" fmla="*/ 5287 h 10378"/>
                <a:gd name="connsiteX23" fmla="*/ 3944 w 11927"/>
                <a:gd name="connsiteY23" fmla="*/ 5460 h 10378"/>
                <a:gd name="connsiteX24" fmla="*/ 4046 w 11927"/>
                <a:gd name="connsiteY24" fmla="*/ 5849 h 10378"/>
                <a:gd name="connsiteX25" fmla="*/ 4046 w 11927"/>
                <a:gd name="connsiteY25" fmla="*/ 6410 h 10378"/>
                <a:gd name="connsiteX26" fmla="*/ 4013 w 11927"/>
                <a:gd name="connsiteY26" fmla="*/ 6972 h 10378"/>
                <a:gd name="connsiteX27" fmla="*/ 3910 w 11927"/>
                <a:gd name="connsiteY27" fmla="*/ 7575 h 10378"/>
                <a:gd name="connsiteX28" fmla="*/ 3676 w 11927"/>
                <a:gd name="connsiteY28" fmla="*/ 8091 h 10378"/>
                <a:gd name="connsiteX29" fmla="*/ 3844 w 11927"/>
                <a:gd name="connsiteY29" fmla="*/ 8825 h 10378"/>
                <a:gd name="connsiteX30" fmla="*/ 4384 w 11927"/>
                <a:gd name="connsiteY30" fmla="*/ 8998 h 10378"/>
                <a:gd name="connsiteX31" fmla="*/ 3608 w 11927"/>
                <a:gd name="connsiteY31" fmla="*/ 9256 h 10378"/>
                <a:gd name="connsiteX32" fmla="*/ 3574 w 11927"/>
                <a:gd name="connsiteY32" fmla="*/ 9256 h 10378"/>
                <a:gd name="connsiteX33" fmla="*/ 3406 w 11927"/>
                <a:gd name="connsiteY33" fmla="*/ 9774 h 10378"/>
                <a:gd name="connsiteX34" fmla="*/ 3406 w 11927"/>
                <a:gd name="connsiteY34" fmla="*/ 10378 h 10378"/>
                <a:gd name="connsiteX35" fmla="*/ 3676 w 11927"/>
                <a:gd name="connsiteY35" fmla="*/ 10378 h 10378"/>
                <a:gd name="connsiteX36" fmla="*/ 3676 w 11927"/>
                <a:gd name="connsiteY36" fmla="*/ 9948 h 10378"/>
                <a:gd name="connsiteX37" fmla="*/ 3809 w 11927"/>
                <a:gd name="connsiteY37" fmla="*/ 9473 h 10378"/>
                <a:gd name="connsiteX38" fmla="*/ 5025 w 11927"/>
                <a:gd name="connsiteY38" fmla="*/ 9084 h 10378"/>
                <a:gd name="connsiteX39" fmla="*/ 5263 w 11927"/>
                <a:gd name="connsiteY39" fmla="*/ 8221 h 10378"/>
                <a:gd name="connsiteX40" fmla="*/ 5060 w 11927"/>
                <a:gd name="connsiteY40" fmla="*/ 7962 h 10378"/>
                <a:gd name="connsiteX41" fmla="*/ 4823 w 11927"/>
                <a:gd name="connsiteY41" fmla="*/ 5159 h 10378"/>
                <a:gd name="connsiteX42" fmla="*/ 5802 w 11927"/>
                <a:gd name="connsiteY42" fmla="*/ 4572 h 10378"/>
                <a:gd name="connsiteX43" fmla="*/ 6714 w 11927"/>
                <a:gd name="connsiteY43" fmla="*/ 5159 h 10378"/>
                <a:gd name="connsiteX44" fmla="*/ 6478 w 11927"/>
                <a:gd name="connsiteY44" fmla="*/ 7962 h 10378"/>
                <a:gd name="connsiteX45" fmla="*/ 6275 w 11927"/>
                <a:gd name="connsiteY45" fmla="*/ 8221 h 10378"/>
                <a:gd name="connsiteX46" fmla="*/ 6544 w 11927"/>
                <a:gd name="connsiteY46" fmla="*/ 9084 h 10378"/>
                <a:gd name="connsiteX47" fmla="*/ 7762 w 11927"/>
                <a:gd name="connsiteY47" fmla="*/ 9473 h 10378"/>
                <a:gd name="connsiteX48" fmla="*/ 7762 w 11927"/>
                <a:gd name="connsiteY48" fmla="*/ 9516 h 10378"/>
                <a:gd name="connsiteX49" fmla="*/ 7795 w 11927"/>
                <a:gd name="connsiteY49" fmla="*/ 9559 h 10378"/>
                <a:gd name="connsiteX50" fmla="*/ 7864 w 11927"/>
                <a:gd name="connsiteY50" fmla="*/ 9646 h 10378"/>
                <a:gd name="connsiteX51" fmla="*/ 7897 w 11927"/>
                <a:gd name="connsiteY51" fmla="*/ 9774 h 10378"/>
                <a:gd name="connsiteX52" fmla="*/ 7964 w 11927"/>
                <a:gd name="connsiteY52" fmla="*/ 9948 h 10378"/>
                <a:gd name="connsiteX53" fmla="*/ 7964 w 11927"/>
                <a:gd name="connsiteY53" fmla="*/ 10120 h 10378"/>
                <a:gd name="connsiteX54" fmla="*/ 7964 w 11927"/>
                <a:gd name="connsiteY54" fmla="*/ 10334 h 10378"/>
                <a:gd name="connsiteX55" fmla="*/ 8134 w 11927"/>
                <a:gd name="connsiteY55" fmla="*/ 10334 h 10378"/>
                <a:gd name="connsiteX56" fmla="*/ 8134 w 11927"/>
                <a:gd name="connsiteY56" fmla="*/ 9774 h 10378"/>
                <a:gd name="connsiteX57" fmla="*/ 8134 w 11927"/>
                <a:gd name="connsiteY57" fmla="*/ 9559 h 10378"/>
                <a:gd name="connsiteX58" fmla="*/ 8098 w 11927"/>
                <a:gd name="connsiteY58" fmla="*/ 9473 h 10378"/>
                <a:gd name="connsiteX59" fmla="*/ 8032 w 11927"/>
                <a:gd name="connsiteY59" fmla="*/ 9343 h 10378"/>
                <a:gd name="connsiteX60" fmla="*/ 7998 w 11927"/>
                <a:gd name="connsiteY60" fmla="*/ 9256 h 10378"/>
                <a:gd name="connsiteX61" fmla="*/ 7964 w 11927"/>
                <a:gd name="connsiteY61" fmla="*/ 9256 h 10378"/>
                <a:gd name="connsiteX62" fmla="*/ 7155 w 11927"/>
                <a:gd name="connsiteY62" fmla="*/ 8998 h 10378"/>
                <a:gd name="connsiteX63" fmla="*/ 7693 w 11927"/>
                <a:gd name="connsiteY63" fmla="*/ 8825 h 10378"/>
                <a:gd name="connsiteX64" fmla="*/ 7964 w 11927"/>
                <a:gd name="connsiteY64" fmla="*/ 8091 h 10378"/>
                <a:gd name="connsiteX65" fmla="*/ 7864 w 11927"/>
                <a:gd name="connsiteY65" fmla="*/ 8005 h 10378"/>
                <a:gd name="connsiteX66" fmla="*/ 7762 w 11927"/>
                <a:gd name="connsiteY66" fmla="*/ 7919 h 10378"/>
                <a:gd name="connsiteX67" fmla="*/ 7693 w 11927"/>
                <a:gd name="connsiteY67" fmla="*/ 7790 h 10378"/>
                <a:gd name="connsiteX68" fmla="*/ 7661 w 11927"/>
                <a:gd name="connsiteY68" fmla="*/ 7661 h 10378"/>
                <a:gd name="connsiteX69" fmla="*/ 7661 w 11927"/>
                <a:gd name="connsiteY69" fmla="*/ 7530 h 10378"/>
                <a:gd name="connsiteX70" fmla="*/ 7661 w 11927"/>
                <a:gd name="connsiteY70" fmla="*/ 7530 h 10378"/>
                <a:gd name="connsiteX71" fmla="*/ 7592 w 11927"/>
                <a:gd name="connsiteY71" fmla="*/ 7358 h 10378"/>
                <a:gd name="connsiteX72" fmla="*/ 7559 w 11927"/>
                <a:gd name="connsiteY72" fmla="*/ 6972 h 10378"/>
                <a:gd name="connsiteX73" fmla="*/ 7525 w 11927"/>
                <a:gd name="connsiteY73" fmla="*/ 6410 h 10378"/>
                <a:gd name="connsiteX74" fmla="*/ 7525 w 11927"/>
                <a:gd name="connsiteY74" fmla="*/ 5849 h 10378"/>
                <a:gd name="connsiteX75" fmla="*/ 7592 w 11927"/>
                <a:gd name="connsiteY75" fmla="*/ 5460 h 10378"/>
                <a:gd name="connsiteX76" fmla="*/ 7795 w 11927"/>
                <a:gd name="connsiteY76" fmla="*/ 5287 h 10378"/>
                <a:gd name="connsiteX77" fmla="*/ 8032 w 11927"/>
                <a:gd name="connsiteY77" fmla="*/ 5159 h 10378"/>
                <a:gd name="connsiteX78" fmla="*/ 8235 w 11927"/>
                <a:gd name="connsiteY78" fmla="*/ 5116 h 10378"/>
                <a:gd name="connsiteX79" fmla="*/ 8335 w 11927"/>
                <a:gd name="connsiteY79" fmla="*/ 5116 h 10378"/>
                <a:gd name="connsiteX80" fmla="*/ 8335 w 11927"/>
                <a:gd name="connsiteY80" fmla="*/ 5116 h 10378"/>
                <a:gd name="connsiteX81" fmla="*/ 8438 w 11927"/>
                <a:gd name="connsiteY81" fmla="*/ 5116 h 10378"/>
                <a:gd name="connsiteX82" fmla="*/ 8639 w 11927"/>
                <a:gd name="connsiteY82" fmla="*/ 5159 h 10378"/>
                <a:gd name="connsiteX83" fmla="*/ 8909 w 11927"/>
                <a:gd name="connsiteY83" fmla="*/ 5287 h 10378"/>
                <a:gd name="connsiteX84" fmla="*/ 9113 w 11927"/>
                <a:gd name="connsiteY84" fmla="*/ 5460 h 10378"/>
                <a:gd name="connsiteX85" fmla="*/ 9213 w 11927"/>
                <a:gd name="connsiteY85" fmla="*/ 5849 h 10378"/>
                <a:gd name="connsiteX86" fmla="*/ 9180 w 11927"/>
                <a:gd name="connsiteY86" fmla="*/ 6410 h 10378"/>
                <a:gd name="connsiteX87" fmla="*/ 9113 w 11927"/>
                <a:gd name="connsiteY87" fmla="*/ 6972 h 10378"/>
                <a:gd name="connsiteX88" fmla="*/ 9078 w 11927"/>
                <a:gd name="connsiteY88" fmla="*/ 7358 h 10378"/>
                <a:gd name="connsiteX89" fmla="*/ 9078 w 11927"/>
                <a:gd name="connsiteY89" fmla="*/ 7530 h 10378"/>
                <a:gd name="connsiteX90" fmla="*/ 9078 w 11927"/>
                <a:gd name="connsiteY90" fmla="*/ 7530 h 10378"/>
                <a:gd name="connsiteX91" fmla="*/ 9011 w 11927"/>
                <a:gd name="connsiteY91" fmla="*/ 7661 h 10378"/>
                <a:gd name="connsiteX92" fmla="*/ 8978 w 11927"/>
                <a:gd name="connsiteY92" fmla="*/ 7790 h 10378"/>
                <a:gd name="connsiteX93" fmla="*/ 8909 w 11927"/>
                <a:gd name="connsiteY93" fmla="*/ 7919 h 10378"/>
                <a:gd name="connsiteX94" fmla="*/ 8877 w 11927"/>
                <a:gd name="connsiteY94" fmla="*/ 8005 h 10378"/>
                <a:gd name="connsiteX95" fmla="*/ 8775 w 11927"/>
                <a:gd name="connsiteY95" fmla="*/ 8091 h 10378"/>
                <a:gd name="connsiteX96" fmla="*/ 8978 w 11927"/>
                <a:gd name="connsiteY96" fmla="*/ 8825 h 10378"/>
                <a:gd name="connsiteX97" fmla="*/ 9992 w 11927"/>
                <a:gd name="connsiteY97" fmla="*/ 9126 h 10378"/>
                <a:gd name="connsiteX98" fmla="*/ 9992 w 11927"/>
                <a:gd name="connsiteY98" fmla="*/ 9126 h 10378"/>
                <a:gd name="connsiteX99" fmla="*/ 10058 w 11927"/>
                <a:gd name="connsiteY99" fmla="*/ 9213 h 10378"/>
                <a:gd name="connsiteX100" fmla="*/ 10093 w 11927"/>
                <a:gd name="connsiteY100" fmla="*/ 9256 h 10378"/>
                <a:gd name="connsiteX101" fmla="*/ 10093 w 11927"/>
                <a:gd name="connsiteY101" fmla="*/ 9384 h 10378"/>
                <a:gd name="connsiteX102" fmla="*/ 10125 w 11927"/>
                <a:gd name="connsiteY102" fmla="*/ 9516 h 10378"/>
                <a:gd name="connsiteX103" fmla="*/ 10125 w 11927"/>
                <a:gd name="connsiteY10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60 w 11927"/>
                <a:gd name="connsiteY10" fmla="*/ 6972 h 10378"/>
                <a:gd name="connsiteX11" fmla="*/ 2392 w 11927"/>
                <a:gd name="connsiteY11" fmla="*/ 6410 h 10378"/>
                <a:gd name="connsiteX12" fmla="*/ 2357 w 11927"/>
                <a:gd name="connsiteY12" fmla="*/ 5849 h 10378"/>
                <a:gd name="connsiteX13" fmla="*/ 2460 w 11927"/>
                <a:gd name="connsiteY13" fmla="*/ 5460 h 10378"/>
                <a:gd name="connsiteX14" fmla="*/ 2696 w 11927"/>
                <a:gd name="connsiteY14" fmla="*/ 5287 h 10378"/>
                <a:gd name="connsiteX15" fmla="*/ 2932 w 11927"/>
                <a:gd name="connsiteY15" fmla="*/ 5159 h 10378"/>
                <a:gd name="connsiteX16" fmla="*/ 3135 w 11927"/>
                <a:gd name="connsiteY16" fmla="*/ 5116 h 10378"/>
                <a:gd name="connsiteX17" fmla="*/ 3235 w 11927"/>
                <a:gd name="connsiteY17" fmla="*/ 5116 h 10378"/>
                <a:gd name="connsiteX18" fmla="*/ 3235 w 11927"/>
                <a:gd name="connsiteY18" fmla="*/ 5116 h 10378"/>
                <a:gd name="connsiteX19" fmla="*/ 3304 w 11927"/>
                <a:gd name="connsiteY19" fmla="*/ 5116 h 10378"/>
                <a:gd name="connsiteX20" fmla="*/ 3506 w 11927"/>
                <a:gd name="connsiteY20" fmla="*/ 5159 h 10378"/>
                <a:gd name="connsiteX21" fmla="*/ 3743 w 11927"/>
                <a:gd name="connsiteY21" fmla="*/ 5287 h 10378"/>
                <a:gd name="connsiteX22" fmla="*/ 3944 w 11927"/>
                <a:gd name="connsiteY22" fmla="*/ 5460 h 10378"/>
                <a:gd name="connsiteX23" fmla="*/ 4046 w 11927"/>
                <a:gd name="connsiteY23" fmla="*/ 5849 h 10378"/>
                <a:gd name="connsiteX24" fmla="*/ 4046 w 11927"/>
                <a:gd name="connsiteY24" fmla="*/ 6410 h 10378"/>
                <a:gd name="connsiteX25" fmla="*/ 4013 w 11927"/>
                <a:gd name="connsiteY25" fmla="*/ 6972 h 10378"/>
                <a:gd name="connsiteX26" fmla="*/ 3910 w 11927"/>
                <a:gd name="connsiteY26" fmla="*/ 7575 h 10378"/>
                <a:gd name="connsiteX27" fmla="*/ 3676 w 11927"/>
                <a:gd name="connsiteY27" fmla="*/ 8091 h 10378"/>
                <a:gd name="connsiteX28" fmla="*/ 3844 w 11927"/>
                <a:gd name="connsiteY28" fmla="*/ 8825 h 10378"/>
                <a:gd name="connsiteX29" fmla="*/ 4384 w 11927"/>
                <a:gd name="connsiteY29" fmla="*/ 8998 h 10378"/>
                <a:gd name="connsiteX30" fmla="*/ 3608 w 11927"/>
                <a:gd name="connsiteY30" fmla="*/ 9256 h 10378"/>
                <a:gd name="connsiteX31" fmla="*/ 3574 w 11927"/>
                <a:gd name="connsiteY31" fmla="*/ 9256 h 10378"/>
                <a:gd name="connsiteX32" fmla="*/ 3406 w 11927"/>
                <a:gd name="connsiteY32" fmla="*/ 9774 h 10378"/>
                <a:gd name="connsiteX33" fmla="*/ 3406 w 11927"/>
                <a:gd name="connsiteY33" fmla="*/ 10378 h 10378"/>
                <a:gd name="connsiteX34" fmla="*/ 3676 w 11927"/>
                <a:gd name="connsiteY34" fmla="*/ 10378 h 10378"/>
                <a:gd name="connsiteX35" fmla="*/ 3676 w 11927"/>
                <a:gd name="connsiteY35" fmla="*/ 9948 h 10378"/>
                <a:gd name="connsiteX36" fmla="*/ 3809 w 11927"/>
                <a:gd name="connsiteY36" fmla="*/ 9473 h 10378"/>
                <a:gd name="connsiteX37" fmla="*/ 5025 w 11927"/>
                <a:gd name="connsiteY37" fmla="*/ 9084 h 10378"/>
                <a:gd name="connsiteX38" fmla="*/ 5263 w 11927"/>
                <a:gd name="connsiteY38" fmla="*/ 8221 h 10378"/>
                <a:gd name="connsiteX39" fmla="*/ 5060 w 11927"/>
                <a:gd name="connsiteY39" fmla="*/ 7962 h 10378"/>
                <a:gd name="connsiteX40" fmla="*/ 4823 w 11927"/>
                <a:gd name="connsiteY40" fmla="*/ 5159 h 10378"/>
                <a:gd name="connsiteX41" fmla="*/ 5802 w 11927"/>
                <a:gd name="connsiteY41" fmla="*/ 4572 h 10378"/>
                <a:gd name="connsiteX42" fmla="*/ 6714 w 11927"/>
                <a:gd name="connsiteY42" fmla="*/ 5159 h 10378"/>
                <a:gd name="connsiteX43" fmla="*/ 6478 w 11927"/>
                <a:gd name="connsiteY43" fmla="*/ 7962 h 10378"/>
                <a:gd name="connsiteX44" fmla="*/ 6275 w 11927"/>
                <a:gd name="connsiteY44" fmla="*/ 8221 h 10378"/>
                <a:gd name="connsiteX45" fmla="*/ 6544 w 11927"/>
                <a:gd name="connsiteY45" fmla="*/ 9084 h 10378"/>
                <a:gd name="connsiteX46" fmla="*/ 7762 w 11927"/>
                <a:gd name="connsiteY46" fmla="*/ 9473 h 10378"/>
                <a:gd name="connsiteX47" fmla="*/ 7762 w 11927"/>
                <a:gd name="connsiteY47" fmla="*/ 9516 h 10378"/>
                <a:gd name="connsiteX48" fmla="*/ 7795 w 11927"/>
                <a:gd name="connsiteY48" fmla="*/ 9559 h 10378"/>
                <a:gd name="connsiteX49" fmla="*/ 7864 w 11927"/>
                <a:gd name="connsiteY49" fmla="*/ 9646 h 10378"/>
                <a:gd name="connsiteX50" fmla="*/ 7897 w 11927"/>
                <a:gd name="connsiteY50" fmla="*/ 9774 h 10378"/>
                <a:gd name="connsiteX51" fmla="*/ 7964 w 11927"/>
                <a:gd name="connsiteY51" fmla="*/ 9948 h 10378"/>
                <a:gd name="connsiteX52" fmla="*/ 7964 w 11927"/>
                <a:gd name="connsiteY52" fmla="*/ 10120 h 10378"/>
                <a:gd name="connsiteX53" fmla="*/ 7964 w 11927"/>
                <a:gd name="connsiteY53" fmla="*/ 10334 h 10378"/>
                <a:gd name="connsiteX54" fmla="*/ 8134 w 11927"/>
                <a:gd name="connsiteY54" fmla="*/ 10334 h 10378"/>
                <a:gd name="connsiteX55" fmla="*/ 8134 w 11927"/>
                <a:gd name="connsiteY55" fmla="*/ 9774 h 10378"/>
                <a:gd name="connsiteX56" fmla="*/ 8134 w 11927"/>
                <a:gd name="connsiteY56" fmla="*/ 9559 h 10378"/>
                <a:gd name="connsiteX57" fmla="*/ 8098 w 11927"/>
                <a:gd name="connsiteY57" fmla="*/ 9473 h 10378"/>
                <a:gd name="connsiteX58" fmla="*/ 8032 w 11927"/>
                <a:gd name="connsiteY58" fmla="*/ 9343 h 10378"/>
                <a:gd name="connsiteX59" fmla="*/ 7998 w 11927"/>
                <a:gd name="connsiteY59" fmla="*/ 9256 h 10378"/>
                <a:gd name="connsiteX60" fmla="*/ 7964 w 11927"/>
                <a:gd name="connsiteY60" fmla="*/ 9256 h 10378"/>
                <a:gd name="connsiteX61" fmla="*/ 7155 w 11927"/>
                <a:gd name="connsiteY61" fmla="*/ 8998 h 10378"/>
                <a:gd name="connsiteX62" fmla="*/ 7693 w 11927"/>
                <a:gd name="connsiteY62" fmla="*/ 8825 h 10378"/>
                <a:gd name="connsiteX63" fmla="*/ 7964 w 11927"/>
                <a:gd name="connsiteY63" fmla="*/ 8091 h 10378"/>
                <a:gd name="connsiteX64" fmla="*/ 7864 w 11927"/>
                <a:gd name="connsiteY64" fmla="*/ 8005 h 10378"/>
                <a:gd name="connsiteX65" fmla="*/ 7762 w 11927"/>
                <a:gd name="connsiteY65" fmla="*/ 7919 h 10378"/>
                <a:gd name="connsiteX66" fmla="*/ 7693 w 11927"/>
                <a:gd name="connsiteY66" fmla="*/ 7790 h 10378"/>
                <a:gd name="connsiteX67" fmla="*/ 7661 w 11927"/>
                <a:gd name="connsiteY67" fmla="*/ 7661 h 10378"/>
                <a:gd name="connsiteX68" fmla="*/ 7661 w 11927"/>
                <a:gd name="connsiteY68" fmla="*/ 7530 h 10378"/>
                <a:gd name="connsiteX69" fmla="*/ 7661 w 11927"/>
                <a:gd name="connsiteY69" fmla="*/ 7530 h 10378"/>
                <a:gd name="connsiteX70" fmla="*/ 7592 w 11927"/>
                <a:gd name="connsiteY70" fmla="*/ 7358 h 10378"/>
                <a:gd name="connsiteX71" fmla="*/ 7559 w 11927"/>
                <a:gd name="connsiteY71" fmla="*/ 6972 h 10378"/>
                <a:gd name="connsiteX72" fmla="*/ 7525 w 11927"/>
                <a:gd name="connsiteY72" fmla="*/ 6410 h 10378"/>
                <a:gd name="connsiteX73" fmla="*/ 7525 w 11927"/>
                <a:gd name="connsiteY73" fmla="*/ 5849 h 10378"/>
                <a:gd name="connsiteX74" fmla="*/ 7592 w 11927"/>
                <a:gd name="connsiteY74" fmla="*/ 5460 h 10378"/>
                <a:gd name="connsiteX75" fmla="*/ 7795 w 11927"/>
                <a:gd name="connsiteY75" fmla="*/ 5287 h 10378"/>
                <a:gd name="connsiteX76" fmla="*/ 8032 w 11927"/>
                <a:gd name="connsiteY76" fmla="*/ 5159 h 10378"/>
                <a:gd name="connsiteX77" fmla="*/ 8235 w 11927"/>
                <a:gd name="connsiteY77" fmla="*/ 5116 h 10378"/>
                <a:gd name="connsiteX78" fmla="*/ 8335 w 11927"/>
                <a:gd name="connsiteY78" fmla="*/ 5116 h 10378"/>
                <a:gd name="connsiteX79" fmla="*/ 8335 w 11927"/>
                <a:gd name="connsiteY79" fmla="*/ 5116 h 10378"/>
                <a:gd name="connsiteX80" fmla="*/ 8438 w 11927"/>
                <a:gd name="connsiteY80" fmla="*/ 5116 h 10378"/>
                <a:gd name="connsiteX81" fmla="*/ 8639 w 11927"/>
                <a:gd name="connsiteY81" fmla="*/ 5159 h 10378"/>
                <a:gd name="connsiteX82" fmla="*/ 8909 w 11927"/>
                <a:gd name="connsiteY82" fmla="*/ 5287 h 10378"/>
                <a:gd name="connsiteX83" fmla="*/ 9113 w 11927"/>
                <a:gd name="connsiteY83" fmla="*/ 5460 h 10378"/>
                <a:gd name="connsiteX84" fmla="*/ 9213 w 11927"/>
                <a:gd name="connsiteY84" fmla="*/ 5849 h 10378"/>
                <a:gd name="connsiteX85" fmla="*/ 9180 w 11927"/>
                <a:gd name="connsiteY85" fmla="*/ 6410 h 10378"/>
                <a:gd name="connsiteX86" fmla="*/ 9113 w 11927"/>
                <a:gd name="connsiteY86" fmla="*/ 6972 h 10378"/>
                <a:gd name="connsiteX87" fmla="*/ 9078 w 11927"/>
                <a:gd name="connsiteY87" fmla="*/ 7358 h 10378"/>
                <a:gd name="connsiteX88" fmla="*/ 9078 w 11927"/>
                <a:gd name="connsiteY88" fmla="*/ 7530 h 10378"/>
                <a:gd name="connsiteX89" fmla="*/ 9078 w 11927"/>
                <a:gd name="connsiteY89" fmla="*/ 7530 h 10378"/>
                <a:gd name="connsiteX90" fmla="*/ 9011 w 11927"/>
                <a:gd name="connsiteY90" fmla="*/ 7661 h 10378"/>
                <a:gd name="connsiteX91" fmla="*/ 8978 w 11927"/>
                <a:gd name="connsiteY91" fmla="*/ 7790 h 10378"/>
                <a:gd name="connsiteX92" fmla="*/ 8909 w 11927"/>
                <a:gd name="connsiteY92" fmla="*/ 7919 h 10378"/>
                <a:gd name="connsiteX93" fmla="*/ 8877 w 11927"/>
                <a:gd name="connsiteY93" fmla="*/ 8005 h 10378"/>
                <a:gd name="connsiteX94" fmla="*/ 8775 w 11927"/>
                <a:gd name="connsiteY94" fmla="*/ 8091 h 10378"/>
                <a:gd name="connsiteX95" fmla="*/ 8978 w 11927"/>
                <a:gd name="connsiteY95" fmla="*/ 8825 h 10378"/>
                <a:gd name="connsiteX96" fmla="*/ 9992 w 11927"/>
                <a:gd name="connsiteY96" fmla="*/ 9126 h 10378"/>
                <a:gd name="connsiteX97" fmla="*/ 9992 w 11927"/>
                <a:gd name="connsiteY97" fmla="*/ 9126 h 10378"/>
                <a:gd name="connsiteX98" fmla="*/ 10058 w 11927"/>
                <a:gd name="connsiteY98" fmla="*/ 9213 h 10378"/>
                <a:gd name="connsiteX99" fmla="*/ 10093 w 11927"/>
                <a:gd name="connsiteY99" fmla="*/ 9256 h 10378"/>
                <a:gd name="connsiteX100" fmla="*/ 10093 w 11927"/>
                <a:gd name="connsiteY100" fmla="*/ 9384 h 10378"/>
                <a:gd name="connsiteX101" fmla="*/ 10125 w 11927"/>
                <a:gd name="connsiteY101" fmla="*/ 9516 h 10378"/>
                <a:gd name="connsiteX102" fmla="*/ 10125 w 11927"/>
                <a:gd name="connsiteY10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92 w 11927"/>
                <a:gd name="connsiteY10" fmla="*/ 6410 h 10378"/>
                <a:gd name="connsiteX11" fmla="*/ 2357 w 11927"/>
                <a:gd name="connsiteY11" fmla="*/ 5849 h 10378"/>
                <a:gd name="connsiteX12" fmla="*/ 2460 w 11927"/>
                <a:gd name="connsiteY12" fmla="*/ 5460 h 10378"/>
                <a:gd name="connsiteX13" fmla="*/ 2696 w 11927"/>
                <a:gd name="connsiteY13" fmla="*/ 5287 h 10378"/>
                <a:gd name="connsiteX14" fmla="*/ 2932 w 11927"/>
                <a:gd name="connsiteY14" fmla="*/ 5159 h 10378"/>
                <a:gd name="connsiteX15" fmla="*/ 3135 w 11927"/>
                <a:gd name="connsiteY15" fmla="*/ 5116 h 10378"/>
                <a:gd name="connsiteX16" fmla="*/ 3235 w 11927"/>
                <a:gd name="connsiteY16" fmla="*/ 5116 h 10378"/>
                <a:gd name="connsiteX17" fmla="*/ 3235 w 11927"/>
                <a:gd name="connsiteY17" fmla="*/ 5116 h 10378"/>
                <a:gd name="connsiteX18" fmla="*/ 3304 w 11927"/>
                <a:gd name="connsiteY18" fmla="*/ 5116 h 10378"/>
                <a:gd name="connsiteX19" fmla="*/ 3506 w 11927"/>
                <a:gd name="connsiteY19" fmla="*/ 5159 h 10378"/>
                <a:gd name="connsiteX20" fmla="*/ 3743 w 11927"/>
                <a:gd name="connsiteY20" fmla="*/ 5287 h 10378"/>
                <a:gd name="connsiteX21" fmla="*/ 3944 w 11927"/>
                <a:gd name="connsiteY21" fmla="*/ 5460 h 10378"/>
                <a:gd name="connsiteX22" fmla="*/ 4046 w 11927"/>
                <a:gd name="connsiteY22" fmla="*/ 5849 h 10378"/>
                <a:gd name="connsiteX23" fmla="*/ 4046 w 11927"/>
                <a:gd name="connsiteY23" fmla="*/ 6410 h 10378"/>
                <a:gd name="connsiteX24" fmla="*/ 4013 w 11927"/>
                <a:gd name="connsiteY24" fmla="*/ 6972 h 10378"/>
                <a:gd name="connsiteX25" fmla="*/ 3910 w 11927"/>
                <a:gd name="connsiteY25" fmla="*/ 7575 h 10378"/>
                <a:gd name="connsiteX26" fmla="*/ 3676 w 11927"/>
                <a:gd name="connsiteY26" fmla="*/ 8091 h 10378"/>
                <a:gd name="connsiteX27" fmla="*/ 3844 w 11927"/>
                <a:gd name="connsiteY27" fmla="*/ 8825 h 10378"/>
                <a:gd name="connsiteX28" fmla="*/ 4384 w 11927"/>
                <a:gd name="connsiteY28" fmla="*/ 8998 h 10378"/>
                <a:gd name="connsiteX29" fmla="*/ 3608 w 11927"/>
                <a:gd name="connsiteY29" fmla="*/ 9256 h 10378"/>
                <a:gd name="connsiteX30" fmla="*/ 3574 w 11927"/>
                <a:gd name="connsiteY30" fmla="*/ 9256 h 10378"/>
                <a:gd name="connsiteX31" fmla="*/ 3406 w 11927"/>
                <a:gd name="connsiteY31" fmla="*/ 9774 h 10378"/>
                <a:gd name="connsiteX32" fmla="*/ 3406 w 11927"/>
                <a:gd name="connsiteY32" fmla="*/ 10378 h 10378"/>
                <a:gd name="connsiteX33" fmla="*/ 3676 w 11927"/>
                <a:gd name="connsiteY33" fmla="*/ 10378 h 10378"/>
                <a:gd name="connsiteX34" fmla="*/ 3676 w 11927"/>
                <a:gd name="connsiteY34" fmla="*/ 9948 h 10378"/>
                <a:gd name="connsiteX35" fmla="*/ 3809 w 11927"/>
                <a:gd name="connsiteY35" fmla="*/ 9473 h 10378"/>
                <a:gd name="connsiteX36" fmla="*/ 5025 w 11927"/>
                <a:gd name="connsiteY36" fmla="*/ 9084 h 10378"/>
                <a:gd name="connsiteX37" fmla="*/ 5263 w 11927"/>
                <a:gd name="connsiteY37" fmla="*/ 8221 h 10378"/>
                <a:gd name="connsiteX38" fmla="*/ 5060 w 11927"/>
                <a:gd name="connsiteY38" fmla="*/ 7962 h 10378"/>
                <a:gd name="connsiteX39" fmla="*/ 4823 w 11927"/>
                <a:gd name="connsiteY39" fmla="*/ 5159 h 10378"/>
                <a:gd name="connsiteX40" fmla="*/ 5802 w 11927"/>
                <a:gd name="connsiteY40" fmla="*/ 4572 h 10378"/>
                <a:gd name="connsiteX41" fmla="*/ 6714 w 11927"/>
                <a:gd name="connsiteY41" fmla="*/ 5159 h 10378"/>
                <a:gd name="connsiteX42" fmla="*/ 6478 w 11927"/>
                <a:gd name="connsiteY42" fmla="*/ 7962 h 10378"/>
                <a:gd name="connsiteX43" fmla="*/ 6275 w 11927"/>
                <a:gd name="connsiteY43" fmla="*/ 8221 h 10378"/>
                <a:gd name="connsiteX44" fmla="*/ 6544 w 11927"/>
                <a:gd name="connsiteY44" fmla="*/ 9084 h 10378"/>
                <a:gd name="connsiteX45" fmla="*/ 7762 w 11927"/>
                <a:gd name="connsiteY45" fmla="*/ 9473 h 10378"/>
                <a:gd name="connsiteX46" fmla="*/ 7762 w 11927"/>
                <a:gd name="connsiteY46" fmla="*/ 9516 h 10378"/>
                <a:gd name="connsiteX47" fmla="*/ 7795 w 11927"/>
                <a:gd name="connsiteY47" fmla="*/ 9559 h 10378"/>
                <a:gd name="connsiteX48" fmla="*/ 7864 w 11927"/>
                <a:gd name="connsiteY48" fmla="*/ 9646 h 10378"/>
                <a:gd name="connsiteX49" fmla="*/ 7897 w 11927"/>
                <a:gd name="connsiteY49" fmla="*/ 9774 h 10378"/>
                <a:gd name="connsiteX50" fmla="*/ 7964 w 11927"/>
                <a:gd name="connsiteY50" fmla="*/ 9948 h 10378"/>
                <a:gd name="connsiteX51" fmla="*/ 7964 w 11927"/>
                <a:gd name="connsiteY51" fmla="*/ 10120 h 10378"/>
                <a:gd name="connsiteX52" fmla="*/ 7964 w 11927"/>
                <a:gd name="connsiteY52" fmla="*/ 10334 h 10378"/>
                <a:gd name="connsiteX53" fmla="*/ 8134 w 11927"/>
                <a:gd name="connsiteY53" fmla="*/ 10334 h 10378"/>
                <a:gd name="connsiteX54" fmla="*/ 8134 w 11927"/>
                <a:gd name="connsiteY54" fmla="*/ 9774 h 10378"/>
                <a:gd name="connsiteX55" fmla="*/ 8134 w 11927"/>
                <a:gd name="connsiteY55" fmla="*/ 9559 h 10378"/>
                <a:gd name="connsiteX56" fmla="*/ 8098 w 11927"/>
                <a:gd name="connsiteY56" fmla="*/ 9473 h 10378"/>
                <a:gd name="connsiteX57" fmla="*/ 8032 w 11927"/>
                <a:gd name="connsiteY57" fmla="*/ 9343 h 10378"/>
                <a:gd name="connsiteX58" fmla="*/ 7998 w 11927"/>
                <a:gd name="connsiteY58" fmla="*/ 9256 h 10378"/>
                <a:gd name="connsiteX59" fmla="*/ 7964 w 11927"/>
                <a:gd name="connsiteY59" fmla="*/ 9256 h 10378"/>
                <a:gd name="connsiteX60" fmla="*/ 7155 w 11927"/>
                <a:gd name="connsiteY60" fmla="*/ 8998 h 10378"/>
                <a:gd name="connsiteX61" fmla="*/ 7693 w 11927"/>
                <a:gd name="connsiteY61" fmla="*/ 8825 h 10378"/>
                <a:gd name="connsiteX62" fmla="*/ 7964 w 11927"/>
                <a:gd name="connsiteY62" fmla="*/ 8091 h 10378"/>
                <a:gd name="connsiteX63" fmla="*/ 7864 w 11927"/>
                <a:gd name="connsiteY63" fmla="*/ 8005 h 10378"/>
                <a:gd name="connsiteX64" fmla="*/ 7762 w 11927"/>
                <a:gd name="connsiteY64" fmla="*/ 7919 h 10378"/>
                <a:gd name="connsiteX65" fmla="*/ 7693 w 11927"/>
                <a:gd name="connsiteY65" fmla="*/ 7790 h 10378"/>
                <a:gd name="connsiteX66" fmla="*/ 7661 w 11927"/>
                <a:gd name="connsiteY66" fmla="*/ 7661 h 10378"/>
                <a:gd name="connsiteX67" fmla="*/ 7661 w 11927"/>
                <a:gd name="connsiteY67" fmla="*/ 7530 h 10378"/>
                <a:gd name="connsiteX68" fmla="*/ 7661 w 11927"/>
                <a:gd name="connsiteY68" fmla="*/ 7530 h 10378"/>
                <a:gd name="connsiteX69" fmla="*/ 7592 w 11927"/>
                <a:gd name="connsiteY69" fmla="*/ 7358 h 10378"/>
                <a:gd name="connsiteX70" fmla="*/ 7559 w 11927"/>
                <a:gd name="connsiteY70" fmla="*/ 6972 h 10378"/>
                <a:gd name="connsiteX71" fmla="*/ 7525 w 11927"/>
                <a:gd name="connsiteY71" fmla="*/ 6410 h 10378"/>
                <a:gd name="connsiteX72" fmla="*/ 7525 w 11927"/>
                <a:gd name="connsiteY72" fmla="*/ 5849 h 10378"/>
                <a:gd name="connsiteX73" fmla="*/ 7592 w 11927"/>
                <a:gd name="connsiteY73" fmla="*/ 5460 h 10378"/>
                <a:gd name="connsiteX74" fmla="*/ 7795 w 11927"/>
                <a:gd name="connsiteY74" fmla="*/ 5287 h 10378"/>
                <a:gd name="connsiteX75" fmla="*/ 8032 w 11927"/>
                <a:gd name="connsiteY75" fmla="*/ 5159 h 10378"/>
                <a:gd name="connsiteX76" fmla="*/ 8235 w 11927"/>
                <a:gd name="connsiteY76" fmla="*/ 5116 h 10378"/>
                <a:gd name="connsiteX77" fmla="*/ 8335 w 11927"/>
                <a:gd name="connsiteY77" fmla="*/ 5116 h 10378"/>
                <a:gd name="connsiteX78" fmla="*/ 8335 w 11927"/>
                <a:gd name="connsiteY78" fmla="*/ 5116 h 10378"/>
                <a:gd name="connsiteX79" fmla="*/ 8438 w 11927"/>
                <a:gd name="connsiteY79" fmla="*/ 5116 h 10378"/>
                <a:gd name="connsiteX80" fmla="*/ 8639 w 11927"/>
                <a:gd name="connsiteY80" fmla="*/ 5159 h 10378"/>
                <a:gd name="connsiteX81" fmla="*/ 8909 w 11927"/>
                <a:gd name="connsiteY81" fmla="*/ 5287 h 10378"/>
                <a:gd name="connsiteX82" fmla="*/ 9113 w 11927"/>
                <a:gd name="connsiteY82" fmla="*/ 5460 h 10378"/>
                <a:gd name="connsiteX83" fmla="*/ 9213 w 11927"/>
                <a:gd name="connsiteY83" fmla="*/ 5849 h 10378"/>
                <a:gd name="connsiteX84" fmla="*/ 9180 w 11927"/>
                <a:gd name="connsiteY84" fmla="*/ 6410 h 10378"/>
                <a:gd name="connsiteX85" fmla="*/ 9113 w 11927"/>
                <a:gd name="connsiteY85" fmla="*/ 6972 h 10378"/>
                <a:gd name="connsiteX86" fmla="*/ 9078 w 11927"/>
                <a:gd name="connsiteY86" fmla="*/ 7358 h 10378"/>
                <a:gd name="connsiteX87" fmla="*/ 9078 w 11927"/>
                <a:gd name="connsiteY87" fmla="*/ 7530 h 10378"/>
                <a:gd name="connsiteX88" fmla="*/ 9078 w 11927"/>
                <a:gd name="connsiteY88" fmla="*/ 7530 h 10378"/>
                <a:gd name="connsiteX89" fmla="*/ 9011 w 11927"/>
                <a:gd name="connsiteY89" fmla="*/ 7661 h 10378"/>
                <a:gd name="connsiteX90" fmla="*/ 8978 w 11927"/>
                <a:gd name="connsiteY90" fmla="*/ 7790 h 10378"/>
                <a:gd name="connsiteX91" fmla="*/ 8909 w 11927"/>
                <a:gd name="connsiteY91" fmla="*/ 7919 h 10378"/>
                <a:gd name="connsiteX92" fmla="*/ 8877 w 11927"/>
                <a:gd name="connsiteY92" fmla="*/ 8005 h 10378"/>
                <a:gd name="connsiteX93" fmla="*/ 8775 w 11927"/>
                <a:gd name="connsiteY93" fmla="*/ 8091 h 10378"/>
                <a:gd name="connsiteX94" fmla="*/ 8978 w 11927"/>
                <a:gd name="connsiteY94" fmla="*/ 8825 h 10378"/>
                <a:gd name="connsiteX95" fmla="*/ 9992 w 11927"/>
                <a:gd name="connsiteY95" fmla="*/ 9126 h 10378"/>
                <a:gd name="connsiteX96" fmla="*/ 9992 w 11927"/>
                <a:gd name="connsiteY96" fmla="*/ 9126 h 10378"/>
                <a:gd name="connsiteX97" fmla="*/ 10058 w 11927"/>
                <a:gd name="connsiteY97" fmla="*/ 9213 h 10378"/>
                <a:gd name="connsiteX98" fmla="*/ 10093 w 11927"/>
                <a:gd name="connsiteY98" fmla="*/ 9256 h 10378"/>
                <a:gd name="connsiteX99" fmla="*/ 10093 w 11927"/>
                <a:gd name="connsiteY99" fmla="*/ 9384 h 10378"/>
                <a:gd name="connsiteX100" fmla="*/ 10125 w 11927"/>
                <a:gd name="connsiteY100" fmla="*/ 9516 h 10378"/>
                <a:gd name="connsiteX101" fmla="*/ 10125 w 11927"/>
                <a:gd name="connsiteY10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460 w 11927"/>
                <a:gd name="connsiteY11" fmla="*/ 5460 h 10378"/>
                <a:gd name="connsiteX12" fmla="*/ 2696 w 11927"/>
                <a:gd name="connsiteY12" fmla="*/ 5287 h 10378"/>
                <a:gd name="connsiteX13" fmla="*/ 2932 w 11927"/>
                <a:gd name="connsiteY13" fmla="*/ 5159 h 10378"/>
                <a:gd name="connsiteX14" fmla="*/ 3135 w 11927"/>
                <a:gd name="connsiteY14" fmla="*/ 5116 h 10378"/>
                <a:gd name="connsiteX15" fmla="*/ 3235 w 11927"/>
                <a:gd name="connsiteY15" fmla="*/ 5116 h 10378"/>
                <a:gd name="connsiteX16" fmla="*/ 3235 w 11927"/>
                <a:gd name="connsiteY16" fmla="*/ 5116 h 10378"/>
                <a:gd name="connsiteX17" fmla="*/ 3304 w 11927"/>
                <a:gd name="connsiteY17" fmla="*/ 5116 h 10378"/>
                <a:gd name="connsiteX18" fmla="*/ 3506 w 11927"/>
                <a:gd name="connsiteY18" fmla="*/ 5159 h 10378"/>
                <a:gd name="connsiteX19" fmla="*/ 3743 w 11927"/>
                <a:gd name="connsiteY19" fmla="*/ 5287 h 10378"/>
                <a:gd name="connsiteX20" fmla="*/ 3944 w 11927"/>
                <a:gd name="connsiteY20" fmla="*/ 5460 h 10378"/>
                <a:gd name="connsiteX21" fmla="*/ 4046 w 11927"/>
                <a:gd name="connsiteY21" fmla="*/ 5849 h 10378"/>
                <a:gd name="connsiteX22" fmla="*/ 4046 w 11927"/>
                <a:gd name="connsiteY22" fmla="*/ 6410 h 10378"/>
                <a:gd name="connsiteX23" fmla="*/ 4013 w 11927"/>
                <a:gd name="connsiteY23" fmla="*/ 6972 h 10378"/>
                <a:gd name="connsiteX24" fmla="*/ 3910 w 11927"/>
                <a:gd name="connsiteY24" fmla="*/ 7575 h 10378"/>
                <a:gd name="connsiteX25" fmla="*/ 3676 w 11927"/>
                <a:gd name="connsiteY25" fmla="*/ 8091 h 10378"/>
                <a:gd name="connsiteX26" fmla="*/ 3844 w 11927"/>
                <a:gd name="connsiteY26" fmla="*/ 8825 h 10378"/>
                <a:gd name="connsiteX27" fmla="*/ 4384 w 11927"/>
                <a:gd name="connsiteY27" fmla="*/ 8998 h 10378"/>
                <a:gd name="connsiteX28" fmla="*/ 3608 w 11927"/>
                <a:gd name="connsiteY28" fmla="*/ 9256 h 10378"/>
                <a:gd name="connsiteX29" fmla="*/ 3574 w 11927"/>
                <a:gd name="connsiteY29" fmla="*/ 9256 h 10378"/>
                <a:gd name="connsiteX30" fmla="*/ 3406 w 11927"/>
                <a:gd name="connsiteY30" fmla="*/ 9774 h 10378"/>
                <a:gd name="connsiteX31" fmla="*/ 3406 w 11927"/>
                <a:gd name="connsiteY31" fmla="*/ 10378 h 10378"/>
                <a:gd name="connsiteX32" fmla="*/ 3676 w 11927"/>
                <a:gd name="connsiteY32" fmla="*/ 10378 h 10378"/>
                <a:gd name="connsiteX33" fmla="*/ 3676 w 11927"/>
                <a:gd name="connsiteY33" fmla="*/ 9948 h 10378"/>
                <a:gd name="connsiteX34" fmla="*/ 3809 w 11927"/>
                <a:gd name="connsiteY34" fmla="*/ 9473 h 10378"/>
                <a:gd name="connsiteX35" fmla="*/ 5025 w 11927"/>
                <a:gd name="connsiteY35" fmla="*/ 9084 h 10378"/>
                <a:gd name="connsiteX36" fmla="*/ 5263 w 11927"/>
                <a:gd name="connsiteY36" fmla="*/ 8221 h 10378"/>
                <a:gd name="connsiteX37" fmla="*/ 5060 w 11927"/>
                <a:gd name="connsiteY37" fmla="*/ 7962 h 10378"/>
                <a:gd name="connsiteX38" fmla="*/ 4823 w 11927"/>
                <a:gd name="connsiteY38" fmla="*/ 5159 h 10378"/>
                <a:gd name="connsiteX39" fmla="*/ 5802 w 11927"/>
                <a:gd name="connsiteY39" fmla="*/ 4572 h 10378"/>
                <a:gd name="connsiteX40" fmla="*/ 6714 w 11927"/>
                <a:gd name="connsiteY40" fmla="*/ 5159 h 10378"/>
                <a:gd name="connsiteX41" fmla="*/ 6478 w 11927"/>
                <a:gd name="connsiteY41" fmla="*/ 7962 h 10378"/>
                <a:gd name="connsiteX42" fmla="*/ 6275 w 11927"/>
                <a:gd name="connsiteY42" fmla="*/ 8221 h 10378"/>
                <a:gd name="connsiteX43" fmla="*/ 6544 w 11927"/>
                <a:gd name="connsiteY43" fmla="*/ 9084 h 10378"/>
                <a:gd name="connsiteX44" fmla="*/ 7762 w 11927"/>
                <a:gd name="connsiteY44" fmla="*/ 9473 h 10378"/>
                <a:gd name="connsiteX45" fmla="*/ 7762 w 11927"/>
                <a:gd name="connsiteY45" fmla="*/ 9516 h 10378"/>
                <a:gd name="connsiteX46" fmla="*/ 7795 w 11927"/>
                <a:gd name="connsiteY46" fmla="*/ 9559 h 10378"/>
                <a:gd name="connsiteX47" fmla="*/ 7864 w 11927"/>
                <a:gd name="connsiteY47" fmla="*/ 9646 h 10378"/>
                <a:gd name="connsiteX48" fmla="*/ 7897 w 11927"/>
                <a:gd name="connsiteY48" fmla="*/ 9774 h 10378"/>
                <a:gd name="connsiteX49" fmla="*/ 7964 w 11927"/>
                <a:gd name="connsiteY49" fmla="*/ 9948 h 10378"/>
                <a:gd name="connsiteX50" fmla="*/ 7964 w 11927"/>
                <a:gd name="connsiteY50" fmla="*/ 10120 h 10378"/>
                <a:gd name="connsiteX51" fmla="*/ 7964 w 11927"/>
                <a:gd name="connsiteY51" fmla="*/ 10334 h 10378"/>
                <a:gd name="connsiteX52" fmla="*/ 8134 w 11927"/>
                <a:gd name="connsiteY52" fmla="*/ 10334 h 10378"/>
                <a:gd name="connsiteX53" fmla="*/ 8134 w 11927"/>
                <a:gd name="connsiteY53" fmla="*/ 9774 h 10378"/>
                <a:gd name="connsiteX54" fmla="*/ 8134 w 11927"/>
                <a:gd name="connsiteY54" fmla="*/ 9559 h 10378"/>
                <a:gd name="connsiteX55" fmla="*/ 8098 w 11927"/>
                <a:gd name="connsiteY55" fmla="*/ 9473 h 10378"/>
                <a:gd name="connsiteX56" fmla="*/ 8032 w 11927"/>
                <a:gd name="connsiteY56" fmla="*/ 9343 h 10378"/>
                <a:gd name="connsiteX57" fmla="*/ 7998 w 11927"/>
                <a:gd name="connsiteY57" fmla="*/ 9256 h 10378"/>
                <a:gd name="connsiteX58" fmla="*/ 7964 w 11927"/>
                <a:gd name="connsiteY58" fmla="*/ 9256 h 10378"/>
                <a:gd name="connsiteX59" fmla="*/ 7155 w 11927"/>
                <a:gd name="connsiteY59" fmla="*/ 8998 h 10378"/>
                <a:gd name="connsiteX60" fmla="*/ 7693 w 11927"/>
                <a:gd name="connsiteY60" fmla="*/ 8825 h 10378"/>
                <a:gd name="connsiteX61" fmla="*/ 7964 w 11927"/>
                <a:gd name="connsiteY61" fmla="*/ 8091 h 10378"/>
                <a:gd name="connsiteX62" fmla="*/ 7864 w 11927"/>
                <a:gd name="connsiteY62" fmla="*/ 8005 h 10378"/>
                <a:gd name="connsiteX63" fmla="*/ 7762 w 11927"/>
                <a:gd name="connsiteY63" fmla="*/ 7919 h 10378"/>
                <a:gd name="connsiteX64" fmla="*/ 7693 w 11927"/>
                <a:gd name="connsiteY64" fmla="*/ 7790 h 10378"/>
                <a:gd name="connsiteX65" fmla="*/ 7661 w 11927"/>
                <a:gd name="connsiteY65" fmla="*/ 7661 h 10378"/>
                <a:gd name="connsiteX66" fmla="*/ 7661 w 11927"/>
                <a:gd name="connsiteY66" fmla="*/ 7530 h 10378"/>
                <a:gd name="connsiteX67" fmla="*/ 7661 w 11927"/>
                <a:gd name="connsiteY67" fmla="*/ 7530 h 10378"/>
                <a:gd name="connsiteX68" fmla="*/ 7592 w 11927"/>
                <a:gd name="connsiteY68" fmla="*/ 7358 h 10378"/>
                <a:gd name="connsiteX69" fmla="*/ 7559 w 11927"/>
                <a:gd name="connsiteY69" fmla="*/ 6972 h 10378"/>
                <a:gd name="connsiteX70" fmla="*/ 7525 w 11927"/>
                <a:gd name="connsiteY70" fmla="*/ 6410 h 10378"/>
                <a:gd name="connsiteX71" fmla="*/ 7525 w 11927"/>
                <a:gd name="connsiteY71" fmla="*/ 5849 h 10378"/>
                <a:gd name="connsiteX72" fmla="*/ 7592 w 11927"/>
                <a:gd name="connsiteY72" fmla="*/ 5460 h 10378"/>
                <a:gd name="connsiteX73" fmla="*/ 7795 w 11927"/>
                <a:gd name="connsiteY73" fmla="*/ 5287 h 10378"/>
                <a:gd name="connsiteX74" fmla="*/ 8032 w 11927"/>
                <a:gd name="connsiteY74" fmla="*/ 5159 h 10378"/>
                <a:gd name="connsiteX75" fmla="*/ 8235 w 11927"/>
                <a:gd name="connsiteY75" fmla="*/ 5116 h 10378"/>
                <a:gd name="connsiteX76" fmla="*/ 8335 w 11927"/>
                <a:gd name="connsiteY76" fmla="*/ 5116 h 10378"/>
                <a:gd name="connsiteX77" fmla="*/ 8335 w 11927"/>
                <a:gd name="connsiteY77" fmla="*/ 5116 h 10378"/>
                <a:gd name="connsiteX78" fmla="*/ 8438 w 11927"/>
                <a:gd name="connsiteY78" fmla="*/ 5116 h 10378"/>
                <a:gd name="connsiteX79" fmla="*/ 8639 w 11927"/>
                <a:gd name="connsiteY79" fmla="*/ 5159 h 10378"/>
                <a:gd name="connsiteX80" fmla="*/ 8909 w 11927"/>
                <a:gd name="connsiteY80" fmla="*/ 5287 h 10378"/>
                <a:gd name="connsiteX81" fmla="*/ 9113 w 11927"/>
                <a:gd name="connsiteY81" fmla="*/ 5460 h 10378"/>
                <a:gd name="connsiteX82" fmla="*/ 9213 w 11927"/>
                <a:gd name="connsiteY82" fmla="*/ 5849 h 10378"/>
                <a:gd name="connsiteX83" fmla="*/ 9180 w 11927"/>
                <a:gd name="connsiteY83" fmla="*/ 6410 h 10378"/>
                <a:gd name="connsiteX84" fmla="*/ 9113 w 11927"/>
                <a:gd name="connsiteY84" fmla="*/ 6972 h 10378"/>
                <a:gd name="connsiteX85" fmla="*/ 9078 w 11927"/>
                <a:gd name="connsiteY85" fmla="*/ 7358 h 10378"/>
                <a:gd name="connsiteX86" fmla="*/ 9078 w 11927"/>
                <a:gd name="connsiteY86" fmla="*/ 7530 h 10378"/>
                <a:gd name="connsiteX87" fmla="*/ 9078 w 11927"/>
                <a:gd name="connsiteY87" fmla="*/ 7530 h 10378"/>
                <a:gd name="connsiteX88" fmla="*/ 9011 w 11927"/>
                <a:gd name="connsiteY88" fmla="*/ 7661 h 10378"/>
                <a:gd name="connsiteX89" fmla="*/ 8978 w 11927"/>
                <a:gd name="connsiteY89" fmla="*/ 7790 h 10378"/>
                <a:gd name="connsiteX90" fmla="*/ 8909 w 11927"/>
                <a:gd name="connsiteY90" fmla="*/ 7919 h 10378"/>
                <a:gd name="connsiteX91" fmla="*/ 8877 w 11927"/>
                <a:gd name="connsiteY91" fmla="*/ 8005 h 10378"/>
                <a:gd name="connsiteX92" fmla="*/ 8775 w 11927"/>
                <a:gd name="connsiteY92" fmla="*/ 8091 h 10378"/>
                <a:gd name="connsiteX93" fmla="*/ 8978 w 11927"/>
                <a:gd name="connsiteY93" fmla="*/ 8825 h 10378"/>
                <a:gd name="connsiteX94" fmla="*/ 9992 w 11927"/>
                <a:gd name="connsiteY94" fmla="*/ 9126 h 10378"/>
                <a:gd name="connsiteX95" fmla="*/ 9992 w 11927"/>
                <a:gd name="connsiteY95" fmla="*/ 9126 h 10378"/>
                <a:gd name="connsiteX96" fmla="*/ 10058 w 11927"/>
                <a:gd name="connsiteY96" fmla="*/ 9213 h 10378"/>
                <a:gd name="connsiteX97" fmla="*/ 10093 w 11927"/>
                <a:gd name="connsiteY97" fmla="*/ 9256 h 10378"/>
                <a:gd name="connsiteX98" fmla="*/ 10093 w 11927"/>
                <a:gd name="connsiteY98" fmla="*/ 9384 h 10378"/>
                <a:gd name="connsiteX99" fmla="*/ 10125 w 11927"/>
                <a:gd name="connsiteY99" fmla="*/ 9516 h 10378"/>
                <a:gd name="connsiteX100" fmla="*/ 10125 w 11927"/>
                <a:gd name="connsiteY10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2932 w 11927"/>
                <a:gd name="connsiteY12" fmla="*/ 5159 h 10378"/>
                <a:gd name="connsiteX13" fmla="*/ 3135 w 11927"/>
                <a:gd name="connsiteY13" fmla="*/ 5116 h 10378"/>
                <a:gd name="connsiteX14" fmla="*/ 3235 w 11927"/>
                <a:gd name="connsiteY14" fmla="*/ 5116 h 10378"/>
                <a:gd name="connsiteX15" fmla="*/ 3235 w 11927"/>
                <a:gd name="connsiteY15" fmla="*/ 5116 h 10378"/>
                <a:gd name="connsiteX16" fmla="*/ 3304 w 11927"/>
                <a:gd name="connsiteY16" fmla="*/ 5116 h 10378"/>
                <a:gd name="connsiteX17" fmla="*/ 3506 w 11927"/>
                <a:gd name="connsiteY17" fmla="*/ 5159 h 10378"/>
                <a:gd name="connsiteX18" fmla="*/ 3743 w 11927"/>
                <a:gd name="connsiteY18" fmla="*/ 5287 h 10378"/>
                <a:gd name="connsiteX19" fmla="*/ 3944 w 11927"/>
                <a:gd name="connsiteY19" fmla="*/ 5460 h 10378"/>
                <a:gd name="connsiteX20" fmla="*/ 4046 w 11927"/>
                <a:gd name="connsiteY20" fmla="*/ 5849 h 10378"/>
                <a:gd name="connsiteX21" fmla="*/ 4046 w 11927"/>
                <a:gd name="connsiteY21" fmla="*/ 6410 h 10378"/>
                <a:gd name="connsiteX22" fmla="*/ 4013 w 11927"/>
                <a:gd name="connsiteY22" fmla="*/ 6972 h 10378"/>
                <a:gd name="connsiteX23" fmla="*/ 3910 w 11927"/>
                <a:gd name="connsiteY23" fmla="*/ 7575 h 10378"/>
                <a:gd name="connsiteX24" fmla="*/ 3676 w 11927"/>
                <a:gd name="connsiteY24" fmla="*/ 8091 h 10378"/>
                <a:gd name="connsiteX25" fmla="*/ 3844 w 11927"/>
                <a:gd name="connsiteY25" fmla="*/ 8825 h 10378"/>
                <a:gd name="connsiteX26" fmla="*/ 4384 w 11927"/>
                <a:gd name="connsiteY26" fmla="*/ 8998 h 10378"/>
                <a:gd name="connsiteX27" fmla="*/ 3608 w 11927"/>
                <a:gd name="connsiteY27" fmla="*/ 9256 h 10378"/>
                <a:gd name="connsiteX28" fmla="*/ 3574 w 11927"/>
                <a:gd name="connsiteY28" fmla="*/ 9256 h 10378"/>
                <a:gd name="connsiteX29" fmla="*/ 3406 w 11927"/>
                <a:gd name="connsiteY29" fmla="*/ 9774 h 10378"/>
                <a:gd name="connsiteX30" fmla="*/ 3406 w 11927"/>
                <a:gd name="connsiteY30" fmla="*/ 10378 h 10378"/>
                <a:gd name="connsiteX31" fmla="*/ 3676 w 11927"/>
                <a:gd name="connsiteY31" fmla="*/ 10378 h 10378"/>
                <a:gd name="connsiteX32" fmla="*/ 3676 w 11927"/>
                <a:gd name="connsiteY32" fmla="*/ 9948 h 10378"/>
                <a:gd name="connsiteX33" fmla="*/ 3809 w 11927"/>
                <a:gd name="connsiteY33" fmla="*/ 9473 h 10378"/>
                <a:gd name="connsiteX34" fmla="*/ 5025 w 11927"/>
                <a:gd name="connsiteY34" fmla="*/ 9084 h 10378"/>
                <a:gd name="connsiteX35" fmla="*/ 5263 w 11927"/>
                <a:gd name="connsiteY35" fmla="*/ 8221 h 10378"/>
                <a:gd name="connsiteX36" fmla="*/ 5060 w 11927"/>
                <a:gd name="connsiteY36" fmla="*/ 7962 h 10378"/>
                <a:gd name="connsiteX37" fmla="*/ 4823 w 11927"/>
                <a:gd name="connsiteY37" fmla="*/ 5159 h 10378"/>
                <a:gd name="connsiteX38" fmla="*/ 5802 w 11927"/>
                <a:gd name="connsiteY38" fmla="*/ 4572 h 10378"/>
                <a:gd name="connsiteX39" fmla="*/ 6714 w 11927"/>
                <a:gd name="connsiteY39" fmla="*/ 5159 h 10378"/>
                <a:gd name="connsiteX40" fmla="*/ 6478 w 11927"/>
                <a:gd name="connsiteY40" fmla="*/ 7962 h 10378"/>
                <a:gd name="connsiteX41" fmla="*/ 6275 w 11927"/>
                <a:gd name="connsiteY41" fmla="*/ 8221 h 10378"/>
                <a:gd name="connsiteX42" fmla="*/ 6544 w 11927"/>
                <a:gd name="connsiteY42" fmla="*/ 9084 h 10378"/>
                <a:gd name="connsiteX43" fmla="*/ 7762 w 11927"/>
                <a:gd name="connsiteY43" fmla="*/ 9473 h 10378"/>
                <a:gd name="connsiteX44" fmla="*/ 7762 w 11927"/>
                <a:gd name="connsiteY44" fmla="*/ 9516 h 10378"/>
                <a:gd name="connsiteX45" fmla="*/ 7795 w 11927"/>
                <a:gd name="connsiteY45" fmla="*/ 9559 h 10378"/>
                <a:gd name="connsiteX46" fmla="*/ 7864 w 11927"/>
                <a:gd name="connsiteY46" fmla="*/ 9646 h 10378"/>
                <a:gd name="connsiteX47" fmla="*/ 7897 w 11927"/>
                <a:gd name="connsiteY47" fmla="*/ 9774 h 10378"/>
                <a:gd name="connsiteX48" fmla="*/ 7964 w 11927"/>
                <a:gd name="connsiteY48" fmla="*/ 9948 h 10378"/>
                <a:gd name="connsiteX49" fmla="*/ 7964 w 11927"/>
                <a:gd name="connsiteY49" fmla="*/ 10120 h 10378"/>
                <a:gd name="connsiteX50" fmla="*/ 7964 w 11927"/>
                <a:gd name="connsiteY50" fmla="*/ 10334 h 10378"/>
                <a:gd name="connsiteX51" fmla="*/ 8134 w 11927"/>
                <a:gd name="connsiteY51" fmla="*/ 10334 h 10378"/>
                <a:gd name="connsiteX52" fmla="*/ 8134 w 11927"/>
                <a:gd name="connsiteY52" fmla="*/ 9774 h 10378"/>
                <a:gd name="connsiteX53" fmla="*/ 8134 w 11927"/>
                <a:gd name="connsiteY53" fmla="*/ 9559 h 10378"/>
                <a:gd name="connsiteX54" fmla="*/ 8098 w 11927"/>
                <a:gd name="connsiteY54" fmla="*/ 9473 h 10378"/>
                <a:gd name="connsiteX55" fmla="*/ 8032 w 11927"/>
                <a:gd name="connsiteY55" fmla="*/ 9343 h 10378"/>
                <a:gd name="connsiteX56" fmla="*/ 7998 w 11927"/>
                <a:gd name="connsiteY56" fmla="*/ 9256 h 10378"/>
                <a:gd name="connsiteX57" fmla="*/ 7964 w 11927"/>
                <a:gd name="connsiteY57" fmla="*/ 9256 h 10378"/>
                <a:gd name="connsiteX58" fmla="*/ 7155 w 11927"/>
                <a:gd name="connsiteY58" fmla="*/ 8998 h 10378"/>
                <a:gd name="connsiteX59" fmla="*/ 7693 w 11927"/>
                <a:gd name="connsiteY59" fmla="*/ 8825 h 10378"/>
                <a:gd name="connsiteX60" fmla="*/ 7964 w 11927"/>
                <a:gd name="connsiteY60" fmla="*/ 8091 h 10378"/>
                <a:gd name="connsiteX61" fmla="*/ 7864 w 11927"/>
                <a:gd name="connsiteY61" fmla="*/ 8005 h 10378"/>
                <a:gd name="connsiteX62" fmla="*/ 7762 w 11927"/>
                <a:gd name="connsiteY62" fmla="*/ 7919 h 10378"/>
                <a:gd name="connsiteX63" fmla="*/ 7693 w 11927"/>
                <a:gd name="connsiteY63" fmla="*/ 7790 h 10378"/>
                <a:gd name="connsiteX64" fmla="*/ 7661 w 11927"/>
                <a:gd name="connsiteY64" fmla="*/ 7661 h 10378"/>
                <a:gd name="connsiteX65" fmla="*/ 7661 w 11927"/>
                <a:gd name="connsiteY65" fmla="*/ 7530 h 10378"/>
                <a:gd name="connsiteX66" fmla="*/ 7661 w 11927"/>
                <a:gd name="connsiteY66" fmla="*/ 7530 h 10378"/>
                <a:gd name="connsiteX67" fmla="*/ 7592 w 11927"/>
                <a:gd name="connsiteY67" fmla="*/ 7358 h 10378"/>
                <a:gd name="connsiteX68" fmla="*/ 7559 w 11927"/>
                <a:gd name="connsiteY68" fmla="*/ 6972 h 10378"/>
                <a:gd name="connsiteX69" fmla="*/ 7525 w 11927"/>
                <a:gd name="connsiteY69" fmla="*/ 6410 h 10378"/>
                <a:gd name="connsiteX70" fmla="*/ 7525 w 11927"/>
                <a:gd name="connsiteY70" fmla="*/ 5849 h 10378"/>
                <a:gd name="connsiteX71" fmla="*/ 7592 w 11927"/>
                <a:gd name="connsiteY71" fmla="*/ 5460 h 10378"/>
                <a:gd name="connsiteX72" fmla="*/ 7795 w 11927"/>
                <a:gd name="connsiteY72" fmla="*/ 5287 h 10378"/>
                <a:gd name="connsiteX73" fmla="*/ 8032 w 11927"/>
                <a:gd name="connsiteY73" fmla="*/ 5159 h 10378"/>
                <a:gd name="connsiteX74" fmla="*/ 8235 w 11927"/>
                <a:gd name="connsiteY74" fmla="*/ 5116 h 10378"/>
                <a:gd name="connsiteX75" fmla="*/ 8335 w 11927"/>
                <a:gd name="connsiteY75" fmla="*/ 5116 h 10378"/>
                <a:gd name="connsiteX76" fmla="*/ 8335 w 11927"/>
                <a:gd name="connsiteY76" fmla="*/ 5116 h 10378"/>
                <a:gd name="connsiteX77" fmla="*/ 8438 w 11927"/>
                <a:gd name="connsiteY77" fmla="*/ 5116 h 10378"/>
                <a:gd name="connsiteX78" fmla="*/ 8639 w 11927"/>
                <a:gd name="connsiteY78" fmla="*/ 5159 h 10378"/>
                <a:gd name="connsiteX79" fmla="*/ 8909 w 11927"/>
                <a:gd name="connsiteY79" fmla="*/ 5287 h 10378"/>
                <a:gd name="connsiteX80" fmla="*/ 9113 w 11927"/>
                <a:gd name="connsiteY80" fmla="*/ 5460 h 10378"/>
                <a:gd name="connsiteX81" fmla="*/ 9213 w 11927"/>
                <a:gd name="connsiteY81" fmla="*/ 5849 h 10378"/>
                <a:gd name="connsiteX82" fmla="*/ 9180 w 11927"/>
                <a:gd name="connsiteY82" fmla="*/ 6410 h 10378"/>
                <a:gd name="connsiteX83" fmla="*/ 9113 w 11927"/>
                <a:gd name="connsiteY83" fmla="*/ 6972 h 10378"/>
                <a:gd name="connsiteX84" fmla="*/ 9078 w 11927"/>
                <a:gd name="connsiteY84" fmla="*/ 7358 h 10378"/>
                <a:gd name="connsiteX85" fmla="*/ 9078 w 11927"/>
                <a:gd name="connsiteY85" fmla="*/ 7530 h 10378"/>
                <a:gd name="connsiteX86" fmla="*/ 9078 w 11927"/>
                <a:gd name="connsiteY86" fmla="*/ 7530 h 10378"/>
                <a:gd name="connsiteX87" fmla="*/ 9011 w 11927"/>
                <a:gd name="connsiteY87" fmla="*/ 7661 h 10378"/>
                <a:gd name="connsiteX88" fmla="*/ 8978 w 11927"/>
                <a:gd name="connsiteY88" fmla="*/ 7790 h 10378"/>
                <a:gd name="connsiteX89" fmla="*/ 8909 w 11927"/>
                <a:gd name="connsiteY89" fmla="*/ 7919 h 10378"/>
                <a:gd name="connsiteX90" fmla="*/ 8877 w 11927"/>
                <a:gd name="connsiteY90" fmla="*/ 8005 h 10378"/>
                <a:gd name="connsiteX91" fmla="*/ 8775 w 11927"/>
                <a:gd name="connsiteY91" fmla="*/ 8091 h 10378"/>
                <a:gd name="connsiteX92" fmla="*/ 8978 w 11927"/>
                <a:gd name="connsiteY92" fmla="*/ 8825 h 10378"/>
                <a:gd name="connsiteX93" fmla="*/ 9992 w 11927"/>
                <a:gd name="connsiteY93" fmla="*/ 9126 h 10378"/>
                <a:gd name="connsiteX94" fmla="*/ 9992 w 11927"/>
                <a:gd name="connsiteY94" fmla="*/ 9126 h 10378"/>
                <a:gd name="connsiteX95" fmla="*/ 10058 w 11927"/>
                <a:gd name="connsiteY95" fmla="*/ 9213 h 10378"/>
                <a:gd name="connsiteX96" fmla="*/ 10093 w 11927"/>
                <a:gd name="connsiteY96" fmla="*/ 9256 h 10378"/>
                <a:gd name="connsiteX97" fmla="*/ 10093 w 11927"/>
                <a:gd name="connsiteY97" fmla="*/ 9384 h 10378"/>
                <a:gd name="connsiteX98" fmla="*/ 10125 w 11927"/>
                <a:gd name="connsiteY98" fmla="*/ 9516 h 10378"/>
                <a:gd name="connsiteX99" fmla="*/ 10125 w 11927"/>
                <a:gd name="connsiteY9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304 w 11927"/>
                <a:gd name="connsiteY15" fmla="*/ 5116 h 10378"/>
                <a:gd name="connsiteX16" fmla="*/ 3506 w 11927"/>
                <a:gd name="connsiteY16" fmla="*/ 5159 h 10378"/>
                <a:gd name="connsiteX17" fmla="*/ 3743 w 11927"/>
                <a:gd name="connsiteY17" fmla="*/ 5287 h 10378"/>
                <a:gd name="connsiteX18" fmla="*/ 3944 w 11927"/>
                <a:gd name="connsiteY18" fmla="*/ 5460 h 10378"/>
                <a:gd name="connsiteX19" fmla="*/ 4046 w 11927"/>
                <a:gd name="connsiteY19" fmla="*/ 5849 h 10378"/>
                <a:gd name="connsiteX20" fmla="*/ 4046 w 11927"/>
                <a:gd name="connsiteY20" fmla="*/ 6410 h 10378"/>
                <a:gd name="connsiteX21" fmla="*/ 4013 w 11927"/>
                <a:gd name="connsiteY21" fmla="*/ 6972 h 10378"/>
                <a:gd name="connsiteX22" fmla="*/ 3910 w 11927"/>
                <a:gd name="connsiteY22" fmla="*/ 7575 h 10378"/>
                <a:gd name="connsiteX23" fmla="*/ 3676 w 11927"/>
                <a:gd name="connsiteY23" fmla="*/ 8091 h 10378"/>
                <a:gd name="connsiteX24" fmla="*/ 3844 w 11927"/>
                <a:gd name="connsiteY24" fmla="*/ 8825 h 10378"/>
                <a:gd name="connsiteX25" fmla="*/ 4384 w 11927"/>
                <a:gd name="connsiteY25" fmla="*/ 8998 h 10378"/>
                <a:gd name="connsiteX26" fmla="*/ 3608 w 11927"/>
                <a:gd name="connsiteY26" fmla="*/ 9256 h 10378"/>
                <a:gd name="connsiteX27" fmla="*/ 3574 w 11927"/>
                <a:gd name="connsiteY27" fmla="*/ 9256 h 10378"/>
                <a:gd name="connsiteX28" fmla="*/ 3406 w 11927"/>
                <a:gd name="connsiteY28" fmla="*/ 9774 h 10378"/>
                <a:gd name="connsiteX29" fmla="*/ 3406 w 11927"/>
                <a:gd name="connsiteY29" fmla="*/ 10378 h 10378"/>
                <a:gd name="connsiteX30" fmla="*/ 3676 w 11927"/>
                <a:gd name="connsiteY30" fmla="*/ 10378 h 10378"/>
                <a:gd name="connsiteX31" fmla="*/ 3676 w 11927"/>
                <a:gd name="connsiteY31" fmla="*/ 9948 h 10378"/>
                <a:gd name="connsiteX32" fmla="*/ 3809 w 11927"/>
                <a:gd name="connsiteY32" fmla="*/ 9473 h 10378"/>
                <a:gd name="connsiteX33" fmla="*/ 5025 w 11927"/>
                <a:gd name="connsiteY33" fmla="*/ 9084 h 10378"/>
                <a:gd name="connsiteX34" fmla="*/ 5263 w 11927"/>
                <a:gd name="connsiteY34" fmla="*/ 8221 h 10378"/>
                <a:gd name="connsiteX35" fmla="*/ 5060 w 11927"/>
                <a:gd name="connsiteY35" fmla="*/ 7962 h 10378"/>
                <a:gd name="connsiteX36" fmla="*/ 4823 w 11927"/>
                <a:gd name="connsiteY36" fmla="*/ 5159 h 10378"/>
                <a:gd name="connsiteX37" fmla="*/ 5802 w 11927"/>
                <a:gd name="connsiteY37" fmla="*/ 4572 h 10378"/>
                <a:gd name="connsiteX38" fmla="*/ 6714 w 11927"/>
                <a:gd name="connsiteY38" fmla="*/ 5159 h 10378"/>
                <a:gd name="connsiteX39" fmla="*/ 6478 w 11927"/>
                <a:gd name="connsiteY39" fmla="*/ 7962 h 10378"/>
                <a:gd name="connsiteX40" fmla="*/ 6275 w 11927"/>
                <a:gd name="connsiteY40" fmla="*/ 8221 h 10378"/>
                <a:gd name="connsiteX41" fmla="*/ 6544 w 11927"/>
                <a:gd name="connsiteY41" fmla="*/ 9084 h 10378"/>
                <a:gd name="connsiteX42" fmla="*/ 7762 w 11927"/>
                <a:gd name="connsiteY42" fmla="*/ 9473 h 10378"/>
                <a:gd name="connsiteX43" fmla="*/ 7762 w 11927"/>
                <a:gd name="connsiteY43" fmla="*/ 9516 h 10378"/>
                <a:gd name="connsiteX44" fmla="*/ 7795 w 11927"/>
                <a:gd name="connsiteY44" fmla="*/ 9559 h 10378"/>
                <a:gd name="connsiteX45" fmla="*/ 7864 w 11927"/>
                <a:gd name="connsiteY45" fmla="*/ 9646 h 10378"/>
                <a:gd name="connsiteX46" fmla="*/ 7897 w 11927"/>
                <a:gd name="connsiteY46" fmla="*/ 9774 h 10378"/>
                <a:gd name="connsiteX47" fmla="*/ 7964 w 11927"/>
                <a:gd name="connsiteY47" fmla="*/ 9948 h 10378"/>
                <a:gd name="connsiteX48" fmla="*/ 7964 w 11927"/>
                <a:gd name="connsiteY48" fmla="*/ 10120 h 10378"/>
                <a:gd name="connsiteX49" fmla="*/ 7964 w 11927"/>
                <a:gd name="connsiteY49" fmla="*/ 10334 h 10378"/>
                <a:gd name="connsiteX50" fmla="*/ 8134 w 11927"/>
                <a:gd name="connsiteY50" fmla="*/ 10334 h 10378"/>
                <a:gd name="connsiteX51" fmla="*/ 8134 w 11927"/>
                <a:gd name="connsiteY51" fmla="*/ 9774 h 10378"/>
                <a:gd name="connsiteX52" fmla="*/ 8134 w 11927"/>
                <a:gd name="connsiteY52" fmla="*/ 9559 h 10378"/>
                <a:gd name="connsiteX53" fmla="*/ 8098 w 11927"/>
                <a:gd name="connsiteY53" fmla="*/ 9473 h 10378"/>
                <a:gd name="connsiteX54" fmla="*/ 8032 w 11927"/>
                <a:gd name="connsiteY54" fmla="*/ 9343 h 10378"/>
                <a:gd name="connsiteX55" fmla="*/ 7998 w 11927"/>
                <a:gd name="connsiteY55" fmla="*/ 9256 h 10378"/>
                <a:gd name="connsiteX56" fmla="*/ 7964 w 11927"/>
                <a:gd name="connsiteY56" fmla="*/ 9256 h 10378"/>
                <a:gd name="connsiteX57" fmla="*/ 7155 w 11927"/>
                <a:gd name="connsiteY57" fmla="*/ 8998 h 10378"/>
                <a:gd name="connsiteX58" fmla="*/ 7693 w 11927"/>
                <a:gd name="connsiteY58" fmla="*/ 8825 h 10378"/>
                <a:gd name="connsiteX59" fmla="*/ 7964 w 11927"/>
                <a:gd name="connsiteY59" fmla="*/ 8091 h 10378"/>
                <a:gd name="connsiteX60" fmla="*/ 7864 w 11927"/>
                <a:gd name="connsiteY60" fmla="*/ 8005 h 10378"/>
                <a:gd name="connsiteX61" fmla="*/ 7762 w 11927"/>
                <a:gd name="connsiteY61" fmla="*/ 7919 h 10378"/>
                <a:gd name="connsiteX62" fmla="*/ 7693 w 11927"/>
                <a:gd name="connsiteY62" fmla="*/ 7790 h 10378"/>
                <a:gd name="connsiteX63" fmla="*/ 7661 w 11927"/>
                <a:gd name="connsiteY63" fmla="*/ 7661 h 10378"/>
                <a:gd name="connsiteX64" fmla="*/ 7661 w 11927"/>
                <a:gd name="connsiteY64" fmla="*/ 7530 h 10378"/>
                <a:gd name="connsiteX65" fmla="*/ 7661 w 11927"/>
                <a:gd name="connsiteY65" fmla="*/ 7530 h 10378"/>
                <a:gd name="connsiteX66" fmla="*/ 7592 w 11927"/>
                <a:gd name="connsiteY66" fmla="*/ 7358 h 10378"/>
                <a:gd name="connsiteX67" fmla="*/ 7559 w 11927"/>
                <a:gd name="connsiteY67" fmla="*/ 6972 h 10378"/>
                <a:gd name="connsiteX68" fmla="*/ 7525 w 11927"/>
                <a:gd name="connsiteY68" fmla="*/ 6410 h 10378"/>
                <a:gd name="connsiteX69" fmla="*/ 7525 w 11927"/>
                <a:gd name="connsiteY69" fmla="*/ 5849 h 10378"/>
                <a:gd name="connsiteX70" fmla="*/ 7592 w 11927"/>
                <a:gd name="connsiteY70" fmla="*/ 5460 h 10378"/>
                <a:gd name="connsiteX71" fmla="*/ 7795 w 11927"/>
                <a:gd name="connsiteY71" fmla="*/ 5287 h 10378"/>
                <a:gd name="connsiteX72" fmla="*/ 8032 w 11927"/>
                <a:gd name="connsiteY72" fmla="*/ 5159 h 10378"/>
                <a:gd name="connsiteX73" fmla="*/ 8235 w 11927"/>
                <a:gd name="connsiteY73" fmla="*/ 5116 h 10378"/>
                <a:gd name="connsiteX74" fmla="*/ 8335 w 11927"/>
                <a:gd name="connsiteY74" fmla="*/ 5116 h 10378"/>
                <a:gd name="connsiteX75" fmla="*/ 8335 w 11927"/>
                <a:gd name="connsiteY75" fmla="*/ 5116 h 10378"/>
                <a:gd name="connsiteX76" fmla="*/ 8438 w 11927"/>
                <a:gd name="connsiteY76" fmla="*/ 5116 h 10378"/>
                <a:gd name="connsiteX77" fmla="*/ 8639 w 11927"/>
                <a:gd name="connsiteY77" fmla="*/ 5159 h 10378"/>
                <a:gd name="connsiteX78" fmla="*/ 8909 w 11927"/>
                <a:gd name="connsiteY78" fmla="*/ 5287 h 10378"/>
                <a:gd name="connsiteX79" fmla="*/ 9113 w 11927"/>
                <a:gd name="connsiteY79" fmla="*/ 5460 h 10378"/>
                <a:gd name="connsiteX80" fmla="*/ 9213 w 11927"/>
                <a:gd name="connsiteY80" fmla="*/ 5849 h 10378"/>
                <a:gd name="connsiteX81" fmla="*/ 9180 w 11927"/>
                <a:gd name="connsiteY81" fmla="*/ 6410 h 10378"/>
                <a:gd name="connsiteX82" fmla="*/ 9113 w 11927"/>
                <a:gd name="connsiteY82" fmla="*/ 6972 h 10378"/>
                <a:gd name="connsiteX83" fmla="*/ 9078 w 11927"/>
                <a:gd name="connsiteY83" fmla="*/ 7358 h 10378"/>
                <a:gd name="connsiteX84" fmla="*/ 9078 w 11927"/>
                <a:gd name="connsiteY84" fmla="*/ 7530 h 10378"/>
                <a:gd name="connsiteX85" fmla="*/ 9078 w 11927"/>
                <a:gd name="connsiteY85" fmla="*/ 7530 h 10378"/>
                <a:gd name="connsiteX86" fmla="*/ 9011 w 11927"/>
                <a:gd name="connsiteY86" fmla="*/ 7661 h 10378"/>
                <a:gd name="connsiteX87" fmla="*/ 8978 w 11927"/>
                <a:gd name="connsiteY87" fmla="*/ 7790 h 10378"/>
                <a:gd name="connsiteX88" fmla="*/ 8909 w 11927"/>
                <a:gd name="connsiteY88" fmla="*/ 7919 h 10378"/>
                <a:gd name="connsiteX89" fmla="*/ 8877 w 11927"/>
                <a:gd name="connsiteY89" fmla="*/ 8005 h 10378"/>
                <a:gd name="connsiteX90" fmla="*/ 8775 w 11927"/>
                <a:gd name="connsiteY90" fmla="*/ 8091 h 10378"/>
                <a:gd name="connsiteX91" fmla="*/ 8978 w 11927"/>
                <a:gd name="connsiteY91" fmla="*/ 8825 h 10378"/>
                <a:gd name="connsiteX92" fmla="*/ 9992 w 11927"/>
                <a:gd name="connsiteY92" fmla="*/ 9126 h 10378"/>
                <a:gd name="connsiteX93" fmla="*/ 9992 w 11927"/>
                <a:gd name="connsiteY93" fmla="*/ 9126 h 10378"/>
                <a:gd name="connsiteX94" fmla="*/ 10058 w 11927"/>
                <a:gd name="connsiteY94" fmla="*/ 9213 h 10378"/>
                <a:gd name="connsiteX95" fmla="*/ 10093 w 11927"/>
                <a:gd name="connsiteY95" fmla="*/ 9256 h 10378"/>
                <a:gd name="connsiteX96" fmla="*/ 10093 w 11927"/>
                <a:gd name="connsiteY96" fmla="*/ 9384 h 10378"/>
                <a:gd name="connsiteX97" fmla="*/ 10125 w 11927"/>
                <a:gd name="connsiteY97" fmla="*/ 9516 h 10378"/>
                <a:gd name="connsiteX98" fmla="*/ 10125 w 11927"/>
                <a:gd name="connsiteY9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506 w 11927"/>
                <a:gd name="connsiteY15" fmla="*/ 5159 h 10378"/>
                <a:gd name="connsiteX16" fmla="*/ 3743 w 11927"/>
                <a:gd name="connsiteY16" fmla="*/ 5287 h 10378"/>
                <a:gd name="connsiteX17" fmla="*/ 3944 w 11927"/>
                <a:gd name="connsiteY17" fmla="*/ 5460 h 10378"/>
                <a:gd name="connsiteX18" fmla="*/ 4046 w 11927"/>
                <a:gd name="connsiteY18" fmla="*/ 5849 h 10378"/>
                <a:gd name="connsiteX19" fmla="*/ 4046 w 11927"/>
                <a:gd name="connsiteY19" fmla="*/ 6410 h 10378"/>
                <a:gd name="connsiteX20" fmla="*/ 4013 w 11927"/>
                <a:gd name="connsiteY20" fmla="*/ 6972 h 10378"/>
                <a:gd name="connsiteX21" fmla="*/ 3910 w 11927"/>
                <a:gd name="connsiteY21" fmla="*/ 7575 h 10378"/>
                <a:gd name="connsiteX22" fmla="*/ 3676 w 11927"/>
                <a:gd name="connsiteY22" fmla="*/ 8091 h 10378"/>
                <a:gd name="connsiteX23" fmla="*/ 3844 w 11927"/>
                <a:gd name="connsiteY23" fmla="*/ 8825 h 10378"/>
                <a:gd name="connsiteX24" fmla="*/ 4384 w 11927"/>
                <a:gd name="connsiteY24" fmla="*/ 8998 h 10378"/>
                <a:gd name="connsiteX25" fmla="*/ 3608 w 11927"/>
                <a:gd name="connsiteY25" fmla="*/ 9256 h 10378"/>
                <a:gd name="connsiteX26" fmla="*/ 3574 w 11927"/>
                <a:gd name="connsiteY26" fmla="*/ 9256 h 10378"/>
                <a:gd name="connsiteX27" fmla="*/ 3406 w 11927"/>
                <a:gd name="connsiteY27" fmla="*/ 9774 h 10378"/>
                <a:gd name="connsiteX28" fmla="*/ 3406 w 11927"/>
                <a:gd name="connsiteY28" fmla="*/ 10378 h 10378"/>
                <a:gd name="connsiteX29" fmla="*/ 3676 w 11927"/>
                <a:gd name="connsiteY29" fmla="*/ 10378 h 10378"/>
                <a:gd name="connsiteX30" fmla="*/ 3676 w 11927"/>
                <a:gd name="connsiteY30" fmla="*/ 9948 h 10378"/>
                <a:gd name="connsiteX31" fmla="*/ 3809 w 11927"/>
                <a:gd name="connsiteY31" fmla="*/ 9473 h 10378"/>
                <a:gd name="connsiteX32" fmla="*/ 5025 w 11927"/>
                <a:gd name="connsiteY32" fmla="*/ 9084 h 10378"/>
                <a:gd name="connsiteX33" fmla="*/ 5263 w 11927"/>
                <a:gd name="connsiteY33" fmla="*/ 8221 h 10378"/>
                <a:gd name="connsiteX34" fmla="*/ 5060 w 11927"/>
                <a:gd name="connsiteY34" fmla="*/ 7962 h 10378"/>
                <a:gd name="connsiteX35" fmla="*/ 4823 w 11927"/>
                <a:gd name="connsiteY35" fmla="*/ 5159 h 10378"/>
                <a:gd name="connsiteX36" fmla="*/ 5802 w 11927"/>
                <a:gd name="connsiteY36" fmla="*/ 4572 h 10378"/>
                <a:gd name="connsiteX37" fmla="*/ 6714 w 11927"/>
                <a:gd name="connsiteY37" fmla="*/ 5159 h 10378"/>
                <a:gd name="connsiteX38" fmla="*/ 6478 w 11927"/>
                <a:gd name="connsiteY38" fmla="*/ 7962 h 10378"/>
                <a:gd name="connsiteX39" fmla="*/ 6275 w 11927"/>
                <a:gd name="connsiteY39" fmla="*/ 8221 h 10378"/>
                <a:gd name="connsiteX40" fmla="*/ 6544 w 11927"/>
                <a:gd name="connsiteY40" fmla="*/ 9084 h 10378"/>
                <a:gd name="connsiteX41" fmla="*/ 7762 w 11927"/>
                <a:gd name="connsiteY41" fmla="*/ 9473 h 10378"/>
                <a:gd name="connsiteX42" fmla="*/ 7762 w 11927"/>
                <a:gd name="connsiteY42" fmla="*/ 9516 h 10378"/>
                <a:gd name="connsiteX43" fmla="*/ 7795 w 11927"/>
                <a:gd name="connsiteY43" fmla="*/ 9559 h 10378"/>
                <a:gd name="connsiteX44" fmla="*/ 7864 w 11927"/>
                <a:gd name="connsiteY44" fmla="*/ 9646 h 10378"/>
                <a:gd name="connsiteX45" fmla="*/ 7897 w 11927"/>
                <a:gd name="connsiteY45" fmla="*/ 9774 h 10378"/>
                <a:gd name="connsiteX46" fmla="*/ 7964 w 11927"/>
                <a:gd name="connsiteY46" fmla="*/ 9948 h 10378"/>
                <a:gd name="connsiteX47" fmla="*/ 7964 w 11927"/>
                <a:gd name="connsiteY47" fmla="*/ 10120 h 10378"/>
                <a:gd name="connsiteX48" fmla="*/ 7964 w 11927"/>
                <a:gd name="connsiteY48" fmla="*/ 10334 h 10378"/>
                <a:gd name="connsiteX49" fmla="*/ 8134 w 11927"/>
                <a:gd name="connsiteY49" fmla="*/ 10334 h 10378"/>
                <a:gd name="connsiteX50" fmla="*/ 8134 w 11927"/>
                <a:gd name="connsiteY50" fmla="*/ 9774 h 10378"/>
                <a:gd name="connsiteX51" fmla="*/ 8134 w 11927"/>
                <a:gd name="connsiteY51" fmla="*/ 9559 h 10378"/>
                <a:gd name="connsiteX52" fmla="*/ 8098 w 11927"/>
                <a:gd name="connsiteY52" fmla="*/ 9473 h 10378"/>
                <a:gd name="connsiteX53" fmla="*/ 8032 w 11927"/>
                <a:gd name="connsiteY53" fmla="*/ 9343 h 10378"/>
                <a:gd name="connsiteX54" fmla="*/ 7998 w 11927"/>
                <a:gd name="connsiteY54" fmla="*/ 9256 h 10378"/>
                <a:gd name="connsiteX55" fmla="*/ 7964 w 11927"/>
                <a:gd name="connsiteY55" fmla="*/ 9256 h 10378"/>
                <a:gd name="connsiteX56" fmla="*/ 7155 w 11927"/>
                <a:gd name="connsiteY56" fmla="*/ 8998 h 10378"/>
                <a:gd name="connsiteX57" fmla="*/ 7693 w 11927"/>
                <a:gd name="connsiteY57" fmla="*/ 8825 h 10378"/>
                <a:gd name="connsiteX58" fmla="*/ 7964 w 11927"/>
                <a:gd name="connsiteY58" fmla="*/ 8091 h 10378"/>
                <a:gd name="connsiteX59" fmla="*/ 7864 w 11927"/>
                <a:gd name="connsiteY59" fmla="*/ 8005 h 10378"/>
                <a:gd name="connsiteX60" fmla="*/ 7762 w 11927"/>
                <a:gd name="connsiteY60" fmla="*/ 7919 h 10378"/>
                <a:gd name="connsiteX61" fmla="*/ 7693 w 11927"/>
                <a:gd name="connsiteY61" fmla="*/ 7790 h 10378"/>
                <a:gd name="connsiteX62" fmla="*/ 7661 w 11927"/>
                <a:gd name="connsiteY62" fmla="*/ 7661 h 10378"/>
                <a:gd name="connsiteX63" fmla="*/ 7661 w 11927"/>
                <a:gd name="connsiteY63" fmla="*/ 7530 h 10378"/>
                <a:gd name="connsiteX64" fmla="*/ 7661 w 11927"/>
                <a:gd name="connsiteY64" fmla="*/ 7530 h 10378"/>
                <a:gd name="connsiteX65" fmla="*/ 7592 w 11927"/>
                <a:gd name="connsiteY65" fmla="*/ 7358 h 10378"/>
                <a:gd name="connsiteX66" fmla="*/ 7559 w 11927"/>
                <a:gd name="connsiteY66" fmla="*/ 6972 h 10378"/>
                <a:gd name="connsiteX67" fmla="*/ 7525 w 11927"/>
                <a:gd name="connsiteY67" fmla="*/ 6410 h 10378"/>
                <a:gd name="connsiteX68" fmla="*/ 7525 w 11927"/>
                <a:gd name="connsiteY68" fmla="*/ 5849 h 10378"/>
                <a:gd name="connsiteX69" fmla="*/ 7592 w 11927"/>
                <a:gd name="connsiteY69" fmla="*/ 5460 h 10378"/>
                <a:gd name="connsiteX70" fmla="*/ 7795 w 11927"/>
                <a:gd name="connsiteY70" fmla="*/ 5287 h 10378"/>
                <a:gd name="connsiteX71" fmla="*/ 8032 w 11927"/>
                <a:gd name="connsiteY71" fmla="*/ 5159 h 10378"/>
                <a:gd name="connsiteX72" fmla="*/ 8235 w 11927"/>
                <a:gd name="connsiteY72" fmla="*/ 5116 h 10378"/>
                <a:gd name="connsiteX73" fmla="*/ 8335 w 11927"/>
                <a:gd name="connsiteY73" fmla="*/ 5116 h 10378"/>
                <a:gd name="connsiteX74" fmla="*/ 8335 w 11927"/>
                <a:gd name="connsiteY74" fmla="*/ 5116 h 10378"/>
                <a:gd name="connsiteX75" fmla="*/ 8438 w 11927"/>
                <a:gd name="connsiteY75" fmla="*/ 5116 h 10378"/>
                <a:gd name="connsiteX76" fmla="*/ 8639 w 11927"/>
                <a:gd name="connsiteY76" fmla="*/ 5159 h 10378"/>
                <a:gd name="connsiteX77" fmla="*/ 8909 w 11927"/>
                <a:gd name="connsiteY77" fmla="*/ 5287 h 10378"/>
                <a:gd name="connsiteX78" fmla="*/ 9113 w 11927"/>
                <a:gd name="connsiteY78" fmla="*/ 5460 h 10378"/>
                <a:gd name="connsiteX79" fmla="*/ 9213 w 11927"/>
                <a:gd name="connsiteY79" fmla="*/ 5849 h 10378"/>
                <a:gd name="connsiteX80" fmla="*/ 9180 w 11927"/>
                <a:gd name="connsiteY80" fmla="*/ 6410 h 10378"/>
                <a:gd name="connsiteX81" fmla="*/ 9113 w 11927"/>
                <a:gd name="connsiteY81" fmla="*/ 6972 h 10378"/>
                <a:gd name="connsiteX82" fmla="*/ 9078 w 11927"/>
                <a:gd name="connsiteY82" fmla="*/ 7358 h 10378"/>
                <a:gd name="connsiteX83" fmla="*/ 9078 w 11927"/>
                <a:gd name="connsiteY83" fmla="*/ 7530 h 10378"/>
                <a:gd name="connsiteX84" fmla="*/ 9078 w 11927"/>
                <a:gd name="connsiteY84" fmla="*/ 7530 h 10378"/>
                <a:gd name="connsiteX85" fmla="*/ 9011 w 11927"/>
                <a:gd name="connsiteY85" fmla="*/ 7661 h 10378"/>
                <a:gd name="connsiteX86" fmla="*/ 8978 w 11927"/>
                <a:gd name="connsiteY86" fmla="*/ 7790 h 10378"/>
                <a:gd name="connsiteX87" fmla="*/ 8909 w 11927"/>
                <a:gd name="connsiteY87" fmla="*/ 7919 h 10378"/>
                <a:gd name="connsiteX88" fmla="*/ 8877 w 11927"/>
                <a:gd name="connsiteY88" fmla="*/ 8005 h 10378"/>
                <a:gd name="connsiteX89" fmla="*/ 8775 w 11927"/>
                <a:gd name="connsiteY89" fmla="*/ 8091 h 10378"/>
                <a:gd name="connsiteX90" fmla="*/ 8978 w 11927"/>
                <a:gd name="connsiteY90" fmla="*/ 8825 h 10378"/>
                <a:gd name="connsiteX91" fmla="*/ 9992 w 11927"/>
                <a:gd name="connsiteY91" fmla="*/ 9126 h 10378"/>
                <a:gd name="connsiteX92" fmla="*/ 9992 w 11927"/>
                <a:gd name="connsiteY92" fmla="*/ 9126 h 10378"/>
                <a:gd name="connsiteX93" fmla="*/ 10058 w 11927"/>
                <a:gd name="connsiteY93" fmla="*/ 9213 h 10378"/>
                <a:gd name="connsiteX94" fmla="*/ 10093 w 11927"/>
                <a:gd name="connsiteY94" fmla="*/ 9256 h 10378"/>
                <a:gd name="connsiteX95" fmla="*/ 10093 w 11927"/>
                <a:gd name="connsiteY95" fmla="*/ 9384 h 10378"/>
                <a:gd name="connsiteX96" fmla="*/ 10125 w 11927"/>
                <a:gd name="connsiteY96" fmla="*/ 9516 h 10378"/>
                <a:gd name="connsiteX97" fmla="*/ 10125 w 11927"/>
                <a:gd name="connsiteY9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506 w 11927"/>
                <a:gd name="connsiteY14" fmla="*/ 5159 h 10378"/>
                <a:gd name="connsiteX15" fmla="*/ 3743 w 11927"/>
                <a:gd name="connsiteY15" fmla="*/ 5287 h 10378"/>
                <a:gd name="connsiteX16" fmla="*/ 3944 w 11927"/>
                <a:gd name="connsiteY16" fmla="*/ 5460 h 10378"/>
                <a:gd name="connsiteX17" fmla="*/ 4046 w 11927"/>
                <a:gd name="connsiteY17" fmla="*/ 5849 h 10378"/>
                <a:gd name="connsiteX18" fmla="*/ 4046 w 11927"/>
                <a:gd name="connsiteY18" fmla="*/ 6410 h 10378"/>
                <a:gd name="connsiteX19" fmla="*/ 4013 w 11927"/>
                <a:gd name="connsiteY19" fmla="*/ 6972 h 10378"/>
                <a:gd name="connsiteX20" fmla="*/ 3910 w 11927"/>
                <a:gd name="connsiteY20" fmla="*/ 7575 h 10378"/>
                <a:gd name="connsiteX21" fmla="*/ 3676 w 11927"/>
                <a:gd name="connsiteY21" fmla="*/ 8091 h 10378"/>
                <a:gd name="connsiteX22" fmla="*/ 3844 w 11927"/>
                <a:gd name="connsiteY22" fmla="*/ 8825 h 10378"/>
                <a:gd name="connsiteX23" fmla="*/ 4384 w 11927"/>
                <a:gd name="connsiteY23" fmla="*/ 8998 h 10378"/>
                <a:gd name="connsiteX24" fmla="*/ 3608 w 11927"/>
                <a:gd name="connsiteY24" fmla="*/ 9256 h 10378"/>
                <a:gd name="connsiteX25" fmla="*/ 3574 w 11927"/>
                <a:gd name="connsiteY25" fmla="*/ 9256 h 10378"/>
                <a:gd name="connsiteX26" fmla="*/ 3406 w 11927"/>
                <a:gd name="connsiteY26" fmla="*/ 9774 h 10378"/>
                <a:gd name="connsiteX27" fmla="*/ 3406 w 11927"/>
                <a:gd name="connsiteY27" fmla="*/ 10378 h 10378"/>
                <a:gd name="connsiteX28" fmla="*/ 3676 w 11927"/>
                <a:gd name="connsiteY28" fmla="*/ 10378 h 10378"/>
                <a:gd name="connsiteX29" fmla="*/ 3676 w 11927"/>
                <a:gd name="connsiteY29" fmla="*/ 9948 h 10378"/>
                <a:gd name="connsiteX30" fmla="*/ 3809 w 11927"/>
                <a:gd name="connsiteY30" fmla="*/ 9473 h 10378"/>
                <a:gd name="connsiteX31" fmla="*/ 5025 w 11927"/>
                <a:gd name="connsiteY31" fmla="*/ 9084 h 10378"/>
                <a:gd name="connsiteX32" fmla="*/ 5263 w 11927"/>
                <a:gd name="connsiteY32" fmla="*/ 8221 h 10378"/>
                <a:gd name="connsiteX33" fmla="*/ 5060 w 11927"/>
                <a:gd name="connsiteY33" fmla="*/ 7962 h 10378"/>
                <a:gd name="connsiteX34" fmla="*/ 4823 w 11927"/>
                <a:gd name="connsiteY34" fmla="*/ 5159 h 10378"/>
                <a:gd name="connsiteX35" fmla="*/ 5802 w 11927"/>
                <a:gd name="connsiteY35" fmla="*/ 4572 h 10378"/>
                <a:gd name="connsiteX36" fmla="*/ 6714 w 11927"/>
                <a:gd name="connsiteY36" fmla="*/ 5159 h 10378"/>
                <a:gd name="connsiteX37" fmla="*/ 6478 w 11927"/>
                <a:gd name="connsiteY37" fmla="*/ 7962 h 10378"/>
                <a:gd name="connsiteX38" fmla="*/ 6275 w 11927"/>
                <a:gd name="connsiteY38" fmla="*/ 8221 h 10378"/>
                <a:gd name="connsiteX39" fmla="*/ 6544 w 11927"/>
                <a:gd name="connsiteY39" fmla="*/ 9084 h 10378"/>
                <a:gd name="connsiteX40" fmla="*/ 7762 w 11927"/>
                <a:gd name="connsiteY40" fmla="*/ 9473 h 10378"/>
                <a:gd name="connsiteX41" fmla="*/ 7762 w 11927"/>
                <a:gd name="connsiteY41" fmla="*/ 9516 h 10378"/>
                <a:gd name="connsiteX42" fmla="*/ 7795 w 11927"/>
                <a:gd name="connsiteY42" fmla="*/ 9559 h 10378"/>
                <a:gd name="connsiteX43" fmla="*/ 7864 w 11927"/>
                <a:gd name="connsiteY43" fmla="*/ 9646 h 10378"/>
                <a:gd name="connsiteX44" fmla="*/ 7897 w 11927"/>
                <a:gd name="connsiteY44" fmla="*/ 9774 h 10378"/>
                <a:gd name="connsiteX45" fmla="*/ 7964 w 11927"/>
                <a:gd name="connsiteY45" fmla="*/ 9948 h 10378"/>
                <a:gd name="connsiteX46" fmla="*/ 7964 w 11927"/>
                <a:gd name="connsiteY46" fmla="*/ 10120 h 10378"/>
                <a:gd name="connsiteX47" fmla="*/ 7964 w 11927"/>
                <a:gd name="connsiteY47" fmla="*/ 10334 h 10378"/>
                <a:gd name="connsiteX48" fmla="*/ 8134 w 11927"/>
                <a:gd name="connsiteY48" fmla="*/ 10334 h 10378"/>
                <a:gd name="connsiteX49" fmla="*/ 8134 w 11927"/>
                <a:gd name="connsiteY49" fmla="*/ 9774 h 10378"/>
                <a:gd name="connsiteX50" fmla="*/ 8134 w 11927"/>
                <a:gd name="connsiteY50" fmla="*/ 9559 h 10378"/>
                <a:gd name="connsiteX51" fmla="*/ 8098 w 11927"/>
                <a:gd name="connsiteY51" fmla="*/ 9473 h 10378"/>
                <a:gd name="connsiteX52" fmla="*/ 8032 w 11927"/>
                <a:gd name="connsiteY52" fmla="*/ 9343 h 10378"/>
                <a:gd name="connsiteX53" fmla="*/ 7998 w 11927"/>
                <a:gd name="connsiteY53" fmla="*/ 9256 h 10378"/>
                <a:gd name="connsiteX54" fmla="*/ 7964 w 11927"/>
                <a:gd name="connsiteY54" fmla="*/ 9256 h 10378"/>
                <a:gd name="connsiteX55" fmla="*/ 7155 w 11927"/>
                <a:gd name="connsiteY55" fmla="*/ 8998 h 10378"/>
                <a:gd name="connsiteX56" fmla="*/ 7693 w 11927"/>
                <a:gd name="connsiteY56" fmla="*/ 8825 h 10378"/>
                <a:gd name="connsiteX57" fmla="*/ 7964 w 11927"/>
                <a:gd name="connsiteY57" fmla="*/ 8091 h 10378"/>
                <a:gd name="connsiteX58" fmla="*/ 7864 w 11927"/>
                <a:gd name="connsiteY58" fmla="*/ 8005 h 10378"/>
                <a:gd name="connsiteX59" fmla="*/ 7762 w 11927"/>
                <a:gd name="connsiteY59" fmla="*/ 7919 h 10378"/>
                <a:gd name="connsiteX60" fmla="*/ 7693 w 11927"/>
                <a:gd name="connsiteY60" fmla="*/ 7790 h 10378"/>
                <a:gd name="connsiteX61" fmla="*/ 7661 w 11927"/>
                <a:gd name="connsiteY61" fmla="*/ 7661 h 10378"/>
                <a:gd name="connsiteX62" fmla="*/ 7661 w 11927"/>
                <a:gd name="connsiteY62" fmla="*/ 7530 h 10378"/>
                <a:gd name="connsiteX63" fmla="*/ 7661 w 11927"/>
                <a:gd name="connsiteY63" fmla="*/ 7530 h 10378"/>
                <a:gd name="connsiteX64" fmla="*/ 7592 w 11927"/>
                <a:gd name="connsiteY64" fmla="*/ 7358 h 10378"/>
                <a:gd name="connsiteX65" fmla="*/ 7559 w 11927"/>
                <a:gd name="connsiteY65" fmla="*/ 6972 h 10378"/>
                <a:gd name="connsiteX66" fmla="*/ 7525 w 11927"/>
                <a:gd name="connsiteY66" fmla="*/ 6410 h 10378"/>
                <a:gd name="connsiteX67" fmla="*/ 7525 w 11927"/>
                <a:gd name="connsiteY67" fmla="*/ 5849 h 10378"/>
                <a:gd name="connsiteX68" fmla="*/ 7592 w 11927"/>
                <a:gd name="connsiteY68" fmla="*/ 5460 h 10378"/>
                <a:gd name="connsiteX69" fmla="*/ 7795 w 11927"/>
                <a:gd name="connsiteY69" fmla="*/ 5287 h 10378"/>
                <a:gd name="connsiteX70" fmla="*/ 8032 w 11927"/>
                <a:gd name="connsiteY70" fmla="*/ 5159 h 10378"/>
                <a:gd name="connsiteX71" fmla="*/ 8235 w 11927"/>
                <a:gd name="connsiteY71" fmla="*/ 5116 h 10378"/>
                <a:gd name="connsiteX72" fmla="*/ 8335 w 11927"/>
                <a:gd name="connsiteY72" fmla="*/ 5116 h 10378"/>
                <a:gd name="connsiteX73" fmla="*/ 8335 w 11927"/>
                <a:gd name="connsiteY73" fmla="*/ 5116 h 10378"/>
                <a:gd name="connsiteX74" fmla="*/ 8438 w 11927"/>
                <a:gd name="connsiteY74" fmla="*/ 5116 h 10378"/>
                <a:gd name="connsiteX75" fmla="*/ 8639 w 11927"/>
                <a:gd name="connsiteY75" fmla="*/ 5159 h 10378"/>
                <a:gd name="connsiteX76" fmla="*/ 8909 w 11927"/>
                <a:gd name="connsiteY76" fmla="*/ 5287 h 10378"/>
                <a:gd name="connsiteX77" fmla="*/ 9113 w 11927"/>
                <a:gd name="connsiteY77" fmla="*/ 5460 h 10378"/>
                <a:gd name="connsiteX78" fmla="*/ 9213 w 11927"/>
                <a:gd name="connsiteY78" fmla="*/ 5849 h 10378"/>
                <a:gd name="connsiteX79" fmla="*/ 9180 w 11927"/>
                <a:gd name="connsiteY79" fmla="*/ 6410 h 10378"/>
                <a:gd name="connsiteX80" fmla="*/ 9113 w 11927"/>
                <a:gd name="connsiteY80" fmla="*/ 6972 h 10378"/>
                <a:gd name="connsiteX81" fmla="*/ 9078 w 11927"/>
                <a:gd name="connsiteY81" fmla="*/ 7358 h 10378"/>
                <a:gd name="connsiteX82" fmla="*/ 9078 w 11927"/>
                <a:gd name="connsiteY82" fmla="*/ 7530 h 10378"/>
                <a:gd name="connsiteX83" fmla="*/ 9078 w 11927"/>
                <a:gd name="connsiteY83" fmla="*/ 7530 h 10378"/>
                <a:gd name="connsiteX84" fmla="*/ 9011 w 11927"/>
                <a:gd name="connsiteY84" fmla="*/ 7661 h 10378"/>
                <a:gd name="connsiteX85" fmla="*/ 8978 w 11927"/>
                <a:gd name="connsiteY85" fmla="*/ 7790 h 10378"/>
                <a:gd name="connsiteX86" fmla="*/ 8909 w 11927"/>
                <a:gd name="connsiteY86" fmla="*/ 7919 h 10378"/>
                <a:gd name="connsiteX87" fmla="*/ 8877 w 11927"/>
                <a:gd name="connsiteY87" fmla="*/ 8005 h 10378"/>
                <a:gd name="connsiteX88" fmla="*/ 8775 w 11927"/>
                <a:gd name="connsiteY88" fmla="*/ 8091 h 10378"/>
                <a:gd name="connsiteX89" fmla="*/ 8978 w 11927"/>
                <a:gd name="connsiteY89" fmla="*/ 8825 h 10378"/>
                <a:gd name="connsiteX90" fmla="*/ 9992 w 11927"/>
                <a:gd name="connsiteY90" fmla="*/ 9126 h 10378"/>
                <a:gd name="connsiteX91" fmla="*/ 9992 w 11927"/>
                <a:gd name="connsiteY91" fmla="*/ 9126 h 10378"/>
                <a:gd name="connsiteX92" fmla="*/ 10058 w 11927"/>
                <a:gd name="connsiteY92" fmla="*/ 9213 h 10378"/>
                <a:gd name="connsiteX93" fmla="*/ 10093 w 11927"/>
                <a:gd name="connsiteY93" fmla="*/ 9256 h 10378"/>
                <a:gd name="connsiteX94" fmla="*/ 10093 w 11927"/>
                <a:gd name="connsiteY94" fmla="*/ 9384 h 10378"/>
                <a:gd name="connsiteX95" fmla="*/ 10125 w 11927"/>
                <a:gd name="connsiteY95" fmla="*/ 9516 h 10378"/>
                <a:gd name="connsiteX96" fmla="*/ 10125 w 11927"/>
                <a:gd name="connsiteY9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506 w 11927"/>
                <a:gd name="connsiteY13" fmla="*/ 5159 h 10378"/>
                <a:gd name="connsiteX14" fmla="*/ 3743 w 11927"/>
                <a:gd name="connsiteY14" fmla="*/ 5287 h 10378"/>
                <a:gd name="connsiteX15" fmla="*/ 3944 w 11927"/>
                <a:gd name="connsiteY15" fmla="*/ 5460 h 10378"/>
                <a:gd name="connsiteX16" fmla="*/ 4046 w 11927"/>
                <a:gd name="connsiteY16" fmla="*/ 5849 h 10378"/>
                <a:gd name="connsiteX17" fmla="*/ 4046 w 11927"/>
                <a:gd name="connsiteY17" fmla="*/ 6410 h 10378"/>
                <a:gd name="connsiteX18" fmla="*/ 4013 w 11927"/>
                <a:gd name="connsiteY18" fmla="*/ 6972 h 10378"/>
                <a:gd name="connsiteX19" fmla="*/ 3910 w 11927"/>
                <a:gd name="connsiteY19" fmla="*/ 7575 h 10378"/>
                <a:gd name="connsiteX20" fmla="*/ 3676 w 11927"/>
                <a:gd name="connsiteY20" fmla="*/ 8091 h 10378"/>
                <a:gd name="connsiteX21" fmla="*/ 3844 w 11927"/>
                <a:gd name="connsiteY21" fmla="*/ 8825 h 10378"/>
                <a:gd name="connsiteX22" fmla="*/ 4384 w 11927"/>
                <a:gd name="connsiteY22" fmla="*/ 8998 h 10378"/>
                <a:gd name="connsiteX23" fmla="*/ 3608 w 11927"/>
                <a:gd name="connsiteY23" fmla="*/ 9256 h 10378"/>
                <a:gd name="connsiteX24" fmla="*/ 3574 w 11927"/>
                <a:gd name="connsiteY24" fmla="*/ 9256 h 10378"/>
                <a:gd name="connsiteX25" fmla="*/ 3406 w 11927"/>
                <a:gd name="connsiteY25" fmla="*/ 9774 h 10378"/>
                <a:gd name="connsiteX26" fmla="*/ 3406 w 11927"/>
                <a:gd name="connsiteY26" fmla="*/ 10378 h 10378"/>
                <a:gd name="connsiteX27" fmla="*/ 3676 w 11927"/>
                <a:gd name="connsiteY27" fmla="*/ 10378 h 10378"/>
                <a:gd name="connsiteX28" fmla="*/ 3676 w 11927"/>
                <a:gd name="connsiteY28" fmla="*/ 9948 h 10378"/>
                <a:gd name="connsiteX29" fmla="*/ 3809 w 11927"/>
                <a:gd name="connsiteY29" fmla="*/ 9473 h 10378"/>
                <a:gd name="connsiteX30" fmla="*/ 5025 w 11927"/>
                <a:gd name="connsiteY30" fmla="*/ 9084 h 10378"/>
                <a:gd name="connsiteX31" fmla="*/ 5263 w 11927"/>
                <a:gd name="connsiteY31" fmla="*/ 8221 h 10378"/>
                <a:gd name="connsiteX32" fmla="*/ 5060 w 11927"/>
                <a:gd name="connsiteY32" fmla="*/ 7962 h 10378"/>
                <a:gd name="connsiteX33" fmla="*/ 4823 w 11927"/>
                <a:gd name="connsiteY33" fmla="*/ 5159 h 10378"/>
                <a:gd name="connsiteX34" fmla="*/ 5802 w 11927"/>
                <a:gd name="connsiteY34" fmla="*/ 4572 h 10378"/>
                <a:gd name="connsiteX35" fmla="*/ 6714 w 11927"/>
                <a:gd name="connsiteY35" fmla="*/ 5159 h 10378"/>
                <a:gd name="connsiteX36" fmla="*/ 6478 w 11927"/>
                <a:gd name="connsiteY36" fmla="*/ 7962 h 10378"/>
                <a:gd name="connsiteX37" fmla="*/ 6275 w 11927"/>
                <a:gd name="connsiteY37" fmla="*/ 8221 h 10378"/>
                <a:gd name="connsiteX38" fmla="*/ 6544 w 11927"/>
                <a:gd name="connsiteY38" fmla="*/ 9084 h 10378"/>
                <a:gd name="connsiteX39" fmla="*/ 7762 w 11927"/>
                <a:gd name="connsiteY39" fmla="*/ 9473 h 10378"/>
                <a:gd name="connsiteX40" fmla="*/ 7762 w 11927"/>
                <a:gd name="connsiteY40" fmla="*/ 9516 h 10378"/>
                <a:gd name="connsiteX41" fmla="*/ 7795 w 11927"/>
                <a:gd name="connsiteY41" fmla="*/ 9559 h 10378"/>
                <a:gd name="connsiteX42" fmla="*/ 7864 w 11927"/>
                <a:gd name="connsiteY42" fmla="*/ 9646 h 10378"/>
                <a:gd name="connsiteX43" fmla="*/ 7897 w 11927"/>
                <a:gd name="connsiteY43" fmla="*/ 9774 h 10378"/>
                <a:gd name="connsiteX44" fmla="*/ 7964 w 11927"/>
                <a:gd name="connsiteY44" fmla="*/ 9948 h 10378"/>
                <a:gd name="connsiteX45" fmla="*/ 7964 w 11927"/>
                <a:gd name="connsiteY45" fmla="*/ 10120 h 10378"/>
                <a:gd name="connsiteX46" fmla="*/ 7964 w 11927"/>
                <a:gd name="connsiteY46" fmla="*/ 10334 h 10378"/>
                <a:gd name="connsiteX47" fmla="*/ 8134 w 11927"/>
                <a:gd name="connsiteY47" fmla="*/ 10334 h 10378"/>
                <a:gd name="connsiteX48" fmla="*/ 8134 w 11927"/>
                <a:gd name="connsiteY48" fmla="*/ 9774 h 10378"/>
                <a:gd name="connsiteX49" fmla="*/ 8134 w 11927"/>
                <a:gd name="connsiteY49" fmla="*/ 9559 h 10378"/>
                <a:gd name="connsiteX50" fmla="*/ 8098 w 11927"/>
                <a:gd name="connsiteY50" fmla="*/ 9473 h 10378"/>
                <a:gd name="connsiteX51" fmla="*/ 8032 w 11927"/>
                <a:gd name="connsiteY51" fmla="*/ 9343 h 10378"/>
                <a:gd name="connsiteX52" fmla="*/ 7998 w 11927"/>
                <a:gd name="connsiteY52" fmla="*/ 9256 h 10378"/>
                <a:gd name="connsiteX53" fmla="*/ 7964 w 11927"/>
                <a:gd name="connsiteY53" fmla="*/ 9256 h 10378"/>
                <a:gd name="connsiteX54" fmla="*/ 7155 w 11927"/>
                <a:gd name="connsiteY54" fmla="*/ 8998 h 10378"/>
                <a:gd name="connsiteX55" fmla="*/ 7693 w 11927"/>
                <a:gd name="connsiteY55" fmla="*/ 8825 h 10378"/>
                <a:gd name="connsiteX56" fmla="*/ 7964 w 11927"/>
                <a:gd name="connsiteY56" fmla="*/ 8091 h 10378"/>
                <a:gd name="connsiteX57" fmla="*/ 7864 w 11927"/>
                <a:gd name="connsiteY57" fmla="*/ 8005 h 10378"/>
                <a:gd name="connsiteX58" fmla="*/ 7762 w 11927"/>
                <a:gd name="connsiteY58" fmla="*/ 7919 h 10378"/>
                <a:gd name="connsiteX59" fmla="*/ 7693 w 11927"/>
                <a:gd name="connsiteY59" fmla="*/ 7790 h 10378"/>
                <a:gd name="connsiteX60" fmla="*/ 7661 w 11927"/>
                <a:gd name="connsiteY60" fmla="*/ 7661 h 10378"/>
                <a:gd name="connsiteX61" fmla="*/ 7661 w 11927"/>
                <a:gd name="connsiteY61" fmla="*/ 7530 h 10378"/>
                <a:gd name="connsiteX62" fmla="*/ 7661 w 11927"/>
                <a:gd name="connsiteY62" fmla="*/ 7530 h 10378"/>
                <a:gd name="connsiteX63" fmla="*/ 7592 w 11927"/>
                <a:gd name="connsiteY63" fmla="*/ 7358 h 10378"/>
                <a:gd name="connsiteX64" fmla="*/ 7559 w 11927"/>
                <a:gd name="connsiteY64" fmla="*/ 6972 h 10378"/>
                <a:gd name="connsiteX65" fmla="*/ 7525 w 11927"/>
                <a:gd name="connsiteY65" fmla="*/ 6410 h 10378"/>
                <a:gd name="connsiteX66" fmla="*/ 7525 w 11927"/>
                <a:gd name="connsiteY66" fmla="*/ 5849 h 10378"/>
                <a:gd name="connsiteX67" fmla="*/ 7592 w 11927"/>
                <a:gd name="connsiteY67" fmla="*/ 5460 h 10378"/>
                <a:gd name="connsiteX68" fmla="*/ 7795 w 11927"/>
                <a:gd name="connsiteY68" fmla="*/ 5287 h 10378"/>
                <a:gd name="connsiteX69" fmla="*/ 8032 w 11927"/>
                <a:gd name="connsiteY69" fmla="*/ 5159 h 10378"/>
                <a:gd name="connsiteX70" fmla="*/ 8235 w 11927"/>
                <a:gd name="connsiteY70" fmla="*/ 5116 h 10378"/>
                <a:gd name="connsiteX71" fmla="*/ 8335 w 11927"/>
                <a:gd name="connsiteY71" fmla="*/ 5116 h 10378"/>
                <a:gd name="connsiteX72" fmla="*/ 8335 w 11927"/>
                <a:gd name="connsiteY72" fmla="*/ 5116 h 10378"/>
                <a:gd name="connsiteX73" fmla="*/ 8438 w 11927"/>
                <a:gd name="connsiteY73" fmla="*/ 5116 h 10378"/>
                <a:gd name="connsiteX74" fmla="*/ 8639 w 11927"/>
                <a:gd name="connsiteY74" fmla="*/ 5159 h 10378"/>
                <a:gd name="connsiteX75" fmla="*/ 8909 w 11927"/>
                <a:gd name="connsiteY75" fmla="*/ 5287 h 10378"/>
                <a:gd name="connsiteX76" fmla="*/ 9113 w 11927"/>
                <a:gd name="connsiteY76" fmla="*/ 5460 h 10378"/>
                <a:gd name="connsiteX77" fmla="*/ 9213 w 11927"/>
                <a:gd name="connsiteY77" fmla="*/ 5849 h 10378"/>
                <a:gd name="connsiteX78" fmla="*/ 9180 w 11927"/>
                <a:gd name="connsiteY78" fmla="*/ 6410 h 10378"/>
                <a:gd name="connsiteX79" fmla="*/ 9113 w 11927"/>
                <a:gd name="connsiteY79" fmla="*/ 6972 h 10378"/>
                <a:gd name="connsiteX80" fmla="*/ 9078 w 11927"/>
                <a:gd name="connsiteY80" fmla="*/ 7358 h 10378"/>
                <a:gd name="connsiteX81" fmla="*/ 9078 w 11927"/>
                <a:gd name="connsiteY81" fmla="*/ 7530 h 10378"/>
                <a:gd name="connsiteX82" fmla="*/ 9078 w 11927"/>
                <a:gd name="connsiteY82" fmla="*/ 7530 h 10378"/>
                <a:gd name="connsiteX83" fmla="*/ 9011 w 11927"/>
                <a:gd name="connsiteY83" fmla="*/ 7661 h 10378"/>
                <a:gd name="connsiteX84" fmla="*/ 8978 w 11927"/>
                <a:gd name="connsiteY84" fmla="*/ 7790 h 10378"/>
                <a:gd name="connsiteX85" fmla="*/ 8909 w 11927"/>
                <a:gd name="connsiteY85" fmla="*/ 7919 h 10378"/>
                <a:gd name="connsiteX86" fmla="*/ 8877 w 11927"/>
                <a:gd name="connsiteY86" fmla="*/ 8005 h 10378"/>
                <a:gd name="connsiteX87" fmla="*/ 8775 w 11927"/>
                <a:gd name="connsiteY87" fmla="*/ 8091 h 10378"/>
                <a:gd name="connsiteX88" fmla="*/ 8978 w 11927"/>
                <a:gd name="connsiteY88" fmla="*/ 8825 h 10378"/>
                <a:gd name="connsiteX89" fmla="*/ 9992 w 11927"/>
                <a:gd name="connsiteY89" fmla="*/ 9126 h 10378"/>
                <a:gd name="connsiteX90" fmla="*/ 9992 w 11927"/>
                <a:gd name="connsiteY90" fmla="*/ 9126 h 10378"/>
                <a:gd name="connsiteX91" fmla="*/ 10058 w 11927"/>
                <a:gd name="connsiteY91" fmla="*/ 9213 h 10378"/>
                <a:gd name="connsiteX92" fmla="*/ 10093 w 11927"/>
                <a:gd name="connsiteY92" fmla="*/ 9256 h 10378"/>
                <a:gd name="connsiteX93" fmla="*/ 10093 w 11927"/>
                <a:gd name="connsiteY93" fmla="*/ 9384 h 10378"/>
                <a:gd name="connsiteX94" fmla="*/ 10125 w 11927"/>
                <a:gd name="connsiteY94" fmla="*/ 9516 h 10378"/>
                <a:gd name="connsiteX95" fmla="*/ 10125 w 11927"/>
                <a:gd name="connsiteY9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3944 w 11927"/>
                <a:gd name="connsiteY14" fmla="*/ 5460 h 10378"/>
                <a:gd name="connsiteX15" fmla="*/ 4046 w 11927"/>
                <a:gd name="connsiteY15" fmla="*/ 5849 h 10378"/>
                <a:gd name="connsiteX16" fmla="*/ 4046 w 11927"/>
                <a:gd name="connsiteY16" fmla="*/ 6410 h 10378"/>
                <a:gd name="connsiteX17" fmla="*/ 4013 w 11927"/>
                <a:gd name="connsiteY17" fmla="*/ 6972 h 10378"/>
                <a:gd name="connsiteX18" fmla="*/ 3910 w 11927"/>
                <a:gd name="connsiteY18" fmla="*/ 7575 h 10378"/>
                <a:gd name="connsiteX19" fmla="*/ 3676 w 11927"/>
                <a:gd name="connsiteY19" fmla="*/ 8091 h 10378"/>
                <a:gd name="connsiteX20" fmla="*/ 3844 w 11927"/>
                <a:gd name="connsiteY20" fmla="*/ 8825 h 10378"/>
                <a:gd name="connsiteX21" fmla="*/ 4384 w 11927"/>
                <a:gd name="connsiteY21" fmla="*/ 8998 h 10378"/>
                <a:gd name="connsiteX22" fmla="*/ 3608 w 11927"/>
                <a:gd name="connsiteY22" fmla="*/ 9256 h 10378"/>
                <a:gd name="connsiteX23" fmla="*/ 3574 w 11927"/>
                <a:gd name="connsiteY23" fmla="*/ 9256 h 10378"/>
                <a:gd name="connsiteX24" fmla="*/ 3406 w 11927"/>
                <a:gd name="connsiteY24" fmla="*/ 9774 h 10378"/>
                <a:gd name="connsiteX25" fmla="*/ 3406 w 11927"/>
                <a:gd name="connsiteY25" fmla="*/ 10378 h 10378"/>
                <a:gd name="connsiteX26" fmla="*/ 3676 w 11927"/>
                <a:gd name="connsiteY26" fmla="*/ 10378 h 10378"/>
                <a:gd name="connsiteX27" fmla="*/ 3676 w 11927"/>
                <a:gd name="connsiteY27" fmla="*/ 9948 h 10378"/>
                <a:gd name="connsiteX28" fmla="*/ 3809 w 11927"/>
                <a:gd name="connsiteY28" fmla="*/ 9473 h 10378"/>
                <a:gd name="connsiteX29" fmla="*/ 5025 w 11927"/>
                <a:gd name="connsiteY29" fmla="*/ 9084 h 10378"/>
                <a:gd name="connsiteX30" fmla="*/ 5263 w 11927"/>
                <a:gd name="connsiteY30" fmla="*/ 8221 h 10378"/>
                <a:gd name="connsiteX31" fmla="*/ 5060 w 11927"/>
                <a:gd name="connsiteY31" fmla="*/ 7962 h 10378"/>
                <a:gd name="connsiteX32" fmla="*/ 4823 w 11927"/>
                <a:gd name="connsiteY32" fmla="*/ 5159 h 10378"/>
                <a:gd name="connsiteX33" fmla="*/ 5802 w 11927"/>
                <a:gd name="connsiteY33" fmla="*/ 4572 h 10378"/>
                <a:gd name="connsiteX34" fmla="*/ 6714 w 11927"/>
                <a:gd name="connsiteY34" fmla="*/ 5159 h 10378"/>
                <a:gd name="connsiteX35" fmla="*/ 6478 w 11927"/>
                <a:gd name="connsiteY35" fmla="*/ 7962 h 10378"/>
                <a:gd name="connsiteX36" fmla="*/ 6275 w 11927"/>
                <a:gd name="connsiteY36" fmla="*/ 8221 h 10378"/>
                <a:gd name="connsiteX37" fmla="*/ 6544 w 11927"/>
                <a:gd name="connsiteY37" fmla="*/ 9084 h 10378"/>
                <a:gd name="connsiteX38" fmla="*/ 7762 w 11927"/>
                <a:gd name="connsiteY38" fmla="*/ 9473 h 10378"/>
                <a:gd name="connsiteX39" fmla="*/ 7762 w 11927"/>
                <a:gd name="connsiteY39" fmla="*/ 9516 h 10378"/>
                <a:gd name="connsiteX40" fmla="*/ 7795 w 11927"/>
                <a:gd name="connsiteY40" fmla="*/ 9559 h 10378"/>
                <a:gd name="connsiteX41" fmla="*/ 7864 w 11927"/>
                <a:gd name="connsiteY41" fmla="*/ 9646 h 10378"/>
                <a:gd name="connsiteX42" fmla="*/ 7897 w 11927"/>
                <a:gd name="connsiteY42" fmla="*/ 9774 h 10378"/>
                <a:gd name="connsiteX43" fmla="*/ 7964 w 11927"/>
                <a:gd name="connsiteY43" fmla="*/ 9948 h 10378"/>
                <a:gd name="connsiteX44" fmla="*/ 7964 w 11927"/>
                <a:gd name="connsiteY44" fmla="*/ 10120 h 10378"/>
                <a:gd name="connsiteX45" fmla="*/ 7964 w 11927"/>
                <a:gd name="connsiteY45" fmla="*/ 10334 h 10378"/>
                <a:gd name="connsiteX46" fmla="*/ 8134 w 11927"/>
                <a:gd name="connsiteY46" fmla="*/ 10334 h 10378"/>
                <a:gd name="connsiteX47" fmla="*/ 8134 w 11927"/>
                <a:gd name="connsiteY47" fmla="*/ 9774 h 10378"/>
                <a:gd name="connsiteX48" fmla="*/ 8134 w 11927"/>
                <a:gd name="connsiteY48" fmla="*/ 9559 h 10378"/>
                <a:gd name="connsiteX49" fmla="*/ 8098 w 11927"/>
                <a:gd name="connsiteY49" fmla="*/ 9473 h 10378"/>
                <a:gd name="connsiteX50" fmla="*/ 8032 w 11927"/>
                <a:gd name="connsiteY50" fmla="*/ 9343 h 10378"/>
                <a:gd name="connsiteX51" fmla="*/ 7998 w 11927"/>
                <a:gd name="connsiteY51" fmla="*/ 9256 h 10378"/>
                <a:gd name="connsiteX52" fmla="*/ 7964 w 11927"/>
                <a:gd name="connsiteY52" fmla="*/ 9256 h 10378"/>
                <a:gd name="connsiteX53" fmla="*/ 7155 w 11927"/>
                <a:gd name="connsiteY53" fmla="*/ 8998 h 10378"/>
                <a:gd name="connsiteX54" fmla="*/ 7693 w 11927"/>
                <a:gd name="connsiteY54" fmla="*/ 8825 h 10378"/>
                <a:gd name="connsiteX55" fmla="*/ 7964 w 11927"/>
                <a:gd name="connsiteY55" fmla="*/ 8091 h 10378"/>
                <a:gd name="connsiteX56" fmla="*/ 7864 w 11927"/>
                <a:gd name="connsiteY56" fmla="*/ 8005 h 10378"/>
                <a:gd name="connsiteX57" fmla="*/ 7762 w 11927"/>
                <a:gd name="connsiteY57" fmla="*/ 7919 h 10378"/>
                <a:gd name="connsiteX58" fmla="*/ 7693 w 11927"/>
                <a:gd name="connsiteY58" fmla="*/ 7790 h 10378"/>
                <a:gd name="connsiteX59" fmla="*/ 7661 w 11927"/>
                <a:gd name="connsiteY59" fmla="*/ 7661 h 10378"/>
                <a:gd name="connsiteX60" fmla="*/ 7661 w 11927"/>
                <a:gd name="connsiteY60" fmla="*/ 7530 h 10378"/>
                <a:gd name="connsiteX61" fmla="*/ 7661 w 11927"/>
                <a:gd name="connsiteY61" fmla="*/ 7530 h 10378"/>
                <a:gd name="connsiteX62" fmla="*/ 7592 w 11927"/>
                <a:gd name="connsiteY62" fmla="*/ 7358 h 10378"/>
                <a:gd name="connsiteX63" fmla="*/ 7559 w 11927"/>
                <a:gd name="connsiteY63" fmla="*/ 6972 h 10378"/>
                <a:gd name="connsiteX64" fmla="*/ 7525 w 11927"/>
                <a:gd name="connsiteY64" fmla="*/ 6410 h 10378"/>
                <a:gd name="connsiteX65" fmla="*/ 7525 w 11927"/>
                <a:gd name="connsiteY65" fmla="*/ 5849 h 10378"/>
                <a:gd name="connsiteX66" fmla="*/ 7592 w 11927"/>
                <a:gd name="connsiteY66" fmla="*/ 5460 h 10378"/>
                <a:gd name="connsiteX67" fmla="*/ 7795 w 11927"/>
                <a:gd name="connsiteY67" fmla="*/ 5287 h 10378"/>
                <a:gd name="connsiteX68" fmla="*/ 8032 w 11927"/>
                <a:gd name="connsiteY68" fmla="*/ 5159 h 10378"/>
                <a:gd name="connsiteX69" fmla="*/ 8235 w 11927"/>
                <a:gd name="connsiteY69" fmla="*/ 5116 h 10378"/>
                <a:gd name="connsiteX70" fmla="*/ 8335 w 11927"/>
                <a:gd name="connsiteY70" fmla="*/ 5116 h 10378"/>
                <a:gd name="connsiteX71" fmla="*/ 8335 w 11927"/>
                <a:gd name="connsiteY71" fmla="*/ 5116 h 10378"/>
                <a:gd name="connsiteX72" fmla="*/ 8438 w 11927"/>
                <a:gd name="connsiteY72" fmla="*/ 5116 h 10378"/>
                <a:gd name="connsiteX73" fmla="*/ 8639 w 11927"/>
                <a:gd name="connsiteY73" fmla="*/ 5159 h 10378"/>
                <a:gd name="connsiteX74" fmla="*/ 8909 w 11927"/>
                <a:gd name="connsiteY74" fmla="*/ 5287 h 10378"/>
                <a:gd name="connsiteX75" fmla="*/ 9113 w 11927"/>
                <a:gd name="connsiteY75" fmla="*/ 5460 h 10378"/>
                <a:gd name="connsiteX76" fmla="*/ 9213 w 11927"/>
                <a:gd name="connsiteY76" fmla="*/ 5849 h 10378"/>
                <a:gd name="connsiteX77" fmla="*/ 9180 w 11927"/>
                <a:gd name="connsiteY77" fmla="*/ 6410 h 10378"/>
                <a:gd name="connsiteX78" fmla="*/ 9113 w 11927"/>
                <a:gd name="connsiteY78" fmla="*/ 6972 h 10378"/>
                <a:gd name="connsiteX79" fmla="*/ 9078 w 11927"/>
                <a:gd name="connsiteY79" fmla="*/ 7358 h 10378"/>
                <a:gd name="connsiteX80" fmla="*/ 9078 w 11927"/>
                <a:gd name="connsiteY80" fmla="*/ 7530 h 10378"/>
                <a:gd name="connsiteX81" fmla="*/ 9078 w 11927"/>
                <a:gd name="connsiteY81" fmla="*/ 7530 h 10378"/>
                <a:gd name="connsiteX82" fmla="*/ 9011 w 11927"/>
                <a:gd name="connsiteY82" fmla="*/ 7661 h 10378"/>
                <a:gd name="connsiteX83" fmla="*/ 8978 w 11927"/>
                <a:gd name="connsiteY83" fmla="*/ 7790 h 10378"/>
                <a:gd name="connsiteX84" fmla="*/ 8909 w 11927"/>
                <a:gd name="connsiteY84" fmla="*/ 7919 h 10378"/>
                <a:gd name="connsiteX85" fmla="*/ 8877 w 11927"/>
                <a:gd name="connsiteY85" fmla="*/ 8005 h 10378"/>
                <a:gd name="connsiteX86" fmla="*/ 8775 w 11927"/>
                <a:gd name="connsiteY86" fmla="*/ 8091 h 10378"/>
                <a:gd name="connsiteX87" fmla="*/ 8978 w 11927"/>
                <a:gd name="connsiteY87" fmla="*/ 8825 h 10378"/>
                <a:gd name="connsiteX88" fmla="*/ 9992 w 11927"/>
                <a:gd name="connsiteY88" fmla="*/ 9126 h 10378"/>
                <a:gd name="connsiteX89" fmla="*/ 9992 w 11927"/>
                <a:gd name="connsiteY89" fmla="*/ 9126 h 10378"/>
                <a:gd name="connsiteX90" fmla="*/ 10058 w 11927"/>
                <a:gd name="connsiteY90" fmla="*/ 9213 h 10378"/>
                <a:gd name="connsiteX91" fmla="*/ 10093 w 11927"/>
                <a:gd name="connsiteY91" fmla="*/ 9256 h 10378"/>
                <a:gd name="connsiteX92" fmla="*/ 10093 w 11927"/>
                <a:gd name="connsiteY92" fmla="*/ 9384 h 10378"/>
                <a:gd name="connsiteX93" fmla="*/ 10125 w 11927"/>
                <a:gd name="connsiteY93" fmla="*/ 9516 h 10378"/>
                <a:gd name="connsiteX94" fmla="*/ 10125 w 11927"/>
                <a:gd name="connsiteY9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46 w 11927"/>
                <a:gd name="connsiteY15" fmla="*/ 6410 h 10378"/>
                <a:gd name="connsiteX16" fmla="*/ 4013 w 11927"/>
                <a:gd name="connsiteY16" fmla="*/ 6972 h 10378"/>
                <a:gd name="connsiteX17" fmla="*/ 3910 w 11927"/>
                <a:gd name="connsiteY17" fmla="*/ 7575 h 10378"/>
                <a:gd name="connsiteX18" fmla="*/ 3676 w 11927"/>
                <a:gd name="connsiteY18" fmla="*/ 8091 h 10378"/>
                <a:gd name="connsiteX19" fmla="*/ 3844 w 11927"/>
                <a:gd name="connsiteY19" fmla="*/ 8825 h 10378"/>
                <a:gd name="connsiteX20" fmla="*/ 4384 w 11927"/>
                <a:gd name="connsiteY20" fmla="*/ 8998 h 10378"/>
                <a:gd name="connsiteX21" fmla="*/ 3608 w 11927"/>
                <a:gd name="connsiteY21" fmla="*/ 9256 h 10378"/>
                <a:gd name="connsiteX22" fmla="*/ 3574 w 11927"/>
                <a:gd name="connsiteY22" fmla="*/ 9256 h 10378"/>
                <a:gd name="connsiteX23" fmla="*/ 3406 w 11927"/>
                <a:gd name="connsiteY23" fmla="*/ 9774 h 10378"/>
                <a:gd name="connsiteX24" fmla="*/ 3406 w 11927"/>
                <a:gd name="connsiteY24" fmla="*/ 10378 h 10378"/>
                <a:gd name="connsiteX25" fmla="*/ 3676 w 11927"/>
                <a:gd name="connsiteY25" fmla="*/ 10378 h 10378"/>
                <a:gd name="connsiteX26" fmla="*/ 3676 w 11927"/>
                <a:gd name="connsiteY26" fmla="*/ 9948 h 10378"/>
                <a:gd name="connsiteX27" fmla="*/ 3809 w 11927"/>
                <a:gd name="connsiteY27" fmla="*/ 9473 h 10378"/>
                <a:gd name="connsiteX28" fmla="*/ 5025 w 11927"/>
                <a:gd name="connsiteY28" fmla="*/ 9084 h 10378"/>
                <a:gd name="connsiteX29" fmla="*/ 5263 w 11927"/>
                <a:gd name="connsiteY29" fmla="*/ 8221 h 10378"/>
                <a:gd name="connsiteX30" fmla="*/ 5060 w 11927"/>
                <a:gd name="connsiteY30" fmla="*/ 7962 h 10378"/>
                <a:gd name="connsiteX31" fmla="*/ 4823 w 11927"/>
                <a:gd name="connsiteY31" fmla="*/ 5159 h 10378"/>
                <a:gd name="connsiteX32" fmla="*/ 5802 w 11927"/>
                <a:gd name="connsiteY32" fmla="*/ 4572 h 10378"/>
                <a:gd name="connsiteX33" fmla="*/ 6714 w 11927"/>
                <a:gd name="connsiteY33" fmla="*/ 5159 h 10378"/>
                <a:gd name="connsiteX34" fmla="*/ 6478 w 11927"/>
                <a:gd name="connsiteY34" fmla="*/ 7962 h 10378"/>
                <a:gd name="connsiteX35" fmla="*/ 6275 w 11927"/>
                <a:gd name="connsiteY35" fmla="*/ 8221 h 10378"/>
                <a:gd name="connsiteX36" fmla="*/ 6544 w 11927"/>
                <a:gd name="connsiteY36" fmla="*/ 9084 h 10378"/>
                <a:gd name="connsiteX37" fmla="*/ 7762 w 11927"/>
                <a:gd name="connsiteY37" fmla="*/ 9473 h 10378"/>
                <a:gd name="connsiteX38" fmla="*/ 7762 w 11927"/>
                <a:gd name="connsiteY38" fmla="*/ 9516 h 10378"/>
                <a:gd name="connsiteX39" fmla="*/ 7795 w 11927"/>
                <a:gd name="connsiteY39" fmla="*/ 9559 h 10378"/>
                <a:gd name="connsiteX40" fmla="*/ 7864 w 11927"/>
                <a:gd name="connsiteY40" fmla="*/ 9646 h 10378"/>
                <a:gd name="connsiteX41" fmla="*/ 7897 w 11927"/>
                <a:gd name="connsiteY41" fmla="*/ 9774 h 10378"/>
                <a:gd name="connsiteX42" fmla="*/ 7964 w 11927"/>
                <a:gd name="connsiteY42" fmla="*/ 9948 h 10378"/>
                <a:gd name="connsiteX43" fmla="*/ 7964 w 11927"/>
                <a:gd name="connsiteY43" fmla="*/ 10120 h 10378"/>
                <a:gd name="connsiteX44" fmla="*/ 7964 w 11927"/>
                <a:gd name="connsiteY44" fmla="*/ 10334 h 10378"/>
                <a:gd name="connsiteX45" fmla="*/ 8134 w 11927"/>
                <a:gd name="connsiteY45" fmla="*/ 10334 h 10378"/>
                <a:gd name="connsiteX46" fmla="*/ 8134 w 11927"/>
                <a:gd name="connsiteY46" fmla="*/ 9774 h 10378"/>
                <a:gd name="connsiteX47" fmla="*/ 8134 w 11927"/>
                <a:gd name="connsiteY47" fmla="*/ 9559 h 10378"/>
                <a:gd name="connsiteX48" fmla="*/ 8098 w 11927"/>
                <a:gd name="connsiteY48" fmla="*/ 9473 h 10378"/>
                <a:gd name="connsiteX49" fmla="*/ 8032 w 11927"/>
                <a:gd name="connsiteY49" fmla="*/ 9343 h 10378"/>
                <a:gd name="connsiteX50" fmla="*/ 7998 w 11927"/>
                <a:gd name="connsiteY50" fmla="*/ 9256 h 10378"/>
                <a:gd name="connsiteX51" fmla="*/ 7964 w 11927"/>
                <a:gd name="connsiteY51" fmla="*/ 9256 h 10378"/>
                <a:gd name="connsiteX52" fmla="*/ 7155 w 11927"/>
                <a:gd name="connsiteY52" fmla="*/ 8998 h 10378"/>
                <a:gd name="connsiteX53" fmla="*/ 7693 w 11927"/>
                <a:gd name="connsiteY53" fmla="*/ 8825 h 10378"/>
                <a:gd name="connsiteX54" fmla="*/ 7964 w 11927"/>
                <a:gd name="connsiteY54" fmla="*/ 8091 h 10378"/>
                <a:gd name="connsiteX55" fmla="*/ 7864 w 11927"/>
                <a:gd name="connsiteY55" fmla="*/ 8005 h 10378"/>
                <a:gd name="connsiteX56" fmla="*/ 7762 w 11927"/>
                <a:gd name="connsiteY56" fmla="*/ 7919 h 10378"/>
                <a:gd name="connsiteX57" fmla="*/ 7693 w 11927"/>
                <a:gd name="connsiteY57" fmla="*/ 7790 h 10378"/>
                <a:gd name="connsiteX58" fmla="*/ 7661 w 11927"/>
                <a:gd name="connsiteY58" fmla="*/ 7661 h 10378"/>
                <a:gd name="connsiteX59" fmla="*/ 7661 w 11927"/>
                <a:gd name="connsiteY59" fmla="*/ 7530 h 10378"/>
                <a:gd name="connsiteX60" fmla="*/ 7661 w 11927"/>
                <a:gd name="connsiteY60" fmla="*/ 7530 h 10378"/>
                <a:gd name="connsiteX61" fmla="*/ 7592 w 11927"/>
                <a:gd name="connsiteY61" fmla="*/ 7358 h 10378"/>
                <a:gd name="connsiteX62" fmla="*/ 7559 w 11927"/>
                <a:gd name="connsiteY62" fmla="*/ 6972 h 10378"/>
                <a:gd name="connsiteX63" fmla="*/ 7525 w 11927"/>
                <a:gd name="connsiteY63" fmla="*/ 6410 h 10378"/>
                <a:gd name="connsiteX64" fmla="*/ 7525 w 11927"/>
                <a:gd name="connsiteY64" fmla="*/ 5849 h 10378"/>
                <a:gd name="connsiteX65" fmla="*/ 7592 w 11927"/>
                <a:gd name="connsiteY65" fmla="*/ 5460 h 10378"/>
                <a:gd name="connsiteX66" fmla="*/ 7795 w 11927"/>
                <a:gd name="connsiteY66" fmla="*/ 5287 h 10378"/>
                <a:gd name="connsiteX67" fmla="*/ 8032 w 11927"/>
                <a:gd name="connsiteY67" fmla="*/ 5159 h 10378"/>
                <a:gd name="connsiteX68" fmla="*/ 8235 w 11927"/>
                <a:gd name="connsiteY68" fmla="*/ 5116 h 10378"/>
                <a:gd name="connsiteX69" fmla="*/ 8335 w 11927"/>
                <a:gd name="connsiteY69" fmla="*/ 5116 h 10378"/>
                <a:gd name="connsiteX70" fmla="*/ 8335 w 11927"/>
                <a:gd name="connsiteY70" fmla="*/ 5116 h 10378"/>
                <a:gd name="connsiteX71" fmla="*/ 8438 w 11927"/>
                <a:gd name="connsiteY71" fmla="*/ 5116 h 10378"/>
                <a:gd name="connsiteX72" fmla="*/ 8639 w 11927"/>
                <a:gd name="connsiteY72" fmla="*/ 5159 h 10378"/>
                <a:gd name="connsiteX73" fmla="*/ 8909 w 11927"/>
                <a:gd name="connsiteY73" fmla="*/ 5287 h 10378"/>
                <a:gd name="connsiteX74" fmla="*/ 9113 w 11927"/>
                <a:gd name="connsiteY74" fmla="*/ 5460 h 10378"/>
                <a:gd name="connsiteX75" fmla="*/ 9213 w 11927"/>
                <a:gd name="connsiteY75" fmla="*/ 5849 h 10378"/>
                <a:gd name="connsiteX76" fmla="*/ 9180 w 11927"/>
                <a:gd name="connsiteY76" fmla="*/ 6410 h 10378"/>
                <a:gd name="connsiteX77" fmla="*/ 9113 w 11927"/>
                <a:gd name="connsiteY77" fmla="*/ 6972 h 10378"/>
                <a:gd name="connsiteX78" fmla="*/ 9078 w 11927"/>
                <a:gd name="connsiteY78" fmla="*/ 7358 h 10378"/>
                <a:gd name="connsiteX79" fmla="*/ 9078 w 11927"/>
                <a:gd name="connsiteY79" fmla="*/ 7530 h 10378"/>
                <a:gd name="connsiteX80" fmla="*/ 9078 w 11927"/>
                <a:gd name="connsiteY80" fmla="*/ 7530 h 10378"/>
                <a:gd name="connsiteX81" fmla="*/ 9011 w 11927"/>
                <a:gd name="connsiteY81" fmla="*/ 7661 h 10378"/>
                <a:gd name="connsiteX82" fmla="*/ 8978 w 11927"/>
                <a:gd name="connsiteY82" fmla="*/ 7790 h 10378"/>
                <a:gd name="connsiteX83" fmla="*/ 8909 w 11927"/>
                <a:gd name="connsiteY83" fmla="*/ 7919 h 10378"/>
                <a:gd name="connsiteX84" fmla="*/ 8877 w 11927"/>
                <a:gd name="connsiteY84" fmla="*/ 8005 h 10378"/>
                <a:gd name="connsiteX85" fmla="*/ 8775 w 11927"/>
                <a:gd name="connsiteY85" fmla="*/ 8091 h 10378"/>
                <a:gd name="connsiteX86" fmla="*/ 8978 w 11927"/>
                <a:gd name="connsiteY86" fmla="*/ 8825 h 10378"/>
                <a:gd name="connsiteX87" fmla="*/ 9992 w 11927"/>
                <a:gd name="connsiteY87" fmla="*/ 9126 h 10378"/>
                <a:gd name="connsiteX88" fmla="*/ 9992 w 11927"/>
                <a:gd name="connsiteY88" fmla="*/ 9126 h 10378"/>
                <a:gd name="connsiteX89" fmla="*/ 10058 w 11927"/>
                <a:gd name="connsiteY89" fmla="*/ 9213 h 10378"/>
                <a:gd name="connsiteX90" fmla="*/ 10093 w 11927"/>
                <a:gd name="connsiteY90" fmla="*/ 9256 h 10378"/>
                <a:gd name="connsiteX91" fmla="*/ 10093 w 11927"/>
                <a:gd name="connsiteY91" fmla="*/ 9384 h 10378"/>
                <a:gd name="connsiteX92" fmla="*/ 10125 w 11927"/>
                <a:gd name="connsiteY92" fmla="*/ 9516 h 10378"/>
                <a:gd name="connsiteX93" fmla="*/ 10125 w 11927"/>
                <a:gd name="connsiteY9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13 w 11927"/>
                <a:gd name="connsiteY15" fmla="*/ 6972 h 10378"/>
                <a:gd name="connsiteX16" fmla="*/ 3910 w 11927"/>
                <a:gd name="connsiteY16" fmla="*/ 7575 h 10378"/>
                <a:gd name="connsiteX17" fmla="*/ 3676 w 11927"/>
                <a:gd name="connsiteY17" fmla="*/ 8091 h 10378"/>
                <a:gd name="connsiteX18" fmla="*/ 3844 w 11927"/>
                <a:gd name="connsiteY18" fmla="*/ 8825 h 10378"/>
                <a:gd name="connsiteX19" fmla="*/ 4384 w 11927"/>
                <a:gd name="connsiteY19" fmla="*/ 8998 h 10378"/>
                <a:gd name="connsiteX20" fmla="*/ 3608 w 11927"/>
                <a:gd name="connsiteY20" fmla="*/ 9256 h 10378"/>
                <a:gd name="connsiteX21" fmla="*/ 3574 w 11927"/>
                <a:gd name="connsiteY21" fmla="*/ 9256 h 10378"/>
                <a:gd name="connsiteX22" fmla="*/ 3406 w 11927"/>
                <a:gd name="connsiteY22" fmla="*/ 9774 h 10378"/>
                <a:gd name="connsiteX23" fmla="*/ 3406 w 11927"/>
                <a:gd name="connsiteY23" fmla="*/ 10378 h 10378"/>
                <a:gd name="connsiteX24" fmla="*/ 3676 w 11927"/>
                <a:gd name="connsiteY24" fmla="*/ 10378 h 10378"/>
                <a:gd name="connsiteX25" fmla="*/ 3676 w 11927"/>
                <a:gd name="connsiteY25" fmla="*/ 9948 h 10378"/>
                <a:gd name="connsiteX26" fmla="*/ 3809 w 11927"/>
                <a:gd name="connsiteY26" fmla="*/ 9473 h 10378"/>
                <a:gd name="connsiteX27" fmla="*/ 5025 w 11927"/>
                <a:gd name="connsiteY27" fmla="*/ 9084 h 10378"/>
                <a:gd name="connsiteX28" fmla="*/ 5263 w 11927"/>
                <a:gd name="connsiteY28" fmla="*/ 8221 h 10378"/>
                <a:gd name="connsiteX29" fmla="*/ 5060 w 11927"/>
                <a:gd name="connsiteY29" fmla="*/ 7962 h 10378"/>
                <a:gd name="connsiteX30" fmla="*/ 4823 w 11927"/>
                <a:gd name="connsiteY30" fmla="*/ 5159 h 10378"/>
                <a:gd name="connsiteX31" fmla="*/ 5802 w 11927"/>
                <a:gd name="connsiteY31" fmla="*/ 4572 h 10378"/>
                <a:gd name="connsiteX32" fmla="*/ 6714 w 11927"/>
                <a:gd name="connsiteY32" fmla="*/ 5159 h 10378"/>
                <a:gd name="connsiteX33" fmla="*/ 6478 w 11927"/>
                <a:gd name="connsiteY33" fmla="*/ 7962 h 10378"/>
                <a:gd name="connsiteX34" fmla="*/ 6275 w 11927"/>
                <a:gd name="connsiteY34" fmla="*/ 8221 h 10378"/>
                <a:gd name="connsiteX35" fmla="*/ 6544 w 11927"/>
                <a:gd name="connsiteY35" fmla="*/ 9084 h 10378"/>
                <a:gd name="connsiteX36" fmla="*/ 7762 w 11927"/>
                <a:gd name="connsiteY36" fmla="*/ 9473 h 10378"/>
                <a:gd name="connsiteX37" fmla="*/ 7762 w 11927"/>
                <a:gd name="connsiteY37" fmla="*/ 9516 h 10378"/>
                <a:gd name="connsiteX38" fmla="*/ 7795 w 11927"/>
                <a:gd name="connsiteY38" fmla="*/ 9559 h 10378"/>
                <a:gd name="connsiteX39" fmla="*/ 7864 w 11927"/>
                <a:gd name="connsiteY39" fmla="*/ 9646 h 10378"/>
                <a:gd name="connsiteX40" fmla="*/ 7897 w 11927"/>
                <a:gd name="connsiteY40" fmla="*/ 9774 h 10378"/>
                <a:gd name="connsiteX41" fmla="*/ 7964 w 11927"/>
                <a:gd name="connsiteY41" fmla="*/ 9948 h 10378"/>
                <a:gd name="connsiteX42" fmla="*/ 7964 w 11927"/>
                <a:gd name="connsiteY42" fmla="*/ 10120 h 10378"/>
                <a:gd name="connsiteX43" fmla="*/ 7964 w 11927"/>
                <a:gd name="connsiteY43" fmla="*/ 10334 h 10378"/>
                <a:gd name="connsiteX44" fmla="*/ 8134 w 11927"/>
                <a:gd name="connsiteY44" fmla="*/ 10334 h 10378"/>
                <a:gd name="connsiteX45" fmla="*/ 8134 w 11927"/>
                <a:gd name="connsiteY45" fmla="*/ 9774 h 10378"/>
                <a:gd name="connsiteX46" fmla="*/ 8134 w 11927"/>
                <a:gd name="connsiteY46" fmla="*/ 9559 h 10378"/>
                <a:gd name="connsiteX47" fmla="*/ 8098 w 11927"/>
                <a:gd name="connsiteY47" fmla="*/ 9473 h 10378"/>
                <a:gd name="connsiteX48" fmla="*/ 8032 w 11927"/>
                <a:gd name="connsiteY48" fmla="*/ 9343 h 10378"/>
                <a:gd name="connsiteX49" fmla="*/ 7998 w 11927"/>
                <a:gd name="connsiteY49" fmla="*/ 9256 h 10378"/>
                <a:gd name="connsiteX50" fmla="*/ 7964 w 11927"/>
                <a:gd name="connsiteY50" fmla="*/ 9256 h 10378"/>
                <a:gd name="connsiteX51" fmla="*/ 7155 w 11927"/>
                <a:gd name="connsiteY51" fmla="*/ 8998 h 10378"/>
                <a:gd name="connsiteX52" fmla="*/ 7693 w 11927"/>
                <a:gd name="connsiteY52" fmla="*/ 8825 h 10378"/>
                <a:gd name="connsiteX53" fmla="*/ 7964 w 11927"/>
                <a:gd name="connsiteY53" fmla="*/ 8091 h 10378"/>
                <a:gd name="connsiteX54" fmla="*/ 7864 w 11927"/>
                <a:gd name="connsiteY54" fmla="*/ 8005 h 10378"/>
                <a:gd name="connsiteX55" fmla="*/ 7762 w 11927"/>
                <a:gd name="connsiteY55" fmla="*/ 7919 h 10378"/>
                <a:gd name="connsiteX56" fmla="*/ 7693 w 11927"/>
                <a:gd name="connsiteY56" fmla="*/ 7790 h 10378"/>
                <a:gd name="connsiteX57" fmla="*/ 7661 w 11927"/>
                <a:gd name="connsiteY57" fmla="*/ 7661 h 10378"/>
                <a:gd name="connsiteX58" fmla="*/ 7661 w 11927"/>
                <a:gd name="connsiteY58" fmla="*/ 7530 h 10378"/>
                <a:gd name="connsiteX59" fmla="*/ 7661 w 11927"/>
                <a:gd name="connsiteY59" fmla="*/ 7530 h 10378"/>
                <a:gd name="connsiteX60" fmla="*/ 7592 w 11927"/>
                <a:gd name="connsiteY60" fmla="*/ 7358 h 10378"/>
                <a:gd name="connsiteX61" fmla="*/ 7559 w 11927"/>
                <a:gd name="connsiteY61" fmla="*/ 6972 h 10378"/>
                <a:gd name="connsiteX62" fmla="*/ 7525 w 11927"/>
                <a:gd name="connsiteY62" fmla="*/ 6410 h 10378"/>
                <a:gd name="connsiteX63" fmla="*/ 7525 w 11927"/>
                <a:gd name="connsiteY63" fmla="*/ 5849 h 10378"/>
                <a:gd name="connsiteX64" fmla="*/ 7592 w 11927"/>
                <a:gd name="connsiteY64" fmla="*/ 5460 h 10378"/>
                <a:gd name="connsiteX65" fmla="*/ 7795 w 11927"/>
                <a:gd name="connsiteY65" fmla="*/ 5287 h 10378"/>
                <a:gd name="connsiteX66" fmla="*/ 8032 w 11927"/>
                <a:gd name="connsiteY66" fmla="*/ 5159 h 10378"/>
                <a:gd name="connsiteX67" fmla="*/ 8235 w 11927"/>
                <a:gd name="connsiteY67" fmla="*/ 5116 h 10378"/>
                <a:gd name="connsiteX68" fmla="*/ 8335 w 11927"/>
                <a:gd name="connsiteY68" fmla="*/ 5116 h 10378"/>
                <a:gd name="connsiteX69" fmla="*/ 8335 w 11927"/>
                <a:gd name="connsiteY69" fmla="*/ 5116 h 10378"/>
                <a:gd name="connsiteX70" fmla="*/ 8438 w 11927"/>
                <a:gd name="connsiteY70" fmla="*/ 5116 h 10378"/>
                <a:gd name="connsiteX71" fmla="*/ 8639 w 11927"/>
                <a:gd name="connsiteY71" fmla="*/ 5159 h 10378"/>
                <a:gd name="connsiteX72" fmla="*/ 8909 w 11927"/>
                <a:gd name="connsiteY72" fmla="*/ 5287 h 10378"/>
                <a:gd name="connsiteX73" fmla="*/ 9113 w 11927"/>
                <a:gd name="connsiteY73" fmla="*/ 5460 h 10378"/>
                <a:gd name="connsiteX74" fmla="*/ 9213 w 11927"/>
                <a:gd name="connsiteY74" fmla="*/ 5849 h 10378"/>
                <a:gd name="connsiteX75" fmla="*/ 9180 w 11927"/>
                <a:gd name="connsiteY75" fmla="*/ 6410 h 10378"/>
                <a:gd name="connsiteX76" fmla="*/ 9113 w 11927"/>
                <a:gd name="connsiteY76" fmla="*/ 6972 h 10378"/>
                <a:gd name="connsiteX77" fmla="*/ 9078 w 11927"/>
                <a:gd name="connsiteY77" fmla="*/ 7358 h 10378"/>
                <a:gd name="connsiteX78" fmla="*/ 9078 w 11927"/>
                <a:gd name="connsiteY78" fmla="*/ 7530 h 10378"/>
                <a:gd name="connsiteX79" fmla="*/ 9078 w 11927"/>
                <a:gd name="connsiteY79" fmla="*/ 7530 h 10378"/>
                <a:gd name="connsiteX80" fmla="*/ 9011 w 11927"/>
                <a:gd name="connsiteY80" fmla="*/ 7661 h 10378"/>
                <a:gd name="connsiteX81" fmla="*/ 8978 w 11927"/>
                <a:gd name="connsiteY81" fmla="*/ 7790 h 10378"/>
                <a:gd name="connsiteX82" fmla="*/ 8909 w 11927"/>
                <a:gd name="connsiteY82" fmla="*/ 7919 h 10378"/>
                <a:gd name="connsiteX83" fmla="*/ 8877 w 11927"/>
                <a:gd name="connsiteY83" fmla="*/ 8005 h 10378"/>
                <a:gd name="connsiteX84" fmla="*/ 8775 w 11927"/>
                <a:gd name="connsiteY84" fmla="*/ 8091 h 10378"/>
                <a:gd name="connsiteX85" fmla="*/ 8978 w 11927"/>
                <a:gd name="connsiteY85" fmla="*/ 8825 h 10378"/>
                <a:gd name="connsiteX86" fmla="*/ 9992 w 11927"/>
                <a:gd name="connsiteY86" fmla="*/ 9126 h 10378"/>
                <a:gd name="connsiteX87" fmla="*/ 9992 w 11927"/>
                <a:gd name="connsiteY87" fmla="*/ 9126 h 10378"/>
                <a:gd name="connsiteX88" fmla="*/ 10058 w 11927"/>
                <a:gd name="connsiteY88" fmla="*/ 9213 h 10378"/>
                <a:gd name="connsiteX89" fmla="*/ 10093 w 11927"/>
                <a:gd name="connsiteY89" fmla="*/ 9256 h 10378"/>
                <a:gd name="connsiteX90" fmla="*/ 10093 w 11927"/>
                <a:gd name="connsiteY90" fmla="*/ 9384 h 10378"/>
                <a:gd name="connsiteX91" fmla="*/ 10125 w 11927"/>
                <a:gd name="connsiteY91" fmla="*/ 9516 h 10378"/>
                <a:gd name="connsiteX92" fmla="*/ 10125 w 11927"/>
                <a:gd name="connsiteY9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8032 w 11927"/>
                <a:gd name="connsiteY47" fmla="*/ 9343 h 10378"/>
                <a:gd name="connsiteX48" fmla="*/ 7998 w 11927"/>
                <a:gd name="connsiteY48" fmla="*/ 9256 h 10378"/>
                <a:gd name="connsiteX49" fmla="*/ 7964 w 11927"/>
                <a:gd name="connsiteY49" fmla="*/ 9256 h 10378"/>
                <a:gd name="connsiteX50" fmla="*/ 7155 w 11927"/>
                <a:gd name="connsiteY50" fmla="*/ 8998 h 10378"/>
                <a:gd name="connsiteX51" fmla="*/ 7693 w 11927"/>
                <a:gd name="connsiteY51" fmla="*/ 8825 h 10378"/>
                <a:gd name="connsiteX52" fmla="*/ 7964 w 11927"/>
                <a:gd name="connsiteY52" fmla="*/ 8091 h 10378"/>
                <a:gd name="connsiteX53" fmla="*/ 7864 w 11927"/>
                <a:gd name="connsiteY53" fmla="*/ 8005 h 10378"/>
                <a:gd name="connsiteX54" fmla="*/ 7762 w 11927"/>
                <a:gd name="connsiteY54" fmla="*/ 7919 h 10378"/>
                <a:gd name="connsiteX55" fmla="*/ 7693 w 11927"/>
                <a:gd name="connsiteY55" fmla="*/ 7790 h 10378"/>
                <a:gd name="connsiteX56" fmla="*/ 7661 w 11927"/>
                <a:gd name="connsiteY56" fmla="*/ 7661 h 10378"/>
                <a:gd name="connsiteX57" fmla="*/ 7661 w 11927"/>
                <a:gd name="connsiteY57" fmla="*/ 7530 h 10378"/>
                <a:gd name="connsiteX58" fmla="*/ 7661 w 11927"/>
                <a:gd name="connsiteY58" fmla="*/ 7530 h 10378"/>
                <a:gd name="connsiteX59" fmla="*/ 7592 w 11927"/>
                <a:gd name="connsiteY59" fmla="*/ 7358 h 10378"/>
                <a:gd name="connsiteX60" fmla="*/ 7559 w 11927"/>
                <a:gd name="connsiteY60" fmla="*/ 6972 h 10378"/>
                <a:gd name="connsiteX61" fmla="*/ 7525 w 11927"/>
                <a:gd name="connsiteY61" fmla="*/ 6410 h 10378"/>
                <a:gd name="connsiteX62" fmla="*/ 7525 w 11927"/>
                <a:gd name="connsiteY62" fmla="*/ 5849 h 10378"/>
                <a:gd name="connsiteX63" fmla="*/ 7592 w 11927"/>
                <a:gd name="connsiteY63" fmla="*/ 5460 h 10378"/>
                <a:gd name="connsiteX64" fmla="*/ 7795 w 11927"/>
                <a:gd name="connsiteY64" fmla="*/ 5287 h 10378"/>
                <a:gd name="connsiteX65" fmla="*/ 8032 w 11927"/>
                <a:gd name="connsiteY65" fmla="*/ 5159 h 10378"/>
                <a:gd name="connsiteX66" fmla="*/ 8235 w 11927"/>
                <a:gd name="connsiteY66" fmla="*/ 5116 h 10378"/>
                <a:gd name="connsiteX67" fmla="*/ 8335 w 11927"/>
                <a:gd name="connsiteY67" fmla="*/ 5116 h 10378"/>
                <a:gd name="connsiteX68" fmla="*/ 8335 w 11927"/>
                <a:gd name="connsiteY68" fmla="*/ 5116 h 10378"/>
                <a:gd name="connsiteX69" fmla="*/ 8438 w 11927"/>
                <a:gd name="connsiteY69" fmla="*/ 5116 h 10378"/>
                <a:gd name="connsiteX70" fmla="*/ 8639 w 11927"/>
                <a:gd name="connsiteY70" fmla="*/ 5159 h 10378"/>
                <a:gd name="connsiteX71" fmla="*/ 8909 w 11927"/>
                <a:gd name="connsiteY71" fmla="*/ 5287 h 10378"/>
                <a:gd name="connsiteX72" fmla="*/ 9113 w 11927"/>
                <a:gd name="connsiteY72" fmla="*/ 5460 h 10378"/>
                <a:gd name="connsiteX73" fmla="*/ 9213 w 11927"/>
                <a:gd name="connsiteY73" fmla="*/ 5849 h 10378"/>
                <a:gd name="connsiteX74" fmla="*/ 9180 w 11927"/>
                <a:gd name="connsiteY74" fmla="*/ 6410 h 10378"/>
                <a:gd name="connsiteX75" fmla="*/ 9113 w 11927"/>
                <a:gd name="connsiteY75" fmla="*/ 6972 h 10378"/>
                <a:gd name="connsiteX76" fmla="*/ 9078 w 11927"/>
                <a:gd name="connsiteY76" fmla="*/ 7358 h 10378"/>
                <a:gd name="connsiteX77" fmla="*/ 9078 w 11927"/>
                <a:gd name="connsiteY77" fmla="*/ 7530 h 10378"/>
                <a:gd name="connsiteX78" fmla="*/ 9078 w 11927"/>
                <a:gd name="connsiteY78" fmla="*/ 7530 h 10378"/>
                <a:gd name="connsiteX79" fmla="*/ 9011 w 11927"/>
                <a:gd name="connsiteY79" fmla="*/ 7661 h 10378"/>
                <a:gd name="connsiteX80" fmla="*/ 8978 w 11927"/>
                <a:gd name="connsiteY80" fmla="*/ 7790 h 10378"/>
                <a:gd name="connsiteX81" fmla="*/ 8909 w 11927"/>
                <a:gd name="connsiteY81" fmla="*/ 7919 h 10378"/>
                <a:gd name="connsiteX82" fmla="*/ 8877 w 11927"/>
                <a:gd name="connsiteY82" fmla="*/ 8005 h 10378"/>
                <a:gd name="connsiteX83" fmla="*/ 8775 w 11927"/>
                <a:gd name="connsiteY83" fmla="*/ 8091 h 10378"/>
                <a:gd name="connsiteX84" fmla="*/ 8978 w 11927"/>
                <a:gd name="connsiteY84" fmla="*/ 8825 h 10378"/>
                <a:gd name="connsiteX85" fmla="*/ 9992 w 11927"/>
                <a:gd name="connsiteY85" fmla="*/ 9126 h 10378"/>
                <a:gd name="connsiteX86" fmla="*/ 9992 w 11927"/>
                <a:gd name="connsiteY86" fmla="*/ 9126 h 10378"/>
                <a:gd name="connsiteX87" fmla="*/ 10058 w 11927"/>
                <a:gd name="connsiteY87" fmla="*/ 9213 h 10378"/>
                <a:gd name="connsiteX88" fmla="*/ 10093 w 11927"/>
                <a:gd name="connsiteY88" fmla="*/ 9256 h 10378"/>
                <a:gd name="connsiteX89" fmla="*/ 10093 w 11927"/>
                <a:gd name="connsiteY89" fmla="*/ 9384 h 10378"/>
                <a:gd name="connsiteX90" fmla="*/ 10125 w 11927"/>
                <a:gd name="connsiteY90" fmla="*/ 9516 h 10378"/>
                <a:gd name="connsiteX91" fmla="*/ 10125 w 11927"/>
                <a:gd name="connsiteY9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7998 w 11927"/>
                <a:gd name="connsiteY47" fmla="*/ 9256 h 10378"/>
                <a:gd name="connsiteX48" fmla="*/ 7964 w 11927"/>
                <a:gd name="connsiteY48" fmla="*/ 9256 h 10378"/>
                <a:gd name="connsiteX49" fmla="*/ 7155 w 11927"/>
                <a:gd name="connsiteY49" fmla="*/ 8998 h 10378"/>
                <a:gd name="connsiteX50" fmla="*/ 7693 w 11927"/>
                <a:gd name="connsiteY50" fmla="*/ 8825 h 10378"/>
                <a:gd name="connsiteX51" fmla="*/ 7964 w 11927"/>
                <a:gd name="connsiteY51" fmla="*/ 8091 h 10378"/>
                <a:gd name="connsiteX52" fmla="*/ 7864 w 11927"/>
                <a:gd name="connsiteY52" fmla="*/ 8005 h 10378"/>
                <a:gd name="connsiteX53" fmla="*/ 7762 w 11927"/>
                <a:gd name="connsiteY53" fmla="*/ 7919 h 10378"/>
                <a:gd name="connsiteX54" fmla="*/ 7693 w 11927"/>
                <a:gd name="connsiteY54" fmla="*/ 7790 h 10378"/>
                <a:gd name="connsiteX55" fmla="*/ 7661 w 11927"/>
                <a:gd name="connsiteY55" fmla="*/ 7661 h 10378"/>
                <a:gd name="connsiteX56" fmla="*/ 7661 w 11927"/>
                <a:gd name="connsiteY56" fmla="*/ 7530 h 10378"/>
                <a:gd name="connsiteX57" fmla="*/ 7661 w 11927"/>
                <a:gd name="connsiteY57" fmla="*/ 7530 h 10378"/>
                <a:gd name="connsiteX58" fmla="*/ 7592 w 11927"/>
                <a:gd name="connsiteY58" fmla="*/ 7358 h 10378"/>
                <a:gd name="connsiteX59" fmla="*/ 7559 w 11927"/>
                <a:gd name="connsiteY59" fmla="*/ 6972 h 10378"/>
                <a:gd name="connsiteX60" fmla="*/ 7525 w 11927"/>
                <a:gd name="connsiteY60" fmla="*/ 6410 h 10378"/>
                <a:gd name="connsiteX61" fmla="*/ 7525 w 11927"/>
                <a:gd name="connsiteY61" fmla="*/ 5849 h 10378"/>
                <a:gd name="connsiteX62" fmla="*/ 7592 w 11927"/>
                <a:gd name="connsiteY62" fmla="*/ 5460 h 10378"/>
                <a:gd name="connsiteX63" fmla="*/ 7795 w 11927"/>
                <a:gd name="connsiteY63" fmla="*/ 5287 h 10378"/>
                <a:gd name="connsiteX64" fmla="*/ 8032 w 11927"/>
                <a:gd name="connsiteY64" fmla="*/ 5159 h 10378"/>
                <a:gd name="connsiteX65" fmla="*/ 8235 w 11927"/>
                <a:gd name="connsiteY65" fmla="*/ 5116 h 10378"/>
                <a:gd name="connsiteX66" fmla="*/ 8335 w 11927"/>
                <a:gd name="connsiteY66" fmla="*/ 5116 h 10378"/>
                <a:gd name="connsiteX67" fmla="*/ 8335 w 11927"/>
                <a:gd name="connsiteY67" fmla="*/ 5116 h 10378"/>
                <a:gd name="connsiteX68" fmla="*/ 8438 w 11927"/>
                <a:gd name="connsiteY68" fmla="*/ 5116 h 10378"/>
                <a:gd name="connsiteX69" fmla="*/ 8639 w 11927"/>
                <a:gd name="connsiteY69" fmla="*/ 5159 h 10378"/>
                <a:gd name="connsiteX70" fmla="*/ 8909 w 11927"/>
                <a:gd name="connsiteY70" fmla="*/ 5287 h 10378"/>
                <a:gd name="connsiteX71" fmla="*/ 9113 w 11927"/>
                <a:gd name="connsiteY71" fmla="*/ 5460 h 10378"/>
                <a:gd name="connsiteX72" fmla="*/ 9213 w 11927"/>
                <a:gd name="connsiteY72" fmla="*/ 5849 h 10378"/>
                <a:gd name="connsiteX73" fmla="*/ 9180 w 11927"/>
                <a:gd name="connsiteY73" fmla="*/ 6410 h 10378"/>
                <a:gd name="connsiteX74" fmla="*/ 9113 w 11927"/>
                <a:gd name="connsiteY74" fmla="*/ 6972 h 10378"/>
                <a:gd name="connsiteX75" fmla="*/ 9078 w 11927"/>
                <a:gd name="connsiteY75" fmla="*/ 7358 h 10378"/>
                <a:gd name="connsiteX76" fmla="*/ 9078 w 11927"/>
                <a:gd name="connsiteY76" fmla="*/ 7530 h 10378"/>
                <a:gd name="connsiteX77" fmla="*/ 9078 w 11927"/>
                <a:gd name="connsiteY77" fmla="*/ 7530 h 10378"/>
                <a:gd name="connsiteX78" fmla="*/ 9011 w 11927"/>
                <a:gd name="connsiteY78" fmla="*/ 7661 h 10378"/>
                <a:gd name="connsiteX79" fmla="*/ 8978 w 11927"/>
                <a:gd name="connsiteY79" fmla="*/ 7790 h 10378"/>
                <a:gd name="connsiteX80" fmla="*/ 8909 w 11927"/>
                <a:gd name="connsiteY80" fmla="*/ 7919 h 10378"/>
                <a:gd name="connsiteX81" fmla="*/ 8877 w 11927"/>
                <a:gd name="connsiteY81" fmla="*/ 8005 h 10378"/>
                <a:gd name="connsiteX82" fmla="*/ 8775 w 11927"/>
                <a:gd name="connsiteY82" fmla="*/ 8091 h 10378"/>
                <a:gd name="connsiteX83" fmla="*/ 8978 w 11927"/>
                <a:gd name="connsiteY83" fmla="*/ 8825 h 10378"/>
                <a:gd name="connsiteX84" fmla="*/ 9992 w 11927"/>
                <a:gd name="connsiteY84" fmla="*/ 9126 h 10378"/>
                <a:gd name="connsiteX85" fmla="*/ 9992 w 11927"/>
                <a:gd name="connsiteY85" fmla="*/ 9126 h 10378"/>
                <a:gd name="connsiteX86" fmla="*/ 10058 w 11927"/>
                <a:gd name="connsiteY86" fmla="*/ 9213 h 10378"/>
                <a:gd name="connsiteX87" fmla="*/ 10093 w 11927"/>
                <a:gd name="connsiteY87" fmla="*/ 9256 h 10378"/>
                <a:gd name="connsiteX88" fmla="*/ 10093 w 11927"/>
                <a:gd name="connsiteY88" fmla="*/ 9384 h 10378"/>
                <a:gd name="connsiteX89" fmla="*/ 10125 w 11927"/>
                <a:gd name="connsiteY89" fmla="*/ 9516 h 10378"/>
                <a:gd name="connsiteX90" fmla="*/ 10125 w 11927"/>
                <a:gd name="connsiteY9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7998 w 11927"/>
                <a:gd name="connsiteY46" fmla="*/ 9256 h 10378"/>
                <a:gd name="connsiteX47" fmla="*/ 7964 w 11927"/>
                <a:gd name="connsiteY47" fmla="*/ 9256 h 10378"/>
                <a:gd name="connsiteX48" fmla="*/ 7155 w 11927"/>
                <a:gd name="connsiteY48" fmla="*/ 8998 h 10378"/>
                <a:gd name="connsiteX49" fmla="*/ 7693 w 11927"/>
                <a:gd name="connsiteY49" fmla="*/ 8825 h 10378"/>
                <a:gd name="connsiteX50" fmla="*/ 7964 w 11927"/>
                <a:gd name="connsiteY50" fmla="*/ 8091 h 10378"/>
                <a:gd name="connsiteX51" fmla="*/ 7864 w 11927"/>
                <a:gd name="connsiteY51" fmla="*/ 8005 h 10378"/>
                <a:gd name="connsiteX52" fmla="*/ 7762 w 11927"/>
                <a:gd name="connsiteY52" fmla="*/ 7919 h 10378"/>
                <a:gd name="connsiteX53" fmla="*/ 7693 w 11927"/>
                <a:gd name="connsiteY53" fmla="*/ 7790 h 10378"/>
                <a:gd name="connsiteX54" fmla="*/ 7661 w 11927"/>
                <a:gd name="connsiteY54" fmla="*/ 7661 h 10378"/>
                <a:gd name="connsiteX55" fmla="*/ 7661 w 11927"/>
                <a:gd name="connsiteY55" fmla="*/ 7530 h 10378"/>
                <a:gd name="connsiteX56" fmla="*/ 7661 w 11927"/>
                <a:gd name="connsiteY56" fmla="*/ 7530 h 10378"/>
                <a:gd name="connsiteX57" fmla="*/ 7592 w 11927"/>
                <a:gd name="connsiteY57" fmla="*/ 7358 h 10378"/>
                <a:gd name="connsiteX58" fmla="*/ 7559 w 11927"/>
                <a:gd name="connsiteY58" fmla="*/ 6972 h 10378"/>
                <a:gd name="connsiteX59" fmla="*/ 7525 w 11927"/>
                <a:gd name="connsiteY59" fmla="*/ 6410 h 10378"/>
                <a:gd name="connsiteX60" fmla="*/ 7525 w 11927"/>
                <a:gd name="connsiteY60" fmla="*/ 5849 h 10378"/>
                <a:gd name="connsiteX61" fmla="*/ 7592 w 11927"/>
                <a:gd name="connsiteY61" fmla="*/ 5460 h 10378"/>
                <a:gd name="connsiteX62" fmla="*/ 7795 w 11927"/>
                <a:gd name="connsiteY62" fmla="*/ 5287 h 10378"/>
                <a:gd name="connsiteX63" fmla="*/ 8032 w 11927"/>
                <a:gd name="connsiteY63" fmla="*/ 5159 h 10378"/>
                <a:gd name="connsiteX64" fmla="*/ 8235 w 11927"/>
                <a:gd name="connsiteY64" fmla="*/ 5116 h 10378"/>
                <a:gd name="connsiteX65" fmla="*/ 8335 w 11927"/>
                <a:gd name="connsiteY65" fmla="*/ 5116 h 10378"/>
                <a:gd name="connsiteX66" fmla="*/ 8335 w 11927"/>
                <a:gd name="connsiteY66" fmla="*/ 5116 h 10378"/>
                <a:gd name="connsiteX67" fmla="*/ 8438 w 11927"/>
                <a:gd name="connsiteY67" fmla="*/ 5116 h 10378"/>
                <a:gd name="connsiteX68" fmla="*/ 8639 w 11927"/>
                <a:gd name="connsiteY68" fmla="*/ 5159 h 10378"/>
                <a:gd name="connsiteX69" fmla="*/ 8909 w 11927"/>
                <a:gd name="connsiteY69" fmla="*/ 5287 h 10378"/>
                <a:gd name="connsiteX70" fmla="*/ 9113 w 11927"/>
                <a:gd name="connsiteY70" fmla="*/ 5460 h 10378"/>
                <a:gd name="connsiteX71" fmla="*/ 9213 w 11927"/>
                <a:gd name="connsiteY71" fmla="*/ 5849 h 10378"/>
                <a:gd name="connsiteX72" fmla="*/ 9180 w 11927"/>
                <a:gd name="connsiteY72" fmla="*/ 6410 h 10378"/>
                <a:gd name="connsiteX73" fmla="*/ 9113 w 11927"/>
                <a:gd name="connsiteY73" fmla="*/ 6972 h 10378"/>
                <a:gd name="connsiteX74" fmla="*/ 9078 w 11927"/>
                <a:gd name="connsiteY74" fmla="*/ 7358 h 10378"/>
                <a:gd name="connsiteX75" fmla="*/ 9078 w 11927"/>
                <a:gd name="connsiteY75" fmla="*/ 7530 h 10378"/>
                <a:gd name="connsiteX76" fmla="*/ 9078 w 11927"/>
                <a:gd name="connsiteY76" fmla="*/ 7530 h 10378"/>
                <a:gd name="connsiteX77" fmla="*/ 9011 w 11927"/>
                <a:gd name="connsiteY77" fmla="*/ 7661 h 10378"/>
                <a:gd name="connsiteX78" fmla="*/ 8978 w 11927"/>
                <a:gd name="connsiteY78" fmla="*/ 7790 h 10378"/>
                <a:gd name="connsiteX79" fmla="*/ 8909 w 11927"/>
                <a:gd name="connsiteY79" fmla="*/ 7919 h 10378"/>
                <a:gd name="connsiteX80" fmla="*/ 8877 w 11927"/>
                <a:gd name="connsiteY80" fmla="*/ 8005 h 10378"/>
                <a:gd name="connsiteX81" fmla="*/ 8775 w 11927"/>
                <a:gd name="connsiteY81" fmla="*/ 8091 h 10378"/>
                <a:gd name="connsiteX82" fmla="*/ 8978 w 11927"/>
                <a:gd name="connsiteY82" fmla="*/ 8825 h 10378"/>
                <a:gd name="connsiteX83" fmla="*/ 9992 w 11927"/>
                <a:gd name="connsiteY83" fmla="*/ 9126 h 10378"/>
                <a:gd name="connsiteX84" fmla="*/ 9992 w 11927"/>
                <a:gd name="connsiteY84" fmla="*/ 9126 h 10378"/>
                <a:gd name="connsiteX85" fmla="*/ 10058 w 11927"/>
                <a:gd name="connsiteY85" fmla="*/ 9213 h 10378"/>
                <a:gd name="connsiteX86" fmla="*/ 10093 w 11927"/>
                <a:gd name="connsiteY86" fmla="*/ 9256 h 10378"/>
                <a:gd name="connsiteX87" fmla="*/ 10093 w 11927"/>
                <a:gd name="connsiteY87" fmla="*/ 9384 h 10378"/>
                <a:gd name="connsiteX88" fmla="*/ 10125 w 11927"/>
                <a:gd name="connsiteY88" fmla="*/ 9516 h 10378"/>
                <a:gd name="connsiteX89" fmla="*/ 10125 w 11927"/>
                <a:gd name="connsiteY8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964 w 11927"/>
                <a:gd name="connsiteY46" fmla="*/ 9256 h 10378"/>
                <a:gd name="connsiteX47" fmla="*/ 7155 w 11927"/>
                <a:gd name="connsiteY47" fmla="*/ 8998 h 10378"/>
                <a:gd name="connsiteX48" fmla="*/ 7693 w 11927"/>
                <a:gd name="connsiteY48" fmla="*/ 8825 h 10378"/>
                <a:gd name="connsiteX49" fmla="*/ 7964 w 11927"/>
                <a:gd name="connsiteY49" fmla="*/ 8091 h 10378"/>
                <a:gd name="connsiteX50" fmla="*/ 7864 w 11927"/>
                <a:gd name="connsiteY50" fmla="*/ 8005 h 10378"/>
                <a:gd name="connsiteX51" fmla="*/ 7762 w 11927"/>
                <a:gd name="connsiteY51" fmla="*/ 7919 h 10378"/>
                <a:gd name="connsiteX52" fmla="*/ 7693 w 11927"/>
                <a:gd name="connsiteY52" fmla="*/ 7790 h 10378"/>
                <a:gd name="connsiteX53" fmla="*/ 7661 w 11927"/>
                <a:gd name="connsiteY53" fmla="*/ 7661 h 10378"/>
                <a:gd name="connsiteX54" fmla="*/ 7661 w 11927"/>
                <a:gd name="connsiteY54" fmla="*/ 7530 h 10378"/>
                <a:gd name="connsiteX55" fmla="*/ 7661 w 11927"/>
                <a:gd name="connsiteY55" fmla="*/ 7530 h 10378"/>
                <a:gd name="connsiteX56" fmla="*/ 7592 w 11927"/>
                <a:gd name="connsiteY56" fmla="*/ 7358 h 10378"/>
                <a:gd name="connsiteX57" fmla="*/ 7559 w 11927"/>
                <a:gd name="connsiteY57" fmla="*/ 6972 h 10378"/>
                <a:gd name="connsiteX58" fmla="*/ 7525 w 11927"/>
                <a:gd name="connsiteY58" fmla="*/ 6410 h 10378"/>
                <a:gd name="connsiteX59" fmla="*/ 7525 w 11927"/>
                <a:gd name="connsiteY59" fmla="*/ 5849 h 10378"/>
                <a:gd name="connsiteX60" fmla="*/ 7592 w 11927"/>
                <a:gd name="connsiteY60" fmla="*/ 5460 h 10378"/>
                <a:gd name="connsiteX61" fmla="*/ 7795 w 11927"/>
                <a:gd name="connsiteY61" fmla="*/ 5287 h 10378"/>
                <a:gd name="connsiteX62" fmla="*/ 8032 w 11927"/>
                <a:gd name="connsiteY62" fmla="*/ 5159 h 10378"/>
                <a:gd name="connsiteX63" fmla="*/ 8235 w 11927"/>
                <a:gd name="connsiteY63" fmla="*/ 5116 h 10378"/>
                <a:gd name="connsiteX64" fmla="*/ 8335 w 11927"/>
                <a:gd name="connsiteY64" fmla="*/ 5116 h 10378"/>
                <a:gd name="connsiteX65" fmla="*/ 8335 w 11927"/>
                <a:gd name="connsiteY65" fmla="*/ 5116 h 10378"/>
                <a:gd name="connsiteX66" fmla="*/ 8438 w 11927"/>
                <a:gd name="connsiteY66" fmla="*/ 5116 h 10378"/>
                <a:gd name="connsiteX67" fmla="*/ 8639 w 11927"/>
                <a:gd name="connsiteY67" fmla="*/ 5159 h 10378"/>
                <a:gd name="connsiteX68" fmla="*/ 8909 w 11927"/>
                <a:gd name="connsiteY68" fmla="*/ 5287 h 10378"/>
                <a:gd name="connsiteX69" fmla="*/ 9113 w 11927"/>
                <a:gd name="connsiteY69" fmla="*/ 5460 h 10378"/>
                <a:gd name="connsiteX70" fmla="*/ 9213 w 11927"/>
                <a:gd name="connsiteY70" fmla="*/ 5849 h 10378"/>
                <a:gd name="connsiteX71" fmla="*/ 9180 w 11927"/>
                <a:gd name="connsiteY71" fmla="*/ 6410 h 10378"/>
                <a:gd name="connsiteX72" fmla="*/ 9113 w 11927"/>
                <a:gd name="connsiteY72" fmla="*/ 6972 h 10378"/>
                <a:gd name="connsiteX73" fmla="*/ 9078 w 11927"/>
                <a:gd name="connsiteY73" fmla="*/ 7358 h 10378"/>
                <a:gd name="connsiteX74" fmla="*/ 9078 w 11927"/>
                <a:gd name="connsiteY74" fmla="*/ 7530 h 10378"/>
                <a:gd name="connsiteX75" fmla="*/ 9078 w 11927"/>
                <a:gd name="connsiteY75" fmla="*/ 7530 h 10378"/>
                <a:gd name="connsiteX76" fmla="*/ 9011 w 11927"/>
                <a:gd name="connsiteY76" fmla="*/ 7661 h 10378"/>
                <a:gd name="connsiteX77" fmla="*/ 8978 w 11927"/>
                <a:gd name="connsiteY77" fmla="*/ 7790 h 10378"/>
                <a:gd name="connsiteX78" fmla="*/ 8909 w 11927"/>
                <a:gd name="connsiteY78" fmla="*/ 7919 h 10378"/>
                <a:gd name="connsiteX79" fmla="*/ 8877 w 11927"/>
                <a:gd name="connsiteY79" fmla="*/ 8005 h 10378"/>
                <a:gd name="connsiteX80" fmla="*/ 8775 w 11927"/>
                <a:gd name="connsiteY80" fmla="*/ 8091 h 10378"/>
                <a:gd name="connsiteX81" fmla="*/ 8978 w 11927"/>
                <a:gd name="connsiteY81" fmla="*/ 8825 h 10378"/>
                <a:gd name="connsiteX82" fmla="*/ 9992 w 11927"/>
                <a:gd name="connsiteY82" fmla="*/ 9126 h 10378"/>
                <a:gd name="connsiteX83" fmla="*/ 9992 w 11927"/>
                <a:gd name="connsiteY83" fmla="*/ 9126 h 10378"/>
                <a:gd name="connsiteX84" fmla="*/ 10058 w 11927"/>
                <a:gd name="connsiteY84" fmla="*/ 9213 h 10378"/>
                <a:gd name="connsiteX85" fmla="*/ 10093 w 11927"/>
                <a:gd name="connsiteY85" fmla="*/ 9256 h 10378"/>
                <a:gd name="connsiteX86" fmla="*/ 10093 w 11927"/>
                <a:gd name="connsiteY86" fmla="*/ 9384 h 10378"/>
                <a:gd name="connsiteX87" fmla="*/ 10125 w 11927"/>
                <a:gd name="connsiteY87" fmla="*/ 9516 h 10378"/>
                <a:gd name="connsiteX88" fmla="*/ 10125 w 11927"/>
                <a:gd name="connsiteY8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093 w 11927"/>
                <a:gd name="connsiteY85" fmla="*/ 9384 h 10378"/>
                <a:gd name="connsiteX86" fmla="*/ 10125 w 11927"/>
                <a:gd name="connsiteY86" fmla="*/ 9516 h 10378"/>
                <a:gd name="connsiteX87" fmla="*/ 10125 w 11927"/>
                <a:gd name="connsiteY87" fmla="*/ 10075 h 10378"/>
                <a:gd name="connsiteX0" fmla="*/ 10125 w 11927"/>
                <a:gd name="connsiteY0" fmla="*/ 10075 h 10468"/>
                <a:gd name="connsiteX1" fmla="*/ 8006 w 11927"/>
                <a:gd name="connsiteY1" fmla="*/ 2522 h 10468"/>
                <a:gd name="connsiteX2" fmla="*/ 2629 w 11927"/>
                <a:gd name="connsiteY2" fmla="*/ 3304 h 10468"/>
                <a:gd name="connsiteX3" fmla="*/ 1412 w 11927"/>
                <a:gd name="connsiteY3" fmla="*/ 9817 h 10468"/>
                <a:gd name="connsiteX4" fmla="*/ 1412 w 11927"/>
                <a:gd name="connsiteY4" fmla="*/ 9516 h 10468"/>
                <a:gd name="connsiteX5" fmla="*/ 1582 w 11927"/>
                <a:gd name="connsiteY5" fmla="*/ 9126 h 10468"/>
                <a:gd name="connsiteX6" fmla="*/ 1582 w 11927"/>
                <a:gd name="connsiteY6" fmla="*/ 9126 h 10468"/>
                <a:gd name="connsiteX7" fmla="*/ 2595 w 11927"/>
                <a:gd name="connsiteY7" fmla="*/ 8825 h 10468"/>
                <a:gd name="connsiteX8" fmla="*/ 2797 w 11927"/>
                <a:gd name="connsiteY8" fmla="*/ 8091 h 10468"/>
                <a:gd name="connsiteX9" fmla="*/ 2526 w 11927"/>
                <a:gd name="connsiteY9" fmla="*/ 7661 h 10468"/>
                <a:gd name="connsiteX10" fmla="*/ 2357 w 11927"/>
                <a:gd name="connsiteY10" fmla="*/ 5849 h 10468"/>
                <a:gd name="connsiteX11" fmla="*/ 2696 w 11927"/>
                <a:gd name="connsiteY11" fmla="*/ 5287 h 10468"/>
                <a:gd name="connsiteX12" fmla="*/ 3135 w 11927"/>
                <a:gd name="connsiteY12" fmla="*/ 5116 h 10468"/>
                <a:gd name="connsiteX13" fmla="*/ 3743 w 11927"/>
                <a:gd name="connsiteY13" fmla="*/ 5287 h 10468"/>
                <a:gd name="connsiteX14" fmla="*/ 4046 w 11927"/>
                <a:gd name="connsiteY14" fmla="*/ 5849 h 10468"/>
                <a:gd name="connsiteX15" fmla="*/ 3910 w 11927"/>
                <a:gd name="connsiteY15" fmla="*/ 7575 h 10468"/>
                <a:gd name="connsiteX16" fmla="*/ 3676 w 11927"/>
                <a:gd name="connsiteY16" fmla="*/ 8091 h 10468"/>
                <a:gd name="connsiteX17" fmla="*/ 3844 w 11927"/>
                <a:gd name="connsiteY17" fmla="*/ 8825 h 10468"/>
                <a:gd name="connsiteX18" fmla="*/ 4384 w 11927"/>
                <a:gd name="connsiteY18" fmla="*/ 8998 h 10468"/>
                <a:gd name="connsiteX19" fmla="*/ 3608 w 11927"/>
                <a:gd name="connsiteY19" fmla="*/ 9256 h 10468"/>
                <a:gd name="connsiteX20" fmla="*/ 3574 w 11927"/>
                <a:gd name="connsiteY20" fmla="*/ 9256 h 10468"/>
                <a:gd name="connsiteX21" fmla="*/ 3406 w 11927"/>
                <a:gd name="connsiteY21" fmla="*/ 9774 h 10468"/>
                <a:gd name="connsiteX22" fmla="*/ 3406 w 11927"/>
                <a:gd name="connsiteY22" fmla="*/ 10378 h 10468"/>
                <a:gd name="connsiteX23" fmla="*/ 3676 w 11927"/>
                <a:gd name="connsiteY23" fmla="*/ 10378 h 10468"/>
                <a:gd name="connsiteX24" fmla="*/ 3676 w 11927"/>
                <a:gd name="connsiteY24" fmla="*/ 9948 h 10468"/>
                <a:gd name="connsiteX25" fmla="*/ 3809 w 11927"/>
                <a:gd name="connsiteY25" fmla="*/ 9473 h 10468"/>
                <a:gd name="connsiteX26" fmla="*/ 5025 w 11927"/>
                <a:gd name="connsiteY26" fmla="*/ 9084 h 10468"/>
                <a:gd name="connsiteX27" fmla="*/ 5263 w 11927"/>
                <a:gd name="connsiteY27" fmla="*/ 8221 h 10468"/>
                <a:gd name="connsiteX28" fmla="*/ 5060 w 11927"/>
                <a:gd name="connsiteY28" fmla="*/ 7962 h 10468"/>
                <a:gd name="connsiteX29" fmla="*/ 4823 w 11927"/>
                <a:gd name="connsiteY29" fmla="*/ 5159 h 10468"/>
                <a:gd name="connsiteX30" fmla="*/ 5802 w 11927"/>
                <a:gd name="connsiteY30" fmla="*/ 4572 h 10468"/>
                <a:gd name="connsiteX31" fmla="*/ 6714 w 11927"/>
                <a:gd name="connsiteY31" fmla="*/ 5159 h 10468"/>
                <a:gd name="connsiteX32" fmla="*/ 6478 w 11927"/>
                <a:gd name="connsiteY32" fmla="*/ 7962 h 10468"/>
                <a:gd name="connsiteX33" fmla="*/ 6275 w 11927"/>
                <a:gd name="connsiteY33" fmla="*/ 8221 h 10468"/>
                <a:gd name="connsiteX34" fmla="*/ 6544 w 11927"/>
                <a:gd name="connsiteY34" fmla="*/ 9084 h 10468"/>
                <a:gd name="connsiteX35" fmla="*/ 7762 w 11927"/>
                <a:gd name="connsiteY35" fmla="*/ 9473 h 10468"/>
                <a:gd name="connsiteX36" fmla="*/ 7762 w 11927"/>
                <a:gd name="connsiteY36" fmla="*/ 9516 h 10468"/>
                <a:gd name="connsiteX37" fmla="*/ 7795 w 11927"/>
                <a:gd name="connsiteY37" fmla="*/ 9559 h 10468"/>
                <a:gd name="connsiteX38" fmla="*/ 7864 w 11927"/>
                <a:gd name="connsiteY38" fmla="*/ 9646 h 10468"/>
                <a:gd name="connsiteX39" fmla="*/ 7897 w 11927"/>
                <a:gd name="connsiteY39" fmla="*/ 9774 h 10468"/>
                <a:gd name="connsiteX40" fmla="*/ 7964 w 11927"/>
                <a:gd name="connsiteY40" fmla="*/ 9948 h 10468"/>
                <a:gd name="connsiteX41" fmla="*/ 7964 w 11927"/>
                <a:gd name="connsiteY41" fmla="*/ 10120 h 10468"/>
                <a:gd name="connsiteX42" fmla="*/ 7964 w 11927"/>
                <a:gd name="connsiteY42" fmla="*/ 10334 h 10468"/>
                <a:gd name="connsiteX43" fmla="*/ 8134 w 11927"/>
                <a:gd name="connsiteY43" fmla="*/ 10334 h 10468"/>
                <a:gd name="connsiteX44" fmla="*/ 8134 w 11927"/>
                <a:gd name="connsiteY44" fmla="*/ 9774 h 10468"/>
                <a:gd name="connsiteX45" fmla="*/ 7998 w 11927"/>
                <a:gd name="connsiteY45" fmla="*/ 9256 h 10468"/>
                <a:gd name="connsiteX46" fmla="*/ 7155 w 11927"/>
                <a:gd name="connsiteY46" fmla="*/ 8998 h 10468"/>
                <a:gd name="connsiteX47" fmla="*/ 7693 w 11927"/>
                <a:gd name="connsiteY47" fmla="*/ 8825 h 10468"/>
                <a:gd name="connsiteX48" fmla="*/ 7964 w 11927"/>
                <a:gd name="connsiteY48" fmla="*/ 8091 h 10468"/>
                <a:gd name="connsiteX49" fmla="*/ 7864 w 11927"/>
                <a:gd name="connsiteY49" fmla="*/ 8005 h 10468"/>
                <a:gd name="connsiteX50" fmla="*/ 7762 w 11927"/>
                <a:gd name="connsiteY50" fmla="*/ 7919 h 10468"/>
                <a:gd name="connsiteX51" fmla="*/ 7693 w 11927"/>
                <a:gd name="connsiteY51" fmla="*/ 7790 h 10468"/>
                <a:gd name="connsiteX52" fmla="*/ 7661 w 11927"/>
                <a:gd name="connsiteY52" fmla="*/ 7661 h 10468"/>
                <a:gd name="connsiteX53" fmla="*/ 7661 w 11927"/>
                <a:gd name="connsiteY53" fmla="*/ 7530 h 10468"/>
                <a:gd name="connsiteX54" fmla="*/ 7661 w 11927"/>
                <a:gd name="connsiteY54" fmla="*/ 7530 h 10468"/>
                <a:gd name="connsiteX55" fmla="*/ 7592 w 11927"/>
                <a:gd name="connsiteY55" fmla="*/ 7358 h 10468"/>
                <a:gd name="connsiteX56" fmla="*/ 7559 w 11927"/>
                <a:gd name="connsiteY56" fmla="*/ 6972 h 10468"/>
                <a:gd name="connsiteX57" fmla="*/ 7525 w 11927"/>
                <a:gd name="connsiteY57" fmla="*/ 6410 h 10468"/>
                <a:gd name="connsiteX58" fmla="*/ 7525 w 11927"/>
                <a:gd name="connsiteY58" fmla="*/ 5849 h 10468"/>
                <a:gd name="connsiteX59" fmla="*/ 7592 w 11927"/>
                <a:gd name="connsiteY59" fmla="*/ 5460 h 10468"/>
                <a:gd name="connsiteX60" fmla="*/ 7795 w 11927"/>
                <a:gd name="connsiteY60" fmla="*/ 5287 h 10468"/>
                <a:gd name="connsiteX61" fmla="*/ 8032 w 11927"/>
                <a:gd name="connsiteY61" fmla="*/ 5159 h 10468"/>
                <a:gd name="connsiteX62" fmla="*/ 8235 w 11927"/>
                <a:gd name="connsiteY62" fmla="*/ 5116 h 10468"/>
                <a:gd name="connsiteX63" fmla="*/ 8335 w 11927"/>
                <a:gd name="connsiteY63" fmla="*/ 5116 h 10468"/>
                <a:gd name="connsiteX64" fmla="*/ 8335 w 11927"/>
                <a:gd name="connsiteY64" fmla="*/ 5116 h 10468"/>
                <a:gd name="connsiteX65" fmla="*/ 8438 w 11927"/>
                <a:gd name="connsiteY65" fmla="*/ 5116 h 10468"/>
                <a:gd name="connsiteX66" fmla="*/ 8639 w 11927"/>
                <a:gd name="connsiteY66" fmla="*/ 5159 h 10468"/>
                <a:gd name="connsiteX67" fmla="*/ 8909 w 11927"/>
                <a:gd name="connsiteY67" fmla="*/ 5287 h 10468"/>
                <a:gd name="connsiteX68" fmla="*/ 9113 w 11927"/>
                <a:gd name="connsiteY68" fmla="*/ 5460 h 10468"/>
                <a:gd name="connsiteX69" fmla="*/ 9213 w 11927"/>
                <a:gd name="connsiteY69" fmla="*/ 5849 h 10468"/>
                <a:gd name="connsiteX70" fmla="*/ 9180 w 11927"/>
                <a:gd name="connsiteY70" fmla="*/ 6410 h 10468"/>
                <a:gd name="connsiteX71" fmla="*/ 9113 w 11927"/>
                <a:gd name="connsiteY71" fmla="*/ 6972 h 10468"/>
                <a:gd name="connsiteX72" fmla="*/ 9078 w 11927"/>
                <a:gd name="connsiteY72" fmla="*/ 7358 h 10468"/>
                <a:gd name="connsiteX73" fmla="*/ 9078 w 11927"/>
                <a:gd name="connsiteY73" fmla="*/ 7530 h 10468"/>
                <a:gd name="connsiteX74" fmla="*/ 9078 w 11927"/>
                <a:gd name="connsiteY74" fmla="*/ 7530 h 10468"/>
                <a:gd name="connsiteX75" fmla="*/ 9011 w 11927"/>
                <a:gd name="connsiteY75" fmla="*/ 7661 h 10468"/>
                <a:gd name="connsiteX76" fmla="*/ 8978 w 11927"/>
                <a:gd name="connsiteY76" fmla="*/ 7790 h 10468"/>
                <a:gd name="connsiteX77" fmla="*/ 8909 w 11927"/>
                <a:gd name="connsiteY77" fmla="*/ 7919 h 10468"/>
                <a:gd name="connsiteX78" fmla="*/ 8877 w 11927"/>
                <a:gd name="connsiteY78" fmla="*/ 8005 h 10468"/>
                <a:gd name="connsiteX79" fmla="*/ 8775 w 11927"/>
                <a:gd name="connsiteY79" fmla="*/ 8091 h 10468"/>
                <a:gd name="connsiteX80" fmla="*/ 8978 w 11927"/>
                <a:gd name="connsiteY80" fmla="*/ 8825 h 10468"/>
                <a:gd name="connsiteX81" fmla="*/ 9992 w 11927"/>
                <a:gd name="connsiteY81" fmla="*/ 9126 h 10468"/>
                <a:gd name="connsiteX82" fmla="*/ 9992 w 11927"/>
                <a:gd name="connsiteY82" fmla="*/ 9126 h 10468"/>
                <a:gd name="connsiteX83" fmla="*/ 10058 w 11927"/>
                <a:gd name="connsiteY83" fmla="*/ 9213 h 10468"/>
                <a:gd name="connsiteX84" fmla="*/ 10093 w 11927"/>
                <a:gd name="connsiteY84" fmla="*/ 9256 h 10468"/>
                <a:gd name="connsiteX85" fmla="*/ 10093 w 11927"/>
                <a:gd name="connsiteY85" fmla="*/ 9384 h 10468"/>
                <a:gd name="connsiteX86" fmla="*/ 10125 w 11927"/>
                <a:gd name="connsiteY86" fmla="*/ 10075 h 1046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125 w 11927"/>
                <a:gd name="connsiteY8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775 w 11927"/>
                <a:gd name="connsiteY78" fmla="*/ 8091 h 10378"/>
                <a:gd name="connsiteX79" fmla="*/ 8978 w 11927"/>
                <a:gd name="connsiteY79" fmla="*/ 8825 h 10378"/>
                <a:gd name="connsiteX80" fmla="*/ 9992 w 11927"/>
                <a:gd name="connsiteY80" fmla="*/ 9126 h 10378"/>
                <a:gd name="connsiteX81" fmla="*/ 9992 w 11927"/>
                <a:gd name="connsiteY81" fmla="*/ 9126 h 10378"/>
                <a:gd name="connsiteX82" fmla="*/ 10058 w 11927"/>
                <a:gd name="connsiteY82" fmla="*/ 9213 h 10378"/>
                <a:gd name="connsiteX83" fmla="*/ 10093 w 11927"/>
                <a:gd name="connsiteY83" fmla="*/ 9256 h 10378"/>
                <a:gd name="connsiteX84" fmla="*/ 10125 w 11927"/>
                <a:gd name="connsiteY8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775 w 11927"/>
                <a:gd name="connsiteY77" fmla="*/ 8091 h 10378"/>
                <a:gd name="connsiteX78" fmla="*/ 8978 w 11927"/>
                <a:gd name="connsiteY78" fmla="*/ 8825 h 10378"/>
                <a:gd name="connsiteX79" fmla="*/ 9992 w 11927"/>
                <a:gd name="connsiteY79" fmla="*/ 9126 h 10378"/>
                <a:gd name="connsiteX80" fmla="*/ 9992 w 11927"/>
                <a:gd name="connsiteY80" fmla="*/ 9126 h 10378"/>
                <a:gd name="connsiteX81" fmla="*/ 10058 w 11927"/>
                <a:gd name="connsiteY81" fmla="*/ 9213 h 10378"/>
                <a:gd name="connsiteX82" fmla="*/ 10093 w 11927"/>
                <a:gd name="connsiteY82" fmla="*/ 9256 h 10378"/>
                <a:gd name="connsiteX83" fmla="*/ 10125 w 11927"/>
                <a:gd name="connsiteY8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8978 w 11927"/>
                <a:gd name="connsiteY75" fmla="*/ 7790 h 10378"/>
                <a:gd name="connsiteX76" fmla="*/ 8775 w 11927"/>
                <a:gd name="connsiteY76" fmla="*/ 8091 h 10378"/>
                <a:gd name="connsiteX77" fmla="*/ 8978 w 11927"/>
                <a:gd name="connsiteY77" fmla="*/ 8825 h 10378"/>
                <a:gd name="connsiteX78" fmla="*/ 9992 w 11927"/>
                <a:gd name="connsiteY78" fmla="*/ 9126 h 10378"/>
                <a:gd name="connsiteX79" fmla="*/ 9992 w 11927"/>
                <a:gd name="connsiteY79" fmla="*/ 9126 h 10378"/>
                <a:gd name="connsiteX80" fmla="*/ 10058 w 11927"/>
                <a:gd name="connsiteY80" fmla="*/ 9213 h 10378"/>
                <a:gd name="connsiteX81" fmla="*/ 10093 w 11927"/>
                <a:gd name="connsiteY81" fmla="*/ 9256 h 10378"/>
                <a:gd name="connsiteX82" fmla="*/ 10125 w 11927"/>
                <a:gd name="connsiteY8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8978 w 11927"/>
                <a:gd name="connsiteY74" fmla="*/ 7790 h 10378"/>
                <a:gd name="connsiteX75" fmla="*/ 8775 w 11927"/>
                <a:gd name="connsiteY75" fmla="*/ 8091 h 10378"/>
                <a:gd name="connsiteX76" fmla="*/ 8978 w 11927"/>
                <a:gd name="connsiteY76" fmla="*/ 8825 h 10378"/>
                <a:gd name="connsiteX77" fmla="*/ 9992 w 11927"/>
                <a:gd name="connsiteY77" fmla="*/ 9126 h 10378"/>
                <a:gd name="connsiteX78" fmla="*/ 9992 w 11927"/>
                <a:gd name="connsiteY78" fmla="*/ 9126 h 10378"/>
                <a:gd name="connsiteX79" fmla="*/ 10058 w 11927"/>
                <a:gd name="connsiteY79" fmla="*/ 9213 h 10378"/>
                <a:gd name="connsiteX80" fmla="*/ 10093 w 11927"/>
                <a:gd name="connsiteY80" fmla="*/ 9256 h 10378"/>
                <a:gd name="connsiteX81" fmla="*/ 10125 w 11927"/>
                <a:gd name="connsiteY8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8978 w 11927"/>
                <a:gd name="connsiteY73" fmla="*/ 7790 h 10378"/>
                <a:gd name="connsiteX74" fmla="*/ 8775 w 11927"/>
                <a:gd name="connsiteY74" fmla="*/ 8091 h 10378"/>
                <a:gd name="connsiteX75" fmla="*/ 8978 w 11927"/>
                <a:gd name="connsiteY75" fmla="*/ 8825 h 10378"/>
                <a:gd name="connsiteX76" fmla="*/ 9992 w 11927"/>
                <a:gd name="connsiteY76" fmla="*/ 9126 h 10378"/>
                <a:gd name="connsiteX77" fmla="*/ 9992 w 11927"/>
                <a:gd name="connsiteY77" fmla="*/ 9126 h 10378"/>
                <a:gd name="connsiteX78" fmla="*/ 10058 w 11927"/>
                <a:gd name="connsiteY78" fmla="*/ 9213 h 10378"/>
                <a:gd name="connsiteX79" fmla="*/ 10093 w 11927"/>
                <a:gd name="connsiteY79" fmla="*/ 9256 h 10378"/>
                <a:gd name="connsiteX80" fmla="*/ 10125 w 11927"/>
                <a:gd name="connsiteY8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8978 w 11927"/>
                <a:gd name="connsiteY72" fmla="*/ 7790 h 10378"/>
                <a:gd name="connsiteX73" fmla="*/ 8775 w 11927"/>
                <a:gd name="connsiteY73" fmla="*/ 8091 h 10378"/>
                <a:gd name="connsiteX74" fmla="*/ 8978 w 11927"/>
                <a:gd name="connsiteY74" fmla="*/ 8825 h 10378"/>
                <a:gd name="connsiteX75" fmla="*/ 9992 w 11927"/>
                <a:gd name="connsiteY75" fmla="*/ 9126 h 10378"/>
                <a:gd name="connsiteX76" fmla="*/ 9992 w 11927"/>
                <a:gd name="connsiteY76" fmla="*/ 9126 h 10378"/>
                <a:gd name="connsiteX77" fmla="*/ 10058 w 11927"/>
                <a:gd name="connsiteY77" fmla="*/ 9213 h 10378"/>
                <a:gd name="connsiteX78" fmla="*/ 10093 w 11927"/>
                <a:gd name="connsiteY78" fmla="*/ 9256 h 10378"/>
                <a:gd name="connsiteX79" fmla="*/ 10125 w 11927"/>
                <a:gd name="connsiteY7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8978 w 11927"/>
                <a:gd name="connsiteY71" fmla="*/ 7790 h 10378"/>
                <a:gd name="connsiteX72" fmla="*/ 8775 w 11927"/>
                <a:gd name="connsiteY72" fmla="*/ 8091 h 10378"/>
                <a:gd name="connsiteX73" fmla="*/ 8978 w 11927"/>
                <a:gd name="connsiteY73" fmla="*/ 8825 h 10378"/>
                <a:gd name="connsiteX74" fmla="*/ 9992 w 11927"/>
                <a:gd name="connsiteY74" fmla="*/ 9126 h 10378"/>
                <a:gd name="connsiteX75" fmla="*/ 9992 w 11927"/>
                <a:gd name="connsiteY75" fmla="*/ 9126 h 10378"/>
                <a:gd name="connsiteX76" fmla="*/ 10058 w 11927"/>
                <a:gd name="connsiteY76" fmla="*/ 9213 h 10378"/>
                <a:gd name="connsiteX77" fmla="*/ 10093 w 11927"/>
                <a:gd name="connsiteY77" fmla="*/ 9256 h 10378"/>
                <a:gd name="connsiteX78" fmla="*/ 10125 w 11927"/>
                <a:gd name="connsiteY7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8978 w 11927"/>
                <a:gd name="connsiteY70" fmla="*/ 7790 h 10378"/>
                <a:gd name="connsiteX71" fmla="*/ 8775 w 11927"/>
                <a:gd name="connsiteY71" fmla="*/ 8091 h 10378"/>
                <a:gd name="connsiteX72" fmla="*/ 8978 w 11927"/>
                <a:gd name="connsiteY72" fmla="*/ 8825 h 10378"/>
                <a:gd name="connsiteX73" fmla="*/ 9992 w 11927"/>
                <a:gd name="connsiteY73" fmla="*/ 9126 h 10378"/>
                <a:gd name="connsiteX74" fmla="*/ 9992 w 11927"/>
                <a:gd name="connsiteY74" fmla="*/ 9126 h 10378"/>
                <a:gd name="connsiteX75" fmla="*/ 10058 w 11927"/>
                <a:gd name="connsiteY75" fmla="*/ 9213 h 10378"/>
                <a:gd name="connsiteX76" fmla="*/ 10093 w 11927"/>
                <a:gd name="connsiteY76" fmla="*/ 9256 h 10378"/>
                <a:gd name="connsiteX77" fmla="*/ 10125 w 11927"/>
                <a:gd name="connsiteY7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693 w 11927"/>
                <a:gd name="connsiteY50" fmla="*/ 7790 h 10378"/>
                <a:gd name="connsiteX51" fmla="*/ 7661 w 11927"/>
                <a:gd name="connsiteY51" fmla="*/ 7661 h 10378"/>
                <a:gd name="connsiteX52" fmla="*/ 7661 w 11927"/>
                <a:gd name="connsiteY52" fmla="*/ 7530 h 10378"/>
                <a:gd name="connsiteX53" fmla="*/ 7661 w 11927"/>
                <a:gd name="connsiteY53" fmla="*/ 7530 h 10378"/>
                <a:gd name="connsiteX54" fmla="*/ 7592 w 11927"/>
                <a:gd name="connsiteY54" fmla="*/ 7358 h 10378"/>
                <a:gd name="connsiteX55" fmla="*/ 7559 w 11927"/>
                <a:gd name="connsiteY55" fmla="*/ 6972 h 10378"/>
                <a:gd name="connsiteX56" fmla="*/ 7525 w 11927"/>
                <a:gd name="connsiteY56" fmla="*/ 6410 h 10378"/>
                <a:gd name="connsiteX57" fmla="*/ 7525 w 11927"/>
                <a:gd name="connsiteY57" fmla="*/ 5849 h 10378"/>
                <a:gd name="connsiteX58" fmla="*/ 7592 w 11927"/>
                <a:gd name="connsiteY58" fmla="*/ 5460 h 10378"/>
                <a:gd name="connsiteX59" fmla="*/ 7795 w 11927"/>
                <a:gd name="connsiteY59" fmla="*/ 5287 h 10378"/>
                <a:gd name="connsiteX60" fmla="*/ 8032 w 11927"/>
                <a:gd name="connsiteY60" fmla="*/ 5159 h 10378"/>
                <a:gd name="connsiteX61" fmla="*/ 8235 w 11927"/>
                <a:gd name="connsiteY61" fmla="*/ 5116 h 10378"/>
                <a:gd name="connsiteX62" fmla="*/ 8335 w 11927"/>
                <a:gd name="connsiteY62" fmla="*/ 5116 h 10378"/>
                <a:gd name="connsiteX63" fmla="*/ 8335 w 11927"/>
                <a:gd name="connsiteY63" fmla="*/ 5116 h 10378"/>
                <a:gd name="connsiteX64" fmla="*/ 8438 w 11927"/>
                <a:gd name="connsiteY64" fmla="*/ 5116 h 10378"/>
                <a:gd name="connsiteX65" fmla="*/ 8639 w 11927"/>
                <a:gd name="connsiteY65" fmla="*/ 5159 h 10378"/>
                <a:gd name="connsiteX66" fmla="*/ 8909 w 11927"/>
                <a:gd name="connsiteY66" fmla="*/ 5287 h 10378"/>
                <a:gd name="connsiteX67" fmla="*/ 9113 w 11927"/>
                <a:gd name="connsiteY67" fmla="*/ 5460 h 10378"/>
                <a:gd name="connsiteX68" fmla="*/ 9213 w 11927"/>
                <a:gd name="connsiteY68" fmla="*/ 5849 h 10378"/>
                <a:gd name="connsiteX69" fmla="*/ 8978 w 11927"/>
                <a:gd name="connsiteY69" fmla="*/ 7790 h 10378"/>
                <a:gd name="connsiteX70" fmla="*/ 8775 w 11927"/>
                <a:gd name="connsiteY70" fmla="*/ 8091 h 10378"/>
                <a:gd name="connsiteX71" fmla="*/ 8978 w 11927"/>
                <a:gd name="connsiteY71" fmla="*/ 8825 h 10378"/>
                <a:gd name="connsiteX72" fmla="*/ 9992 w 11927"/>
                <a:gd name="connsiteY72" fmla="*/ 9126 h 10378"/>
                <a:gd name="connsiteX73" fmla="*/ 9992 w 11927"/>
                <a:gd name="connsiteY73" fmla="*/ 9126 h 10378"/>
                <a:gd name="connsiteX74" fmla="*/ 10058 w 11927"/>
                <a:gd name="connsiteY74" fmla="*/ 9213 h 10378"/>
                <a:gd name="connsiteX75" fmla="*/ 10093 w 11927"/>
                <a:gd name="connsiteY75" fmla="*/ 9256 h 10378"/>
                <a:gd name="connsiteX76" fmla="*/ 10125 w 11927"/>
                <a:gd name="connsiteY7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661 h 10378"/>
                <a:gd name="connsiteX51" fmla="*/ 7661 w 11927"/>
                <a:gd name="connsiteY51" fmla="*/ 7530 h 10378"/>
                <a:gd name="connsiteX52" fmla="*/ 7661 w 11927"/>
                <a:gd name="connsiteY52" fmla="*/ 7530 h 10378"/>
                <a:gd name="connsiteX53" fmla="*/ 7592 w 11927"/>
                <a:gd name="connsiteY53" fmla="*/ 7358 h 10378"/>
                <a:gd name="connsiteX54" fmla="*/ 7559 w 11927"/>
                <a:gd name="connsiteY54" fmla="*/ 6972 h 10378"/>
                <a:gd name="connsiteX55" fmla="*/ 7525 w 11927"/>
                <a:gd name="connsiteY55" fmla="*/ 6410 h 10378"/>
                <a:gd name="connsiteX56" fmla="*/ 7525 w 11927"/>
                <a:gd name="connsiteY56" fmla="*/ 5849 h 10378"/>
                <a:gd name="connsiteX57" fmla="*/ 7592 w 11927"/>
                <a:gd name="connsiteY57" fmla="*/ 5460 h 10378"/>
                <a:gd name="connsiteX58" fmla="*/ 7795 w 11927"/>
                <a:gd name="connsiteY58" fmla="*/ 5287 h 10378"/>
                <a:gd name="connsiteX59" fmla="*/ 8032 w 11927"/>
                <a:gd name="connsiteY59" fmla="*/ 5159 h 10378"/>
                <a:gd name="connsiteX60" fmla="*/ 8235 w 11927"/>
                <a:gd name="connsiteY60" fmla="*/ 5116 h 10378"/>
                <a:gd name="connsiteX61" fmla="*/ 8335 w 11927"/>
                <a:gd name="connsiteY61" fmla="*/ 5116 h 10378"/>
                <a:gd name="connsiteX62" fmla="*/ 8335 w 11927"/>
                <a:gd name="connsiteY62" fmla="*/ 5116 h 10378"/>
                <a:gd name="connsiteX63" fmla="*/ 8438 w 11927"/>
                <a:gd name="connsiteY63" fmla="*/ 5116 h 10378"/>
                <a:gd name="connsiteX64" fmla="*/ 8639 w 11927"/>
                <a:gd name="connsiteY64" fmla="*/ 5159 h 10378"/>
                <a:gd name="connsiteX65" fmla="*/ 8909 w 11927"/>
                <a:gd name="connsiteY65" fmla="*/ 5287 h 10378"/>
                <a:gd name="connsiteX66" fmla="*/ 9113 w 11927"/>
                <a:gd name="connsiteY66" fmla="*/ 5460 h 10378"/>
                <a:gd name="connsiteX67" fmla="*/ 9213 w 11927"/>
                <a:gd name="connsiteY67" fmla="*/ 5849 h 10378"/>
                <a:gd name="connsiteX68" fmla="*/ 8978 w 11927"/>
                <a:gd name="connsiteY68" fmla="*/ 7790 h 10378"/>
                <a:gd name="connsiteX69" fmla="*/ 8775 w 11927"/>
                <a:gd name="connsiteY69" fmla="*/ 8091 h 10378"/>
                <a:gd name="connsiteX70" fmla="*/ 8978 w 11927"/>
                <a:gd name="connsiteY70" fmla="*/ 8825 h 10378"/>
                <a:gd name="connsiteX71" fmla="*/ 9992 w 11927"/>
                <a:gd name="connsiteY71" fmla="*/ 9126 h 10378"/>
                <a:gd name="connsiteX72" fmla="*/ 9992 w 11927"/>
                <a:gd name="connsiteY72" fmla="*/ 9126 h 10378"/>
                <a:gd name="connsiteX73" fmla="*/ 10058 w 11927"/>
                <a:gd name="connsiteY73" fmla="*/ 9213 h 10378"/>
                <a:gd name="connsiteX74" fmla="*/ 10093 w 11927"/>
                <a:gd name="connsiteY74" fmla="*/ 9256 h 10378"/>
                <a:gd name="connsiteX75" fmla="*/ 10125 w 11927"/>
                <a:gd name="connsiteY7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661 w 11927"/>
                <a:gd name="connsiteY51" fmla="*/ 7530 h 10378"/>
                <a:gd name="connsiteX52" fmla="*/ 7592 w 11927"/>
                <a:gd name="connsiteY52" fmla="*/ 7358 h 10378"/>
                <a:gd name="connsiteX53" fmla="*/ 7559 w 11927"/>
                <a:gd name="connsiteY53" fmla="*/ 6972 h 10378"/>
                <a:gd name="connsiteX54" fmla="*/ 7525 w 11927"/>
                <a:gd name="connsiteY54" fmla="*/ 6410 h 10378"/>
                <a:gd name="connsiteX55" fmla="*/ 7525 w 11927"/>
                <a:gd name="connsiteY55" fmla="*/ 5849 h 10378"/>
                <a:gd name="connsiteX56" fmla="*/ 7592 w 11927"/>
                <a:gd name="connsiteY56" fmla="*/ 5460 h 10378"/>
                <a:gd name="connsiteX57" fmla="*/ 7795 w 11927"/>
                <a:gd name="connsiteY57" fmla="*/ 5287 h 10378"/>
                <a:gd name="connsiteX58" fmla="*/ 8032 w 11927"/>
                <a:gd name="connsiteY58" fmla="*/ 5159 h 10378"/>
                <a:gd name="connsiteX59" fmla="*/ 8235 w 11927"/>
                <a:gd name="connsiteY59" fmla="*/ 5116 h 10378"/>
                <a:gd name="connsiteX60" fmla="*/ 8335 w 11927"/>
                <a:gd name="connsiteY60" fmla="*/ 5116 h 10378"/>
                <a:gd name="connsiteX61" fmla="*/ 8335 w 11927"/>
                <a:gd name="connsiteY61" fmla="*/ 5116 h 10378"/>
                <a:gd name="connsiteX62" fmla="*/ 8438 w 11927"/>
                <a:gd name="connsiteY62" fmla="*/ 5116 h 10378"/>
                <a:gd name="connsiteX63" fmla="*/ 8639 w 11927"/>
                <a:gd name="connsiteY63" fmla="*/ 5159 h 10378"/>
                <a:gd name="connsiteX64" fmla="*/ 8909 w 11927"/>
                <a:gd name="connsiteY64" fmla="*/ 5287 h 10378"/>
                <a:gd name="connsiteX65" fmla="*/ 9113 w 11927"/>
                <a:gd name="connsiteY65" fmla="*/ 5460 h 10378"/>
                <a:gd name="connsiteX66" fmla="*/ 9213 w 11927"/>
                <a:gd name="connsiteY66" fmla="*/ 5849 h 10378"/>
                <a:gd name="connsiteX67" fmla="*/ 8978 w 11927"/>
                <a:gd name="connsiteY67" fmla="*/ 7790 h 10378"/>
                <a:gd name="connsiteX68" fmla="*/ 8775 w 11927"/>
                <a:gd name="connsiteY68" fmla="*/ 8091 h 10378"/>
                <a:gd name="connsiteX69" fmla="*/ 8978 w 11927"/>
                <a:gd name="connsiteY69" fmla="*/ 8825 h 10378"/>
                <a:gd name="connsiteX70" fmla="*/ 9992 w 11927"/>
                <a:gd name="connsiteY70" fmla="*/ 9126 h 10378"/>
                <a:gd name="connsiteX71" fmla="*/ 9992 w 11927"/>
                <a:gd name="connsiteY71" fmla="*/ 9126 h 10378"/>
                <a:gd name="connsiteX72" fmla="*/ 10058 w 11927"/>
                <a:gd name="connsiteY72" fmla="*/ 9213 h 10378"/>
                <a:gd name="connsiteX73" fmla="*/ 10093 w 11927"/>
                <a:gd name="connsiteY73" fmla="*/ 9256 h 10378"/>
                <a:gd name="connsiteX74" fmla="*/ 10125 w 11927"/>
                <a:gd name="connsiteY7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92 w 11927"/>
                <a:gd name="connsiteY51" fmla="*/ 7358 h 10378"/>
                <a:gd name="connsiteX52" fmla="*/ 7559 w 11927"/>
                <a:gd name="connsiteY52" fmla="*/ 6972 h 10378"/>
                <a:gd name="connsiteX53" fmla="*/ 7525 w 11927"/>
                <a:gd name="connsiteY53" fmla="*/ 6410 h 10378"/>
                <a:gd name="connsiteX54" fmla="*/ 7525 w 11927"/>
                <a:gd name="connsiteY54" fmla="*/ 5849 h 10378"/>
                <a:gd name="connsiteX55" fmla="*/ 7592 w 11927"/>
                <a:gd name="connsiteY55" fmla="*/ 5460 h 10378"/>
                <a:gd name="connsiteX56" fmla="*/ 7795 w 11927"/>
                <a:gd name="connsiteY56" fmla="*/ 5287 h 10378"/>
                <a:gd name="connsiteX57" fmla="*/ 8032 w 11927"/>
                <a:gd name="connsiteY57" fmla="*/ 5159 h 10378"/>
                <a:gd name="connsiteX58" fmla="*/ 8235 w 11927"/>
                <a:gd name="connsiteY58" fmla="*/ 5116 h 10378"/>
                <a:gd name="connsiteX59" fmla="*/ 8335 w 11927"/>
                <a:gd name="connsiteY59" fmla="*/ 5116 h 10378"/>
                <a:gd name="connsiteX60" fmla="*/ 8335 w 11927"/>
                <a:gd name="connsiteY60" fmla="*/ 5116 h 10378"/>
                <a:gd name="connsiteX61" fmla="*/ 8438 w 11927"/>
                <a:gd name="connsiteY61" fmla="*/ 5116 h 10378"/>
                <a:gd name="connsiteX62" fmla="*/ 8639 w 11927"/>
                <a:gd name="connsiteY62" fmla="*/ 5159 h 10378"/>
                <a:gd name="connsiteX63" fmla="*/ 8909 w 11927"/>
                <a:gd name="connsiteY63" fmla="*/ 5287 h 10378"/>
                <a:gd name="connsiteX64" fmla="*/ 9113 w 11927"/>
                <a:gd name="connsiteY64" fmla="*/ 5460 h 10378"/>
                <a:gd name="connsiteX65" fmla="*/ 9213 w 11927"/>
                <a:gd name="connsiteY65" fmla="*/ 5849 h 10378"/>
                <a:gd name="connsiteX66" fmla="*/ 8978 w 11927"/>
                <a:gd name="connsiteY66" fmla="*/ 7790 h 10378"/>
                <a:gd name="connsiteX67" fmla="*/ 8775 w 11927"/>
                <a:gd name="connsiteY67" fmla="*/ 8091 h 10378"/>
                <a:gd name="connsiteX68" fmla="*/ 8978 w 11927"/>
                <a:gd name="connsiteY68" fmla="*/ 8825 h 10378"/>
                <a:gd name="connsiteX69" fmla="*/ 9992 w 11927"/>
                <a:gd name="connsiteY69" fmla="*/ 9126 h 10378"/>
                <a:gd name="connsiteX70" fmla="*/ 9992 w 11927"/>
                <a:gd name="connsiteY70" fmla="*/ 9126 h 10378"/>
                <a:gd name="connsiteX71" fmla="*/ 10058 w 11927"/>
                <a:gd name="connsiteY71" fmla="*/ 9213 h 10378"/>
                <a:gd name="connsiteX72" fmla="*/ 10093 w 11927"/>
                <a:gd name="connsiteY72" fmla="*/ 9256 h 10378"/>
                <a:gd name="connsiteX73" fmla="*/ 10125 w 11927"/>
                <a:gd name="connsiteY7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59 w 11927"/>
                <a:gd name="connsiteY51" fmla="*/ 6972 h 10378"/>
                <a:gd name="connsiteX52" fmla="*/ 7525 w 11927"/>
                <a:gd name="connsiteY52" fmla="*/ 6410 h 10378"/>
                <a:gd name="connsiteX53" fmla="*/ 7525 w 11927"/>
                <a:gd name="connsiteY53" fmla="*/ 5849 h 10378"/>
                <a:gd name="connsiteX54" fmla="*/ 7592 w 11927"/>
                <a:gd name="connsiteY54" fmla="*/ 5460 h 10378"/>
                <a:gd name="connsiteX55" fmla="*/ 7795 w 11927"/>
                <a:gd name="connsiteY55" fmla="*/ 5287 h 10378"/>
                <a:gd name="connsiteX56" fmla="*/ 8032 w 11927"/>
                <a:gd name="connsiteY56" fmla="*/ 5159 h 10378"/>
                <a:gd name="connsiteX57" fmla="*/ 8235 w 11927"/>
                <a:gd name="connsiteY57" fmla="*/ 5116 h 10378"/>
                <a:gd name="connsiteX58" fmla="*/ 8335 w 11927"/>
                <a:gd name="connsiteY58" fmla="*/ 5116 h 10378"/>
                <a:gd name="connsiteX59" fmla="*/ 8335 w 11927"/>
                <a:gd name="connsiteY59" fmla="*/ 5116 h 10378"/>
                <a:gd name="connsiteX60" fmla="*/ 8438 w 11927"/>
                <a:gd name="connsiteY60" fmla="*/ 5116 h 10378"/>
                <a:gd name="connsiteX61" fmla="*/ 8639 w 11927"/>
                <a:gd name="connsiteY61" fmla="*/ 5159 h 10378"/>
                <a:gd name="connsiteX62" fmla="*/ 8909 w 11927"/>
                <a:gd name="connsiteY62" fmla="*/ 5287 h 10378"/>
                <a:gd name="connsiteX63" fmla="*/ 9113 w 11927"/>
                <a:gd name="connsiteY63" fmla="*/ 5460 h 10378"/>
                <a:gd name="connsiteX64" fmla="*/ 9213 w 11927"/>
                <a:gd name="connsiteY64" fmla="*/ 5849 h 10378"/>
                <a:gd name="connsiteX65" fmla="*/ 8978 w 11927"/>
                <a:gd name="connsiteY65" fmla="*/ 7790 h 10378"/>
                <a:gd name="connsiteX66" fmla="*/ 8775 w 11927"/>
                <a:gd name="connsiteY66" fmla="*/ 8091 h 10378"/>
                <a:gd name="connsiteX67" fmla="*/ 8978 w 11927"/>
                <a:gd name="connsiteY67" fmla="*/ 8825 h 10378"/>
                <a:gd name="connsiteX68" fmla="*/ 9992 w 11927"/>
                <a:gd name="connsiteY68" fmla="*/ 9126 h 10378"/>
                <a:gd name="connsiteX69" fmla="*/ 9992 w 11927"/>
                <a:gd name="connsiteY69" fmla="*/ 9126 h 10378"/>
                <a:gd name="connsiteX70" fmla="*/ 10058 w 11927"/>
                <a:gd name="connsiteY70" fmla="*/ 9213 h 10378"/>
                <a:gd name="connsiteX71" fmla="*/ 10093 w 11927"/>
                <a:gd name="connsiteY71" fmla="*/ 9256 h 10378"/>
                <a:gd name="connsiteX72" fmla="*/ 10125 w 11927"/>
                <a:gd name="connsiteY7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59 w 11927"/>
                <a:gd name="connsiteY50" fmla="*/ 6972 h 10378"/>
                <a:gd name="connsiteX51" fmla="*/ 7525 w 11927"/>
                <a:gd name="connsiteY51" fmla="*/ 6410 h 10378"/>
                <a:gd name="connsiteX52" fmla="*/ 7525 w 11927"/>
                <a:gd name="connsiteY52" fmla="*/ 5849 h 10378"/>
                <a:gd name="connsiteX53" fmla="*/ 7592 w 11927"/>
                <a:gd name="connsiteY53" fmla="*/ 5460 h 10378"/>
                <a:gd name="connsiteX54" fmla="*/ 7795 w 11927"/>
                <a:gd name="connsiteY54" fmla="*/ 5287 h 10378"/>
                <a:gd name="connsiteX55" fmla="*/ 8032 w 11927"/>
                <a:gd name="connsiteY55" fmla="*/ 5159 h 10378"/>
                <a:gd name="connsiteX56" fmla="*/ 8235 w 11927"/>
                <a:gd name="connsiteY56" fmla="*/ 5116 h 10378"/>
                <a:gd name="connsiteX57" fmla="*/ 8335 w 11927"/>
                <a:gd name="connsiteY57" fmla="*/ 5116 h 10378"/>
                <a:gd name="connsiteX58" fmla="*/ 8335 w 11927"/>
                <a:gd name="connsiteY58" fmla="*/ 5116 h 10378"/>
                <a:gd name="connsiteX59" fmla="*/ 8438 w 11927"/>
                <a:gd name="connsiteY59" fmla="*/ 5116 h 10378"/>
                <a:gd name="connsiteX60" fmla="*/ 8639 w 11927"/>
                <a:gd name="connsiteY60" fmla="*/ 5159 h 10378"/>
                <a:gd name="connsiteX61" fmla="*/ 8909 w 11927"/>
                <a:gd name="connsiteY61" fmla="*/ 5287 h 10378"/>
                <a:gd name="connsiteX62" fmla="*/ 9113 w 11927"/>
                <a:gd name="connsiteY62" fmla="*/ 5460 h 10378"/>
                <a:gd name="connsiteX63" fmla="*/ 9213 w 11927"/>
                <a:gd name="connsiteY63" fmla="*/ 5849 h 10378"/>
                <a:gd name="connsiteX64" fmla="*/ 8978 w 11927"/>
                <a:gd name="connsiteY64" fmla="*/ 7790 h 10378"/>
                <a:gd name="connsiteX65" fmla="*/ 8775 w 11927"/>
                <a:gd name="connsiteY65" fmla="*/ 8091 h 10378"/>
                <a:gd name="connsiteX66" fmla="*/ 8978 w 11927"/>
                <a:gd name="connsiteY66" fmla="*/ 8825 h 10378"/>
                <a:gd name="connsiteX67" fmla="*/ 9992 w 11927"/>
                <a:gd name="connsiteY67" fmla="*/ 9126 h 10378"/>
                <a:gd name="connsiteX68" fmla="*/ 9992 w 11927"/>
                <a:gd name="connsiteY68" fmla="*/ 9126 h 10378"/>
                <a:gd name="connsiteX69" fmla="*/ 10058 w 11927"/>
                <a:gd name="connsiteY69" fmla="*/ 9213 h 10378"/>
                <a:gd name="connsiteX70" fmla="*/ 10093 w 11927"/>
                <a:gd name="connsiteY70" fmla="*/ 9256 h 10378"/>
                <a:gd name="connsiteX71" fmla="*/ 10125 w 11927"/>
                <a:gd name="connsiteY7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6410 h 10378"/>
                <a:gd name="connsiteX51" fmla="*/ 7525 w 11927"/>
                <a:gd name="connsiteY51" fmla="*/ 5849 h 10378"/>
                <a:gd name="connsiteX52" fmla="*/ 7592 w 11927"/>
                <a:gd name="connsiteY52" fmla="*/ 5460 h 10378"/>
                <a:gd name="connsiteX53" fmla="*/ 7795 w 11927"/>
                <a:gd name="connsiteY53" fmla="*/ 5287 h 10378"/>
                <a:gd name="connsiteX54" fmla="*/ 8032 w 11927"/>
                <a:gd name="connsiteY54" fmla="*/ 5159 h 10378"/>
                <a:gd name="connsiteX55" fmla="*/ 8235 w 11927"/>
                <a:gd name="connsiteY55" fmla="*/ 5116 h 10378"/>
                <a:gd name="connsiteX56" fmla="*/ 8335 w 11927"/>
                <a:gd name="connsiteY56" fmla="*/ 5116 h 10378"/>
                <a:gd name="connsiteX57" fmla="*/ 8335 w 11927"/>
                <a:gd name="connsiteY57" fmla="*/ 5116 h 10378"/>
                <a:gd name="connsiteX58" fmla="*/ 8438 w 11927"/>
                <a:gd name="connsiteY58" fmla="*/ 5116 h 10378"/>
                <a:gd name="connsiteX59" fmla="*/ 8639 w 11927"/>
                <a:gd name="connsiteY59" fmla="*/ 5159 h 10378"/>
                <a:gd name="connsiteX60" fmla="*/ 8909 w 11927"/>
                <a:gd name="connsiteY60" fmla="*/ 5287 h 10378"/>
                <a:gd name="connsiteX61" fmla="*/ 9113 w 11927"/>
                <a:gd name="connsiteY61" fmla="*/ 5460 h 10378"/>
                <a:gd name="connsiteX62" fmla="*/ 9213 w 11927"/>
                <a:gd name="connsiteY62" fmla="*/ 5849 h 10378"/>
                <a:gd name="connsiteX63" fmla="*/ 8978 w 11927"/>
                <a:gd name="connsiteY63" fmla="*/ 7790 h 10378"/>
                <a:gd name="connsiteX64" fmla="*/ 8775 w 11927"/>
                <a:gd name="connsiteY64" fmla="*/ 8091 h 10378"/>
                <a:gd name="connsiteX65" fmla="*/ 8978 w 11927"/>
                <a:gd name="connsiteY65" fmla="*/ 8825 h 10378"/>
                <a:gd name="connsiteX66" fmla="*/ 9992 w 11927"/>
                <a:gd name="connsiteY66" fmla="*/ 9126 h 10378"/>
                <a:gd name="connsiteX67" fmla="*/ 9992 w 11927"/>
                <a:gd name="connsiteY67" fmla="*/ 9126 h 10378"/>
                <a:gd name="connsiteX68" fmla="*/ 10058 w 11927"/>
                <a:gd name="connsiteY68" fmla="*/ 9213 h 10378"/>
                <a:gd name="connsiteX69" fmla="*/ 10093 w 11927"/>
                <a:gd name="connsiteY69" fmla="*/ 9256 h 10378"/>
                <a:gd name="connsiteX70" fmla="*/ 10125 w 11927"/>
                <a:gd name="connsiteY7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7795 w 11927"/>
                <a:gd name="connsiteY52" fmla="*/ 5287 h 10378"/>
                <a:gd name="connsiteX53" fmla="*/ 8032 w 11927"/>
                <a:gd name="connsiteY53" fmla="*/ 5159 h 10378"/>
                <a:gd name="connsiteX54" fmla="*/ 8235 w 11927"/>
                <a:gd name="connsiteY54" fmla="*/ 5116 h 10378"/>
                <a:gd name="connsiteX55" fmla="*/ 8335 w 11927"/>
                <a:gd name="connsiteY55" fmla="*/ 5116 h 10378"/>
                <a:gd name="connsiteX56" fmla="*/ 8335 w 11927"/>
                <a:gd name="connsiteY56" fmla="*/ 5116 h 10378"/>
                <a:gd name="connsiteX57" fmla="*/ 8438 w 11927"/>
                <a:gd name="connsiteY57" fmla="*/ 5116 h 10378"/>
                <a:gd name="connsiteX58" fmla="*/ 8639 w 11927"/>
                <a:gd name="connsiteY58" fmla="*/ 5159 h 10378"/>
                <a:gd name="connsiteX59" fmla="*/ 8909 w 11927"/>
                <a:gd name="connsiteY59" fmla="*/ 5287 h 10378"/>
                <a:gd name="connsiteX60" fmla="*/ 9113 w 11927"/>
                <a:gd name="connsiteY60" fmla="*/ 5460 h 10378"/>
                <a:gd name="connsiteX61" fmla="*/ 9213 w 11927"/>
                <a:gd name="connsiteY61" fmla="*/ 5849 h 10378"/>
                <a:gd name="connsiteX62" fmla="*/ 8978 w 11927"/>
                <a:gd name="connsiteY62" fmla="*/ 7790 h 10378"/>
                <a:gd name="connsiteX63" fmla="*/ 8775 w 11927"/>
                <a:gd name="connsiteY63" fmla="*/ 8091 h 10378"/>
                <a:gd name="connsiteX64" fmla="*/ 8978 w 11927"/>
                <a:gd name="connsiteY64" fmla="*/ 8825 h 10378"/>
                <a:gd name="connsiteX65" fmla="*/ 9992 w 11927"/>
                <a:gd name="connsiteY65" fmla="*/ 9126 h 10378"/>
                <a:gd name="connsiteX66" fmla="*/ 9992 w 11927"/>
                <a:gd name="connsiteY66" fmla="*/ 9126 h 10378"/>
                <a:gd name="connsiteX67" fmla="*/ 10058 w 11927"/>
                <a:gd name="connsiteY67" fmla="*/ 9213 h 10378"/>
                <a:gd name="connsiteX68" fmla="*/ 10093 w 11927"/>
                <a:gd name="connsiteY68" fmla="*/ 9256 h 10378"/>
                <a:gd name="connsiteX69" fmla="*/ 10125 w 11927"/>
                <a:gd name="connsiteY6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032 w 11927"/>
                <a:gd name="connsiteY52" fmla="*/ 5159 h 10378"/>
                <a:gd name="connsiteX53" fmla="*/ 8235 w 11927"/>
                <a:gd name="connsiteY53" fmla="*/ 5116 h 10378"/>
                <a:gd name="connsiteX54" fmla="*/ 8335 w 11927"/>
                <a:gd name="connsiteY54" fmla="*/ 5116 h 10378"/>
                <a:gd name="connsiteX55" fmla="*/ 8335 w 11927"/>
                <a:gd name="connsiteY55" fmla="*/ 5116 h 10378"/>
                <a:gd name="connsiteX56" fmla="*/ 8438 w 11927"/>
                <a:gd name="connsiteY56" fmla="*/ 5116 h 10378"/>
                <a:gd name="connsiteX57" fmla="*/ 8639 w 11927"/>
                <a:gd name="connsiteY57" fmla="*/ 5159 h 10378"/>
                <a:gd name="connsiteX58" fmla="*/ 8909 w 11927"/>
                <a:gd name="connsiteY58" fmla="*/ 5287 h 10378"/>
                <a:gd name="connsiteX59" fmla="*/ 9113 w 11927"/>
                <a:gd name="connsiteY59" fmla="*/ 5460 h 10378"/>
                <a:gd name="connsiteX60" fmla="*/ 9213 w 11927"/>
                <a:gd name="connsiteY60" fmla="*/ 5849 h 10378"/>
                <a:gd name="connsiteX61" fmla="*/ 8978 w 11927"/>
                <a:gd name="connsiteY61" fmla="*/ 7790 h 10378"/>
                <a:gd name="connsiteX62" fmla="*/ 8775 w 11927"/>
                <a:gd name="connsiteY62" fmla="*/ 8091 h 10378"/>
                <a:gd name="connsiteX63" fmla="*/ 8978 w 11927"/>
                <a:gd name="connsiteY63" fmla="*/ 8825 h 10378"/>
                <a:gd name="connsiteX64" fmla="*/ 9992 w 11927"/>
                <a:gd name="connsiteY64" fmla="*/ 9126 h 10378"/>
                <a:gd name="connsiteX65" fmla="*/ 9992 w 11927"/>
                <a:gd name="connsiteY65" fmla="*/ 9126 h 10378"/>
                <a:gd name="connsiteX66" fmla="*/ 10058 w 11927"/>
                <a:gd name="connsiteY66" fmla="*/ 9213 h 10378"/>
                <a:gd name="connsiteX67" fmla="*/ 10093 w 11927"/>
                <a:gd name="connsiteY67" fmla="*/ 9256 h 10378"/>
                <a:gd name="connsiteX68" fmla="*/ 10125 w 11927"/>
                <a:gd name="connsiteY6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639 w 11927"/>
                <a:gd name="connsiteY56" fmla="*/ 5159 h 10378"/>
                <a:gd name="connsiteX57" fmla="*/ 8909 w 11927"/>
                <a:gd name="connsiteY57" fmla="*/ 5287 h 10378"/>
                <a:gd name="connsiteX58" fmla="*/ 9113 w 11927"/>
                <a:gd name="connsiteY58" fmla="*/ 5460 h 10378"/>
                <a:gd name="connsiteX59" fmla="*/ 9213 w 11927"/>
                <a:gd name="connsiteY59" fmla="*/ 5849 h 10378"/>
                <a:gd name="connsiteX60" fmla="*/ 8978 w 11927"/>
                <a:gd name="connsiteY60" fmla="*/ 7790 h 10378"/>
                <a:gd name="connsiteX61" fmla="*/ 8775 w 11927"/>
                <a:gd name="connsiteY61" fmla="*/ 8091 h 10378"/>
                <a:gd name="connsiteX62" fmla="*/ 8978 w 11927"/>
                <a:gd name="connsiteY62" fmla="*/ 8825 h 10378"/>
                <a:gd name="connsiteX63" fmla="*/ 9992 w 11927"/>
                <a:gd name="connsiteY63" fmla="*/ 9126 h 10378"/>
                <a:gd name="connsiteX64" fmla="*/ 9992 w 11927"/>
                <a:gd name="connsiteY64" fmla="*/ 9126 h 10378"/>
                <a:gd name="connsiteX65" fmla="*/ 10058 w 11927"/>
                <a:gd name="connsiteY65" fmla="*/ 9213 h 10378"/>
                <a:gd name="connsiteX66" fmla="*/ 10093 w 11927"/>
                <a:gd name="connsiteY66" fmla="*/ 9256 h 10378"/>
                <a:gd name="connsiteX67" fmla="*/ 10125 w 11927"/>
                <a:gd name="connsiteY6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909 w 11927"/>
                <a:gd name="connsiteY56" fmla="*/ 5287 h 10378"/>
                <a:gd name="connsiteX57" fmla="*/ 9113 w 11927"/>
                <a:gd name="connsiteY57" fmla="*/ 5460 h 10378"/>
                <a:gd name="connsiteX58" fmla="*/ 9213 w 11927"/>
                <a:gd name="connsiteY58" fmla="*/ 5849 h 10378"/>
                <a:gd name="connsiteX59" fmla="*/ 8978 w 11927"/>
                <a:gd name="connsiteY59" fmla="*/ 7790 h 10378"/>
                <a:gd name="connsiteX60" fmla="*/ 8775 w 11927"/>
                <a:gd name="connsiteY60" fmla="*/ 8091 h 10378"/>
                <a:gd name="connsiteX61" fmla="*/ 8978 w 11927"/>
                <a:gd name="connsiteY61" fmla="*/ 8825 h 10378"/>
                <a:gd name="connsiteX62" fmla="*/ 9992 w 11927"/>
                <a:gd name="connsiteY62" fmla="*/ 9126 h 10378"/>
                <a:gd name="connsiteX63" fmla="*/ 9992 w 11927"/>
                <a:gd name="connsiteY63" fmla="*/ 9126 h 10378"/>
                <a:gd name="connsiteX64" fmla="*/ 10058 w 11927"/>
                <a:gd name="connsiteY64" fmla="*/ 9213 h 10378"/>
                <a:gd name="connsiteX65" fmla="*/ 10093 w 11927"/>
                <a:gd name="connsiteY65" fmla="*/ 9256 h 10378"/>
                <a:gd name="connsiteX66" fmla="*/ 10125 w 11927"/>
                <a:gd name="connsiteY6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9113 w 11927"/>
                <a:gd name="connsiteY56" fmla="*/ 5460 h 10378"/>
                <a:gd name="connsiteX57" fmla="*/ 9213 w 11927"/>
                <a:gd name="connsiteY57" fmla="*/ 5849 h 10378"/>
                <a:gd name="connsiteX58" fmla="*/ 8978 w 11927"/>
                <a:gd name="connsiteY58" fmla="*/ 7790 h 10378"/>
                <a:gd name="connsiteX59" fmla="*/ 8775 w 11927"/>
                <a:gd name="connsiteY59" fmla="*/ 8091 h 10378"/>
                <a:gd name="connsiteX60" fmla="*/ 8978 w 11927"/>
                <a:gd name="connsiteY60" fmla="*/ 8825 h 10378"/>
                <a:gd name="connsiteX61" fmla="*/ 9992 w 11927"/>
                <a:gd name="connsiteY61" fmla="*/ 9126 h 10378"/>
                <a:gd name="connsiteX62" fmla="*/ 9992 w 11927"/>
                <a:gd name="connsiteY62" fmla="*/ 9126 h 10378"/>
                <a:gd name="connsiteX63" fmla="*/ 10058 w 11927"/>
                <a:gd name="connsiteY63" fmla="*/ 9213 h 10378"/>
                <a:gd name="connsiteX64" fmla="*/ 10093 w 11927"/>
                <a:gd name="connsiteY64" fmla="*/ 9256 h 10378"/>
                <a:gd name="connsiteX65" fmla="*/ 10125 w 11927"/>
                <a:gd name="connsiteY6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9113 w 11927"/>
                <a:gd name="connsiteY55" fmla="*/ 5460 h 10378"/>
                <a:gd name="connsiteX56" fmla="*/ 9213 w 11927"/>
                <a:gd name="connsiteY56" fmla="*/ 5849 h 10378"/>
                <a:gd name="connsiteX57" fmla="*/ 8978 w 11927"/>
                <a:gd name="connsiteY57" fmla="*/ 7790 h 10378"/>
                <a:gd name="connsiteX58" fmla="*/ 8775 w 11927"/>
                <a:gd name="connsiteY58" fmla="*/ 8091 h 10378"/>
                <a:gd name="connsiteX59" fmla="*/ 8978 w 11927"/>
                <a:gd name="connsiteY59" fmla="*/ 8825 h 10378"/>
                <a:gd name="connsiteX60" fmla="*/ 9992 w 11927"/>
                <a:gd name="connsiteY60" fmla="*/ 9126 h 10378"/>
                <a:gd name="connsiteX61" fmla="*/ 9992 w 11927"/>
                <a:gd name="connsiteY61" fmla="*/ 9126 h 10378"/>
                <a:gd name="connsiteX62" fmla="*/ 10058 w 11927"/>
                <a:gd name="connsiteY62" fmla="*/ 9213 h 10378"/>
                <a:gd name="connsiteX63" fmla="*/ 10093 w 11927"/>
                <a:gd name="connsiteY63" fmla="*/ 9256 h 10378"/>
                <a:gd name="connsiteX64" fmla="*/ 10125 w 11927"/>
                <a:gd name="connsiteY6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9113 w 11927"/>
                <a:gd name="connsiteY54" fmla="*/ 5460 h 10378"/>
                <a:gd name="connsiteX55" fmla="*/ 9213 w 11927"/>
                <a:gd name="connsiteY55" fmla="*/ 5849 h 10378"/>
                <a:gd name="connsiteX56" fmla="*/ 8978 w 11927"/>
                <a:gd name="connsiteY56" fmla="*/ 7790 h 10378"/>
                <a:gd name="connsiteX57" fmla="*/ 8775 w 11927"/>
                <a:gd name="connsiteY57" fmla="*/ 8091 h 10378"/>
                <a:gd name="connsiteX58" fmla="*/ 8978 w 11927"/>
                <a:gd name="connsiteY58" fmla="*/ 8825 h 10378"/>
                <a:gd name="connsiteX59" fmla="*/ 9992 w 11927"/>
                <a:gd name="connsiteY59" fmla="*/ 9126 h 10378"/>
                <a:gd name="connsiteX60" fmla="*/ 9992 w 11927"/>
                <a:gd name="connsiteY60" fmla="*/ 9126 h 10378"/>
                <a:gd name="connsiteX61" fmla="*/ 10058 w 11927"/>
                <a:gd name="connsiteY61" fmla="*/ 9213 h 10378"/>
                <a:gd name="connsiteX62" fmla="*/ 10093 w 11927"/>
                <a:gd name="connsiteY62" fmla="*/ 9256 h 10378"/>
                <a:gd name="connsiteX63" fmla="*/ 10125 w 11927"/>
                <a:gd name="connsiteY6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334 h 10378"/>
                <a:gd name="connsiteX42" fmla="*/ 8134 w 11927"/>
                <a:gd name="connsiteY42" fmla="*/ 10334 h 10378"/>
                <a:gd name="connsiteX43" fmla="*/ 8134 w 11927"/>
                <a:gd name="connsiteY43" fmla="*/ 9774 h 10378"/>
                <a:gd name="connsiteX44" fmla="*/ 7998 w 11927"/>
                <a:gd name="connsiteY44" fmla="*/ 9256 h 10378"/>
                <a:gd name="connsiteX45" fmla="*/ 7155 w 11927"/>
                <a:gd name="connsiteY45" fmla="*/ 8998 h 10378"/>
                <a:gd name="connsiteX46" fmla="*/ 7693 w 11927"/>
                <a:gd name="connsiteY46" fmla="*/ 8825 h 10378"/>
                <a:gd name="connsiteX47" fmla="*/ 7964 w 11927"/>
                <a:gd name="connsiteY47" fmla="*/ 8091 h 10378"/>
                <a:gd name="connsiteX48" fmla="*/ 7693 w 11927"/>
                <a:gd name="connsiteY48" fmla="*/ 7790 h 10378"/>
                <a:gd name="connsiteX49" fmla="*/ 7525 w 11927"/>
                <a:gd name="connsiteY49" fmla="*/ 5849 h 10378"/>
                <a:gd name="connsiteX50" fmla="*/ 7592 w 11927"/>
                <a:gd name="connsiteY50" fmla="*/ 5460 h 10378"/>
                <a:gd name="connsiteX51" fmla="*/ 8335 w 11927"/>
                <a:gd name="connsiteY51" fmla="*/ 5116 h 10378"/>
                <a:gd name="connsiteX52" fmla="*/ 9113 w 11927"/>
                <a:gd name="connsiteY52" fmla="*/ 5460 h 10378"/>
                <a:gd name="connsiteX53" fmla="*/ 9213 w 11927"/>
                <a:gd name="connsiteY53" fmla="*/ 5849 h 10378"/>
                <a:gd name="connsiteX54" fmla="*/ 8978 w 11927"/>
                <a:gd name="connsiteY54" fmla="*/ 7790 h 10378"/>
                <a:gd name="connsiteX55" fmla="*/ 8775 w 11927"/>
                <a:gd name="connsiteY55" fmla="*/ 8091 h 10378"/>
                <a:gd name="connsiteX56" fmla="*/ 8978 w 11927"/>
                <a:gd name="connsiteY56" fmla="*/ 8825 h 10378"/>
                <a:gd name="connsiteX57" fmla="*/ 9992 w 11927"/>
                <a:gd name="connsiteY57" fmla="*/ 9126 h 10378"/>
                <a:gd name="connsiteX58" fmla="*/ 9992 w 11927"/>
                <a:gd name="connsiteY58" fmla="*/ 9126 h 10378"/>
                <a:gd name="connsiteX59" fmla="*/ 10058 w 11927"/>
                <a:gd name="connsiteY59" fmla="*/ 9213 h 10378"/>
                <a:gd name="connsiteX60" fmla="*/ 10093 w 11927"/>
                <a:gd name="connsiteY60" fmla="*/ 9256 h 10378"/>
                <a:gd name="connsiteX61" fmla="*/ 10125 w 11927"/>
                <a:gd name="connsiteY6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10334 h 10378"/>
                <a:gd name="connsiteX41" fmla="*/ 8134 w 11927"/>
                <a:gd name="connsiteY41" fmla="*/ 10334 h 10378"/>
                <a:gd name="connsiteX42" fmla="*/ 8134 w 11927"/>
                <a:gd name="connsiteY42" fmla="*/ 9774 h 10378"/>
                <a:gd name="connsiteX43" fmla="*/ 7998 w 11927"/>
                <a:gd name="connsiteY43" fmla="*/ 9256 h 10378"/>
                <a:gd name="connsiteX44" fmla="*/ 7155 w 11927"/>
                <a:gd name="connsiteY44" fmla="*/ 8998 h 10378"/>
                <a:gd name="connsiteX45" fmla="*/ 7693 w 11927"/>
                <a:gd name="connsiteY45" fmla="*/ 8825 h 10378"/>
                <a:gd name="connsiteX46" fmla="*/ 7964 w 11927"/>
                <a:gd name="connsiteY46" fmla="*/ 8091 h 10378"/>
                <a:gd name="connsiteX47" fmla="*/ 7693 w 11927"/>
                <a:gd name="connsiteY47" fmla="*/ 7790 h 10378"/>
                <a:gd name="connsiteX48" fmla="*/ 7525 w 11927"/>
                <a:gd name="connsiteY48" fmla="*/ 5849 h 10378"/>
                <a:gd name="connsiteX49" fmla="*/ 7592 w 11927"/>
                <a:gd name="connsiteY49" fmla="*/ 5460 h 10378"/>
                <a:gd name="connsiteX50" fmla="*/ 8335 w 11927"/>
                <a:gd name="connsiteY50" fmla="*/ 5116 h 10378"/>
                <a:gd name="connsiteX51" fmla="*/ 9113 w 11927"/>
                <a:gd name="connsiteY51" fmla="*/ 5460 h 10378"/>
                <a:gd name="connsiteX52" fmla="*/ 9213 w 11927"/>
                <a:gd name="connsiteY52" fmla="*/ 5849 h 10378"/>
                <a:gd name="connsiteX53" fmla="*/ 8978 w 11927"/>
                <a:gd name="connsiteY53" fmla="*/ 7790 h 10378"/>
                <a:gd name="connsiteX54" fmla="*/ 8775 w 11927"/>
                <a:gd name="connsiteY54" fmla="*/ 8091 h 10378"/>
                <a:gd name="connsiteX55" fmla="*/ 8978 w 11927"/>
                <a:gd name="connsiteY55" fmla="*/ 8825 h 10378"/>
                <a:gd name="connsiteX56" fmla="*/ 9992 w 11927"/>
                <a:gd name="connsiteY56" fmla="*/ 9126 h 10378"/>
                <a:gd name="connsiteX57" fmla="*/ 9992 w 11927"/>
                <a:gd name="connsiteY57" fmla="*/ 9126 h 10378"/>
                <a:gd name="connsiteX58" fmla="*/ 10058 w 11927"/>
                <a:gd name="connsiteY58" fmla="*/ 9213 h 10378"/>
                <a:gd name="connsiteX59" fmla="*/ 10093 w 11927"/>
                <a:gd name="connsiteY59" fmla="*/ 9256 h 10378"/>
                <a:gd name="connsiteX60" fmla="*/ 10125 w 11927"/>
                <a:gd name="connsiteY6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97 w 11927"/>
                <a:gd name="connsiteY38" fmla="*/ 9774 h 10378"/>
                <a:gd name="connsiteX39" fmla="*/ 7964 w 11927"/>
                <a:gd name="connsiteY39" fmla="*/ 10334 h 10378"/>
                <a:gd name="connsiteX40" fmla="*/ 8134 w 11927"/>
                <a:gd name="connsiteY40" fmla="*/ 10334 h 10378"/>
                <a:gd name="connsiteX41" fmla="*/ 8134 w 11927"/>
                <a:gd name="connsiteY41" fmla="*/ 9774 h 10378"/>
                <a:gd name="connsiteX42" fmla="*/ 7998 w 11927"/>
                <a:gd name="connsiteY42" fmla="*/ 9256 h 10378"/>
                <a:gd name="connsiteX43" fmla="*/ 7155 w 11927"/>
                <a:gd name="connsiteY43" fmla="*/ 8998 h 10378"/>
                <a:gd name="connsiteX44" fmla="*/ 7693 w 11927"/>
                <a:gd name="connsiteY44" fmla="*/ 8825 h 10378"/>
                <a:gd name="connsiteX45" fmla="*/ 7964 w 11927"/>
                <a:gd name="connsiteY45" fmla="*/ 8091 h 10378"/>
                <a:gd name="connsiteX46" fmla="*/ 7693 w 11927"/>
                <a:gd name="connsiteY46" fmla="*/ 7790 h 10378"/>
                <a:gd name="connsiteX47" fmla="*/ 7525 w 11927"/>
                <a:gd name="connsiteY47" fmla="*/ 5849 h 10378"/>
                <a:gd name="connsiteX48" fmla="*/ 7592 w 11927"/>
                <a:gd name="connsiteY48" fmla="*/ 5460 h 10378"/>
                <a:gd name="connsiteX49" fmla="*/ 8335 w 11927"/>
                <a:gd name="connsiteY49" fmla="*/ 5116 h 10378"/>
                <a:gd name="connsiteX50" fmla="*/ 9113 w 11927"/>
                <a:gd name="connsiteY50" fmla="*/ 5460 h 10378"/>
                <a:gd name="connsiteX51" fmla="*/ 9213 w 11927"/>
                <a:gd name="connsiteY51" fmla="*/ 5849 h 10378"/>
                <a:gd name="connsiteX52" fmla="*/ 8978 w 11927"/>
                <a:gd name="connsiteY52" fmla="*/ 7790 h 10378"/>
                <a:gd name="connsiteX53" fmla="*/ 8775 w 11927"/>
                <a:gd name="connsiteY53" fmla="*/ 8091 h 10378"/>
                <a:gd name="connsiteX54" fmla="*/ 8978 w 11927"/>
                <a:gd name="connsiteY54" fmla="*/ 8825 h 10378"/>
                <a:gd name="connsiteX55" fmla="*/ 9992 w 11927"/>
                <a:gd name="connsiteY55" fmla="*/ 9126 h 10378"/>
                <a:gd name="connsiteX56" fmla="*/ 9992 w 11927"/>
                <a:gd name="connsiteY56" fmla="*/ 9126 h 10378"/>
                <a:gd name="connsiteX57" fmla="*/ 10058 w 11927"/>
                <a:gd name="connsiteY57" fmla="*/ 9213 h 10378"/>
                <a:gd name="connsiteX58" fmla="*/ 10093 w 11927"/>
                <a:gd name="connsiteY58" fmla="*/ 9256 h 10378"/>
                <a:gd name="connsiteX59" fmla="*/ 10125 w 11927"/>
                <a:gd name="connsiteY5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897 w 11927"/>
                <a:gd name="connsiteY37" fmla="*/ 9774 h 10378"/>
                <a:gd name="connsiteX38" fmla="*/ 7964 w 11927"/>
                <a:gd name="connsiteY38" fmla="*/ 10334 h 10378"/>
                <a:gd name="connsiteX39" fmla="*/ 8134 w 11927"/>
                <a:gd name="connsiteY39" fmla="*/ 10334 h 10378"/>
                <a:gd name="connsiteX40" fmla="*/ 8134 w 11927"/>
                <a:gd name="connsiteY40" fmla="*/ 9774 h 10378"/>
                <a:gd name="connsiteX41" fmla="*/ 7998 w 11927"/>
                <a:gd name="connsiteY41" fmla="*/ 9256 h 10378"/>
                <a:gd name="connsiteX42" fmla="*/ 7155 w 11927"/>
                <a:gd name="connsiteY42" fmla="*/ 8998 h 10378"/>
                <a:gd name="connsiteX43" fmla="*/ 7693 w 11927"/>
                <a:gd name="connsiteY43" fmla="*/ 8825 h 10378"/>
                <a:gd name="connsiteX44" fmla="*/ 7964 w 11927"/>
                <a:gd name="connsiteY44" fmla="*/ 8091 h 10378"/>
                <a:gd name="connsiteX45" fmla="*/ 7693 w 11927"/>
                <a:gd name="connsiteY45" fmla="*/ 7790 h 10378"/>
                <a:gd name="connsiteX46" fmla="*/ 7525 w 11927"/>
                <a:gd name="connsiteY46" fmla="*/ 5849 h 10378"/>
                <a:gd name="connsiteX47" fmla="*/ 7592 w 11927"/>
                <a:gd name="connsiteY47" fmla="*/ 5460 h 10378"/>
                <a:gd name="connsiteX48" fmla="*/ 8335 w 11927"/>
                <a:gd name="connsiteY48" fmla="*/ 5116 h 10378"/>
                <a:gd name="connsiteX49" fmla="*/ 9113 w 11927"/>
                <a:gd name="connsiteY49" fmla="*/ 5460 h 10378"/>
                <a:gd name="connsiteX50" fmla="*/ 9213 w 11927"/>
                <a:gd name="connsiteY50" fmla="*/ 5849 h 10378"/>
                <a:gd name="connsiteX51" fmla="*/ 8978 w 11927"/>
                <a:gd name="connsiteY51" fmla="*/ 7790 h 10378"/>
                <a:gd name="connsiteX52" fmla="*/ 8775 w 11927"/>
                <a:gd name="connsiteY52" fmla="*/ 8091 h 10378"/>
                <a:gd name="connsiteX53" fmla="*/ 8978 w 11927"/>
                <a:gd name="connsiteY53" fmla="*/ 8825 h 10378"/>
                <a:gd name="connsiteX54" fmla="*/ 9992 w 11927"/>
                <a:gd name="connsiteY54" fmla="*/ 9126 h 10378"/>
                <a:gd name="connsiteX55" fmla="*/ 9992 w 11927"/>
                <a:gd name="connsiteY55" fmla="*/ 9126 h 10378"/>
                <a:gd name="connsiteX56" fmla="*/ 10058 w 11927"/>
                <a:gd name="connsiteY56" fmla="*/ 9213 h 10378"/>
                <a:gd name="connsiteX57" fmla="*/ 10093 w 11927"/>
                <a:gd name="connsiteY57" fmla="*/ 9256 h 10378"/>
                <a:gd name="connsiteX58" fmla="*/ 10125 w 11927"/>
                <a:gd name="connsiteY5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3743 w 11927"/>
                <a:gd name="connsiteY12" fmla="*/ 5287 h 10378"/>
                <a:gd name="connsiteX13" fmla="*/ 4046 w 11927"/>
                <a:gd name="connsiteY13" fmla="*/ 5849 h 10378"/>
                <a:gd name="connsiteX14" fmla="*/ 3910 w 11927"/>
                <a:gd name="connsiteY14" fmla="*/ 7575 h 10378"/>
                <a:gd name="connsiteX15" fmla="*/ 3676 w 11927"/>
                <a:gd name="connsiteY15" fmla="*/ 8091 h 10378"/>
                <a:gd name="connsiteX16" fmla="*/ 3844 w 11927"/>
                <a:gd name="connsiteY16" fmla="*/ 8825 h 10378"/>
                <a:gd name="connsiteX17" fmla="*/ 4384 w 11927"/>
                <a:gd name="connsiteY17" fmla="*/ 8998 h 10378"/>
                <a:gd name="connsiteX18" fmla="*/ 3608 w 11927"/>
                <a:gd name="connsiteY18" fmla="*/ 9256 h 10378"/>
                <a:gd name="connsiteX19" fmla="*/ 3574 w 11927"/>
                <a:gd name="connsiteY19" fmla="*/ 9256 h 10378"/>
                <a:gd name="connsiteX20" fmla="*/ 3406 w 11927"/>
                <a:gd name="connsiteY20" fmla="*/ 9774 h 10378"/>
                <a:gd name="connsiteX21" fmla="*/ 3406 w 11927"/>
                <a:gd name="connsiteY21" fmla="*/ 10378 h 10378"/>
                <a:gd name="connsiteX22" fmla="*/ 3676 w 11927"/>
                <a:gd name="connsiteY22" fmla="*/ 10378 h 10378"/>
                <a:gd name="connsiteX23" fmla="*/ 3676 w 11927"/>
                <a:gd name="connsiteY23" fmla="*/ 9948 h 10378"/>
                <a:gd name="connsiteX24" fmla="*/ 3809 w 11927"/>
                <a:gd name="connsiteY24" fmla="*/ 9473 h 10378"/>
                <a:gd name="connsiteX25" fmla="*/ 5025 w 11927"/>
                <a:gd name="connsiteY25" fmla="*/ 9084 h 10378"/>
                <a:gd name="connsiteX26" fmla="*/ 5263 w 11927"/>
                <a:gd name="connsiteY26" fmla="*/ 8221 h 10378"/>
                <a:gd name="connsiteX27" fmla="*/ 5060 w 11927"/>
                <a:gd name="connsiteY27" fmla="*/ 7962 h 10378"/>
                <a:gd name="connsiteX28" fmla="*/ 4823 w 11927"/>
                <a:gd name="connsiteY28" fmla="*/ 5159 h 10378"/>
                <a:gd name="connsiteX29" fmla="*/ 5802 w 11927"/>
                <a:gd name="connsiteY29" fmla="*/ 4572 h 10378"/>
                <a:gd name="connsiteX30" fmla="*/ 6714 w 11927"/>
                <a:gd name="connsiteY30" fmla="*/ 5159 h 10378"/>
                <a:gd name="connsiteX31" fmla="*/ 6478 w 11927"/>
                <a:gd name="connsiteY31" fmla="*/ 7962 h 10378"/>
                <a:gd name="connsiteX32" fmla="*/ 6275 w 11927"/>
                <a:gd name="connsiteY32" fmla="*/ 8221 h 10378"/>
                <a:gd name="connsiteX33" fmla="*/ 6544 w 11927"/>
                <a:gd name="connsiteY33" fmla="*/ 9084 h 10378"/>
                <a:gd name="connsiteX34" fmla="*/ 7762 w 11927"/>
                <a:gd name="connsiteY34" fmla="*/ 9473 h 10378"/>
                <a:gd name="connsiteX35" fmla="*/ 7762 w 11927"/>
                <a:gd name="connsiteY35" fmla="*/ 9516 h 10378"/>
                <a:gd name="connsiteX36" fmla="*/ 7897 w 11927"/>
                <a:gd name="connsiteY36" fmla="*/ 9774 h 10378"/>
                <a:gd name="connsiteX37" fmla="*/ 7964 w 11927"/>
                <a:gd name="connsiteY37" fmla="*/ 10334 h 10378"/>
                <a:gd name="connsiteX38" fmla="*/ 8134 w 11927"/>
                <a:gd name="connsiteY38" fmla="*/ 10334 h 10378"/>
                <a:gd name="connsiteX39" fmla="*/ 8134 w 11927"/>
                <a:gd name="connsiteY39" fmla="*/ 9774 h 10378"/>
                <a:gd name="connsiteX40" fmla="*/ 7998 w 11927"/>
                <a:gd name="connsiteY40" fmla="*/ 9256 h 10378"/>
                <a:gd name="connsiteX41" fmla="*/ 7155 w 11927"/>
                <a:gd name="connsiteY41" fmla="*/ 8998 h 10378"/>
                <a:gd name="connsiteX42" fmla="*/ 7693 w 11927"/>
                <a:gd name="connsiteY42" fmla="*/ 8825 h 10378"/>
                <a:gd name="connsiteX43" fmla="*/ 7964 w 11927"/>
                <a:gd name="connsiteY43" fmla="*/ 8091 h 10378"/>
                <a:gd name="connsiteX44" fmla="*/ 7693 w 11927"/>
                <a:gd name="connsiteY44" fmla="*/ 7790 h 10378"/>
                <a:gd name="connsiteX45" fmla="*/ 7525 w 11927"/>
                <a:gd name="connsiteY45" fmla="*/ 5849 h 10378"/>
                <a:gd name="connsiteX46" fmla="*/ 7592 w 11927"/>
                <a:gd name="connsiteY46" fmla="*/ 5460 h 10378"/>
                <a:gd name="connsiteX47" fmla="*/ 8335 w 11927"/>
                <a:gd name="connsiteY47" fmla="*/ 5116 h 10378"/>
                <a:gd name="connsiteX48" fmla="*/ 9113 w 11927"/>
                <a:gd name="connsiteY48" fmla="*/ 5460 h 10378"/>
                <a:gd name="connsiteX49" fmla="*/ 9213 w 11927"/>
                <a:gd name="connsiteY49" fmla="*/ 5849 h 10378"/>
                <a:gd name="connsiteX50" fmla="*/ 8978 w 11927"/>
                <a:gd name="connsiteY50" fmla="*/ 7790 h 10378"/>
                <a:gd name="connsiteX51" fmla="*/ 8775 w 11927"/>
                <a:gd name="connsiteY51" fmla="*/ 8091 h 10378"/>
                <a:gd name="connsiteX52" fmla="*/ 8978 w 11927"/>
                <a:gd name="connsiteY52" fmla="*/ 8825 h 10378"/>
                <a:gd name="connsiteX53" fmla="*/ 9992 w 11927"/>
                <a:gd name="connsiteY53" fmla="*/ 9126 h 10378"/>
                <a:gd name="connsiteX54" fmla="*/ 9992 w 11927"/>
                <a:gd name="connsiteY54" fmla="*/ 9126 h 10378"/>
                <a:gd name="connsiteX55" fmla="*/ 10058 w 11927"/>
                <a:gd name="connsiteY55" fmla="*/ 9213 h 10378"/>
                <a:gd name="connsiteX56" fmla="*/ 10093 w 11927"/>
                <a:gd name="connsiteY56" fmla="*/ 9256 h 10378"/>
                <a:gd name="connsiteX57" fmla="*/ 10125 w 11927"/>
                <a:gd name="connsiteY5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213 w 11927"/>
                <a:gd name="connsiteY47" fmla="*/ 5849 h 10378"/>
                <a:gd name="connsiteX48" fmla="*/ 8978 w 11927"/>
                <a:gd name="connsiteY48" fmla="*/ 7790 h 10378"/>
                <a:gd name="connsiteX49" fmla="*/ 8775 w 11927"/>
                <a:gd name="connsiteY49" fmla="*/ 8091 h 10378"/>
                <a:gd name="connsiteX50" fmla="*/ 8978 w 11927"/>
                <a:gd name="connsiteY50" fmla="*/ 8825 h 10378"/>
                <a:gd name="connsiteX51" fmla="*/ 9992 w 11927"/>
                <a:gd name="connsiteY51" fmla="*/ 9126 h 10378"/>
                <a:gd name="connsiteX52" fmla="*/ 9992 w 11927"/>
                <a:gd name="connsiteY52" fmla="*/ 9126 h 10378"/>
                <a:gd name="connsiteX53" fmla="*/ 10058 w 11927"/>
                <a:gd name="connsiteY53" fmla="*/ 9213 h 10378"/>
                <a:gd name="connsiteX54" fmla="*/ 10093 w 11927"/>
                <a:gd name="connsiteY54" fmla="*/ 9256 h 10378"/>
                <a:gd name="connsiteX55" fmla="*/ 10125 w 11927"/>
                <a:gd name="connsiteY5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39 w 11927"/>
                <a:gd name="connsiteY34" fmla="*/ 10366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22 w 11927"/>
                <a:gd name="connsiteY34" fmla="*/ 10323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6 w 11927"/>
                <a:gd name="connsiteY34" fmla="*/ 10347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859 w 11927"/>
                <a:gd name="connsiteY49" fmla="*/ 908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59 w 11927"/>
                <a:gd name="connsiteY48" fmla="*/ 9086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927" h="10378">
                  <a:moveTo>
                    <a:pt x="10125" y="10075"/>
                  </a:moveTo>
                  <a:cubicBezTo>
                    <a:pt x="14195" y="5525"/>
                    <a:pt x="10435" y="2213"/>
                    <a:pt x="8006" y="2522"/>
                  </a:cubicBezTo>
                  <a:cubicBezTo>
                    <a:pt x="7595" y="-641"/>
                    <a:pt x="3111" y="-1301"/>
                    <a:pt x="2629" y="3304"/>
                  </a:cubicBezTo>
                  <a:cubicBezTo>
                    <a:pt x="-730" y="3828"/>
                    <a:pt x="-567" y="8571"/>
                    <a:pt x="1412" y="9817"/>
                  </a:cubicBezTo>
                  <a:lnTo>
                    <a:pt x="1412" y="9516"/>
                  </a:lnTo>
                  <a:cubicBezTo>
                    <a:pt x="1406" y="9358"/>
                    <a:pt x="1495" y="9191"/>
                    <a:pt x="1582" y="9126"/>
                  </a:cubicBezTo>
                  <a:lnTo>
                    <a:pt x="1582" y="9126"/>
                  </a:lnTo>
                  <a:lnTo>
                    <a:pt x="2595" y="8825"/>
                  </a:lnTo>
                  <a:cubicBezTo>
                    <a:pt x="2663" y="8580"/>
                    <a:pt x="2730" y="8336"/>
                    <a:pt x="2797" y="8091"/>
                  </a:cubicBezTo>
                  <a:cubicBezTo>
                    <a:pt x="2702" y="7962"/>
                    <a:pt x="2585" y="7833"/>
                    <a:pt x="2526" y="7661"/>
                  </a:cubicBezTo>
                  <a:cubicBezTo>
                    <a:pt x="2453" y="7287"/>
                    <a:pt x="2368" y="6216"/>
                    <a:pt x="2357" y="5849"/>
                  </a:cubicBezTo>
                  <a:cubicBezTo>
                    <a:pt x="2383" y="5481"/>
                    <a:pt x="2740" y="5126"/>
                    <a:pt x="3236" y="5116"/>
                  </a:cubicBezTo>
                  <a:cubicBezTo>
                    <a:pt x="3724" y="5132"/>
                    <a:pt x="4019" y="5573"/>
                    <a:pt x="4046" y="5849"/>
                  </a:cubicBezTo>
                  <a:cubicBezTo>
                    <a:pt x="4074" y="6230"/>
                    <a:pt x="3972" y="7201"/>
                    <a:pt x="3910" y="7575"/>
                  </a:cubicBezTo>
                  <a:cubicBezTo>
                    <a:pt x="3883" y="7790"/>
                    <a:pt x="3771" y="7919"/>
                    <a:pt x="3676" y="8091"/>
                  </a:cubicBezTo>
                  <a:cubicBezTo>
                    <a:pt x="3731" y="8336"/>
                    <a:pt x="3788" y="8580"/>
                    <a:pt x="3844" y="8825"/>
                  </a:cubicBezTo>
                  <a:lnTo>
                    <a:pt x="4384" y="8998"/>
                  </a:lnTo>
                  <a:lnTo>
                    <a:pt x="3608" y="9256"/>
                  </a:lnTo>
                  <a:cubicBezTo>
                    <a:pt x="3491" y="9354"/>
                    <a:pt x="3422" y="9569"/>
                    <a:pt x="3406" y="9774"/>
                  </a:cubicBezTo>
                  <a:lnTo>
                    <a:pt x="3406" y="10378"/>
                  </a:lnTo>
                  <a:lnTo>
                    <a:pt x="3676" y="10378"/>
                  </a:lnTo>
                  <a:lnTo>
                    <a:pt x="3676" y="9948"/>
                  </a:lnTo>
                  <a:cubicBezTo>
                    <a:pt x="3690" y="9711"/>
                    <a:pt x="3685" y="9531"/>
                    <a:pt x="3893" y="9451"/>
                  </a:cubicBezTo>
                  <a:lnTo>
                    <a:pt x="5025" y="9084"/>
                  </a:lnTo>
                  <a:cubicBezTo>
                    <a:pt x="5104" y="8796"/>
                    <a:pt x="5185" y="8509"/>
                    <a:pt x="5263" y="8221"/>
                  </a:cubicBezTo>
                  <a:cubicBezTo>
                    <a:pt x="5142" y="8056"/>
                    <a:pt x="5012" y="7956"/>
                    <a:pt x="4959" y="7755"/>
                  </a:cubicBezTo>
                  <a:cubicBezTo>
                    <a:pt x="4886" y="7245"/>
                    <a:pt x="4699" y="5724"/>
                    <a:pt x="4823" y="5159"/>
                  </a:cubicBezTo>
                  <a:cubicBezTo>
                    <a:pt x="4881" y="4859"/>
                    <a:pt x="5286" y="4552"/>
                    <a:pt x="5802" y="4572"/>
                  </a:cubicBezTo>
                  <a:cubicBezTo>
                    <a:pt x="6282" y="4578"/>
                    <a:pt x="6617" y="4843"/>
                    <a:pt x="6714" y="5159"/>
                  </a:cubicBezTo>
                  <a:cubicBezTo>
                    <a:pt x="6827" y="5724"/>
                    <a:pt x="6612" y="7115"/>
                    <a:pt x="6539" y="7625"/>
                  </a:cubicBezTo>
                  <a:cubicBezTo>
                    <a:pt x="6525" y="7845"/>
                    <a:pt x="6382" y="8023"/>
                    <a:pt x="6275" y="8221"/>
                  </a:cubicBezTo>
                  <a:cubicBezTo>
                    <a:pt x="6365" y="8508"/>
                    <a:pt x="6456" y="8796"/>
                    <a:pt x="6544" y="9084"/>
                  </a:cubicBezTo>
                  <a:lnTo>
                    <a:pt x="7644" y="9430"/>
                  </a:lnTo>
                  <a:cubicBezTo>
                    <a:pt x="7812" y="9491"/>
                    <a:pt x="7872" y="9627"/>
                    <a:pt x="7897" y="9774"/>
                  </a:cubicBezTo>
                  <a:cubicBezTo>
                    <a:pt x="7914" y="9889"/>
                    <a:pt x="7909" y="10189"/>
                    <a:pt x="7910" y="10331"/>
                  </a:cubicBezTo>
                  <a:lnTo>
                    <a:pt x="8134" y="10334"/>
                  </a:lnTo>
                  <a:lnTo>
                    <a:pt x="8134" y="9774"/>
                  </a:lnTo>
                  <a:cubicBezTo>
                    <a:pt x="8123" y="9536"/>
                    <a:pt x="8102" y="9332"/>
                    <a:pt x="7998" y="9256"/>
                  </a:cubicBezTo>
                  <a:lnTo>
                    <a:pt x="7155" y="8998"/>
                  </a:lnTo>
                  <a:lnTo>
                    <a:pt x="7693" y="8825"/>
                  </a:lnTo>
                  <a:cubicBezTo>
                    <a:pt x="7785" y="8581"/>
                    <a:pt x="7873" y="8335"/>
                    <a:pt x="7964" y="8091"/>
                  </a:cubicBezTo>
                  <a:cubicBezTo>
                    <a:pt x="7846" y="7973"/>
                    <a:pt x="7776" y="7980"/>
                    <a:pt x="7693" y="7790"/>
                  </a:cubicBezTo>
                  <a:cubicBezTo>
                    <a:pt x="7620" y="7416"/>
                    <a:pt x="7542" y="6237"/>
                    <a:pt x="7525" y="5849"/>
                  </a:cubicBezTo>
                  <a:cubicBezTo>
                    <a:pt x="7537" y="5419"/>
                    <a:pt x="7943" y="5121"/>
                    <a:pt x="8335" y="5116"/>
                  </a:cubicBezTo>
                  <a:cubicBezTo>
                    <a:pt x="8688" y="5113"/>
                    <a:pt x="9214" y="5444"/>
                    <a:pt x="9213" y="5849"/>
                  </a:cubicBezTo>
                  <a:cubicBezTo>
                    <a:pt x="9191" y="6237"/>
                    <a:pt x="9059" y="7362"/>
                    <a:pt x="8986" y="7736"/>
                  </a:cubicBezTo>
                  <a:cubicBezTo>
                    <a:pt x="8930" y="7894"/>
                    <a:pt x="8893" y="7962"/>
                    <a:pt x="8775" y="8091"/>
                  </a:cubicBezTo>
                  <a:cubicBezTo>
                    <a:pt x="8843" y="8336"/>
                    <a:pt x="8909" y="8580"/>
                    <a:pt x="8978" y="8825"/>
                  </a:cubicBezTo>
                  <a:lnTo>
                    <a:pt x="9821" y="9078"/>
                  </a:lnTo>
                  <a:cubicBezTo>
                    <a:pt x="9971" y="9124"/>
                    <a:pt x="10084" y="9147"/>
                    <a:pt x="10106" y="9337"/>
                  </a:cubicBezTo>
                  <a:cubicBezTo>
                    <a:pt x="10117" y="9610"/>
                    <a:pt x="10114" y="9802"/>
                    <a:pt x="10125" y="10075"/>
                  </a:cubicBezTo>
                  <a:close/>
                </a:path>
              </a:pathLst>
            </a:custGeom>
            <a:solidFill>
              <a:schemeClr val="tx1">
                <a:lumMod val="75000"/>
                <a:lumOff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76" name="Group 75">
              <a:extLst>
                <a:ext uri="{FF2B5EF4-FFF2-40B4-BE49-F238E27FC236}">
                  <a16:creationId xmlns:a16="http://schemas.microsoft.com/office/drawing/2014/main" id="{562AC400-D836-F404-F589-85496F64885A}"/>
                </a:ext>
              </a:extLst>
            </p:cNvPr>
            <p:cNvGrpSpPr/>
            <p:nvPr/>
          </p:nvGrpSpPr>
          <p:grpSpPr>
            <a:xfrm flipH="1">
              <a:off x="1993173" y="4850414"/>
              <a:ext cx="209652" cy="210040"/>
              <a:chOff x="7250397" y="5200106"/>
              <a:chExt cx="1124712" cy="1126781"/>
            </a:xfrm>
            <a:solidFill>
              <a:schemeClr val="tx1">
                <a:lumMod val="75000"/>
                <a:lumOff val="25000"/>
              </a:schemeClr>
            </a:solidFill>
          </p:grpSpPr>
          <p:sp>
            <p:nvSpPr>
              <p:cNvPr id="483" name="Freeform 1616">
                <a:extLst>
                  <a:ext uri="{FF2B5EF4-FFF2-40B4-BE49-F238E27FC236}">
                    <a16:creationId xmlns:a16="http://schemas.microsoft.com/office/drawing/2014/main" id="{7C79F897-ECC1-33FE-BB87-54E6BA9585A4}"/>
                  </a:ext>
                </a:extLst>
              </p:cNvPr>
              <p:cNvSpPr>
                <a:spLocks noEditPoints="1"/>
              </p:cNvSpPr>
              <p:nvPr/>
            </p:nvSpPr>
            <p:spPr bwMode="auto">
              <a:xfrm flipH="1">
                <a:off x="7250397" y="5200106"/>
                <a:ext cx="1124712" cy="1126781"/>
              </a:xfrm>
              <a:prstGeom prst="pi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4" name="Pie 11">
                <a:extLst>
                  <a:ext uri="{FF2B5EF4-FFF2-40B4-BE49-F238E27FC236}">
                    <a16:creationId xmlns:a16="http://schemas.microsoft.com/office/drawing/2014/main" id="{339E4266-A46E-7C5C-8D15-AB705259278F}"/>
                  </a:ext>
                </a:extLst>
              </p:cNvPr>
              <p:cNvSpPr/>
              <p:nvPr/>
            </p:nvSpPr>
            <p:spPr>
              <a:xfrm>
                <a:off x="7254251" y="5204321"/>
                <a:ext cx="507099" cy="507099"/>
              </a:xfrm>
              <a:custGeom>
                <a:avLst/>
                <a:gdLst>
                  <a:gd name="connsiteX0" fmla="*/ 33 w 1857828"/>
                  <a:gd name="connsiteY0" fmla="*/ 921127 h 1857828"/>
                  <a:gd name="connsiteX1" fmla="*/ 928914 w 1857828"/>
                  <a:gd name="connsiteY1" fmla="*/ 0 h 1857828"/>
                  <a:gd name="connsiteX2" fmla="*/ 928914 w 1857828"/>
                  <a:gd name="connsiteY2" fmla="*/ 928914 h 1857828"/>
                  <a:gd name="connsiteX3" fmla="*/ 33 w 1857828"/>
                  <a:gd name="connsiteY3" fmla="*/ 921127 h 1857828"/>
                  <a:gd name="connsiteX0" fmla="*/ 0 w 931263"/>
                  <a:gd name="connsiteY0" fmla="*/ 923508 h 928914"/>
                  <a:gd name="connsiteX1" fmla="*/ 931263 w 931263"/>
                  <a:gd name="connsiteY1" fmla="*/ 0 h 928914"/>
                  <a:gd name="connsiteX2" fmla="*/ 931263 w 931263"/>
                  <a:gd name="connsiteY2" fmla="*/ 928914 h 928914"/>
                  <a:gd name="connsiteX3" fmla="*/ 0 w 931263"/>
                  <a:gd name="connsiteY3" fmla="*/ 923508 h 928914"/>
                  <a:gd name="connsiteX0" fmla="*/ 0 w 931263"/>
                  <a:gd name="connsiteY0" fmla="*/ 925889 h 928914"/>
                  <a:gd name="connsiteX1" fmla="*/ 931263 w 931263"/>
                  <a:gd name="connsiteY1" fmla="*/ 0 h 928914"/>
                  <a:gd name="connsiteX2" fmla="*/ 931263 w 931263"/>
                  <a:gd name="connsiteY2" fmla="*/ 928914 h 928914"/>
                  <a:gd name="connsiteX3" fmla="*/ 0 w 931263"/>
                  <a:gd name="connsiteY3" fmla="*/ 925889 h 928914"/>
                  <a:gd name="connsiteX0" fmla="*/ 0 w 928881"/>
                  <a:gd name="connsiteY0" fmla="*/ 928270 h 928914"/>
                  <a:gd name="connsiteX1" fmla="*/ 928881 w 928881"/>
                  <a:gd name="connsiteY1" fmla="*/ 0 h 928914"/>
                  <a:gd name="connsiteX2" fmla="*/ 928881 w 928881"/>
                  <a:gd name="connsiteY2" fmla="*/ 928914 h 928914"/>
                  <a:gd name="connsiteX3" fmla="*/ 0 w 928881"/>
                  <a:gd name="connsiteY3" fmla="*/ 928270 h 928914"/>
                </a:gdLst>
                <a:ahLst/>
                <a:cxnLst>
                  <a:cxn ang="0">
                    <a:pos x="connsiteX0" y="connsiteY0"/>
                  </a:cxn>
                  <a:cxn ang="0">
                    <a:pos x="connsiteX1" y="connsiteY1"/>
                  </a:cxn>
                  <a:cxn ang="0">
                    <a:pos x="connsiteX2" y="connsiteY2"/>
                  </a:cxn>
                  <a:cxn ang="0">
                    <a:pos x="connsiteX3" y="connsiteY3"/>
                  </a:cxn>
                </a:cxnLst>
                <a:rect l="l" t="t" r="r" b="b"/>
                <a:pathLst>
                  <a:path w="928881" h="928914">
                    <a:moveTo>
                      <a:pt x="0" y="928270"/>
                    </a:moveTo>
                    <a:cubicBezTo>
                      <a:pt x="4275" y="418301"/>
                      <a:pt x="418895" y="0"/>
                      <a:pt x="928881" y="0"/>
                    </a:cubicBezTo>
                    <a:lnTo>
                      <a:pt x="928881" y="928914"/>
                    </a:lnTo>
                    <a:lnTo>
                      <a:pt x="0" y="92827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5" name="Group 84">
              <a:extLst>
                <a:ext uri="{FF2B5EF4-FFF2-40B4-BE49-F238E27FC236}">
                  <a16:creationId xmlns:a16="http://schemas.microsoft.com/office/drawing/2014/main" id="{D7D99641-2D75-09FA-4A39-CEADDE2C2CA7}"/>
                </a:ext>
              </a:extLst>
            </p:cNvPr>
            <p:cNvGrpSpPr/>
            <p:nvPr/>
          </p:nvGrpSpPr>
          <p:grpSpPr>
            <a:xfrm rot="21179491" flipH="1">
              <a:off x="4097023" y="1811472"/>
              <a:ext cx="281972" cy="280446"/>
              <a:chOff x="3230216" y="1946582"/>
              <a:chExt cx="2288166" cy="2275781"/>
            </a:xfrm>
            <a:solidFill>
              <a:schemeClr val="tx1">
                <a:lumMod val="75000"/>
                <a:lumOff val="25000"/>
              </a:schemeClr>
            </a:solidFill>
          </p:grpSpPr>
          <p:sp>
            <p:nvSpPr>
              <p:cNvPr id="430" name="Freeform 429">
                <a:extLst>
                  <a:ext uri="{FF2B5EF4-FFF2-40B4-BE49-F238E27FC236}">
                    <a16:creationId xmlns:a16="http://schemas.microsoft.com/office/drawing/2014/main" id="{BF73CD99-E103-F073-E08C-ADA30A1C0453}"/>
                  </a:ext>
                </a:extLst>
              </p:cNvPr>
              <p:cNvSpPr/>
              <p:nvPr/>
            </p:nvSpPr>
            <p:spPr>
              <a:xfrm>
                <a:off x="3469992" y="2188054"/>
                <a:ext cx="1800912" cy="1800912"/>
              </a:xfrm>
              <a:custGeom>
                <a:avLst/>
                <a:gdLst>
                  <a:gd name="connsiteX0" fmla="*/ 900456 w 1800912"/>
                  <a:gd name="connsiteY0" fmla="*/ 0 h 1800912"/>
                  <a:gd name="connsiteX1" fmla="*/ 1800912 w 1800912"/>
                  <a:gd name="connsiteY1" fmla="*/ 900456 h 1800912"/>
                  <a:gd name="connsiteX2" fmla="*/ 900456 w 1800912"/>
                  <a:gd name="connsiteY2" fmla="*/ 1800912 h 1800912"/>
                  <a:gd name="connsiteX3" fmla="*/ 0 w 1800912"/>
                  <a:gd name="connsiteY3" fmla="*/ 900456 h 1800912"/>
                  <a:gd name="connsiteX4" fmla="*/ 900456 w 1800912"/>
                  <a:gd name="connsiteY4" fmla="*/ 0 h 1800912"/>
                  <a:gd name="connsiteX5" fmla="*/ 900456 w 1800912"/>
                  <a:gd name="connsiteY5" fmla="*/ 280940 h 1800912"/>
                  <a:gd name="connsiteX6" fmla="*/ 286666 w 1800912"/>
                  <a:gd name="connsiteY6" fmla="*/ 894730 h 1800912"/>
                  <a:gd name="connsiteX7" fmla="*/ 900456 w 1800912"/>
                  <a:gd name="connsiteY7" fmla="*/ 1508520 h 1800912"/>
                  <a:gd name="connsiteX8" fmla="*/ 1514246 w 1800912"/>
                  <a:gd name="connsiteY8" fmla="*/ 894730 h 1800912"/>
                  <a:gd name="connsiteX9" fmla="*/ 900456 w 1800912"/>
                  <a:gd name="connsiteY9" fmla="*/ 280940 h 180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912" h="1800912">
                    <a:moveTo>
                      <a:pt x="900456" y="0"/>
                    </a:moveTo>
                    <a:cubicBezTo>
                      <a:pt x="1397764" y="0"/>
                      <a:pt x="1800912" y="403148"/>
                      <a:pt x="1800912" y="900456"/>
                    </a:cubicBezTo>
                    <a:cubicBezTo>
                      <a:pt x="1800912" y="1397764"/>
                      <a:pt x="1397764" y="1800912"/>
                      <a:pt x="900456" y="1800912"/>
                    </a:cubicBezTo>
                    <a:cubicBezTo>
                      <a:pt x="403148" y="1800912"/>
                      <a:pt x="0" y="1397764"/>
                      <a:pt x="0" y="900456"/>
                    </a:cubicBezTo>
                    <a:cubicBezTo>
                      <a:pt x="0" y="403148"/>
                      <a:pt x="403148" y="0"/>
                      <a:pt x="900456" y="0"/>
                    </a:cubicBezTo>
                    <a:close/>
                    <a:moveTo>
                      <a:pt x="900456" y="280940"/>
                    </a:moveTo>
                    <a:cubicBezTo>
                      <a:pt x="561469" y="280940"/>
                      <a:pt x="286666" y="555743"/>
                      <a:pt x="286666" y="894730"/>
                    </a:cubicBezTo>
                    <a:cubicBezTo>
                      <a:pt x="286666" y="1233717"/>
                      <a:pt x="561469" y="1508520"/>
                      <a:pt x="900456" y="1508520"/>
                    </a:cubicBezTo>
                    <a:cubicBezTo>
                      <a:pt x="1239443" y="1508520"/>
                      <a:pt x="1514246" y="1233717"/>
                      <a:pt x="1514246" y="894730"/>
                    </a:cubicBezTo>
                    <a:cubicBezTo>
                      <a:pt x="1514246" y="555743"/>
                      <a:pt x="1239443" y="280940"/>
                      <a:pt x="900456" y="28094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1" name="Rectangle 8">
                <a:extLst>
                  <a:ext uri="{FF2B5EF4-FFF2-40B4-BE49-F238E27FC236}">
                    <a16:creationId xmlns:a16="http://schemas.microsoft.com/office/drawing/2014/main" id="{C0B17034-4CE4-14AA-3C83-95014FE1C378}"/>
                  </a:ext>
                </a:extLst>
              </p:cNvPr>
              <p:cNvSpPr/>
              <p:nvPr/>
            </p:nvSpPr>
            <p:spPr>
              <a:xfrm>
                <a:off x="5065569" y="2450370"/>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Rectangle 8">
                <a:extLst>
                  <a:ext uri="{FF2B5EF4-FFF2-40B4-BE49-F238E27FC236}">
                    <a16:creationId xmlns:a16="http://schemas.microsoft.com/office/drawing/2014/main" id="{032323CB-D334-854A-D16D-F2EDB25AA3A0}"/>
                  </a:ext>
                </a:extLst>
              </p:cNvPr>
              <p:cNvSpPr/>
              <p:nvPr/>
            </p:nvSpPr>
            <p:spPr>
              <a:xfrm rot="1720513">
                <a:off x="5165419" y="294394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Rectangle 8">
                <a:extLst>
                  <a:ext uri="{FF2B5EF4-FFF2-40B4-BE49-F238E27FC236}">
                    <a16:creationId xmlns:a16="http://schemas.microsoft.com/office/drawing/2014/main" id="{42EA732C-BD42-CF34-366C-25957098868C}"/>
                  </a:ext>
                </a:extLst>
              </p:cNvPr>
              <p:cNvSpPr/>
              <p:nvPr/>
            </p:nvSpPr>
            <p:spPr>
              <a:xfrm rot="3642261">
                <a:off x="5008069" y="341971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4" name="Rectangle 8">
                <a:extLst>
                  <a:ext uri="{FF2B5EF4-FFF2-40B4-BE49-F238E27FC236}">
                    <a16:creationId xmlns:a16="http://schemas.microsoft.com/office/drawing/2014/main" id="{7AD8CCDD-BC75-C37B-BB7D-A996BD4F782D}"/>
                  </a:ext>
                </a:extLst>
              </p:cNvPr>
              <p:cNvSpPr/>
              <p:nvPr/>
            </p:nvSpPr>
            <p:spPr>
              <a:xfrm rot="5230047">
                <a:off x="4628738" y="374472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5" name="Rectangle 8">
                <a:extLst>
                  <a:ext uri="{FF2B5EF4-FFF2-40B4-BE49-F238E27FC236}">
                    <a16:creationId xmlns:a16="http://schemas.microsoft.com/office/drawing/2014/main" id="{4A87B2C3-FB5B-75FD-31E1-BDAA2EBF5586}"/>
                  </a:ext>
                </a:extLst>
              </p:cNvPr>
              <p:cNvSpPr/>
              <p:nvPr/>
            </p:nvSpPr>
            <p:spPr>
              <a:xfrm rot="7194300">
                <a:off x="4142449" y="3849159"/>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Rectangle 8">
                <a:extLst>
                  <a:ext uri="{FF2B5EF4-FFF2-40B4-BE49-F238E27FC236}">
                    <a16:creationId xmlns:a16="http://schemas.microsoft.com/office/drawing/2014/main" id="{A0048CE2-3890-3A22-64AF-8C3D7F28ABFB}"/>
                  </a:ext>
                </a:extLst>
              </p:cNvPr>
              <p:cNvSpPr/>
              <p:nvPr/>
            </p:nvSpPr>
            <p:spPr>
              <a:xfrm rot="8994300">
                <a:off x="3664158" y="369243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7" name="Rectangle 8">
                <a:extLst>
                  <a:ext uri="{FF2B5EF4-FFF2-40B4-BE49-F238E27FC236}">
                    <a16:creationId xmlns:a16="http://schemas.microsoft.com/office/drawing/2014/main" id="{3577FA0D-6336-9965-A129-8440D26E68D7}"/>
                  </a:ext>
                </a:extLst>
              </p:cNvPr>
              <p:cNvSpPr/>
              <p:nvPr/>
            </p:nvSpPr>
            <p:spPr>
              <a:xfrm rot="10794300">
                <a:off x="3324960" y="331635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8" name="Rectangle 8">
                <a:extLst>
                  <a:ext uri="{FF2B5EF4-FFF2-40B4-BE49-F238E27FC236}">
                    <a16:creationId xmlns:a16="http://schemas.microsoft.com/office/drawing/2014/main" id="{766D8CB5-6206-6D84-0AC0-021342A8BC70}"/>
                  </a:ext>
                </a:extLst>
              </p:cNvPr>
              <p:cNvSpPr/>
              <p:nvPr/>
            </p:nvSpPr>
            <p:spPr>
              <a:xfrm rot="12617203">
                <a:off x="3230216" y="2824508"/>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9" name="Rectangle 8">
                <a:extLst>
                  <a:ext uri="{FF2B5EF4-FFF2-40B4-BE49-F238E27FC236}">
                    <a16:creationId xmlns:a16="http://schemas.microsoft.com/office/drawing/2014/main" id="{2CBE505F-F734-0673-626A-5F028DFA31BE}"/>
                  </a:ext>
                </a:extLst>
              </p:cNvPr>
              <p:cNvSpPr/>
              <p:nvPr/>
            </p:nvSpPr>
            <p:spPr>
              <a:xfrm rot="14388061">
                <a:off x="3388303" y="235358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Rectangle 8">
                <a:extLst>
                  <a:ext uri="{FF2B5EF4-FFF2-40B4-BE49-F238E27FC236}">
                    <a16:creationId xmlns:a16="http://schemas.microsoft.com/office/drawing/2014/main" id="{C1F861FE-C8E3-0D0B-A254-DA63E51C9E30}"/>
                  </a:ext>
                </a:extLst>
              </p:cNvPr>
              <p:cNvSpPr/>
              <p:nvPr/>
            </p:nvSpPr>
            <p:spPr>
              <a:xfrm rot="16188061">
                <a:off x="3760532" y="2026027"/>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41" name="Rectangle 8">
                <a:extLst>
                  <a:ext uri="{FF2B5EF4-FFF2-40B4-BE49-F238E27FC236}">
                    <a16:creationId xmlns:a16="http://schemas.microsoft.com/office/drawing/2014/main" id="{B0A8C34A-3A5A-ABC1-747A-0A15E767C401}"/>
                  </a:ext>
                </a:extLst>
              </p:cNvPr>
              <p:cNvSpPr/>
              <p:nvPr/>
            </p:nvSpPr>
            <p:spPr>
              <a:xfrm rot="18087264">
                <a:off x="4262275" y="192634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42" name="Rectangle 8">
                <a:extLst>
                  <a:ext uri="{FF2B5EF4-FFF2-40B4-BE49-F238E27FC236}">
                    <a16:creationId xmlns:a16="http://schemas.microsoft.com/office/drawing/2014/main" id="{C52D0579-0EEF-E496-CDA0-33BFE6AD673A}"/>
                  </a:ext>
                </a:extLst>
              </p:cNvPr>
              <p:cNvSpPr/>
              <p:nvPr/>
            </p:nvSpPr>
            <p:spPr>
              <a:xfrm rot="19822282">
                <a:off x="4731059" y="2087733"/>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nvGrpSpPr>
            <p:cNvPr id="91" name="Group 90">
              <a:extLst>
                <a:ext uri="{FF2B5EF4-FFF2-40B4-BE49-F238E27FC236}">
                  <a16:creationId xmlns:a16="http://schemas.microsoft.com/office/drawing/2014/main" id="{7343A68A-54D7-A5EA-FED0-ABF4B9274E3D}"/>
                </a:ext>
              </a:extLst>
            </p:cNvPr>
            <p:cNvGrpSpPr/>
            <p:nvPr/>
          </p:nvGrpSpPr>
          <p:grpSpPr>
            <a:xfrm rot="21179491" flipH="1">
              <a:off x="2963554" y="3902212"/>
              <a:ext cx="318978" cy="362444"/>
              <a:chOff x="3190876" y="2133499"/>
              <a:chExt cx="396875" cy="450952"/>
            </a:xfrm>
            <a:solidFill>
              <a:schemeClr val="tx1">
                <a:lumMod val="75000"/>
                <a:lumOff val="25000"/>
              </a:schemeClr>
            </a:solidFill>
          </p:grpSpPr>
          <p:sp>
            <p:nvSpPr>
              <p:cNvPr id="383" name="Freeform 1416">
                <a:extLst>
                  <a:ext uri="{FF2B5EF4-FFF2-40B4-BE49-F238E27FC236}">
                    <a16:creationId xmlns:a16="http://schemas.microsoft.com/office/drawing/2014/main" id="{020DCF82-80E4-A792-BBF4-30C94A63F685}"/>
                  </a:ext>
                </a:extLst>
              </p:cNvPr>
              <p:cNvSpPr>
                <a:spLocks noEditPoints="1"/>
              </p:cNvSpPr>
              <p:nvPr/>
            </p:nvSpPr>
            <p:spPr bwMode="auto">
              <a:xfrm>
                <a:off x="3255963" y="2330451"/>
                <a:ext cx="274638" cy="254000"/>
              </a:xfrm>
              <a:custGeom>
                <a:avLst/>
                <a:gdLst>
                  <a:gd name="T0" fmla="*/ 96 w 173"/>
                  <a:gd name="T1" fmla="*/ 143 h 160"/>
                  <a:gd name="T2" fmla="*/ 96 w 173"/>
                  <a:gd name="T3" fmla="*/ 139 h 160"/>
                  <a:gd name="T4" fmla="*/ 93 w 173"/>
                  <a:gd name="T5" fmla="*/ 136 h 160"/>
                  <a:gd name="T6" fmla="*/ 90 w 173"/>
                  <a:gd name="T7" fmla="*/ 133 h 160"/>
                  <a:gd name="T8" fmla="*/ 86 w 173"/>
                  <a:gd name="T9" fmla="*/ 133 h 160"/>
                  <a:gd name="T10" fmla="*/ 82 w 173"/>
                  <a:gd name="T11" fmla="*/ 133 h 160"/>
                  <a:gd name="T12" fmla="*/ 79 w 173"/>
                  <a:gd name="T13" fmla="*/ 136 h 160"/>
                  <a:gd name="T14" fmla="*/ 77 w 173"/>
                  <a:gd name="T15" fmla="*/ 139 h 160"/>
                  <a:gd name="T16" fmla="*/ 76 w 173"/>
                  <a:gd name="T17" fmla="*/ 143 h 160"/>
                  <a:gd name="T18" fmla="*/ 77 w 173"/>
                  <a:gd name="T19" fmla="*/ 147 h 160"/>
                  <a:gd name="T20" fmla="*/ 79 w 173"/>
                  <a:gd name="T21" fmla="*/ 150 h 160"/>
                  <a:gd name="T22" fmla="*/ 82 w 173"/>
                  <a:gd name="T23" fmla="*/ 153 h 160"/>
                  <a:gd name="T24" fmla="*/ 86 w 173"/>
                  <a:gd name="T25" fmla="*/ 153 h 160"/>
                  <a:gd name="T26" fmla="*/ 90 w 173"/>
                  <a:gd name="T27" fmla="*/ 153 h 160"/>
                  <a:gd name="T28" fmla="*/ 93 w 173"/>
                  <a:gd name="T29" fmla="*/ 150 h 160"/>
                  <a:gd name="T30" fmla="*/ 96 w 173"/>
                  <a:gd name="T31" fmla="*/ 147 h 160"/>
                  <a:gd name="T32" fmla="*/ 96 w 173"/>
                  <a:gd name="T33" fmla="*/ 143 h 160"/>
                  <a:gd name="T34" fmla="*/ 164 w 173"/>
                  <a:gd name="T35" fmla="*/ 61 h 160"/>
                  <a:gd name="T36" fmla="*/ 173 w 173"/>
                  <a:gd name="T37" fmla="*/ 61 h 160"/>
                  <a:gd name="T38" fmla="*/ 173 w 173"/>
                  <a:gd name="T39" fmla="*/ 145 h 160"/>
                  <a:gd name="T40" fmla="*/ 171 w 173"/>
                  <a:gd name="T41" fmla="*/ 149 h 160"/>
                  <a:gd name="T42" fmla="*/ 170 w 173"/>
                  <a:gd name="T43" fmla="*/ 153 h 160"/>
                  <a:gd name="T44" fmla="*/ 165 w 173"/>
                  <a:gd name="T45" fmla="*/ 158 h 160"/>
                  <a:gd name="T46" fmla="*/ 161 w 173"/>
                  <a:gd name="T47" fmla="*/ 159 h 160"/>
                  <a:gd name="T48" fmla="*/ 155 w 173"/>
                  <a:gd name="T49" fmla="*/ 160 h 160"/>
                  <a:gd name="T50" fmla="*/ 17 w 173"/>
                  <a:gd name="T51" fmla="*/ 160 h 160"/>
                  <a:gd name="T52" fmla="*/ 11 w 173"/>
                  <a:gd name="T53" fmla="*/ 159 h 160"/>
                  <a:gd name="T54" fmla="*/ 7 w 173"/>
                  <a:gd name="T55" fmla="*/ 158 h 160"/>
                  <a:gd name="T56" fmla="*/ 4 w 173"/>
                  <a:gd name="T57" fmla="*/ 153 h 160"/>
                  <a:gd name="T58" fmla="*/ 1 w 173"/>
                  <a:gd name="T59" fmla="*/ 149 h 160"/>
                  <a:gd name="T60" fmla="*/ 0 w 173"/>
                  <a:gd name="T61" fmla="*/ 145 h 160"/>
                  <a:gd name="T62" fmla="*/ 0 w 173"/>
                  <a:gd name="T63" fmla="*/ 0 h 160"/>
                  <a:gd name="T64" fmla="*/ 8 w 173"/>
                  <a:gd name="T65" fmla="*/ 0 h 160"/>
                  <a:gd name="T66" fmla="*/ 8 w 173"/>
                  <a:gd name="T67" fmla="*/ 122 h 160"/>
                  <a:gd name="T68" fmla="*/ 164 w 173"/>
                  <a:gd name="T69" fmla="*/ 122 h 160"/>
                  <a:gd name="T70" fmla="*/ 164 w 173"/>
                  <a:gd name="T71" fmla="*/ 6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3" h="160">
                    <a:moveTo>
                      <a:pt x="96" y="143"/>
                    </a:moveTo>
                    <a:lnTo>
                      <a:pt x="96" y="139"/>
                    </a:lnTo>
                    <a:lnTo>
                      <a:pt x="93" y="136"/>
                    </a:lnTo>
                    <a:lnTo>
                      <a:pt x="90" y="133"/>
                    </a:lnTo>
                    <a:lnTo>
                      <a:pt x="86" y="133"/>
                    </a:lnTo>
                    <a:lnTo>
                      <a:pt x="82" y="133"/>
                    </a:lnTo>
                    <a:lnTo>
                      <a:pt x="79" y="136"/>
                    </a:lnTo>
                    <a:lnTo>
                      <a:pt x="77" y="139"/>
                    </a:lnTo>
                    <a:lnTo>
                      <a:pt x="76" y="143"/>
                    </a:lnTo>
                    <a:lnTo>
                      <a:pt x="77" y="147"/>
                    </a:lnTo>
                    <a:lnTo>
                      <a:pt x="79" y="150"/>
                    </a:lnTo>
                    <a:lnTo>
                      <a:pt x="82" y="153"/>
                    </a:lnTo>
                    <a:lnTo>
                      <a:pt x="86" y="153"/>
                    </a:lnTo>
                    <a:lnTo>
                      <a:pt x="90" y="153"/>
                    </a:lnTo>
                    <a:lnTo>
                      <a:pt x="93" y="150"/>
                    </a:lnTo>
                    <a:lnTo>
                      <a:pt x="96" y="147"/>
                    </a:lnTo>
                    <a:lnTo>
                      <a:pt x="96" y="143"/>
                    </a:lnTo>
                    <a:close/>
                    <a:moveTo>
                      <a:pt x="164" y="61"/>
                    </a:moveTo>
                    <a:lnTo>
                      <a:pt x="173" y="61"/>
                    </a:lnTo>
                    <a:lnTo>
                      <a:pt x="173" y="145"/>
                    </a:lnTo>
                    <a:lnTo>
                      <a:pt x="171" y="149"/>
                    </a:lnTo>
                    <a:lnTo>
                      <a:pt x="170" y="153"/>
                    </a:lnTo>
                    <a:lnTo>
                      <a:pt x="165" y="158"/>
                    </a:lnTo>
                    <a:lnTo>
                      <a:pt x="161" y="159"/>
                    </a:lnTo>
                    <a:lnTo>
                      <a:pt x="155" y="160"/>
                    </a:lnTo>
                    <a:lnTo>
                      <a:pt x="17" y="160"/>
                    </a:lnTo>
                    <a:lnTo>
                      <a:pt x="11" y="159"/>
                    </a:lnTo>
                    <a:lnTo>
                      <a:pt x="7" y="158"/>
                    </a:lnTo>
                    <a:lnTo>
                      <a:pt x="4" y="153"/>
                    </a:lnTo>
                    <a:lnTo>
                      <a:pt x="1" y="149"/>
                    </a:lnTo>
                    <a:lnTo>
                      <a:pt x="0" y="145"/>
                    </a:lnTo>
                    <a:lnTo>
                      <a:pt x="0" y="0"/>
                    </a:lnTo>
                    <a:lnTo>
                      <a:pt x="8" y="0"/>
                    </a:lnTo>
                    <a:lnTo>
                      <a:pt x="8" y="122"/>
                    </a:lnTo>
                    <a:lnTo>
                      <a:pt x="164" y="122"/>
                    </a:lnTo>
                    <a:lnTo>
                      <a:pt x="164" y="6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4" name="Freeform 1417">
                <a:extLst>
                  <a:ext uri="{FF2B5EF4-FFF2-40B4-BE49-F238E27FC236}">
                    <a16:creationId xmlns:a16="http://schemas.microsoft.com/office/drawing/2014/main" id="{9BECE2A5-9E91-DE8C-AD31-35032788534E}"/>
                  </a:ext>
                </a:extLst>
              </p:cNvPr>
              <p:cNvSpPr>
                <a:spLocks/>
              </p:cNvSpPr>
              <p:nvPr/>
            </p:nvSpPr>
            <p:spPr bwMode="auto">
              <a:xfrm>
                <a:off x="3360738" y="2308226"/>
                <a:ext cx="227013" cy="146050"/>
              </a:xfrm>
              <a:custGeom>
                <a:avLst/>
                <a:gdLst>
                  <a:gd name="T0" fmla="*/ 143 w 143"/>
                  <a:gd name="T1" fmla="*/ 66 h 92"/>
                  <a:gd name="T2" fmla="*/ 74 w 143"/>
                  <a:gd name="T3" fmla="*/ 66 h 92"/>
                  <a:gd name="T4" fmla="*/ 74 w 143"/>
                  <a:gd name="T5" fmla="*/ 92 h 92"/>
                  <a:gd name="T6" fmla="*/ 0 w 143"/>
                  <a:gd name="T7" fmla="*/ 46 h 92"/>
                  <a:gd name="T8" fmla="*/ 74 w 143"/>
                  <a:gd name="T9" fmla="*/ 0 h 92"/>
                  <a:gd name="T10" fmla="*/ 74 w 143"/>
                  <a:gd name="T11" fmla="*/ 26 h 92"/>
                  <a:gd name="T12" fmla="*/ 143 w 143"/>
                  <a:gd name="T13" fmla="*/ 26 h 92"/>
                  <a:gd name="T14" fmla="*/ 143 w 143"/>
                  <a:gd name="T15" fmla="*/ 66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92">
                    <a:moveTo>
                      <a:pt x="143" y="66"/>
                    </a:moveTo>
                    <a:lnTo>
                      <a:pt x="74" y="66"/>
                    </a:lnTo>
                    <a:lnTo>
                      <a:pt x="74" y="92"/>
                    </a:lnTo>
                    <a:lnTo>
                      <a:pt x="0" y="46"/>
                    </a:lnTo>
                    <a:lnTo>
                      <a:pt x="74" y="0"/>
                    </a:lnTo>
                    <a:lnTo>
                      <a:pt x="74" y="26"/>
                    </a:lnTo>
                    <a:lnTo>
                      <a:pt x="143" y="26"/>
                    </a:lnTo>
                    <a:lnTo>
                      <a:pt x="143" y="6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5" name="Rectangle 1418">
                <a:extLst>
                  <a:ext uri="{FF2B5EF4-FFF2-40B4-BE49-F238E27FC236}">
                    <a16:creationId xmlns:a16="http://schemas.microsoft.com/office/drawing/2014/main" id="{5553915B-97C0-2907-4C9C-7BE4FEA252DB}"/>
                  </a:ext>
                </a:extLst>
              </p:cNvPr>
              <p:cNvSpPr>
                <a:spLocks noChangeArrowheads="1"/>
              </p:cNvSpPr>
              <p:nvPr/>
            </p:nvSpPr>
            <p:spPr bwMode="auto">
              <a:xfrm>
                <a:off x="3424238" y="2498726"/>
                <a:ext cx="9525" cy="79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6" name="Rectangle 1419">
                <a:extLst>
                  <a:ext uri="{FF2B5EF4-FFF2-40B4-BE49-F238E27FC236}">
                    <a16:creationId xmlns:a16="http://schemas.microsoft.com/office/drawing/2014/main" id="{482B7100-3E1F-0E41-A0C0-6EA18481E5F6}"/>
                  </a:ext>
                </a:extLst>
              </p:cNvPr>
              <p:cNvSpPr>
                <a:spLocks noChangeArrowheads="1"/>
              </p:cNvSpPr>
              <p:nvPr/>
            </p:nvSpPr>
            <p:spPr bwMode="auto">
              <a:xfrm>
                <a:off x="3403601" y="2498726"/>
                <a:ext cx="9525" cy="79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7" name="Rectangle 1420">
                <a:extLst>
                  <a:ext uri="{FF2B5EF4-FFF2-40B4-BE49-F238E27FC236}">
                    <a16:creationId xmlns:a16="http://schemas.microsoft.com/office/drawing/2014/main" id="{EB03D0F8-0E2E-04DC-3959-9D75D9758D4F}"/>
                  </a:ext>
                </a:extLst>
              </p:cNvPr>
              <p:cNvSpPr>
                <a:spLocks noChangeArrowheads="1"/>
              </p:cNvSpPr>
              <p:nvPr/>
            </p:nvSpPr>
            <p:spPr bwMode="auto">
              <a:xfrm>
                <a:off x="3381376" y="2498726"/>
                <a:ext cx="11113" cy="79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8" name="Rectangle 1421">
                <a:extLst>
                  <a:ext uri="{FF2B5EF4-FFF2-40B4-BE49-F238E27FC236}">
                    <a16:creationId xmlns:a16="http://schemas.microsoft.com/office/drawing/2014/main" id="{CFA2F2B7-5EF2-D9DE-4101-2946E7D242EE}"/>
                  </a:ext>
                </a:extLst>
              </p:cNvPr>
              <p:cNvSpPr>
                <a:spLocks noChangeArrowheads="1"/>
              </p:cNvSpPr>
              <p:nvPr/>
            </p:nvSpPr>
            <p:spPr bwMode="auto">
              <a:xfrm>
                <a:off x="3360738" y="2498726"/>
                <a:ext cx="11113" cy="793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9" name="Freeform 1422">
                <a:extLst>
                  <a:ext uri="{FF2B5EF4-FFF2-40B4-BE49-F238E27FC236}">
                    <a16:creationId xmlns:a16="http://schemas.microsoft.com/office/drawing/2014/main" id="{A1B70888-85DC-5AC9-8AC3-06BEEB560C44}"/>
                  </a:ext>
                </a:extLst>
              </p:cNvPr>
              <p:cNvSpPr>
                <a:spLocks/>
              </p:cNvSpPr>
              <p:nvPr/>
            </p:nvSpPr>
            <p:spPr bwMode="auto">
              <a:xfrm>
                <a:off x="3190876" y="2209801"/>
                <a:ext cx="227013" cy="149225"/>
              </a:xfrm>
              <a:custGeom>
                <a:avLst/>
                <a:gdLst>
                  <a:gd name="T0" fmla="*/ 0 w 143"/>
                  <a:gd name="T1" fmla="*/ 27 h 94"/>
                  <a:gd name="T2" fmla="*/ 69 w 143"/>
                  <a:gd name="T3" fmla="*/ 27 h 94"/>
                  <a:gd name="T4" fmla="*/ 69 w 143"/>
                  <a:gd name="T5" fmla="*/ 0 h 94"/>
                  <a:gd name="T6" fmla="*/ 143 w 143"/>
                  <a:gd name="T7" fmla="*/ 46 h 94"/>
                  <a:gd name="T8" fmla="*/ 69 w 143"/>
                  <a:gd name="T9" fmla="*/ 94 h 94"/>
                  <a:gd name="T10" fmla="*/ 69 w 143"/>
                  <a:gd name="T11" fmla="*/ 66 h 94"/>
                  <a:gd name="T12" fmla="*/ 0 w 143"/>
                  <a:gd name="T13" fmla="*/ 66 h 94"/>
                  <a:gd name="T14" fmla="*/ 0 w 143"/>
                  <a:gd name="T15" fmla="*/ 27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94">
                    <a:moveTo>
                      <a:pt x="0" y="27"/>
                    </a:moveTo>
                    <a:lnTo>
                      <a:pt x="69" y="27"/>
                    </a:lnTo>
                    <a:lnTo>
                      <a:pt x="69" y="0"/>
                    </a:lnTo>
                    <a:lnTo>
                      <a:pt x="143" y="46"/>
                    </a:lnTo>
                    <a:lnTo>
                      <a:pt x="69" y="94"/>
                    </a:lnTo>
                    <a:lnTo>
                      <a:pt x="69" y="66"/>
                    </a:lnTo>
                    <a:lnTo>
                      <a:pt x="0" y="66"/>
                    </a:lnTo>
                    <a:lnTo>
                      <a:pt x="0" y="2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0" name="Freeform 1423">
                <a:extLst>
                  <a:ext uri="{FF2B5EF4-FFF2-40B4-BE49-F238E27FC236}">
                    <a16:creationId xmlns:a16="http://schemas.microsoft.com/office/drawing/2014/main" id="{01B9312E-1183-6A32-CA25-A184C3F65118}"/>
                  </a:ext>
                </a:extLst>
              </p:cNvPr>
              <p:cNvSpPr>
                <a:spLocks/>
              </p:cNvSpPr>
              <p:nvPr/>
            </p:nvSpPr>
            <p:spPr bwMode="auto">
              <a:xfrm>
                <a:off x="3255935" y="2133499"/>
                <a:ext cx="274665" cy="201715"/>
              </a:xfrm>
              <a:custGeom>
                <a:avLst/>
                <a:gdLst>
                  <a:gd name="T0" fmla="*/ 173 w 173"/>
                  <a:gd name="T1" fmla="*/ 127 h 127"/>
                  <a:gd name="T2" fmla="*/ 164 w 173"/>
                  <a:gd name="T3" fmla="*/ 127 h 127"/>
                  <a:gd name="T4" fmla="*/ 164 w 173"/>
                  <a:gd name="T5" fmla="*/ 19 h 127"/>
                  <a:gd name="T6" fmla="*/ 8 w 173"/>
                  <a:gd name="T7" fmla="*/ 19 h 127"/>
                  <a:gd name="T8" fmla="*/ 8 w 173"/>
                  <a:gd name="T9" fmla="*/ 67 h 127"/>
                  <a:gd name="T10" fmla="*/ 0 w 173"/>
                  <a:gd name="T11" fmla="*/ 67 h 127"/>
                  <a:gd name="T12" fmla="*/ 0 w 173"/>
                  <a:gd name="T13" fmla="*/ 16 h 127"/>
                  <a:gd name="T14" fmla="*/ 1 w 173"/>
                  <a:gd name="T15" fmla="*/ 12 h 127"/>
                  <a:gd name="T16" fmla="*/ 4 w 173"/>
                  <a:gd name="T17" fmla="*/ 8 h 127"/>
                  <a:gd name="T18" fmla="*/ 7 w 173"/>
                  <a:gd name="T19" fmla="*/ 3 h 127"/>
                  <a:gd name="T20" fmla="*/ 11 w 173"/>
                  <a:gd name="T21" fmla="*/ 2 h 127"/>
                  <a:gd name="T22" fmla="*/ 17 w 173"/>
                  <a:gd name="T23" fmla="*/ 0 h 127"/>
                  <a:gd name="T24" fmla="*/ 155 w 173"/>
                  <a:gd name="T25" fmla="*/ 0 h 127"/>
                  <a:gd name="T26" fmla="*/ 161 w 173"/>
                  <a:gd name="T27" fmla="*/ 2 h 127"/>
                  <a:gd name="T28" fmla="*/ 165 w 173"/>
                  <a:gd name="T29" fmla="*/ 3 h 127"/>
                  <a:gd name="T30" fmla="*/ 170 w 173"/>
                  <a:gd name="T31" fmla="*/ 8 h 127"/>
                  <a:gd name="T32" fmla="*/ 171 w 173"/>
                  <a:gd name="T33" fmla="*/ 12 h 127"/>
                  <a:gd name="T34" fmla="*/ 173 w 173"/>
                  <a:gd name="T35" fmla="*/ 16 h 127"/>
                  <a:gd name="T36" fmla="*/ 173 w 173"/>
                  <a:gd name="T37" fmla="*/ 127 h 127"/>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9306 w 10000"/>
                  <a:gd name="connsiteY13" fmla="*/ 157 h 10000"/>
                  <a:gd name="connsiteX14" fmla="*/ 9827 w 10000"/>
                  <a:gd name="connsiteY14" fmla="*/ 630 h 10000"/>
                  <a:gd name="connsiteX15" fmla="*/ 9884 w 10000"/>
                  <a:gd name="connsiteY15" fmla="*/ 945 h 10000"/>
                  <a:gd name="connsiteX16" fmla="*/ 10000 w 10000"/>
                  <a:gd name="connsiteY16" fmla="*/ 1260 h 10000"/>
                  <a:gd name="connsiteX17" fmla="*/ 10000 w 10000"/>
                  <a:gd name="connsiteY17"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9827 w 10000"/>
                  <a:gd name="connsiteY13" fmla="*/ 630 h 10000"/>
                  <a:gd name="connsiteX14" fmla="*/ 9884 w 10000"/>
                  <a:gd name="connsiteY14" fmla="*/ 945 h 10000"/>
                  <a:gd name="connsiteX15" fmla="*/ 10000 w 10000"/>
                  <a:gd name="connsiteY15" fmla="*/ 1260 h 10000"/>
                  <a:gd name="connsiteX16" fmla="*/ 10000 w 10000"/>
                  <a:gd name="connsiteY16"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9827 w 10000"/>
                  <a:gd name="connsiteY13" fmla="*/ 630 h 10000"/>
                  <a:gd name="connsiteX14" fmla="*/ 10000 w 10000"/>
                  <a:gd name="connsiteY14" fmla="*/ 1260 h 10000"/>
                  <a:gd name="connsiteX15" fmla="*/ 10000 w 10000"/>
                  <a:gd name="connsiteY15"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10000 w 10000"/>
                  <a:gd name="connsiteY13" fmla="*/ 1260 h 10000"/>
                  <a:gd name="connsiteX14" fmla="*/ 10000 w 10000"/>
                  <a:gd name="connsiteY14"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10000 w 10000"/>
                  <a:gd name="connsiteY13" fmla="*/ 1260 h 10000"/>
                  <a:gd name="connsiteX14" fmla="*/ 10000 w 10000"/>
                  <a:gd name="connsiteY14"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10000 w 10000"/>
                  <a:gd name="connsiteY13" fmla="*/ 1260 h 10000"/>
                  <a:gd name="connsiteX14" fmla="*/ 10000 w 10000"/>
                  <a:gd name="connsiteY14"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10000 w 10000"/>
                  <a:gd name="connsiteY13" fmla="*/ 1260 h 10000"/>
                  <a:gd name="connsiteX14" fmla="*/ 10000 w 10000"/>
                  <a:gd name="connsiteY14"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10000 w 10000"/>
                  <a:gd name="connsiteY13" fmla="*/ 1260 h 10000"/>
                  <a:gd name="connsiteX14" fmla="*/ 10000 w 10000"/>
                  <a:gd name="connsiteY14"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636 w 10000"/>
                  <a:gd name="connsiteY10" fmla="*/ 157 h 10000"/>
                  <a:gd name="connsiteX11" fmla="*/ 983 w 10000"/>
                  <a:gd name="connsiteY11" fmla="*/ 0 h 10000"/>
                  <a:gd name="connsiteX12" fmla="*/ 8960 w 10000"/>
                  <a:gd name="connsiteY12" fmla="*/ 0 h 10000"/>
                  <a:gd name="connsiteX13" fmla="*/ 10000 w 10000"/>
                  <a:gd name="connsiteY13" fmla="*/ 1260 h 10000"/>
                  <a:gd name="connsiteX14" fmla="*/ 10000 w 10000"/>
                  <a:gd name="connsiteY14"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405 w 10000"/>
                  <a:gd name="connsiteY9" fmla="*/ 236 h 10000"/>
                  <a:gd name="connsiteX10" fmla="*/ 983 w 10000"/>
                  <a:gd name="connsiteY10" fmla="*/ 0 h 10000"/>
                  <a:gd name="connsiteX11" fmla="*/ 8960 w 10000"/>
                  <a:gd name="connsiteY11" fmla="*/ 0 h 10000"/>
                  <a:gd name="connsiteX12" fmla="*/ 10000 w 10000"/>
                  <a:gd name="connsiteY12" fmla="*/ 1260 h 10000"/>
                  <a:gd name="connsiteX13" fmla="*/ 10000 w 10000"/>
                  <a:gd name="connsiteY13"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231 w 10000"/>
                  <a:gd name="connsiteY8" fmla="*/ 630 h 10000"/>
                  <a:gd name="connsiteX9" fmla="*/ 983 w 10000"/>
                  <a:gd name="connsiteY9" fmla="*/ 0 h 10000"/>
                  <a:gd name="connsiteX10" fmla="*/ 8960 w 10000"/>
                  <a:gd name="connsiteY10" fmla="*/ 0 h 10000"/>
                  <a:gd name="connsiteX11" fmla="*/ 10000 w 10000"/>
                  <a:gd name="connsiteY11" fmla="*/ 1260 h 10000"/>
                  <a:gd name="connsiteX12" fmla="*/ 10000 w 10000"/>
                  <a:gd name="connsiteY12"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58 w 10000"/>
                  <a:gd name="connsiteY7" fmla="*/ 945 h 10000"/>
                  <a:gd name="connsiteX8" fmla="*/ 983 w 10000"/>
                  <a:gd name="connsiteY8" fmla="*/ 0 h 10000"/>
                  <a:gd name="connsiteX9" fmla="*/ 8960 w 10000"/>
                  <a:gd name="connsiteY9" fmla="*/ 0 h 10000"/>
                  <a:gd name="connsiteX10" fmla="*/ 10000 w 10000"/>
                  <a:gd name="connsiteY10" fmla="*/ 1260 h 10000"/>
                  <a:gd name="connsiteX11" fmla="*/ 10000 w 10000"/>
                  <a:gd name="connsiteY11" fmla="*/ 10000 h 10000"/>
                  <a:gd name="connsiteX0" fmla="*/ 10014 w 10014"/>
                  <a:gd name="connsiteY0" fmla="*/ 10000 h 10000"/>
                  <a:gd name="connsiteX1" fmla="*/ 9494 w 10014"/>
                  <a:gd name="connsiteY1" fmla="*/ 10000 h 10000"/>
                  <a:gd name="connsiteX2" fmla="*/ 9494 w 10014"/>
                  <a:gd name="connsiteY2" fmla="*/ 1496 h 10000"/>
                  <a:gd name="connsiteX3" fmla="*/ 476 w 10014"/>
                  <a:gd name="connsiteY3" fmla="*/ 1496 h 10000"/>
                  <a:gd name="connsiteX4" fmla="*/ 476 w 10014"/>
                  <a:gd name="connsiteY4" fmla="*/ 5276 h 10000"/>
                  <a:gd name="connsiteX5" fmla="*/ 14 w 10014"/>
                  <a:gd name="connsiteY5" fmla="*/ 5276 h 10000"/>
                  <a:gd name="connsiteX6" fmla="*/ 14 w 10014"/>
                  <a:gd name="connsiteY6" fmla="*/ 1260 h 10000"/>
                  <a:gd name="connsiteX7" fmla="*/ 997 w 10014"/>
                  <a:gd name="connsiteY7" fmla="*/ 0 h 10000"/>
                  <a:gd name="connsiteX8" fmla="*/ 8974 w 10014"/>
                  <a:gd name="connsiteY8" fmla="*/ 0 h 10000"/>
                  <a:gd name="connsiteX9" fmla="*/ 10014 w 10014"/>
                  <a:gd name="connsiteY9" fmla="*/ 1260 h 10000"/>
                  <a:gd name="connsiteX10" fmla="*/ 10014 w 10014"/>
                  <a:gd name="connsiteY10"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983 w 10000"/>
                  <a:gd name="connsiteY7" fmla="*/ 0 h 10000"/>
                  <a:gd name="connsiteX8" fmla="*/ 8960 w 10000"/>
                  <a:gd name="connsiteY8" fmla="*/ 0 h 10000"/>
                  <a:gd name="connsiteX9" fmla="*/ 10000 w 10000"/>
                  <a:gd name="connsiteY9" fmla="*/ 1260 h 10000"/>
                  <a:gd name="connsiteX10" fmla="*/ 10000 w 10000"/>
                  <a:gd name="connsiteY10"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983 w 10000"/>
                  <a:gd name="connsiteY7" fmla="*/ 0 h 10000"/>
                  <a:gd name="connsiteX8" fmla="*/ 8960 w 10000"/>
                  <a:gd name="connsiteY8" fmla="*/ 0 h 10000"/>
                  <a:gd name="connsiteX9" fmla="*/ 10000 w 10000"/>
                  <a:gd name="connsiteY9" fmla="*/ 1260 h 10000"/>
                  <a:gd name="connsiteX10" fmla="*/ 10000 w 10000"/>
                  <a:gd name="connsiteY10"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983 w 10000"/>
                  <a:gd name="connsiteY7" fmla="*/ 0 h 10000"/>
                  <a:gd name="connsiteX8" fmla="*/ 8960 w 10000"/>
                  <a:gd name="connsiteY8" fmla="*/ 0 h 10000"/>
                  <a:gd name="connsiteX9" fmla="*/ 10000 w 10000"/>
                  <a:gd name="connsiteY9" fmla="*/ 1260 h 10000"/>
                  <a:gd name="connsiteX10" fmla="*/ 10000 w 10000"/>
                  <a:gd name="connsiteY10"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983 w 10000"/>
                  <a:gd name="connsiteY7" fmla="*/ 0 h 10000"/>
                  <a:gd name="connsiteX8" fmla="*/ 8960 w 10000"/>
                  <a:gd name="connsiteY8" fmla="*/ 0 h 10000"/>
                  <a:gd name="connsiteX9" fmla="*/ 10000 w 10000"/>
                  <a:gd name="connsiteY9" fmla="*/ 1260 h 10000"/>
                  <a:gd name="connsiteX10" fmla="*/ 10000 w 10000"/>
                  <a:gd name="connsiteY10" fmla="*/ 10000 h 10000"/>
                  <a:gd name="connsiteX0" fmla="*/ 10000 w 10000"/>
                  <a:gd name="connsiteY0" fmla="*/ 10000 h 10000"/>
                  <a:gd name="connsiteX1" fmla="*/ 9480 w 10000"/>
                  <a:gd name="connsiteY1" fmla="*/ 10000 h 10000"/>
                  <a:gd name="connsiteX2" fmla="*/ 9480 w 10000"/>
                  <a:gd name="connsiteY2" fmla="*/ 1496 h 10000"/>
                  <a:gd name="connsiteX3" fmla="*/ 462 w 10000"/>
                  <a:gd name="connsiteY3" fmla="*/ 1496 h 10000"/>
                  <a:gd name="connsiteX4" fmla="*/ 462 w 10000"/>
                  <a:gd name="connsiteY4" fmla="*/ 5276 h 10000"/>
                  <a:gd name="connsiteX5" fmla="*/ 0 w 10000"/>
                  <a:gd name="connsiteY5" fmla="*/ 5276 h 10000"/>
                  <a:gd name="connsiteX6" fmla="*/ 0 w 10000"/>
                  <a:gd name="connsiteY6" fmla="*/ 1260 h 10000"/>
                  <a:gd name="connsiteX7" fmla="*/ 983 w 10000"/>
                  <a:gd name="connsiteY7" fmla="*/ 0 h 10000"/>
                  <a:gd name="connsiteX8" fmla="*/ 8960 w 10000"/>
                  <a:gd name="connsiteY8" fmla="*/ 0 h 10000"/>
                  <a:gd name="connsiteX9" fmla="*/ 10000 w 10000"/>
                  <a:gd name="connsiteY9" fmla="*/ 1260 h 10000"/>
                  <a:gd name="connsiteX10" fmla="*/ 10000 w 10000"/>
                  <a:gd name="connsiteY10" fmla="*/ 10000 h 10000"/>
                  <a:gd name="connsiteX0" fmla="*/ 10014 w 10014"/>
                  <a:gd name="connsiteY0" fmla="*/ 10000 h 10000"/>
                  <a:gd name="connsiteX1" fmla="*/ 9494 w 10014"/>
                  <a:gd name="connsiteY1" fmla="*/ 10000 h 10000"/>
                  <a:gd name="connsiteX2" fmla="*/ 9494 w 10014"/>
                  <a:gd name="connsiteY2" fmla="*/ 1496 h 10000"/>
                  <a:gd name="connsiteX3" fmla="*/ 476 w 10014"/>
                  <a:gd name="connsiteY3" fmla="*/ 1496 h 10000"/>
                  <a:gd name="connsiteX4" fmla="*/ 476 w 10014"/>
                  <a:gd name="connsiteY4" fmla="*/ 5276 h 10000"/>
                  <a:gd name="connsiteX5" fmla="*/ 14 w 10014"/>
                  <a:gd name="connsiteY5" fmla="*/ 5276 h 10000"/>
                  <a:gd name="connsiteX6" fmla="*/ 14 w 10014"/>
                  <a:gd name="connsiteY6" fmla="*/ 1260 h 10000"/>
                  <a:gd name="connsiteX7" fmla="*/ 997 w 10014"/>
                  <a:gd name="connsiteY7" fmla="*/ 0 h 10000"/>
                  <a:gd name="connsiteX8" fmla="*/ 8974 w 10014"/>
                  <a:gd name="connsiteY8" fmla="*/ 0 h 10000"/>
                  <a:gd name="connsiteX9" fmla="*/ 10014 w 10014"/>
                  <a:gd name="connsiteY9" fmla="*/ 1260 h 10000"/>
                  <a:gd name="connsiteX10" fmla="*/ 10014 w 10014"/>
                  <a:gd name="connsiteY10" fmla="*/ 10000 h 10000"/>
                  <a:gd name="connsiteX0" fmla="*/ 10035 w 10035"/>
                  <a:gd name="connsiteY0" fmla="*/ 10000 h 10000"/>
                  <a:gd name="connsiteX1" fmla="*/ 9515 w 10035"/>
                  <a:gd name="connsiteY1" fmla="*/ 10000 h 10000"/>
                  <a:gd name="connsiteX2" fmla="*/ 9515 w 10035"/>
                  <a:gd name="connsiteY2" fmla="*/ 1496 h 10000"/>
                  <a:gd name="connsiteX3" fmla="*/ 497 w 10035"/>
                  <a:gd name="connsiteY3" fmla="*/ 1496 h 10000"/>
                  <a:gd name="connsiteX4" fmla="*/ 497 w 10035"/>
                  <a:gd name="connsiteY4" fmla="*/ 5276 h 10000"/>
                  <a:gd name="connsiteX5" fmla="*/ 35 w 10035"/>
                  <a:gd name="connsiteY5" fmla="*/ 5276 h 10000"/>
                  <a:gd name="connsiteX6" fmla="*/ 35 w 10035"/>
                  <a:gd name="connsiteY6" fmla="*/ 1260 h 10000"/>
                  <a:gd name="connsiteX7" fmla="*/ 1018 w 10035"/>
                  <a:gd name="connsiteY7" fmla="*/ 0 h 10000"/>
                  <a:gd name="connsiteX8" fmla="*/ 8995 w 10035"/>
                  <a:gd name="connsiteY8" fmla="*/ 0 h 10000"/>
                  <a:gd name="connsiteX9" fmla="*/ 10035 w 10035"/>
                  <a:gd name="connsiteY9" fmla="*/ 1260 h 10000"/>
                  <a:gd name="connsiteX10" fmla="*/ 10035 w 10035"/>
                  <a:gd name="connsiteY10" fmla="*/ 10000 h 10000"/>
                  <a:gd name="connsiteX0" fmla="*/ 10035 w 10035"/>
                  <a:gd name="connsiteY0" fmla="*/ 10006 h 10006"/>
                  <a:gd name="connsiteX1" fmla="*/ 9515 w 10035"/>
                  <a:gd name="connsiteY1" fmla="*/ 10006 h 10006"/>
                  <a:gd name="connsiteX2" fmla="*/ 9515 w 10035"/>
                  <a:gd name="connsiteY2" fmla="*/ 1502 h 10006"/>
                  <a:gd name="connsiteX3" fmla="*/ 497 w 10035"/>
                  <a:gd name="connsiteY3" fmla="*/ 1502 h 10006"/>
                  <a:gd name="connsiteX4" fmla="*/ 497 w 10035"/>
                  <a:gd name="connsiteY4" fmla="*/ 5282 h 10006"/>
                  <a:gd name="connsiteX5" fmla="*/ 35 w 10035"/>
                  <a:gd name="connsiteY5" fmla="*/ 5282 h 10006"/>
                  <a:gd name="connsiteX6" fmla="*/ 35 w 10035"/>
                  <a:gd name="connsiteY6" fmla="*/ 1266 h 10006"/>
                  <a:gd name="connsiteX7" fmla="*/ 1018 w 10035"/>
                  <a:gd name="connsiteY7" fmla="*/ 6 h 10006"/>
                  <a:gd name="connsiteX8" fmla="*/ 8995 w 10035"/>
                  <a:gd name="connsiteY8" fmla="*/ 6 h 10006"/>
                  <a:gd name="connsiteX9" fmla="*/ 10035 w 10035"/>
                  <a:gd name="connsiteY9" fmla="*/ 1266 h 10006"/>
                  <a:gd name="connsiteX10" fmla="*/ 10035 w 10035"/>
                  <a:gd name="connsiteY10" fmla="*/ 10006 h 10006"/>
                  <a:gd name="connsiteX0" fmla="*/ 10001 w 10001"/>
                  <a:gd name="connsiteY0" fmla="*/ 10046 h 10046"/>
                  <a:gd name="connsiteX1" fmla="*/ 9481 w 10001"/>
                  <a:gd name="connsiteY1" fmla="*/ 10046 h 10046"/>
                  <a:gd name="connsiteX2" fmla="*/ 9481 w 10001"/>
                  <a:gd name="connsiteY2" fmla="*/ 1542 h 10046"/>
                  <a:gd name="connsiteX3" fmla="*/ 463 w 10001"/>
                  <a:gd name="connsiteY3" fmla="*/ 1542 h 10046"/>
                  <a:gd name="connsiteX4" fmla="*/ 463 w 10001"/>
                  <a:gd name="connsiteY4" fmla="*/ 5322 h 10046"/>
                  <a:gd name="connsiteX5" fmla="*/ 1 w 10001"/>
                  <a:gd name="connsiteY5" fmla="*/ 5322 h 10046"/>
                  <a:gd name="connsiteX6" fmla="*/ 1 w 10001"/>
                  <a:gd name="connsiteY6" fmla="*/ 1306 h 10046"/>
                  <a:gd name="connsiteX7" fmla="*/ 984 w 10001"/>
                  <a:gd name="connsiteY7" fmla="*/ 46 h 10046"/>
                  <a:gd name="connsiteX8" fmla="*/ 8961 w 10001"/>
                  <a:gd name="connsiteY8" fmla="*/ 46 h 10046"/>
                  <a:gd name="connsiteX9" fmla="*/ 10001 w 10001"/>
                  <a:gd name="connsiteY9" fmla="*/ 1306 h 10046"/>
                  <a:gd name="connsiteX10" fmla="*/ 10001 w 10001"/>
                  <a:gd name="connsiteY10" fmla="*/ 10046 h 10046"/>
                  <a:gd name="connsiteX0" fmla="*/ 10001 w 10001"/>
                  <a:gd name="connsiteY0" fmla="*/ 10007 h 10007"/>
                  <a:gd name="connsiteX1" fmla="*/ 9481 w 10001"/>
                  <a:gd name="connsiteY1" fmla="*/ 10007 h 10007"/>
                  <a:gd name="connsiteX2" fmla="*/ 9481 w 10001"/>
                  <a:gd name="connsiteY2" fmla="*/ 1503 h 10007"/>
                  <a:gd name="connsiteX3" fmla="*/ 463 w 10001"/>
                  <a:gd name="connsiteY3" fmla="*/ 1503 h 10007"/>
                  <a:gd name="connsiteX4" fmla="*/ 463 w 10001"/>
                  <a:gd name="connsiteY4" fmla="*/ 5283 h 10007"/>
                  <a:gd name="connsiteX5" fmla="*/ 1 w 10001"/>
                  <a:gd name="connsiteY5" fmla="*/ 5283 h 10007"/>
                  <a:gd name="connsiteX6" fmla="*/ 1 w 10001"/>
                  <a:gd name="connsiteY6" fmla="*/ 1267 h 10007"/>
                  <a:gd name="connsiteX7" fmla="*/ 984 w 10001"/>
                  <a:gd name="connsiteY7" fmla="*/ 7 h 10007"/>
                  <a:gd name="connsiteX8" fmla="*/ 8961 w 10001"/>
                  <a:gd name="connsiteY8" fmla="*/ 7 h 10007"/>
                  <a:gd name="connsiteX9" fmla="*/ 10001 w 10001"/>
                  <a:gd name="connsiteY9" fmla="*/ 1267 h 10007"/>
                  <a:gd name="connsiteX10" fmla="*/ 10001 w 10001"/>
                  <a:gd name="connsiteY10" fmla="*/ 10007 h 10007"/>
                  <a:gd name="connsiteX0" fmla="*/ 10001 w 10001"/>
                  <a:gd name="connsiteY0" fmla="*/ 10005 h 10005"/>
                  <a:gd name="connsiteX1" fmla="*/ 9481 w 10001"/>
                  <a:gd name="connsiteY1" fmla="*/ 10005 h 10005"/>
                  <a:gd name="connsiteX2" fmla="*/ 9481 w 10001"/>
                  <a:gd name="connsiteY2" fmla="*/ 1501 h 10005"/>
                  <a:gd name="connsiteX3" fmla="*/ 463 w 10001"/>
                  <a:gd name="connsiteY3" fmla="*/ 1501 h 10005"/>
                  <a:gd name="connsiteX4" fmla="*/ 463 w 10001"/>
                  <a:gd name="connsiteY4" fmla="*/ 5281 h 10005"/>
                  <a:gd name="connsiteX5" fmla="*/ 1 w 10001"/>
                  <a:gd name="connsiteY5" fmla="*/ 5281 h 10005"/>
                  <a:gd name="connsiteX6" fmla="*/ 1 w 10001"/>
                  <a:gd name="connsiteY6" fmla="*/ 1265 h 10005"/>
                  <a:gd name="connsiteX7" fmla="*/ 984 w 10001"/>
                  <a:gd name="connsiteY7" fmla="*/ 5 h 10005"/>
                  <a:gd name="connsiteX8" fmla="*/ 8961 w 10001"/>
                  <a:gd name="connsiteY8" fmla="*/ 5 h 10005"/>
                  <a:gd name="connsiteX9" fmla="*/ 10001 w 10001"/>
                  <a:gd name="connsiteY9" fmla="*/ 1265 h 10005"/>
                  <a:gd name="connsiteX10" fmla="*/ 10001 w 10001"/>
                  <a:gd name="connsiteY10" fmla="*/ 10005 h 10005"/>
                  <a:gd name="connsiteX0" fmla="*/ 10001 w 10001"/>
                  <a:gd name="connsiteY0" fmla="*/ 10005 h 10005"/>
                  <a:gd name="connsiteX1" fmla="*/ 9481 w 10001"/>
                  <a:gd name="connsiteY1" fmla="*/ 10005 h 10005"/>
                  <a:gd name="connsiteX2" fmla="*/ 9481 w 10001"/>
                  <a:gd name="connsiteY2" fmla="*/ 1501 h 10005"/>
                  <a:gd name="connsiteX3" fmla="*/ 463 w 10001"/>
                  <a:gd name="connsiteY3" fmla="*/ 1501 h 10005"/>
                  <a:gd name="connsiteX4" fmla="*/ 463 w 10001"/>
                  <a:gd name="connsiteY4" fmla="*/ 5281 h 10005"/>
                  <a:gd name="connsiteX5" fmla="*/ 1 w 10001"/>
                  <a:gd name="connsiteY5" fmla="*/ 5281 h 10005"/>
                  <a:gd name="connsiteX6" fmla="*/ 1 w 10001"/>
                  <a:gd name="connsiteY6" fmla="*/ 1265 h 10005"/>
                  <a:gd name="connsiteX7" fmla="*/ 984 w 10001"/>
                  <a:gd name="connsiteY7" fmla="*/ 5 h 10005"/>
                  <a:gd name="connsiteX8" fmla="*/ 9099 w 10001"/>
                  <a:gd name="connsiteY8" fmla="*/ 67 h 10005"/>
                  <a:gd name="connsiteX9" fmla="*/ 10001 w 10001"/>
                  <a:gd name="connsiteY9" fmla="*/ 1265 h 10005"/>
                  <a:gd name="connsiteX10" fmla="*/ 10001 w 10001"/>
                  <a:gd name="connsiteY10" fmla="*/ 10005 h 10005"/>
                  <a:gd name="connsiteX0" fmla="*/ 10001 w 10001"/>
                  <a:gd name="connsiteY0" fmla="*/ 10005 h 10005"/>
                  <a:gd name="connsiteX1" fmla="*/ 9481 w 10001"/>
                  <a:gd name="connsiteY1" fmla="*/ 10005 h 10005"/>
                  <a:gd name="connsiteX2" fmla="*/ 9481 w 10001"/>
                  <a:gd name="connsiteY2" fmla="*/ 1501 h 10005"/>
                  <a:gd name="connsiteX3" fmla="*/ 463 w 10001"/>
                  <a:gd name="connsiteY3" fmla="*/ 1501 h 10005"/>
                  <a:gd name="connsiteX4" fmla="*/ 463 w 10001"/>
                  <a:gd name="connsiteY4" fmla="*/ 5281 h 10005"/>
                  <a:gd name="connsiteX5" fmla="*/ 1 w 10001"/>
                  <a:gd name="connsiteY5" fmla="*/ 5281 h 10005"/>
                  <a:gd name="connsiteX6" fmla="*/ 1 w 10001"/>
                  <a:gd name="connsiteY6" fmla="*/ 1265 h 10005"/>
                  <a:gd name="connsiteX7" fmla="*/ 984 w 10001"/>
                  <a:gd name="connsiteY7" fmla="*/ 5 h 10005"/>
                  <a:gd name="connsiteX8" fmla="*/ 9099 w 10001"/>
                  <a:gd name="connsiteY8" fmla="*/ 67 h 10005"/>
                  <a:gd name="connsiteX9" fmla="*/ 10001 w 10001"/>
                  <a:gd name="connsiteY9" fmla="*/ 1265 h 10005"/>
                  <a:gd name="connsiteX10" fmla="*/ 10001 w 10001"/>
                  <a:gd name="connsiteY10" fmla="*/ 10005 h 10005"/>
                  <a:gd name="connsiteX0" fmla="*/ 10001 w 10001"/>
                  <a:gd name="connsiteY0" fmla="*/ 10005 h 10005"/>
                  <a:gd name="connsiteX1" fmla="*/ 9481 w 10001"/>
                  <a:gd name="connsiteY1" fmla="*/ 10005 h 10005"/>
                  <a:gd name="connsiteX2" fmla="*/ 9481 w 10001"/>
                  <a:gd name="connsiteY2" fmla="*/ 1501 h 10005"/>
                  <a:gd name="connsiteX3" fmla="*/ 463 w 10001"/>
                  <a:gd name="connsiteY3" fmla="*/ 1501 h 10005"/>
                  <a:gd name="connsiteX4" fmla="*/ 463 w 10001"/>
                  <a:gd name="connsiteY4" fmla="*/ 5281 h 10005"/>
                  <a:gd name="connsiteX5" fmla="*/ 1 w 10001"/>
                  <a:gd name="connsiteY5" fmla="*/ 5281 h 10005"/>
                  <a:gd name="connsiteX6" fmla="*/ 1 w 10001"/>
                  <a:gd name="connsiteY6" fmla="*/ 1265 h 10005"/>
                  <a:gd name="connsiteX7" fmla="*/ 984 w 10001"/>
                  <a:gd name="connsiteY7" fmla="*/ 5 h 10005"/>
                  <a:gd name="connsiteX8" fmla="*/ 9282 w 10001"/>
                  <a:gd name="connsiteY8" fmla="*/ 5 h 10005"/>
                  <a:gd name="connsiteX9" fmla="*/ 10001 w 10001"/>
                  <a:gd name="connsiteY9" fmla="*/ 1265 h 10005"/>
                  <a:gd name="connsiteX10" fmla="*/ 10001 w 10001"/>
                  <a:gd name="connsiteY10" fmla="*/ 10005 h 10005"/>
                  <a:gd name="connsiteX0" fmla="*/ 10001 w 10001"/>
                  <a:gd name="connsiteY0" fmla="*/ 10005 h 10005"/>
                  <a:gd name="connsiteX1" fmla="*/ 9481 w 10001"/>
                  <a:gd name="connsiteY1" fmla="*/ 10005 h 10005"/>
                  <a:gd name="connsiteX2" fmla="*/ 9481 w 10001"/>
                  <a:gd name="connsiteY2" fmla="*/ 1501 h 10005"/>
                  <a:gd name="connsiteX3" fmla="*/ 463 w 10001"/>
                  <a:gd name="connsiteY3" fmla="*/ 1501 h 10005"/>
                  <a:gd name="connsiteX4" fmla="*/ 463 w 10001"/>
                  <a:gd name="connsiteY4" fmla="*/ 5281 h 10005"/>
                  <a:gd name="connsiteX5" fmla="*/ 1 w 10001"/>
                  <a:gd name="connsiteY5" fmla="*/ 5281 h 10005"/>
                  <a:gd name="connsiteX6" fmla="*/ 1 w 10001"/>
                  <a:gd name="connsiteY6" fmla="*/ 1265 h 10005"/>
                  <a:gd name="connsiteX7" fmla="*/ 984 w 10001"/>
                  <a:gd name="connsiteY7" fmla="*/ 5 h 10005"/>
                  <a:gd name="connsiteX8" fmla="*/ 9282 w 10001"/>
                  <a:gd name="connsiteY8" fmla="*/ 5 h 10005"/>
                  <a:gd name="connsiteX9" fmla="*/ 10001 w 10001"/>
                  <a:gd name="connsiteY9" fmla="*/ 1265 h 10005"/>
                  <a:gd name="connsiteX10" fmla="*/ 10001 w 10001"/>
                  <a:gd name="connsiteY10" fmla="*/ 1000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1" h="10005">
                    <a:moveTo>
                      <a:pt x="10001" y="10005"/>
                    </a:moveTo>
                    <a:lnTo>
                      <a:pt x="9481" y="10005"/>
                    </a:lnTo>
                    <a:lnTo>
                      <a:pt x="9481" y="1501"/>
                    </a:lnTo>
                    <a:lnTo>
                      <a:pt x="463" y="1501"/>
                    </a:lnTo>
                    <a:lnTo>
                      <a:pt x="463" y="5281"/>
                    </a:lnTo>
                    <a:lnTo>
                      <a:pt x="1" y="5281"/>
                    </a:lnTo>
                    <a:lnTo>
                      <a:pt x="1" y="1265"/>
                    </a:lnTo>
                    <a:cubicBezTo>
                      <a:pt x="-19" y="199"/>
                      <a:pt x="409" y="-34"/>
                      <a:pt x="984" y="5"/>
                    </a:cubicBezTo>
                    <a:lnTo>
                      <a:pt x="9282" y="5"/>
                    </a:lnTo>
                    <a:cubicBezTo>
                      <a:pt x="9904" y="238"/>
                      <a:pt x="9838" y="283"/>
                      <a:pt x="10001" y="1265"/>
                    </a:cubicBezTo>
                    <a:lnTo>
                      <a:pt x="10001" y="1000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4" name="Group 93">
              <a:extLst>
                <a:ext uri="{FF2B5EF4-FFF2-40B4-BE49-F238E27FC236}">
                  <a16:creationId xmlns:a16="http://schemas.microsoft.com/office/drawing/2014/main" id="{4A6F9DF1-0D41-4612-4AC1-EFCF7D31591F}"/>
                </a:ext>
              </a:extLst>
            </p:cNvPr>
            <p:cNvGrpSpPr/>
            <p:nvPr/>
          </p:nvGrpSpPr>
          <p:grpSpPr>
            <a:xfrm flipH="1">
              <a:off x="4593907" y="3776315"/>
              <a:ext cx="418718" cy="284252"/>
              <a:chOff x="344478" y="1579485"/>
              <a:chExt cx="1235725" cy="838881"/>
            </a:xfrm>
            <a:solidFill>
              <a:schemeClr val="tx1">
                <a:lumMod val="75000"/>
                <a:lumOff val="25000"/>
              </a:schemeClr>
            </a:solidFill>
          </p:grpSpPr>
          <p:sp>
            <p:nvSpPr>
              <p:cNvPr id="370" name="Rounded Rectangle 12">
                <a:extLst>
                  <a:ext uri="{FF2B5EF4-FFF2-40B4-BE49-F238E27FC236}">
                    <a16:creationId xmlns:a16="http://schemas.microsoft.com/office/drawing/2014/main" id="{7B8B08D9-3216-D8D9-D412-C214B4A7FFED}"/>
                  </a:ext>
                </a:extLst>
              </p:cNvPr>
              <p:cNvSpPr/>
              <p:nvPr/>
            </p:nvSpPr>
            <p:spPr>
              <a:xfrm>
                <a:off x="740688" y="1579485"/>
                <a:ext cx="479947" cy="319769"/>
              </a:xfrm>
              <a:custGeom>
                <a:avLst/>
                <a:gdLst>
                  <a:gd name="connsiteX0" fmla="*/ 0 w 376938"/>
                  <a:gd name="connsiteY0" fmla="*/ 56744 h 340460"/>
                  <a:gd name="connsiteX1" fmla="*/ 56744 w 376938"/>
                  <a:gd name="connsiteY1" fmla="*/ 0 h 340460"/>
                  <a:gd name="connsiteX2" fmla="*/ 320194 w 376938"/>
                  <a:gd name="connsiteY2" fmla="*/ 0 h 340460"/>
                  <a:gd name="connsiteX3" fmla="*/ 376938 w 376938"/>
                  <a:gd name="connsiteY3" fmla="*/ 56744 h 340460"/>
                  <a:gd name="connsiteX4" fmla="*/ 376938 w 376938"/>
                  <a:gd name="connsiteY4" fmla="*/ 283716 h 340460"/>
                  <a:gd name="connsiteX5" fmla="*/ 320194 w 376938"/>
                  <a:gd name="connsiteY5" fmla="*/ 340460 h 340460"/>
                  <a:gd name="connsiteX6" fmla="*/ 56744 w 376938"/>
                  <a:gd name="connsiteY6" fmla="*/ 340460 h 340460"/>
                  <a:gd name="connsiteX7" fmla="*/ 0 w 376938"/>
                  <a:gd name="connsiteY7" fmla="*/ 283716 h 340460"/>
                  <a:gd name="connsiteX8" fmla="*/ 0 w 376938"/>
                  <a:gd name="connsiteY8" fmla="*/ 56744 h 340460"/>
                  <a:gd name="connsiteX0" fmla="*/ 35719 w 412657"/>
                  <a:gd name="connsiteY0" fmla="*/ 56744 h 340460"/>
                  <a:gd name="connsiteX1" fmla="*/ 92463 w 412657"/>
                  <a:gd name="connsiteY1" fmla="*/ 0 h 340460"/>
                  <a:gd name="connsiteX2" fmla="*/ 355913 w 412657"/>
                  <a:gd name="connsiteY2" fmla="*/ 0 h 340460"/>
                  <a:gd name="connsiteX3" fmla="*/ 412657 w 412657"/>
                  <a:gd name="connsiteY3" fmla="*/ 56744 h 340460"/>
                  <a:gd name="connsiteX4" fmla="*/ 412657 w 412657"/>
                  <a:gd name="connsiteY4" fmla="*/ 283716 h 340460"/>
                  <a:gd name="connsiteX5" fmla="*/ 355913 w 412657"/>
                  <a:gd name="connsiteY5" fmla="*/ 340460 h 340460"/>
                  <a:gd name="connsiteX6" fmla="*/ 92463 w 412657"/>
                  <a:gd name="connsiteY6" fmla="*/ 340460 h 340460"/>
                  <a:gd name="connsiteX7" fmla="*/ 0 w 412657"/>
                  <a:gd name="connsiteY7" fmla="*/ 271810 h 340460"/>
                  <a:gd name="connsiteX8" fmla="*/ 35719 w 412657"/>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412657 w 453138"/>
                  <a:gd name="connsiteY3" fmla="*/ 56744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80963 w 453138"/>
                  <a:gd name="connsiteY0" fmla="*/ 116275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80963 w 453138"/>
                  <a:gd name="connsiteY8" fmla="*/ 116275 h 340460"/>
                  <a:gd name="connsiteX0" fmla="*/ 80963 w 453138"/>
                  <a:gd name="connsiteY0" fmla="*/ 116275 h 340460"/>
                  <a:gd name="connsiteX1" fmla="*/ 355913 w 453138"/>
                  <a:gd name="connsiteY1" fmla="*/ 0 h 340460"/>
                  <a:gd name="connsiteX2" fmla="*/ 300738 w 453138"/>
                  <a:gd name="connsiteY2" fmla="*/ 97226 h 340460"/>
                  <a:gd name="connsiteX3" fmla="*/ 453138 w 453138"/>
                  <a:gd name="connsiteY3" fmla="*/ 264666 h 340460"/>
                  <a:gd name="connsiteX4" fmla="*/ 355913 w 453138"/>
                  <a:gd name="connsiteY4" fmla="*/ 340460 h 340460"/>
                  <a:gd name="connsiteX5" fmla="*/ 92463 w 453138"/>
                  <a:gd name="connsiteY5" fmla="*/ 340460 h 340460"/>
                  <a:gd name="connsiteX6" fmla="*/ 0 w 453138"/>
                  <a:gd name="connsiteY6" fmla="*/ 271810 h 340460"/>
                  <a:gd name="connsiteX7" fmla="*/ 80963 w 453138"/>
                  <a:gd name="connsiteY7" fmla="*/ 116275 h 340460"/>
                  <a:gd name="connsiteX0" fmla="*/ 80963 w 453138"/>
                  <a:gd name="connsiteY0" fmla="*/ 31606 h 255791"/>
                  <a:gd name="connsiteX1" fmla="*/ 300738 w 453138"/>
                  <a:gd name="connsiteY1" fmla="*/ 12557 h 255791"/>
                  <a:gd name="connsiteX2" fmla="*/ 453138 w 453138"/>
                  <a:gd name="connsiteY2" fmla="*/ 179997 h 255791"/>
                  <a:gd name="connsiteX3" fmla="*/ 355913 w 453138"/>
                  <a:gd name="connsiteY3" fmla="*/ 255791 h 255791"/>
                  <a:gd name="connsiteX4" fmla="*/ 92463 w 453138"/>
                  <a:gd name="connsiteY4" fmla="*/ 255791 h 255791"/>
                  <a:gd name="connsiteX5" fmla="*/ 0 w 453138"/>
                  <a:gd name="connsiteY5" fmla="*/ 187141 h 255791"/>
                  <a:gd name="connsiteX6" fmla="*/ 80963 w 453138"/>
                  <a:gd name="connsiteY6" fmla="*/ 31606 h 255791"/>
                  <a:gd name="connsiteX0" fmla="*/ 80963 w 453138"/>
                  <a:gd name="connsiteY0" fmla="*/ 87667 h 311852"/>
                  <a:gd name="connsiteX1" fmla="*/ 300738 w 453138"/>
                  <a:gd name="connsiteY1" fmla="*/ 68618 h 311852"/>
                  <a:gd name="connsiteX2" fmla="*/ 453138 w 453138"/>
                  <a:gd name="connsiteY2" fmla="*/ 236058 h 311852"/>
                  <a:gd name="connsiteX3" fmla="*/ 355913 w 453138"/>
                  <a:gd name="connsiteY3" fmla="*/ 311852 h 311852"/>
                  <a:gd name="connsiteX4" fmla="*/ 92463 w 453138"/>
                  <a:gd name="connsiteY4" fmla="*/ 311852 h 311852"/>
                  <a:gd name="connsiteX5" fmla="*/ 0 w 453138"/>
                  <a:gd name="connsiteY5" fmla="*/ 243202 h 311852"/>
                  <a:gd name="connsiteX6" fmla="*/ 80963 w 453138"/>
                  <a:gd name="connsiteY6" fmla="*/ 87667 h 311852"/>
                  <a:gd name="connsiteX0" fmla="*/ 80963 w 453138"/>
                  <a:gd name="connsiteY0" fmla="*/ 93965 h 318150"/>
                  <a:gd name="connsiteX1" fmla="*/ 300738 w 453138"/>
                  <a:gd name="connsiteY1" fmla="*/ 74916 h 318150"/>
                  <a:gd name="connsiteX2" fmla="*/ 453138 w 453138"/>
                  <a:gd name="connsiteY2" fmla="*/ 242356 h 318150"/>
                  <a:gd name="connsiteX3" fmla="*/ 355913 w 453138"/>
                  <a:gd name="connsiteY3" fmla="*/ 318150 h 318150"/>
                  <a:gd name="connsiteX4" fmla="*/ 92463 w 453138"/>
                  <a:gd name="connsiteY4" fmla="*/ 318150 h 318150"/>
                  <a:gd name="connsiteX5" fmla="*/ 0 w 453138"/>
                  <a:gd name="connsiteY5" fmla="*/ 249500 h 318150"/>
                  <a:gd name="connsiteX6" fmla="*/ 80963 w 453138"/>
                  <a:gd name="connsiteY6" fmla="*/ 93965 h 318150"/>
                  <a:gd name="connsiteX0" fmla="*/ 80963 w 453138"/>
                  <a:gd name="connsiteY0" fmla="*/ 95016 h 319201"/>
                  <a:gd name="connsiteX1" fmla="*/ 300738 w 453138"/>
                  <a:gd name="connsiteY1" fmla="*/ 75967 h 319201"/>
                  <a:gd name="connsiteX2" fmla="*/ 453138 w 453138"/>
                  <a:gd name="connsiteY2" fmla="*/ 243407 h 319201"/>
                  <a:gd name="connsiteX3" fmla="*/ 355913 w 453138"/>
                  <a:gd name="connsiteY3" fmla="*/ 319201 h 319201"/>
                  <a:gd name="connsiteX4" fmla="*/ 92463 w 453138"/>
                  <a:gd name="connsiteY4" fmla="*/ 319201 h 319201"/>
                  <a:gd name="connsiteX5" fmla="*/ 0 w 453138"/>
                  <a:gd name="connsiteY5" fmla="*/ 250551 h 319201"/>
                  <a:gd name="connsiteX6" fmla="*/ 80963 w 453138"/>
                  <a:gd name="connsiteY6" fmla="*/ 95016 h 319201"/>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65779"/>
                  <a:gd name="connsiteY0" fmla="*/ 97489 h 321674"/>
                  <a:gd name="connsiteX1" fmla="*/ 300738 w 465779"/>
                  <a:gd name="connsiteY1" fmla="*/ 78440 h 321674"/>
                  <a:gd name="connsiteX2" fmla="*/ 453138 w 465779"/>
                  <a:gd name="connsiteY2" fmla="*/ 245880 h 321674"/>
                  <a:gd name="connsiteX3" fmla="*/ 355913 w 465779"/>
                  <a:gd name="connsiteY3" fmla="*/ 321674 h 321674"/>
                  <a:gd name="connsiteX4" fmla="*/ 92463 w 465779"/>
                  <a:gd name="connsiteY4" fmla="*/ 321674 h 321674"/>
                  <a:gd name="connsiteX5" fmla="*/ 0 w 465779"/>
                  <a:gd name="connsiteY5" fmla="*/ 253024 h 321674"/>
                  <a:gd name="connsiteX6" fmla="*/ 80963 w 465779"/>
                  <a:gd name="connsiteY6" fmla="*/ 97489 h 321674"/>
                  <a:gd name="connsiteX0" fmla="*/ 80963 w 465779"/>
                  <a:gd name="connsiteY0" fmla="*/ 106209 h 330394"/>
                  <a:gd name="connsiteX1" fmla="*/ 300738 w 465779"/>
                  <a:gd name="connsiteY1" fmla="*/ 87160 h 330394"/>
                  <a:gd name="connsiteX2" fmla="*/ 453138 w 465779"/>
                  <a:gd name="connsiteY2" fmla="*/ 254600 h 330394"/>
                  <a:gd name="connsiteX3" fmla="*/ 355913 w 465779"/>
                  <a:gd name="connsiteY3" fmla="*/ 330394 h 330394"/>
                  <a:gd name="connsiteX4" fmla="*/ 92463 w 465779"/>
                  <a:gd name="connsiteY4" fmla="*/ 330394 h 330394"/>
                  <a:gd name="connsiteX5" fmla="*/ 0 w 465779"/>
                  <a:gd name="connsiteY5" fmla="*/ 261744 h 330394"/>
                  <a:gd name="connsiteX6" fmla="*/ 80963 w 465779"/>
                  <a:gd name="connsiteY6" fmla="*/ 106209 h 330394"/>
                  <a:gd name="connsiteX0" fmla="*/ 80963 w 465779"/>
                  <a:gd name="connsiteY0" fmla="*/ 94079 h 318264"/>
                  <a:gd name="connsiteX1" fmla="*/ 300738 w 465779"/>
                  <a:gd name="connsiteY1" fmla="*/ 75030 h 318264"/>
                  <a:gd name="connsiteX2" fmla="*/ 453138 w 465779"/>
                  <a:gd name="connsiteY2" fmla="*/ 242470 h 318264"/>
                  <a:gd name="connsiteX3" fmla="*/ 355913 w 465779"/>
                  <a:gd name="connsiteY3" fmla="*/ 318264 h 318264"/>
                  <a:gd name="connsiteX4" fmla="*/ 92463 w 465779"/>
                  <a:gd name="connsiteY4" fmla="*/ 318264 h 318264"/>
                  <a:gd name="connsiteX5" fmla="*/ 0 w 465779"/>
                  <a:gd name="connsiteY5" fmla="*/ 249614 h 318264"/>
                  <a:gd name="connsiteX6" fmla="*/ 80963 w 465779"/>
                  <a:gd name="connsiteY6" fmla="*/ 94079 h 318264"/>
                  <a:gd name="connsiteX0" fmla="*/ 80963 w 465779"/>
                  <a:gd name="connsiteY0" fmla="*/ 95584 h 319769"/>
                  <a:gd name="connsiteX1" fmla="*/ 300738 w 465779"/>
                  <a:gd name="connsiteY1" fmla="*/ 76535 h 319769"/>
                  <a:gd name="connsiteX2" fmla="*/ 453138 w 465779"/>
                  <a:gd name="connsiteY2" fmla="*/ 243975 h 319769"/>
                  <a:gd name="connsiteX3" fmla="*/ 355913 w 465779"/>
                  <a:gd name="connsiteY3" fmla="*/ 319769 h 319769"/>
                  <a:gd name="connsiteX4" fmla="*/ 92463 w 465779"/>
                  <a:gd name="connsiteY4" fmla="*/ 319769 h 319769"/>
                  <a:gd name="connsiteX5" fmla="*/ 0 w 465779"/>
                  <a:gd name="connsiteY5" fmla="*/ 251119 h 319769"/>
                  <a:gd name="connsiteX6" fmla="*/ 80963 w 465779"/>
                  <a:gd name="connsiteY6" fmla="*/ 95584 h 319769"/>
                  <a:gd name="connsiteX0" fmla="*/ 81723 w 466539"/>
                  <a:gd name="connsiteY0" fmla="*/ 95584 h 319769"/>
                  <a:gd name="connsiteX1" fmla="*/ 301498 w 466539"/>
                  <a:gd name="connsiteY1" fmla="*/ 76535 h 319769"/>
                  <a:gd name="connsiteX2" fmla="*/ 453898 w 466539"/>
                  <a:gd name="connsiteY2" fmla="*/ 243975 h 319769"/>
                  <a:gd name="connsiteX3" fmla="*/ 356673 w 466539"/>
                  <a:gd name="connsiteY3" fmla="*/ 319769 h 319769"/>
                  <a:gd name="connsiteX4" fmla="*/ 93223 w 466539"/>
                  <a:gd name="connsiteY4" fmla="*/ 319769 h 319769"/>
                  <a:gd name="connsiteX5" fmla="*/ 760 w 466539"/>
                  <a:gd name="connsiteY5" fmla="*/ 251119 h 319769"/>
                  <a:gd name="connsiteX6" fmla="*/ 81723 w 466539"/>
                  <a:gd name="connsiteY6" fmla="*/ 95584 h 319769"/>
                  <a:gd name="connsiteX0" fmla="*/ 95131 w 479947"/>
                  <a:gd name="connsiteY0" fmla="*/ 95584 h 319769"/>
                  <a:gd name="connsiteX1" fmla="*/ 314906 w 479947"/>
                  <a:gd name="connsiteY1" fmla="*/ 76535 h 319769"/>
                  <a:gd name="connsiteX2" fmla="*/ 467306 w 479947"/>
                  <a:gd name="connsiteY2" fmla="*/ 243975 h 319769"/>
                  <a:gd name="connsiteX3" fmla="*/ 370081 w 479947"/>
                  <a:gd name="connsiteY3" fmla="*/ 319769 h 319769"/>
                  <a:gd name="connsiteX4" fmla="*/ 106631 w 479947"/>
                  <a:gd name="connsiteY4" fmla="*/ 319769 h 319769"/>
                  <a:gd name="connsiteX5" fmla="*/ 14168 w 479947"/>
                  <a:gd name="connsiteY5" fmla="*/ 251119 h 319769"/>
                  <a:gd name="connsiteX6" fmla="*/ 95131 w 479947"/>
                  <a:gd name="connsiteY6" fmla="*/ 95584 h 31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947" h="319769">
                    <a:moveTo>
                      <a:pt x="95131" y="95584"/>
                    </a:moveTo>
                    <a:cubicBezTo>
                      <a:pt x="116679" y="-4951"/>
                      <a:pt x="248115" y="-48209"/>
                      <a:pt x="314906" y="76535"/>
                    </a:cubicBezTo>
                    <a:cubicBezTo>
                      <a:pt x="460956" y="53767"/>
                      <a:pt x="504612" y="190543"/>
                      <a:pt x="467306" y="243975"/>
                    </a:cubicBezTo>
                    <a:cubicBezTo>
                      <a:pt x="467306" y="275314"/>
                      <a:pt x="401420" y="319769"/>
                      <a:pt x="370081" y="319769"/>
                    </a:cubicBezTo>
                    <a:lnTo>
                      <a:pt x="106631" y="319769"/>
                    </a:lnTo>
                    <a:cubicBezTo>
                      <a:pt x="75292" y="319769"/>
                      <a:pt x="14168" y="282458"/>
                      <a:pt x="14168" y="251119"/>
                    </a:cubicBezTo>
                    <a:cubicBezTo>
                      <a:pt x="-16789" y="220705"/>
                      <a:pt x="-119" y="128378"/>
                      <a:pt x="95131" y="9558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ounded Rectangle 12">
                <a:extLst>
                  <a:ext uri="{FF2B5EF4-FFF2-40B4-BE49-F238E27FC236}">
                    <a16:creationId xmlns:a16="http://schemas.microsoft.com/office/drawing/2014/main" id="{0C8BD742-1FDA-BEC1-0A13-D1E31E2EAD48}"/>
                  </a:ext>
                </a:extLst>
              </p:cNvPr>
              <p:cNvSpPr/>
              <p:nvPr/>
            </p:nvSpPr>
            <p:spPr>
              <a:xfrm flipH="1">
                <a:off x="1100256" y="2098597"/>
                <a:ext cx="479947" cy="319769"/>
              </a:xfrm>
              <a:custGeom>
                <a:avLst/>
                <a:gdLst>
                  <a:gd name="connsiteX0" fmla="*/ 0 w 376938"/>
                  <a:gd name="connsiteY0" fmla="*/ 56744 h 340460"/>
                  <a:gd name="connsiteX1" fmla="*/ 56744 w 376938"/>
                  <a:gd name="connsiteY1" fmla="*/ 0 h 340460"/>
                  <a:gd name="connsiteX2" fmla="*/ 320194 w 376938"/>
                  <a:gd name="connsiteY2" fmla="*/ 0 h 340460"/>
                  <a:gd name="connsiteX3" fmla="*/ 376938 w 376938"/>
                  <a:gd name="connsiteY3" fmla="*/ 56744 h 340460"/>
                  <a:gd name="connsiteX4" fmla="*/ 376938 w 376938"/>
                  <a:gd name="connsiteY4" fmla="*/ 283716 h 340460"/>
                  <a:gd name="connsiteX5" fmla="*/ 320194 w 376938"/>
                  <a:gd name="connsiteY5" fmla="*/ 340460 h 340460"/>
                  <a:gd name="connsiteX6" fmla="*/ 56744 w 376938"/>
                  <a:gd name="connsiteY6" fmla="*/ 340460 h 340460"/>
                  <a:gd name="connsiteX7" fmla="*/ 0 w 376938"/>
                  <a:gd name="connsiteY7" fmla="*/ 283716 h 340460"/>
                  <a:gd name="connsiteX8" fmla="*/ 0 w 376938"/>
                  <a:gd name="connsiteY8" fmla="*/ 56744 h 340460"/>
                  <a:gd name="connsiteX0" fmla="*/ 35719 w 412657"/>
                  <a:gd name="connsiteY0" fmla="*/ 56744 h 340460"/>
                  <a:gd name="connsiteX1" fmla="*/ 92463 w 412657"/>
                  <a:gd name="connsiteY1" fmla="*/ 0 h 340460"/>
                  <a:gd name="connsiteX2" fmla="*/ 355913 w 412657"/>
                  <a:gd name="connsiteY2" fmla="*/ 0 h 340460"/>
                  <a:gd name="connsiteX3" fmla="*/ 412657 w 412657"/>
                  <a:gd name="connsiteY3" fmla="*/ 56744 h 340460"/>
                  <a:gd name="connsiteX4" fmla="*/ 412657 w 412657"/>
                  <a:gd name="connsiteY4" fmla="*/ 283716 h 340460"/>
                  <a:gd name="connsiteX5" fmla="*/ 355913 w 412657"/>
                  <a:gd name="connsiteY5" fmla="*/ 340460 h 340460"/>
                  <a:gd name="connsiteX6" fmla="*/ 92463 w 412657"/>
                  <a:gd name="connsiteY6" fmla="*/ 340460 h 340460"/>
                  <a:gd name="connsiteX7" fmla="*/ 0 w 412657"/>
                  <a:gd name="connsiteY7" fmla="*/ 271810 h 340460"/>
                  <a:gd name="connsiteX8" fmla="*/ 35719 w 412657"/>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412657 w 453138"/>
                  <a:gd name="connsiteY3" fmla="*/ 56744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80963 w 453138"/>
                  <a:gd name="connsiteY0" fmla="*/ 116275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80963 w 453138"/>
                  <a:gd name="connsiteY8" fmla="*/ 116275 h 340460"/>
                  <a:gd name="connsiteX0" fmla="*/ 80963 w 453138"/>
                  <a:gd name="connsiteY0" fmla="*/ 116275 h 340460"/>
                  <a:gd name="connsiteX1" fmla="*/ 355913 w 453138"/>
                  <a:gd name="connsiteY1" fmla="*/ 0 h 340460"/>
                  <a:gd name="connsiteX2" fmla="*/ 300738 w 453138"/>
                  <a:gd name="connsiteY2" fmla="*/ 97226 h 340460"/>
                  <a:gd name="connsiteX3" fmla="*/ 453138 w 453138"/>
                  <a:gd name="connsiteY3" fmla="*/ 264666 h 340460"/>
                  <a:gd name="connsiteX4" fmla="*/ 355913 w 453138"/>
                  <a:gd name="connsiteY4" fmla="*/ 340460 h 340460"/>
                  <a:gd name="connsiteX5" fmla="*/ 92463 w 453138"/>
                  <a:gd name="connsiteY5" fmla="*/ 340460 h 340460"/>
                  <a:gd name="connsiteX6" fmla="*/ 0 w 453138"/>
                  <a:gd name="connsiteY6" fmla="*/ 271810 h 340460"/>
                  <a:gd name="connsiteX7" fmla="*/ 80963 w 453138"/>
                  <a:gd name="connsiteY7" fmla="*/ 116275 h 340460"/>
                  <a:gd name="connsiteX0" fmla="*/ 80963 w 453138"/>
                  <a:gd name="connsiteY0" fmla="*/ 31606 h 255791"/>
                  <a:gd name="connsiteX1" fmla="*/ 300738 w 453138"/>
                  <a:gd name="connsiteY1" fmla="*/ 12557 h 255791"/>
                  <a:gd name="connsiteX2" fmla="*/ 453138 w 453138"/>
                  <a:gd name="connsiteY2" fmla="*/ 179997 h 255791"/>
                  <a:gd name="connsiteX3" fmla="*/ 355913 w 453138"/>
                  <a:gd name="connsiteY3" fmla="*/ 255791 h 255791"/>
                  <a:gd name="connsiteX4" fmla="*/ 92463 w 453138"/>
                  <a:gd name="connsiteY4" fmla="*/ 255791 h 255791"/>
                  <a:gd name="connsiteX5" fmla="*/ 0 w 453138"/>
                  <a:gd name="connsiteY5" fmla="*/ 187141 h 255791"/>
                  <a:gd name="connsiteX6" fmla="*/ 80963 w 453138"/>
                  <a:gd name="connsiteY6" fmla="*/ 31606 h 255791"/>
                  <a:gd name="connsiteX0" fmla="*/ 80963 w 453138"/>
                  <a:gd name="connsiteY0" fmla="*/ 87667 h 311852"/>
                  <a:gd name="connsiteX1" fmla="*/ 300738 w 453138"/>
                  <a:gd name="connsiteY1" fmla="*/ 68618 h 311852"/>
                  <a:gd name="connsiteX2" fmla="*/ 453138 w 453138"/>
                  <a:gd name="connsiteY2" fmla="*/ 236058 h 311852"/>
                  <a:gd name="connsiteX3" fmla="*/ 355913 w 453138"/>
                  <a:gd name="connsiteY3" fmla="*/ 311852 h 311852"/>
                  <a:gd name="connsiteX4" fmla="*/ 92463 w 453138"/>
                  <a:gd name="connsiteY4" fmla="*/ 311852 h 311852"/>
                  <a:gd name="connsiteX5" fmla="*/ 0 w 453138"/>
                  <a:gd name="connsiteY5" fmla="*/ 243202 h 311852"/>
                  <a:gd name="connsiteX6" fmla="*/ 80963 w 453138"/>
                  <a:gd name="connsiteY6" fmla="*/ 87667 h 311852"/>
                  <a:gd name="connsiteX0" fmla="*/ 80963 w 453138"/>
                  <a:gd name="connsiteY0" fmla="*/ 93965 h 318150"/>
                  <a:gd name="connsiteX1" fmla="*/ 300738 w 453138"/>
                  <a:gd name="connsiteY1" fmla="*/ 74916 h 318150"/>
                  <a:gd name="connsiteX2" fmla="*/ 453138 w 453138"/>
                  <a:gd name="connsiteY2" fmla="*/ 242356 h 318150"/>
                  <a:gd name="connsiteX3" fmla="*/ 355913 w 453138"/>
                  <a:gd name="connsiteY3" fmla="*/ 318150 h 318150"/>
                  <a:gd name="connsiteX4" fmla="*/ 92463 w 453138"/>
                  <a:gd name="connsiteY4" fmla="*/ 318150 h 318150"/>
                  <a:gd name="connsiteX5" fmla="*/ 0 w 453138"/>
                  <a:gd name="connsiteY5" fmla="*/ 249500 h 318150"/>
                  <a:gd name="connsiteX6" fmla="*/ 80963 w 453138"/>
                  <a:gd name="connsiteY6" fmla="*/ 93965 h 318150"/>
                  <a:gd name="connsiteX0" fmla="*/ 80963 w 453138"/>
                  <a:gd name="connsiteY0" fmla="*/ 95016 h 319201"/>
                  <a:gd name="connsiteX1" fmla="*/ 300738 w 453138"/>
                  <a:gd name="connsiteY1" fmla="*/ 75967 h 319201"/>
                  <a:gd name="connsiteX2" fmla="*/ 453138 w 453138"/>
                  <a:gd name="connsiteY2" fmla="*/ 243407 h 319201"/>
                  <a:gd name="connsiteX3" fmla="*/ 355913 w 453138"/>
                  <a:gd name="connsiteY3" fmla="*/ 319201 h 319201"/>
                  <a:gd name="connsiteX4" fmla="*/ 92463 w 453138"/>
                  <a:gd name="connsiteY4" fmla="*/ 319201 h 319201"/>
                  <a:gd name="connsiteX5" fmla="*/ 0 w 453138"/>
                  <a:gd name="connsiteY5" fmla="*/ 250551 h 319201"/>
                  <a:gd name="connsiteX6" fmla="*/ 80963 w 453138"/>
                  <a:gd name="connsiteY6" fmla="*/ 95016 h 319201"/>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65779"/>
                  <a:gd name="connsiteY0" fmla="*/ 97489 h 321674"/>
                  <a:gd name="connsiteX1" fmla="*/ 300738 w 465779"/>
                  <a:gd name="connsiteY1" fmla="*/ 78440 h 321674"/>
                  <a:gd name="connsiteX2" fmla="*/ 453138 w 465779"/>
                  <a:gd name="connsiteY2" fmla="*/ 245880 h 321674"/>
                  <a:gd name="connsiteX3" fmla="*/ 355913 w 465779"/>
                  <a:gd name="connsiteY3" fmla="*/ 321674 h 321674"/>
                  <a:gd name="connsiteX4" fmla="*/ 92463 w 465779"/>
                  <a:gd name="connsiteY4" fmla="*/ 321674 h 321674"/>
                  <a:gd name="connsiteX5" fmla="*/ 0 w 465779"/>
                  <a:gd name="connsiteY5" fmla="*/ 253024 h 321674"/>
                  <a:gd name="connsiteX6" fmla="*/ 80963 w 465779"/>
                  <a:gd name="connsiteY6" fmla="*/ 97489 h 321674"/>
                  <a:gd name="connsiteX0" fmla="*/ 80963 w 465779"/>
                  <a:gd name="connsiteY0" fmla="*/ 106209 h 330394"/>
                  <a:gd name="connsiteX1" fmla="*/ 300738 w 465779"/>
                  <a:gd name="connsiteY1" fmla="*/ 87160 h 330394"/>
                  <a:gd name="connsiteX2" fmla="*/ 453138 w 465779"/>
                  <a:gd name="connsiteY2" fmla="*/ 254600 h 330394"/>
                  <a:gd name="connsiteX3" fmla="*/ 355913 w 465779"/>
                  <a:gd name="connsiteY3" fmla="*/ 330394 h 330394"/>
                  <a:gd name="connsiteX4" fmla="*/ 92463 w 465779"/>
                  <a:gd name="connsiteY4" fmla="*/ 330394 h 330394"/>
                  <a:gd name="connsiteX5" fmla="*/ 0 w 465779"/>
                  <a:gd name="connsiteY5" fmla="*/ 261744 h 330394"/>
                  <a:gd name="connsiteX6" fmla="*/ 80963 w 465779"/>
                  <a:gd name="connsiteY6" fmla="*/ 106209 h 330394"/>
                  <a:gd name="connsiteX0" fmla="*/ 80963 w 465779"/>
                  <a:gd name="connsiteY0" fmla="*/ 94079 h 318264"/>
                  <a:gd name="connsiteX1" fmla="*/ 300738 w 465779"/>
                  <a:gd name="connsiteY1" fmla="*/ 75030 h 318264"/>
                  <a:gd name="connsiteX2" fmla="*/ 453138 w 465779"/>
                  <a:gd name="connsiteY2" fmla="*/ 242470 h 318264"/>
                  <a:gd name="connsiteX3" fmla="*/ 355913 w 465779"/>
                  <a:gd name="connsiteY3" fmla="*/ 318264 h 318264"/>
                  <a:gd name="connsiteX4" fmla="*/ 92463 w 465779"/>
                  <a:gd name="connsiteY4" fmla="*/ 318264 h 318264"/>
                  <a:gd name="connsiteX5" fmla="*/ 0 w 465779"/>
                  <a:gd name="connsiteY5" fmla="*/ 249614 h 318264"/>
                  <a:gd name="connsiteX6" fmla="*/ 80963 w 465779"/>
                  <a:gd name="connsiteY6" fmla="*/ 94079 h 318264"/>
                  <a:gd name="connsiteX0" fmla="*/ 80963 w 465779"/>
                  <a:gd name="connsiteY0" fmla="*/ 95584 h 319769"/>
                  <a:gd name="connsiteX1" fmla="*/ 300738 w 465779"/>
                  <a:gd name="connsiteY1" fmla="*/ 76535 h 319769"/>
                  <a:gd name="connsiteX2" fmla="*/ 453138 w 465779"/>
                  <a:gd name="connsiteY2" fmla="*/ 243975 h 319769"/>
                  <a:gd name="connsiteX3" fmla="*/ 355913 w 465779"/>
                  <a:gd name="connsiteY3" fmla="*/ 319769 h 319769"/>
                  <a:gd name="connsiteX4" fmla="*/ 92463 w 465779"/>
                  <a:gd name="connsiteY4" fmla="*/ 319769 h 319769"/>
                  <a:gd name="connsiteX5" fmla="*/ 0 w 465779"/>
                  <a:gd name="connsiteY5" fmla="*/ 251119 h 319769"/>
                  <a:gd name="connsiteX6" fmla="*/ 80963 w 465779"/>
                  <a:gd name="connsiteY6" fmla="*/ 95584 h 319769"/>
                  <a:gd name="connsiteX0" fmla="*/ 81723 w 466539"/>
                  <a:gd name="connsiteY0" fmla="*/ 95584 h 319769"/>
                  <a:gd name="connsiteX1" fmla="*/ 301498 w 466539"/>
                  <a:gd name="connsiteY1" fmla="*/ 76535 h 319769"/>
                  <a:gd name="connsiteX2" fmla="*/ 453898 w 466539"/>
                  <a:gd name="connsiteY2" fmla="*/ 243975 h 319769"/>
                  <a:gd name="connsiteX3" fmla="*/ 356673 w 466539"/>
                  <a:gd name="connsiteY3" fmla="*/ 319769 h 319769"/>
                  <a:gd name="connsiteX4" fmla="*/ 93223 w 466539"/>
                  <a:gd name="connsiteY4" fmla="*/ 319769 h 319769"/>
                  <a:gd name="connsiteX5" fmla="*/ 760 w 466539"/>
                  <a:gd name="connsiteY5" fmla="*/ 251119 h 319769"/>
                  <a:gd name="connsiteX6" fmla="*/ 81723 w 466539"/>
                  <a:gd name="connsiteY6" fmla="*/ 95584 h 319769"/>
                  <a:gd name="connsiteX0" fmla="*/ 95131 w 479947"/>
                  <a:gd name="connsiteY0" fmla="*/ 95584 h 319769"/>
                  <a:gd name="connsiteX1" fmla="*/ 314906 w 479947"/>
                  <a:gd name="connsiteY1" fmla="*/ 76535 h 319769"/>
                  <a:gd name="connsiteX2" fmla="*/ 467306 w 479947"/>
                  <a:gd name="connsiteY2" fmla="*/ 243975 h 319769"/>
                  <a:gd name="connsiteX3" fmla="*/ 370081 w 479947"/>
                  <a:gd name="connsiteY3" fmla="*/ 319769 h 319769"/>
                  <a:gd name="connsiteX4" fmla="*/ 106631 w 479947"/>
                  <a:gd name="connsiteY4" fmla="*/ 319769 h 319769"/>
                  <a:gd name="connsiteX5" fmla="*/ 14168 w 479947"/>
                  <a:gd name="connsiteY5" fmla="*/ 251119 h 319769"/>
                  <a:gd name="connsiteX6" fmla="*/ 95131 w 479947"/>
                  <a:gd name="connsiteY6" fmla="*/ 95584 h 31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947" h="319769">
                    <a:moveTo>
                      <a:pt x="95131" y="95584"/>
                    </a:moveTo>
                    <a:cubicBezTo>
                      <a:pt x="116679" y="-4951"/>
                      <a:pt x="248115" y="-48209"/>
                      <a:pt x="314906" y="76535"/>
                    </a:cubicBezTo>
                    <a:cubicBezTo>
                      <a:pt x="460956" y="53767"/>
                      <a:pt x="504612" y="190543"/>
                      <a:pt x="467306" y="243975"/>
                    </a:cubicBezTo>
                    <a:cubicBezTo>
                      <a:pt x="467306" y="275314"/>
                      <a:pt x="401420" y="319769"/>
                      <a:pt x="370081" y="319769"/>
                    </a:cubicBezTo>
                    <a:lnTo>
                      <a:pt x="106631" y="319769"/>
                    </a:lnTo>
                    <a:cubicBezTo>
                      <a:pt x="75292" y="319769"/>
                      <a:pt x="14168" y="282458"/>
                      <a:pt x="14168" y="251119"/>
                    </a:cubicBezTo>
                    <a:cubicBezTo>
                      <a:pt x="-16789" y="220705"/>
                      <a:pt x="-119" y="128378"/>
                      <a:pt x="95131" y="9558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ounded Rectangle 12">
                <a:extLst>
                  <a:ext uri="{FF2B5EF4-FFF2-40B4-BE49-F238E27FC236}">
                    <a16:creationId xmlns:a16="http://schemas.microsoft.com/office/drawing/2014/main" id="{0D092700-41D4-4AAE-7C4F-060FD1591D0B}"/>
                  </a:ext>
                </a:extLst>
              </p:cNvPr>
              <p:cNvSpPr/>
              <p:nvPr/>
            </p:nvSpPr>
            <p:spPr>
              <a:xfrm>
                <a:off x="344478" y="2102650"/>
                <a:ext cx="482952" cy="315716"/>
              </a:xfrm>
              <a:custGeom>
                <a:avLst/>
                <a:gdLst>
                  <a:gd name="connsiteX0" fmla="*/ 0 w 376938"/>
                  <a:gd name="connsiteY0" fmla="*/ 56744 h 340460"/>
                  <a:gd name="connsiteX1" fmla="*/ 56744 w 376938"/>
                  <a:gd name="connsiteY1" fmla="*/ 0 h 340460"/>
                  <a:gd name="connsiteX2" fmla="*/ 320194 w 376938"/>
                  <a:gd name="connsiteY2" fmla="*/ 0 h 340460"/>
                  <a:gd name="connsiteX3" fmla="*/ 376938 w 376938"/>
                  <a:gd name="connsiteY3" fmla="*/ 56744 h 340460"/>
                  <a:gd name="connsiteX4" fmla="*/ 376938 w 376938"/>
                  <a:gd name="connsiteY4" fmla="*/ 283716 h 340460"/>
                  <a:gd name="connsiteX5" fmla="*/ 320194 w 376938"/>
                  <a:gd name="connsiteY5" fmla="*/ 340460 h 340460"/>
                  <a:gd name="connsiteX6" fmla="*/ 56744 w 376938"/>
                  <a:gd name="connsiteY6" fmla="*/ 340460 h 340460"/>
                  <a:gd name="connsiteX7" fmla="*/ 0 w 376938"/>
                  <a:gd name="connsiteY7" fmla="*/ 283716 h 340460"/>
                  <a:gd name="connsiteX8" fmla="*/ 0 w 376938"/>
                  <a:gd name="connsiteY8" fmla="*/ 56744 h 340460"/>
                  <a:gd name="connsiteX0" fmla="*/ 35719 w 412657"/>
                  <a:gd name="connsiteY0" fmla="*/ 56744 h 340460"/>
                  <a:gd name="connsiteX1" fmla="*/ 92463 w 412657"/>
                  <a:gd name="connsiteY1" fmla="*/ 0 h 340460"/>
                  <a:gd name="connsiteX2" fmla="*/ 355913 w 412657"/>
                  <a:gd name="connsiteY2" fmla="*/ 0 h 340460"/>
                  <a:gd name="connsiteX3" fmla="*/ 412657 w 412657"/>
                  <a:gd name="connsiteY3" fmla="*/ 56744 h 340460"/>
                  <a:gd name="connsiteX4" fmla="*/ 412657 w 412657"/>
                  <a:gd name="connsiteY4" fmla="*/ 283716 h 340460"/>
                  <a:gd name="connsiteX5" fmla="*/ 355913 w 412657"/>
                  <a:gd name="connsiteY5" fmla="*/ 340460 h 340460"/>
                  <a:gd name="connsiteX6" fmla="*/ 92463 w 412657"/>
                  <a:gd name="connsiteY6" fmla="*/ 340460 h 340460"/>
                  <a:gd name="connsiteX7" fmla="*/ 0 w 412657"/>
                  <a:gd name="connsiteY7" fmla="*/ 271810 h 340460"/>
                  <a:gd name="connsiteX8" fmla="*/ 35719 w 412657"/>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412657 w 453138"/>
                  <a:gd name="connsiteY3" fmla="*/ 56744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80963 w 453138"/>
                  <a:gd name="connsiteY0" fmla="*/ 116275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80963 w 453138"/>
                  <a:gd name="connsiteY8" fmla="*/ 116275 h 340460"/>
                  <a:gd name="connsiteX0" fmla="*/ 80963 w 453138"/>
                  <a:gd name="connsiteY0" fmla="*/ 116275 h 340460"/>
                  <a:gd name="connsiteX1" fmla="*/ 355913 w 453138"/>
                  <a:gd name="connsiteY1" fmla="*/ 0 h 340460"/>
                  <a:gd name="connsiteX2" fmla="*/ 300738 w 453138"/>
                  <a:gd name="connsiteY2" fmla="*/ 97226 h 340460"/>
                  <a:gd name="connsiteX3" fmla="*/ 453138 w 453138"/>
                  <a:gd name="connsiteY3" fmla="*/ 264666 h 340460"/>
                  <a:gd name="connsiteX4" fmla="*/ 355913 w 453138"/>
                  <a:gd name="connsiteY4" fmla="*/ 340460 h 340460"/>
                  <a:gd name="connsiteX5" fmla="*/ 92463 w 453138"/>
                  <a:gd name="connsiteY5" fmla="*/ 340460 h 340460"/>
                  <a:gd name="connsiteX6" fmla="*/ 0 w 453138"/>
                  <a:gd name="connsiteY6" fmla="*/ 271810 h 340460"/>
                  <a:gd name="connsiteX7" fmla="*/ 80963 w 453138"/>
                  <a:gd name="connsiteY7" fmla="*/ 116275 h 340460"/>
                  <a:gd name="connsiteX0" fmla="*/ 80963 w 453138"/>
                  <a:gd name="connsiteY0" fmla="*/ 31606 h 255791"/>
                  <a:gd name="connsiteX1" fmla="*/ 300738 w 453138"/>
                  <a:gd name="connsiteY1" fmla="*/ 12557 h 255791"/>
                  <a:gd name="connsiteX2" fmla="*/ 453138 w 453138"/>
                  <a:gd name="connsiteY2" fmla="*/ 179997 h 255791"/>
                  <a:gd name="connsiteX3" fmla="*/ 355913 w 453138"/>
                  <a:gd name="connsiteY3" fmla="*/ 255791 h 255791"/>
                  <a:gd name="connsiteX4" fmla="*/ 92463 w 453138"/>
                  <a:gd name="connsiteY4" fmla="*/ 255791 h 255791"/>
                  <a:gd name="connsiteX5" fmla="*/ 0 w 453138"/>
                  <a:gd name="connsiteY5" fmla="*/ 187141 h 255791"/>
                  <a:gd name="connsiteX6" fmla="*/ 80963 w 453138"/>
                  <a:gd name="connsiteY6" fmla="*/ 31606 h 255791"/>
                  <a:gd name="connsiteX0" fmla="*/ 80963 w 453138"/>
                  <a:gd name="connsiteY0" fmla="*/ 87667 h 311852"/>
                  <a:gd name="connsiteX1" fmla="*/ 300738 w 453138"/>
                  <a:gd name="connsiteY1" fmla="*/ 68618 h 311852"/>
                  <a:gd name="connsiteX2" fmla="*/ 453138 w 453138"/>
                  <a:gd name="connsiteY2" fmla="*/ 236058 h 311852"/>
                  <a:gd name="connsiteX3" fmla="*/ 355913 w 453138"/>
                  <a:gd name="connsiteY3" fmla="*/ 311852 h 311852"/>
                  <a:gd name="connsiteX4" fmla="*/ 92463 w 453138"/>
                  <a:gd name="connsiteY4" fmla="*/ 311852 h 311852"/>
                  <a:gd name="connsiteX5" fmla="*/ 0 w 453138"/>
                  <a:gd name="connsiteY5" fmla="*/ 243202 h 311852"/>
                  <a:gd name="connsiteX6" fmla="*/ 80963 w 453138"/>
                  <a:gd name="connsiteY6" fmla="*/ 87667 h 311852"/>
                  <a:gd name="connsiteX0" fmla="*/ 80963 w 453138"/>
                  <a:gd name="connsiteY0" fmla="*/ 93965 h 318150"/>
                  <a:gd name="connsiteX1" fmla="*/ 300738 w 453138"/>
                  <a:gd name="connsiteY1" fmla="*/ 74916 h 318150"/>
                  <a:gd name="connsiteX2" fmla="*/ 453138 w 453138"/>
                  <a:gd name="connsiteY2" fmla="*/ 242356 h 318150"/>
                  <a:gd name="connsiteX3" fmla="*/ 355913 w 453138"/>
                  <a:gd name="connsiteY3" fmla="*/ 318150 h 318150"/>
                  <a:gd name="connsiteX4" fmla="*/ 92463 w 453138"/>
                  <a:gd name="connsiteY4" fmla="*/ 318150 h 318150"/>
                  <a:gd name="connsiteX5" fmla="*/ 0 w 453138"/>
                  <a:gd name="connsiteY5" fmla="*/ 249500 h 318150"/>
                  <a:gd name="connsiteX6" fmla="*/ 80963 w 453138"/>
                  <a:gd name="connsiteY6" fmla="*/ 93965 h 318150"/>
                  <a:gd name="connsiteX0" fmla="*/ 80963 w 453138"/>
                  <a:gd name="connsiteY0" fmla="*/ 95016 h 319201"/>
                  <a:gd name="connsiteX1" fmla="*/ 300738 w 453138"/>
                  <a:gd name="connsiteY1" fmla="*/ 75967 h 319201"/>
                  <a:gd name="connsiteX2" fmla="*/ 453138 w 453138"/>
                  <a:gd name="connsiteY2" fmla="*/ 243407 h 319201"/>
                  <a:gd name="connsiteX3" fmla="*/ 355913 w 453138"/>
                  <a:gd name="connsiteY3" fmla="*/ 319201 h 319201"/>
                  <a:gd name="connsiteX4" fmla="*/ 92463 w 453138"/>
                  <a:gd name="connsiteY4" fmla="*/ 319201 h 319201"/>
                  <a:gd name="connsiteX5" fmla="*/ 0 w 453138"/>
                  <a:gd name="connsiteY5" fmla="*/ 250551 h 319201"/>
                  <a:gd name="connsiteX6" fmla="*/ 80963 w 453138"/>
                  <a:gd name="connsiteY6" fmla="*/ 95016 h 319201"/>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65779"/>
                  <a:gd name="connsiteY0" fmla="*/ 97489 h 321674"/>
                  <a:gd name="connsiteX1" fmla="*/ 300738 w 465779"/>
                  <a:gd name="connsiteY1" fmla="*/ 78440 h 321674"/>
                  <a:gd name="connsiteX2" fmla="*/ 453138 w 465779"/>
                  <a:gd name="connsiteY2" fmla="*/ 245880 h 321674"/>
                  <a:gd name="connsiteX3" fmla="*/ 355913 w 465779"/>
                  <a:gd name="connsiteY3" fmla="*/ 321674 h 321674"/>
                  <a:gd name="connsiteX4" fmla="*/ 92463 w 465779"/>
                  <a:gd name="connsiteY4" fmla="*/ 321674 h 321674"/>
                  <a:gd name="connsiteX5" fmla="*/ 0 w 465779"/>
                  <a:gd name="connsiteY5" fmla="*/ 253024 h 321674"/>
                  <a:gd name="connsiteX6" fmla="*/ 80963 w 465779"/>
                  <a:gd name="connsiteY6" fmla="*/ 97489 h 321674"/>
                  <a:gd name="connsiteX0" fmla="*/ 80963 w 465779"/>
                  <a:gd name="connsiteY0" fmla="*/ 106209 h 330394"/>
                  <a:gd name="connsiteX1" fmla="*/ 300738 w 465779"/>
                  <a:gd name="connsiteY1" fmla="*/ 87160 h 330394"/>
                  <a:gd name="connsiteX2" fmla="*/ 453138 w 465779"/>
                  <a:gd name="connsiteY2" fmla="*/ 254600 h 330394"/>
                  <a:gd name="connsiteX3" fmla="*/ 355913 w 465779"/>
                  <a:gd name="connsiteY3" fmla="*/ 330394 h 330394"/>
                  <a:gd name="connsiteX4" fmla="*/ 92463 w 465779"/>
                  <a:gd name="connsiteY4" fmla="*/ 330394 h 330394"/>
                  <a:gd name="connsiteX5" fmla="*/ 0 w 465779"/>
                  <a:gd name="connsiteY5" fmla="*/ 261744 h 330394"/>
                  <a:gd name="connsiteX6" fmla="*/ 80963 w 465779"/>
                  <a:gd name="connsiteY6" fmla="*/ 106209 h 330394"/>
                  <a:gd name="connsiteX0" fmla="*/ 80963 w 465779"/>
                  <a:gd name="connsiteY0" fmla="*/ 94079 h 318264"/>
                  <a:gd name="connsiteX1" fmla="*/ 300738 w 465779"/>
                  <a:gd name="connsiteY1" fmla="*/ 75030 h 318264"/>
                  <a:gd name="connsiteX2" fmla="*/ 453138 w 465779"/>
                  <a:gd name="connsiteY2" fmla="*/ 242470 h 318264"/>
                  <a:gd name="connsiteX3" fmla="*/ 355913 w 465779"/>
                  <a:gd name="connsiteY3" fmla="*/ 318264 h 318264"/>
                  <a:gd name="connsiteX4" fmla="*/ 92463 w 465779"/>
                  <a:gd name="connsiteY4" fmla="*/ 318264 h 318264"/>
                  <a:gd name="connsiteX5" fmla="*/ 0 w 465779"/>
                  <a:gd name="connsiteY5" fmla="*/ 249614 h 318264"/>
                  <a:gd name="connsiteX6" fmla="*/ 80963 w 465779"/>
                  <a:gd name="connsiteY6" fmla="*/ 94079 h 318264"/>
                  <a:gd name="connsiteX0" fmla="*/ 80963 w 465779"/>
                  <a:gd name="connsiteY0" fmla="*/ 95584 h 319769"/>
                  <a:gd name="connsiteX1" fmla="*/ 300738 w 465779"/>
                  <a:gd name="connsiteY1" fmla="*/ 76535 h 319769"/>
                  <a:gd name="connsiteX2" fmla="*/ 453138 w 465779"/>
                  <a:gd name="connsiteY2" fmla="*/ 243975 h 319769"/>
                  <a:gd name="connsiteX3" fmla="*/ 355913 w 465779"/>
                  <a:gd name="connsiteY3" fmla="*/ 319769 h 319769"/>
                  <a:gd name="connsiteX4" fmla="*/ 92463 w 465779"/>
                  <a:gd name="connsiteY4" fmla="*/ 319769 h 319769"/>
                  <a:gd name="connsiteX5" fmla="*/ 0 w 465779"/>
                  <a:gd name="connsiteY5" fmla="*/ 251119 h 319769"/>
                  <a:gd name="connsiteX6" fmla="*/ 80963 w 465779"/>
                  <a:gd name="connsiteY6" fmla="*/ 95584 h 319769"/>
                  <a:gd name="connsiteX0" fmla="*/ 81723 w 466539"/>
                  <a:gd name="connsiteY0" fmla="*/ 95584 h 319769"/>
                  <a:gd name="connsiteX1" fmla="*/ 301498 w 466539"/>
                  <a:gd name="connsiteY1" fmla="*/ 76535 h 319769"/>
                  <a:gd name="connsiteX2" fmla="*/ 453898 w 466539"/>
                  <a:gd name="connsiteY2" fmla="*/ 243975 h 319769"/>
                  <a:gd name="connsiteX3" fmla="*/ 356673 w 466539"/>
                  <a:gd name="connsiteY3" fmla="*/ 319769 h 319769"/>
                  <a:gd name="connsiteX4" fmla="*/ 93223 w 466539"/>
                  <a:gd name="connsiteY4" fmla="*/ 319769 h 319769"/>
                  <a:gd name="connsiteX5" fmla="*/ 760 w 466539"/>
                  <a:gd name="connsiteY5" fmla="*/ 251119 h 319769"/>
                  <a:gd name="connsiteX6" fmla="*/ 81723 w 466539"/>
                  <a:gd name="connsiteY6" fmla="*/ 95584 h 319769"/>
                  <a:gd name="connsiteX0" fmla="*/ 95131 w 479947"/>
                  <a:gd name="connsiteY0" fmla="*/ 95584 h 319769"/>
                  <a:gd name="connsiteX1" fmla="*/ 314906 w 479947"/>
                  <a:gd name="connsiteY1" fmla="*/ 76535 h 319769"/>
                  <a:gd name="connsiteX2" fmla="*/ 467306 w 479947"/>
                  <a:gd name="connsiteY2" fmla="*/ 243975 h 319769"/>
                  <a:gd name="connsiteX3" fmla="*/ 370081 w 479947"/>
                  <a:gd name="connsiteY3" fmla="*/ 319769 h 319769"/>
                  <a:gd name="connsiteX4" fmla="*/ 106631 w 479947"/>
                  <a:gd name="connsiteY4" fmla="*/ 319769 h 319769"/>
                  <a:gd name="connsiteX5" fmla="*/ 14168 w 479947"/>
                  <a:gd name="connsiteY5" fmla="*/ 251119 h 319769"/>
                  <a:gd name="connsiteX6" fmla="*/ 95131 w 479947"/>
                  <a:gd name="connsiteY6" fmla="*/ 95584 h 319769"/>
                  <a:gd name="connsiteX0" fmla="*/ 97021 w 481837"/>
                  <a:gd name="connsiteY0" fmla="*/ 95584 h 319769"/>
                  <a:gd name="connsiteX1" fmla="*/ 316796 w 481837"/>
                  <a:gd name="connsiteY1" fmla="*/ 76535 h 319769"/>
                  <a:gd name="connsiteX2" fmla="*/ 469196 w 481837"/>
                  <a:gd name="connsiteY2" fmla="*/ 243975 h 319769"/>
                  <a:gd name="connsiteX3" fmla="*/ 371971 w 481837"/>
                  <a:gd name="connsiteY3" fmla="*/ 319769 h 319769"/>
                  <a:gd name="connsiteX4" fmla="*/ 108521 w 481837"/>
                  <a:gd name="connsiteY4" fmla="*/ 319769 h 319769"/>
                  <a:gd name="connsiteX5" fmla="*/ 13677 w 481837"/>
                  <a:gd name="connsiteY5" fmla="*/ 251119 h 319769"/>
                  <a:gd name="connsiteX6" fmla="*/ 97021 w 481837"/>
                  <a:gd name="connsiteY6" fmla="*/ 95584 h 319769"/>
                  <a:gd name="connsiteX0" fmla="*/ 97021 w 481837"/>
                  <a:gd name="connsiteY0" fmla="*/ 95584 h 319769"/>
                  <a:gd name="connsiteX1" fmla="*/ 316796 w 481837"/>
                  <a:gd name="connsiteY1" fmla="*/ 76535 h 319769"/>
                  <a:gd name="connsiteX2" fmla="*/ 469196 w 481837"/>
                  <a:gd name="connsiteY2" fmla="*/ 243975 h 319769"/>
                  <a:gd name="connsiteX3" fmla="*/ 371971 w 481837"/>
                  <a:gd name="connsiteY3" fmla="*/ 319769 h 319769"/>
                  <a:gd name="connsiteX4" fmla="*/ 108521 w 481837"/>
                  <a:gd name="connsiteY4" fmla="*/ 319769 h 319769"/>
                  <a:gd name="connsiteX5" fmla="*/ 13677 w 481837"/>
                  <a:gd name="connsiteY5" fmla="*/ 251119 h 319769"/>
                  <a:gd name="connsiteX6" fmla="*/ 97021 w 481837"/>
                  <a:gd name="connsiteY6" fmla="*/ 95584 h 319769"/>
                  <a:gd name="connsiteX0" fmla="*/ 89774 w 474590"/>
                  <a:gd name="connsiteY0" fmla="*/ 95584 h 319769"/>
                  <a:gd name="connsiteX1" fmla="*/ 309549 w 474590"/>
                  <a:gd name="connsiteY1" fmla="*/ 76535 h 319769"/>
                  <a:gd name="connsiteX2" fmla="*/ 461949 w 474590"/>
                  <a:gd name="connsiteY2" fmla="*/ 243975 h 319769"/>
                  <a:gd name="connsiteX3" fmla="*/ 364724 w 474590"/>
                  <a:gd name="connsiteY3" fmla="*/ 319769 h 319769"/>
                  <a:gd name="connsiteX4" fmla="*/ 101274 w 474590"/>
                  <a:gd name="connsiteY4" fmla="*/ 319769 h 319769"/>
                  <a:gd name="connsiteX5" fmla="*/ 6430 w 474590"/>
                  <a:gd name="connsiteY5" fmla="*/ 251119 h 319769"/>
                  <a:gd name="connsiteX6" fmla="*/ 89774 w 474590"/>
                  <a:gd name="connsiteY6" fmla="*/ 95584 h 319769"/>
                  <a:gd name="connsiteX0" fmla="*/ 94939 w 479755"/>
                  <a:gd name="connsiteY0" fmla="*/ 95584 h 319769"/>
                  <a:gd name="connsiteX1" fmla="*/ 314714 w 479755"/>
                  <a:gd name="connsiteY1" fmla="*/ 76535 h 319769"/>
                  <a:gd name="connsiteX2" fmla="*/ 467114 w 479755"/>
                  <a:gd name="connsiteY2" fmla="*/ 243975 h 319769"/>
                  <a:gd name="connsiteX3" fmla="*/ 369889 w 479755"/>
                  <a:gd name="connsiteY3" fmla="*/ 319769 h 319769"/>
                  <a:gd name="connsiteX4" fmla="*/ 106439 w 479755"/>
                  <a:gd name="connsiteY4" fmla="*/ 319769 h 319769"/>
                  <a:gd name="connsiteX5" fmla="*/ 11595 w 479755"/>
                  <a:gd name="connsiteY5" fmla="*/ 251119 h 319769"/>
                  <a:gd name="connsiteX6" fmla="*/ 94939 w 479755"/>
                  <a:gd name="connsiteY6" fmla="*/ 95584 h 319769"/>
                  <a:gd name="connsiteX0" fmla="*/ 94939 w 478894"/>
                  <a:gd name="connsiteY0" fmla="*/ 92763 h 316948"/>
                  <a:gd name="connsiteX1" fmla="*/ 307570 w 478894"/>
                  <a:gd name="connsiteY1" fmla="*/ 78476 h 316948"/>
                  <a:gd name="connsiteX2" fmla="*/ 467114 w 478894"/>
                  <a:gd name="connsiteY2" fmla="*/ 241154 h 316948"/>
                  <a:gd name="connsiteX3" fmla="*/ 369889 w 478894"/>
                  <a:gd name="connsiteY3" fmla="*/ 316948 h 316948"/>
                  <a:gd name="connsiteX4" fmla="*/ 106439 w 478894"/>
                  <a:gd name="connsiteY4" fmla="*/ 316948 h 316948"/>
                  <a:gd name="connsiteX5" fmla="*/ 11595 w 478894"/>
                  <a:gd name="connsiteY5" fmla="*/ 248298 h 316948"/>
                  <a:gd name="connsiteX6" fmla="*/ 94939 w 478894"/>
                  <a:gd name="connsiteY6" fmla="*/ 92763 h 316948"/>
                  <a:gd name="connsiteX0" fmla="*/ 94939 w 478894"/>
                  <a:gd name="connsiteY0" fmla="*/ 92763 h 316948"/>
                  <a:gd name="connsiteX1" fmla="*/ 307570 w 478894"/>
                  <a:gd name="connsiteY1" fmla="*/ 78476 h 316948"/>
                  <a:gd name="connsiteX2" fmla="*/ 467114 w 478894"/>
                  <a:gd name="connsiteY2" fmla="*/ 241154 h 316948"/>
                  <a:gd name="connsiteX3" fmla="*/ 369889 w 478894"/>
                  <a:gd name="connsiteY3" fmla="*/ 316948 h 316948"/>
                  <a:gd name="connsiteX4" fmla="*/ 106439 w 478894"/>
                  <a:gd name="connsiteY4" fmla="*/ 316948 h 316948"/>
                  <a:gd name="connsiteX5" fmla="*/ 11595 w 478894"/>
                  <a:gd name="connsiteY5" fmla="*/ 248298 h 316948"/>
                  <a:gd name="connsiteX6" fmla="*/ 94939 w 478894"/>
                  <a:gd name="connsiteY6" fmla="*/ 92763 h 316948"/>
                  <a:gd name="connsiteX0" fmla="*/ 100802 w 477614"/>
                  <a:gd name="connsiteY0" fmla="*/ 97023 h 314064"/>
                  <a:gd name="connsiteX1" fmla="*/ 306290 w 477614"/>
                  <a:gd name="connsiteY1" fmla="*/ 75592 h 314064"/>
                  <a:gd name="connsiteX2" fmla="*/ 465834 w 477614"/>
                  <a:gd name="connsiteY2" fmla="*/ 238270 h 314064"/>
                  <a:gd name="connsiteX3" fmla="*/ 368609 w 477614"/>
                  <a:gd name="connsiteY3" fmla="*/ 314064 h 314064"/>
                  <a:gd name="connsiteX4" fmla="*/ 105159 w 477614"/>
                  <a:gd name="connsiteY4" fmla="*/ 314064 h 314064"/>
                  <a:gd name="connsiteX5" fmla="*/ 10315 w 477614"/>
                  <a:gd name="connsiteY5" fmla="*/ 245414 h 314064"/>
                  <a:gd name="connsiteX6" fmla="*/ 100802 w 477614"/>
                  <a:gd name="connsiteY6" fmla="*/ 97023 h 314064"/>
                  <a:gd name="connsiteX0" fmla="*/ 103196 w 480008"/>
                  <a:gd name="connsiteY0" fmla="*/ 97023 h 314064"/>
                  <a:gd name="connsiteX1" fmla="*/ 308684 w 480008"/>
                  <a:gd name="connsiteY1" fmla="*/ 75592 h 314064"/>
                  <a:gd name="connsiteX2" fmla="*/ 468228 w 480008"/>
                  <a:gd name="connsiteY2" fmla="*/ 238270 h 314064"/>
                  <a:gd name="connsiteX3" fmla="*/ 371003 w 480008"/>
                  <a:gd name="connsiteY3" fmla="*/ 314064 h 314064"/>
                  <a:gd name="connsiteX4" fmla="*/ 107553 w 480008"/>
                  <a:gd name="connsiteY4" fmla="*/ 314064 h 314064"/>
                  <a:gd name="connsiteX5" fmla="*/ 12709 w 480008"/>
                  <a:gd name="connsiteY5" fmla="*/ 245414 h 314064"/>
                  <a:gd name="connsiteX6" fmla="*/ 103196 w 480008"/>
                  <a:gd name="connsiteY6" fmla="*/ 97023 h 314064"/>
                  <a:gd name="connsiteX0" fmla="*/ 103196 w 480008"/>
                  <a:gd name="connsiteY0" fmla="*/ 100069 h 317110"/>
                  <a:gd name="connsiteX1" fmla="*/ 308684 w 480008"/>
                  <a:gd name="connsiteY1" fmla="*/ 78638 h 317110"/>
                  <a:gd name="connsiteX2" fmla="*/ 468228 w 480008"/>
                  <a:gd name="connsiteY2" fmla="*/ 241316 h 317110"/>
                  <a:gd name="connsiteX3" fmla="*/ 371003 w 480008"/>
                  <a:gd name="connsiteY3" fmla="*/ 317110 h 317110"/>
                  <a:gd name="connsiteX4" fmla="*/ 107553 w 480008"/>
                  <a:gd name="connsiteY4" fmla="*/ 317110 h 317110"/>
                  <a:gd name="connsiteX5" fmla="*/ 12709 w 480008"/>
                  <a:gd name="connsiteY5" fmla="*/ 248460 h 317110"/>
                  <a:gd name="connsiteX6" fmla="*/ 103196 w 480008"/>
                  <a:gd name="connsiteY6" fmla="*/ 100069 h 317110"/>
                  <a:gd name="connsiteX0" fmla="*/ 103196 w 480869"/>
                  <a:gd name="connsiteY0" fmla="*/ 98675 h 315716"/>
                  <a:gd name="connsiteX1" fmla="*/ 315828 w 480869"/>
                  <a:gd name="connsiteY1" fmla="*/ 79626 h 315716"/>
                  <a:gd name="connsiteX2" fmla="*/ 468228 w 480869"/>
                  <a:gd name="connsiteY2" fmla="*/ 239922 h 315716"/>
                  <a:gd name="connsiteX3" fmla="*/ 371003 w 480869"/>
                  <a:gd name="connsiteY3" fmla="*/ 315716 h 315716"/>
                  <a:gd name="connsiteX4" fmla="*/ 107553 w 480869"/>
                  <a:gd name="connsiteY4" fmla="*/ 315716 h 315716"/>
                  <a:gd name="connsiteX5" fmla="*/ 12709 w 480869"/>
                  <a:gd name="connsiteY5" fmla="*/ 247066 h 315716"/>
                  <a:gd name="connsiteX6" fmla="*/ 103196 w 480869"/>
                  <a:gd name="connsiteY6" fmla="*/ 98675 h 315716"/>
                  <a:gd name="connsiteX0" fmla="*/ 103196 w 482952"/>
                  <a:gd name="connsiteY0" fmla="*/ 98675 h 315716"/>
                  <a:gd name="connsiteX1" fmla="*/ 315828 w 482952"/>
                  <a:gd name="connsiteY1" fmla="*/ 79626 h 315716"/>
                  <a:gd name="connsiteX2" fmla="*/ 470609 w 482952"/>
                  <a:gd name="connsiteY2" fmla="*/ 239922 h 315716"/>
                  <a:gd name="connsiteX3" fmla="*/ 371003 w 482952"/>
                  <a:gd name="connsiteY3" fmla="*/ 315716 h 315716"/>
                  <a:gd name="connsiteX4" fmla="*/ 107553 w 482952"/>
                  <a:gd name="connsiteY4" fmla="*/ 315716 h 315716"/>
                  <a:gd name="connsiteX5" fmla="*/ 12709 w 482952"/>
                  <a:gd name="connsiteY5" fmla="*/ 247066 h 315716"/>
                  <a:gd name="connsiteX6" fmla="*/ 103196 w 482952"/>
                  <a:gd name="connsiteY6" fmla="*/ 98675 h 315716"/>
                  <a:gd name="connsiteX0" fmla="*/ 103196 w 482952"/>
                  <a:gd name="connsiteY0" fmla="*/ 98675 h 315716"/>
                  <a:gd name="connsiteX1" fmla="*/ 315828 w 482952"/>
                  <a:gd name="connsiteY1" fmla="*/ 79626 h 315716"/>
                  <a:gd name="connsiteX2" fmla="*/ 470609 w 482952"/>
                  <a:gd name="connsiteY2" fmla="*/ 239922 h 315716"/>
                  <a:gd name="connsiteX3" fmla="*/ 371003 w 482952"/>
                  <a:gd name="connsiteY3" fmla="*/ 315716 h 315716"/>
                  <a:gd name="connsiteX4" fmla="*/ 107553 w 482952"/>
                  <a:gd name="connsiteY4" fmla="*/ 315716 h 315716"/>
                  <a:gd name="connsiteX5" fmla="*/ 12709 w 482952"/>
                  <a:gd name="connsiteY5" fmla="*/ 247066 h 315716"/>
                  <a:gd name="connsiteX6" fmla="*/ 103196 w 482952"/>
                  <a:gd name="connsiteY6" fmla="*/ 98675 h 315716"/>
                  <a:gd name="connsiteX0" fmla="*/ 103196 w 482952"/>
                  <a:gd name="connsiteY0" fmla="*/ 98675 h 315716"/>
                  <a:gd name="connsiteX1" fmla="*/ 315828 w 482952"/>
                  <a:gd name="connsiteY1" fmla="*/ 79626 h 315716"/>
                  <a:gd name="connsiteX2" fmla="*/ 470609 w 482952"/>
                  <a:gd name="connsiteY2" fmla="*/ 239922 h 315716"/>
                  <a:gd name="connsiteX3" fmla="*/ 371003 w 482952"/>
                  <a:gd name="connsiteY3" fmla="*/ 315716 h 315716"/>
                  <a:gd name="connsiteX4" fmla="*/ 107553 w 482952"/>
                  <a:gd name="connsiteY4" fmla="*/ 315716 h 315716"/>
                  <a:gd name="connsiteX5" fmla="*/ 12709 w 482952"/>
                  <a:gd name="connsiteY5" fmla="*/ 247066 h 315716"/>
                  <a:gd name="connsiteX6" fmla="*/ 103196 w 482952"/>
                  <a:gd name="connsiteY6" fmla="*/ 98675 h 31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2952" h="315716">
                    <a:moveTo>
                      <a:pt x="103196" y="98675"/>
                    </a:moveTo>
                    <a:cubicBezTo>
                      <a:pt x="110457" y="-11385"/>
                      <a:pt x="279993" y="-45118"/>
                      <a:pt x="315828" y="79626"/>
                    </a:cubicBezTo>
                    <a:cubicBezTo>
                      <a:pt x="461878" y="56858"/>
                      <a:pt x="507915" y="186490"/>
                      <a:pt x="470609" y="239922"/>
                    </a:cubicBezTo>
                    <a:cubicBezTo>
                      <a:pt x="463466" y="278405"/>
                      <a:pt x="402342" y="315716"/>
                      <a:pt x="371003" y="315716"/>
                    </a:cubicBezTo>
                    <a:lnTo>
                      <a:pt x="107553" y="315716"/>
                    </a:lnTo>
                    <a:cubicBezTo>
                      <a:pt x="76214" y="315716"/>
                      <a:pt x="29377" y="280786"/>
                      <a:pt x="12709" y="247066"/>
                    </a:cubicBezTo>
                    <a:cubicBezTo>
                      <a:pt x="-13486" y="211890"/>
                      <a:pt x="-6341" y="121944"/>
                      <a:pt x="103196" y="9867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Oval 372">
                <a:extLst>
                  <a:ext uri="{FF2B5EF4-FFF2-40B4-BE49-F238E27FC236}">
                    <a16:creationId xmlns:a16="http://schemas.microsoft.com/office/drawing/2014/main" id="{31942358-F51E-D277-B72E-3082C7EA7F30}"/>
                  </a:ext>
                </a:extLst>
              </p:cNvPr>
              <p:cNvSpPr/>
              <p:nvPr/>
            </p:nvSpPr>
            <p:spPr>
              <a:xfrm>
                <a:off x="892969" y="2076450"/>
                <a:ext cx="159544" cy="1595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ectangle 373">
                <a:extLst>
                  <a:ext uri="{FF2B5EF4-FFF2-40B4-BE49-F238E27FC236}">
                    <a16:creationId xmlns:a16="http://schemas.microsoft.com/office/drawing/2014/main" id="{7B4C4299-E7D6-7EEF-5A99-8FC2D9157057}"/>
                  </a:ext>
                </a:extLst>
              </p:cNvPr>
              <p:cNvSpPr/>
              <p:nvPr/>
            </p:nvSpPr>
            <p:spPr>
              <a:xfrm>
                <a:off x="947738" y="1874044"/>
                <a:ext cx="45719" cy="2190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a:extLst>
                  <a:ext uri="{FF2B5EF4-FFF2-40B4-BE49-F238E27FC236}">
                    <a16:creationId xmlns:a16="http://schemas.microsoft.com/office/drawing/2014/main" id="{78629D55-E1D3-A7A3-13C7-2B2D9DA027AF}"/>
                  </a:ext>
                </a:extLst>
              </p:cNvPr>
              <p:cNvSpPr/>
              <p:nvPr/>
            </p:nvSpPr>
            <p:spPr>
              <a:xfrm rot="7200000">
                <a:off x="1065011" y="2151705"/>
                <a:ext cx="39773" cy="1400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Rectangle 375">
                <a:extLst>
                  <a:ext uri="{FF2B5EF4-FFF2-40B4-BE49-F238E27FC236}">
                    <a16:creationId xmlns:a16="http://schemas.microsoft.com/office/drawing/2014/main" id="{034F94BA-1203-9B32-0E70-B90742A17FEA}"/>
                  </a:ext>
                </a:extLst>
              </p:cNvPr>
              <p:cNvSpPr/>
              <p:nvPr/>
            </p:nvSpPr>
            <p:spPr>
              <a:xfrm rot="14400000" flipV="1">
                <a:off x="841169" y="2158848"/>
                <a:ext cx="39773" cy="1400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0" name="Group 99">
              <a:extLst>
                <a:ext uri="{FF2B5EF4-FFF2-40B4-BE49-F238E27FC236}">
                  <a16:creationId xmlns:a16="http://schemas.microsoft.com/office/drawing/2014/main" id="{4E01D7A0-3755-FD1B-79C4-D4BB6ECD5430}"/>
                </a:ext>
              </a:extLst>
            </p:cNvPr>
            <p:cNvGrpSpPr/>
            <p:nvPr/>
          </p:nvGrpSpPr>
          <p:grpSpPr>
            <a:xfrm rot="21179491" flipH="1">
              <a:off x="2013385" y="2545596"/>
              <a:ext cx="256900" cy="395560"/>
              <a:chOff x="5841790" y="1292552"/>
              <a:chExt cx="947253" cy="1458523"/>
            </a:xfrm>
            <a:solidFill>
              <a:schemeClr val="tx1">
                <a:lumMod val="75000"/>
                <a:lumOff val="25000"/>
              </a:schemeClr>
            </a:solidFill>
          </p:grpSpPr>
          <p:sp>
            <p:nvSpPr>
              <p:cNvPr id="343" name="Freeform 342">
                <a:extLst>
                  <a:ext uri="{FF2B5EF4-FFF2-40B4-BE49-F238E27FC236}">
                    <a16:creationId xmlns:a16="http://schemas.microsoft.com/office/drawing/2014/main" id="{7B6B6232-D3C7-4F4F-F528-58DD473986E2}"/>
                  </a:ext>
                </a:extLst>
              </p:cNvPr>
              <p:cNvSpPr/>
              <p:nvPr/>
            </p:nvSpPr>
            <p:spPr>
              <a:xfrm rot="1779960" flipV="1">
                <a:off x="6209480" y="1595118"/>
                <a:ext cx="579563" cy="346043"/>
              </a:xfrm>
              <a:custGeom>
                <a:avLst/>
                <a:gdLst>
                  <a:gd name="connsiteX0" fmla="*/ 391251 w 965122"/>
                  <a:gd name="connsiteY0" fmla="*/ 356431 h 576251"/>
                  <a:gd name="connsiteX1" fmla="*/ 294747 w 965122"/>
                  <a:gd name="connsiteY1" fmla="*/ 382893 h 576251"/>
                  <a:gd name="connsiteX2" fmla="*/ 321209 w 965122"/>
                  <a:gd name="connsiteY2" fmla="*/ 479397 h 576251"/>
                  <a:gd name="connsiteX3" fmla="*/ 417713 w 965122"/>
                  <a:gd name="connsiteY3" fmla="*/ 452935 h 576251"/>
                  <a:gd name="connsiteX4" fmla="*/ 391251 w 965122"/>
                  <a:gd name="connsiteY4" fmla="*/ 356431 h 576251"/>
                  <a:gd name="connsiteX5" fmla="*/ 137512 w 965122"/>
                  <a:gd name="connsiteY5" fmla="*/ 62351 h 576251"/>
                  <a:gd name="connsiteX6" fmla="*/ 62351 w 965122"/>
                  <a:gd name="connsiteY6" fmla="*/ 82961 h 576251"/>
                  <a:gd name="connsiteX7" fmla="*/ 82960 w 965122"/>
                  <a:gd name="connsiteY7" fmla="*/ 158122 h 576251"/>
                  <a:gd name="connsiteX8" fmla="*/ 158122 w 965122"/>
                  <a:gd name="connsiteY8" fmla="*/ 137512 h 576251"/>
                  <a:gd name="connsiteX9" fmla="*/ 137512 w 965122"/>
                  <a:gd name="connsiteY9" fmla="*/ 62351 h 576251"/>
                  <a:gd name="connsiteX10" fmla="*/ 840170 w 965122"/>
                  <a:gd name="connsiteY10" fmla="*/ 338092 h 576251"/>
                  <a:gd name="connsiteX11" fmla="*/ 726964 w 965122"/>
                  <a:gd name="connsiteY11" fmla="*/ 369134 h 576251"/>
                  <a:gd name="connsiteX12" fmla="*/ 758006 w 965122"/>
                  <a:gd name="connsiteY12" fmla="*/ 482341 h 576251"/>
                  <a:gd name="connsiteX13" fmla="*/ 871212 w 965122"/>
                  <a:gd name="connsiteY13" fmla="*/ 451299 h 576251"/>
                  <a:gd name="connsiteX14" fmla="*/ 840170 w 965122"/>
                  <a:gd name="connsiteY14" fmla="*/ 338092 h 576251"/>
                  <a:gd name="connsiteX15" fmla="*/ 881251 w 965122"/>
                  <a:gd name="connsiteY15" fmla="*/ 265969 h 576251"/>
                  <a:gd name="connsiteX16" fmla="*/ 943335 w 965122"/>
                  <a:gd name="connsiteY16" fmla="*/ 492380 h 576251"/>
                  <a:gd name="connsiteX17" fmla="*/ 716923 w 965122"/>
                  <a:gd name="connsiteY17" fmla="*/ 554464 h 576251"/>
                  <a:gd name="connsiteX18" fmla="*/ 638990 w 965122"/>
                  <a:gd name="connsiteY18" fmla="*/ 454116 h 576251"/>
                  <a:gd name="connsiteX19" fmla="*/ 637499 w 965122"/>
                  <a:gd name="connsiteY19" fmla="*/ 434389 h 576251"/>
                  <a:gd name="connsiteX20" fmla="*/ 496780 w 965122"/>
                  <a:gd name="connsiteY20" fmla="*/ 434389 h 576251"/>
                  <a:gd name="connsiteX21" fmla="*/ 496795 w 965122"/>
                  <a:gd name="connsiteY21" fmla="*/ 434587 h 576251"/>
                  <a:gd name="connsiteX22" fmla="*/ 479195 w 965122"/>
                  <a:gd name="connsiteY22" fmla="*/ 487955 h 576251"/>
                  <a:gd name="connsiteX23" fmla="*/ 286187 w 965122"/>
                  <a:gd name="connsiteY23" fmla="*/ 540880 h 576251"/>
                  <a:gd name="connsiteX24" fmla="*/ 233263 w 965122"/>
                  <a:gd name="connsiteY24" fmla="*/ 347872 h 576251"/>
                  <a:gd name="connsiteX25" fmla="*/ 256777 w 965122"/>
                  <a:gd name="connsiteY25" fmla="*/ 320898 h 576251"/>
                  <a:gd name="connsiteX26" fmla="*/ 159689 w 965122"/>
                  <a:gd name="connsiteY26" fmla="*/ 206475 h 576251"/>
                  <a:gd name="connsiteX27" fmla="*/ 139383 w 965122"/>
                  <a:gd name="connsiteY27" fmla="*/ 216531 h 576251"/>
                  <a:gd name="connsiteX28" fmla="*/ 55685 w 965122"/>
                  <a:gd name="connsiteY28" fmla="*/ 206008 h 576251"/>
                  <a:gd name="connsiteX29" fmla="*/ 14465 w 965122"/>
                  <a:gd name="connsiteY29" fmla="*/ 55685 h 576251"/>
                  <a:gd name="connsiteX30" fmla="*/ 164788 w 965122"/>
                  <a:gd name="connsiteY30" fmla="*/ 14465 h 576251"/>
                  <a:gd name="connsiteX31" fmla="*/ 206008 w 965122"/>
                  <a:gd name="connsiteY31" fmla="*/ 164788 h 576251"/>
                  <a:gd name="connsiteX32" fmla="*/ 194995 w 965122"/>
                  <a:gd name="connsiteY32" fmla="*/ 177420 h 576251"/>
                  <a:gd name="connsiteX33" fmla="*/ 293771 w 965122"/>
                  <a:gd name="connsiteY33" fmla="*/ 293834 h 576251"/>
                  <a:gd name="connsiteX34" fmla="*/ 318806 w 965122"/>
                  <a:gd name="connsiteY34" fmla="*/ 281436 h 576251"/>
                  <a:gd name="connsiteX35" fmla="*/ 426271 w 965122"/>
                  <a:gd name="connsiteY35" fmla="*/ 294948 h 576251"/>
                  <a:gd name="connsiteX36" fmla="*/ 492707 w 965122"/>
                  <a:gd name="connsiteY36" fmla="*/ 380490 h 576251"/>
                  <a:gd name="connsiteX37" fmla="*/ 493325 w 965122"/>
                  <a:gd name="connsiteY37" fmla="*/ 388670 h 576251"/>
                  <a:gd name="connsiteX38" fmla="*/ 634848 w 965122"/>
                  <a:gd name="connsiteY38" fmla="*/ 388670 h 576251"/>
                  <a:gd name="connsiteX39" fmla="*/ 654840 w 965122"/>
                  <a:gd name="connsiteY39" fmla="*/ 328052 h 576251"/>
                  <a:gd name="connsiteX40" fmla="*/ 881251 w 965122"/>
                  <a:gd name="connsiteY40" fmla="*/ 265969 h 57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65122" h="576251">
                    <a:moveTo>
                      <a:pt x="391251" y="356431"/>
                    </a:moveTo>
                    <a:cubicBezTo>
                      <a:pt x="357294" y="337089"/>
                      <a:pt x="314088" y="348936"/>
                      <a:pt x="294747" y="382893"/>
                    </a:cubicBezTo>
                    <a:cubicBezTo>
                      <a:pt x="275405" y="416850"/>
                      <a:pt x="287252" y="460056"/>
                      <a:pt x="321209" y="479397"/>
                    </a:cubicBezTo>
                    <a:cubicBezTo>
                      <a:pt x="355165" y="498739"/>
                      <a:pt x="398371" y="486892"/>
                      <a:pt x="417713" y="452935"/>
                    </a:cubicBezTo>
                    <a:cubicBezTo>
                      <a:pt x="437055" y="418979"/>
                      <a:pt x="425208" y="375773"/>
                      <a:pt x="391251" y="356431"/>
                    </a:cubicBezTo>
                    <a:close/>
                    <a:moveTo>
                      <a:pt x="137512" y="62351"/>
                    </a:moveTo>
                    <a:cubicBezTo>
                      <a:pt x="111066" y="47287"/>
                      <a:pt x="77415" y="56514"/>
                      <a:pt x="62351" y="82961"/>
                    </a:cubicBezTo>
                    <a:cubicBezTo>
                      <a:pt x="47287" y="109407"/>
                      <a:pt x="56514" y="143058"/>
                      <a:pt x="82960" y="158122"/>
                    </a:cubicBezTo>
                    <a:cubicBezTo>
                      <a:pt x="109407" y="173186"/>
                      <a:pt x="143058" y="163959"/>
                      <a:pt x="158122" y="137512"/>
                    </a:cubicBezTo>
                    <a:cubicBezTo>
                      <a:pt x="173186" y="111066"/>
                      <a:pt x="163959" y="77415"/>
                      <a:pt x="137512" y="62351"/>
                    </a:cubicBezTo>
                    <a:close/>
                    <a:moveTo>
                      <a:pt x="840170" y="338092"/>
                    </a:moveTo>
                    <a:cubicBezTo>
                      <a:pt x="800337" y="315403"/>
                      <a:pt x="749653" y="329301"/>
                      <a:pt x="726964" y="369134"/>
                    </a:cubicBezTo>
                    <a:cubicBezTo>
                      <a:pt x="704275" y="408968"/>
                      <a:pt x="718173" y="459652"/>
                      <a:pt x="758006" y="482341"/>
                    </a:cubicBezTo>
                    <a:cubicBezTo>
                      <a:pt x="797839" y="505030"/>
                      <a:pt x="848523" y="491132"/>
                      <a:pt x="871212" y="451299"/>
                    </a:cubicBezTo>
                    <a:cubicBezTo>
                      <a:pt x="893902" y="411466"/>
                      <a:pt x="880004" y="360782"/>
                      <a:pt x="840170" y="338092"/>
                    </a:cubicBezTo>
                    <a:close/>
                    <a:moveTo>
                      <a:pt x="881251" y="265969"/>
                    </a:moveTo>
                    <a:cubicBezTo>
                      <a:pt x="960917" y="311346"/>
                      <a:pt x="988713" y="412715"/>
                      <a:pt x="943335" y="492380"/>
                    </a:cubicBezTo>
                    <a:cubicBezTo>
                      <a:pt x="897957" y="572046"/>
                      <a:pt x="796589" y="599842"/>
                      <a:pt x="716923" y="554464"/>
                    </a:cubicBezTo>
                    <a:cubicBezTo>
                      <a:pt x="677090" y="531775"/>
                      <a:pt x="650225" y="495088"/>
                      <a:pt x="638990" y="454116"/>
                    </a:cubicBezTo>
                    <a:lnTo>
                      <a:pt x="637499" y="434389"/>
                    </a:lnTo>
                    <a:lnTo>
                      <a:pt x="496780" y="434389"/>
                    </a:lnTo>
                    <a:lnTo>
                      <a:pt x="496795" y="434587"/>
                    </a:lnTo>
                    <a:cubicBezTo>
                      <a:pt x="494638" y="452843"/>
                      <a:pt x="488866" y="470978"/>
                      <a:pt x="479195" y="487955"/>
                    </a:cubicBezTo>
                    <a:cubicBezTo>
                      <a:pt x="440512" y="555868"/>
                      <a:pt x="354100" y="579563"/>
                      <a:pt x="286187" y="540880"/>
                    </a:cubicBezTo>
                    <a:cubicBezTo>
                      <a:pt x="218275" y="502196"/>
                      <a:pt x="194580" y="415784"/>
                      <a:pt x="233263" y="347872"/>
                    </a:cubicBezTo>
                    <a:lnTo>
                      <a:pt x="256777" y="320898"/>
                    </a:lnTo>
                    <a:lnTo>
                      <a:pt x="159689" y="206475"/>
                    </a:lnTo>
                    <a:lnTo>
                      <a:pt x="139383" y="216531"/>
                    </a:lnTo>
                    <a:cubicBezTo>
                      <a:pt x="112180" y="223990"/>
                      <a:pt x="82131" y="221072"/>
                      <a:pt x="55685" y="206008"/>
                    </a:cubicBezTo>
                    <a:cubicBezTo>
                      <a:pt x="2791" y="175880"/>
                      <a:pt x="-15663" y="108578"/>
                      <a:pt x="14465" y="55685"/>
                    </a:cubicBezTo>
                    <a:cubicBezTo>
                      <a:pt x="44593" y="2792"/>
                      <a:pt x="111895" y="-15663"/>
                      <a:pt x="164788" y="14465"/>
                    </a:cubicBezTo>
                    <a:cubicBezTo>
                      <a:pt x="217681" y="44593"/>
                      <a:pt x="236136" y="111895"/>
                      <a:pt x="206008" y="164788"/>
                    </a:cubicBezTo>
                    <a:lnTo>
                      <a:pt x="194995" y="177420"/>
                    </a:lnTo>
                    <a:lnTo>
                      <a:pt x="293771" y="293834"/>
                    </a:lnTo>
                    <a:lnTo>
                      <a:pt x="318806" y="281436"/>
                    </a:lnTo>
                    <a:cubicBezTo>
                      <a:pt x="353734" y="271859"/>
                      <a:pt x="392315" y="275606"/>
                      <a:pt x="426271" y="294948"/>
                    </a:cubicBezTo>
                    <a:cubicBezTo>
                      <a:pt x="460227" y="314289"/>
                      <a:pt x="483129" y="345563"/>
                      <a:pt x="492707" y="380490"/>
                    </a:cubicBezTo>
                    <a:lnTo>
                      <a:pt x="493325" y="388670"/>
                    </a:lnTo>
                    <a:lnTo>
                      <a:pt x="634848" y="388670"/>
                    </a:lnTo>
                    <a:lnTo>
                      <a:pt x="654840" y="328052"/>
                    </a:lnTo>
                    <a:cubicBezTo>
                      <a:pt x="700217" y="248387"/>
                      <a:pt x="801586" y="220591"/>
                      <a:pt x="881251" y="2659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Freeform 343">
                <a:extLst>
                  <a:ext uri="{FF2B5EF4-FFF2-40B4-BE49-F238E27FC236}">
                    <a16:creationId xmlns:a16="http://schemas.microsoft.com/office/drawing/2014/main" id="{4249FE2B-E606-5627-67C3-8E6761A4E061}"/>
                  </a:ext>
                </a:extLst>
              </p:cNvPr>
              <p:cNvSpPr/>
              <p:nvPr/>
            </p:nvSpPr>
            <p:spPr>
              <a:xfrm rot="2409692">
                <a:off x="5841790" y="1292552"/>
                <a:ext cx="931090" cy="1458523"/>
              </a:xfrm>
              <a:custGeom>
                <a:avLst/>
                <a:gdLst>
                  <a:gd name="connsiteX0" fmla="*/ 240704 w 931090"/>
                  <a:gd name="connsiteY0" fmla="*/ 199118 h 1458523"/>
                  <a:gd name="connsiteX1" fmla="*/ 199119 w 931090"/>
                  <a:gd name="connsiteY1" fmla="*/ 690386 h 1458523"/>
                  <a:gd name="connsiteX2" fmla="*/ 690386 w 931090"/>
                  <a:gd name="connsiteY2" fmla="*/ 731971 h 1458523"/>
                  <a:gd name="connsiteX3" fmla="*/ 731971 w 931090"/>
                  <a:gd name="connsiteY3" fmla="*/ 240703 h 1458523"/>
                  <a:gd name="connsiteX4" fmla="*/ 240704 w 931090"/>
                  <a:gd name="connsiteY4" fmla="*/ 199118 h 1458523"/>
                  <a:gd name="connsiteX5" fmla="*/ 165300 w 931090"/>
                  <a:gd name="connsiteY5" fmla="*/ 109769 h 1458523"/>
                  <a:gd name="connsiteX6" fmla="*/ 821320 w 931090"/>
                  <a:gd name="connsiteY6" fmla="*/ 165300 h 1458523"/>
                  <a:gd name="connsiteX7" fmla="*/ 765789 w 931090"/>
                  <a:gd name="connsiteY7" fmla="*/ 821320 h 1458523"/>
                  <a:gd name="connsiteX8" fmla="*/ 603711 w 931090"/>
                  <a:gd name="connsiteY8" fmla="*/ 910230 h 1458523"/>
                  <a:gd name="connsiteX9" fmla="*/ 551893 w 931090"/>
                  <a:gd name="connsiteY9" fmla="*/ 920932 h 1458523"/>
                  <a:gd name="connsiteX10" fmla="*/ 563841 w 931090"/>
                  <a:gd name="connsiteY10" fmla="*/ 938653 h 1458523"/>
                  <a:gd name="connsiteX11" fmla="*/ 570484 w 931090"/>
                  <a:gd name="connsiteY11" fmla="*/ 971557 h 1458523"/>
                  <a:gd name="connsiteX12" fmla="*/ 570483 w 931090"/>
                  <a:gd name="connsiteY12" fmla="*/ 1373988 h 1458523"/>
                  <a:gd name="connsiteX13" fmla="*/ 485948 w 931090"/>
                  <a:gd name="connsiteY13" fmla="*/ 1458523 h 1458523"/>
                  <a:gd name="connsiteX14" fmla="*/ 485949 w 931090"/>
                  <a:gd name="connsiteY14" fmla="*/ 1458522 h 1458523"/>
                  <a:gd name="connsiteX15" fmla="*/ 401414 w 931090"/>
                  <a:gd name="connsiteY15" fmla="*/ 1373987 h 1458523"/>
                  <a:gd name="connsiteX16" fmla="*/ 401414 w 931090"/>
                  <a:gd name="connsiteY16" fmla="*/ 971557 h 1458523"/>
                  <a:gd name="connsiteX17" fmla="*/ 408057 w 931090"/>
                  <a:gd name="connsiteY17" fmla="*/ 938652 h 1458523"/>
                  <a:gd name="connsiteX18" fmla="*/ 415592 w 931090"/>
                  <a:gd name="connsiteY18" fmla="*/ 927476 h 1458523"/>
                  <a:gd name="connsiteX19" fmla="*/ 338400 w 931090"/>
                  <a:gd name="connsiteY19" fmla="*/ 913429 h 1458523"/>
                  <a:gd name="connsiteX20" fmla="*/ 109769 w 931090"/>
                  <a:gd name="connsiteY20" fmla="*/ 765789 h 1458523"/>
                  <a:gd name="connsiteX21" fmla="*/ 165300 w 931090"/>
                  <a:gd name="connsiteY21" fmla="*/ 109769 h 145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1090" h="1458523">
                    <a:moveTo>
                      <a:pt x="240704" y="199118"/>
                    </a:moveTo>
                    <a:cubicBezTo>
                      <a:pt x="93560" y="323295"/>
                      <a:pt x="74942" y="543243"/>
                      <a:pt x="199119" y="690386"/>
                    </a:cubicBezTo>
                    <a:cubicBezTo>
                      <a:pt x="323295" y="837529"/>
                      <a:pt x="543243" y="856147"/>
                      <a:pt x="690386" y="731971"/>
                    </a:cubicBezTo>
                    <a:cubicBezTo>
                      <a:pt x="837529" y="607795"/>
                      <a:pt x="856148" y="387847"/>
                      <a:pt x="731971" y="240703"/>
                    </a:cubicBezTo>
                    <a:cubicBezTo>
                      <a:pt x="607795" y="93560"/>
                      <a:pt x="387847" y="74942"/>
                      <a:pt x="240704" y="199118"/>
                    </a:cubicBezTo>
                    <a:close/>
                    <a:moveTo>
                      <a:pt x="165300" y="109769"/>
                    </a:moveTo>
                    <a:cubicBezTo>
                      <a:pt x="361790" y="-56051"/>
                      <a:pt x="655500" y="-31189"/>
                      <a:pt x="821320" y="165300"/>
                    </a:cubicBezTo>
                    <a:cubicBezTo>
                      <a:pt x="987141" y="361790"/>
                      <a:pt x="962279" y="655500"/>
                      <a:pt x="765789" y="821320"/>
                    </a:cubicBezTo>
                    <a:cubicBezTo>
                      <a:pt x="716667" y="862775"/>
                      <a:pt x="661468" y="892313"/>
                      <a:pt x="603711" y="910230"/>
                    </a:cubicBezTo>
                    <a:lnTo>
                      <a:pt x="551893" y="920932"/>
                    </a:lnTo>
                    <a:lnTo>
                      <a:pt x="563841" y="938653"/>
                    </a:lnTo>
                    <a:cubicBezTo>
                      <a:pt x="568119" y="948766"/>
                      <a:pt x="570484" y="959885"/>
                      <a:pt x="570484" y="971557"/>
                    </a:cubicBezTo>
                    <a:cubicBezTo>
                      <a:pt x="570484" y="1105701"/>
                      <a:pt x="570483" y="1239844"/>
                      <a:pt x="570483" y="1373988"/>
                    </a:cubicBezTo>
                    <a:cubicBezTo>
                      <a:pt x="570483" y="1420675"/>
                      <a:pt x="532635" y="1458523"/>
                      <a:pt x="485948" y="1458523"/>
                    </a:cubicBezTo>
                    <a:lnTo>
                      <a:pt x="485949" y="1458522"/>
                    </a:lnTo>
                    <a:cubicBezTo>
                      <a:pt x="439262" y="1458522"/>
                      <a:pt x="401414" y="1420674"/>
                      <a:pt x="401414" y="1373987"/>
                    </a:cubicBezTo>
                    <a:lnTo>
                      <a:pt x="401414" y="971557"/>
                    </a:lnTo>
                    <a:cubicBezTo>
                      <a:pt x="401414" y="959885"/>
                      <a:pt x="403779" y="948766"/>
                      <a:pt x="408057" y="938652"/>
                    </a:cubicBezTo>
                    <a:lnTo>
                      <a:pt x="415592" y="927476"/>
                    </a:lnTo>
                    <a:lnTo>
                      <a:pt x="338400" y="913429"/>
                    </a:lnTo>
                    <a:cubicBezTo>
                      <a:pt x="252119" y="889021"/>
                      <a:pt x="171952" y="839473"/>
                      <a:pt x="109769" y="765789"/>
                    </a:cubicBezTo>
                    <a:cubicBezTo>
                      <a:pt x="-56051" y="569300"/>
                      <a:pt x="-31189" y="275590"/>
                      <a:pt x="165300" y="1097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894ED74B-278C-C40D-5750-E681B0A3A483}"/>
                </a:ext>
              </a:extLst>
            </p:cNvPr>
            <p:cNvGrpSpPr/>
            <p:nvPr/>
          </p:nvGrpSpPr>
          <p:grpSpPr>
            <a:xfrm rot="21179491" flipH="1">
              <a:off x="4304332" y="3958336"/>
              <a:ext cx="345218" cy="325642"/>
              <a:chOff x="4051572" y="1399530"/>
              <a:chExt cx="1067703" cy="1007159"/>
            </a:xfrm>
            <a:solidFill>
              <a:schemeClr val="tx1">
                <a:lumMod val="75000"/>
                <a:lumOff val="25000"/>
              </a:schemeClr>
            </a:solidFill>
          </p:grpSpPr>
          <p:sp>
            <p:nvSpPr>
              <p:cNvPr id="319" name="Freeform 1112">
                <a:extLst>
                  <a:ext uri="{FF2B5EF4-FFF2-40B4-BE49-F238E27FC236}">
                    <a16:creationId xmlns:a16="http://schemas.microsoft.com/office/drawing/2014/main" id="{07667A67-282C-83B1-3C7E-D16E35E17EEC}"/>
                  </a:ext>
                </a:extLst>
              </p:cNvPr>
              <p:cNvSpPr>
                <a:spLocks/>
              </p:cNvSpPr>
              <p:nvPr/>
            </p:nvSpPr>
            <p:spPr bwMode="auto">
              <a:xfrm rot="5400000">
                <a:off x="3931376" y="2038693"/>
                <a:ext cx="422136" cy="181744"/>
              </a:xfrm>
              <a:prstGeom prst="round2SameRect">
                <a:avLst>
                  <a:gd name="adj1" fmla="val 24528"/>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0" name="Rectangle 17">
                <a:extLst>
                  <a:ext uri="{FF2B5EF4-FFF2-40B4-BE49-F238E27FC236}">
                    <a16:creationId xmlns:a16="http://schemas.microsoft.com/office/drawing/2014/main" id="{4EFD0313-2610-5249-94A3-81B836E06B60}"/>
                  </a:ext>
                </a:extLst>
              </p:cNvPr>
              <p:cNvSpPr/>
              <p:nvPr/>
            </p:nvSpPr>
            <p:spPr>
              <a:xfrm>
                <a:off x="4276293" y="1399530"/>
                <a:ext cx="842982" cy="1007159"/>
              </a:xfrm>
              <a:custGeom>
                <a:avLst/>
                <a:gdLst>
                  <a:gd name="connsiteX0" fmla="*/ 0 w 982573"/>
                  <a:gd name="connsiteY0" fmla="*/ 0 h 356111"/>
                  <a:gd name="connsiteX1" fmla="*/ 982573 w 982573"/>
                  <a:gd name="connsiteY1" fmla="*/ 0 h 356111"/>
                  <a:gd name="connsiteX2" fmla="*/ 982573 w 982573"/>
                  <a:gd name="connsiteY2" fmla="*/ 356111 h 356111"/>
                  <a:gd name="connsiteX3" fmla="*/ 0 w 982573"/>
                  <a:gd name="connsiteY3" fmla="*/ 356111 h 356111"/>
                  <a:gd name="connsiteX4" fmla="*/ 0 w 982573"/>
                  <a:gd name="connsiteY4" fmla="*/ 0 h 356111"/>
                  <a:gd name="connsiteX0" fmla="*/ 0 w 982573"/>
                  <a:gd name="connsiteY0" fmla="*/ 554014 h 910125"/>
                  <a:gd name="connsiteX1" fmla="*/ 251257 w 982573"/>
                  <a:gd name="connsiteY1" fmla="*/ 0 h 910125"/>
                  <a:gd name="connsiteX2" fmla="*/ 982573 w 982573"/>
                  <a:gd name="connsiteY2" fmla="*/ 554014 h 910125"/>
                  <a:gd name="connsiteX3" fmla="*/ 982573 w 982573"/>
                  <a:gd name="connsiteY3" fmla="*/ 910125 h 910125"/>
                  <a:gd name="connsiteX4" fmla="*/ 0 w 982573"/>
                  <a:gd name="connsiteY4" fmla="*/ 910125 h 910125"/>
                  <a:gd name="connsiteX5" fmla="*/ 0 w 982573"/>
                  <a:gd name="connsiteY5" fmla="*/ 554014 h 910125"/>
                  <a:gd name="connsiteX0" fmla="*/ 0 w 982573"/>
                  <a:gd name="connsiteY0" fmla="*/ 554014 h 910125"/>
                  <a:gd name="connsiteX1" fmla="*/ 251257 w 982573"/>
                  <a:gd name="connsiteY1" fmla="*/ 0 h 910125"/>
                  <a:gd name="connsiteX2" fmla="*/ 406832 w 982573"/>
                  <a:gd name="connsiteY2" fmla="*/ 254000 h 910125"/>
                  <a:gd name="connsiteX3" fmla="*/ 982573 w 982573"/>
                  <a:gd name="connsiteY3" fmla="*/ 554014 h 910125"/>
                  <a:gd name="connsiteX4" fmla="*/ 982573 w 982573"/>
                  <a:gd name="connsiteY4" fmla="*/ 910125 h 910125"/>
                  <a:gd name="connsiteX5" fmla="*/ 0 w 982573"/>
                  <a:gd name="connsiteY5" fmla="*/ 910125 h 910125"/>
                  <a:gd name="connsiteX6" fmla="*/ 0 w 982573"/>
                  <a:gd name="connsiteY6" fmla="*/ 554014 h 910125"/>
                  <a:gd name="connsiteX0" fmla="*/ 0 w 982573"/>
                  <a:gd name="connsiteY0" fmla="*/ 554014 h 910125"/>
                  <a:gd name="connsiteX1" fmla="*/ 251257 w 982573"/>
                  <a:gd name="connsiteY1" fmla="*/ 0 h 910125"/>
                  <a:gd name="connsiteX2" fmla="*/ 406832 w 982573"/>
                  <a:gd name="connsiteY2" fmla="*/ 254000 h 910125"/>
                  <a:gd name="connsiteX3" fmla="*/ 384607 w 982573"/>
                  <a:gd name="connsiteY3" fmla="*/ 403225 h 910125"/>
                  <a:gd name="connsiteX4" fmla="*/ 982573 w 982573"/>
                  <a:gd name="connsiteY4" fmla="*/ 554014 h 910125"/>
                  <a:gd name="connsiteX5" fmla="*/ 982573 w 982573"/>
                  <a:gd name="connsiteY5" fmla="*/ 910125 h 910125"/>
                  <a:gd name="connsiteX6" fmla="*/ 0 w 982573"/>
                  <a:gd name="connsiteY6" fmla="*/ 910125 h 910125"/>
                  <a:gd name="connsiteX7" fmla="*/ 0 w 982573"/>
                  <a:gd name="connsiteY7" fmla="*/ 554014 h 910125"/>
                  <a:gd name="connsiteX0" fmla="*/ 0 w 982573"/>
                  <a:gd name="connsiteY0" fmla="*/ 554014 h 910125"/>
                  <a:gd name="connsiteX1" fmla="*/ 251257 w 982573"/>
                  <a:gd name="connsiteY1" fmla="*/ 0 h 910125"/>
                  <a:gd name="connsiteX2" fmla="*/ 406832 w 982573"/>
                  <a:gd name="connsiteY2" fmla="*/ 254000 h 910125"/>
                  <a:gd name="connsiteX3" fmla="*/ 384607 w 982573"/>
                  <a:gd name="connsiteY3" fmla="*/ 403225 h 910125"/>
                  <a:gd name="connsiteX4" fmla="*/ 717982 w 982573"/>
                  <a:gd name="connsiteY4" fmla="*/ 352425 h 910125"/>
                  <a:gd name="connsiteX5" fmla="*/ 982573 w 982573"/>
                  <a:gd name="connsiteY5" fmla="*/ 554014 h 910125"/>
                  <a:gd name="connsiteX6" fmla="*/ 982573 w 982573"/>
                  <a:gd name="connsiteY6" fmla="*/ 910125 h 910125"/>
                  <a:gd name="connsiteX7" fmla="*/ 0 w 982573"/>
                  <a:gd name="connsiteY7" fmla="*/ 910125 h 910125"/>
                  <a:gd name="connsiteX8" fmla="*/ 0 w 982573"/>
                  <a:gd name="connsiteY8" fmla="*/ 554014 h 910125"/>
                  <a:gd name="connsiteX0" fmla="*/ 0 w 982573"/>
                  <a:gd name="connsiteY0" fmla="*/ 554014 h 1002200"/>
                  <a:gd name="connsiteX1" fmla="*/ 251257 w 982573"/>
                  <a:gd name="connsiteY1" fmla="*/ 0 h 1002200"/>
                  <a:gd name="connsiteX2" fmla="*/ 406832 w 982573"/>
                  <a:gd name="connsiteY2" fmla="*/ 254000 h 1002200"/>
                  <a:gd name="connsiteX3" fmla="*/ 384607 w 982573"/>
                  <a:gd name="connsiteY3" fmla="*/ 403225 h 1002200"/>
                  <a:gd name="connsiteX4" fmla="*/ 717982 w 982573"/>
                  <a:gd name="connsiteY4" fmla="*/ 352425 h 1002200"/>
                  <a:gd name="connsiteX5" fmla="*/ 982573 w 982573"/>
                  <a:gd name="connsiteY5" fmla="*/ 554014 h 1002200"/>
                  <a:gd name="connsiteX6" fmla="*/ 706348 w 982573"/>
                  <a:gd name="connsiteY6" fmla="*/ 1002200 h 1002200"/>
                  <a:gd name="connsiteX7" fmla="*/ 0 w 982573"/>
                  <a:gd name="connsiteY7" fmla="*/ 910125 h 1002200"/>
                  <a:gd name="connsiteX8" fmla="*/ 0 w 982573"/>
                  <a:gd name="connsiteY8" fmla="*/ 554014 h 1002200"/>
                  <a:gd name="connsiteX0" fmla="*/ 0 w 842873"/>
                  <a:gd name="connsiteY0" fmla="*/ 554014 h 1002200"/>
                  <a:gd name="connsiteX1" fmla="*/ 251257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51257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51257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67132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67132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0839 h 999025"/>
                  <a:gd name="connsiteX1" fmla="*/ 260782 w 842873"/>
                  <a:gd name="connsiteY1" fmla="*/ 0 h 999025"/>
                  <a:gd name="connsiteX2" fmla="*/ 406832 w 842873"/>
                  <a:gd name="connsiteY2" fmla="*/ 250825 h 999025"/>
                  <a:gd name="connsiteX3" fmla="*/ 384607 w 842873"/>
                  <a:gd name="connsiteY3" fmla="*/ 400050 h 999025"/>
                  <a:gd name="connsiteX4" fmla="*/ 717982 w 842873"/>
                  <a:gd name="connsiteY4" fmla="*/ 349250 h 999025"/>
                  <a:gd name="connsiteX5" fmla="*/ 842873 w 842873"/>
                  <a:gd name="connsiteY5" fmla="*/ 827064 h 999025"/>
                  <a:gd name="connsiteX6" fmla="*/ 706348 w 842873"/>
                  <a:gd name="connsiteY6" fmla="*/ 999025 h 999025"/>
                  <a:gd name="connsiteX7" fmla="*/ 0 w 842873"/>
                  <a:gd name="connsiteY7" fmla="*/ 906950 h 999025"/>
                  <a:gd name="connsiteX8" fmla="*/ 0 w 842873"/>
                  <a:gd name="connsiteY8" fmla="*/ 550839 h 999025"/>
                  <a:gd name="connsiteX0" fmla="*/ 0 w 842873"/>
                  <a:gd name="connsiteY0" fmla="*/ 550839 h 999025"/>
                  <a:gd name="connsiteX1" fmla="*/ 260782 w 842873"/>
                  <a:gd name="connsiteY1" fmla="*/ 0 h 999025"/>
                  <a:gd name="connsiteX2" fmla="*/ 406832 w 842873"/>
                  <a:gd name="connsiteY2" fmla="*/ 250825 h 999025"/>
                  <a:gd name="connsiteX3" fmla="*/ 384607 w 842873"/>
                  <a:gd name="connsiteY3" fmla="*/ 400050 h 999025"/>
                  <a:gd name="connsiteX4" fmla="*/ 717982 w 842873"/>
                  <a:gd name="connsiteY4" fmla="*/ 349250 h 999025"/>
                  <a:gd name="connsiteX5" fmla="*/ 842873 w 842873"/>
                  <a:gd name="connsiteY5" fmla="*/ 827064 h 999025"/>
                  <a:gd name="connsiteX6" fmla="*/ 706348 w 842873"/>
                  <a:gd name="connsiteY6" fmla="*/ 999025 h 999025"/>
                  <a:gd name="connsiteX7" fmla="*/ 0 w 842873"/>
                  <a:gd name="connsiteY7" fmla="*/ 906950 h 999025"/>
                  <a:gd name="connsiteX8" fmla="*/ 0 w 842873"/>
                  <a:gd name="connsiteY8" fmla="*/ 550839 h 999025"/>
                  <a:gd name="connsiteX0" fmla="*/ 0 w 842873"/>
                  <a:gd name="connsiteY0" fmla="*/ 550839 h 999025"/>
                  <a:gd name="connsiteX1" fmla="*/ 260782 w 842873"/>
                  <a:gd name="connsiteY1" fmla="*/ 0 h 999025"/>
                  <a:gd name="connsiteX2" fmla="*/ 406832 w 842873"/>
                  <a:gd name="connsiteY2" fmla="*/ 250825 h 999025"/>
                  <a:gd name="connsiteX3" fmla="*/ 384607 w 842873"/>
                  <a:gd name="connsiteY3" fmla="*/ 400050 h 999025"/>
                  <a:gd name="connsiteX4" fmla="*/ 717982 w 842873"/>
                  <a:gd name="connsiteY4" fmla="*/ 349250 h 999025"/>
                  <a:gd name="connsiteX5" fmla="*/ 842873 w 842873"/>
                  <a:gd name="connsiteY5" fmla="*/ 827064 h 999025"/>
                  <a:gd name="connsiteX6" fmla="*/ 706348 w 842873"/>
                  <a:gd name="connsiteY6" fmla="*/ 999025 h 999025"/>
                  <a:gd name="connsiteX7" fmla="*/ 0 w 842873"/>
                  <a:gd name="connsiteY7" fmla="*/ 906950 h 999025"/>
                  <a:gd name="connsiteX8" fmla="*/ 0 w 842873"/>
                  <a:gd name="connsiteY8" fmla="*/ 550839 h 999025"/>
                  <a:gd name="connsiteX0" fmla="*/ 0 w 842873"/>
                  <a:gd name="connsiteY0" fmla="*/ 550839 h 999025"/>
                  <a:gd name="connsiteX1" fmla="*/ 117907 w 842873"/>
                  <a:gd name="connsiteY1" fmla="*/ 50164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90957 w 842873"/>
                  <a:gd name="connsiteY3" fmla="*/ 2889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90957 w 842873"/>
                  <a:gd name="connsiteY3" fmla="*/ 2889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6166"/>
                  <a:gd name="connsiteY0" fmla="*/ 550839 h 999025"/>
                  <a:gd name="connsiteX1" fmla="*/ 146482 w 846166"/>
                  <a:gd name="connsiteY1" fmla="*/ 482599 h 999025"/>
                  <a:gd name="connsiteX2" fmla="*/ 260782 w 846166"/>
                  <a:gd name="connsiteY2" fmla="*/ 0 h 999025"/>
                  <a:gd name="connsiteX3" fmla="*/ 375082 w 846166"/>
                  <a:gd name="connsiteY3" fmla="*/ 311150 h 999025"/>
                  <a:gd name="connsiteX4" fmla="*/ 397307 w 846166"/>
                  <a:gd name="connsiteY4" fmla="*/ 415925 h 999025"/>
                  <a:gd name="connsiteX5" fmla="*/ 737032 w 846166"/>
                  <a:gd name="connsiteY5" fmla="*/ 342900 h 999025"/>
                  <a:gd name="connsiteX6" fmla="*/ 842873 w 846166"/>
                  <a:gd name="connsiteY6" fmla="*/ 827064 h 999025"/>
                  <a:gd name="connsiteX7" fmla="*/ 706348 w 846166"/>
                  <a:gd name="connsiteY7" fmla="*/ 999025 h 999025"/>
                  <a:gd name="connsiteX8" fmla="*/ 0 w 846166"/>
                  <a:gd name="connsiteY8" fmla="*/ 906950 h 999025"/>
                  <a:gd name="connsiteX9" fmla="*/ 0 w 846166"/>
                  <a:gd name="connsiteY9" fmla="*/ 550839 h 999025"/>
                  <a:gd name="connsiteX0" fmla="*/ 0 w 846166"/>
                  <a:gd name="connsiteY0" fmla="*/ 550839 h 999025"/>
                  <a:gd name="connsiteX1" fmla="*/ 146482 w 846166"/>
                  <a:gd name="connsiteY1" fmla="*/ 482599 h 999025"/>
                  <a:gd name="connsiteX2" fmla="*/ 260782 w 846166"/>
                  <a:gd name="connsiteY2" fmla="*/ 0 h 999025"/>
                  <a:gd name="connsiteX3" fmla="*/ 375082 w 846166"/>
                  <a:gd name="connsiteY3" fmla="*/ 311150 h 999025"/>
                  <a:gd name="connsiteX4" fmla="*/ 397307 w 846166"/>
                  <a:gd name="connsiteY4" fmla="*/ 415925 h 999025"/>
                  <a:gd name="connsiteX5" fmla="*/ 737032 w 846166"/>
                  <a:gd name="connsiteY5" fmla="*/ 342900 h 999025"/>
                  <a:gd name="connsiteX6" fmla="*/ 842873 w 846166"/>
                  <a:gd name="connsiteY6" fmla="*/ 827064 h 999025"/>
                  <a:gd name="connsiteX7" fmla="*/ 706348 w 846166"/>
                  <a:gd name="connsiteY7" fmla="*/ 999025 h 999025"/>
                  <a:gd name="connsiteX8" fmla="*/ 0 w 846166"/>
                  <a:gd name="connsiteY8" fmla="*/ 906950 h 999025"/>
                  <a:gd name="connsiteX9" fmla="*/ 0 w 846166"/>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37032 w 842873"/>
                  <a:gd name="connsiteY5" fmla="*/ 34290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37032 w 842873"/>
                  <a:gd name="connsiteY5" fmla="*/ 34290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1008550"/>
                  <a:gd name="connsiteX1" fmla="*/ 146482 w 842873"/>
                  <a:gd name="connsiteY1" fmla="*/ 482599 h 1008550"/>
                  <a:gd name="connsiteX2" fmla="*/ 260782 w 842873"/>
                  <a:gd name="connsiteY2" fmla="*/ 0 h 1008550"/>
                  <a:gd name="connsiteX3" fmla="*/ 375082 w 842873"/>
                  <a:gd name="connsiteY3" fmla="*/ 311150 h 1008550"/>
                  <a:gd name="connsiteX4" fmla="*/ 397307 w 842873"/>
                  <a:gd name="connsiteY4" fmla="*/ 415925 h 1008550"/>
                  <a:gd name="connsiteX5" fmla="*/ 737032 w 842873"/>
                  <a:gd name="connsiteY5" fmla="*/ 342900 h 1008550"/>
                  <a:gd name="connsiteX6" fmla="*/ 842873 w 842873"/>
                  <a:gd name="connsiteY6" fmla="*/ 827064 h 1008550"/>
                  <a:gd name="connsiteX7" fmla="*/ 671423 w 842873"/>
                  <a:gd name="connsiteY7" fmla="*/ 1008550 h 1008550"/>
                  <a:gd name="connsiteX8" fmla="*/ 0 w 842873"/>
                  <a:gd name="connsiteY8" fmla="*/ 906950 h 1008550"/>
                  <a:gd name="connsiteX9" fmla="*/ 0 w 842873"/>
                  <a:gd name="connsiteY9" fmla="*/ 550839 h 1008550"/>
                  <a:gd name="connsiteX0" fmla="*/ 0 w 842873"/>
                  <a:gd name="connsiteY0" fmla="*/ 550839 h 1008550"/>
                  <a:gd name="connsiteX1" fmla="*/ 146482 w 842873"/>
                  <a:gd name="connsiteY1" fmla="*/ 482599 h 1008550"/>
                  <a:gd name="connsiteX2" fmla="*/ 260782 w 842873"/>
                  <a:gd name="connsiteY2" fmla="*/ 0 h 1008550"/>
                  <a:gd name="connsiteX3" fmla="*/ 375082 w 842873"/>
                  <a:gd name="connsiteY3" fmla="*/ 311150 h 1008550"/>
                  <a:gd name="connsiteX4" fmla="*/ 397307 w 842873"/>
                  <a:gd name="connsiteY4" fmla="*/ 415925 h 1008550"/>
                  <a:gd name="connsiteX5" fmla="*/ 737032 w 842873"/>
                  <a:gd name="connsiteY5" fmla="*/ 342900 h 1008550"/>
                  <a:gd name="connsiteX6" fmla="*/ 842873 w 842873"/>
                  <a:gd name="connsiteY6" fmla="*/ 827064 h 1008550"/>
                  <a:gd name="connsiteX7" fmla="*/ 671423 w 842873"/>
                  <a:gd name="connsiteY7" fmla="*/ 1008550 h 1008550"/>
                  <a:gd name="connsiteX8" fmla="*/ 0 w 842873"/>
                  <a:gd name="connsiteY8" fmla="*/ 906950 h 1008550"/>
                  <a:gd name="connsiteX9" fmla="*/ 0 w 842873"/>
                  <a:gd name="connsiteY9" fmla="*/ 550839 h 1008550"/>
                  <a:gd name="connsiteX0" fmla="*/ 0 w 842873"/>
                  <a:gd name="connsiteY0" fmla="*/ 550839 h 1008550"/>
                  <a:gd name="connsiteX1" fmla="*/ 146482 w 842873"/>
                  <a:gd name="connsiteY1" fmla="*/ 482599 h 1008550"/>
                  <a:gd name="connsiteX2" fmla="*/ 260782 w 842873"/>
                  <a:gd name="connsiteY2" fmla="*/ 0 h 1008550"/>
                  <a:gd name="connsiteX3" fmla="*/ 375082 w 842873"/>
                  <a:gd name="connsiteY3" fmla="*/ 311150 h 1008550"/>
                  <a:gd name="connsiteX4" fmla="*/ 397307 w 842873"/>
                  <a:gd name="connsiteY4" fmla="*/ 415925 h 1008550"/>
                  <a:gd name="connsiteX5" fmla="*/ 737032 w 842873"/>
                  <a:gd name="connsiteY5" fmla="*/ 342900 h 1008550"/>
                  <a:gd name="connsiteX6" fmla="*/ 842873 w 842873"/>
                  <a:gd name="connsiteY6" fmla="*/ 827064 h 1008550"/>
                  <a:gd name="connsiteX7" fmla="*/ 671423 w 842873"/>
                  <a:gd name="connsiteY7" fmla="*/ 1008550 h 1008550"/>
                  <a:gd name="connsiteX8" fmla="*/ 0 w 842873"/>
                  <a:gd name="connsiteY8" fmla="*/ 906950 h 1008550"/>
                  <a:gd name="connsiteX9" fmla="*/ 0 w 842873"/>
                  <a:gd name="connsiteY9" fmla="*/ 550839 h 1008550"/>
                  <a:gd name="connsiteX0" fmla="*/ 0 w 844761"/>
                  <a:gd name="connsiteY0" fmla="*/ 550839 h 1008550"/>
                  <a:gd name="connsiteX1" fmla="*/ 146482 w 844761"/>
                  <a:gd name="connsiteY1" fmla="*/ 482599 h 1008550"/>
                  <a:gd name="connsiteX2" fmla="*/ 260782 w 844761"/>
                  <a:gd name="connsiteY2" fmla="*/ 0 h 1008550"/>
                  <a:gd name="connsiteX3" fmla="*/ 375082 w 844761"/>
                  <a:gd name="connsiteY3" fmla="*/ 311150 h 1008550"/>
                  <a:gd name="connsiteX4" fmla="*/ 397307 w 844761"/>
                  <a:gd name="connsiteY4" fmla="*/ 415925 h 1008550"/>
                  <a:gd name="connsiteX5" fmla="*/ 737032 w 844761"/>
                  <a:gd name="connsiteY5" fmla="*/ 342900 h 1008550"/>
                  <a:gd name="connsiteX6" fmla="*/ 842873 w 844761"/>
                  <a:gd name="connsiteY6" fmla="*/ 827064 h 1008550"/>
                  <a:gd name="connsiteX7" fmla="*/ 671423 w 844761"/>
                  <a:gd name="connsiteY7" fmla="*/ 1008550 h 1008550"/>
                  <a:gd name="connsiteX8" fmla="*/ 0 w 844761"/>
                  <a:gd name="connsiteY8" fmla="*/ 906950 h 1008550"/>
                  <a:gd name="connsiteX9" fmla="*/ 0 w 844761"/>
                  <a:gd name="connsiteY9" fmla="*/ 550839 h 1008550"/>
                  <a:gd name="connsiteX0" fmla="*/ 0 w 844761"/>
                  <a:gd name="connsiteY0" fmla="*/ 550839 h 1008550"/>
                  <a:gd name="connsiteX1" fmla="*/ 146482 w 844761"/>
                  <a:gd name="connsiteY1" fmla="*/ 482599 h 1008550"/>
                  <a:gd name="connsiteX2" fmla="*/ 260782 w 844761"/>
                  <a:gd name="connsiteY2" fmla="*/ 0 h 1008550"/>
                  <a:gd name="connsiteX3" fmla="*/ 375082 w 844761"/>
                  <a:gd name="connsiteY3" fmla="*/ 311150 h 1008550"/>
                  <a:gd name="connsiteX4" fmla="*/ 397307 w 844761"/>
                  <a:gd name="connsiteY4" fmla="*/ 415925 h 1008550"/>
                  <a:gd name="connsiteX5" fmla="*/ 737032 w 844761"/>
                  <a:gd name="connsiteY5" fmla="*/ 342900 h 1008550"/>
                  <a:gd name="connsiteX6" fmla="*/ 842873 w 844761"/>
                  <a:gd name="connsiteY6" fmla="*/ 827064 h 1008550"/>
                  <a:gd name="connsiteX7" fmla="*/ 671423 w 844761"/>
                  <a:gd name="connsiteY7" fmla="*/ 1008550 h 1008550"/>
                  <a:gd name="connsiteX8" fmla="*/ 0 w 844761"/>
                  <a:gd name="connsiteY8" fmla="*/ 906950 h 1008550"/>
                  <a:gd name="connsiteX9" fmla="*/ 0 w 844761"/>
                  <a:gd name="connsiteY9" fmla="*/ 550839 h 1008550"/>
                  <a:gd name="connsiteX0" fmla="*/ 0 w 844761"/>
                  <a:gd name="connsiteY0" fmla="*/ 550839 h 1014086"/>
                  <a:gd name="connsiteX1" fmla="*/ 146482 w 844761"/>
                  <a:gd name="connsiteY1" fmla="*/ 482599 h 1014086"/>
                  <a:gd name="connsiteX2" fmla="*/ 260782 w 844761"/>
                  <a:gd name="connsiteY2" fmla="*/ 0 h 1014086"/>
                  <a:gd name="connsiteX3" fmla="*/ 375082 w 844761"/>
                  <a:gd name="connsiteY3" fmla="*/ 311150 h 1014086"/>
                  <a:gd name="connsiteX4" fmla="*/ 397307 w 844761"/>
                  <a:gd name="connsiteY4" fmla="*/ 415925 h 1014086"/>
                  <a:gd name="connsiteX5" fmla="*/ 737032 w 844761"/>
                  <a:gd name="connsiteY5" fmla="*/ 342900 h 1014086"/>
                  <a:gd name="connsiteX6" fmla="*/ 842873 w 844761"/>
                  <a:gd name="connsiteY6" fmla="*/ 827064 h 1014086"/>
                  <a:gd name="connsiteX7" fmla="*/ 671423 w 844761"/>
                  <a:gd name="connsiteY7" fmla="*/ 1008550 h 1014086"/>
                  <a:gd name="connsiteX8" fmla="*/ 0 w 844761"/>
                  <a:gd name="connsiteY8" fmla="*/ 906950 h 1014086"/>
                  <a:gd name="connsiteX9" fmla="*/ 0 w 844761"/>
                  <a:gd name="connsiteY9" fmla="*/ 550839 h 1014086"/>
                  <a:gd name="connsiteX0" fmla="*/ 0 w 844761"/>
                  <a:gd name="connsiteY0" fmla="*/ 550839 h 1011708"/>
                  <a:gd name="connsiteX1" fmla="*/ 146482 w 844761"/>
                  <a:gd name="connsiteY1" fmla="*/ 482599 h 1011708"/>
                  <a:gd name="connsiteX2" fmla="*/ 260782 w 844761"/>
                  <a:gd name="connsiteY2" fmla="*/ 0 h 1011708"/>
                  <a:gd name="connsiteX3" fmla="*/ 375082 w 844761"/>
                  <a:gd name="connsiteY3" fmla="*/ 311150 h 1011708"/>
                  <a:gd name="connsiteX4" fmla="*/ 397307 w 844761"/>
                  <a:gd name="connsiteY4" fmla="*/ 415925 h 1011708"/>
                  <a:gd name="connsiteX5" fmla="*/ 737032 w 844761"/>
                  <a:gd name="connsiteY5" fmla="*/ 342900 h 1011708"/>
                  <a:gd name="connsiteX6" fmla="*/ 842873 w 844761"/>
                  <a:gd name="connsiteY6" fmla="*/ 827064 h 1011708"/>
                  <a:gd name="connsiteX7" fmla="*/ 671423 w 844761"/>
                  <a:gd name="connsiteY7" fmla="*/ 1008550 h 1011708"/>
                  <a:gd name="connsiteX8" fmla="*/ 184582 w 844761"/>
                  <a:gd name="connsiteY8" fmla="*/ 914398 h 1011708"/>
                  <a:gd name="connsiteX9" fmla="*/ 0 w 844761"/>
                  <a:gd name="connsiteY9" fmla="*/ 906950 h 1011708"/>
                  <a:gd name="connsiteX10" fmla="*/ 0 w 844761"/>
                  <a:gd name="connsiteY10" fmla="*/ 550839 h 1011708"/>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7189 h 1019031"/>
                  <a:gd name="connsiteX1" fmla="*/ 146482 w 844761"/>
                  <a:gd name="connsiteY1" fmla="*/ 488949 h 1019031"/>
                  <a:gd name="connsiteX2" fmla="*/ 248082 w 844761"/>
                  <a:gd name="connsiteY2" fmla="*/ 0 h 1019031"/>
                  <a:gd name="connsiteX3" fmla="*/ 375082 w 844761"/>
                  <a:gd name="connsiteY3" fmla="*/ 317500 h 1019031"/>
                  <a:gd name="connsiteX4" fmla="*/ 397307 w 844761"/>
                  <a:gd name="connsiteY4" fmla="*/ 422275 h 1019031"/>
                  <a:gd name="connsiteX5" fmla="*/ 737032 w 844761"/>
                  <a:gd name="connsiteY5" fmla="*/ 349250 h 1019031"/>
                  <a:gd name="connsiteX6" fmla="*/ 842873 w 844761"/>
                  <a:gd name="connsiteY6" fmla="*/ 833414 h 1019031"/>
                  <a:gd name="connsiteX7" fmla="*/ 671423 w 844761"/>
                  <a:gd name="connsiteY7" fmla="*/ 1014900 h 1019031"/>
                  <a:gd name="connsiteX8" fmla="*/ 184582 w 844761"/>
                  <a:gd name="connsiteY8" fmla="*/ 920748 h 1019031"/>
                  <a:gd name="connsiteX9" fmla="*/ 0 w 844761"/>
                  <a:gd name="connsiteY9" fmla="*/ 913300 h 1019031"/>
                  <a:gd name="connsiteX10" fmla="*/ 0 w 844761"/>
                  <a:gd name="connsiteY10" fmla="*/ 557189 h 1019031"/>
                  <a:gd name="connsiteX0" fmla="*/ 0 w 844761"/>
                  <a:gd name="connsiteY0" fmla="*/ 557189 h 1019031"/>
                  <a:gd name="connsiteX1" fmla="*/ 146482 w 844761"/>
                  <a:gd name="connsiteY1" fmla="*/ 488949 h 1019031"/>
                  <a:gd name="connsiteX2" fmla="*/ 248082 w 844761"/>
                  <a:gd name="connsiteY2" fmla="*/ 0 h 1019031"/>
                  <a:gd name="connsiteX3" fmla="*/ 375082 w 844761"/>
                  <a:gd name="connsiteY3" fmla="*/ 317500 h 1019031"/>
                  <a:gd name="connsiteX4" fmla="*/ 397307 w 844761"/>
                  <a:gd name="connsiteY4" fmla="*/ 422275 h 1019031"/>
                  <a:gd name="connsiteX5" fmla="*/ 737032 w 844761"/>
                  <a:gd name="connsiteY5" fmla="*/ 349250 h 1019031"/>
                  <a:gd name="connsiteX6" fmla="*/ 842873 w 844761"/>
                  <a:gd name="connsiteY6" fmla="*/ 833414 h 1019031"/>
                  <a:gd name="connsiteX7" fmla="*/ 671423 w 844761"/>
                  <a:gd name="connsiteY7" fmla="*/ 1014900 h 1019031"/>
                  <a:gd name="connsiteX8" fmla="*/ 184582 w 844761"/>
                  <a:gd name="connsiteY8" fmla="*/ 920748 h 1019031"/>
                  <a:gd name="connsiteX9" fmla="*/ 0 w 844761"/>
                  <a:gd name="connsiteY9" fmla="*/ 913300 h 1019031"/>
                  <a:gd name="connsiteX10" fmla="*/ 0 w 844761"/>
                  <a:gd name="connsiteY10" fmla="*/ 557189 h 1019031"/>
                  <a:gd name="connsiteX0" fmla="*/ 0 w 844761"/>
                  <a:gd name="connsiteY0" fmla="*/ 557189 h 1019031"/>
                  <a:gd name="connsiteX1" fmla="*/ 146482 w 844761"/>
                  <a:gd name="connsiteY1" fmla="*/ 488949 h 1019031"/>
                  <a:gd name="connsiteX2" fmla="*/ 248082 w 844761"/>
                  <a:gd name="connsiteY2" fmla="*/ 0 h 1019031"/>
                  <a:gd name="connsiteX3" fmla="*/ 375082 w 844761"/>
                  <a:gd name="connsiteY3" fmla="*/ 317500 h 1019031"/>
                  <a:gd name="connsiteX4" fmla="*/ 397307 w 844761"/>
                  <a:gd name="connsiteY4" fmla="*/ 422275 h 1019031"/>
                  <a:gd name="connsiteX5" fmla="*/ 737032 w 844761"/>
                  <a:gd name="connsiteY5" fmla="*/ 349250 h 1019031"/>
                  <a:gd name="connsiteX6" fmla="*/ 842873 w 844761"/>
                  <a:gd name="connsiteY6" fmla="*/ 833414 h 1019031"/>
                  <a:gd name="connsiteX7" fmla="*/ 671423 w 844761"/>
                  <a:gd name="connsiteY7" fmla="*/ 1014900 h 1019031"/>
                  <a:gd name="connsiteX8" fmla="*/ 184582 w 844761"/>
                  <a:gd name="connsiteY8" fmla="*/ 920748 h 1019031"/>
                  <a:gd name="connsiteX9" fmla="*/ 0 w 844761"/>
                  <a:gd name="connsiteY9" fmla="*/ 913300 h 1019031"/>
                  <a:gd name="connsiteX10" fmla="*/ 0 w 844761"/>
                  <a:gd name="connsiteY10" fmla="*/ 557189 h 1019031"/>
                  <a:gd name="connsiteX0" fmla="*/ 0 w 848482"/>
                  <a:gd name="connsiteY0" fmla="*/ 557189 h 1019031"/>
                  <a:gd name="connsiteX1" fmla="*/ 146482 w 848482"/>
                  <a:gd name="connsiteY1" fmla="*/ 488949 h 1019031"/>
                  <a:gd name="connsiteX2" fmla="*/ 248082 w 848482"/>
                  <a:gd name="connsiteY2" fmla="*/ 0 h 1019031"/>
                  <a:gd name="connsiteX3" fmla="*/ 375082 w 848482"/>
                  <a:gd name="connsiteY3" fmla="*/ 317500 h 1019031"/>
                  <a:gd name="connsiteX4" fmla="*/ 397307 w 848482"/>
                  <a:gd name="connsiteY4" fmla="*/ 422275 h 1019031"/>
                  <a:gd name="connsiteX5" fmla="*/ 737032 w 848482"/>
                  <a:gd name="connsiteY5" fmla="*/ 349250 h 1019031"/>
                  <a:gd name="connsiteX6" fmla="*/ 842873 w 848482"/>
                  <a:gd name="connsiteY6" fmla="*/ 833414 h 1019031"/>
                  <a:gd name="connsiteX7" fmla="*/ 671423 w 848482"/>
                  <a:gd name="connsiteY7" fmla="*/ 1014900 h 1019031"/>
                  <a:gd name="connsiteX8" fmla="*/ 184582 w 848482"/>
                  <a:gd name="connsiteY8" fmla="*/ 920748 h 1019031"/>
                  <a:gd name="connsiteX9" fmla="*/ 0 w 848482"/>
                  <a:gd name="connsiteY9" fmla="*/ 913300 h 1019031"/>
                  <a:gd name="connsiteX10" fmla="*/ 0 w 848482"/>
                  <a:gd name="connsiteY10" fmla="*/ 557189 h 1019031"/>
                  <a:gd name="connsiteX0" fmla="*/ 0 w 842873"/>
                  <a:gd name="connsiteY0" fmla="*/ 557189 h 1019031"/>
                  <a:gd name="connsiteX1" fmla="*/ 146482 w 842873"/>
                  <a:gd name="connsiteY1" fmla="*/ 488949 h 1019031"/>
                  <a:gd name="connsiteX2" fmla="*/ 248082 w 842873"/>
                  <a:gd name="connsiteY2" fmla="*/ 0 h 1019031"/>
                  <a:gd name="connsiteX3" fmla="*/ 375082 w 842873"/>
                  <a:gd name="connsiteY3" fmla="*/ 317500 h 1019031"/>
                  <a:gd name="connsiteX4" fmla="*/ 397307 w 842873"/>
                  <a:gd name="connsiteY4" fmla="*/ 422275 h 1019031"/>
                  <a:gd name="connsiteX5" fmla="*/ 737032 w 842873"/>
                  <a:gd name="connsiteY5" fmla="*/ 349250 h 1019031"/>
                  <a:gd name="connsiteX6" fmla="*/ 842873 w 842873"/>
                  <a:gd name="connsiteY6" fmla="*/ 833414 h 1019031"/>
                  <a:gd name="connsiteX7" fmla="*/ 671423 w 842873"/>
                  <a:gd name="connsiteY7" fmla="*/ 1014900 h 1019031"/>
                  <a:gd name="connsiteX8" fmla="*/ 184582 w 842873"/>
                  <a:gd name="connsiteY8" fmla="*/ 920748 h 1019031"/>
                  <a:gd name="connsiteX9" fmla="*/ 0 w 842873"/>
                  <a:gd name="connsiteY9" fmla="*/ 913300 h 1019031"/>
                  <a:gd name="connsiteX10" fmla="*/ 0 w 842873"/>
                  <a:gd name="connsiteY10" fmla="*/ 557189 h 1019031"/>
                  <a:gd name="connsiteX0" fmla="*/ 0 w 833618"/>
                  <a:gd name="connsiteY0" fmla="*/ 557189 h 1019031"/>
                  <a:gd name="connsiteX1" fmla="*/ 146482 w 833618"/>
                  <a:gd name="connsiteY1" fmla="*/ 488949 h 1019031"/>
                  <a:gd name="connsiteX2" fmla="*/ 248082 w 833618"/>
                  <a:gd name="connsiteY2" fmla="*/ 0 h 1019031"/>
                  <a:gd name="connsiteX3" fmla="*/ 375082 w 833618"/>
                  <a:gd name="connsiteY3" fmla="*/ 317500 h 1019031"/>
                  <a:gd name="connsiteX4" fmla="*/ 397307 w 833618"/>
                  <a:gd name="connsiteY4" fmla="*/ 422275 h 1019031"/>
                  <a:gd name="connsiteX5" fmla="*/ 737032 w 833618"/>
                  <a:gd name="connsiteY5" fmla="*/ 349250 h 1019031"/>
                  <a:gd name="connsiteX6" fmla="*/ 823823 w 833618"/>
                  <a:gd name="connsiteY6" fmla="*/ 849289 h 1019031"/>
                  <a:gd name="connsiteX7" fmla="*/ 671423 w 833618"/>
                  <a:gd name="connsiteY7" fmla="*/ 1014900 h 1019031"/>
                  <a:gd name="connsiteX8" fmla="*/ 184582 w 833618"/>
                  <a:gd name="connsiteY8" fmla="*/ 920748 h 1019031"/>
                  <a:gd name="connsiteX9" fmla="*/ 0 w 833618"/>
                  <a:gd name="connsiteY9" fmla="*/ 913300 h 1019031"/>
                  <a:gd name="connsiteX10" fmla="*/ 0 w 833618"/>
                  <a:gd name="connsiteY10" fmla="*/ 557189 h 1019031"/>
                  <a:gd name="connsiteX0" fmla="*/ 0 w 845913"/>
                  <a:gd name="connsiteY0" fmla="*/ 557189 h 1019031"/>
                  <a:gd name="connsiteX1" fmla="*/ 146482 w 845913"/>
                  <a:gd name="connsiteY1" fmla="*/ 488949 h 1019031"/>
                  <a:gd name="connsiteX2" fmla="*/ 248082 w 845913"/>
                  <a:gd name="connsiteY2" fmla="*/ 0 h 1019031"/>
                  <a:gd name="connsiteX3" fmla="*/ 375082 w 845913"/>
                  <a:gd name="connsiteY3" fmla="*/ 317500 h 1019031"/>
                  <a:gd name="connsiteX4" fmla="*/ 397307 w 845913"/>
                  <a:gd name="connsiteY4" fmla="*/ 422275 h 1019031"/>
                  <a:gd name="connsiteX5" fmla="*/ 737032 w 845913"/>
                  <a:gd name="connsiteY5" fmla="*/ 349250 h 1019031"/>
                  <a:gd name="connsiteX6" fmla="*/ 823823 w 845913"/>
                  <a:gd name="connsiteY6" fmla="*/ 849289 h 1019031"/>
                  <a:gd name="connsiteX7" fmla="*/ 671423 w 845913"/>
                  <a:gd name="connsiteY7" fmla="*/ 1014900 h 1019031"/>
                  <a:gd name="connsiteX8" fmla="*/ 184582 w 845913"/>
                  <a:gd name="connsiteY8" fmla="*/ 920748 h 1019031"/>
                  <a:gd name="connsiteX9" fmla="*/ 0 w 845913"/>
                  <a:gd name="connsiteY9" fmla="*/ 913300 h 1019031"/>
                  <a:gd name="connsiteX10" fmla="*/ 0 w 845913"/>
                  <a:gd name="connsiteY10" fmla="*/ 557189 h 1019031"/>
                  <a:gd name="connsiteX0" fmla="*/ 0 w 852576"/>
                  <a:gd name="connsiteY0" fmla="*/ 557189 h 1019031"/>
                  <a:gd name="connsiteX1" fmla="*/ 146482 w 852576"/>
                  <a:gd name="connsiteY1" fmla="*/ 488949 h 1019031"/>
                  <a:gd name="connsiteX2" fmla="*/ 248082 w 852576"/>
                  <a:gd name="connsiteY2" fmla="*/ 0 h 1019031"/>
                  <a:gd name="connsiteX3" fmla="*/ 375082 w 852576"/>
                  <a:gd name="connsiteY3" fmla="*/ 317500 h 1019031"/>
                  <a:gd name="connsiteX4" fmla="*/ 397307 w 852576"/>
                  <a:gd name="connsiteY4" fmla="*/ 422275 h 1019031"/>
                  <a:gd name="connsiteX5" fmla="*/ 737032 w 852576"/>
                  <a:gd name="connsiteY5" fmla="*/ 349250 h 1019031"/>
                  <a:gd name="connsiteX6" fmla="*/ 836523 w 852576"/>
                  <a:gd name="connsiteY6" fmla="*/ 852464 h 1019031"/>
                  <a:gd name="connsiteX7" fmla="*/ 671423 w 852576"/>
                  <a:gd name="connsiteY7" fmla="*/ 1014900 h 1019031"/>
                  <a:gd name="connsiteX8" fmla="*/ 184582 w 852576"/>
                  <a:gd name="connsiteY8" fmla="*/ 920748 h 1019031"/>
                  <a:gd name="connsiteX9" fmla="*/ 0 w 852576"/>
                  <a:gd name="connsiteY9" fmla="*/ 913300 h 1019031"/>
                  <a:gd name="connsiteX10" fmla="*/ 0 w 852576"/>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47664 h 1009506"/>
                  <a:gd name="connsiteX1" fmla="*/ 146482 w 841561"/>
                  <a:gd name="connsiteY1" fmla="*/ 479424 h 1009506"/>
                  <a:gd name="connsiteX2" fmla="*/ 248082 w 841561"/>
                  <a:gd name="connsiteY2" fmla="*/ 0 h 1009506"/>
                  <a:gd name="connsiteX3" fmla="*/ 375082 w 841561"/>
                  <a:gd name="connsiteY3" fmla="*/ 307975 h 1009506"/>
                  <a:gd name="connsiteX4" fmla="*/ 397307 w 841561"/>
                  <a:gd name="connsiteY4" fmla="*/ 412750 h 1009506"/>
                  <a:gd name="connsiteX5" fmla="*/ 737032 w 841561"/>
                  <a:gd name="connsiteY5" fmla="*/ 339725 h 1009506"/>
                  <a:gd name="connsiteX6" fmla="*/ 836523 w 841561"/>
                  <a:gd name="connsiteY6" fmla="*/ 842939 h 1009506"/>
                  <a:gd name="connsiteX7" fmla="*/ 671423 w 841561"/>
                  <a:gd name="connsiteY7" fmla="*/ 1005375 h 1009506"/>
                  <a:gd name="connsiteX8" fmla="*/ 184582 w 841561"/>
                  <a:gd name="connsiteY8" fmla="*/ 911223 h 1009506"/>
                  <a:gd name="connsiteX9" fmla="*/ 0 w 841561"/>
                  <a:gd name="connsiteY9" fmla="*/ 903775 h 1009506"/>
                  <a:gd name="connsiteX10" fmla="*/ 0 w 841561"/>
                  <a:gd name="connsiteY10" fmla="*/ 547664 h 1009506"/>
                  <a:gd name="connsiteX0" fmla="*/ 0 w 841561"/>
                  <a:gd name="connsiteY0" fmla="*/ 548311 h 1010153"/>
                  <a:gd name="connsiteX1" fmla="*/ 146482 w 841561"/>
                  <a:gd name="connsiteY1" fmla="*/ 480071 h 1010153"/>
                  <a:gd name="connsiteX2" fmla="*/ 248082 w 841561"/>
                  <a:gd name="connsiteY2" fmla="*/ 647 h 1010153"/>
                  <a:gd name="connsiteX3" fmla="*/ 375082 w 841561"/>
                  <a:gd name="connsiteY3" fmla="*/ 308622 h 1010153"/>
                  <a:gd name="connsiteX4" fmla="*/ 397307 w 841561"/>
                  <a:gd name="connsiteY4" fmla="*/ 413397 h 1010153"/>
                  <a:gd name="connsiteX5" fmla="*/ 737032 w 841561"/>
                  <a:gd name="connsiteY5" fmla="*/ 340372 h 1010153"/>
                  <a:gd name="connsiteX6" fmla="*/ 836523 w 841561"/>
                  <a:gd name="connsiteY6" fmla="*/ 843586 h 1010153"/>
                  <a:gd name="connsiteX7" fmla="*/ 671423 w 841561"/>
                  <a:gd name="connsiteY7" fmla="*/ 1006022 h 1010153"/>
                  <a:gd name="connsiteX8" fmla="*/ 184582 w 841561"/>
                  <a:gd name="connsiteY8" fmla="*/ 911870 h 1010153"/>
                  <a:gd name="connsiteX9" fmla="*/ 0 w 841561"/>
                  <a:gd name="connsiteY9" fmla="*/ 904422 h 1010153"/>
                  <a:gd name="connsiteX10" fmla="*/ 0 w 841561"/>
                  <a:gd name="connsiteY10" fmla="*/ 548311 h 1010153"/>
                  <a:gd name="connsiteX0" fmla="*/ 0 w 841561"/>
                  <a:gd name="connsiteY0" fmla="*/ 548311 h 1010153"/>
                  <a:gd name="connsiteX1" fmla="*/ 146482 w 841561"/>
                  <a:gd name="connsiteY1" fmla="*/ 480071 h 1010153"/>
                  <a:gd name="connsiteX2" fmla="*/ 248082 w 841561"/>
                  <a:gd name="connsiteY2" fmla="*/ 647 h 1010153"/>
                  <a:gd name="connsiteX3" fmla="*/ 375082 w 841561"/>
                  <a:gd name="connsiteY3" fmla="*/ 308622 h 1010153"/>
                  <a:gd name="connsiteX4" fmla="*/ 397307 w 841561"/>
                  <a:gd name="connsiteY4" fmla="*/ 413397 h 1010153"/>
                  <a:gd name="connsiteX5" fmla="*/ 737032 w 841561"/>
                  <a:gd name="connsiteY5" fmla="*/ 340372 h 1010153"/>
                  <a:gd name="connsiteX6" fmla="*/ 836523 w 841561"/>
                  <a:gd name="connsiteY6" fmla="*/ 843586 h 1010153"/>
                  <a:gd name="connsiteX7" fmla="*/ 671423 w 841561"/>
                  <a:gd name="connsiteY7" fmla="*/ 1006022 h 1010153"/>
                  <a:gd name="connsiteX8" fmla="*/ 184582 w 841561"/>
                  <a:gd name="connsiteY8" fmla="*/ 911870 h 1010153"/>
                  <a:gd name="connsiteX9" fmla="*/ 0 w 841561"/>
                  <a:gd name="connsiteY9" fmla="*/ 904422 h 1010153"/>
                  <a:gd name="connsiteX10" fmla="*/ 0 w 841561"/>
                  <a:gd name="connsiteY10" fmla="*/ 548311 h 1010153"/>
                  <a:gd name="connsiteX0" fmla="*/ 0 w 849740"/>
                  <a:gd name="connsiteY0" fmla="*/ 548311 h 1010153"/>
                  <a:gd name="connsiteX1" fmla="*/ 146482 w 849740"/>
                  <a:gd name="connsiteY1" fmla="*/ 480071 h 1010153"/>
                  <a:gd name="connsiteX2" fmla="*/ 248082 w 849740"/>
                  <a:gd name="connsiteY2" fmla="*/ 647 h 1010153"/>
                  <a:gd name="connsiteX3" fmla="*/ 375082 w 849740"/>
                  <a:gd name="connsiteY3" fmla="*/ 308622 h 1010153"/>
                  <a:gd name="connsiteX4" fmla="*/ 397307 w 849740"/>
                  <a:gd name="connsiteY4" fmla="*/ 413397 h 1010153"/>
                  <a:gd name="connsiteX5" fmla="*/ 737032 w 849740"/>
                  <a:gd name="connsiteY5" fmla="*/ 340372 h 1010153"/>
                  <a:gd name="connsiteX6" fmla="*/ 836523 w 849740"/>
                  <a:gd name="connsiteY6" fmla="*/ 843586 h 1010153"/>
                  <a:gd name="connsiteX7" fmla="*/ 671423 w 849740"/>
                  <a:gd name="connsiteY7" fmla="*/ 1006022 h 1010153"/>
                  <a:gd name="connsiteX8" fmla="*/ 184582 w 849740"/>
                  <a:gd name="connsiteY8" fmla="*/ 911870 h 1010153"/>
                  <a:gd name="connsiteX9" fmla="*/ 0 w 849740"/>
                  <a:gd name="connsiteY9" fmla="*/ 904422 h 1010153"/>
                  <a:gd name="connsiteX10" fmla="*/ 0 w 849740"/>
                  <a:gd name="connsiteY10" fmla="*/ 548311 h 1010153"/>
                  <a:gd name="connsiteX0" fmla="*/ 0 w 849740"/>
                  <a:gd name="connsiteY0" fmla="*/ 548311 h 1010153"/>
                  <a:gd name="connsiteX1" fmla="*/ 146482 w 849740"/>
                  <a:gd name="connsiteY1" fmla="*/ 480071 h 1010153"/>
                  <a:gd name="connsiteX2" fmla="*/ 248082 w 849740"/>
                  <a:gd name="connsiteY2" fmla="*/ 647 h 1010153"/>
                  <a:gd name="connsiteX3" fmla="*/ 375082 w 849740"/>
                  <a:gd name="connsiteY3" fmla="*/ 308622 h 1010153"/>
                  <a:gd name="connsiteX4" fmla="*/ 397307 w 849740"/>
                  <a:gd name="connsiteY4" fmla="*/ 413397 h 1010153"/>
                  <a:gd name="connsiteX5" fmla="*/ 737032 w 849740"/>
                  <a:gd name="connsiteY5" fmla="*/ 340372 h 1010153"/>
                  <a:gd name="connsiteX6" fmla="*/ 836523 w 849740"/>
                  <a:gd name="connsiteY6" fmla="*/ 843586 h 1010153"/>
                  <a:gd name="connsiteX7" fmla="*/ 671423 w 849740"/>
                  <a:gd name="connsiteY7" fmla="*/ 1006022 h 1010153"/>
                  <a:gd name="connsiteX8" fmla="*/ 184582 w 849740"/>
                  <a:gd name="connsiteY8" fmla="*/ 911870 h 1010153"/>
                  <a:gd name="connsiteX9" fmla="*/ 0 w 849740"/>
                  <a:gd name="connsiteY9" fmla="*/ 904422 h 1010153"/>
                  <a:gd name="connsiteX10" fmla="*/ 0 w 849740"/>
                  <a:gd name="connsiteY10" fmla="*/ 548311 h 1010153"/>
                  <a:gd name="connsiteX0" fmla="*/ 0 w 843659"/>
                  <a:gd name="connsiteY0" fmla="*/ 548311 h 1010153"/>
                  <a:gd name="connsiteX1" fmla="*/ 146482 w 843659"/>
                  <a:gd name="connsiteY1" fmla="*/ 480071 h 1010153"/>
                  <a:gd name="connsiteX2" fmla="*/ 248082 w 843659"/>
                  <a:gd name="connsiteY2" fmla="*/ 647 h 1010153"/>
                  <a:gd name="connsiteX3" fmla="*/ 375082 w 843659"/>
                  <a:gd name="connsiteY3" fmla="*/ 308622 h 1010153"/>
                  <a:gd name="connsiteX4" fmla="*/ 397307 w 843659"/>
                  <a:gd name="connsiteY4" fmla="*/ 413397 h 1010153"/>
                  <a:gd name="connsiteX5" fmla="*/ 737032 w 843659"/>
                  <a:gd name="connsiteY5" fmla="*/ 340372 h 1010153"/>
                  <a:gd name="connsiteX6" fmla="*/ 824617 w 843659"/>
                  <a:gd name="connsiteY6" fmla="*/ 857873 h 1010153"/>
                  <a:gd name="connsiteX7" fmla="*/ 671423 w 843659"/>
                  <a:gd name="connsiteY7" fmla="*/ 1006022 h 1010153"/>
                  <a:gd name="connsiteX8" fmla="*/ 184582 w 843659"/>
                  <a:gd name="connsiteY8" fmla="*/ 911870 h 1010153"/>
                  <a:gd name="connsiteX9" fmla="*/ 0 w 843659"/>
                  <a:gd name="connsiteY9" fmla="*/ 904422 h 1010153"/>
                  <a:gd name="connsiteX10" fmla="*/ 0 w 843659"/>
                  <a:gd name="connsiteY10" fmla="*/ 548311 h 1010153"/>
                  <a:gd name="connsiteX0" fmla="*/ 0 w 833743"/>
                  <a:gd name="connsiteY0" fmla="*/ 548311 h 1010153"/>
                  <a:gd name="connsiteX1" fmla="*/ 146482 w 833743"/>
                  <a:gd name="connsiteY1" fmla="*/ 480071 h 1010153"/>
                  <a:gd name="connsiteX2" fmla="*/ 248082 w 833743"/>
                  <a:gd name="connsiteY2" fmla="*/ 647 h 1010153"/>
                  <a:gd name="connsiteX3" fmla="*/ 375082 w 833743"/>
                  <a:gd name="connsiteY3" fmla="*/ 308622 h 1010153"/>
                  <a:gd name="connsiteX4" fmla="*/ 397307 w 833743"/>
                  <a:gd name="connsiteY4" fmla="*/ 413397 h 1010153"/>
                  <a:gd name="connsiteX5" fmla="*/ 737032 w 833743"/>
                  <a:gd name="connsiteY5" fmla="*/ 340372 h 1010153"/>
                  <a:gd name="connsiteX6" fmla="*/ 807676 w 833743"/>
                  <a:gd name="connsiteY6" fmla="*/ 372120 h 1010153"/>
                  <a:gd name="connsiteX7" fmla="*/ 824617 w 833743"/>
                  <a:gd name="connsiteY7" fmla="*/ 857873 h 1010153"/>
                  <a:gd name="connsiteX8" fmla="*/ 671423 w 833743"/>
                  <a:gd name="connsiteY8" fmla="*/ 1006022 h 1010153"/>
                  <a:gd name="connsiteX9" fmla="*/ 184582 w 833743"/>
                  <a:gd name="connsiteY9" fmla="*/ 911870 h 1010153"/>
                  <a:gd name="connsiteX10" fmla="*/ 0 w 833743"/>
                  <a:gd name="connsiteY10" fmla="*/ 904422 h 1010153"/>
                  <a:gd name="connsiteX11" fmla="*/ 0 w 833743"/>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38795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64989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64989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64989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6843"/>
                  <a:gd name="connsiteY0" fmla="*/ 548311 h 1010153"/>
                  <a:gd name="connsiteX1" fmla="*/ 146482 w 846843"/>
                  <a:gd name="connsiteY1" fmla="*/ 480071 h 1010153"/>
                  <a:gd name="connsiteX2" fmla="*/ 248082 w 846843"/>
                  <a:gd name="connsiteY2" fmla="*/ 647 h 1010153"/>
                  <a:gd name="connsiteX3" fmla="*/ 375082 w 846843"/>
                  <a:gd name="connsiteY3" fmla="*/ 308622 h 1010153"/>
                  <a:gd name="connsiteX4" fmla="*/ 397307 w 846843"/>
                  <a:gd name="connsiteY4" fmla="*/ 413397 h 1010153"/>
                  <a:gd name="connsiteX5" fmla="*/ 737032 w 846843"/>
                  <a:gd name="connsiteY5" fmla="*/ 340372 h 1010153"/>
                  <a:gd name="connsiteX6" fmla="*/ 833870 w 846843"/>
                  <a:gd name="connsiteY6" fmla="*/ 464989 h 1010153"/>
                  <a:gd name="connsiteX7" fmla="*/ 831761 w 846843"/>
                  <a:gd name="connsiteY7" fmla="*/ 862635 h 1010153"/>
                  <a:gd name="connsiteX8" fmla="*/ 671423 w 846843"/>
                  <a:gd name="connsiteY8" fmla="*/ 1006022 h 1010153"/>
                  <a:gd name="connsiteX9" fmla="*/ 184582 w 846843"/>
                  <a:gd name="connsiteY9" fmla="*/ 911870 h 1010153"/>
                  <a:gd name="connsiteX10" fmla="*/ 0 w 846843"/>
                  <a:gd name="connsiteY10" fmla="*/ 904422 h 1010153"/>
                  <a:gd name="connsiteX11" fmla="*/ 0 w 846843"/>
                  <a:gd name="connsiteY11" fmla="*/ 548311 h 1010153"/>
                  <a:gd name="connsiteX0" fmla="*/ 0 w 840628"/>
                  <a:gd name="connsiteY0" fmla="*/ 548311 h 1010153"/>
                  <a:gd name="connsiteX1" fmla="*/ 146482 w 840628"/>
                  <a:gd name="connsiteY1" fmla="*/ 480071 h 1010153"/>
                  <a:gd name="connsiteX2" fmla="*/ 248082 w 840628"/>
                  <a:gd name="connsiteY2" fmla="*/ 647 h 1010153"/>
                  <a:gd name="connsiteX3" fmla="*/ 375082 w 840628"/>
                  <a:gd name="connsiteY3" fmla="*/ 308622 h 1010153"/>
                  <a:gd name="connsiteX4" fmla="*/ 397307 w 840628"/>
                  <a:gd name="connsiteY4" fmla="*/ 413397 h 1010153"/>
                  <a:gd name="connsiteX5" fmla="*/ 737032 w 840628"/>
                  <a:gd name="connsiteY5" fmla="*/ 340372 h 1010153"/>
                  <a:gd name="connsiteX6" fmla="*/ 833870 w 840628"/>
                  <a:gd name="connsiteY6" fmla="*/ 464989 h 1010153"/>
                  <a:gd name="connsiteX7" fmla="*/ 831761 w 840628"/>
                  <a:gd name="connsiteY7" fmla="*/ 862635 h 1010153"/>
                  <a:gd name="connsiteX8" fmla="*/ 671423 w 840628"/>
                  <a:gd name="connsiteY8" fmla="*/ 1006022 h 1010153"/>
                  <a:gd name="connsiteX9" fmla="*/ 184582 w 840628"/>
                  <a:gd name="connsiteY9" fmla="*/ 911870 h 1010153"/>
                  <a:gd name="connsiteX10" fmla="*/ 0 w 840628"/>
                  <a:gd name="connsiteY10" fmla="*/ 904422 h 1010153"/>
                  <a:gd name="connsiteX11" fmla="*/ 0 w 840628"/>
                  <a:gd name="connsiteY11" fmla="*/ 548311 h 1010153"/>
                  <a:gd name="connsiteX0" fmla="*/ 0 w 840628"/>
                  <a:gd name="connsiteY0" fmla="*/ 548311 h 1010153"/>
                  <a:gd name="connsiteX1" fmla="*/ 146482 w 840628"/>
                  <a:gd name="connsiteY1" fmla="*/ 480071 h 1010153"/>
                  <a:gd name="connsiteX2" fmla="*/ 248082 w 840628"/>
                  <a:gd name="connsiteY2" fmla="*/ 647 h 1010153"/>
                  <a:gd name="connsiteX3" fmla="*/ 375082 w 840628"/>
                  <a:gd name="connsiteY3" fmla="*/ 308622 h 1010153"/>
                  <a:gd name="connsiteX4" fmla="*/ 397307 w 840628"/>
                  <a:gd name="connsiteY4" fmla="*/ 413397 h 1010153"/>
                  <a:gd name="connsiteX5" fmla="*/ 737032 w 840628"/>
                  <a:gd name="connsiteY5" fmla="*/ 340372 h 1010153"/>
                  <a:gd name="connsiteX6" fmla="*/ 833870 w 840628"/>
                  <a:gd name="connsiteY6" fmla="*/ 464989 h 1010153"/>
                  <a:gd name="connsiteX7" fmla="*/ 831761 w 840628"/>
                  <a:gd name="connsiteY7" fmla="*/ 862635 h 1010153"/>
                  <a:gd name="connsiteX8" fmla="*/ 671423 w 840628"/>
                  <a:gd name="connsiteY8" fmla="*/ 1006022 h 1010153"/>
                  <a:gd name="connsiteX9" fmla="*/ 184582 w 840628"/>
                  <a:gd name="connsiteY9" fmla="*/ 911870 h 1010153"/>
                  <a:gd name="connsiteX10" fmla="*/ 0 w 840628"/>
                  <a:gd name="connsiteY10" fmla="*/ 904422 h 1010153"/>
                  <a:gd name="connsiteX11" fmla="*/ 0 w 840628"/>
                  <a:gd name="connsiteY11" fmla="*/ 548311 h 1010153"/>
                  <a:gd name="connsiteX0" fmla="*/ 0 w 842194"/>
                  <a:gd name="connsiteY0" fmla="*/ 548311 h 1010153"/>
                  <a:gd name="connsiteX1" fmla="*/ 146482 w 842194"/>
                  <a:gd name="connsiteY1" fmla="*/ 480071 h 1010153"/>
                  <a:gd name="connsiteX2" fmla="*/ 248082 w 842194"/>
                  <a:gd name="connsiteY2" fmla="*/ 647 h 1010153"/>
                  <a:gd name="connsiteX3" fmla="*/ 375082 w 842194"/>
                  <a:gd name="connsiteY3" fmla="*/ 308622 h 1010153"/>
                  <a:gd name="connsiteX4" fmla="*/ 397307 w 842194"/>
                  <a:gd name="connsiteY4" fmla="*/ 413397 h 1010153"/>
                  <a:gd name="connsiteX5" fmla="*/ 737032 w 842194"/>
                  <a:gd name="connsiteY5" fmla="*/ 340372 h 1010153"/>
                  <a:gd name="connsiteX6" fmla="*/ 833870 w 842194"/>
                  <a:gd name="connsiteY6" fmla="*/ 464989 h 1010153"/>
                  <a:gd name="connsiteX7" fmla="*/ 836523 w 842194"/>
                  <a:gd name="connsiteY7" fmla="*/ 865016 h 1010153"/>
                  <a:gd name="connsiteX8" fmla="*/ 671423 w 842194"/>
                  <a:gd name="connsiteY8" fmla="*/ 1006022 h 1010153"/>
                  <a:gd name="connsiteX9" fmla="*/ 184582 w 842194"/>
                  <a:gd name="connsiteY9" fmla="*/ 911870 h 1010153"/>
                  <a:gd name="connsiteX10" fmla="*/ 0 w 842194"/>
                  <a:gd name="connsiteY10" fmla="*/ 904422 h 1010153"/>
                  <a:gd name="connsiteX11" fmla="*/ 0 w 842194"/>
                  <a:gd name="connsiteY11" fmla="*/ 548311 h 1010153"/>
                  <a:gd name="connsiteX0" fmla="*/ 0 w 842194"/>
                  <a:gd name="connsiteY0" fmla="*/ 548311 h 1010153"/>
                  <a:gd name="connsiteX1" fmla="*/ 146482 w 842194"/>
                  <a:gd name="connsiteY1" fmla="*/ 480071 h 1010153"/>
                  <a:gd name="connsiteX2" fmla="*/ 248082 w 842194"/>
                  <a:gd name="connsiteY2" fmla="*/ 647 h 1010153"/>
                  <a:gd name="connsiteX3" fmla="*/ 375082 w 842194"/>
                  <a:gd name="connsiteY3" fmla="*/ 308622 h 1010153"/>
                  <a:gd name="connsiteX4" fmla="*/ 397307 w 842194"/>
                  <a:gd name="connsiteY4" fmla="*/ 413397 h 1010153"/>
                  <a:gd name="connsiteX5" fmla="*/ 737032 w 842194"/>
                  <a:gd name="connsiteY5" fmla="*/ 340372 h 1010153"/>
                  <a:gd name="connsiteX6" fmla="*/ 833870 w 842194"/>
                  <a:gd name="connsiteY6" fmla="*/ 464989 h 1010153"/>
                  <a:gd name="connsiteX7" fmla="*/ 836523 w 842194"/>
                  <a:gd name="connsiteY7" fmla="*/ 865016 h 1010153"/>
                  <a:gd name="connsiteX8" fmla="*/ 671423 w 842194"/>
                  <a:gd name="connsiteY8" fmla="*/ 1006022 h 1010153"/>
                  <a:gd name="connsiteX9" fmla="*/ 184582 w 842194"/>
                  <a:gd name="connsiteY9" fmla="*/ 911870 h 1010153"/>
                  <a:gd name="connsiteX10" fmla="*/ 0 w 842194"/>
                  <a:gd name="connsiteY10" fmla="*/ 904422 h 1010153"/>
                  <a:gd name="connsiteX11" fmla="*/ 0 w 842194"/>
                  <a:gd name="connsiteY11" fmla="*/ 548311 h 1010153"/>
                  <a:gd name="connsiteX0" fmla="*/ 0 w 842982"/>
                  <a:gd name="connsiteY0" fmla="*/ 548311 h 1010153"/>
                  <a:gd name="connsiteX1" fmla="*/ 146482 w 842982"/>
                  <a:gd name="connsiteY1" fmla="*/ 480071 h 1010153"/>
                  <a:gd name="connsiteX2" fmla="*/ 248082 w 842982"/>
                  <a:gd name="connsiteY2" fmla="*/ 647 h 1010153"/>
                  <a:gd name="connsiteX3" fmla="*/ 375082 w 842982"/>
                  <a:gd name="connsiteY3" fmla="*/ 308622 h 1010153"/>
                  <a:gd name="connsiteX4" fmla="*/ 397307 w 842982"/>
                  <a:gd name="connsiteY4" fmla="*/ 413397 h 1010153"/>
                  <a:gd name="connsiteX5" fmla="*/ 737032 w 842982"/>
                  <a:gd name="connsiteY5" fmla="*/ 340372 h 1010153"/>
                  <a:gd name="connsiteX6" fmla="*/ 833870 w 842982"/>
                  <a:gd name="connsiteY6" fmla="*/ 464989 h 1010153"/>
                  <a:gd name="connsiteX7" fmla="*/ 836523 w 842982"/>
                  <a:gd name="connsiteY7" fmla="*/ 865016 h 1010153"/>
                  <a:gd name="connsiteX8" fmla="*/ 671423 w 842982"/>
                  <a:gd name="connsiteY8" fmla="*/ 1006022 h 1010153"/>
                  <a:gd name="connsiteX9" fmla="*/ 184582 w 842982"/>
                  <a:gd name="connsiteY9" fmla="*/ 911870 h 1010153"/>
                  <a:gd name="connsiteX10" fmla="*/ 0 w 842982"/>
                  <a:gd name="connsiteY10" fmla="*/ 904422 h 1010153"/>
                  <a:gd name="connsiteX11" fmla="*/ 0 w 842982"/>
                  <a:gd name="connsiteY11" fmla="*/ 548311 h 1010153"/>
                  <a:gd name="connsiteX0" fmla="*/ 0 w 842982"/>
                  <a:gd name="connsiteY0" fmla="*/ 548311 h 1010153"/>
                  <a:gd name="connsiteX1" fmla="*/ 146482 w 842982"/>
                  <a:gd name="connsiteY1" fmla="*/ 480071 h 1010153"/>
                  <a:gd name="connsiteX2" fmla="*/ 248082 w 842982"/>
                  <a:gd name="connsiteY2" fmla="*/ 647 h 1010153"/>
                  <a:gd name="connsiteX3" fmla="*/ 375082 w 842982"/>
                  <a:gd name="connsiteY3" fmla="*/ 308622 h 1010153"/>
                  <a:gd name="connsiteX4" fmla="*/ 397307 w 842982"/>
                  <a:gd name="connsiteY4" fmla="*/ 413397 h 1010153"/>
                  <a:gd name="connsiteX5" fmla="*/ 737032 w 842982"/>
                  <a:gd name="connsiteY5" fmla="*/ 340372 h 1010153"/>
                  <a:gd name="connsiteX6" fmla="*/ 833870 w 842982"/>
                  <a:gd name="connsiteY6" fmla="*/ 464989 h 1010153"/>
                  <a:gd name="connsiteX7" fmla="*/ 836523 w 842982"/>
                  <a:gd name="connsiteY7" fmla="*/ 865016 h 1010153"/>
                  <a:gd name="connsiteX8" fmla="*/ 671423 w 842982"/>
                  <a:gd name="connsiteY8" fmla="*/ 1006022 h 1010153"/>
                  <a:gd name="connsiteX9" fmla="*/ 184582 w 842982"/>
                  <a:gd name="connsiteY9" fmla="*/ 911870 h 1010153"/>
                  <a:gd name="connsiteX10" fmla="*/ 0 w 842982"/>
                  <a:gd name="connsiteY10" fmla="*/ 904422 h 1010153"/>
                  <a:gd name="connsiteX11" fmla="*/ 0 w 842982"/>
                  <a:gd name="connsiteY11" fmla="*/ 548311 h 1010153"/>
                  <a:gd name="connsiteX0" fmla="*/ 0 w 842982"/>
                  <a:gd name="connsiteY0" fmla="*/ 548311 h 1008821"/>
                  <a:gd name="connsiteX1" fmla="*/ 146482 w 842982"/>
                  <a:gd name="connsiteY1" fmla="*/ 480071 h 1008821"/>
                  <a:gd name="connsiteX2" fmla="*/ 248082 w 842982"/>
                  <a:gd name="connsiteY2" fmla="*/ 647 h 1008821"/>
                  <a:gd name="connsiteX3" fmla="*/ 375082 w 842982"/>
                  <a:gd name="connsiteY3" fmla="*/ 308622 h 1008821"/>
                  <a:gd name="connsiteX4" fmla="*/ 397307 w 842982"/>
                  <a:gd name="connsiteY4" fmla="*/ 413397 h 1008821"/>
                  <a:gd name="connsiteX5" fmla="*/ 737032 w 842982"/>
                  <a:gd name="connsiteY5" fmla="*/ 340372 h 1008821"/>
                  <a:gd name="connsiteX6" fmla="*/ 833870 w 842982"/>
                  <a:gd name="connsiteY6" fmla="*/ 464989 h 1008821"/>
                  <a:gd name="connsiteX7" fmla="*/ 836523 w 842982"/>
                  <a:gd name="connsiteY7" fmla="*/ 865016 h 1008821"/>
                  <a:gd name="connsiteX8" fmla="*/ 671423 w 842982"/>
                  <a:gd name="connsiteY8" fmla="*/ 1006022 h 1008821"/>
                  <a:gd name="connsiteX9" fmla="*/ 184582 w 842982"/>
                  <a:gd name="connsiteY9" fmla="*/ 911870 h 1008821"/>
                  <a:gd name="connsiteX10" fmla="*/ 0 w 842982"/>
                  <a:gd name="connsiteY10" fmla="*/ 904422 h 1008821"/>
                  <a:gd name="connsiteX11" fmla="*/ 0 w 842982"/>
                  <a:gd name="connsiteY11" fmla="*/ 548311 h 1008821"/>
                  <a:gd name="connsiteX0" fmla="*/ 0 w 842982"/>
                  <a:gd name="connsiteY0" fmla="*/ 548311 h 1007159"/>
                  <a:gd name="connsiteX1" fmla="*/ 146482 w 842982"/>
                  <a:gd name="connsiteY1" fmla="*/ 480071 h 1007159"/>
                  <a:gd name="connsiteX2" fmla="*/ 248082 w 842982"/>
                  <a:gd name="connsiteY2" fmla="*/ 647 h 1007159"/>
                  <a:gd name="connsiteX3" fmla="*/ 375082 w 842982"/>
                  <a:gd name="connsiteY3" fmla="*/ 308622 h 1007159"/>
                  <a:gd name="connsiteX4" fmla="*/ 397307 w 842982"/>
                  <a:gd name="connsiteY4" fmla="*/ 413397 h 1007159"/>
                  <a:gd name="connsiteX5" fmla="*/ 737032 w 842982"/>
                  <a:gd name="connsiteY5" fmla="*/ 340372 h 1007159"/>
                  <a:gd name="connsiteX6" fmla="*/ 833870 w 842982"/>
                  <a:gd name="connsiteY6" fmla="*/ 464989 h 1007159"/>
                  <a:gd name="connsiteX7" fmla="*/ 836523 w 842982"/>
                  <a:gd name="connsiteY7" fmla="*/ 865016 h 1007159"/>
                  <a:gd name="connsiteX8" fmla="*/ 671423 w 842982"/>
                  <a:gd name="connsiteY8" fmla="*/ 1006022 h 1007159"/>
                  <a:gd name="connsiteX9" fmla="*/ 184582 w 842982"/>
                  <a:gd name="connsiteY9" fmla="*/ 911870 h 1007159"/>
                  <a:gd name="connsiteX10" fmla="*/ 0 w 842982"/>
                  <a:gd name="connsiteY10" fmla="*/ 904422 h 1007159"/>
                  <a:gd name="connsiteX11" fmla="*/ 0 w 842982"/>
                  <a:gd name="connsiteY11" fmla="*/ 548311 h 1007159"/>
                  <a:gd name="connsiteX0" fmla="*/ 0 w 842982"/>
                  <a:gd name="connsiteY0" fmla="*/ 548311 h 1007159"/>
                  <a:gd name="connsiteX1" fmla="*/ 146482 w 842982"/>
                  <a:gd name="connsiteY1" fmla="*/ 480071 h 1007159"/>
                  <a:gd name="connsiteX2" fmla="*/ 248082 w 842982"/>
                  <a:gd name="connsiteY2" fmla="*/ 647 h 1007159"/>
                  <a:gd name="connsiteX3" fmla="*/ 375082 w 842982"/>
                  <a:gd name="connsiteY3" fmla="*/ 308622 h 1007159"/>
                  <a:gd name="connsiteX4" fmla="*/ 397307 w 842982"/>
                  <a:gd name="connsiteY4" fmla="*/ 413397 h 1007159"/>
                  <a:gd name="connsiteX5" fmla="*/ 737032 w 842982"/>
                  <a:gd name="connsiteY5" fmla="*/ 340372 h 1007159"/>
                  <a:gd name="connsiteX6" fmla="*/ 833870 w 842982"/>
                  <a:gd name="connsiteY6" fmla="*/ 464989 h 1007159"/>
                  <a:gd name="connsiteX7" fmla="*/ 836523 w 842982"/>
                  <a:gd name="connsiteY7" fmla="*/ 865016 h 1007159"/>
                  <a:gd name="connsiteX8" fmla="*/ 671423 w 842982"/>
                  <a:gd name="connsiteY8" fmla="*/ 1006022 h 1007159"/>
                  <a:gd name="connsiteX9" fmla="*/ 184582 w 842982"/>
                  <a:gd name="connsiteY9" fmla="*/ 911870 h 1007159"/>
                  <a:gd name="connsiteX10" fmla="*/ 0 w 842982"/>
                  <a:gd name="connsiteY10" fmla="*/ 904422 h 1007159"/>
                  <a:gd name="connsiteX11" fmla="*/ 0 w 842982"/>
                  <a:gd name="connsiteY11" fmla="*/ 548311 h 100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2982" h="1007159">
                    <a:moveTo>
                      <a:pt x="0" y="548311"/>
                    </a:moveTo>
                    <a:cubicBezTo>
                      <a:pt x="35526" y="541086"/>
                      <a:pt x="93493" y="546478"/>
                      <a:pt x="146482" y="480071"/>
                    </a:cubicBezTo>
                    <a:cubicBezTo>
                      <a:pt x="167721" y="404139"/>
                      <a:pt x="234853" y="42451"/>
                      <a:pt x="248082" y="647"/>
                    </a:cubicBezTo>
                    <a:cubicBezTo>
                      <a:pt x="435407" y="-8878"/>
                      <a:pt x="432232" y="86372"/>
                      <a:pt x="375082" y="308622"/>
                    </a:cubicBezTo>
                    <a:cubicBezTo>
                      <a:pt x="356032" y="372122"/>
                      <a:pt x="356032" y="394347"/>
                      <a:pt x="397307" y="413397"/>
                    </a:cubicBezTo>
                    <a:cubicBezTo>
                      <a:pt x="484090" y="437739"/>
                      <a:pt x="647074" y="328730"/>
                      <a:pt x="737032" y="340372"/>
                    </a:cubicBezTo>
                    <a:cubicBezTo>
                      <a:pt x="805427" y="333493"/>
                      <a:pt x="833560" y="419220"/>
                      <a:pt x="833870" y="464989"/>
                    </a:cubicBezTo>
                    <a:cubicBezTo>
                      <a:pt x="848468" y="551239"/>
                      <a:pt x="842563" y="797465"/>
                      <a:pt x="836523" y="865016"/>
                    </a:cubicBezTo>
                    <a:cubicBezTo>
                      <a:pt x="810065" y="996155"/>
                      <a:pt x="708994" y="997121"/>
                      <a:pt x="671423" y="1006022"/>
                    </a:cubicBezTo>
                    <a:cubicBezTo>
                      <a:pt x="563560" y="1016080"/>
                      <a:pt x="290136" y="957378"/>
                      <a:pt x="184582" y="911870"/>
                    </a:cubicBezTo>
                    <a:cubicBezTo>
                      <a:pt x="75853" y="904462"/>
                      <a:pt x="58810" y="905749"/>
                      <a:pt x="0" y="904422"/>
                    </a:cubicBezTo>
                    <a:lnTo>
                      <a:pt x="0" y="5483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5" name="Group 104">
              <a:extLst>
                <a:ext uri="{FF2B5EF4-FFF2-40B4-BE49-F238E27FC236}">
                  <a16:creationId xmlns:a16="http://schemas.microsoft.com/office/drawing/2014/main" id="{F32081F8-63D9-24CF-B668-237FC07C0DD3}"/>
                </a:ext>
              </a:extLst>
            </p:cNvPr>
            <p:cNvGrpSpPr/>
            <p:nvPr/>
          </p:nvGrpSpPr>
          <p:grpSpPr>
            <a:xfrm rot="21179491" flipH="1">
              <a:off x="3315662" y="3615755"/>
              <a:ext cx="392836" cy="390166"/>
              <a:chOff x="3951289" y="3541714"/>
              <a:chExt cx="466725" cy="463550"/>
            </a:xfrm>
            <a:solidFill>
              <a:schemeClr val="tx1">
                <a:lumMod val="75000"/>
                <a:lumOff val="25000"/>
              </a:schemeClr>
            </a:solidFill>
          </p:grpSpPr>
          <p:sp>
            <p:nvSpPr>
              <p:cNvPr id="312" name="Freeform 1536">
                <a:extLst>
                  <a:ext uri="{FF2B5EF4-FFF2-40B4-BE49-F238E27FC236}">
                    <a16:creationId xmlns:a16="http://schemas.microsoft.com/office/drawing/2014/main" id="{66A04419-A754-AF5D-4ECA-E76D6F8CAA19}"/>
                  </a:ext>
                </a:extLst>
              </p:cNvPr>
              <p:cNvSpPr>
                <a:spLocks/>
              </p:cNvSpPr>
              <p:nvPr/>
            </p:nvSpPr>
            <p:spPr bwMode="auto">
              <a:xfrm>
                <a:off x="3951289" y="3541714"/>
                <a:ext cx="466725" cy="319088"/>
              </a:xfrm>
              <a:custGeom>
                <a:avLst/>
                <a:gdLst>
                  <a:gd name="T0" fmla="*/ 222 w 294"/>
                  <a:gd name="T1" fmla="*/ 26 h 201"/>
                  <a:gd name="T2" fmla="*/ 237 w 294"/>
                  <a:gd name="T3" fmla="*/ 47 h 201"/>
                  <a:gd name="T4" fmla="*/ 199 w 294"/>
                  <a:gd name="T5" fmla="*/ 88 h 201"/>
                  <a:gd name="T6" fmla="*/ 176 w 294"/>
                  <a:gd name="T7" fmla="*/ 41 h 201"/>
                  <a:gd name="T8" fmla="*/ 100 w 294"/>
                  <a:gd name="T9" fmla="*/ 140 h 201"/>
                  <a:gd name="T10" fmla="*/ 78 w 294"/>
                  <a:gd name="T11" fmla="*/ 83 h 201"/>
                  <a:gd name="T12" fmla="*/ 0 w 294"/>
                  <a:gd name="T13" fmla="*/ 165 h 201"/>
                  <a:gd name="T14" fmla="*/ 0 w 294"/>
                  <a:gd name="T15" fmla="*/ 201 h 201"/>
                  <a:gd name="T16" fmla="*/ 71 w 294"/>
                  <a:gd name="T17" fmla="*/ 126 h 201"/>
                  <a:gd name="T18" fmla="*/ 92 w 294"/>
                  <a:gd name="T19" fmla="*/ 188 h 201"/>
                  <a:gd name="T20" fmla="*/ 172 w 294"/>
                  <a:gd name="T21" fmla="*/ 86 h 201"/>
                  <a:gd name="T22" fmla="*/ 193 w 294"/>
                  <a:gd name="T23" fmla="*/ 130 h 201"/>
                  <a:gd name="T24" fmla="*/ 251 w 294"/>
                  <a:gd name="T25" fmla="*/ 67 h 201"/>
                  <a:gd name="T26" fmla="*/ 266 w 294"/>
                  <a:gd name="T27" fmla="*/ 88 h 201"/>
                  <a:gd name="T28" fmla="*/ 294 w 294"/>
                  <a:gd name="T29" fmla="*/ 0 h 201"/>
                  <a:gd name="T30" fmla="*/ 222 w 294"/>
                  <a:gd name="T31" fmla="*/ 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4" h="201">
                    <a:moveTo>
                      <a:pt x="222" y="26"/>
                    </a:moveTo>
                    <a:lnTo>
                      <a:pt x="237" y="47"/>
                    </a:lnTo>
                    <a:lnTo>
                      <a:pt x="199" y="88"/>
                    </a:lnTo>
                    <a:lnTo>
                      <a:pt x="176" y="41"/>
                    </a:lnTo>
                    <a:lnTo>
                      <a:pt x="100" y="140"/>
                    </a:lnTo>
                    <a:lnTo>
                      <a:pt x="78" y="83"/>
                    </a:lnTo>
                    <a:lnTo>
                      <a:pt x="0" y="165"/>
                    </a:lnTo>
                    <a:lnTo>
                      <a:pt x="0" y="201"/>
                    </a:lnTo>
                    <a:lnTo>
                      <a:pt x="71" y="126"/>
                    </a:lnTo>
                    <a:lnTo>
                      <a:pt x="92" y="188"/>
                    </a:lnTo>
                    <a:lnTo>
                      <a:pt x="172" y="86"/>
                    </a:lnTo>
                    <a:lnTo>
                      <a:pt x="193" y="130"/>
                    </a:lnTo>
                    <a:lnTo>
                      <a:pt x="251" y="67"/>
                    </a:lnTo>
                    <a:lnTo>
                      <a:pt x="266" y="88"/>
                    </a:lnTo>
                    <a:lnTo>
                      <a:pt x="294" y="0"/>
                    </a:lnTo>
                    <a:lnTo>
                      <a:pt x="222" y="2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3" name="Freeform 1537">
                <a:extLst>
                  <a:ext uri="{FF2B5EF4-FFF2-40B4-BE49-F238E27FC236}">
                    <a16:creationId xmlns:a16="http://schemas.microsoft.com/office/drawing/2014/main" id="{8B46295B-CA4B-A5FE-7069-AC0FC64CC574}"/>
                  </a:ext>
                </a:extLst>
              </p:cNvPr>
              <p:cNvSpPr>
                <a:spLocks/>
              </p:cNvSpPr>
              <p:nvPr/>
            </p:nvSpPr>
            <p:spPr bwMode="auto">
              <a:xfrm>
                <a:off x="4173539" y="3738564"/>
                <a:ext cx="46038" cy="266700"/>
              </a:xfrm>
              <a:custGeom>
                <a:avLst/>
                <a:gdLst>
                  <a:gd name="T0" fmla="*/ 29 w 29"/>
                  <a:gd name="T1" fmla="*/ 0 h 168"/>
                  <a:gd name="T2" fmla="*/ 0 w 29"/>
                  <a:gd name="T3" fmla="*/ 35 h 168"/>
                  <a:gd name="T4" fmla="*/ 0 w 29"/>
                  <a:gd name="T5" fmla="*/ 168 h 168"/>
                  <a:gd name="T6" fmla="*/ 29 w 29"/>
                  <a:gd name="T7" fmla="*/ 168 h 168"/>
                  <a:gd name="T8" fmla="*/ 29 w 29"/>
                  <a:gd name="T9" fmla="*/ 0 h 168"/>
                </a:gdLst>
                <a:ahLst/>
                <a:cxnLst>
                  <a:cxn ang="0">
                    <a:pos x="T0" y="T1"/>
                  </a:cxn>
                  <a:cxn ang="0">
                    <a:pos x="T2" y="T3"/>
                  </a:cxn>
                  <a:cxn ang="0">
                    <a:pos x="T4" y="T5"/>
                  </a:cxn>
                  <a:cxn ang="0">
                    <a:pos x="T6" y="T7"/>
                  </a:cxn>
                  <a:cxn ang="0">
                    <a:pos x="T8" y="T9"/>
                  </a:cxn>
                </a:cxnLst>
                <a:rect l="0" t="0" r="r" b="b"/>
                <a:pathLst>
                  <a:path w="29" h="168">
                    <a:moveTo>
                      <a:pt x="29" y="0"/>
                    </a:moveTo>
                    <a:lnTo>
                      <a:pt x="0" y="35"/>
                    </a:lnTo>
                    <a:lnTo>
                      <a:pt x="0" y="168"/>
                    </a:lnTo>
                    <a:lnTo>
                      <a:pt x="29" y="168"/>
                    </a:lnTo>
                    <a:lnTo>
                      <a:pt x="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4" name="Freeform 1538">
                <a:extLst>
                  <a:ext uri="{FF2B5EF4-FFF2-40B4-BE49-F238E27FC236}">
                    <a16:creationId xmlns:a16="http://schemas.microsoft.com/office/drawing/2014/main" id="{DC6F5009-BA92-DCCC-AA78-88BBCE62DEF8}"/>
                  </a:ext>
                </a:extLst>
              </p:cNvPr>
              <p:cNvSpPr>
                <a:spLocks/>
              </p:cNvSpPr>
              <p:nvPr/>
            </p:nvSpPr>
            <p:spPr bwMode="auto">
              <a:xfrm>
                <a:off x="4110039" y="3810001"/>
                <a:ext cx="52388" cy="195263"/>
              </a:xfrm>
              <a:custGeom>
                <a:avLst/>
                <a:gdLst>
                  <a:gd name="T0" fmla="*/ 0 w 33"/>
                  <a:gd name="T1" fmla="*/ 123 h 123"/>
                  <a:gd name="T2" fmla="*/ 33 w 33"/>
                  <a:gd name="T3" fmla="*/ 123 h 123"/>
                  <a:gd name="T4" fmla="*/ 33 w 33"/>
                  <a:gd name="T5" fmla="*/ 0 h 123"/>
                  <a:gd name="T6" fmla="*/ 0 w 33"/>
                  <a:gd name="T7" fmla="*/ 39 h 123"/>
                  <a:gd name="T8" fmla="*/ 0 w 33"/>
                  <a:gd name="T9" fmla="*/ 123 h 123"/>
                </a:gdLst>
                <a:ahLst/>
                <a:cxnLst>
                  <a:cxn ang="0">
                    <a:pos x="T0" y="T1"/>
                  </a:cxn>
                  <a:cxn ang="0">
                    <a:pos x="T2" y="T3"/>
                  </a:cxn>
                  <a:cxn ang="0">
                    <a:pos x="T4" y="T5"/>
                  </a:cxn>
                  <a:cxn ang="0">
                    <a:pos x="T6" y="T7"/>
                  </a:cxn>
                  <a:cxn ang="0">
                    <a:pos x="T8" y="T9"/>
                  </a:cxn>
                </a:cxnLst>
                <a:rect l="0" t="0" r="r" b="b"/>
                <a:pathLst>
                  <a:path w="33" h="123">
                    <a:moveTo>
                      <a:pt x="0" y="123"/>
                    </a:moveTo>
                    <a:lnTo>
                      <a:pt x="33" y="123"/>
                    </a:lnTo>
                    <a:lnTo>
                      <a:pt x="33" y="0"/>
                    </a:lnTo>
                    <a:lnTo>
                      <a:pt x="0" y="39"/>
                    </a:lnTo>
                    <a:lnTo>
                      <a:pt x="0" y="12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5" name="Freeform 1539">
                <a:extLst>
                  <a:ext uri="{FF2B5EF4-FFF2-40B4-BE49-F238E27FC236}">
                    <a16:creationId xmlns:a16="http://schemas.microsoft.com/office/drawing/2014/main" id="{E23E8A94-BCBF-4FCB-9AA7-3A425B89266A}"/>
                  </a:ext>
                </a:extLst>
              </p:cNvPr>
              <p:cNvSpPr>
                <a:spLocks/>
              </p:cNvSpPr>
              <p:nvPr/>
            </p:nvSpPr>
            <p:spPr bwMode="auto">
              <a:xfrm>
                <a:off x="4233864" y="3751264"/>
                <a:ext cx="44450" cy="254000"/>
              </a:xfrm>
              <a:custGeom>
                <a:avLst/>
                <a:gdLst>
                  <a:gd name="T0" fmla="*/ 0 w 28"/>
                  <a:gd name="T1" fmla="*/ 160 h 160"/>
                  <a:gd name="T2" fmla="*/ 28 w 28"/>
                  <a:gd name="T3" fmla="*/ 160 h 160"/>
                  <a:gd name="T4" fmla="*/ 28 w 28"/>
                  <a:gd name="T5" fmla="*/ 17 h 160"/>
                  <a:gd name="T6" fmla="*/ 15 w 28"/>
                  <a:gd name="T7" fmla="*/ 31 h 160"/>
                  <a:gd name="T8" fmla="*/ 0 w 28"/>
                  <a:gd name="T9" fmla="*/ 0 h 160"/>
                  <a:gd name="T10" fmla="*/ 0 w 28"/>
                  <a:gd name="T11" fmla="*/ 160 h 160"/>
                </a:gdLst>
                <a:ahLst/>
                <a:cxnLst>
                  <a:cxn ang="0">
                    <a:pos x="T0" y="T1"/>
                  </a:cxn>
                  <a:cxn ang="0">
                    <a:pos x="T2" y="T3"/>
                  </a:cxn>
                  <a:cxn ang="0">
                    <a:pos x="T4" y="T5"/>
                  </a:cxn>
                  <a:cxn ang="0">
                    <a:pos x="T6" y="T7"/>
                  </a:cxn>
                  <a:cxn ang="0">
                    <a:pos x="T8" y="T9"/>
                  </a:cxn>
                  <a:cxn ang="0">
                    <a:pos x="T10" y="T11"/>
                  </a:cxn>
                </a:cxnLst>
                <a:rect l="0" t="0" r="r" b="b"/>
                <a:pathLst>
                  <a:path w="28" h="160">
                    <a:moveTo>
                      <a:pt x="0" y="160"/>
                    </a:moveTo>
                    <a:lnTo>
                      <a:pt x="28" y="160"/>
                    </a:lnTo>
                    <a:lnTo>
                      <a:pt x="28" y="17"/>
                    </a:lnTo>
                    <a:lnTo>
                      <a:pt x="15" y="31"/>
                    </a:lnTo>
                    <a:lnTo>
                      <a:pt x="0" y="0"/>
                    </a:lnTo>
                    <a:lnTo>
                      <a:pt x="0" y="16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6" name="Freeform 1540">
                <a:extLst>
                  <a:ext uri="{FF2B5EF4-FFF2-40B4-BE49-F238E27FC236}">
                    <a16:creationId xmlns:a16="http://schemas.microsoft.com/office/drawing/2014/main" id="{290F130E-DA9B-02AE-D49B-C93858D72317}"/>
                  </a:ext>
                </a:extLst>
              </p:cNvPr>
              <p:cNvSpPr>
                <a:spLocks/>
              </p:cNvSpPr>
              <p:nvPr/>
            </p:nvSpPr>
            <p:spPr bwMode="auto">
              <a:xfrm>
                <a:off x="3983039" y="3836989"/>
                <a:ext cx="55563" cy="168275"/>
              </a:xfrm>
              <a:custGeom>
                <a:avLst/>
                <a:gdLst>
                  <a:gd name="T0" fmla="*/ 35 w 35"/>
                  <a:gd name="T1" fmla="*/ 0 h 106"/>
                  <a:gd name="T2" fmla="*/ 0 w 35"/>
                  <a:gd name="T3" fmla="*/ 42 h 106"/>
                  <a:gd name="T4" fmla="*/ 0 w 35"/>
                  <a:gd name="T5" fmla="*/ 106 h 106"/>
                  <a:gd name="T6" fmla="*/ 35 w 35"/>
                  <a:gd name="T7" fmla="*/ 106 h 106"/>
                  <a:gd name="T8" fmla="*/ 35 w 35"/>
                  <a:gd name="T9" fmla="*/ 0 h 106"/>
                </a:gdLst>
                <a:ahLst/>
                <a:cxnLst>
                  <a:cxn ang="0">
                    <a:pos x="T0" y="T1"/>
                  </a:cxn>
                  <a:cxn ang="0">
                    <a:pos x="T2" y="T3"/>
                  </a:cxn>
                  <a:cxn ang="0">
                    <a:pos x="T4" y="T5"/>
                  </a:cxn>
                  <a:cxn ang="0">
                    <a:pos x="T6" y="T7"/>
                  </a:cxn>
                  <a:cxn ang="0">
                    <a:pos x="T8" y="T9"/>
                  </a:cxn>
                </a:cxnLst>
                <a:rect l="0" t="0" r="r" b="b"/>
                <a:pathLst>
                  <a:path w="35" h="106">
                    <a:moveTo>
                      <a:pt x="35" y="0"/>
                    </a:moveTo>
                    <a:lnTo>
                      <a:pt x="0" y="42"/>
                    </a:lnTo>
                    <a:lnTo>
                      <a:pt x="0" y="106"/>
                    </a:lnTo>
                    <a:lnTo>
                      <a:pt x="35" y="106"/>
                    </a:lnTo>
                    <a:lnTo>
                      <a:pt x="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7" name="Freeform 1541">
                <a:extLst>
                  <a:ext uri="{FF2B5EF4-FFF2-40B4-BE49-F238E27FC236}">
                    <a16:creationId xmlns:a16="http://schemas.microsoft.com/office/drawing/2014/main" id="{F565E6B8-65D8-E75B-0B71-E9236DFF2866}"/>
                  </a:ext>
                </a:extLst>
              </p:cNvPr>
              <p:cNvSpPr>
                <a:spLocks/>
              </p:cNvSpPr>
              <p:nvPr/>
            </p:nvSpPr>
            <p:spPr bwMode="auto">
              <a:xfrm>
                <a:off x="4052889" y="3825876"/>
                <a:ext cx="44450" cy="179388"/>
              </a:xfrm>
              <a:custGeom>
                <a:avLst/>
                <a:gdLst>
                  <a:gd name="T0" fmla="*/ 0 w 28"/>
                  <a:gd name="T1" fmla="*/ 113 h 113"/>
                  <a:gd name="T2" fmla="*/ 28 w 28"/>
                  <a:gd name="T3" fmla="*/ 113 h 113"/>
                  <a:gd name="T4" fmla="*/ 28 w 28"/>
                  <a:gd name="T5" fmla="*/ 39 h 113"/>
                  <a:gd name="T6" fmla="*/ 20 w 28"/>
                  <a:gd name="T7" fmla="*/ 49 h 113"/>
                  <a:gd name="T8" fmla="*/ 0 w 28"/>
                  <a:gd name="T9" fmla="*/ 0 h 113"/>
                  <a:gd name="T10" fmla="*/ 0 w 28"/>
                  <a:gd name="T11" fmla="*/ 113 h 113"/>
                </a:gdLst>
                <a:ahLst/>
                <a:cxnLst>
                  <a:cxn ang="0">
                    <a:pos x="T0" y="T1"/>
                  </a:cxn>
                  <a:cxn ang="0">
                    <a:pos x="T2" y="T3"/>
                  </a:cxn>
                  <a:cxn ang="0">
                    <a:pos x="T4" y="T5"/>
                  </a:cxn>
                  <a:cxn ang="0">
                    <a:pos x="T6" y="T7"/>
                  </a:cxn>
                  <a:cxn ang="0">
                    <a:pos x="T8" y="T9"/>
                  </a:cxn>
                  <a:cxn ang="0">
                    <a:pos x="T10" y="T11"/>
                  </a:cxn>
                </a:cxnLst>
                <a:rect l="0" t="0" r="r" b="b"/>
                <a:pathLst>
                  <a:path w="28" h="113">
                    <a:moveTo>
                      <a:pt x="0" y="113"/>
                    </a:moveTo>
                    <a:lnTo>
                      <a:pt x="28" y="113"/>
                    </a:lnTo>
                    <a:lnTo>
                      <a:pt x="28" y="39"/>
                    </a:lnTo>
                    <a:lnTo>
                      <a:pt x="20" y="49"/>
                    </a:lnTo>
                    <a:lnTo>
                      <a:pt x="0" y="0"/>
                    </a:lnTo>
                    <a:lnTo>
                      <a:pt x="0" y="11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8" name="Freeform 1542">
                <a:extLst>
                  <a:ext uri="{FF2B5EF4-FFF2-40B4-BE49-F238E27FC236}">
                    <a16:creationId xmlns:a16="http://schemas.microsoft.com/office/drawing/2014/main" id="{78376E6E-EECC-9042-1A21-FB37B96E03A8}"/>
                  </a:ext>
                </a:extLst>
              </p:cNvPr>
              <p:cNvSpPr>
                <a:spLocks/>
              </p:cNvSpPr>
              <p:nvPr/>
            </p:nvSpPr>
            <p:spPr bwMode="auto">
              <a:xfrm>
                <a:off x="4291014" y="3697289"/>
                <a:ext cx="57150" cy="307975"/>
              </a:xfrm>
              <a:custGeom>
                <a:avLst/>
                <a:gdLst>
                  <a:gd name="T0" fmla="*/ 0 w 36"/>
                  <a:gd name="T1" fmla="*/ 42 h 194"/>
                  <a:gd name="T2" fmla="*/ 0 w 36"/>
                  <a:gd name="T3" fmla="*/ 194 h 194"/>
                  <a:gd name="T4" fmla="*/ 36 w 36"/>
                  <a:gd name="T5" fmla="*/ 194 h 194"/>
                  <a:gd name="T6" fmla="*/ 36 w 36"/>
                  <a:gd name="T7" fmla="*/ 0 h 194"/>
                  <a:gd name="T8" fmla="*/ 0 w 36"/>
                  <a:gd name="T9" fmla="*/ 42 h 194"/>
                </a:gdLst>
                <a:ahLst/>
                <a:cxnLst>
                  <a:cxn ang="0">
                    <a:pos x="T0" y="T1"/>
                  </a:cxn>
                  <a:cxn ang="0">
                    <a:pos x="T2" y="T3"/>
                  </a:cxn>
                  <a:cxn ang="0">
                    <a:pos x="T4" y="T5"/>
                  </a:cxn>
                  <a:cxn ang="0">
                    <a:pos x="T6" y="T7"/>
                  </a:cxn>
                  <a:cxn ang="0">
                    <a:pos x="T8" y="T9"/>
                  </a:cxn>
                </a:cxnLst>
                <a:rect l="0" t="0" r="r" b="b"/>
                <a:pathLst>
                  <a:path w="36" h="194">
                    <a:moveTo>
                      <a:pt x="0" y="42"/>
                    </a:moveTo>
                    <a:lnTo>
                      <a:pt x="0" y="194"/>
                    </a:lnTo>
                    <a:lnTo>
                      <a:pt x="36" y="194"/>
                    </a:lnTo>
                    <a:lnTo>
                      <a:pt x="36" y="0"/>
                    </a:lnTo>
                    <a:lnTo>
                      <a:pt x="0" y="4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017E2EAB-4FF2-C814-BC86-63EB19EA5DE4}"/>
                </a:ext>
              </a:extLst>
            </p:cNvPr>
            <p:cNvGrpSpPr/>
            <p:nvPr/>
          </p:nvGrpSpPr>
          <p:grpSpPr>
            <a:xfrm flipH="1">
              <a:off x="1714582" y="3333783"/>
              <a:ext cx="342861" cy="244967"/>
              <a:chOff x="6363720" y="1935954"/>
              <a:chExt cx="1256489" cy="897734"/>
            </a:xfrm>
            <a:solidFill>
              <a:schemeClr val="tx1">
                <a:lumMod val="75000"/>
                <a:lumOff val="25000"/>
              </a:schemeClr>
            </a:solidFill>
          </p:grpSpPr>
          <p:sp>
            <p:nvSpPr>
              <p:cNvPr id="309" name="Freeform 308">
                <a:extLst>
                  <a:ext uri="{FF2B5EF4-FFF2-40B4-BE49-F238E27FC236}">
                    <a16:creationId xmlns:a16="http://schemas.microsoft.com/office/drawing/2014/main" id="{ACECF409-C981-A0AC-25AA-5E8B5592A849}"/>
                  </a:ext>
                </a:extLst>
              </p:cNvPr>
              <p:cNvSpPr/>
              <p:nvPr/>
            </p:nvSpPr>
            <p:spPr>
              <a:xfrm>
                <a:off x="7163819" y="1938335"/>
                <a:ext cx="456390" cy="578644"/>
              </a:xfrm>
              <a:custGeom>
                <a:avLst/>
                <a:gdLst>
                  <a:gd name="connsiteX0" fmla="*/ 228196 w 456390"/>
                  <a:gd name="connsiteY0" fmla="*/ 45296 h 578644"/>
                  <a:gd name="connsiteX1" fmla="*/ 87699 w 456390"/>
                  <a:gd name="connsiteY1" fmla="*/ 100779 h 578644"/>
                  <a:gd name="connsiteX2" fmla="*/ 228196 w 456390"/>
                  <a:gd name="connsiteY2" fmla="*/ 156262 h 578644"/>
                  <a:gd name="connsiteX3" fmla="*/ 368692 w 456390"/>
                  <a:gd name="connsiteY3" fmla="*/ 100779 h 578644"/>
                  <a:gd name="connsiteX4" fmla="*/ 228196 w 456390"/>
                  <a:gd name="connsiteY4" fmla="*/ 45296 h 578644"/>
                  <a:gd name="connsiteX5" fmla="*/ 228195 w 456390"/>
                  <a:gd name="connsiteY5" fmla="*/ 0 h 578644"/>
                  <a:gd name="connsiteX6" fmla="*/ 228196 w 456390"/>
                  <a:gd name="connsiteY6" fmla="*/ 0 h 578644"/>
                  <a:gd name="connsiteX7" fmla="*/ 456390 w 456390"/>
                  <a:gd name="connsiteY7" fmla="*/ 98436 h 578644"/>
                  <a:gd name="connsiteX8" fmla="*/ 456389 w 456390"/>
                  <a:gd name="connsiteY8" fmla="*/ 480208 h 578644"/>
                  <a:gd name="connsiteX9" fmla="*/ 228195 w 456390"/>
                  <a:gd name="connsiteY9" fmla="*/ 578644 h 578644"/>
                  <a:gd name="connsiteX10" fmla="*/ 165878 w 456390"/>
                  <a:gd name="connsiteY10" fmla="*/ 573217 h 578644"/>
                  <a:gd name="connsiteX11" fmla="*/ 165878 w 456390"/>
                  <a:gd name="connsiteY11" fmla="*/ 235009 h 578644"/>
                  <a:gd name="connsiteX12" fmla="*/ 32019 w 456390"/>
                  <a:gd name="connsiteY12" fmla="*/ 126408 h 578644"/>
                  <a:gd name="connsiteX13" fmla="*/ 3331 w 456390"/>
                  <a:gd name="connsiteY13" fmla="*/ 119691 h 578644"/>
                  <a:gd name="connsiteX14" fmla="*/ 1 w 456390"/>
                  <a:gd name="connsiteY14" fmla="*/ 98439 h 578644"/>
                  <a:gd name="connsiteX15" fmla="*/ 0 w 456390"/>
                  <a:gd name="connsiteY15" fmla="*/ 98436 h 578644"/>
                  <a:gd name="connsiteX16" fmla="*/ 228195 w 456390"/>
                  <a:gd name="connsiteY16" fmla="*/ 0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6390" h="578644">
                    <a:moveTo>
                      <a:pt x="228196" y="45296"/>
                    </a:moveTo>
                    <a:cubicBezTo>
                      <a:pt x="150601" y="45296"/>
                      <a:pt x="87699" y="70137"/>
                      <a:pt x="87699" y="100779"/>
                    </a:cubicBezTo>
                    <a:cubicBezTo>
                      <a:pt x="87699" y="131421"/>
                      <a:pt x="150601" y="156262"/>
                      <a:pt x="228196" y="156262"/>
                    </a:cubicBezTo>
                    <a:cubicBezTo>
                      <a:pt x="305790" y="156262"/>
                      <a:pt x="368692" y="131421"/>
                      <a:pt x="368692" y="100779"/>
                    </a:cubicBezTo>
                    <a:cubicBezTo>
                      <a:pt x="368692" y="70137"/>
                      <a:pt x="305790" y="45296"/>
                      <a:pt x="228196" y="45296"/>
                    </a:cubicBezTo>
                    <a:close/>
                    <a:moveTo>
                      <a:pt x="228195" y="0"/>
                    </a:moveTo>
                    <a:lnTo>
                      <a:pt x="228196" y="0"/>
                    </a:lnTo>
                    <a:cubicBezTo>
                      <a:pt x="354224" y="0"/>
                      <a:pt x="456390" y="44071"/>
                      <a:pt x="456390" y="98436"/>
                    </a:cubicBezTo>
                    <a:cubicBezTo>
                      <a:pt x="456390" y="225694"/>
                      <a:pt x="456389" y="352951"/>
                      <a:pt x="456389" y="480208"/>
                    </a:cubicBezTo>
                    <a:cubicBezTo>
                      <a:pt x="456389" y="534573"/>
                      <a:pt x="354223" y="578644"/>
                      <a:pt x="228195" y="578644"/>
                    </a:cubicBezTo>
                    <a:lnTo>
                      <a:pt x="165878" y="573217"/>
                    </a:lnTo>
                    <a:lnTo>
                      <a:pt x="165878" y="235009"/>
                    </a:lnTo>
                    <a:cubicBezTo>
                      <a:pt x="165878" y="189802"/>
                      <a:pt x="112780" y="149944"/>
                      <a:pt x="32019" y="126408"/>
                    </a:cubicBezTo>
                    <a:lnTo>
                      <a:pt x="3331" y="119691"/>
                    </a:lnTo>
                    <a:lnTo>
                      <a:pt x="1" y="98439"/>
                    </a:lnTo>
                    <a:cubicBezTo>
                      <a:pt x="1" y="98438"/>
                      <a:pt x="0" y="98437"/>
                      <a:pt x="0" y="98436"/>
                    </a:cubicBezTo>
                    <a:cubicBezTo>
                      <a:pt x="0" y="44071"/>
                      <a:pt x="102167" y="0"/>
                      <a:pt x="2281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Freeform 309">
                <a:extLst>
                  <a:ext uri="{FF2B5EF4-FFF2-40B4-BE49-F238E27FC236}">
                    <a16:creationId xmlns:a16="http://schemas.microsoft.com/office/drawing/2014/main" id="{322B8C65-B785-B860-2A2C-B5350B3E827F}"/>
                  </a:ext>
                </a:extLst>
              </p:cNvPr>
              <p:cNvSpPr/>
              <p:nvPr/>
            </p:nvSpPr>
            <p:spPr>
              <a:xfrm>
                <a:off x="6689139" y="2063810"/>
                <a:ext cx="607221" cy="769878"/>
              </a:xfrm>
              <a:custGeom>
                <a:avLst/>
                <a:gdLst>
                  <a:gd name="connsiteX0" fmla="*/ 303611 w 607221"/>
                  <a:gd name="connsiteY0" fmla="*/ 60266 h 769878"/>
                  <a:gd name="connsiteX1" fmla="*/ 116682 w 607221"/>
                  <a:gd name="connsiteY1" fmla="*/ 134085 h 769878"/>
                  <a:gd name="connsiteX2" fmla="*/ 303611 w 607221"/>
                  <a:gd name="connsiteY2" fmla="*/ 207904 h 769878"/>
                  <a:gd name="connsiteX3" fmla="*/ 490540 w 607221"/>
                  <a:gd name="connsiteY3" fmla="*/ 134085 h 769878"/>
                  <a:gd name="connsiteX4" fmla="*/ 303611 w 607221"/>
                  <a:gd name="connsiteY4" fmla="*/ 60266 h 769878"/>
                  <a:gd name="connsiteX5" fmla="*/ 303610 w 607221"/>
                  <a:gd name="connsiteY5" fmla="*/ 0 h 769878"/>
                  <a:gd name="connsiteX6" fmla="*/ 303611 w 607221"/>
                  <a:gd name="connsiteY6" fmla="*/ 0 h 769878"/>
                  <a:gd name="connsiteX7" fmla="*/ 303611 w 607221"/>
                  <a:gd name="connsiteY7" fmla="*/ 0 h 769878"/>
                  <a:gd name="connsiteX8" fmla="*/ 607221 w 607221"/>
                  <a:gd name="connsiteY8" fmla="*/ 130968 h 769878"/>
                  <a:gd name="connsiteX9" fmla="*/ 607220 w 607221"/>
                  <a:gd name="connsiteY9" fmla="*/ 638910 h 769878"/>
                  <a:gd name="connsiteX10" fmla="*/ 303610 w 607221"/>
                  <a:gd name="connsiteY10" fmla="*/ 769878 h 769878"/>
                  <a:gd name="connsiteX11" fmla="*/ 185432 w 607221"/>
                  <a:gd name="connsiteY11" fmla="*/ 759586 h 769878"/>
                  <a:gd name="connsiteX12" fmla="*/ 0 w 607221"/>
                  <a:gd name="connsiteY12" fmla="*/ 638910 h 769878"/>
                  <a:gd name="connsiteX13" fmla="*/ 1 w 607221"/>
                  <a:gd name="connsiteY13" fmla="*/ 130972 h 769878"/>
                  <a:gd name="connsiteX14" fmla="*/ 0 w 607221"/>
                  <a:gd name="connsiteY14" fmla="*/ 130968 h 769878"/>
                  <a:gd name="connsiteX15" fmla="*/ 303610 w 607221"/>
                  <a:gd name="connsiteY15" fmla="*/ 0 h 76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7221" h="769878">
                    <a:moveTo>
                      <a:pt x="303611" y="60266"/>
                    </a:moveTo>
                    <a:cubicBezTo>
                      <a:pt x="200373" y="60266"/>
                      <a:pt x="116682" y="93316"/>
                      <a:pt x="116682" y="134085"/>
                    </a:cubicBezTo>
                    <a:cubicBezTo>
                      <a:pt x="116682" y="174854"/>
                      <a:pt x="200373" y="207904"/>
                      <a:pt x="303611" y="207904"/>
                    </a:cubicBezTo>
                    <a:cubicBezTo>
                      <a:pt x="406849" y="207904"/>
                      <a:pt x="490540" y="174854"/>
                      <a:pt x="490540" y="134085"/>
                    </a:cubicBezTo>
                    <a:cubicBezTo>
                      <a:pt x="490540" y="93316"/>
                      <a:pt x="406849" y="60266"/>
                      <a:pt x="303611" y="60266"/>
                    </a:cubicBezTo>
                    <a:close/>
                    <a:moveTo>
                      <a:pt x="303610" y="0"/>
                    </a:moveTo>
                    <a:lnTo>
                      <a:pt x="303611" y="0"/>
                    </a:lnTo>
                    <a:lnTo>
                      <a:pt x="303611" y="0"/>
                    </a:lnTo>
                    <a:cubicBezTo>
                      <a:pt x="471290" y="0"/>
                      <a:pt x="607221" y="58636"/>
                      <a:pt x="607221" y="130968"/>
                    </a:cubicBezTo>
                    <a:cubicBezTo>
                      <a:pt x="607221" y="300282"/>
                      <a:pt x="607220" y="469596"/>
                      <a:pt x="607220" y="638910"/>
                    </a:cubicBezTo>
                    <a:cubicBezTo>
                      <a:pt x="607220" y="711242"/>
                      <a:pt x="471289" y="769878"/>
                      <a:pt x="303610" y="769878"/>
                    </a:cubicBezTo>
                    <a:cubicBezTo>
                      <a:pt x="261691" y="769878"/>
                      <a:pt x="221755" y="766213"/>
                      <a:pt x="185432" y="759586"/>
                    </a:cubicBezTo>
                    <a:cubicBezTo>
                      <a:pt x="76461" y="739704"/>
                      <a:pt x="0" y="693159"/>
                      <a:pt x="0" y="638910"/>
                    </a:cubicBezTo>
                    <a:lnTo>
                      <a:pt x="1" y="130972"/>
                    </a:lnTo>
                    <a:lnTo>
                      <a:pt x="0" y="130968"/>
                    </a:lnTo>
                    <a:cubicBezTo>
                      <a:pt x="0" y="58636"/>
                      <a:pt x="135931" y="0"/>
                      <a:pt x="3036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Freeform 310">
                <a:extLst>
                  <a:ext uri="{FF2B5EF4-FFF2-40B4-BE49-F238E27FC236}">
                    <a16:creationId xmlns:a16="http://schemas.microsoft.com/office/drawing/2014/main" id="{972EE18A-4D2F-9E2E-3AE0-4C967E2F2282}"/>
                  </a:ext>
                </a:extLst>
              </p:cNvPr>
              <p:cNvSpPr/>
              <p:nvPr/>
            </p:nvSpPr>
            <p:spPr>
              <a:xfrm flipH="1">
                <a:off x="6363720" y="1935954"/>
                <a:ext cx="456390" cy="578644"/>
              </a:xfrm>
              <a:custGeom>
                <a:avLst/>
                <a:gdLst>
                  <a:gd name="connsiteX0" fmla="*/ 228196 w 456390"/>
                  <a:gd name="connsiteY0" fmla="*/ 45296 h 578644"/>
                  <a:gd name="connsiteX1" fmla="*/ 87699 w 456390"/>
                  <a:gd name="connsiteY1" fmla="*/ 100779 h 578644"/>
                  <a:gd name="connsiteX2" fmla="*/ 228196 w 456390"/>
                  <a:gd name="connsiteY2" fmla="*/ 156262 h 578644"/>
                  <a:gd name="connsiteX3" fmla="*/ 368692 w 456390"/>
                  <a:gd name="connsiteY3" fmla="*/ 100779 h 578644"/>
                  <a:gd name="connsiteX4" fmla="*/ 228196 w 456390"/>
                  <a:gd name="connsiteY4" fmla="*/ 45296 h 578644"/>
                  <a:gd name="connsiteX5" fmla="*/ 228195 w 456390"/>
                  <a:gd name="connsiteY5" fmla="*/ 0 h 578644"/>
                  <a:gd name="connsiteX6" fmla="*/ 228196 w 456390"/>
                  <a:gd name="connsiteY6" fmla="*/ 0 h 578644"/>
                  <a:gd name="connsiteX7" fmla="*/ 456390 w 456390"/>
                  <a:gd name="connsiteY7" fmla="*/ 98436 h 578644"/>
                  <a:gd name="connsiteX8" fmla="*/ 456389 w 456390"/>
                  <a:gd name="connsiteY8" fmla="*/ 480208 h 578644"/>
                  <a:gd name="connsiteX9" fmla="*/ 228195 w 456390"/>
                  <a:gd name="connsiteY9" fmla="*/ 578644 h 578644"/>
                  <a:gd name="connsiteX10" fmla="*/ 165878 w 456390"/>
                  <a:gd name="connsiteY10" fmla="*/ 573217 h 578644"/>
                  <a:gd name="connsiteX11" fmla="*/ 165878 w 456390"/>
                  <a:gd name="connsiteY11" fmla="*/ 235009 h 578644"/>
                  <a:gd name="connsiteX12" fmla="*/ 32019 w 456390"/>
                  <a:gd name="connsiteY12" fmla="*/ 126408 h 578644"/>
                  <a:gd name="connsiteX13" fmla="*/ 3331 w 456390"/>
                  <a:gd name="connsiteY13" fmla="*/ 119691 h 578644"/>
                  <a:gd name="connsiteX14" fmla="*/ 1 w 456390"/>
                  <a:gd name="connsiteY14" fmla="*/ 98439 h 578644"/>
                  <a:gd name="connsiteX15" fmla="*/ 0 w 456390"/>
                  <a:gd name="connsiteY15" fmla="*/ 98436 h 578644"/>
                  <a:gd name="connsiteX16" fmla="*/ 228195 w 456390"/>
                  <a:gd name="connsiteY16" fmla="*/ 0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6390" h="578644">
                    <a:moveTo>
                      <a:pt x="228196" y="45296"/>
                    </a:moveTo>
                    <a:cubicBezTo>
                      <a:pt x="150601" y="45296"/>
                      <a:pt x="87699" y="70137"/>
                      <a:pt x="87699" y="100779"/>
                    </a:cubicBezTo>
                    <a:cubicBezTo>
                      <a:pt x="87699" y="131421"/>
                      <a:pt x="150601" y="156262"/>
                      <a:pt x="228196" y="156262"/>
                    </a:cubicBezTo>
                    <a:cubicBezTo>
                      <a:pt x="305790" y="156262"/>
                      <a:pt x="368692" y="131421"/>
                      <a:pt x="368692" y="100779"/>
                    </a:cubicBezTo>
                    <a:cubicBezTo>
                      <a:pt x="368692" y="70137"/>
                      <a:pt x="305790" y="45296"/>
                      <a:pt x="228196" y="45296"/>
                    </a:cubicBezTo>
                    <a:close/>
                    <a:moveTo>
                      <a:pt x="228195" y="0"/>
                    </a:moveTo>
                    <a:lnTo>
                      <a:pt x="228196" y="0"/>
                    </a:lnTo>
                    <a:cubicBezTo>
                      <a:pt x="354224" y="0"/>
                      <a:pt x="456390" y="44071"/>
                      <a:pt x="456390" y="98436"/>
                    </a:cubicBezTo>
                    <a:cubicBezTo>
                      <a:pt x="456390" y="225694"/>
                      <a:pt x="456389" y="352951"/>
                      <a:pt x="456389" y="480208"/>
                    </a:cubicBezTo>
                    <a:cubicBezTo>
                      <a:pt x="456389" y="534573"/>
                      <a:pt x="354223" y="578644"/>
                      <a:pt x="228195" y="578644"/>
                    </a:cubicBezTo>
                    <a:lnTo>
                      <a:pt x="165878" y="573217"/>
                    </a:lnTo>
                    <a:lnTo>
                      <a:pt x="165878" y="235009"/>
                    </a:lnTo>
                    <a:cubicBezTo>
                      <a:pt x="165878" y="189802"/>
                      <a:pt x="112780" y="149944"/>
                      <a:pt x="32019" y="126408"/>
                    </a:cubicBezTo>
                    <a:lnTo>
                      <a:pt x="3331" y="119691"/>
                    </a:lnTo>
                    <a:lnTo>
                      <a:pt x="1" y="98439"/>
                    </a:lnTo>
                    <a:cubicBezTo>
                      <a:pt x="1" y="98438"/>
                      <a:pt x="0" y="98437"/>
                      <a:pt x="0" y="98436"/>
                    </a:cubicBezTo>
                    <a:cubicBezTo>
                      <a:pt x="0" y="44071"/>
                      <a:pt x="102167" y="0"/>
                      <a:pt x="2281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013EB26E-292C-F2F0-B180-18FDA2C0CEC5}"/>
                </a:ext>
              </a:extLst>
            </p:cNvPr>
            <p:cNvGrpSpPr/>
            <p:nvPr/>
          </p:nvGrpSpPr>
          <p:grpSpPr>
            <a:xfrm flipH="1">
              <a:off x="1626135" y="4086832"/>
              <a:ext cx="271596" cy="242282"/>
              <a:chOff x="5750878" y="4258477"/>
              <a:chExt cx="1265064" cy="1128518"/>
            </a:xfrm>
            <a:solidFill>
              <a:schemeClr val="tx1">
                <a:lumMod val="75000"/>
                <a:lumOff val="25000"/>
              </a:schemeClr>
            </a:solidFill>
          </p:grpSpPr>
          <p:grpSp>
            <p:nvGrpSpPr>
              <p:cNvPr id="205" name="Group 204">
                <a:extLst>
                  <a:ext uri="{FF2B5EF4-FFF2-40B4-BE49-F238E27FC236}">
                    <a16:creationId xmlns:a16="http://schemas.microsoft.com/office/drawing/2014/main" id="{D419237C-2073-755B-AC3A-25625811A948}"/>
                  </a:ext>
                </a:extLst>
              </p:cNvPr>
              <p:cNvGrpSpPr/>
              <p:nvPr/>
            </p:nvGrpSpPr>
            <p:grpSpPr>
              <a:xfrm>
                <a:off x="5750878" y="4258477"/>
                <a:ext cx="1265064" cy="1128518"/>
                <a:chOff x="7031038" y="4259263"/>
                <a:chExt cx="500063" cy="446088"/>
              </a:xfrm>
              <a:grpFill/>
            </p:grpSpPr>
            <p:sp>
              <p:nvSpPr>
                <p:cNvPr id="207" name="Freeform 1451">
                  <a:extLst>
                    <a:ext uri="{FF2B5EF4-FFF2-40B4-BE49-F238E27FC236}">
                      <a16:creationId xmlns:a16="http://schemas.microsoft.com/office/drawing/2014/main" id="{C6D7DBD3-A077-F651-06AF-63EF30F319BF}"/>
                    </a:ext>
                  </a:extLst>
                </p:cNvPr>
                <p:cNvSpPr>
                  <a:spLocks/>
                </p:cNvSpPr>
                <p:nvPr/>
              </p:nvSpPr>
              <p:spPr bwMode="auto">
                <a:xfrm>
                  <a:off x="7256463" y="4259263"/>
                  <a:ext cx="274638" cy="341313"/>
                </a:xfrm>
                <a:custGeom>
                  <a:avLst/>
                  <a:gdLst>
                    <a:gd name="T0" fmla="*/ 17 w 173"/>
                    <a:gd name="T1" fmla="*/ 163 h 215"/>
                    <a:gd name="T2" fmla="*/ 17 w 173"/>
                    <a:gd name="T3" fmla="*/ 156 h 215"/>
                    <a:gd name="T4" fmla="*/ 17 w 173"/>
                    <a:gd name="T5" fmla="*/ 148 h 215"/>
                    <a:gd name="T6" fmla="*/ 17 w 173"/>
                    <a:gd name="T7" fmla="*/ 147 h 215"/>
                    <a:gd name="T8" fmla="*/ 15 w 173"/>
                    <a:gd name="T9" fmla="*/ 147 h 215"/>
                    <a:gd name="T10" fmla="*/ 8 w 173"/>
                    <a:gd name="T11" fmla="*/ 148 h 215"/>
                    <a:gd name="T12" fmla="*/ 2 w 173"/>
                    <a:gd name="T13" fmla="*/ 147 h 215"/>
                    <a:gd name="T14" fmla="*/ 0 w 173"/>
                    <a:gd name="T15" fmla="*/ 143 h 215"/>
                    <a:gd name="T16" fmla="*/ 0 w 173"/>
                    <a:gd name="T17" fmla="*/ 140 h 215"/>
                    <a:gd name="T18" fmla="*/ 15 w 173"/>
                    <a:gd name="T19" fmla="*/ 111 h 215"/>
                    <a:gd name="T20" fmla="*/ 10 w 173"/>
                    <a:gd name="T21" fmla="*/ 94 h 215"/>
                    <a:gd name="T22" fmla="*/ 10 w 173"/>
                    <a:gd name="T23" fmla="*/ 66 h 215"/>
                    <a:gd name="T24" fmla="*/ 10 w 173"/>
                    <a:gd name="T25" fmla="*/ 52 h 215"/>
                    <a:gd name="T26" fmla="*/ 7 w 173"/>
                    <a:gd name="T27" fmla="*/ 46 h 215"/>
                    <a:gd name="T28" fmla="*/ 8 w 173"/>
                    <a:gd name="T29" fmla="*/ 33 h 215"/>
                    <a:gd name="T30" fmla="*/ 28 w 173"/>
                    <a:gd name="T31" fmla="*/ 23 h 215"/>
                    <a:gd name="T32" fmla="*/ 56 w 173"/>
                    <a:gd name="T33" fmla="*/ 11 h 215"/>
                    <a:gd name="T34" fmla="*/ 89 w 173"/>
                    <a:gd name="T35" fmla="*/ 1 h 215"/>
                    <a:gd name="T36" fmla="*/ 124 w 173"/>
                    <a:gd name="T37" fmla="*/ 0 h 215"/>
                    <a:gd name="T38" fmla="*/ 152 w 173"/>
                    <a:gd name="T39" fmla="*/ 16 h 215"/>
                    <a:gd name="T40" fmla="*/ 171 w 173"/>
                    <a:gd name="T41" fmla="*/ 53 h 215"/>
                    <a:gd name="T42" fmla="*/ 170 w 173"/>
                    <a:gd name="T43" fmla="*/ 89 h 215"/>
                    <a:gd name="T44" fmla="*/ 155 w 173"/>
                    <a:gd name="T45" fmla="*/ 115 h 215"/>
                    <a:gd name="T46" fmla="*/ 145 w 173"/>
                    <a:gd name="T47" fmla="*/ 130 h 215"/>
                    <a:gd name="T48" fmla="*/ 147 w 173"/>
                    <a:gd name="T49" fmla="*/ 148 h 215"/>
                    <a:gd name="T50" fmla="*/ 155 w 173"/>
                    <a:gd name="T51" fmla="*/ 163 h 215"/>
                    <a:gd name="T52" fmla="*/ 106 w 173"/>
                    <a:gd name="T53" fmla="*/ 215 h 215"/>
                    <a:gd name="T54" fmla="*/ 105 w 173"/>
                    <a:gd name="T55" fmla="*/ 212 h 215"/>
                    <a:gd name="T56" fmla="*/ 98 w 173"/>
                    <a:gd name="T57" fmla="*/ 206 h 215"/>
                    <a:gd name="T58" fmla="*/ 90 w 173"/>
                    <a:gd name="T59" fmla="*/ 199 h 215"/>
                    <a:gd name="T60" fmla="*/ 82 w 173"/>
                    <a:gd name="T61" fmla="*/ 190 h 215"/>
                    <a:gd name="T62" fmla="*/ 77 w 173"/>
                    <a:gd name="T63" fmla="*/ 187 h 215"/>
                    <a:gd name="T64" fmla="*/ 75 w 173"/>
                    <a:gd name="T65" fmla="*/ 186 h 215"/>
                    <a:gd name="T66" fmla="*/ 73 w 173"/>
                    <a:gd name="T67" fmla="*/ 186 h 215"/>
                    <a:gd name="T68" fmla="*/ 62 w 173"/>
                    <a:gd name="T69" fmla="*/ 192 h 215"/>
                    <a:gd name="T70" fmla="*/ 40 w 173"/>
                    <a:gd name="T71" fmla="*/ 203 h 215"/>
                    <a:gd name="T72" fmla="*/ 28 w 173"/>
                    <a:gd name="T73" fmla="*/ 199 h 215"/>
                    <a:gd name="T74" fmla="*/ 25 w 173"/>
                    <a:gd name="T75" fmla="*/ 187 h 215"/>
                    <a:gd name="T76" fmla="*/ 24 w 173"/>
                    <a:gd name="T77" fmla="*/ 182 h 215"/>
                    <a:gd name="T78" fmla="*/ 23 w 173"/>
                    <a:gd name="T79" fmla="*/ 179 h 215"/>
                    <a:gd name="T80" fmla="*/ 21 w 173"/>
                    <a:gd name="T81" fmla="*/ 174 h 215"/>
                    <a:gd name="T82" fmla="*/ 20 w 173"/>
                    <a:gd name="T83" fmla="*/ 16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3" h="215">
                      <a:moveTo>
                        <a:pt x="18" y="164"/>
                      </a:moveTo>
                      <a:lnTo>
                        <a:pt x="17" y="163"/>
                      </a:lnTo>
                      <a:lnTo>
                        <a:pt x="17" y="160"/>
                      </a:lnTo>
                      <a:lnTo>
                        <a:pt x="17" y="156"/>
                      </a:lnTo>
                      <a:lnTo>
                        <a:pt x="17" y="151"/>
                      </a:lnTo>
                      <a:lnTo>
                        <a:pt x="17" y="148"/>
                      </a:lnTo>
                      <a:lnTo>
                        <a:pt x="17" y="147"/>
                      </a:lnTo>
                      <a:lnTo>
                        <a:pt x="17" y="147"/>
                      </a:lnTo>
                      <a:lnTo>
                        <a:pt x="17" y="147"/>
                      </a:lnTo>
                      <a:lnTo>
                        <a:pt x="15" y="147"/>
                      </a:lnTo>
                      <a:lnTo>
                        <a:pt x="13" y="148"/>
                      </a:lnTo>
                      <a:lnTo>
                        <a:pt x="8" y="148"/>
                      </a:lnTo>
                      <a:lnTo>
                        <a:pt x="4" y="147"/>
                      </a:lnTo>
                      <a:lnTo>
                        <a:pt x="2" y="147"/>
                      </a:lnTo>
                      <a:lnTo>
                        <a:pt x="1" y="144"/>
                      </a:lnTo>
                      <a:lnTo>
                        <a:pt x="0" y="143"/>
                      </a:lnTo>
                      <a:lnTo>
                        <a:pt x="0" y="141"/>
                      </a:lnTo>
                      <a:lnTo>
                        <a:pt x="0" y="140"/>
                      </a:lnTo>
                      <a:lnTo>
                        <a:pt x="0" y="140"/>
                      </a:lnTo>
                      <a:lnTo>
                        <a:pt x="15" y="111"/>
                      </a:lnTo>
                      <a:lnTo>
                        <a:pt x="13" y="104"/>
                      </a:lnTo>
                      <a:lnTo>
                        <a:pt x="10" y="94"/>
                      </a:lnTo>
                      <a:lnTo>
                        <a:pt x="8" y="79"/>
                      </a:lnTo>
                      <a:lnTo>
                        <a:pt x="10" y="66"/>
                      </a:lnTo>
                      <a:lnTo>
                        <a:pt x="10" y="56"/>
                      </a:lnTo>
                      <a:lnTo>
                        <a:pt x="10" y="52"/>
                      </a:lnTo>
                      <a:lnTo>
                        <a:pt x="8" y="50"/>
                      </a:lnTo>
                      <a:lnTo>
                        <a:pt x="7" y="46"/>
                      </a:lnTo>
                      <a:lnTo>
                        <a:pt x="5" y="40"/>
                      </a:lnTo>
                      <a:lnTo>
                        <a:pt x="8" y="33"/>
                      </a:lnTo>
                      <a:lnTo>
                        <a:pt x="20" y="27"/>
                      </a:lnTo>
                      <a:lnTo>
                        <a:pt x="28" y="23"/>
                      </a:lnTo>
                      <a:lnTo>
                        <a:pt x="40" y="17"/>
                      </a:lnTo>
                      <a:lnTo>
                        <a:pt x="56" y="11"/>
                      </a:lnTo>
                      <a:lnTo>
                        <a:pt x="72" y="6"/>
                      </a:lnTo>
                      <a:lnTo>
                        <a:pt x="89" y="1"/>
                      </a:lnTo>
                      <a:lnTo>
                        <a:pt x="106" y="0"/>
                      </a:lnTo>
                      <a:lnTo>
                        <a:pt x="124" y="0"/>
                      </a:lnTo>
                      <a:lnTo>
                        <a:pt x="139" y="6"/>
                      </a:lnTo>
                      <a:lnTo>
                        <a:pt x="152" y="16"/>
                      </a:lnTo>
                      <a:lnTo>
                        <a:pt x="164" y="32"/>
                      </a:lnTo>
                      <a:lnTo>
                        <a:pt x="171" y="53"/>
                      </a:lnTo>
                      <a:lnTo>
                        <a:pt x="173" y="72"/>
                      </a:lnTo>
                      <a:lnTo>
                        <a:pt x="170" y="89"/>
                      </a:lnTo>
                      <a:lnTo>
                        <a:pt x="163" y="104"/>
                      </a:lnTo>
                      <a:lnTo>
                        <a:pt x="155" y="115"/>
                      </a:lnTo>
                      <a:lnTo>
                        <a:pt x="148" y="124"/>
                      </a:lnTo>
                      <a:lnTo>
                        <a:pt x="145" y="130"/>
                      </a:lnTo>
                      <a:lnTo>
                        <a:pt x="144" y="138"/>
                      </a:lnTo>
                      <a:lnTo>
                        <a:pt x="147" y="148"/>
                      </a:lnTo>
                      <a:lnTo>
                        <a:pt x="152" y="157"/>
                      </a:lnTo>
                      <a:lnTo>
                        <a:pt x="155" y="163"/>
                      </a:lnTo>
                      <a:lnTo>
                        <a:pt x="158" y="166"/>
                      </a:lnTo>
                      <a:lnTo>
                        <a:pt x="106" y="215"/>
                      </a:lnTo>
                      <a:lnTo>
                        <a:pt x="106" y="215"/>
                      </a:lnTo>
                      <a:lnTo>
                        <a:pt x="105" y="212"/>
                      </a:lnTo>
                      <a:lnTo>
                        <a:pt x="102" y="209"/>
                      </a:lnTo>
                      <a:lnTo>
                        <a:pt x="98" y="206"/>
                      </a:lnTo>
                      <a:lnTo>
                        <a:pt x="95" y="202"/>
                      </a:lnTo>
                      <a:lnTo>
                        <a:pt x="90" y="199"/>
                      </a:lnTo>
                      <a:lnTo>
                        <a:pt x="86" y="195"/>
                      </a:lnTo>
                      <a:lnTo>
                        <a:pt x="82" y="190"/>
                      </a:lnTo>
                      <a:lnTo>
                        <a:pt x="79" y="189"/>
                      </a:lnTo>
                      <a:lnTo>
                        <a:pt x="77" y="187"/>
                      </a:lnTo>
                      <a:lnTo>
                        <a:pt x="76" y="186"/>
                      </a:lnTo>
                      <a:lnTo>
                        <a:pt x="75" y="186"/>
                      </a:lnTo>
                      <a:lnTo>
                        <a:pt x="75" y="186"/>
                      </a:lnTo>
                      <a:lnTo>
                        <a:pt x="73" y="186"/>
                      </a:lnTo>
                      <a:lnTo>
                        <a:pt x="69" y="189"/>
                      </a:lnTo>
                      <a:lnTo>
                        <a:pt x="62" y="192"/>
                      </a:lnTo>
                      <a:lnTo>
                        <a:pt x="50" y="199"/>
                      </a:lnTo>
                      <a:lnTo>
                        <a:pt x="40" y="203"/>
                      </a:lnTo>
                      <a:lnTo>
                        <a:pt x="33" y="202"/>
                      </a:lnTo>
                      <a:lnTo>
                        <a:pt x="28" y="199"/>
                      </a:lnTo>
                      <a:lnTo>
                        <a:pt x="27" y="193"/>
                      </a:lnTo>
                      <a:lnTo>
                        <a:pt x="25" y="187"/>
                      </a:lnTo>
                      <a:lnTo>
                        <a:pt x="25" y="183"/>
                      </a:lnTo>
                      <a:lnTo>
                        <a:pt x="24" y="182"/>
                      </a:lnTo>
                      <a:lnTo>
                        <a:pt x="24" y="180"/>
                      </a:lnTo>
                      <a:lnTo>
                        <a:pt x="23" y="179"/>
                      </a:lnTo>
                      <a:lnTo>
                        <a:pt x="23" y="177"/>
                      </a:lnTo>
                      <a:lnTo>
                        <a:pt x="21" y="174"/>
                      </a:lnTo>
                      <a:lnTo>
                        <a:pt x="20" y="170"/>
                      </a:lnTo>
                      <a:lnTo>
                        <a:pt x="20" y="167"/>
                      </a:lnTo>
                      <a:lnTo>
                        <a:pt x="18"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8" name="Freeform 1452">
                  <a:extLst>
                    <a:ext uri="{FF2B5EF4-FFF2-40B4-BE49-F238E27FC236}">
                      <a16:creationId xmlns:a16="http://schemas.microsoft.com/office/drawing/2014/main" id="{F1218A1D-CBC7-4B72-091B-6DE34C504FB0}"/>
                    </a:ext>
                  </a:extLst>
                </p:cNvPr>
                <p:cNvSpPr>
                  <a:spLocks/>
                </p:cNvSpPr>
                <p:nvPr/>
              </p:nvSpPr>
              <p:spPr bwMode="auto">
                <a:xfrm>
                  <a:off x="7031038" y="4570413"/>
                  <a:ext cx="273050" cy="134938"/>
                </a:xfrm>
                <a:custGeom>
                  <a:avLst/>
                  <a:gdLst>
                    <a:gd name="T0" fmla="*/ 2 w 172"/>
                    <a:gd name="T1" fmla="*/ 0 h 85"/>
                    <a:gd name="T2" fmla="*/ 172 w 172"/>
                    <a:gd name="T3" fmla="*/ 76 h 85"/>
                    <a:gd name="T4" fmla="*/ 172 w 172"/>
                    <a:gd name="T5" fmla="*/ 78 h 85"/>
                    <a:gd name="T6" fmla="*/ 170 w 172"/>
                    <a:gd name="T7" fmla="*/ 81 h 85"/>
                    <a:gd name="T8" fmla="*/ 169 w 172"/>
                    <a:gd name="T9" fmla="*/ 82 h 85"/>
                    <a:gd name="T10" fmla="*/ 166 w 172"/>
                    <a:gd name="T11" fmla="*/ 85 h 85"/>
                    <a:gd name="T12" fmla="*/ 163 w 172"/>
                    <a:gd name="T13" fmla="*/ 85 h 85"/>
                    <a:gd name="T14" fmla="*/ 160 w 172"/>
                    <a:gd name="T15" fmla="*/ 84 h 85"/>
                    <a:gd name="T16" fmla="*/ 4 w 172"/>
                    <a:gd name="T17" fmla="*/ 14 h 85"/>
                    <a:gd name="T18" fmla="*/ 2 w 172"/>
                    <a:gd name="T19" fmla="*/ 12 h 85"/>
                    <a:gd name="T20" fmla="*/ 0 w 172"/>
                    <a:gd name="T21" fmla="*/ 10 h 85"/>
                    <a:gd name="T22" fmla="*/ 0 w 172"/>
                    <a:gd name="T23" fmla="*/ 7 h 85"/>
                    <a:gd name="T24" fmla="*/ 0 w 172"/>
                    <a:gd name="T25" fmla="*/ 3 h 85"/>
                    <a:gd name="T26" fmla="*/ 2 w 172"/>
                    <a:gd name="T27" fmla="*/ 1 h 85"/>
                    <a:gd name="T28" fmla="*/ 2 w 172"/>
                    <a:gd name="T2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2" h="85">
                      <a:moveTo>
                        <a:pt x="2" y="0"/>
                      </a:moveTo>
                      <a:lnTo>
                        <a:pt x="172" y="76"/>
                      </a:lnTo>
                      <a:lnTo>
                        <a:pt x="172" y="78"/>
                      </a:lnTo>
                      <a:lnTo>
                        <a:pt x="170" y="81"/>
                      </a:lnTo>
                      <a:lnTo>
                        <a:pt x="169" y="82"/>
                      </a:lnTo>
                      <a:lnTo>
                        <a:pt x="166" y="85"/>
                      </a:lnTo>
                      <a:lnTo>
                        <a:pt x="163" y="85"/>
                      </a:lnTo>
                      <a:lnTo>
                        <a:pt x="160" y="84"/>
                      </a:lnTo>
                      <a:lnTo>
                        <a:pt x="4" y="14"/>
                      </a:lnTo>
                      <a:lnTo>
                        <a:pt x="2" y="12"/>
                      </a:lnTo>
                      <a:lnTo>
                        <a:pt x="0" y="10"/>
                      </a:lnTo>
                      <a:lnTo>
                        <a:pt x="0" y="7"/>
                      </a:lnTo>
                      <a:lnTo>
                        <a:pt x="0" y="3"/>
                      </a:lnTo>
                      <a:lnTo>
                        <a:pt x="2" y="1"/>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1456">
                  <a:extLst>
                    <a:ext uri="{FF2B5EF4-FFF2-40B4-BE49-F238E27FC236}">
                      <a16:creationId xmlns:a16="http://schemas.microsoft.com/office/drawing/2014/main" id="{59E3C32C-7CD4-8F25-E4BC-B7B5DAA3825E}"/>
                    </a:ext>
                  </a:extLst>
                </p:cNvPr>
                <p:cNvSpPr>
                  <a:spLocks noEditPoints="1"/>
                </p:cNvSpPr>
                <p:nvPr/>
              </p:nvSpPr>
              <p:spPr bwMode="auto">
                <a:xfrm>
                  <a:off x="7035801" y="4565651"/>
                  <a:ext cx="269875" cy="123825"/>
                </a:xfrm>
                <a:custGeom>
                  <a:avLst/>
                  <a:gdLst>
                    <a:gd name="T0" fmla="*/ 42 w 170"/>
                    <a:gd name="T1" fmla="*/ 6 h 78"/>
                    <a:gd name="T2" fmla="*/ 59 w 170"/>
                    <a:gd name="T3" fmla="*/ 15 h 78"/>
                    <a:gd name="T4" fmla="*/ 121 w 170"/>
                    <a:gd name="T5" fmla="*/ 42 h 78"/>
                    <a:gd name="T6" fmla="*/ 139 w 170"/>
                    <a:gd name="T7" fmla="*/ 51 h 78"/>
                    <a:gd name="T8" fmla="*/ 170 w 170"/>
                    <a:gd name="T9" fmla="*/ 78 h 78"/>
                    <a:gd name="T10" fmla="*/ 85 w 170"/>
                    <a:gd name="T11" fmla="*/ 39 h 78"/>
                    <a:gd name="T12" fmla="*/ 0 w 170"/>
                    <a:gd name="T13" fmla="*/ 0 h 78"/>
                    <a:gd name="T14" fmla="*/ 42 w 170"/>
                    <a:gd name="T15" fmla="*/ 6 h 78"/>
                    <a:gd name="T16" fmla="*/ 89 w 170"/>
                    <a:gd name="T17" fmla="*/ 30 h 78"/>
                    <a:gd name="T18" fmla="*/ 43 w 170"/>
                    <a:gd name="T19" fmla="*/ 10 h 78"/>
                    <a:gd name="T20" fmla="*/ 27 w 170"/>
                    <a:gd name="T21" fmla="*/ 9 h 78"/>
                    <a:gd name="T22" fmla="*/ 87 w 170"/>
                    <a:gd name="T23" fmla="*/ 36 h 78"/>
                    <a:gd name="T24" fmla="*/ 146 w 170"/>
                    <a:gd name="T25" fmla="*/ 64 h 78"/>
                    <a:gd name="T26" fmla="*/ 134 w 170"/>
                    <a:gd name="T27" fmla="*/ 51 h 78"/>
                    <a:gd name="T28" fmla="*/ 89 w 170"/>
                    <a:gd name="T29" fmla="*/ 3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78">
                      <a:moveTo>
                        <a:pt x="42" y="6"/>
                      </a:moveTo>
                      <a:lnTo>
                        <a:pt x="59" y="15"/>
                      </a:lnTo>
                      <a:lnTo>
                        <a:pt x="121" y="42"/>
                      </a:lnTo>
                      <a:lnTo>
                        <a:pt x="139" y="51"/>
                      </a:lnTo>
                      <a:lnTo>
                        <a:pt x="170" y="78"/>
                      </a:lnTo>
                      <a:lnTo>
                        <a:pt x="85" y="39"/>
                      </a:lnTo>
                      <a:lnTo>
                        <a:pt x="0" y="0"/>
                      </a:lnTo>
                      <a:lnTo>
                        <a:pt x="42" y="6"/>
                      </a:lnTo>
                      <a:close/>
                      <a:moveTo>
                        <a:pt x="89" y="30"/>
                      </a:moveTo>
                      <a:lnTo>
                        <a:pt x="43" y="10"/>
                      </a:lnTo>
                      <a:lnTo>
                        <a:pt x="27" y="9"/>
                      </a:lnTo>
                      <a:lnTo>
                        <a:pt x="87" y="36"/>
                      </a:lnTo>
                      <a:lnTo>
                        <a:pt x="146" y="64"/>
                      </a:lnTo>
                      <a:lnTo>
                        <a:pt x="134" y="51"/>
                      </a:lnTo>
                      <a:lnTo>
                        <a:pt x="89" y="3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06" name="Freeform 702">
                <a:extLst>
                  <a:ext uri="{FF2B5EF4-FFF2-40B4-BE49-F238E27FC236}">
                    <a16:creationId xmlns:a16="http://schemas.microsoft.com/office/drawing/2014/main" id="{DE1809AC-32D3-8EF3-D6CB-D8BC363CB725}"/>
                  </a:ext>
                </a:extLst>
              </p:cNvPr>
              <p:cNvSpPr>
                <a:spLocks noEditPoints="1"/>
              </p:cNvSpPr>
              <p:nvPr/>
            </p:nvSpPr>
            <p:spPr bwMode="auto">
              <a:xfrm rot="13500000">
                <a:off x="6049252" y="4950784"/>
                <a:ext cx="354976" cy="165040"/>
              </a:xfrm>
              <a:custGeom>
                <a:avLst/>
                <a:gdLst>
                  <a:gd name="T0" fmla="*/ 455 w 810"/>
                  <a:gd name="T1" fmla="*/ 251 h 388"/>
                  <a:gd name="T2" fmla="*/ 543 w 810"/>
                  <a:gd name="T3" fmla="*/ 276 h 388"/>
                  <a:gd name="T4" fmla="*/ 607 w 810"/>
                  <a:gd name="T5" fmla="*/ 314 h 388"/>
                  <a:gd name="T6" fmla="*/ 595 w 810"/>
                  <a:gd name="T7" fmla="*/ 378 h 388"/>
                  <a:gd name="T8" fmla="*/ 547 w 810"/>
                  <a:gd name="T9" fmla="*/ 342 h 388"/>
                  <a:gd name="T10" fmla="*/ 479 w 810"/>
                  <a:gd name="T11" fmla="*/ 313 h 388"/>
                  <a:gd name="T12" fmla="*/ 397 w 810"/>
                  <a:gd name="T13" fmla="*/ 304 h 388"/>
                  <a:gd name="T14" fmla="*/ 318 w 810"/>
                  <a:gd name="T15" fmla="*/ 321 h 388"/>
                  <a:gd name="T16" fmla="*/ 246 w 810"/>
                  <a:gd name="T17" fmla="*/ 360 h 388"/>
                  <a:gd name="T18" fmla="*/ 175 w 810"/>
                  <a:gd name="T19" fmla="*/ 348 h 388"/>
                  <a:gd name="T20" fmla="*/ 245 w 810"/>
                  <a:gd name="T21" fmla="*/ 293 h 388"/>
                  <a:gd name="T22" fmla="*/ 324 w 810"/>
                  <a:gd name="T23" fmla="*/ 259 h 388"/>
                  <a:gd name="T24" fmla="*/ 411 w 810"/>
                  <a:gd name="T25" fmla="*/ 248 h 388"/>
                  <a:gd name="T26" fmla="*/ 485 w 810"/>
                  <a:gd name="T27" fmla="*/ 130 h 388"/>
                  <a:gd name="T28" fmla="*/ 594 w 810"/>
                  <a:gd name="T29" fmla="*/ 163 h 388"/>
                  <a:gd name="T30" fmla="*/ 684 w 810"/>
                  <a:gd name="T31" fmla="*/ 216 h 388"/>
                  <a:gd name="T32" fmla="*/ 682 w 810"/>
                  <a:gd name="T33" fmla="*/ 291 h 388"/>
                  <a:gd name="T34" fmla="*/ 611 w 810"/>
                  <a:gd name="T35" fmla="*/ 236 h 388"/>
                  <a:gd name="T36" fmla="*/ 521 w 810"/>
                  <a:gd name="T37" fmla="*/ 196 h 388"/>
                  <a:gd name="T38" fmla="*/ 419 w 810"/>
                  <a:gd name="T39" fmla="*/ 180 h 388"/>
                  <a:gd name="T40" fmla="*/ 318 w 810"/>
                  <a:gd name="T41" fmla="*/ 191 h 388"/>
                  <a:gd name="T42" fmla="*/ 231 w 810"/>
                  <a:gd name="T43" fmla="*/ 224 h 388"/>
                  <a:gd name="T44" fmla="*/ 159 w 810"/>
                  <a:gd name="T45" fmla="*/ 270 h 388"/>
                  <a:gd name="T46" fmla="*/ 88 w 810"/>
                  <a:gd name="T47" fmla="*/ 260 h 388"/>
                  <a:gd name="T48" fmla="*/ 173 w 810"/>
                  <a:gd name="T49" fmla="*/ 192 h 388"/>
                  <a:gd name="T50" fmla="*/ 270 w 810"/>
                  <a:gd name="T51" fmla="*/ 146 h 388"/>
                  <a:gd name="T52" fmla="*/ 376 w 810"/>
                  <a:gd name="T53" fmla="*/ 125 h 388"/>
                  <a:gd name="T54" fmla="*/ 412 w 810"/>
                  <a:gd name="T55" fmla="*/ 0 h 388"/>
                  <a:gd name="T56" fmla="*/ 529 w 810"/>
                  <a:gd name="T57" fmla="*/ 12 h 388"/>
                  <a:gd name="T58" fmla="*/ 644 w 810"/>
                  <a:gd name="T59" fmla="*/ 50 h 388"/>
                  <a:gd name="T60" fmla="*/ 734 w 810"/>
                  <a:gd name="T61" fmla="*/ 100 h 388"/>
                  <a:gd name="T62" fmla="*/ 810 w 810"/>
                  <a:gd name="T63" fmla="*/ 163 h 388"/>
                  <a:gd name="T64" fmla="*/ 737 w 810"/>
                  <a:gd name="T65" fmla="*/ 173 h 388"/>
                  <a:gd name="T66" fmla="*/ 662 w 810"/>
                  <a:gd name="T67" fmla="*/ 121 h 388"/>
                  <a:gd name="T68" fmla="*/ 564 w 810"/>
                  <a:gd name="T69" fmla="*/ 80 h 388"/>
                  <a:gd name="T70" fmla="*/ 449 w 810"/>
                  <a:gd name="T71" fmla="*/ 57 h 388"/>
                  <a:gd name="T72" fmla="*/ 336 w 810"/>
                  <a:gd name="T73" fmla="*/ 62 h 388"/>
                  <a:gd name="T74" fmla="*/ 225 w 810"/>
                  <a:gd name="T75" fmla="*/ 90 h 388"/>
                  <a:gd name="T76" fmla="*/ 127 w 810"/>
                  <a:gd name="T77" fmla="*/ 141 h 388"/>
                  <a:gd name="T78" fmla="*/ 40 w 810"/>
                  <a:gd name="T79" fmla="*/ 212 h 388"/>
                  <a:gd name="T80" fmla="*/ 43 w 810"/>
                  <a:gd name="T81" fmla="*/ 132 h 388"/>
                  <a:gd name="T82" fmla="*/ 138 w 810"/>
                  <a:gd name="T83" fmla="*/ 69 h 388"/>
                  <a:gd name="T84" fmla="*/ 243 w 810"/>
                  <a:gd name="T85" fmla="*/ 24 h 388"/>
                  <a:gd name="T86" fmla="*/ 355 w 810"/>
                  <a:gd name="T87" fmla="*/ 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0" h="388">
                    <a:moveTo>
                      <a:pt x="411" y="248"/>
                    </a:moveTo>
                    <a:lnTo>
                      <a:pt x="455" y="251"/>
                    </a:lnTo>
                    <a:lnTo>
                      <a:pt x="499" y="260"/>
                    </a:lnTo>
                    <a:lnTo>
                      <a:pt x="543" y="276"/>
                    </a:lnTo>
                    <a:lnTo>
                      <a:pt x="577" y="293"/>
                    </a:lnTo>
                    <a:lnTo>
                      <a:pt x="607" y="314"/>
                    </a:lnTo>
                    <a:lnTo>
                      <a:pt x="635" y="338"/>
                    </a:lnTo>
                    <a:lnTo>
                      <a:pt x="595" y="378"/>
                    </a:lnTo>
                    <a:lnTo>
                      <a:pt x="572" y="359"/>
                    </a:lnTo>
                    <a:lnTo>
                      <a:pt x="547" y="342"/>
                    </a:lnTo>
                    <a:lnTo>
                      <a:pt x="519" y="327"/>
                    </a:lnTo>
                    <a:lnTo>
                      <a:pt x="479" y="313"/>
                    </a:lnTo>
                    <a:lnTo>
                      <a:pt x="438" y="305"/>
                    </a:lnTo>
                    <a:lnTo>
                      <a:pt x="397" y="304"/>
                    </a:lnTo>
                    <a:lnTo>
                      <a:pt x="356" y="310"/>
                    </a:lnTo>
                    <a:lnTo>
                      <a:pt x="318" y="321"/>
                    </a:lnTo>
                    <a:lnTo>
                      <a:pt x="280" y="338"/>
                    </a:lnTo>
                    <a:lnTo>
                      <a:pt x="246" y="360"/>
                    </a:lnTo>
                    <a:lnTo>
                      <a:pt x="215" y="388"/>
                    </a:lnTo>
                    <a:lnTo>
                      <a:pt x="175" y="348"/>
                    </a:lnTo>
                    <a:lnTo>
                      <a:pt x="208" y="318"/>
                    </a:lnTo>
                    <a:lnTo>
                      <a:pt x="245" y="293"/>
                    </a:lnTo>
                    <a:lnTo>
                      <a:pt x="283" y="274"/>
                    </a:lnTo>
                    <a:lnTo>
                      <a:pt x="324" y="259"/>
                    </a:lnTo>
                    <a:lnTo>
                      <a:pt x="367" y="251"/>
                    </a:lnTo>
                    <a:lnTo>
                      <a:pt x="411" y="248"/>
                    </a:lnTo>
                    <a:close/>
                    <a:moveTo>
                      <a:pt x="431" y="124"/>
                    </a:moveTo>
                    <a:lnTo>
                      <a:pt x="485" y="130"/>
                    </a:lnTo>
                    <a:lnTo>
                      <a:pt x="539" y="142"/>
                    </a:lnTo>
                    <a:lnTo>
                      <a:pt x="594" y="163"/>
                    </a:lnTo>
                    <a:lnTo>
                      <a:pt x="640" y="187"/>
                    </a:lnTo>
                    <a:lnTo>
                      <a:pt x="684" y="216"/>
                    </a:lnTo>
                    <a:lnTo>
                      <a:pt x="723" y="251"/>
                    </a:lnTo>
                    <a:lnTo>
                      <a:pt x="682" y="291"/>
                    </a:lnTo>
                    <a:lnTo>
                      <a:pt x="648" y="261"/>
                    </a:lnTo>
                    <a:lnTo>
                      <a:pt x="611" y="236"/>
                    </a:lnTo>
                    <a:lnTo>
                      <a:pt x="571" y="214"/>
                    </a:lnTo>
                    <a:lnTo>
                      <a:pt x="521" y="196"/>
                    </a:lnTo>
                    <a:lnTo>
                      <a:pt x="470" y="185"/>
                    </a:lnTo>
                    <a:lnTo>
                      <a:pt x="419" y="180"/>
                    </a:lnTo>
                    <a:lnTo>
                      <a:pt x="367" y="182"/>
                    </a:lnTo>
                    <a:lnTo>
                      <a:pt x="318" y="191"/>
                    </a:lnTo>
                    <a:lnTo>
                      <a:pt x="270" y="205"/>
                    </a:lnTo>
                    <a:lnTo>
                      <a:pt x="231" y="224"/>
                    </a:lnTo>
                    <a:lnTo>
                      <a:pt x="193" y="244"/>
                    </a:lnTo>
                    <a:lnTo>
                      <a:pt x="159" y="270"/>
                    </a:lnTo>
                    <a:lnTo>
                      <a:pt x="128" y="300"/>
                    </a:lnTo>
                    <a:lnTo>
                      <a:pt x="88" y="260"/>
                    </a:lnTo>
                    <a:lnTo>
                      <a:pt x="128" y="223"/>
                    </a:lnTo>
                    <a:lnTo>
                      <a:pt x="173" y="192"/>
                    </a:lnTo>
                    <a:lnTo>
                      <a:pt x="220" y="166"/>
                    </a:lnTo>
                    <a:lnTo>
                      <a:pt x="270" y="146"/>
                    </a:lnTo>
                    <a:lnTo>
                      <a:pt x="322" y="132"/>
                    </a:lnTo>
                    <a:lnTo>
                      <a:pt x="376" y="125"/>
                    </a:lnTo>
                    <a:lnTo>
                      <a:pt x="431" y="124"/>
                    </a:lnTo>
                    <a:close/>
                    <a:moveTo>
                      <a:pt x="412" y="0"/>
                    </a:moveTo>
                    <a:lnTo>
                      <a:pt x="471" y="3"/>
                    </a:lnTo>
                    <a:lnTo>
                      <a:pt x="529" y="12"/>
                    </a:lnTo>
                    <a:lnTo>
                      <a:pt x="586" y="28"/>
                    </a:lnTo>
                    <a:lnTo>
                      <a:pt x="644" y="50"/>
                    </a:lnTo>
                    <a:lnTo>
                      <a:pt x="690" y="73"/>
                    </a:lnTo>
                    <a:lnTo>
                      <a:pt x="734" y="100"/>
                    </a:lnTo>
                    <a:lnTo>
                      <a:pt x="774" y="130"/>
                    </a:lnTo>
                    <a:lnTo>
                      <a:pt x="810" y="163"/>
                    </a:lnTo>
                    <a:lnTo>
                      <a:pt x="770" y="202"/>
                    </a:lnTo>
                    <a:lnTo>
                      <a:pt x="737" y="173"/>
                    </a:lnTo>
                    <a:lnTo>
                      <a:pt x="701" y="146"/>
                    </a:lnTo>
                    <a:lnTo>
                      <a:pt x="662" y="121"/>
                    </a:lnTo>
                    <a:lnTo>
                      <a:pt x="620" y="101"/>
                    </a:lnTo>
                    <a:lnTo>
                      <a:pt x="564" y="80"/>
                    </a:lnTo>
                    <a:lnTo>
                      <a:pt x="507" y="65"/>
                    </a:lnTo>
                    <a:lnTo>
                      <a:pt x="449" y="57"/>
                    </a:lnTo>
                    <a:lnTo>
                      <a:pt x="392" y="56"/>
                    </a:lnTo>
                    <a:lnTo>
                      <a:pt x="336" y="62"/>
                    </a:lnTo>
                    <a:lnTo>
                      <a:pt x="280" y="73"/>
                    </a:lnTo>
                    <a:lnTo>
                      <a:pt x="225" y="90"/>
                    </a:lnTo>
                    <a:lnTo>
                      <a:pt x="175" y="113"/>
                    </a:lnTo>
                    <a:lnTo>
                      <a:pt x="127" y="141"/>
                    </a:lnTo>
                    <a:lnTo>
                      <a:pt x="82" y="174"/>
                    </a:lnTo>
                    <a:lnTo>
                      <a:pt x="40" y="212"/>
                    </a:lnTo>
                    <a:lnTo>
                      <a:pt x="0" y="173"/>
                    </a:lnTo>
                    <a:lnTo>
                      <a:pt x="43" y="132"/>
                    </a:lnTo>
                    <a:lnTo>
                      <a:pt x="89" y="98"/>
                    </a:lnTo>
                    <a:lnTo>
                      <a:pt x="138" y="69"/>
                    </a:lnTo>
                    <a:lnTo>
                      <a:pt x="190" y="43"/>
                    </a:lnTo>
                    <a:lnTo>
                      <a:pt x="243" y="24"/>
                    </a:lnTo>
                    <a:lnTo>
                      <a:pt x="298" y="11"/>
                    </a:lnTo>
                    <a:lnTo>
                      <a:pt x="355" y="2"/>
                    </a:lnTo>
                    <a:lnTo>
                      <a:pt x="4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113">
              <a:extLst>
                <a:ext uri="{FF2B5EF4-FFF2-40B4-BE49-F238E27FC236}">
                  <a16:creationId xmlns:a16="http://schemas.microsoft.com/office/drawing/2014/main" id="{DBE36A77-F8DA-7FFE-F8A4-C00DF66AC5D2}"/>
                </a:ext>
              </a:extLst>
            </p:cNvPr>
            <p:cNvGrpSpPr/>
            <p:nvPr/>
          </p:nvGrpSpPr>
          <p:grpSpPr>
            <a:xfrm rot="21179491" flipH="1">
              <a:off x="2882358" y="2681087"/>
              <a:ext cx="387673" cy="387677"/>
              <a:chOff x="5795616" y="1362830"/>
              <a:chExt cx="1227077" cy="1227077"/>
            </a:xfrm>
            <a:solidFill>
              <a:schemeClr val="tx1">
                <a:lumMod val="75000"/>
                <a:lumOff val="25000"/>
              </a:schemeClr>
            </a:solidFill>
          </p:grpSpPr>
          <p:grpSp>
            <p:nvGrpSpPr>
              <p:cNvPr id="189" name="Group 188">
                <a:extLst>
                  <a:ext uri="{FF2B5EF4-FFF2-40B4-BE49-F238E27FC236}">
                    <a16:creationId xmlns:a16="http://schemas.microsoft.com/office/drawing/2014/main" id="{CB56A700-A777-53FC-87BD-6D12998F4CA3}"/>
                  </a:ext>
                </a:extLst>
              </p:cNvPr>
              <p:cNvGrpSpPr/>
              <p:nvPr/>
            </p:nvGrpSpPr>
            <p:grpSpPr>
              <a:xfrm>
                <a:off x="5795616" y="1362830"/>
                <a:ext cx="1227077" cy="1227077"/>
                <a:chOff x="5795616" y="1362830"/>
                <a:chExt cx="1227077" cy="1227077"/>
              </a:xfrm>
              <a:grpFill/>
            </p:grpSpPr>
            <p:grpSp>
              <p:nvGrpSpPr>
                <p:cNvPr id="195" name="Group 194">
                  <a:extLst>
                    <a:ext uri="{FF2B5EF4-FFF2-40B4-BE49-F238E27FC236}">
                      <a16:creationId xmlns:a16="http://schemas.microsoft.com/office/drawing/2014/main" id="{C94F57D7-7A42-6A06-7A57-352FB8D0D934}"/>
                    </a:ext>
                  </a:extLst>
                </p:cNvPr>
                <p:cNvGrpSpPr/>
                <p:nvPr/>
              </p:nvGrpSpPr>
              <p:grpSpPr>
                <a:xfrm>
                  <a:off x="5795616" y="1362830"/>
                  <a:ext cx="1227077" cy="1227077"/>
                  <a:chOff x="4748214" y="4240214"/>
                  <a:chExt cx="444500" cy="444500"/>
                </a:xfrm>
                <a:grpFill/>
              </p:grpSpPr>
              <p:sp>
                <p:nvSpPr>
                  <p:cNvPr id="197" name="Rectangle 1569">
                    <a:extLst>
                      <a:ext uri="{FF2B5EF4-FFF2-40B4-BE49-F238E27FC236}">
                        <a16:creationId xmlns:a16="http://schemas.microsoft.com/office/drawing/2014/main" id="{81BA94CE-771D-24AE-E310-1F4BAB91C6D7}"/>
                      </a:ext>
                    </a:extLst>
                  </p:cNvPr>
                  <p:cNvSpPr>
                    <a:spLocks noChangeArrowheads="1"/>
                  </p:cNvSpPr>
                  <p:nvPr/>
                </p:nvSpPr>
                <p:spPr bwMode="auto">
                  <a:xfrm>
                    <a:off x="5145089" y="4437064"/>
                    <a:ext cx="47625" cy="49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8" name="Freeform 1570">
                    <a:extLst>
                      <a:ext uri="{FF2B5EF4-FFF2-40B4-BE49-F238E27FC236}">
                        <a16:creationId xmlns:a16="http://schemas.microsoft.com/office/drawing/2014/main" id="{24E544CC-1395-A89A-75ED-FC562A54C4E0}"/>
                      </a:ext>
                    </a:extLst>
                  </p:cNvPr>
                  <p:cNvSpPr>
                    <a:spLocks/>
                  </p:cNvSpPr>
                  <p:nvPr/>
                </p:nvSpPr>
                <p:spPr bwMode="auto">
                  <a:xfrm>
                    <a:off x="5089526" y="4445001"/>
                    <a:ext cx="47625" cy="41275"/>
                  </a:xfrm>
                  <a:custGeom>
                    <a:avLst/>
                    <a:gdLst>
                      <a:gd name="T0" fmla="*/ 30 w 30"/>
                      <a:gd name="T1" fmla="*/ 16 h 26"/>
                      <a:gd name="T2" fmla="*/ 16 w 30"/>
                      <a:gd name="T3" fmla="*/ 16 h 26"/>
                      <a:gd name="T4" fmla="*/ 16 w 30"/>
                      <a:gd name="T5" fmla="*/ 26 h 26"/>
                      <a:gd name="T6" fmla="*/ 0 w 30"/>
                      <a:gd name="T7" fmla="*/ 13 h 26"/>
                      <a:gd name="T8" fmla="*/ 16 w 30"/>
                      <a:gd name="T9" fmla="*/ 0 h 26"/>
                      <a:gd name="T10" fmla="*/ 16 w 30"/>
                      <a:gd name="T11" fmla="*/ 8 h 26"/>
                      <a:gd name="T12" fmla="*/ 30 w 30"/>
                      <a:gd name="T13" fmla="*/ 8 h 26"/>
                      <a:gd name="T14" fmla="*/ 30 w 30"/>
                      <a:gd name="T15" fmla="*/ 1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6">
                        <a:moveTo>
                          <a:pt x="30" y="16"/>
                        </a:moveTo>
                        <a:lnTo>
                          <a:pt x="16" y="16"/>
                        </a:lnTo>
                        <a:lnTo>
                          <a:pt x="16" y="26"/>
                        </a:lnTo>
                        <a:lnTo>
                          <a:pt x="0" y="13"/>
                        </a:lnTo>
                        <a:lnTo>
                          <a:pt x="16" y="0"/>
                        </a:lnTo>
                        <a:lnTo>
                          <a:pt x="16" y="8"/>
                        </a:lnTo>
                        <a:lnTo>
                          <a:pt x="30" y="8"/>
                        </a:lnTo>
                        <a:lnTo>
                          <a:pt x="30" y="1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9" name="Freeform 1573">
                    <a:extLst>
                      <a:ext uri="{FF2B5EF4-FFF2-40B4-BE49-F238E27FC236}">
                        <a16:creationId xmlns:a16="http://schemas.microsoft.com/office/drawing/2014/main" id="{CE09186B-78BC-D032-E7BE-C6FF079FDE6A}"/>
                      </a:ext>
                    </a:extLst>
                  </p:cNvPr>
                  <p:cNvSpPr>
                    <a:spLocks/>
                  </p:cNvSpPr>
                  <p:nvPr/>
                </p:nvSpPr>
                <p:spPr bwMode="auto">
                  <a:xfrm>
                    <a:off x="4949826" y="4579939"/>
                    <a:ext cx="41275" cy="47625"/>
                  </a:xfrm>
                  <a:custGeom>
                    <a:avLst/>
                    <a:gdLst>
                      <a:gd name="T0" fmla="*/ 26 w 26"/>
                      <a:gd name="T1" fmla="*/ 17 h 30"/>
                      <a:gd name="T2" fmla="*/ 17 w 26"/>
                      <a:gd name="T3" fmla="*/ 17 h 30"/>
                      <a:gd name="T4" fmla="*/ 17 w 26"/>
                      <a:gd name="T5" fmla="*/ 30 h 30"/>
                      <a:gd name="T6" fmla="*/ 9 w 26"/>
                      <a:gd name="T7" fmla="*/ 30 h 30"/>
                      <a:gd name="T8" fmla="*/ 9 w 26"/>
                      <a:gd name="T9" fmla="*/ 17 h 30"/>
                      <a:gd name="T10" fmla="*/ 0 w 26"/>
                      <a:gd name="T11" fmla="*/ 17 h 30"/>
                      <a:gd name="T12" fmla="*/ 13 w 26"/>
                      <a:gd name="T13" fmla="*/ 0 h 30"/>
                      <a:gd name="T14" fmla="*/ 26 w 26"/>
                      <a:gd name="T15" fmla="*/ 17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0">
                        <a:moveTo>
                          <a:pt x="26" y="17"/>
                        </a:moveTo>
                        <a:lnTo>
                          <a:pt x="17" y="17"/>
                        </a:lnTo>
                        <a:lnTo>
                          <a:pt x="17" y="30"/>
                        </a:lnTo>
                        <a:lnTo>
                          <a:pt x="9" y="30"/>
                        </a:lnTo>
                        <a:lnTo>
                          <a:pt x="9" y="17"/>
                        </a:lnTo>
                        <a:lnTo>
                          <a:pt x="0" y="17"/>
                        </a:lnTo>
                        <a:lnTo>
                          <a:pt x="13" y="0"/>
                        </a:lnTo>
                        <a:lnTo>
                          <a:pt x="26"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1574">
                    <a:extLst>
                      <a:ext uri="{FF2B5EF4-FFF2-40B4-BE49-F238E27FC236}">
                        <a16:creationId xmlns:a16="http://schemas.microsoft.com/office/drawing/2014/main" id="{C40F56F8-8F10-5F6F-1854-9EBD7D7912EA}"/>
                      </a:ext>
                    </a:extLst>
                  </p:cNvPr>
                  <p:cNvSpPr>
                    <a:spLocks/>
                  </p:cNvSpPr>
                  <p:nvPr/>
                </p:nvSpPr>
                <p:spPr bwMode="auto">
                  <a:xfrm>
                    <a:off x="4949826" y="4297364"/>
                    <a:ext cx="41275" cy="49213"/>
                  </a:xfrm>
                  <a:custGeom>
                    <a:avLst/>
                    <a:gdLst>
                      <a:gd name="T0" fmla="*/ 9 w 26"/>
                      <a:gd name="T1" fmla="*/ 0 h 31"/>
                      <a:gd name="T2" fmla="*/ 17 w 26"/>
                      <a:gd name="T3" fmla="*/ 0 h 31"/>
                      <a:gd name="T4" fmla="*/ 17 w 26"/>
                      <a:gd name="T5" fmla="*/ 13 h 31"/>
                      <a:gd name="T6" fmla="*/ 26 w 26"/>
                      <a:gd name="T7" fmla="*/ 13 h 31"/>
                      <a:gd name="T8" fmla="*/ 13 w 26"/>
                      <a:gd name="T9" fmla="*/ 31 h 31"/>
                      <a:gd name="T10" fmla="*/ 0 w 26"/>
                      <a:gd name="T11" fmla="*/ 13 h 31"/>
                      <a:gd name="T12" fmla="*/ 9 w 26"/>
                      <a:gd name="T13" fmla="*/ 13 h 31"/>
                      <a:gd name="T14" fmla="*/ 9 w 26"/>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1">
                        <a:moveTo>
                          <a:pt x="9" y="0"/>
                        </a:moveTo>
                        <a:lnTo>
                          <a:pt x="17" y="0"/>
                        </a:lnTo>
                        <a:lnTo>
                          <a:pt x="17" y="13"/>
                        </a:lnTo>
                        <a:lnTo>
                          <a:pt x="26" y="13"/>
                        </a:lnTo>
                        <a:lnTo>
                          <a:pt x="13" y="31"/>
                        </a:lnTo>
                        <a:lnTo>
                          <a:pt x="0" y="13"/>
                        </a:lnTo>
                        <a:lnTo>
                          <a:pt x="9" y="13"/>
                        </a:lnTo>
                        <a:lnTo>
                          <a:pt x="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1" name="Rectangle 1576">
                    <a:extLst>
                      <a:ext uri="{FF2B5EF4-FFF2-40B4-BE49-F238E27FC236}">
                        <a16:creationId xmlns:a16="http://schemas.microsoft.com/office/drawing/2014/main" id="{94E60FCA-9B3B-28FF-D65D-61B46970E4AA}"/>
                      </a:ext>
                    </a:extLst>
                  </p:cNvPr>
                  <p:cNvSpPr>
                    <a:spLocks noChangeArrowheads="1"/>
                  </p:cNvSpPr>
                  <p:nvPr/>
                </p:nvSpPr>
                <p:spPr bwMode="auto">
                  <a:xfrm>
                    <a:off x="4948239" y="4637089"/>
                    <a:ext cx="44450" cy="476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2" name="Rectangle 1577">
                    <a:extLst>
                      <a:ext uri="{FF2B5EF4-FFF2-40B4-BE49-F238E27FC236}">
                        <a16:creationId xmlns:a16="http://schemas.microsoft.com/office/drawing/2014/main" id="{3771CEDD-EABE-898E-79F5-0674D4276AF3}"/>
                      </a:ext>
                    </a:extLst>
                  </p:cNvPr>
                  <p:cNvSpPr>
                    <a:spLocks noChangeArrowheads="1"/>
                  </p:cNvSpPr>
                  <p:nvPr/>
                </p:nvSpPr>
                <p:spPr bwMode="auto">
                  <a:xfrm>
                    <a:off x="4948239" y="4240214"/>
                    <a:ext cx="44450" cy="49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3" name="Freeform 1580">
                    <a:extLst>
                      <a:ext uri="{FF2B5EF4-FFF2-40B4-BE49-F238E27FC236}">
                        <a16:creationId xmlns:a16="http://schemas.microsoft.com/office/drawing/2014/main" id="{388BF693-DE33-32DD-B3FF-A47C5BB1FD6C}"/>
                      </a:ext>
                    </a:extLst>
                  </p:cNvPr>
                  <p:cNvSpPr>
                    <a:spLocks/>
                  </p:cNvSpPr>
                  <p:nvPr/>
                </p:nvSpPr>
                <p:spPr bwMode="auto">
                  <a:xfrm>
                    <a:off x="4803776" y="4440239"/>
                    <a:ext cx="47625" cy="41275"/>
                  </a:xfrm>
                  <a:custGeom>
                    <a:avLst/>
                    <a:gdLst>
                      <a:gd name="T0" fmla="*/ 0 w 30"/>
                      <a:gd name="T1" fmla="*/ 8 h 26"/>
                      <a:gd name="T2" fmla="*/ 14 w 30"/>
                      <a:gd name="T3" fmla="*/ 8 h 26"/>
                      <a:gd name="T4" fmla="*/ 14 w 30"/>
                      <a:gd name="T5" fmla="*/ 0 h 26"/>
                      <a:gd name="T6" fmla="*/ 30 w 30"/>
                      <a:gd name="T7" fmla="*/ 13 h 26"/>
                      <a:gd name="T8" fmla="*/ 14 w 30"/>
                      <a:gd name="T9" fmla="*/ 26 h 26"/>
                      <a:gd name="T10" fmla="*/ 14 w 30"/>
                      <a:gd name="T11" fmla="*/ 17 h 26"/>
                      <a:gd name="T12" fmla="*/ 0 w 30"/>
                      <a:gd name="T13" fmla="*/ 17 h 26"/>
                      <a:gd name="T14" fmla="*/ 0 w 30"/>
                      <a:gd name="T15" fmla="*/ 8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6">
                        <a:moveTo>
                          <a:pt x="0" y="8"/>
                        </a:moveTo>
                        <a:lnTo>
                          <a:pt x="14" y="8"/>
                        </a:lnTo>
                        <a:lnTo>
                          <a:pt x="14" y="0"/>
                        </a:lnTo>
                        <a:lnTo>
                          <a:pt x="30" y="13"/>
                        </a:lnTo>
                        <a:lnTo>
                          <a:pt x="14" y="26"/>
                        </a:lnTo>
                        <a:lnTo>
                          <a:pt x="14" y="17"/>
                        </a:lnTo>
                        <a:lnTo>
                          <a:pt x="0" y="17"/>
                        </a:lnTo>
                        <a:lnTo>
                          <a:pt x="0" y="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Rectangle 1581">
                    <a:extLst>
                      <a:ext uri="{FF2B5EF4-FFF2-40B4-BE49-F238E27FC236}">
                        <a16:creationId xmlns:a16="http://schemas.microsoft.com/office/drawing/2014/main" id="{76B5203F-979D-7E71-6DC7-F38BE9B4B85D}"/>
                      </a:ext>
                    </a:extLst>
                  </p:cNvPr>
                  <p:cNvSpPr>
                    <a:spLocks noChangeArrowheads="1"/>
                  </p:cNvSpPr>
                  <p:nvPr/>
                </p:nvSpPr>
                <p:spPr bwMode="auto">
                  <a:xfrm>
                    <a:off x="4748214" y="4437064"/>
                    <a:ext cx="47625" cy="49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96" name="Freeform 195">
                  <a:extLst>
                    <a:ext uri="{FF2B5EF4-FFF2-40B4-BE49-F238E27FC236}">
                      <a16:creationId xmlns:a16="http://schemas.microsoft.com/office/drawing/2014/main" id="{CA79461E-2B05-D029-38F1-BF09D1A4AEEB}"/>
                    </a:ext>
                  </a:extLst>
                </p:cNvPr>
                <p:cNvSpPr/>
                <p:nvPr/>
              </p:nvSpPr>
              <p:spPr>
                <a:xfrm>
                  <a:off x="5847303" y="1410693"/>
                  <a:ext cx="1121929" cy="1122584"/>
                </a:xfrm>
                <a:custGeom>
                  <a:avLst/>
                  <a:gdLst>
                    <a:gd name="connsiteX0" fmla="*/ 863514 w 903988"/>
                    <a:gd name="connsiteY0" fmla="*/ 541534 h 904516"/>
                    <a:gd name="connsiteX1" fmla="*/ 903988 w 903988"/>
                    <a:gd name="connsiteY1" fmla="*/ 541534 h 904516"/>
                    <a:gd name="connsiteX2" fmla="*/ 885263 w 903988"/>
                    <a:gd name="connsiteY2" fmla="*/ 610854 h 904516"/>
                    <a:gd name="connsiteX3" fmla="*/ 544954 w 903988"/>
                    <a:gd name="connsiteY3" fmla="*/ 904145 h 904516"/>
                    <a:gd name="connsiteX4" fmla="*/ 541270 w 903988"/>
                    <a:gd name="connsiteY4" fmla="*/ 904516 h 904516"/>
                    <a:gd name="connsiteX5" fmla="*/ 541270 w 903988"/>
                    <a:gd name="connsiteY5" fmla="*/ 864521 h 904516"/>
                    <a:gd name="connsiteX6" fmla="*/ 616311 w 903988"/>
                    <a:gd name="connsiteY6" fmla="*/ 841227 h 904516"/>
                    <a:gd name="connsiteX7" fmla="*/ 855159 w 903988"/>
                    <a:gd name="connsiteY7" fmla="*/ 577791 h 904516"/>
                    <a:gd name="connsiteX8" fmla="*/ 0 w 903988"/>
                    <a:gd name="connsiteY8" fmla="*/ 541534 h 904516"/>
                    <a:gd name="connsiteX9" fmla="*/ 40474 w 903988"/>
                    <a:gd name="connsiteY9" fmla="*/ 541534 h 904516"/>
                    <a:gd name="connsiteX10" fmla="*/ 48830 w 903988"/>
                    <a:gd name="connsiteY10" fmla="*/ 577791 h 904516"/>
                    <a:gd name="connsiteX11" fmla="*/ 287677 w 903988"/>
                    <a:gd name="connsiteY11" fmla="*/ 841227 h 904516"/>
                    <a:gd name="connsiteX12" fmla="*/ 362718 w 903988"/>
                    <a:gd name="connsiteY12" fmla="*/ 864521 h 904516"/>
                    <a:gd name="connsiteX13" fmla="*/ 362718 w 903988"/>
                    <a:gd name="connsiteY13" fmla="*/ 904516 h 904516"/>
                    <a:gd name="connsiteX14" fmla="*/ 359035 w 903988"/>
                    <a:gd name="connsiteY14" fmla="*/ 904145 h 904516"/>
                    <a:gd name="connsiteX15" fmla="*/ 18725 w 903988"/>
                    <a:gd name="connsiteY15" fmla="*/ 610854 h 904516"/>
                    <a:gd name="connsiteX16" fmla="*/ 541270 w 903988"/>
                    <a:gd name="connsiteY16" fmla="*/ 0 h 904516"/>
                    <a:gd name="connsiteX17" fmla="*/ 544954 w 903988"/>
                    <a:gd name="connsiteY17" fmla="*/ 371 h 904516"/>
                    <a:gd name="connsiteX18" fmla="*/ 885263 w 903988"/>
                    <a:gd name="connsiteY18" fmla="*/ 293662 h 904516"/>
                    <a:gd name="connsiteX19" fmla="*/ 903988 w 903988"/>
                    <a:gd name="connsiteY19" fmla="*/ 362982 h 904516"/>
                    <a:gd name="connsiteX20" fmla="*/ 863514 w 903988"/>
                    <a:gd name="connsiteY20" fmla="*/ 362982 h 904516"/>
                    <a:gd name="connsiteX21" fmla="*/ 855159 w 903988"/>
                    <a:gd name="connsiteY21" fmla="*/ 326726 h 904516"/>
                    <a:gd name="connsiteX22" fmla="*/ 616311 w 903988"/>
                    <a:gd name="connsiteY22" fmla="*/ 63289 h 904516"/>
                    <a:gd name="connsiteX23" fmla="*/ 541270 w 903988"/>
                    <a:gd name="connsiteY23" fmla="*/ 39995 h 904516"/>
                    <a:gd name="connsiteX24" fmla="*/ 362718 w 903988"/>
                    <a:gd name="connsiteY24" fmla="*/ 0 h 904516"/>
                    <a:gd name="connsiteX25" fmla="*/ 362718 w 903988"/>
                    <a:gd name="connsiteY25" fmla="*/ 39995 h 904516"/>
                    <a:gd name="connsiteX26" fmla="*/ 287677 w 903988"/>
                    <a:gd name="connsiteY26" fmla="*/ 63289 h 904516"/>
                    <a:gd name="connsiteX27" fmla="*/ 48830 w 903988"/>
                    <a:gd name="connsiteY27" fmla="*/ 326726 h 904516"/>
                    <a:gd name="connsiteX28" fmla="*/ 40474 w 903988"/>
                    <a:gd name="connsiteY28" fmla="*/ 362982 h 904516"/>
                    <a:gd name="connsiteX29" fmla="*/ 0 w 903988"/>
                    <a:gd name="connsiteY29" fmla="*/ 362982 h 904516"/>
                    <a:gd name="connsiteX30" fmla="*/ 18725 w 903988"/>
                    <a:gd name="connsiteY30" fmla="*/ 293662 h 904516"/>
                    <a:gd name="connsiteX31" fmla="*/ 359035 w 903988"/>
                    <a:gd name="connsiteY31" fmla="*/ 371 h 90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03988" h="904516">
                      <a:moveTo>
                        <a:pt x="863514" y="541534"/>
                      </a:moveTo>
                      <a:lnTo>
                        <a:pt x="903988" y="541534"/>
                      </a:lnTo>
                      <a:lnTo>
                        <a:pt x="885263" y="610854"/>
                      </a:lnTo>
                      <a:cubicBezTo>
                        <a:pt x="830942" y="759213"/>
                        <a:pt x="702594" y="871887"/>
                        <a:pt x="544954" y="904145"/>
                      </a:cubicBezTo>
                      <a:lnTo>
                        <a:pt x="541270" y="904516"/>
                      </a:lnTo>
                      <a:lnTo>
                        <a:pt x="541270" y="864521"/>
                      </a:lnTo>
                      <a:lnTo>
                        <a:pt x="616311" y="841227"/>
                      </a:lnTo>
                      <a:cubicBezTo>
                        <a:pt x="729946" y="793164"/>
                        <a:pt x="818156" y="696757"/>
                        <a:pt x="855159" y="577791"/>
                      </a:cubicBezTo>
                      <a:close/>
                      <a:moveTo>
                        <a:pt x="0" y="541534"/>
                      </a:moveTo>
                      <a:lnTo>
                        <a:pt x="40474" y="541534"/>
                      </a:lnTo>
                      <a:lnTo>
                        <a:pt x="48830" y="577791"/>
                      </a:lnTo>
                      <a:cubicBezTo>
                        <a:pt x="85833" y="696757"/>
                        <a:pt x="174042" y="793164"/>
                        <a:pt x="287677" y="841227"/>
                      </a:cubicBezTo>
                      <a:lnTo>
                        <a:pt x="362718" y="864521"/>
                      </a:lnTo>
                      <a:lnTo>
                        <a:pt x="362718" y="904516"/>
                      </a:lnTo>
                      <a:lnTo>
                        <a:pt x="359035" y="904145"/>
                      </a:lnTo>
                      <a:cubicBezTo>
                        <a:pt x="201394" y="871887"/>
                        <a:pt x="73047" y="759213"/>
                        <a:pt x="18725" y="610854"/>
                      </a:cubicBezTo>
                      <a:close/>
                      <a:moveTo>
                        <a:pt x="541270" y="0"/>
                      </a:moveTo>
                      <a:lnTo>
                        <a:pt x="544954" y="371"/>
                      </a:lnTo>
                      <a:cubicBezTo>
                        <a:pt x="702594" y="32629"/>
                        <a:pt x="830942" y="145304"/>
                        <a:pt x="885263" y="293662"/>
                      </a:cubicBezTo>
                      <a:lnTo>
                        <a:pt x="903988" y="362982"/>
                      </a:lnTo>
                      <a:lnTo>
                        <a:pt x="863514" y="362982"/>
                      </a:lnTo>
                      <a:lnTo>
                        <a:pt x="855159" y="326726"/>
                      </a:lnTo>
                      <a:cubicBezTo>
                        <a:pt x="818156" y="207759"/>
                        <a:pt x="729946" y="111353"/>
                        <a:pt x="616311" y="63289"/>
                      </a:cubicBezTo>
                      <a:lnTo>
                        <a:pt x="541270" y="39995"/>
                      </a:lnTo>
                      <a:close/>
                      <a:moveTo>
                        <a:pt x="362718" y="0"/>
                      </a:moveTo>
                      <a:lnTo>
                        <a:pt x="362718" y="39995"/>
                      </a:lnTo>
                      <a:lnTo>
                        <a:pt x="287677" y="63289"/>
                      </a:lnTo>
                      <a:cubicBezTo>
                        <a:pt x="174042" y="111353"/>
                        <a:pt x="85833" y="207759"/>
                        <a:pt x="48830" y="326726"/>
                      </a:cubicBezTo>
                      <a:lnTo>
                        <a:pt x="40474" y="362982"/>
                      </a:lnTo>
                      <a:lnTo>
                        <a:pt x="0" y="362982"/>
                      </a:lnTo>
                      <a:lnTo>
                        <a:pt x="18725" y="293662"/>
                      </a:lnTo>
                      <a:cubicBezTo>
                        <a:pt x="73047" y="145304"/>
                        <a:pt x="201394" y="32629"/>
                        <a:pt x="359035" y="371"/>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90" name="Group 189">
                <a:extLst>
                  <a:ext uri="{FF2B5EF4-FFF2-40B4-BE49-F238E27FC236}">
                    <a16:creationId xmlns:a16="http://schemas.microsoft.com/office/drawing/2014/main" id="{ABDFF10C-22D2-3266-CFE2-11BF84D6BDFC}"/>
                  </a:ext>
                </a:extLst>
              </p:cNvPr>
              <p:cNvGrpSpPr/>
              <p:nvPr/>
            </p:nvGrpSpPr>
            <p:grpSpPr>
              <a:xfrm>
                <a:off x="6117521" y="1697345"/>
                <a:ext cx="584971" cy="547728"/>
                <a:chOff x="6117521" y="1697345"/>
                <a:chExt cx="584971" cy="547728"/>
              </a:xfrm>
              <a:grpFill/>
            </p:grpSpPr>
            <p:sp>
              <p:nvSpPr>
                <p:cNvPr id="191" name="Oval 190">
                  <a:extLst>
                    <a:ext uri="{FF2B5EF4-FFF2-40B4-BE49-F238E27FC236}">
                      <a16:creationId xmlns:a16="http://schemas.microsoft.com/office/drawing/2014/main" id="{6696D8AF-950F-8F71-0554-6D0AB9494200}"/>
                    </a:ext>
                  </a:extLst>
                </p:cNvPr>
                <p:cNvSpPr/>
                <p:nvPr/>
              </p:nvSpPr>
              <p:spPr>
                <a:xfrm>
                  <a:off x="6117521" y="1697345"/>
                  <a:ext cx="584971" cy="25384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a:extLst>
                    <a:ext uri="{FF2B5EF4-FFF2-40B4-BE49-F238E27FC236}">
                      <a16:creationId xmlns:a16="http://schemas.microsoft.com/office/drawing/2014/main" id="{AE419526-76FA-0E10-7063-5B8283EC8D1F}"/>
                    </a:ext>
                  </a:extLst>
                </p:cNvPr>
                <p:cNvSpPr/>
                <p:nvPr/>
              </p:nvSpPr>
              <p:spPr>
                <a:xfrm>
                  <a:off x="6231741" y="1708333"/>
                  <a:ext cx="356530" cy="157823"/>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862">
                  <a:extLst>
                    <a:ext uri="{FF2B5EF4-FFF2-40B4-BE49-F238E27FC236}">
                      <a16:creationId xmlns:a16="http://schemas.microsoft.com/office/drawing/2014/main" id="{65E89F2B-583B-51AF-FA34-79968A2DCD9E}"/>
                    </a:ext>
                  </a:extLst>
                </p:cNvPr>
                <p:cNvSpPr/>
                <p:nvPr/>
              </p:nvSpPr>
              <p:spPr>
                <a:xfrm>
                  <a:off x="6121538" y="1913643"/>
                  <a:ext cx="576936" cy="184594"/>
                </a:xfrm>
                <a:custGeom>
                  <a:avLst/>
                  <a:gdLst>
                    <a:gd name="connsiteX0" fmla="*/ 0 w 575857"/>
                    <a:gd name="connsiteY0" fmla="*/ 0 h 185446"/>
                    <a:gd name="connsiteX1" fmla="*/ 575857 w 575857"/>
                    <a:gd name="connsiteY1" fmla="*/ 0 h 185446"/>
                    <a:gd name="connsiteX2" fmla="*/ 575857 w 575857"/>
                    <a:gd name="connsiteY2" fmla="*/ 185446 h 185446"/>
                    <a:gd name="connsiteX3" fmla="*/ 0 w 575857"/>
                    <a:gd name="connsiteY3" fmla="*/ 185446 h 185446"/>
                    <a:gd name="connsiteX4" fmla="*/ 0 w 575857"/>
                    <a:gd name="connsiteY4" fmla="*/ 0 h 185446"/>
                    <a:gd name="connsiteX0" fmla="*/ 0 w 575857"/>
                    <a:gd name="connsiteY0" fmla="*/ 0 h 185446"/>
                    <a:gd name="connsiteX1" fmla="*/ 575857 w 575857"/>
                    <a:gd name="connsiteY1" fmla="*/ 0 h 185446"/>
                    <a:gd name="connsiteX2" fmla="*/ 575857 w 575857"/>
                    <a:gd name="connsiteY2" fmla="*/ 185446 h 185446"/>
                    <a:gd name="connsiteX3" fmla="*/ 11907 w 575857"/>
                    <a:gd name="connsiteY3" fmla="*/ 118771 h 185446"/>
                    <a:gd name="connsiteX4" fmla="*/ 0 w 575857"/>
                    <a:gd name="connsiteY4" fmla="*/ 0 h 185446"/>
                    <a:gd name="connsiteX0" fmla="*/ 0 w 575857"/>
                    <a:gd name="connsiteY0" fmla="*/ 0 h 118771"/>
                    <a:gd name="connsiteX1" fmla="*/ 575857 w 575857"/>
                    <a:gd name="connsiteY1" fmla="*/ 0 h 118771"/>
                    <a:gd name="connsiteX2" fmla="*/ 573476 w 575857"/>
                    <a:gd name="connsiteY2" fmla="*/ 109246 h 118771"/>
                    <a:gd name="connsiteX3" fmla="*/ 11907 w 575857"/>
                    <a:gd name="connsiteY3" fmla="*/ 118771 h 118771"/>
                    <a:gd name="connsiteX4" fmla="*/ 0 w 575857"/>
                    <a:gd name="connsiteY4" fmla="*/ 0 h 118771"/>
                    <a:gd name="connsiteX0" fmla="*/ 0 w 575857"/>
                    <a:gd name="connsiteY0" fmla="*/ 0 h 190781"/>
                    <a:gd name="connsiteX1" fmla="*/ 575857 w 575857"/>
                    <a:gd name="connsiteY1" fmla="*/ 0 h 190781"/>
                    <a:gd name="connsiteX2" fmla="*/ 573476 w 575857"/>
                    <a:gd name="connsiteY2" fmla="*/ 109246 h 190781"/>
                    <a:gd name="connsiteX3" fmla="*/ 11907 w 575857"/>
                    <a:gd name="connsiteY3" fmla="*/ 118771 h 190781"/>
                    <a:gd name="connsiteX4" fmla="*/ 0 w 575857"/>
                    <a:gd name="connsiteY4" fmla="*/ 0 h 190781"/>
                    <a:gd name="connsiteX0" fmla="*/ 0 w 576086"/>
                    <a:gd name="connsiteY0" fmla="*/ 0 h 190781"/>
                    <a:gd name="connsiteX1" fmla="*/ 575857 w 576086"/>
                    <a:gd name="connsiteY1" fmla="*/ 0 h 190781"/>
                    <a:gd name="connsiteX2" fmla="*/ 575857 w 576086"/>
                    <a:gd name="connsiteY2" fmla="*/ 109246 h 190781"/>
                    <a:gd name="connsiteX3" fmla="*/ 11907 w 576086"/>
                    <a:gd name="connsiteY3" fmla="*/ 118771 h 190781"/>
                    <a:gd name="connsiteX4" fmla="*/ 0 w 576086"/>
                    <a:gd name="connsiteY4" fmla="*/ 0 h 190781"/>
                    <a:gd name="connsiteX0" fmla="*/ 0 w 576086"/>
                    <a:gd name="connsiteY0" fmla="*/ 0 h 192896"/>
                    <a:gd name="connsiteX1" fmla="*/ 575857 w 576086"/>
                    <a:gd name="connsiteY1" fmla="*/ 0 h 192896"/>
                    <a:gd name="connsiteX2" fmla="*/ 575857 w 576086"/>
                    <a:gd name="connsiteY2" fmla="*/ 109246 h 192896"/>
                    <a:gd name="connsiteX3" fmla="*/ 11907 w 576086"/>
                    <a:gd name="connsiteY3" fmla="*/ 118771 h 192896"/>
                    <a:gd name="connsiteX4" fmla="*/ 0 w 576086"/>
                    <a:gd name="connsiteY4" fmla="*/ 0 h 192896"/>
                    <a:gd name="connsiteX0" fmla="*/ 0 w 576086"/>
                    <a:gd name="connsiteY0" fmla="*/ 0 h 201138"/>
                    <a:gd name="connsiteX1" fmla="*/ 575857 w 576086"/>
                    <a:gd name="connsiteY1" fmla="*/ 0 h 201138"/>
                    <a:gd name="connsiteX2" fmla="*/ 575857 w 576086"/>
                    <a:gd name="connsiteY2" fmla="*/ 109246 h 201138"/>
                    <a:gd name="connsiteX3" fmla="*/ 11907 w 576086"/>
                    <a:gd name="connsiteY3" fmla="*/ 118771 h 201138"/>
                    <a:gd name="connsiteX4" fmla="*/ 0 w 576086"/>
                    <a:gd name="connsiteY4" fmla="*/ 0 h 201138"/>
                    <a:gd name="connsiteX0" fmla="*/ 16668 w 564179"/>
                    <a:gd name="connsiteY0" fmla="*/ 26194 h 201138"/>
                    <a:gd name="connsiteX1" fmla="*/ 563950 w 564179"/>
                    <a:gd name="connsiteY1" fmla="*/ 0 h 201138"/>
                    <a:gd name="connsiteX2" fmla="*/ 563950 w 564179"/>
                    <a:gd name="connsiteY2" fmla="*/ 109246 h 201138"/>
                    <a:gd name="connsiteX3" fmla="*/ 0 w 564179"/>
                    <a:gd name="connsiteY3" fmla="*/ 118771 h 201138"/>
                    <a:gd name="connsiteX4" fmla="*/ 16668 w 564179"/>
                    <a:gd name="connsiteY4" fmla="*/ 26194 h 201138"/>
                    <a:gd name="connsiteX0" fmla="*/ 19049 w 564179"/>
                    <a:gd name="connsiteY0" fmla="*/ 14288 h 201138"/>
                    <a:gd name="connsiteX1" fmla="*/ 563950 w 564179"/>
                    <a:gd name="connsiteY1" fmla="*/ 0 h 201138"/>
                    <a:gd name="connsiteX2" fmla="*/ 563950 w 564179"/>
                    <a:gd name="connsiteY2" fmla="*/ 109246 h 201138"/>
                    <a:gd name="connsiteX3" fmla="*/ 0 w 564179"/>
                    <a:gd name="connsiteY3" fmla="*/ 118771 h 201138"/>
                    <a:gd name="connsiteX4" fmla="*/ 19049 w 564179"/>
                    <a:gd name="connsiteY4" fmla="*/ 14288 h 201138"/>
                    <a:gd name="connsiteX0" fmla="*/ 19049 w 564179"/>
                    <a:gd name="connsiteY0" fmla="*/ 14288 h 201138"/>
                    <a:gd name="connsiteX1" fmla="*/ 563950 w 564179"/>
                    <a:gd name="connsiteY1" fmla="*/ 0 h 201138"/>
                    <a:gd name="connsiteX2" fmla="*/ 563950 w 564179"/>
                    <a:gd name="connsiteY2" fmla="*/ 109246 h 201138"/>
                    <a:gd name="connsiteX3" fmla="*/ 0 w 564179"/>
                    <a:gd name="connsiteY3" fmla="*/ 118771 h 201138"/>
                    <a:gd name="connsiteX4" fmla="*/ 19049 w 564179"/>
                    <a:gd name="connsiteY4" fmla="*/ 14288 h 201138"/>
                    <a:gd name="connsiteX0" fmla="*/ 19049 w 563968"/>
                    <a:gd name="connsiteY0" fmla="*/ 0 h 186850"/>
                    <a:gd name="connsiteX1" fmla="*/ 540138 w 563968"/>
                    <a:gd name="connsiteY1" fmla="*/ 2381 h 186850"/>
                    <a:gd name="connsiteX2" fmla="*/ 563950 w 563968"/>
                    <a:gd name="connsiteY2" fmla="*/ 94958 h 186850"/>
                    <a:gd name="connsiteX3" fmla="*/ 0 w 563968"/>
                    <a:gd name="connsiteY3" fmla="*/ 104483 h 186850"/>
                    <a:gd name="connsiteX4" fmla="*/ 19049 w 563968"/>
                    <a:gd name="connsiteY4" fmla="*/ 0 h 186850"/>
                    <a:gd name="connsiteX0" fmla="*/ 19049 w 563968"/>
                    <a:gd name="connsiteY0" fmla="*/ 0 h 186850"/>
                    <a:gd name="connsiteX1" fmla="*/ 540138 w 563968"/>
                    <a:gd name="connsiteY1" fmla="*/ 2381 h 186850"/>
                    <a:gd name="connsiteX2" fmla="*/ 563950 w 563968"/>
                    <a:gd name="connsiteY2" fmla="*/ 94958 h 186850"/>
                    <a:gd name="connsiteX3" fmla="*/ 0 w 563968"/>
                    <a:gd name="connsiteY3" fmla="*/ 104483 h 186850"/>
                    <a:gd name="connsiteX4" fmla="*/ 19049 w 563968"/>
                    <a:gd name="connsiteY4" fmla="*/ 0 h 186850"/>
                    <a:gd name="connsiteX0" fmla="*/ 19049 w 564226"/>
                    <a:gd name="connsiteY0" fmla="*/ 0 h 186850"/>
                    <a:gd name="connsiteX1" fmla="*/ 540138 w 564226"/>
                    <a:gd name="connsiteY1" fmla="*/ 2381 h 186850"/>
                    <a:gd name="connsiteX2" fmla="*/ 563950 w 564226"/>
                    <a:gd name="connsiteY2" fmla="*/ 94958 h 186850"/>
                    <a:gd name="connsiteX3" fmla="*/ 0 w 564226"/>
                    <a:gd name="connsiteY3" fmla="*/ 104483 h 186850"/>
                    <a:gd name="connsiteX4" fmla="*/ 19049 w 564226"/>
                    <a:gd name="connsiteY4" fmla="*/ 0 h 186850"/>
                    <a:gd name="connsiteX0" fmla="*/ 19049 w 563978"/>
                    <a:gd name="connsiteY0" fmla="*/ 0 h 186850"/>
                    <a:gd name="connsiteX1" fmla="*/ 523469 w 563978"/>
                    <a:gd name="connsiteY1" fmla="*/ 11906 h 186850"/>
                    <a:gd name="connsiteX2" fmla="*/ 563950 w 563978"/>
                    <a:gd name="connsiteY2" fmla="*/ 94958 h 186850"/>
                    <a:gd name="connsiteX3" fmla="*/ 0 w 563978"/>
                    <a:gd name="connsiteY3" fmla="*/ 104483 h 186850"/>
                    <a:gd name="connsiteX4" fmla="*/ 19049 w 563978"/>
                    <a:gd name="connsiteY4" fmla="*/ 0 h 186850"/>
                    <a:gd name="connsiteX0" fmla="*/ 19049 w 563978"/>
                    <a:gd name="connsiteY0" fmla="*/ 0 h 186850"/>
                    <a:gd name="connsiteX1" fmla="*/ 523469 w 563978"/>
                    <a:gd name="connsiteY1" fmla="*/ 11906 h 186850"/>
                    <a:gd name="connsiteX2" fmla="*/ 563950 w 563978"/>
                    <a:gd name="connsiteY2" fmla="*/ 94958 h 186850"/>
                    <a:gd name="connsiteX3" fmla="*/ 0 w 563978"/>
                    <a:gd name="connsiteY3" fmla="*/ 104483 h 186850"/>
                    <a:gd name="connsiteX4" fmla="*/ 19049 w 563978"/>
                    <a:gd name="connsiteY4" fmla="*/ 0 h 186850"/>
                    <a:gd name="connsiteX0" fmla="*/ 19049 w 564014"/>
                    <a:gd name="connsiteY0" fmla="*/ 0 h 186850"/>
                    <a:gd name="connsiteX1" fmla="*/ 532994 w 564014"/>
                    <a:gd name="connsiteY1" fmla="*/ 2381 h 186850"/>
                    <a:gd name="connsiteX2" fmla="*/ 563950 w 564014"/>
                    <a:gd name="connsiteY2" fmla="*/ 94958 h 186850"/>
                    <a:gd name="connsiteX3" fmla="*/ 0 w 564014"/>
                    <a:gd name="connsiteY3" fmla="*/ 104483 h 186850"/>
                    <a:gd name="connsiteX4" fmla="*/ 19049 w 564014"/>
                    <a:gd name="connsiteY4" fmla="*/ 0 h 186850"/>
                    <a:gd name="connsiteX0" fmla="*/ 19049 w 564014"/>
                    <a:gd name="connsiteY0" fmla="*/ 0 h 186850"/>
                    <a:gd name="connsiteX1" fmla="*/ 532994 w 564014"/>
                    <a:gd name="connsiteY1" fmla="*/ 2381 h 186850"/>
                    <a:gd name="connsiteX2" fmla="*/ 563950 w 564014"/>
                    <a:gd name="connsiteY2" fmla="*/ 94958 h 186850"/>
                    <a:gd name="connsiteX3" fmla="*/ 0 w 564014"/>
                    <a:gd name="connsiteY3" fmla="*/ 104483 h 186850"/>
                    <a:gd name="connsiteX4" fmla="*/ 19049 w 564014"/>
                    <a:gd name="connsiteY4" fmla="*/ 0 h 186850"/>
                    <a:gd name="connsiteX0" fmla="*/ 19049 w 564091"/>
                    <a:gd name="connsiteY0" fmla="*/ 0 h 186850"/>
                    <a:gd name="connsiteX1" fmla="*/ 532994 w 564091"/>
                    <a:gd name="connsiteY1" fmla="*/ 2381 h 186850"/>
                    <a:gd name="connsiteX2" fmla="*/ 563950 w 564091"/>
                    <a:gd name="connsiteY2" fmla="*/ 94958 h 186850"/>
                    <a:gd name="connsiteX3" fmla="*/ 0 w 564091"/>
                    <a:gd name="connsiteY3" fmla="*/ 104483 h 186850"/>
                    <a:gd name="connsiteX4" fmla="*/ 19049 w 564091"/>
                    <a:gd name="connsiteY4" fmla="*/ 0 h 186850"/>
                    <a:gd name="connsiteX0" fmla="*/ 19049 w 564091"/>
                    <a:gd name="connsiteY0" fmla="*/ 0 h 185803"/>
                    <a:gd name="connsiteX1" fmla="*/ 532994 w 564091"/>
                    <a:gd name="connsiteY1" fmla="*/ 2381 h 185803"/>
                    <a:gd name="connsiteX2" fmla="*/ 563950 w 564091"/>
                    <a:gd name="connsiteY2" fmla="*/ 94958 h 185803"/>
                    <a:gd name="connsiteX3" fmla="*/ 0 w 564091"/>
                    <a:gd name="connsiteY3" fmla="*/ 104483 h 185803"/>
                    <a:gd name="connsiteX4" fmla="*/ 19049 w 564091"/>
                    <a:gd name="connsiteY4" fmla="*/ 0 h 185803"/>
                    <a:gd name="connsiteX0" fmla="*/ 19049 w 566723"/>
                    <a:gd name="connsiteY0" fmla="*/ 0 h 185803"/>
                    <a:gd name="connsiteX1" fmla="*/ 532994 w 566723"/>
                    <a:gd name="connsiteY1" fmla="*/ 2381 h 185803"/>
                    <a:gd name="connsiteX2" fmla="*/ 563950 w 566723"/>
                    <a:gd name="connsiteY2" fmla="*/ 94958 h 185803"/>
                    <a:gd name="connsiteX3" fmla="*/ 0 w 566723"/>
                    <a:gd name="connsiteY3" fmla="*/ 104483 h 185803"/>
                    <a:gd name="connsiteX4" fmla="*/ 19049 w 566723"/>
                    <a:gd name="connsiteY4" fmla="*/ 0 h 185803"/>
                    <a:gd name="connsiteX0" fmla="*/ 19049 w 566723"/>
                    <a:gd name="connsiteY0" fmla="*/ 0 h 187716"/>
                    <a:gd name="connsiteX1" fmla="*/ 532994 w 566723"/>
                    <a:gd name="connsiteY1" fmla="*/ 2381 h 187716"/>
                    <a:gd name="connsiteX2" fmla="*/ 563950 w 566723"/>
                    <a:gd name="connsiteY2" fmla="*/ 94958 h 187716"/>
                    <a:gd name="connsiteX3" fmla="*/ 0 w 566723"/>
                    <a:gd name="connsiteY3" fmla="*/ 104483 h 187716"/>
                    <a:gd name="connsiteX4" fmla="*/ 19049 w 566723"/>
                    <a:gd name="connsiteY4" fmla="*/ 0 h 187716"/>
                    <a:gd name="connsiteX0" fmla="*/ 26169 w 573843"/>
                    <a:gd name="connsiteY0" fmla="*/ 0 h 187716"/>
                    <a:gd name="connsiteX1" fmla="*/ 540114 w 573843"/>
                    <a:gd name="connsiteY1" fmla="*/ 2381 h 187716"/>
                    <a:gd name="connsiteX2" fmla="*/ 571070 w 573843"/>
                    <a:gd name="connsiteY2" fmla="*/ 94958 h 187716"/>
                    <a:gd name="connsiteX3" fmla="*/ 7120 w 573843"/>
                    <a:gd name="connsiteY3" fmla="*/ 104483 h 187716"/>
                    <a:gd name="connsiteX4" fmla="*/ 26169 w 573843"/>
                    <a:gd name="connsiteY4" fmla="*/ 0 h 187716"/>
                    <a:gd name="connsiteX0" fmla="*/ 32745 w 580419"/>
                    <a:gd name="connsiteY0" fmla="*/ 0 h 187716"/>
                    <a:gd name="connsiteX1" fmla="*/ 546690 w 580419"/>
                    <a:gd name="connsiteY1" fmla="*/ 2381 h 187716"/>
                    <a:gd name="connsiteX2" fmla="*/ 577646 w 580419"/>
                    <a:gd name="connsiteY2" fmla="*/ 94958 h 187716"/>
                    <a:gd name="connsiteX3" fmla="*/ 13696 w 580419"/>
                    <a:gd name="connsiteY3" fmla="*/ 104483 h 187716"/>
                    <a:gd name="connsiteX4" fmla="*/ 32745 w 580419"/>
                    <a:gd name="connsiteY4" fmla="*/ 0 h 187716"/>
                    <a:gd name="connsiteX0" fmla="*/ 32745 w 580419"/>
                    <a:gd name="connsiteY0" fmla="*/ 0 h 187716"/>
                    <a:gd name="connsiteX1" fmla="*/ 546690 w 580419"/>
                    <a:gd name="connsiteY1" fmla="*/ 2381 h 187716"/>
                    <a:gd name="connsiteX2" fmla="*/ 577646 w 580419"/>
                    <a:gd name="connsiteY2" fmla="*/ 94958 h 187716"/>
                    <a:gd name="connsiteX3" fmla="*/ 13696 w 580419"/>
                    <a:gd name="connsiteY3" fmla="*/ 104483 h 187716"/>
                    <a:gd name="connsiteX4" fmla="*/ 32745 w 580419"/>
                    <a:gd name="connsiteY4" fmla="*/ 0 h 187716"/>
                    <a:gd name="connsiteX0" fmla="*/ 33657 w 581331"/>
                    <a:gd name="connsiteY0" fmla="*/ 0 h 187716"/>
                    <a:gd name="connsiteX1" fmla="*/ 547602 w 581331"/>
                    <a:gd name="connsiteY1" fmla="*/ 2381 h 187716"/>
                    <a:gd name="connsiteX2" fmla="*/ 578558 w 581331"/>
                    <a:gd name="connsiteY2" fmla="*/ 94958 h 187716"/>
                    <a:gd name="connsiteX3" fmla="*/ 14608 w 581331"/>
                    <a:gd name="connsiteY3" fmla="*/ 104483 h 187716"/>
                    <a:gd name="connsiteX4" fmla="*/ 33657 w 581331"/>
                    <a:gd name="connsiteY4" fmla="*/ 0 h 187716"/>
                    <a:gd name="connsiteX0" fmla="*/ 36326 w 584000"/>
                    <a:gd name="connsiteY0" fmla="*/ 0 h 187716"/>
                    <a:gd name="connsiteX1" fmla="*/ 550271 w 584000"/>
                    <a:gd name="connsiteY1" fmla="*/ 2381 h 187716"/>
                    <a:gd name="connsiteX2" fmla="*/ 581227 w 584000"/>
                    <a:gd name="connsiteY2" fmla="*/ 94958 h 187716"/>
                    <a:gd name="connsiteX3" fmla="*/ 17277 w 584000"/>
                    <a:gd name="connsiteY3" fmla="*/ 104483 h 187716"/>
                    <a:gd name="connsiteX4" fmla="*/ 36326 w 584000"/>
                    <a:gd name="connsiteY4" fmla="*/ 0 h 187716"/>
                    <a:gd name="connsiteX0" fmla="*/ 36326 w 578154"/>
                    <a:gd name="connsiteY0" fmla="*/ 0 h 187716"/>
                    <a:gd name="connsiteX1" fmla="*/ 550271 w 578154"/>
                    <a:gd name="connsiteY1" fmla="*/ 2381 h 187716"/>
                    <a:gd name="connsiteX2" fmla="*/ 574084 w 578154"/>
                    <a:gd name="connsiteY2" fmla="*/ 94958 h 187716"/>
                    <a:gd name="connsiteX3" fmla="*/ 17277 w 578154"/>
                    <a:gd name="connsiteY3" fmla="*/ 104483 h 187716"/>
                    <a:gd name="connsiteX4" fmla="*/ 36326 w 578154"/>
                    <a:gd name="connsiteY4" fmla="*/ 0 h 187716"/>
                    <a:gd name="connsiteX0" fmla="*/ 36326 w 578154"/>
                    <a:gd name="connsiteY0" fmla="*/ 0 h 187716"/>
                    <a:gd name="connsiteX1" fmla="*/ 550271 w 578154"/>
                    <a:gd name="connsiteY1" fmla="*/ 2381 h 187716"/>
                    <a:gd name="connsiteX2" fmla="*/ 574084 w 578154"/>
                    <a:gd name="connsiteY2" fmla="*/ 94958 h 187716"/>
                    <a:gd name="connsiteX3" fmla="*/ 17277 w 578154"/>
                    <a:gd name="connsiteY3" fmla="*/ 104483 h 187716"/>
                    <a:gd name="connsiteX4" fmla="*/ 36326 w 578154"/>
                    <a:gd name="connsiteY4" fmla="*/ 0 h 187716"/>
                    <a:gd name="connsiteX0" fmla="*/ 36326 w 580565"/>
                    <a:gd name="connsiteY0" fmla="*/ 0 h 187716"/>
                    <a:gd name="connsiteX1" fmla="*/ 550271 w 580565"/>
                    <a:gd name="connsiteY1" fmla="*/ 2381 h 187716"/>
                    <a:gd name="connsiteX2" fmla="*/ 574084 w 580565"/>
                    <a:gd name="connsiteY2" fmla="*/ 94958 h 187716"/>
                    <a:gd name="connsiteX3" fmla="*/ 17277 w 580565"/>
                    <a:gd name="connsiteY3" fmla="*/ 104483 h 187716"/>
                    <a:gd name="connsiteX4" fmla="*/ 36326 w 580565"/>
                    <a:gd name="connsiteY4" fmla="*/ 0 h 187716"/>
                    <a:gd name="connsiteX0" fmla="*/ 34532 w 578771"/>
                    <a:gd name="connsiteY0" fmla="*/ 0 h 187716"/>
                    <a:gd name="connsiteX1" fmla="*/ 548477 w 578771"/>
                    <a:gd name="connsiteY1" fmla="*/ 2381 h 187716"/>
                    <a:gd name="connsiteX2" fmla="*/ 572290 w 578771"/>
                    <a:gd name="connsiteY2" fmla="*/ 94958 h 187716"/>
                    <a:gd name="connsiteX3" fmla="*/ 15483 w 578771"/>
                    <a:gd name="connsiteY3" fmla="*/ 104483 h 187716"/>
                    <a:gd name="connsiteX4" fmla="*/ 34532 w 578771"/>
                    <a:gd name="connsiteY4" fmla="*/ 0 h 187716"/>
                    <a:gd name="connsiteX0" fmla="*/ 31972 w 576211"/>
                    <a:gd name="connsiteY0" fmla="*/ 0 h 187716"/>
                    <a:gd name="connsiteX1" fmla="*/ 545917 w 576211"/>
                    <a:gd name="connsiteY1" fmla="*/ 2381 h 187716"/>
                    <a:gd name="connsiteX2" fmla="*/ 569730 w 576211"/>
                    <a:gd name="connsiteY2" fmla="*/ 94958 h 187716"/>
                    <a:gd name="connsiteX3" fmla="*/ 12923 w 576211"/>
                    <a:gd name="connsiteY3" fmla="*/ 104483 h 187716"/>
                    <a:gd name="connsiteX4" fmla="*/ 31972 w 576211"/>
                    <a:gd name="connsiteY4" fmla="*/ 0 h 187716"/>
                    <a:gd name="connsiteX0" fmla="*/ 31972 w 575529"/>
                    <a:gd name="connsiteY0" fmla="*/ 0 h 187716"/>
                    <a:gd name="connsiteX1" fmla="*/ 545917 w 575529"/>
                    <a:gd name="connsiteY1" fmla="*/ 2381 h 187716"/>
                    <a:gd name="connsiteX2" fmla="*/ 569730 w 575529"/>
                    <a:gd name="connsiteY2" fmla="*/ 94958 h 187716"/>
                    <a:gd name="connsiteX3" fmla="*/ 12923 w 575529"/>
                    <a:gd name="connsiteY3" fmla="*/ 104483 h 187716"/>
                    <a:gd name="connsiteX4" fmla="*/ 31972 w 575529"/>
                    <a:gd name="connsiteY4" fmla="*/ 0 h 187716"/>
                    <a:gd name="connsiteX0" fmla="*/ 31972 w 576936"/>
                    <a:gd name="connsiteY0" fmla="*/ 0 h 187716"/>
                    <a:gd name="connsiteX1" fmla="*/ 545917 w 576936"/>
                    <a:gd name="connsiteY1" fmla="*/ 2381 h 187716"/>
                    <a:gd name="connsiteX2" fmla="*/ 569730 w 576936"/>
                    <a:gd name="connsiteY2" fmla="*/ 94958 h 187716"/>
                    <a:gd name="connsiteX3" fmla="*/ 12923 w 576936"/>
                    <a:gd name="connsiteY3" fmla="*/ 104483 h 187716"/>
                    <a:gd name="connsiteX4" fmla="*/ 31972 w 576936"/>
                    <a:gd name="connsiteY4" fmla="*/ 0 h 187716"/>
                    <a:gd name="connsiteX0" fmla="*/ 31972 w 576936"/>
                    <a:gd name="connsiteY0" fmla="*/ 0 h 184594"/>
                    <a:gd name="connsiteX1" fmla="*/ 545917 w 576936"/>
                    <a:gd name="connsiteY1" fmla="*/ 2381 h 184594"/>
                    <a:gd name="connsiteX2" fmla="*/ 569730 w 576936"/>
                    <a:gd name="connsiteY2" fmla="*/ 94958 h 184594"/>
                    <a:gd name="connsiteX3" fmla="*/ 12923 w 576936"/>
                    <a:gd name="connsiteY3" fmla="*/ 104483 h 184594"/>
                    <a:gd name="connsiteX4" fmla="*/ 31972 w 576936"/>
                    <a:gd name="connsiteY4" fmla="*/ 0 h 184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936" h="184594">
                      <a:moveTo>
                        <a:pt x="31972" y="0"/>
                      </a:moveTo>
                      <a:cubicBezTo>
                        <a:pt x="196938" y="119062"/>
                        <a:pt x="450008" y="71437"/>
                        <a:pt x="545917" y="2381"/>
                      </a:cubicBezTo>
                      <a:cubicBezTo>
                        <a:pt x="587986" y="29271"/>
                        <a:pt x="577668" y="58543"/>
                        <a:pt x="569730" y="94958"/>
                      </a:cubicBezTo>
                      <a:cubicBezTo>
                        <a:pt x="387304" y="269584"/>
                        <a:pt x="16757" y="141790"/>
                        <a:pt x="12923" y="104483"/>
                      </a:cubicBezTo>
                      <a:cubicBezTo>
                        <a:pt x="-2158" y="67274"/>
                        <a:pt x="-12480" y="41972"/>
                        <a:pt x="3197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862">
                  <a:extLst>
                    <a:ext uri="{FF2B5EF4-FFF2-40B4-BE49-F238E27FC236}">
                      <a16:creationId xmlns:a16="http://schemas.microsoft.com/office/drawing/2014/main" id="{C750D69B-4A5B-5E69-89F0-CB056D6612C3}"/>
                    </a:ext>
                  </a:extLst>
                </p:cNvPr>
                <p:cNvSpPr/>
                <p:nvPr/>
              </p:nvSpPr>
              <p:spPr>
                <a:xfrm>
                  <a:off x="6121538" y="2060479"/>
                  <a:ext cx="576936" cy="184594"/>
                </a:xfrm>
                <a:custGeom>
                  <a:avLst/>
                  <a:gdLst>
                    <a:gd name="connsiteX0" fmla="*/ 0 w 575857"/>
                    <a:gd name="connsiteY0" fmla="*/ 0 h 185446"/>
                    <a:gd name="connsiteX1" fmla="*/ 575857 w 575857"/>
                    <a:gd name="connsiteY1" fmla="*/ 0 h 185446"/>
                    <a:gd name="connsiteX2" fmla="*/ 575857 w 575857"/>
                    <a:gd name="connsiteY2" fmla="*/ 185446 h 185446"/>
                    <a:gd name="connsiteX3" fmla="*/ 0 w 575857"/>
                    <a:gd name="connsiteY3" fmla="*/ 185446 h 185446"/>
                    <a:gd name="connsiteX4" fmla="*/ 0 w 575857"/>
                    <a:gd name="connsiteY4" fmla="*/ 0 h 185446"/>
                    <a:gd name="connsiteX0" fmla="*/ 0 w 575857"/>
                    <a:gd name="connsiteY0" fmla="*/ 0 h 185446"/>
                    <a:gd name="connsiteX1" fmla="*/ 575857 w 575857"/>
                    <a:gd name="connsiteY1" fmla="*/ 0 h 185446"/>
                    <a:gd name="connsiteX2" fmla="*/ 575857 w 575857"/>
                    <a:gd name="connsiteY2" fmla="*/ 185446 h 185446"/>
                    <a:gd name="connsiteX3" fmla="*/ 11907 w 575857"/>
                    <a:gd name="connsiteY3" fmla="*/ 118771 h 185446"/>
                    <a:gd name="connsiteX4" fmla="*/ 0 w 575857"/>
                    <a:gd name="connsiteY4" fmla="*/ 0 h 185446"/>
                    <a:gd name="connsiteX0" fmla="*/ 0 w 575857"/>
                    <a:gd name="connsiteY0" fmla="*/ 0 h 118771"/>
                    <a:gd name="connsiteX1" fmla="*/ 575857 w 575857"/>
                    <a:gd name="connsiteY1" fmla="*/ 0 h 118771"/>
                    <a:gd name="connsiteX2" fmla="*/ 573476 w 575857"/>
                    <a:gd name="connsiteY2" fmla="*/ 109246 h 118771"/>
                    <a:gd name="connsiteX3" fmla="*/ 11907 w 575857"/>
                    <a:gd name="connsiteY3" fmla="*/ 118771 h 118771"/>
                    <a:gd name="connsiteX4" fmla="*/ 0 w 575857"/>
                    <a:gd name="connsiteY4" fmla="*/ 0 h 118771"/>
                    <a:gd name="connsiteX0" fmla="*/ 0 w 575857"/>
                    <a:gd name="connsiteY0" fmla="*/ 0 h 190781"/>
                    <a:gd name="connsiteX1" fmla="*/ 575857 w 575857"/>
                    <a:gd name="connsiteY1" fmla="*/ 0 h 190781"/>
                    <a:gd name="connsiteX2" fmla="*/ 573476 w 575857"/>
                    <a:gd name="connsiteY2" fmla="*/ 109246 h 190781"/>
                    <a:gd name="connsiteX3" fmla="*/ 11907 w 575857"/>
                    <a:gd name="connsiteY3" fmla="*/ 118771 h 190781"/>
                    <a:gd name="connsiteX4" fmla="*/ 0 w 575857"/>
                    <a:gd name="connsiteY4" fmla="*/ 0 h 190781"/>
                    <a:gd name="connsiteX0" fmla="*/ 0 w 576086"/>
                    <a:gd name="connsiteY0" fmla="*/ 0 h 190781"/>
                    <a:gd name="connsiteX1" fmla="*/ 575857 w 576086"/>
                    <a:gd name="connsiteY1" fmla="*/ 0 h 190781"/>
                    <a:gd name="connsiteX2" fmla="*/ 575857 w 576086"/>
                    <a:gd name="connsiteY2" fmla="*/ 109246 h 190781"/>
                    <a:gd name="connsiteX3" fmla="*/ 11907 w 576086"/>
                    <a:gd name="connsiteY3" fmla="*/ 118771 h 190781"/>
                    <a:gd name="connsiteX4" fmla="*/ 0 w 576086"/>
                    <a:gd name="connsiteY4" fmla="*/ 0 h 190781"/>
                    <a:gd name="connsiteX0" fmla="*/ 0 w 576086"/>
                    <a:gd name="connsiteY0" fmla="*/ 0 h 192896"/>
                    <a:gd name="connsiteX1" fmla="*/ 575857 w 576086"/>
                    <a:gd name="connsiteY1" fmla="*/ 0 h 192896"/>
                    <a:gd name="connsiteX2" fmla="*/ 575857 w 576086"/>
                    <a:gd name="connsiteY2" fmla="*/ 109246 h 192896"/>
                    <a:gd name="connsiteX3" fmla="*/ 11907 w 576086"/>
                    <a:gd name="connsiteY3" fmla="*/ 118771 h 192896"/>
                    <a:gd name="connsiteX4" fmla="*/ 0 w 576086"/>
                    <a:gd name="connsiteY4" fmla="*/ 0 h 192896"/>
                    <a:gd name="connsiteX0" fmla="*/ 0 w 576086"/>
                    <a:gd name="connsiteY0" fmla="*/ 0 h 201138"/>
                    <a:gd name="connsiteX1" fmla="*/ 575857 w 576086"/>
                    <a:gd name="connsiteY1" fmla="*/ 0 h 201138"/>
                    <a:gd name="connsiteX2" fmla="*/ 575857 w 576086"/>
                    <a:gd name="connsiteY2" fmla="*/ 109246 h 201138"/>
                    <a:gd name="connsiteX3" fmla="*/ 11907 w 576086"/>
                    <a:gd name="connsiteY3" fmla="*/ 118771 h 201138"/>
                    <a:gd name="connsiteX4" fmla="*/ 0 w 576086"/>
                    <a:gd name="connsiteY4" fmla="*/ 0 h 201138"/>
                    <a:gd name="connsiteX0" fmla="*/ 16668 w 564179"/>
                    <a:gd name="connsiteY0" fmla="*/ 26194 h 201138"/>
                    <a:gd name="connsiteX1" fmla="*/ 563950 w 564179"/>
                    <a:gd name="connsiteY1" fmla="*/ 0 h 201138"/>
                    <a:gd name="connsiteX2" fmla="*/ 563950 w 564179"/>
                    <a:gd name="connsiteY2" fmla="*/ 109246 h 201138"/>
                    <a:gd name="connsiteX3" fmla="*/ 0 w 564179"/>
                    <a:gd name="connsiteY3" fmla="*/ 118771 h 201138"/>
                    <a:gd name="connsiteX4" fmla="*/ 16668 w 564179"/>
                    <a:gd name="connsiteY4" fmla="*/ 26194 h 201138"/>
                    <a:gd name="connsiteX0" fmla="*/ 19049 w 564179"/>
                    <a:gd name="connsiteY0" fmla="*/ 14288 h 201138"/>
                    <a:gd name="connsiteX1" fmla="*/ 563950 w 564179"/>
                    <a:gd name="connsiteY1" fmla="*/ 0 h 201138"/>
                    <a:gd name="connsiteX2" fmla="*/ 563950 w 564179"/>
                    <a:gd name="connsiteY2" fmla="*/ 109246 h 201138"/>
                    <a:gd name="connsiteX3" fmla="*/ 0 w 564179"/>
                    <a:gd name="connsiteY3" fmla="*/ 118771 h 201138"/>
                    <a:gd name="connsiteX4" fmla="*/ 19049 w 564179"/>
                    <a:gd name="connsiteY4" fmla="*/ 14288 h 201138"/>
                    <a:gd name="connsiteX0" fmla="*/ 19049 w 564179"/>
                    <a:gd name="connsiteY0" fmla="*/ 14288 h 201138"/>
                    <a:gd name="connsiteX1" fmla="*/ 563950 w 564179"/>
                    <a:gd name="connsiteY1" fmla="*/ 0 h 201138"/>
                    <a:gd name="connsiteX2" fmla="*/ 563950 w 564179"/>
                    <a:gd name="connsiteY2" fmla="*/ 109246 h 201138"/>
                    <a:gd name="connsiteX3" fmla="*/ 0 w 564179"/>
                    <a:gd name="connsiteY3" fmla="*/ 118771 h 201138"/>
                    <a:gd name="connsiteX4" fmla="*/ 19049 w 564179"/>
                    <a:gd name="connsiteY4" fmla="*/ 14288 h 201138"/>
                    <a:gd name="connsiteX0" fmla="*/ 19049 w 563968"/>
                    <a:gd name="connsiteY0" fmla="*/ 0 h 186850"/>
                    <a:gd name="connsiteX1" fmla="*/ 540138 w 563968"/>
                    <a:gd name="connsiteY1" fmla="*/ 2381 h 186850"/>
                    <a:gd name="connsiteX2" fmla="*/ 563950 w 563968"/>
                    <a:gd name="connsiteY2" fmla="*/ 94958 h 186850"/>
                    <a:gd name="connsiteX3" fmla="*/ 0 w 563968"/>
                    <a:gd name="connsiteY3" fmla="*/ 104483 h 186850"/>
                    <a:gd name="connsiteX4" fmla="*/ 19049 w 563968"/>
                    <a:gd name="connsiteY4" fmla="*/ 0 h 186850"/>
                    <a:gd name="connsiteX0" fmla="*/ 19049 w 563968"/>
                    <a:gd name="connsiteY0" fmla="*/ 0 h 186850"/>
                    <a:gd name="connsiteX1" fmla="*/ 540138 w 563968"/>
                    <a:gd name="connsiteY1" fmla="*/ 2381 h 186850"/>
                    <a:gd name="connsiteX2" fmla="*/ 563950 w 563968"/>
                    <a:gd name="connsiteY2" fmla="*/ 94958 h 186850"/>
                    <a:gd name="connsiteX3" fmla="*/ 0 w 563968"/>
                    <a:gd name="connsiteY3" fmla="*/ 104483 h 186850"/>
                    <a:gd name="connsiteX4" fmla="*/ 19049 w 563968"/>
                    <a:gd name="connsiteY4" fmla="*/ 0 h 186850"/>
                    <a:gd name="connsiteX0" fmla="*/ 19049 w 564226"/>
                    <a:gd name="connsiteY0" fmla="*/ 0 h 186850"/>
                    <a:gd name="connsiteX1" fmla="*/ 540138 w 564226"/>
                    <a:gd name="connsiteY1" fmla="*/ 2381 h 186850"/>
                    <a:gd name="connsiteX2" fmla="*/ 563950 w 564226"/>
                    <a:gd name="connsiteY2" fmla="*/ 94958 h 186850"/>
                    <a:gd name="connsiteX3" fmla="*/ 0 w 564226"/>
                    <a:gd name="connsiteY3" fmla="*/ 104483 h 186850"/>
                    <a:gd name="connsiteX4" fmla="*/ 19049 w 564226"/>
                    <a:gd name="connsiteY4" fmla="*/ 0 h 186850"/>
                    <a:gd name="connsiteX0" fmla="*/ 19049 w 563978"/>
                    <a:gd name="connsiteY0" fmla="*/ 0 h 186850"/>
                    <a:gd name="connsiteX1" fmla="*/ 523469 w 563978"/>
                    <a:gd name="connsiteY1" fmla="*/ 11906 h 186850"/>
                    <a:gd name="connsiteX2" fmla="*/ 563950 w 563978"/>
                    <a:gd name="connsiteY2" fmla="*/ 94958 h 186850"/>
                    <a:gd name="connsiteX3" fmla="*/ 0 w 563978"/>
                    <a:gd name="connsiteY3" fmla="*/ 104483 h 186850"/>
                    <a:gd name="connsiteX4" fmla="*/ 19049 w 563978"/>
                    <a:gd name="connsiteY4" fmla="*/ 0 h 186850"/>
                    <a:gd name="connsiteX0" fmla="*/ 19049 w 563978"/>
                    <a:gd name="connsiteY0" fmla="*/ 0 h 186850"/>
                    <a:gd name="connsiteX1" fmla="*/ 523469 w 563978"/>
                    <a:gd name="connsiteY1" fmla="*/ 11906 h 186850"/>
                    <a:gd name="connsiteX2" fmla="*/ 563950 w 563978"/>
                    <a:gd name="connsiteY2" fmla="*/ 94958 h 186850"/>
                    <a:gd name="connsiteX3" fmla="*/ 0 w 563978"/>
                    <a:gd name="connsiteY3" fmla="*/ 104483 h 186850"/>
                    <a:gd name="connsiteX4" fmla="*/ 19049 w 563978"/>
                    <a:gd name="connsiteY4" fmla="*/ 0 h 186850"/>
                    <a:gd name="connsiteX0" fmla="*/ 19049 w 564014"/>
                    <a:gd name="connsiteY0" fmla="*/ 0 h 186850"/>
                    <a:gd name="connsiteX1" fmla="*/ 532994 w 564014"/>
                    <a:gd name="connsiteY1" fmla="*/ 2381 h 186850"/>
                    <a:gd name="connsiteX2" fmla="*/ 563950 w 564014"/>
                    <a:gd name="connsiteY2" fmla="*/ 94958 h 186850"/>
                    <a:gd name="connsiteX3" fmla="*/ 0 w 564014"/>
                    <a:gd name="connsiteY3" fmla="*/ 104483 h 186850"/>
                    <a:gd name="connsiteX4" fmla="*/ 19049 w 564014"/>
                    <a:gd name="connsiteY4" fmla="*/ 0 h 186850"/>
                    <a:gd name="connsiteX0" fmla="*/ 19049 w 564014"/>
                    <a:gd name="connsiteY0" fmla="*/ 0 h 186850"/>
                    <a:gd name="connsiteX1" fmla="*/ 532994 w 564014"/>
                    <a:gd name="connsiteY1" fmla="*/ 2381 h 186850"/>
                    <a:gd name="connsiteX2" fmla="*/ 563950 w 564014"/>
                    <a:gd name="connsiteY2" fmla="*/ 94958 h 186850"/>
                    <a:gd name="connsiteX3" fmla="*/ 0 w 564014"/>
                    <a:gd name="connsiteY3" fmla="*/ 104483 h 186850"/>
                    <a:gd name="connsiteX4" fmla="*/ 19049 w 564014"/>
                    <a:gd name="connsiteY4" fmla="*/ 0 h 186850"/>
                    <a:gd name="connsiteX0" fmla="*/ 19049 w 564091"/>
                    <a:gd name="connsiteY0" fmla="*/ 0 h 186850"/>
                    <a:gd name="connsiteX1" fmla="*/ 532994 w 564091"/>
                    <a:gd name="connsiteY1" fmla="*/ 2381 h 186850"/>
                    <a:gd name="connsiteX2" fmla="*/ 563950 w 564091"/>
                    <a:gd name="connsiteY2" fmla="*/ 94958 h 186850"/>
                    <a:gd name="connsiteX3" fmla="*/ 0 w 564091"/>
                    <a:gd name="connsiteY3" fmla="*/ 104483 h 186850"/>
                    <a:gd name="connsiteX4" fmla="*/ 19049 w 564091"/>
                    <a:gd name="connsiteY4" fmla="*/ 0 h 186850"/>
                    <a:gd name="connsiteX0" fmla="*/ 19049 w 564091"/>
                    <a:gd name="connsiteY0" fmla="*/ 0 h 185803"/>
                    <a:gd name="connsiteX1" fmla="*/ 532994 w 564091"/>
                    <a:gd name="connsiteY1" fmla="*/ 2381 h 185803"/>
                    <a:gd name="connsiteX2" fmla="*/ 563950 w 564091"/>
                    <a:gd name="connsiteY2" fmla="*/ 94958 h 185803"/>
                    <a:gd name="connsiteX3" fmla="*/ 0 w 564091"/>
                    <a:gd name="connsiteY3" fmla="*/ 104483 h 185803"/>
                    <a:gd name="connsiteX4" fmla="*/ 19049 w 564091"/>
                    <a:gd name="connsiteY4" fmla="*/ 0 h 185803"/>
                    <a:gd name="connsiteX0" fmla="*/ 19049 w 566723"/>
                    <a:gd name="connsiteY0" fmla="*/ 0 h 185803"/>
                    <a:gd name="connsiteX1" fmla="*/ 532994 w 566723"/>
                    <a:gd name="connsiteY1" fmla="*/ 2381 h 185803"/>
                    <a:gd name="connsiteX2" fmla="*/ 563950 w 566723"/>
                    <a:gd name="connsiteY2" fmla="*/ 94958 h 185803"/>
                    <a:gd name="connsiteX3" fmla="*/ 0 w 566723"/>
                    <a:gd name="connsiteY3" fmla="*/ 104483 h 185803"/>
                    <a:gd name="connsiteX4" fmla="*/ 19049 w 566723"/>
                    <a:gd name="connsiteY4" fmla="*/ 0 h 185803"/>
                    <a:gd name="connsiteX0" fmla="*/ 19049 w 566723"/>
                    <a:gd name="connsiteY0" fmla="*/ 0 h 187716"/>
                    <a:gd name="connsiteX1" fmla="*/ 532994 w 566723"/>
                    <a:gd name="connsiteY1" fmla="*/ 2381 h 187716"/>
                    <a:gd name="connsiteX2" fmla="*/ 563950 w 566723"/>
                    <a:gd name="connsiteY2" fmla="*/ 94958 h 187716"/>
                    <a:gd name="connsiteX3" fmla="*/ 0 w 566723"/>
                    <a:gd name="connsiteY3" fmla="*/ 104483 h 187716"/>
                    <a:gd name="connsiteX4" fmla="*/ 19049 w 566723"/>
                    <a:gd name="connsiteY4" fmla="*/ 0 h 187716"/>
                    <a:gd name="connsiteX0" fmla="*/ 26169 w 573843"/>
                    <a:gd name="connsiteY0" fmla="*/ 0 h 187716"/>
                    <a:gd name="connsiteX1" fmla="*/ 540114 w 573843"/>
                    <a:gd name="connsiteY1" fmla="*/ 2381 h 187716"/>
                    <a:gd name="connsiteX2" fmla="*/ 571070 w 573843"/>
                    <a:gd name="connsiteY2" fmla="*/ 94958 h 187716"/>
                    <a:gd name="connsiteX3" fmla="*/ 7120 w 573843"/>
                    <a:gd name="connsiteY3" fmla="*/ 104483 h 187716"/>
                    <a:gd name="connsiteX4" fmla="*/ 26169 w 573843"/>
                    <a:gd name="connsiteY4" fmla="*/ 0 h 187716"/>
                    <a:gd name="connsiteX0" fmla="*/ 32745 w 580419"/>
                    <a:gd name="connsiteY0" fmla="*/ 0 h 187716"/>
                    <a:gd name="connsiteX1" fmla="*/ 546690 w 580419"/>
                    <a:gd name="connsiteY1" fmla="*/ 2381 h 187716"/>
                    <a:gd name="connsiteX2" fmla="*/ 577646 w 580419"/>
                    <a:gd name="connsiteY2" fmla="*/ 94958 h 187716"/>
                    <a:gd name="connsiteX3" fmla="*/ 13696 w 580419"/>
                    <a:gd name="connsiteY3" fmla="*/ 104483 h 187716"/>
                    <a:gd name="connsiteX4" fmla="*/ 32745 w 580419"/>
                    <a:gd name="connsiteY4" fmla="*/ 0 h 187716"/>
                    <a:gd name="connsiteX0" fmla="*/ 32745 w 580419"/>
                    <a:gd name="connsiteY0" fmla="*/ 0 h 187716"/>
                    <a:gd name="connsiteX1" fmla="*/ 546690 w 580419"/>
                    <a:gd name="connsiteY1" fmla="*/ 2381 h 187716"/>
                    <a:gd name="connsiteX2" fmla="*/ 577646 w 580419"/>
                    <a:gd name="connsiteY2" fmla="*/ 94958 h 187716"/>
                    <a:gd name="connsiteX3" fmla="*/ 13696 w 580419"/>
                    <a:gd name="connsiteY3" fmla="*/ 104483 h 187716"/>
                    <a:gd name="connsiteX4" fmla="*/ 32745 w 580419"/>
                    <a:gd name="connsiteY4" fmla="*/ 0 h 187716"/>
                    <a:gd name="connsiteX0" fmla="*/ 33657 w 581331"/>
                    <a:gd name="connsiteY0" fmla="*/ 0 h 187716"/>
                    <a:gd name="connsiteX1" fmla="*/ 547602 w 581331"/>
                    <a:gd name="connsiteY1" fmla="*/ 2381 h 187716"/>
                    <a:gd name="connsiteX2" fmla="*/ 578558 w 581331"/>
                    <a:gd name="connsiteY2" fmla="*/ 94958 h 187716"/>
                    <a:gd name="connsiteX3" fmla="*/ 14608 w 581331"/>
                    <a:gd name="connsiteY3" fmla="*/ 104483 h 187716"/>
                    <a:gd name="connsiteX4" fmla="*/ 33657 w 581331"/>
                    <a:gd name="connsiteY4" fmla="*/ 0 h 187716"/>
                    <a:gd name="connsiteX0" fmla="*/ 36326 w 584000"/>
                    <a:gd name="connsiteY0" fmla="*/ 0 h 187716"/>
                    <a:gd name="connsiteX1" fmla="*/ 550271 w 584000"/>
                    <a:gd name="connsiteY1" fmla="*/ 2381 h 187716"/>
                    <a:gd name="connsiteX2" fmla="*/ 581227 w 584000"/>
                    <a:gd name="connsiteY2" fmla="*/ 94958 h 187716"/>
                    <a:gd name="connsiteX3" fmla="*/ 17277 w 584000"/>
                    <a:gd name="connsiteY3" fmla="*/ 104483 h 187716"/>
                    <a:gd name="connsiteX4" fmla="*/ 36326 w 584000"/>
                    <a:gd name="connsiteY4" fmla="*/ 0 h 187716"/>
                    <a:gd name="connsiteX0" fmla="*/ 36326 w 578154"/>
                    <a:gd name="connsiteY0" fmla="*/ 0 h 187716"/>
                    <a:gd name="connsiteX1" fmla="*/ 550271 w 578154"/>
                    <a:gd name="connsiteY1" fmla="*/ 2381 h 187716"/>
                    <a:gd name="connsiteX2" fmla="*/ 574084 w 578154"/>
                    <a:gd name="connsiteY2" fmla="*/ 94958 h 187716"/>
                    <a:gd name="connsiteX3" fmla="*/ 17277 w 578154"/>
                    <a:gd name="connsiteY3" fmla="*/ 104483 h 187716"/>
                    <a:gd name="connsiteX4" fmla="*/ 36326 w 578154"/>
                    <a:gd name="connsiteY4" fmla="*/ 0 h 187716"/>
                    <a:gd name="connsiteX0" fmla="*/ 36326 w 578154"/>
                    <a:gd name="connsiteY0" fmla="*/ 0 h 187716"/>
                    <a:gd name="connsiteX1" fmla="*/ 550271 w 578154"/>
                    <a:gd name="connsiteY1" fmla="*/ 2381 h 187716"/>
                    <a:gd name="connsiteX2" fmla="*/ 574084 w 578154"/>
                    <a:gd name="connsiteY2" fmla="*/ 94958 h 187716"/>
                    <a:gd name="connsiteX3" fmla="*/ 17277 w 578154"/>
                    <a:gd name="connsiteY3" fmla="*/ 104483 h 187716"/>
                    <a:gd name="connsiteX4" fmla="*/ 36326 w 578154"/>
                    <a:gd name="connsiteY4" fmla="*/ 0 h 187716"/>
                    <a:gd name="connsiteX0" fmla="*/ 36326 w 580565"/>
                    <a:gd name="connsiteY0" fmla="*/ 0 h 187716"/>
                    <a:gd name="connsiteX1" fmla="*/ 550271 w 580565"/>
                    <a:gd name="connsiteY1" fmla="*/ 2381 h 187716"/>
                    <a:gd name="connsiteX2" fmla="*/ 574084 w 580565"/>
                    <a:gd name="connsiteY2" fmla="*/ 94958 h 187716"/>
                    <a:gd name="connsiteX3" fmla="*/ 17277 w 580565"/>
                    <a:gd name="connsiteY3" fmla="*/ 104483 h 187716"/>
                    <a:gd name="connsiteX4" fmla="*/ 36326 w 580565"/>
                    <a:gd name="connsiteY4" fmla="*/ 0 h 187716"/>
                    <a:gd name="connsiteX0" fmla="*/ 34532 w 578771"/>
                    <a:gd name="connsiteY0" fmla="*/ 0 h 187716"/>
                    <a:gd name="connsiteX1" fmla="*/ 548477 w 578771"/>
                    <a:gd name="connsiteY1" fmla="*/ 2381 h 187716"/>
                    <a:gd name="connsiteX2" fmla="*/ 572290 w 578771"/>
                    <a:gd name="connsiteY2" fmla="*/ 94958 h 187716"/>
                    <a:gd name="connsiteX3" fmla="*/ 15483 w 578771"/>
                    <a:gd name="connsiteY3" fmla="*/ 104483 h 187716"/>
                    <a:gd name="connsiteX4" fmla="*/ 34532 w 578771"/>
                    <a:gd name="connsiteY4" fmla="*/ 0 h 187716"/>
                    <a:gd name="connsiteX0" fmla="*/ 31972 w 576211"/>
                    <a:gd name="connsiteY0" fmla="*/ 0 h 187716"/>
                    <a:gd name="connsiteX1" fmla="*/ 545917 w 576211"/>
                    <a:gd name="connsiteY1" fmla="*/ 2381 h 187716"/>
                    <a:gd name="connsiteX2" fmla="*/ 569730 w 576211"/>
                    <a:gd name="connsiteY2" fmla="*/ 94958 h 187716"/>
                    <a:gd name="connsiteX3" fmla="*/ 12923 w 576211"/>
                    <a:gd name="connsiteY3" fmla="*/ 104483 h 187716"/>
                    <a:gd name="connsiteX4" fmla="*/ 31972 w 576211"/>
                    <a:gd name="connsiteY4" fmla="*/ 0 h 187716"/>
                    <a:gd name="connsiteX0" fmla="*/ 31972 w 575529"/>
                    <a:gd name="connsiteY0" fmla="*/ 0 h 187716"/>
                    <a:gd name="connsiteX1" fmla="*/ 545917 w 575529"/>
                    <a:gd name="connsiteY1" fmla="*/ 2381 h 187716"/>
                    <a:gd name="connsiteX2" fmla="*/ 569730 w 575529"/>
                    <a:gd name="connsiteY2" fmla="*/ 94958 h 187716"/>
                    <a:gd name="connsiteX3" fmla="*/ 12923 w 575529"/>
                    <a:gd name="connsiteY3" fmla="*/ 104483 h 187716"/>
                    <a:gd name="connsiteX4" fmla="*/ 31972 w 575529"/>
                    <a:gd name="connsiteY4" fmla="*/ 0 h 187716"/>
                    <a:gd name="connsiteX0" fmla="*/ 31972 w 576936"/>
                    <a:gd name="connsiteY0" fmla="*/ 0 h 187716"/>
                    <a:gd name="connsiteX1" fmla="*/ 545917 w 576936"/>
                    <a:gd name="connsiteY1" fmla="*/ 2381 h 187716"/>
                    <a:gd name="connsiteX2" fmla="*/ 569730 w 576936"/>
                    <a:gd name="connsiteY2" fmla="*/ 94958 h 187716"/>
                    <a:gd name="connsiteX3" fmla="*/ 12923 w 576936"/>
                    <a:gd name="connsiteY3" fmla="*/ 104483 h 187716"/>
                    <a:gd name="connsiteX4" fmla="*/ 31972 w 576936"/>
                    <a:gd name="connsiteY4" fmla="*/ 0 h 187716"/>
                    <a:gd name="connsiteX0" fmla="*/ 31972 w 576936"/>
                    <a:gd name="connsiteY0" fmla="*/ 0 h 184594"/>
                    <a:gd name="connsiteX1" fmla="*/ 545917 w 576936"/>
                    <a:gd name="connsiteY1" fmla="*/ 2381 h 184594"/>
                    <a:gd name="connsiteX2" fmla="*/ 569730 w 576936"/>
                    <a:gd name="connsiteY2" fmla="*/ 94958 h 184594"/>
                    <a:gd name="connsiteX3" fmla="*/ 12923 w 576936"/>
                    <a:gd name="connsiteY3" fmla="*/ 104483 h 184594"/>
                    <a:gd name="connsiteX4" fmla="*/ 31972 w 576936"/>
                    <a:gd name="connsiteY4" fmla="*/ 0 h 184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936" h="184594">
                      <a:moveTo>
                        <a:pt x="31972" y="0"/>
                      </a:moveTo>
                      <a:cubicBezTo>
                        <a:pt x="196938" y="119062"/>
                        <a:pt x="450008" y="71437"/>
                        <a:pt x="545917" y="2381"/>
                      </a:cubicBezTo>
                      <a:cubicBezTo>
                        <a:pt x="587986" y="29271"/>
                        <a:pt x="577668" y="58543"/>
                        <a:pt x="569730" y="94958"/>
                      </a:cubicBezTo>
                      <a:cubicBezTo>
                        <a:pt x="387304" y="269584"/>
                        <a:pt x="16757" y="141790"/>
                        <a:pt x="12923" y="104483"/>
                      </a:cubicBezTo>
                      <a:cubicBezTo>
                        <a:pt x="-2158" y="67274"/>
                        <a:pt x="-12480" y="41972"/>
                        <a:pt x="31972"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5" name="Freeform 1462">
              <a:extLst>
                <a:ext uri="{FF2B5EF4-FFF2-40B4-BE49-F238E27FC236}">
                  <a16:creationId xmlns:a16="http://schemas.microsoft.com/office/drawing/2014/main" id="{247769BE-BB32-5DD6-EB89-3DB6F2602B3A}"/>
                </a:ext>
              </a:extLst>
            </p:cNvPr>
            <p:cNvSpPr>
              <a:spLocks/>
            </p:cNvSpPr>
            <p:nvPr/>
          </p:nvSpPr>
          <p:spPr bwMode="auto">
            <a:xfrm rot="20264699" flipH="1">
              <a:off x="5582232" y="3824125"/>
              <a:ext cx="216266" cy="147328"/>
            </a:xfrm>
            <a:custGeom>
              <a:avLst/>
              <a:gdLst>
                <a:gd name="T0" fmla="*/ 233 w 353"/>
                <a:gd name="T1" fmla="*/ 60 h 236"/>
                <a:gd name="T2" fmla="*/ 196 w 353"/>
                <a:gd name="T3" fmla="*/ 11 h 236"/>
                <a:gd name="T4" fmla="*/ 130 w 353"/>
                <a:gd name="T5" fmla="*/ 3 h 236"/>
                <a:gd name="T6" fmla="*/ 79 w 353"/>
                <a:gd name="T7" fmla="*/ 49 h 236"/>
                <a:gd name="T8" fmla="*/ 30 w 353"/>
                <a:gd name="T9" fmla="*/ 91 h 236"/>
                <a:gd name="T10" fmla="*/ 0 w 353"/>
                <a:gd name="T11" fmla="*/ 154 h 236"/>
                <a:gd name="T12" fmla="*/ 23 w 353"/>
                <a:gd name="T13" fmla="*/ 210 h 236"/>
                <a:gd name="T14" fmla="*/ 39 w 353"/>
                <a:gd name="T15" fmla="*/ 213 h 236"/>
                <a:gd name="T16" fmla="*/ 42 w 353"/>
                <a:gd name="T17" fmla="*/ 207 h 236"/>
                <a:gd name="T18" fmla="*/ 78 w 353"/>
                <a:gd name="T19" fmla="*/ 183 h 236"/>
                <a:gd name="T20" fmla="*/ 72 w 353"/>
                <a:gd name="T21" fmla="*/ 176 h 236"/>
                <a:gd name="T22" fmla="*/ 69 w 353"/>
                <a:gd name="T23" fmla="*/ 170 h 236"/>
                <a:gd name="T24" fmla="*/ 66 w 353"/>
                <a:gd name="T25" fmla="*/ 144 h 236"/>
                <a:gd name="T26" fmla="*/ 75 w 353"/>
                <a:gd name="T27" fmla="*/ 118 h 236"/>
                <a:gd name="T28" fmla="*/ 91 w 353"/>
                <a:gd name="T29" fmla="*/ 114 h 236"/>
                <a:gd name="T30" fmla="*/ 99 w 353"/>
                <a:gd name="T31" fmla="*/ 115 h 236"/>
                <a:gd name="T32" fmla="*/ 115 w 353"/>
                <a:gd name="T33" fmla="*/ 131 h 236"/>
                <a:gd name="T34" fmla="*/ 112 w 353"/>
                <a:gd name="T35" fmla="*/ 166 h 236"/>
                <a:gd name="T36" fmla="*/ 111 w 353"/>
                <a:gd name="T37" fmla="*/ 173 h 236"/>
                <a:gd name="T38" fmla="*/ 105 w 353"/>
                <a:gd name="T39" fmla="*/ 181 h 236"/>
                <a:gd name="T40" fmla="*/ 125 w 353"/>
                <a:gd name="T41" fmla="*/ 204 h 236"/>
                <a:gd name="T42" fmla="*/ 99 w 353"/>
                <a:gd name="T43" fmla="*/ 212 h 236"/>
                <a:gd name="T44" fmla="*/ 96 w 353"/>
                <a:gd name="T45" fmla="*/ 222 h 236"/>
                <a:gd name="T46" fmla="*/ 104 w 353"/>
                <a:gd name="T47" fmla="*/ 226 h 236"/>
                <a:gd name="T48" fmla="*/ 106 w 353"/>
                <a:gd name="T49" fmla="*/ 217 h 236"/>
                <a:gd name="T50" fmla="*/ 144 w 353"/>
                <a:gd name="T51" fmla="*/ 206 h 236"/>
                <a:gd name="T52" fmla="*/ 145 w 353"/>
                <a:gd name="T53" fmla="*/ 180 h 236"/>
                <a:gd name="T54" fmla="*/ 141 w 353"/>
                <a:gd name="T55" fmla="*/ 171 h 236"/>
                <a:gd name="T56" fmla="*/ 140 w 353"/>
                <a:gd name="T57" fmla="*/ 160 h 236"/>
                <a:gd name="T58" fmla="*/ 137 w 353"/>
                <a:gd name="T59" fmla="*/ 124 h 236"/>
                <a:gd name="T60" fmla="*/ 151 w 353"/>
                <a:gd name="T61" fmla="*/ 105 h 236"/>
                <a:gd name="T62" fmla="*/ 167 w 353"/>
                <a:gd name="T63" fmla="*/ 102 h 236"/>
                <a:gd name="T64" fmla="*/ 174 w 353"/>
                <a:gd name="T65" fmla="*/ 102 h 236"/>
                <a:gd name="T66" fmla="*/ 194 w 353"/>
                <a:gd name="T67" fmla="*/ 115 h 236"/>
                <a:gd name="T68" fmla="*/ 196 w 353"/>
                <a:gd name="T69" fmla="*/ 148 h 236"/>
                <a:gd name="T70" fmla="*/ 192 w 353"/>
                <a:gd name="T71" fmla="*/ 170 h 236"/>
                <a:gd name="T72" fmla="*/ 190 w 353"/>
                <a:gd name="T73" fmla="*/ 177 h 236"/>
                <a:gd name="T74" fmla="*/ 181 w 353"/>
                <a:gd name="T75" fmla="*/ 186 h 236"/>
                <a:gd name="T76" fmla="*/ 225 w 353"/>
                <a:gd name="T77" fmla="*/ 216 h 236"/>
                <a:gd name="T78" fmla="*/ 229 w 353"/>
                <a:gd name="T79" fmla="*/ 222 h 236"/>
                <a:gd name="T80" fmla="*/ 231 w 353"/>
                <a:gd name="T81" fmla="*/ 235 h 236"/>
                <a:gd name="T82" fmla="*/ 236 w 353"/>
                <a:gd name="T83" fmla="*/ 217 h 236"/>
                <a:gd name="T84" fmla="*/ 232 w 353"/>
                <a:gd name="T85" fmla="*/ 210 h 236"/>
                <a:gd name="T86" fmla="*/ 223 w 353"/>
                <a:gd name="T87" fmla="*/ 200 h 236"/>
                <a:gd name="T88" fmla="*/ 225 w 353"/>
                <a:gd name="T89" fmla="*/ 179 h 236"/>
                <a:gd name="T90" fmla="*/ 222 w 353"/>
                <a:gd name="T91" fmla="*/ 170 h 236"/>
                <a:gd name="T92" fmla="*/ 219 w 353"/>
                <a:gd name="T93" fmla="*/ 157 h 236"/>
                <a:gd name="T94" fmla="*/ 220 w 353"/>
                <a:gd name="T95" fmla="*/ 122 h 236"/>
                <a:gd name="T96" fmla="*/ 239 w 353"/>
                <a:gd name="T97" fmla="*/ 114 h 236"/>
                <a:gd name="T98" fmla="*/ 245 w 353"/>
                <a:gd name="T99" fmla="*/ 114 h 236"/>
                <a:gd name="T100" fmla="*/ 265 w 353"/>
                <a:gd name="T101" fmla="*/ 122 h 236"/>
                <a:gd name="T102" fmla="*/ 265 w 353"/>
                <a:gd name="T103" fmla="*/ 157 h 236"/>
                <a:gd name="T104" fmla="*/ 264 w 353"/>
                <a:gd name="T105" fmla="*/ 170 h 236"/>
                <a:gd name="T106" fmla="*/ 259 w 353"/>
                <a:gd name="T107" fmla="*/ 179 h 236"/>
                <a:gd name="T108" fmla="*/ 261 w 353"/>
                <a:gd name="T109" fmla="*/ 200 h 236"/>
                <a:gd name="T110" fmla="*/ 293 w 353"/>
                <a:gd name="T111" fmla="*/ 209 h 236"/>
                <a:gd name="T112" fmla="*/ 295 w 353"/>
                <a:gd name="T113" fmla="*/ 216 h 236"/>
                <a:gd name="T114" fmla="*/ 337 w 353"/>
                <a:gd name="T115" fmla="*/ 197 h 236"/>
                <a:gd name="T116" fmla="*/ 350 w 353"/>
                <a:gd name="T117" fmla="*/ 121 h 236"/>
                <a:gd name="T118" fmla="*/ 310 w 353"/>
                <a:gd name="T119" fmla="*/ 67 h 236"/>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606 w 10000"/>
                <a:gd name="connsiteY10" fmla="*/ 1229 h 10000"/>
                <a:gd name="connsiteX11" fmla="*/ 2068 w 10000"/>
                <a:gd name="connsiteY11" fmla="*/ 3051 h 10000"/>
                <a:gd name="connsiteX12" fmla="*/ 1416 w 10000"/>
                <a:gd name="connsiteY12" fmla="*/ 3305 h 10000"/>
                <a:gd name="connsiteX13" fmla="*/ 850 w 10000"/>
                <a:gd name="connsiteY13" fmla="*/ 3856 h 10000"/>
                <a:gd name="connsiteX14" fmla="*/ 397 w 10000"/>
                <a:gd name="connsiteY14" fmla="*/ 4576 h 10000"/>
                <a:gd name="connsiteX15" fmla="*/ 113 w 10000"/>
                <a:gd name="connsiteY15" fmla="*/ 5466 h 10000"/>
                <a:gd name="connsiteX16" fmla="*/ 0 w 10000"/>
                <a:gd name="connsiteY16" fmla="*/ 6525 h 10000"/>
                <a:gd name="connsiteX17" fmla="*/ 85 w 10000"/>
                <a:gd name="connsiteY17" fmla="*/ 7373 h 10000"/>
                <a:gd name="connsiteX18" fmla="*/ 283 w 10000"/>
                <a:gd name="connsiteY18" fmla="*/ 8220 h 10000"/>
                <a:gd name="connsiteX19" fmla="*/ 652 w 10000"/>
                <a:gd name="connsiteY19" fmla="*/ 8898 h 10000"/>
                <a:gd name="connsiteX20" fmla="*/ 1048 w 10000"/>
                <a:gd name="connsiteY20" fmla="*/ 9449 h 10000"/>
                <a:gd name="connsiteX21" fmla="*/ 1048 w 10000"/>
                <a:gd name="connsiteY21" fmla="*/ 9153 h 10000"/>
                <a:gd name="connsiteX22" fmla="*/ 1105 w 10000"/>
                <a:gd name="connsiteY22" fmla="*/ 9025 h 10000"/>
                <a:gd name="connsiteX23" fmla="*/ 1105 w 10000"/>
                <a:gd name="connsiteY23" fmla="*/ 8898 h 10000"/>
                <a:gd name="connsiteX24" fmla="*/ 1133 w 10000"/>
                <a:gd name="connsiteY24" fmla="*/ 8856 h 10000"/>
                <a:gd name="connsiteX25" fmla="*/ 1190 w 10000"/>
                <a:gd name="connsiteY25" fmla="*/ 8771 h 10000"/>
                <a:gd name="connsiteX26" fmla="*/ 1190 w 10000"/>
                <a:gd name="connsiteY26" fmla="*/ 8771 h 10000"/>
                <a:gd name="connsiteX27" fmla="*/ 2040 w 10000"/>
                <a:gd name="connsiteY27" fmla="*/ 8475 h 10000"/>
                <a:gd name="connsiteX28" fmla="*/ 2210 w 10000"/>
                <a:gd name="connsiteY28" fmla="*/ 7754 h 10000"/>
                <a:gd name="connsiteX29" fmla="*/ 2125 w 10000"/>
                <a:gd name="connsiteY29" fmla="*/ 7669 h 10000"/>
                <a:gd name="connsiteX30" fmla="*/ 2068 w 10000"/>
                <a:gd name="connsiteY30" fmla="*/ 7585 h 10000"/>
                <a:gd name="connsiteX31" fmla="*/ 2040 w 10000"/>
                <a:gd name="connsiteY31" fmla="*/ 7458 h 10000"/>
                <a:gd name="connsiteX32" fmla="*/ 1983 w 10000"/>
                <a:gd name="connsiteY32" fmla="*/ 7331 h 10000"/>
                <a:gd name="connsiteX33" fmla="*/ 1955 w 10000"/>
                <a:gd name="connsiteY33" fmla="*/ 7246 h 10000"/>
                <a:gd name="connsiteX34" fmla="*/ 1955 w 10000"/>
                <a:gd name="connsiteY34" fmla="*/ 7203 h 10000"/>
                <a:gd name="connsiteX35" fmla="*/ 1955 w 10000"/>
                <a:gd name="connsiteY35" fmla="*/ 7034 h 10000"/>
                <a:gd name="connsiteX36" fmla="*/ 1926 w 10000"/>
                <a:gd name="connsiteY36" fmla="*/ 6653 h 10000"/>
                <a:gd name="connsiteX37" fmla="*/ 1870 w 10000"/>
                <a:gd name="connsiteY37" fmla="*/ 6102 h 10000"/>
                <a:gd name="connsiteX38" fmla="*/ 1841 w 10000"/>
                <a:gd name="connsiteY38" fmla="*/ 5551 h 10000"/>
                <a:gd name="connsiteX39" fmla="*/ 1926 w 10000"/>
                <a:gd name="connsiteY39" fmla="*/ 5169 h 10000"/>
                <a:gd name="connsiteX40" fmla="*/ 2125 w 10000"/>
                <a:gd name="connsiteY40" fmla="*/ 5000 h 10000"/>
                <a:gd name="connsiteX41" fmla="*/ 2323 w 10000"/>
                <a:gd name="connsiteY41" fmla="*/ 4873 h 10000"/>
                <a:gd name="connsiteX42" fmla="*/ 2493 w 10000"/>
                <a:gd name="connsiteY42" fmla="*/ 4831 h 10000"/>
                <a:gd name="connsiteX43" fmla="*/ 2578 w 10000"/>
                <a:gd name="connsiteY43" fmla="*/ 4831 h 10000"/>
                <a:gd name="connsiteX44" fmla="*/ 2578 w 10000"/>
                <a:gd name="connsiteY44" fmla="*/ 4831 h 10000"/>
                <a:gd name="connsiteX45" fmla="*/ 2635 w 10000"/>
                <a:gd name="connsiteY45" fmla="*/ 4831 h 10000"/>
                <a:gd name="connsiteX46" fmla="*/ 2805 w 10000"/>
                <a:gd name="connsiteY46" fmla="*/ 4873 h 10000"/>
                <a:gd name="connsiteX47" fmla="*/ 3003 w 10000"/>
                <a:gd name="connsiteY47" fmla="*/ 5000 h 10000"/>
                <a:gd name="connsiteX48" fmla="*/ 3173 w 10000"/>
                <a:gd name="connsiteY48" fmla="*/ 5169 h 10000"/>
                <a:gd name="connsiteX49" fmla="*/ 3258 w 10000"/>
                <a:gd name="connsiteY49" fmla="*/ 5551 h 10000"/>
                <a:gd name="connsiteX50" fmla="*/ 3258 w 10000"/>
                <a:gd name="connsiteY50" fmla="*/ 6102 h 10000"/>
                <a:gd name="connsiteX51" fmla="*/ 3229 w 10000"/>
                <a:gd name="connsiteY51" fmla="*/ 6653 h 10000"/>
                <a:gd name="connsiteX52" fmla="*/ 3173 w 10000"/>
                <a:gd name="connsiteY52" fmla="*/ 7034 h 10000"/>
                <a:gd name="connsiteX53" fmla="*/ 3144 w 10000"/>
                <a:gd name="connsiteY53" fmla="*/ 7203 h 10000"/>
                <a:gd name="connsiteX54" fmla="*/ 3144 w 10000"/>
                <a:gd name="connsiteY54" fmla="*/ 7246 h 10000"/>
                <a:gd name="connsiteX55" fmla="*/ 3144 w 10000"/>
                <a:gd name="connsiteY55" fmla="*/ 7331 h 10000"/>
                <a:gd name="connsiteX56" fmla="*/ 3088 w 10000"/>
                <a:gd name="connsiteY56" fmla="*/ 7458 h 10000"/>
                <a:gd name="connsiteX57" fmla="*/ 3059 w 10000"/>
                <a:gd name="connsiteY57" fmla="*/ 7585 h 10000"/>
                <a:gd name="connsiteX58" fmla="*/ 2975 w 10000"/>
                <a:gd name="connsiteY58" fmla="*/ 7669 h 10000"/>
                <a:gd name="connsiteX59" fmla="*/ 2946 w 10000"/>
                <a:gd name="connsiteY59" fmla="*/ 7754 h 10000"/>
                <a:gd name="connsiteX60" fmla="*/ 3088 w 10000"/>
                <a:gd name="connsiteY60" fmla="*/ 8475 h 10000"/>
                <a:gd name="connsiteX61" fmla="*/ 3541 w 10000"/>
                <a:gd name="connsiteY61" fmla="*/ 8644 h 10000"/>
                <a:gd name="connsiteX62" fmla="*/ 2890 w 10000"/>
                <a:gd name="connsiteY62" fmla="*/ 8898 h 10000"/>
                <a:gd name="connsiteX63" fmla="*/ 2861 w 10000"/>
                <a:gd name="connsiteY63" fmla="*/ 8898 h 10000"/>
                <a:gd name="connsiteX64" fmla="*/ 2805 w 10000"/>
                <a:gd name="connsiteY64" fmla="*/ 8983 h 10000"/>
                <a:gd name="connsiteX65" fmla="*/ 2776 w 10000"/>
                <a:gd name="connsiteY65" fmla="*/ 9110 h 10000"/>
                <a:gd name="connsiteX66" fmla="*/ 2720 w 10000"/>
                <a:gd name="connsiteY66" fmla="*/ 9195 h 10000"/>
                <a:gd name="connsiteX67" fmla="*/ 2720 w 10000"/>
                <a:gd name="connsiteY67" fmla="*/ 9407 h 10000"/>
                <a:gd name="connsiteX68" fmla="*/ 2720 w 10000"/>
                <a:gd name="connsiteY68" fmla="*/ 10000 h 10000"/>
                <a:gd name="connsiteX69" fmla="*/ 2946 w 10000"/>
                <a:gd name="connsiteY69" fmla="*/ 10000 h 10000"/>
                <a:gd name="connsiteX70" fmla="*/ 2946 w 10000"/>
                <a:gd name="connsiteY70" fmla="*/ 9576 h 10000"/>
                <a:gd name="connsiteX71" fmla="*/ 2946 w 10000"/>
                <a:gd name="connsiteY71" fmla="*/ 9407 h 10000"/>
                <a:gd name="connsiteX72" fmla="*/ 2975 w 10000"/>
                <a:gd name="connsiteY72" fmla="*/ 9280 h 10000"/>
                <a:gd name="connsiteX73" fmla="*/ 3003 w 10000"/>
                <a:gd name="connsiteY73" fmla="*/ 9195 h 10000"/>
                <a:gd name="connsiteX74" fmla="*/ 3059 w 10000"/>
                <a:gd name="connsiteY74" fmla="*/ 9153 h 10000"/>
                <a:gd name="connsiteX75" fmla="*/ 3059 w 10000"/>
                <a:gd name="connsiteY75" fmla="*/ 9110 h 10000"/>
                <a:gd name="connsiteX76" fmla="*/ 4079 w 10000"/>
                <a:gd name="connsiteY76" fmla="*/ 8729 h 10000"/>
                <a:gd name="connsiteX77" fmla="*/ 4278 w 10000"/>
                <a:gd name="connsiteY77" fmla="*/ 7881 h 10000"/>
                <a:gd name="connsiteX78" fmla="*/ 4193 w 10000"/>
                <a:gd name="connsiteY78" fmla="*/ 7754 h 10000"/>
                <a:gd name="connsiteX79" fmla="*/ 4108 w 10000"/>
                <a:gd name="connsiteY79" fmla="*/ 7627 h 10000"/>
                <a:gd name="connsiteX80" fmla="*/ 4079 w 10000"/>
                <a:gd name="connsiteY80" fmla="*/ 7500 h 10000"/>
                <a:gd name="connsiteX81" fmla="*/ 4051 w 10000"/>
                <a:gd name="connsiteY81" fmla="*/ 7331 h 10000"/>
                <a:gd name="connsiteX82" fmla="*/ 3994 w 10000"/>
                <a:gd name="connsiteY82" fmla="*/ 7246 h 10000"/>
                <a:gd name="connsiteX83" fmla="*/ 3994 w 10000"/>
                <a:gd name="connsiteY83" fmla="*/ 7203 h 10000"/>
                <a:gd name="connsiteX84" fmla="*/ 3994 w 10000"/>
                <a:gd name="connsiteY84" fmla="*/ 7076 h 10000"/>
                <a:gd name="connsiteX85" fmla="*/ 3966 w 10000"/>
                <a:gd name="connsiteY85" fmla="*/ 6780 h 10000"/>
                <a:gd name="connsiteX86" fmla="*/ 3909 w 10000"/>
                <a:gd name="connsiteY86" fmla="*/ 6271 h 10000"/>
                <a:gd name="connsiteX87" fmla="*/ 3881 w 10000"/>
                <a:gd name="connsiteY87" fmla="*/ 5720 h 10000"/>
                <a:gd name="connsiteX88" fmla="*/ 3881 w 10000"/>
                <a:gd name="connsiteY88" fmla="*/ 5254 h 10000"/>
                <a:gd name="connsiteX89" fmla="*/ 3909 w 10000"/>
                <a:gd name="connsiteY89" fmla="*/ 4873 h 10000"/>
                <a:gd name="connsiteX90" fmla="*/ 4079 w 10000"/>
                <a:gd name="connsiteY90" fmla="*/ 4576 h 10000"/>
                <a:gd name="connsiteX91" fmla="*/ 4278 w 10000"/>
                <a:gd name="connsiteY91" fmla="*/ 4449 h 10000"/>
                <a:gd name="connsiteX92" fmla="*/ 4476 w 10000"/>
                <a:gd name="connsiteY92" fmla="*/ 4322 h 10000"/>
                <a:gd name="connsiteX93" fmla="*/ 4646 w 10000"/>
                <a:gd name="connsiteY93" fmla="*/ 4322 h 10000"/>
                <a:gd name="connsiteX94" fmla="*/ 4731 w 10000"/>
                <a:gd name="connsiteY94" fmla="*/ 4322 h 10000"/>
                <a:gd name="connsiteX95" fmla="*/ 4731 w 10000"/>
                <a:gd name="connsiteY95" fmla="*/ 4322 h 10000"/>
                <a:gd name="connsiteX96" fmla="*/ 4788 w 10000"/>
                <a:gd name="connsiteY96" fmla="*/ 4322 h 10000"/>
                <a:gd name="connsiteX97" fmla="*/ 4929 w 10000"/>
                <a:gd name="connsiteY97" fmla="*/ 4322 h 10000"/>
                <a:gd name="connsiteX98" fmla="*/ 5127 w 10000"/>
                <a:gd name="connsiteY98" fmla="*/ 4449 h 10000"/>
                <a:gd name="connsiteX99" fmla="*/ 5354 w 10000"/>
                <a:gd name="connsiteY99" fmla="*/ 4576 h 10000"/>
                <a:gd name="connsiteX100" fmla="*/ 5496 w 10000"/>
                <a:gd name="connsiteY100" fmla="*/ 4873 h 10000"/>
                <a:gd name="connsiteX101" fmla="*/ 5581 w 10000"/>
                <a:gd name="connsiteY101" fmla="*/ 5254 h 10000"/>
                <a:gd name="connsiteX102" fmla="*/ 5552 w 10000"/>
                <a:gd name="connsiteY102" fmla="*/ 5720 h 10000"/>
                <a:gd name="connsiteX103" fmla="*/ 5552 w 10000"/>
                <a:gd name="connsiteY103" fmla="*/ 6271 h 10000"/>
                <a:gd name="connsiteX104" fmla="*/ 5467 w 10000"/>
                <a:gd name="connsiteY104" fmla="*/ 6780 h 10000"/>
                <a:gd name="connsiteX105" fmla="*/ 5467 w 10000"/>
                <a:gd name="connsiteY105" fmla="*/ 7076 h 10000"/>
                <a:gd name="connsiteX106" fmla="*/ 5439 w 10000"/>
                <a:gd name="connsiteY106" fmla="*/ 7203 h 10000"/>
                <a:gd name="connsiteX107" fmla="*/ 5439 w 10000"/>
                <a:gd name="connsiteY107" fmla="*/ 7246 h 10000"/>
                <a:gd name="connsiteX108" fmla="*/ 5439 w 10000"/>
                <a:gd name="connsiteY108" fmla="*/ 7331 h 10000"/>
                <a:gd name="connsiteX109" fmla="*/ 5382 w 10000"/>
                <a:gd name="connsiteY109" fmla="*/ 7500 h 10000"/>
                <a:gd name="connsiteX110" fmla="*/ 5297 w 10000"/>
                <a:gd name="connsiteY110" fmla="*/ 7627 h 10000"/>
                <a:gd name="connsiteX111" fmla="*/ 5269 w 10000"/>
                <a:gd name="connsiteY111" fmla="*/ 7754 h 10000"/>
                <a:gd name="connsiteX112" fmla="*/ 5127 w 10000"/>
                <a:gd name="connsiteY112" fmla="*/ 7881 h 10000"/>
                <a:gd name="connsiteX113" fmla="*/ 5354 w 10000"/>
                <a:gd name="connsiteY113" fmla="*/ 8729 h 10000"/>
                <a:gd name="connsiteX114" fmla="*/ 6374 w 10000"/>
                <a:gd name="connsiteY114" fmla="*/ 9110 h 10000"/>
                <a:gd name="connsiteX115" fmla="*/ 6374 w 10000"/>
                <a:gd name="connsiteY115" fmla="*/ 9153 h 10000"/>
                <a:gd name="connsiteX116" fmla="*/ 6402 w 10000"/>
                <a:gd name="connsiteY116" fmla="*/ 9195 h 10000"/>
                <a:gd name="connsiteX117" fmla="*/ 6459 w 10000"/>
                <a:gd name="connsiteY117" fmla="*/ 9280 h 10000"/>
                <a:gd name="connsiteX118" fmla="*/ 6487 w 10000"/>
                <a:gd name="connsiteY118" fmla="*/ 9407 h 10000"/>
                <a:gd name="connsiteX119" fmla="*/ 6544 w 10000"/>
                <a:gd name="connsiteY119" fmla="*/ 9576 h 10000"/>
                <a:gd name="connsiteX120" fmla="*/ 6544 w 10000"/>
                <a:gd name="connsiteY120" fmla="*/ 9746 h 10000"/>
                <a:gd name="connsiteX121" fmla="*/ 6544 w 10000"/>
                <a:gd name="connsiteY121" fmla="*/ 9958 h 10000"/>
                <a:gd name="connsiteX122" fmla="*/ 6686 w 10000"/>
                <a:gd name="connsiteY122" fmla="*/ 9958 h 10000"/>
                <a:gd name="connsiteX123" fmla="*/ 6686 w 10000"/>
                <a:gd name="connsiteY123" fmla="*/ 9407 h 10000"/>
                <a:gd name="connsiteX124" fmla="*/ 6686 w 10000"/>
                <a:gd name="connsiteY124" fmla="*/ 9195 h 10000"/>
                <a:gd name="connsiteX125" fmla="*/ 6657 w 10000"/>
                <a:gd name="connsiteY125" fmla="*/ 9110 h 10000"/>
                <a:gd name="connsiteX126" fmla="*/ 6601 w 10000"/>
                <a:gd name="connsiteY126" fmla="*/ 8983 h 10000"/>
                <a:gd name="connsiteX127" fmla="*/ 6572 w 10000"/>
                <a:gd name="connsiteY127" fmla="*/ 8898 h 10000"/>
                <a:gd name="connsiteX128" fmla="*/ 6544 w 10000"/>
                <a:gd name="connsiteY128" fmla="*/ 8898 h 10000"/>
                <a:gd name="connsiteX129" fmla="*/ 5864 w 10000"/>
                <a:gd name="connsiteY129" fmla="*/ 8644 h 10000"/>
                <a:gd name="connsiteX130" fmla="*/ 6317 w 10000"/>
                <a:gd name="connsiteY130" fmla="*/ 8475 h 10000"/>
                <a:gd name="connsiteX131" fmla="*/ 6544 w 10000"/>
                <a:gd name="connsiteY131" fmla="*/ 7754 h 10000"/>
                <a:gd name="connsiteX132" fmla="*/ 6459 w 10000"/>
                <a:gd name="connsiteY132" fmla="*/ 7669 h 10000"/>
                <a:gd name="connsiteX133" fmla="*/ 6374 w 10000"/>
                <a:gd name="connsiteY133" fmla="*/ 7585 h 10000"/>
                <a:gd name="connsiteX134" fmla="*/ 6317 w 10000"/>
                <a:gd name="connsiteY134" fmla="*/ 7458 h 10000"/>
                <a:gd name="connsiteX135" fmla="*/ 6289 w 10000"/>
                <a:gd name="connsiteY135" fmla="*/ 7331 h 10000"/>
                <a:gd name="connsiteX136" fmla="*/ 6289 w 10000"/>
                <a:gd name="connsiteY136" fmla="*/ 7203 h 10000"/>
                <a:gd name="connsiteX137" fmla="*/ 6289 w 10000"/>
                <a:gd name="connsiteY137" fmla="*/ 7203 h 10000"/>
                <a:gd name="connsiteX138" fmla="*/ 6232 w 10000"/>
                <a:gd name="connsiteY138" fmla="*/ 7034 h 10000"/>
                <a:gd name="connsiteX139" fmla="*/ 6204 w 10000"/>
                <a:gd name="connsiteY139" fmla="*/ 6653 h 10000"/>
                <a:gd name="connsiteX140" fmla="*/ 6176 w 10000"/>
                <a:gd name="connsiteY140" fmla="*/ 6102 h 10000"/>
                <a:gd name="connsiteX141" fmla="*/ 6176 w 10000"/>
                <a:gd name="connsiteY141" fmla="*/ 5551 h 10000"/>
                <a:gd name="connsiteX142" fmla="*/ 6232 w 10000"/>
                <a:gd name="connsiteY142" fmla="*/ 5169 h 10000"/>
                <a:gd name="connsiteX143" fmla="*/ 6402 w 10000"/>
                <a:gd name="connsiteY143" fmla="*/ 5000 h 10000"/>
                <a:gd name="connsiteX144" fmla="*/ 6601 w 10000"/>
                <a:gd name="connsiteY144" fmla="*/ 4873 h 10000"/>
                <a:gd name="connsiteX145" fmla="*/ 6771 w 10000"/>
                <a:gd name="connsiteY145" fmla="*/ 4831 h 10000"/>
                <a:gd name="connsiteX146" fmla="*/ 6856 w 10000"/>
                <a:gd name="connsiteY146" fmla="*/ 4831 h 10000"/>
                <a:gd name="connsiteX147" fmla="*/ 6856 w 10000"/>
                <a:gd name="connsiteY147" fmla="*/ 4831 h 10000"/>
                <a:gd name="connsiteX148" fmla="*/ 6941 w 10000"/>
                <a:gd name="connsiteY148" fmla="*/ 4831 h 10000"/>
                <a:gd name="connsiteX149" fmla="*/ 7110 w 10000"/>
                <a:gd name="connsiteY149" fmla="*/ 4873 h 10000"/>
                <a:gd name="connsiteX150" fmla="*/ 7337 w 10000"/>
                <a:gd name="connsiteY150" fmla="*/ 5000 h 10000"/>
                <a:gd name="connsiteX151" fmla="*/ 7507 w 10000"/>
                <a:gd name="connsiteY151" fmla="*/ 5169 h 10000"/>
                <a:gd name="connsiteX152" fmla="*/ 7592 w 10000"/>
                <a:gd name="connsiteY152" fmla="*/ 5551 h 10000"/>
                <a:gd name="connsiteX153" fmla="*/ 7564 w 10000"/>
                <a:gd name="connsiteY153" fmla="*/ 6102 h 10000"/>
                <a:gd name="connsiteX154" fmla="*/ 7507 w 10000"/>
                <a:gd name="connsiteY154" fmla="*/ 6653 h 10000"/>
                <a:gd name="connsiteX155" fmla="*/ 7479 w 10000"/>
                <a:gd name="connsiteY155" fmla="*/ 7034 h 10000"/>
                <a:gd name="connsiteX156" fmla="*/ 7479 w 10000"/>
                <a:gd name="connsiteY156" fmla="*/ 7203 h 10000"/>
                <a:gd name="connsiteX157" fmla="*/ 7479 w 10000"/>
                <a:gd name="connsiteY157" fmla="*/ 7203 h 10000"/>
                <a:gd name="connsiteX158" fmla="*/ 7422 w 10000"/>
                <a:gd name="connsiteY158" fmla="*/ 7331 h 10000"/>
                <a:gd name="connsiteX159" fmla="*/ 7394 w 10000"/>
                <a:gd name="connsiteY159" fmla="*/ 7458 h 10000"/>
                <a:gd name="connsiteX160" fmla="*/ 7337 w 10000"/>
                <a:gd name="connsiteY160" fmla="*/ 7585 h 10000"/>
                <a:gd name="connsiteX161" fmla="*/ 7309 w 10000"/>
                <a:gd name="connsiteY161" fmla="*/ 7669 h 10000"/>
                <a:gd name="connsiteX162" fmla="*/ 7224 w 10000"/>
                <a:gd name="connsiteY162" fmla="*/ 7754 h 10000"/>
                <a:gd name="connsiteX163" fmla="*/ 7394 w 10000"/>
                <a:gd name="connsiteY163" fmla="*/ 8475 h 10000"/>
                <a:gd name="connsiteX164" fmla="*/ 8244 w 10000"/>
                <a:gd name="connsiteY164" fmla="*/ 8771 h 10000"/>
                <a:gd name="connsiteX165" fmla="*/ 8244 w 10000"/>
                <a:gd name="connsiteY165" fmla="*/ 8771 h 10000"/>
                <a:gd name="connsiteX166" fmla="*/ 8300 w 10000"/>
                <a:gd name="connsiteY166" fmla="*/ 8856 h 10000"/>
                <a:gd name="connsiteX167" fmla="*/ 8329 w 10000"/>
                <a:gd name="connsiteY167" fmla="*/ 8898 h 10000"/>
                <a:gd name="connsiteX168" fmla="*/ 8329 w 10000"/>
                <a:gd name="connsiteY168" fmla="*/ 9025 h 10000"/>
                <a:gd name="connsiteX169" fmla="*/ 8357 w 10000"/>
                <a:gd name="connsiteY169" fmla="*/ 9153 h 10000"/>
                <a:gd name="connsiteX170" fmla="*/ 8357 w 10000"/>
                <a:gd name="connsiteY170" fmla="*/ 9703 h 10000"/>
                <a:gd name="connsiteX171" fmla="*/ 9037 w 10000"/>
                <a:gd name="connsiteY171" fmla="*/ 9153 h 10000"/>
                <a:gd name="connsiteX172" fmla="*/ 9547 w 10000"/>
                <a:gd name="connsiteY172" fmla="*/ 8347 h 10000"/>
                <a:gd name="connsiteX173" fmla="*/ 9887 w 10000"/>
                <a:gd name="connsiteY173" fmla="*/ 7331 h 10000"/>
                <a:gd name="connsiteX174" fmla="*/ 10000 w 10000"/>
                <a:gd name="connsiteY174" fmla="*/ 6144 h 10000"/>
                <a:gd name="connsiteX175" fmla="*/ 9915 w 10000"/>
                <a:gd name="connsiteY175" fmla="*/ 5127 h 10000"/>
                <a:gd name="connsiteX176" fmla="*/ 9688 w 10000"/>
                <a:gd name="connsiteY176" fmla="*/ 4195 h 10000"/>
                <a:gd name="connsiteX177" fmla="*/ 9263 w 10000"/>
                <a:gd name="connsiteY177" fmla="*/ 3475 h 10000"/>
                <a:gd name="connsiteX178" fmla="*/ 8782 w 10000"/>
                <a:gd name="connsiteY178" fmla="*/ 2839 h 10000"/>
                <a:gd name="connsiteX179" fmla="*/ 8159 w 10000"/>
                <a:gd name="connsiteY179" fmla="*/ 2500 h 10000"/>
                <a:gd name="connsiteX180" fmla="*/ 7479 w 10000"/>
                <a:gd name="connsiteY180"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3088 w 10000"/>
                <a:gd name="connsiteY9" fmla="*/ 551 h 10000"/>
                <a:gd name="connsiteX10" fmla="*/ 2068 w 10000"/>
                <a:gd name="connsiteY10" fmla="*/ 3051 h 10000"/>
                <a:gd name="connsiteX11" fmla="*/ 1416 w 10000"/>
                <a:gd name="connsiteY11" fmla="*/ 3305 h 10000"/>
                <a:gd name="connsiteX12" fmla="*/ 850 w 10000"/>
                <a:gd name="connsiteY12" fmla="*/ 3856 h 10000"/>
                <a:gd name="connsiteX13" fmla="*/ 397 w 10000"/>
                <a:gd name="connsiteY13" fmla="*/ 4576 h 10000"/>
                <a:gd name="connsiteX14" fmla="*/ 113 w 10000"/>
                <a:gd name="connsiteY14" fmla="*/ 5466 h 10000"/>
                <a:gd name="connsiteX15" fmla="*/ 0 w 10000"/>
                <a:gd name="connsiteY15" fmla="*/ 6525 h 10000"/>
                <a:gd name="connsiteX16" fmla="*/ 85 w 10000"/>
                <a:gd name="connsiteY16" fmla="*/ 7373 h 10000"/>
                <a:gd name="connsiteX17" fmla="*/ 283 w 10000"/>
                <a:gd name="connsiteY17" fmla="*/ 8220 h 10000"/>
                <a:gd name="connsiteX18" fmla="*/ 652 w 10000"/>
                <a:gd name="connsiteY18" fmla="*/ 8898 h 10000"/>
                <a:gd name="connsiteX19" fmla="*/ 1048 w 10000"/>
                <a:gd name="connsiteY19" fmla="*/ 9449 h 10000"/>
                <a:gd name="connsiteX20" fmla="*/ 1048 w 10000"/>
                <a:gd name="connsiteY20" fmla="*/ 9153 h 10000"/>
                <a:gd name="connsiteX21" fmla="*/ 1105 w 10000"/>
                <a:gd name="connsiteY21" fmla="*/ 9025 h 10000"/>
                <a:gd name="connsiteX22" fmla="*/ 1105 w 10000"/>
                <a:gd name="connsiteY22" fmla="*/ 8898 h 10000"/>
                <a:gd name="connsiteX23" fmla="*/ 1133 w 10000"/>
                <a:gd name="connsiteY23" fmla="*/ 8856 h 10000"/>
                <a:gd name="connsiteX24" fmla="*/ 1190 w 10000"/>
                <a:gd name="connsiteY24" fmla="*/ 8771 h 10000"/>
                <a:gd name="connsiteX25" fmla="*/ 1190 w 10000"/>
                <a:gd name="connsiteY25" fmla="*/ 8771 h 10000"/>
                <a:gd name="connsiteX26" fmla="*/ 2040 w 10000"/>
                <a:gd name="connsiteY26" fmla="*/ 8475 h 10000"/>
                <a:gd name="connsiteX27" fmla="*/ 2210 w 10000"/>
                <a:gd name="connsiteY27" fmla="*/ 7754 h 10000"/>
                <a:gd name="connsiteX28" fmla="*/ 2125 w 10000"/>
                <a:gd name="connsiteY28" fmla="*/ 7669 h 10000"/>
                <a:gd name="connsiteX29" fmla="*/ 2068 w 10000"/>
                <a:gd name="connsiteY29" fmla="*/ 7585 h 10000"/>
                <a:gd name="connsiteX30" fmla="*/ 2040 w 10000"/>
                <a:gd name="connsiteY30" fmla="*/ 7458 h 10000"/>
                <a:gd name="connsiteX31" fmla="*/ 1983 w 10000"/>
                <a:gd name="connsiteY31" fmla="*/ 7331 h 10000"/>
                <a:gd name="connsiteX32" fmla="*/ 1955 w 10000"/>
                <a:gd name="connsiteY32" fmla="*/ 7246 h 10000"/>
                <a:gd name="connsiteX33" fmla="*/ 1955 w 10000"/>
                <a:gd name="connsiteY33" fmla="*/ 7203 h 10000"/>
                <a:gd name="connsiteX34" fmla="*/ 1955 w 10000"/>
                <a:gd name="connsiteY34" fmla="*/ 7034 h 10000"/>
                <a:gd name="connsiteX35" fmla="*/ 1926 w 10000"/>
                <a:gd name="connsiteY35" fmla="*/ 6653 h 10000"/>
                <a:gd name="connsiteX36" fmla="*/ 1870 w 10000"/>
                <a:gd name="connsiteY36" fmla="*/ 6102 h 10000"/>
                <a:gd name="connsiteX37" fmla="*/ 1841 w 10000"/>
                <a:gd name="connsiteY37" fmla="*/ 5551 h 10000"/>
                <a:gd name="connsiteX38" fmla="*/ 1926 w 10000"/>
                <a:gd name="connsiteY38" fmla="*/ 5169 h 10000"/>
                <a:gd name="connsiteX39" fmla="*/ 2125 w 10000"/>
                <a:gd name="connsiteY39" fmla="*/ 5000 h 10000"/>
                <a:gd name="connsiteX40" fmla="*/ 2323 w 10000"/>
                <a:gd name="connsiteY40" fmla="*/ 4873 h 10000"/>
                <a:gd name="connsiteX41" fmla="*/ 2493 w 10000"/>
                <a:gd name="connsiteY41" fmla="*/ 4831 h 10000"/>
                <a:gd name="connsiteX42" fmla="*/ 2578 w 10000"/>
                <a:gd name="connsiteY42" fmla="*/ 4831 h 10000"/>
                <a:gd name="connsiteX43" fmla="*/ 2578 w 10000"/>
                <a:gd name="connsiteY43" fmla="*/ 4831 h 10000"/>
                <a:gd name="connsiteX44" fmla="*/ 2635 w 10000"/>
                <a:gd name="connsiteY44" fmla="*/ 4831 h 10000"/>
                <a:gd name="connsiteX45" fmla="*/ 2805 w 10000"/>
                <a:gd name="connsiteY45" fmla="*/ 4873 h 10000"/>
                <a:gd name="connsiteX46" fmla="*/ 3003 w 10000"/>
                <a:gd name="connsiteY46" fmla="*/ 5000 h 10000"/>
                <a:gd name="connsiteX47" fmla="*/ 3173 w 10000"/>
                <a:gd name="connsiteY47" fmla="*/ 5169 h 10000"/>
                <a:gd name="connsiteX48" fmla="*/ 3258 w 10000"/>
                <a:gd name="connsiteY48" fmla="*/ 5551 h 10000"/>
                <a:gd name="connsiteX49" fmla="*/ 3258 w 10000"/>
                <a:gd name="connsiteY49" fmla="*/ 6102 h 10000"/>
                <a:gd name="connsiteX50" fmla="*/ 3229 w 10000"/>
                <a:gd name="connsiteY50" fmla="*/ 6653 h 10000"/>
                <a:gd name="connsiteX51" fmla="*/ 3173 w 10000"/>
                <a:gd name="connsiteY51" fmla="*/ 7034 h 10000"/>
                <a:gd name="connsiteX52" fmla="*/ 3144 w 10000"/>
                <a:gd name="connsiteY52" fmla="*/ 7203 h 10000"/>
                <a:gd name="connsiteX53" fmla="*/ 3144 w 10000"/>
                <a:gd name="connsiteY53" fmla="*/ 7246 h 10000"/>
                <a:gd name="connsiteX54" fmla="*/ 3144 w 10000"/>
                <a:gd name="connsiteY54" fmla="*/ 7331 h 10000"/>
                <a:gd name="connsiteX55" fmla="*/ 3088 w 10000"/>
                <a:gd name="connsiteY55" fmla="*/ 7458 h 10000"/>
                <a:gd name="connsiteX56" fmla="*/ 3059 w 10000"/>
                <a:gd name="connsiteY56" fmla="*/ 7585 h 10000"/>
                <a:gd name="connsiteX57" fmla="*/ 2975 w 10000"/>
                <a:gd name="connsiteY57" fmla="*/ 7669 h 10000"/>
                <a:gd name="connsiteX58" fmla="*/ 2946 w 10000"/>
                <a:gd name="connsiteY58" fmla="*/ 7754 h 10000"/>
                <a:gd name="connsiteX59" fmla="*/ 3088 w 10000"/>
                <a:gd name="connsiteY59" fmla="*/ 8475 h 10000"/>
                <a:gd name="connsiteX60" fmla="*/ 3541 w 10000"/>
                <a:gd name="connsiteY60" fmla="*/ 8644 h 10000"/>
                <a:gd name="connsiteX61" fmla="*/ 2890 w 10000"/>
                <a:gd name="connsiteY61" fmla="*/ 8898 h 10000"/>
                <a:gd name="connsiteX62" fmla="*/ 2861 w 10000"/>
                <a:gd name="connsiteY62" fmla="*/ 8898 h 10000"/>
                <a:gd name="connsiteX63" fmla="*/ 2805 w 10000"/>
                <a:gd name="connsiteY63" fmla="*/ 8983 h 10000"/>
                <a:gd name="connsiteX64" fmla="*/ 2776 w 10000"/>
                <a:gd name="connsiteY64" fmla="*/ 9110 h 10000"/>
                <a:gd name="connsiteX65" fmla="*/ 2720 w 10000"/>
                <a:gd name="connsiteY65" fmla="*/ 9195 h 10000"/>
                <a:gd name="connsiteX66" fmla="*/ 2720 w 10000"/>
                <a:gd name="connsiteY66" fmla="*/ 9407 h 10000"/>
                <a:gd name="connsiteX67" fmla="*/ 2720 w 10000"/>
                <a:gd name="connsiteY67" fmla="*/ 10000 h 10000"/>
                <a:gd name="connsiteX68" fmla="*/ 2946 w 10000"/>
                <a:gd name="connsiteY68" fmla="*/ 10000 h 10000"/>
                <a:gd name="connsiteX69" fmla="*/ 2946 w 10000"/>
                <a:gd name="connsiteY69" fmla="*/ 9576 h 10000"/>
                <a:gd name="connsiteX70" fmla="*/ 2946 w 10000"/>
                <a:gd name="connsiteY70" fmla="*/ 9407 h 10000"/>
                <a:gd name="connsiteX71" fmla="*/ 2975 w 10000"/>
                <a:gd name="connsiteY71" fmla="*/ 9280 h 10000"/>
                <a:gd name="connsiteX72" fmla="*/ 3003 w 10000"/>
                <a:gd name="connsiteY72" fmla="*/ 9195 h 10000"/>
                <a:gd name="connsiteX73" fmla="*/ 3059 w 10000"/>
                <a:gd name="connsiteY73" fmla="*/ 9153 h 10000"/>
                <a:gd name="connsiteX74" fmla="*/ 3059 w 10000"/>
                <a:gd name="connsiteY74" fmla="*/ 9110 h 10000"/>
                <a:gd name="connsiteX75" fmla="*/ 4079 w 10000"/>
                <a:gd name="connsiteY75" fmla="*/ 8729 h 10000"/>
                <a:gd name="connsiteX76" fmla="*/ 4278 w 10000"/>
                <a:gd name="connsiteY76" fmla="*/ 7881 h 10000"/>
                <a:gd name="connsiteX77" fmla="*/ 4193 w 10000"/>
                <a:gd name="connsiteY77" fmla="*/ 7754 h 10000"/>
                <a:gd name="connsiteX78" fmla="*/ 4108 w 10000"/>
                <a:gd name="connsiteY78" fmla="*/ 7627 h 10000"/>
                <a:gd name="connsiteX79" fmla="*/ 4079 w 10000"/>
                <a:gd name="connsiteY79" fmla="*/ 7500 h 10000"/>
                <a:gd name="connsiteX80" fmla="*/ 4051 w 10000"/>
                <a:gd name="connsiteY80" fmla="*/ 7331 h 10000"/>
                <a:gd name="connsiteX81" fmla="*/ 3994 w 10000"/>
                <a:gd name="connsiteY81" fmla="*/ 7246 h 10000"/>
                <a:gd name="connsiteX82" fmla="*/ 3994 w 10000"/>
                <a:gd name="connsiteY82" fmla="*/ 7203 h 10000"/>
                <a:gd name="connsiteX83" fmla="*/ 3994 w 10000"/>
                <a:gd name="connsiteY83" fmla="*/ 7076 h 10000"/>
                <a:gd name="connsiteX84" fmla="*/ 3966 w 10000"/>
                <a:gd name="connsiteY84" fmla="*/ 6780 h 10000"/>
                <a:gd name="connsiteX85" fmla="*/ 3909 w 10000"/>
                <a:gd name="connsiteY85" fmla="*/ 6271 h 10000"/>
                <a:gd name="connsiteX86" fmla="*/ 3881 w 10000"/>
                <a:gd name="connsiteY86" fmla="*/ 5720 h 10000"/>
                <a:gd name="connsiteX87" fmla="*/ 3881 w 10000"/>
                <a:gd name="connsiteY87" fmla="*/ 5254 h 10000"/>
                <a:gd name="connsiteX88" fmla="*/ 3909 w 10000"/>
                <a:gd name="connsiteY88" fmla="*/ 4873 h 10000"/>
                <a:gd name="connsiteX89" fmla="*/ 4079 w 10000"/>
                <a:gd name="connsiteY89" fmla="*/ 4576 h 10000"/>
                <a:gd name="connsiteX90" fmla="*/ 4278 w 10000"/>
                <a:gd name="connsiteY90" fmla="*/ 4449 h 10000"/>
                <a:gd name="connsiteX91" fmla="*/ 4476 w 10000"/>
                <a:gd name="connsiteY91" fmla="*/ 4322 h 10000"/>
                <a:gd name="connsiteX92" fmla="*/ 4646 w 10000"/>
                <a:gd name="connsiteY92" fmla="*/ 4322 h 10000"/>
                <a:gd name="connsiteX93" fmla="*/ 4731 w 10000"/>
                <a:gd name="connsiteY93" fmla="*/ 4322 h 10000"/>
                <a:gd name="connsiteX94" fmla="*/ 4731 w 10000"/>
                <a:gd name="connsiteY94" fmla="*/ 4322 h 10000"/>
                <a:gd name="connsiteX95" fmla="*/ 4788 w 10000"/>
                <a:gd name="connsiteY95" fmla="*/ 4322 h 10000"/>
                <a:gd name="connsiteX96" fmla="*/ 4929 w 10000"/>
                <a:gd name="connsiteY96" fmla="*/ 4322 h 10000"/>
                <a:gd name="connsiteX97" fmla="*/ 5127 w 10000"/>
                <a:gd name="connsiteY97" fmla="*/ 4449 h 10000"/>
                <a:gd name="connsiteX98" fmla="*/ 5354 w 10000"/>
                <a:gd name="connsiteY98" fmla="*/ 4576 h 10000"/>
                <a:gd name="connsiteX99" fmla="*/ 5496 w 10000"/>
                <a:gd name="connsiteY99" fmla="*/ 4873 h 10000"/>
                <a:gd name="connsiteX100" fmla="*/ 5581 w 10000"/>
                <a:gd name="connsiteY100" fmla="*/ 5254 h 10000"/>
                <a:gd name="connsiteX101" fmla="*/ 5552 w 10000"/>
                <a:gd name="connsiteY101" fmla="*/ 5720 h 10000"/>
                <a:gd name="connsiteX102" fmla="*/ 5552 w 10000"/>
                <a:gd name="connsiteY102" fmla="*/ 6271 h 10000"/>
                <a:gd name="connsiteX103" fmla="*/ 5467 w 10000"/>
                <a:gd name="connsiteY103" fmla="*/ 6780 h 10000"/>
                <a:gd name="connsiteX104" fmla="*/ 5467 w 10000"/>
                <a:gd name="connsiteY104" fmla="*/ 7076 h 10000"/>
                <a:gd name="connsiteX105" fmla="*/ 5439 w 10000"/>
                <a:gd name="connsiteY105" fmla="*/ 7203 h 10000"/>
                <a:gd name="connsiteX106" fmla="*/ 5439 w 10000"/>
                <a:gd name="connsiteY106" fmla="*/ 7246 h 10000"/>
                <a:gd name="connsiteX107" fmla="*/ 5439 w 10000"/>
                <a:gd name="connsiteY107" fmla="*/ 7331 h 10000"/>
                <a:gd name="connsiteX108" fmla="*/ 5382 w 10000"/>
                <a:gd name="connsiteY108" fmla="*/ 7500 h 10000"/>
                <a:gd name="connsiteX109" fmla="*/ 5297 w 10000"/>
                <a:gd name="connsiteY109" fmla="*/ 7627 h 10000"/>
                <a:gd name="connsiteX110" fmla="*/ 5269 w 10000"/>
                <a:gd name="connsiteY110" fmla="*/ 7754 h 10000"/>
                <a:gd name="connsiteX111" fmla="*/ 5127 w 10000"/>
                <a:gd name="connsiteY111" fmla="*/ 7881 h 10000"/>
                <a:gd name="connsiteX112" fmla="*/ 5354 w 10000"/>
                <a:gd name="connsiteY112" fmla="*/ 8729 h 10000"/>
                <a:gd name="connsiteX113" fmla="*/ 6374 w 10000"/>
                <a:gd name="connsiteY113" fmla="*/ 9110 h 10000"/>
                <a:gd name="connsiteX114" fmla="*/ 6374 w 10000"/>
                <a:gd name="connsiteY114" fmla="*/ 9153 h 10000"/>
                <a:gd name="connsiteX115" fmla="*/ 6402 w 10000"/>
                <a:gd name="connsiteY115" fmla="*/ 9195 h 10000"/>
                <a:gd name="connsiteX116" fmla="*/ 6459 w 10000"/>
                <a:gd name="connsiteY116" fmla="*/ 9280 h 10000"/>
                <a:gd name="connsiteX117" fmla="*/ 6487 w 10000"/>
                <a:gd name="connsiteY117" fmla="*/ 9407 h 10000"/>
                <a:gd name="connsiteX118" fmla="*/ 6544 w 10000"/>
                <a:gd name="connsiteY118" fmla="*/ 9576 h 10000"/>
                <a:gd name="connsiteX119" fmla="*/ 6544 w 10000"/>
                <a:gd name="connsiteY119" fmla="*/ 9746 h 10000"/>
                <a:gd name="connsiteX120" fmla="*/ 6544 w 10000"/>
                <a:gd name="connsiteY120" fmla="*/ 9958 h 10000"/>
                <a:gd name="connsiteX121" fmla="*/ 6686 w 10000"/>
                <a:gd name="connsiteY121" fmla="*/ 9958 h 10000"/>
                <a:gd name="connsiteX122" fmla="*/ 6686 w 10000"/>
                <a:gd name="connsiteY122" fmla="*/ 9407 h 10000"/>
                <a:gd name="connsiteX123" fmla="*/ 6686 w 10000"/>
                <a:gd name="connsiteY123" fmla="*/ 9195 h 10000"/>
                <a:gd name="connsiteX124" fmla="*/ 6657 w 10000"/>
                <a:gd name="connsiteY124" fmla="*/ 9110 h 10000"/>
                <a:gd name="connsiteX125" fmla="*/ 6601 w 10000"/>
                <a:gd name="connsiteY125" fmla="*/ 8983 h 10000"/>
                <a:gd name="connsiteX126" fmla="*/ 6572 w 10000"/>
                <a:gd name="connsiteY126" fmla="*/ 8898 h 10000"/>
                <a:gd name="connsiteX127" fmla="*/ 6544 w 10000"/>
                <a:gd name="connsiteY127" fmla="*/ 8898 h 10000"/>
                <a:gd name="connsiteX128" fmla="*/ 5864 w 10000"/>
                <a:gd name="connsiteY128" fmla="*/ 8644 h 10000"/>
                <a:gd name="connsiteX129" fmla="*/ 6317 w 10000"/>
                <a:gd name="connsiteY129" fmla="*/ 8475 h 10000"/>
                <a:gd name="connsiteX130" fmla="*/ 6544 w 10000"/>
                <a:gd name="connsiteY130" fmla="*/ 7754 h 10000"/>
                <a:gd name="connsiteX131" fmla="*/ 6459 w 10000"/>
                <a:gd name="connsiteY131" fmla="*/ 7669 h 10000"/>
                <a:gd name="connsiteX132" fmla="*/ 6374 w 10000"/>
                <a:gd name="connsiteY132" fmla="*/ 7585 h 10000"/>
                <a:gd name="connsiteX133" fmla="*/ 6317 w 10000"/>
                <a:gd name="connsiteY133" fmla="*/ 7458 h 10000"/>
                <a:gd name="connsiteX134" fmla="*/ 6289 w 10000"/>
                <a:gd name="connsiteY134" fmla="*/ 7331 h 10000"/>
                <a:gd name="connsiteX135" fmla="*/ 6289 w 10000"/>
                <a:gd name="connsiteY135" fmla="*/ 7203 h 10000"/>
                <a:gd name="connsiteX136" fmla="*/ 6289 w 10000"/>
                <a:gd name="connsiteY136" fmla="*/ 7203 h 10000"/>
                <a:gd name="connsiteX137" fmla="*/ 6232 w 10000"/>
                <a:gd name="connsiteY137" fmla="*/ 7034 h 10000"/>
                <a:gd name="connsiteX138" fmla="*/ 6204 w 10000"/>
                <a:gd name="connsiteY138" fmla="*/ 6653 h 10000"/>
                <a:gd name="connsiteX139" fmla="*/ 6176 w 10000"/>
                <a:gd name="connsiteY139" fmla="*/ 6102 h 10000"/>
                <a:gd name="connsiteX140" fmla="*/ 6176 w 10000"/>
                <a:gd name="connsiteY140" fmla="*/ 5551 h 10000"/>
                <a:gd name="connsiteX141" fmla="*/ 6232 w 10000"/>
                <a:gd name="connsiteY141" fmla="*/ 5169 h 10000"/>
                <a:gd name="connsiteX142" fmla="*/ 6402 w 10000"/>
                <a:gd name="connsiteY142" fmla="*/ 5000 h 10000"/>
                <a:gd name="connsiteX143" fmla="*/ 6601 w 10000"/>
                <a:gd name="connsiteY143" fmla="*/ 4873 h 10000"/>
                <a:gd name="connsiteX144" fmla="*/ 6771 w 10000"/>
                <a:gd name="connsiteY144" fmla="*/ 4831 h 10000"/>
                <a:gd name="connsiteX145" fmla="*/ 6856 w 10000"/>
                <a:gd name="connsiteY145" fmla="*/ 4831 h 10000"/>
                <a:gd name="connsiteX146" fmla="*/ 6856 w 10000"/>
                <a:gd name="connsiteY146" fmla="*/ 4831 h 10000"/>
                <a:gd name="connsiteX147" fmla="*/ 6941 w 10000"/>
                <a:gd name="connsiteY147" fmla="*/ 4831 h 10000"/>
                <a:gd name="connsiteX148" fmla="*/ 7110 w 10000"/>
                <a:gd name="connsiteY148" fmla="*/ 4873 h 10000"/>
                <a:gd name="connsiteX149" fmla="*/ 7337 w 10000"/>
                <a:gd name="connsiteY149" fmla="*/ 5000 h 10000"/>
                <a:gd name="connsiteX150" fmla="*/ 7507 w 10000"/>
                <a:gd name="connsiteY150" fmla="*/ 5169 h 10000"/>
                <a:gd name="connsiteX151" fmla="*/ 7592 w 10000"/>
                <a:gd name="connsiteY151" fmla="*/ 5551 h 10000"/>
                <a:gd name="connsiteX152" fmla="*/ 7564 w 10000"/>
                <a:gd name="connsiteY152" fmla="*/ 6102 h 10000"/>
                <a:gd name="connsiteX153" fmla="*/ 7507 w 10000"/>
                <a:gd name="connsiteY153" fmla="*/ 6653 h 10000"/>
                <a:gd name="connsiteX154" fmla="*/ 7479 w 10000"/>
                <a:gd name="connsiteY154" fmla="*/ 7034 h 10000"/>
                <a:gd name="connsiteX155" fmla="*/ 7479 w 10000"/>
                <a:gd name="connsiteY155" fmla="*/ 7203 h 10000"/>
                <a:gd name="connsiteX156" fmla="*/ 7479 w 10000"/>
                <a:gd name="connsiteY156" fmla="*/ 7203 h 10000"/>
                <a:gd name="connsiteX157" fmla="*/ 7422 w 10000"/>
                <a:gd name="connsiteY157" fmla="*/ 7331 h 10000"/>
                <a:gd name="connsiteX158" fmla="*/ 7394 w 10000"/>
                <a:gd name="connsiteY158" fmla="*/ 7458 h 10000"/>
                <a:gd name="connsiteX159" fmla="*/ 7337 w 10000"/>
                <a:gd name="connsiteY159" fmla="*/ 7585 h 10000"/>
                <a:gd name="connsiteX160" fmla="*/ 7309 w 10000"/>
                <a:gd name="connsiteY160" fmla="*/ 7669 h 10000"/>
                <a:gd name="connsiteX161" fmla="*/ 7224 w 10000"/>
                <a:gd name="connsiteY161" fmla="*/ 7754 h 10000"/>
                <a:gd name="connsiteX162" fmla="*/ 7394 w 10000"/>
                <a:gd name="connsiteY162" fmla="*/ 8475 h 10000"/>
                <a:gd name="connsiteX163" fmla="*/ 8244 w 10000"/>
                <a:gd name="connsiteY163" fmla="*/ 8771 h 10000"/>
                <a:gd name="connsiteX164" fmla="*/ 8244 w 10000"/>
                <a:gd name="connsiteY164" fmla="*/ 8771 h 10000"/>
                <a:gd name="connsiteX165" fmla="*/ 8300 w 10000"/>
                <a:gd name="connsiteY165" fmla="*/ 8856 h 10000"/>
                <a:gd name="connsiteX166" fmla="*/ 8329 w 10000"/>
                <a:gd name="connsiteY166" fmla="*/ 8898 h 10000"/>
                <a:gd name="connsiteX167" fmla="*/ 8329 w 10000"/>
                <a:gd name="connsiteY167" fmla="*/ 9025 h 10000"/>
                <a:gd name="connsiteX168" fmla="*/ 8357 w 10000"/>
                <a:gd name="connsiteY168" fmla="*/ 9153 h 10000"/>
                <a:gd name="connsiteX169" fmla="*/ 8357 w 10000"/>
                <a:gd name="connsiteY169" fmla="*/ 9703 h 10000"/>
                <a:gd name="connsiteX170" fmla="*/ 9037 w 10000"/>
                <a:gd name="connsiteY170" fmla="*/ 9153 h 10000"/>
                <a:gd name="connsiteX171" fmla="*/ 9547 w 10000"/>
                <a:gd name="connsiteY171" fmla="*/ 8347 h 10000"/>
                <a:gd name="connsiteX172" fmla="*/ 9887 w 10000"/>
                <a:gd name="connsiteY172" fmla="*/ 7331 h 10000"/>
                <a:gd name="connsiteX173" fmla="*/ 10000 w 10000"/>
                <a:gd name="connsiteY173" fmla="*/ 6144 h 10000"/>
                <a:gd name="connsiteX174" fmla="*/ 9915 w 10000"/>
                <a:gd name="connsiteY174" fmla="*/ 5127 h 10000"/>
                <a:gd name="connsiteX175" fmla="*/ 9688 w 10000"/>
                <a:gd name="connsiteY175" fmla="*/ 4195 h 10000"/>
                <a:gd name="connsiteX176" fmla="*/ 9263 w 10000"/>
                <a:gd name="connsiteY176" fmla="*/ 3475 h 10000"/>
                <a:gd name="connsiteX177" fmla="*/ 8782 w 10000"/>
                <a:gd name="connsiteY177" fmla="*/ 2839 h 10000"/>
                <a:gd name="connsiteX178" fmla="*/ 8159 w 10000"/>
                <a:gd name="connsiteY178" fmla="*/ 2500 h 10000"/>
                <a:gd name="connsiteX179" fmla="*/ 7479 w 10000"/>
                <a:gd name="connsiteY179"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3683 w 10000"/>
                <a:gd name="connsiteY8" fmla="*/ 127 h 10000"/>
                <a:gd name="connsiteX9" fmla="*/ 2068 w 10000"/>
                <a:gd name="connsiteY9" fmla="*/ 3051 h 10000"/>
                <a:gd name="connsiteX10" fmla="*/ 1416 w 10000"/>
                <a:gd name="connsiteY10" fmla="*/ 3305 h 10000"/>
                <a:gd name="connsiteX11" fmla="*/ 850 w 10000"/>
                <a:gd name="connsiteY11" fmla="*/ 3856 h 10000"/>
                <a:gd name="connsiteX12" fmla="*/ 397 w 10000"/>
                <a:gd name="connsiteY12" fmla="*/ 4576 h 10000"/>
                <a:gd name="connsiteX13" fmla="*/ 113 w 10000"/>
                <a:gd name="connsiteY13" fmla="*/ 5466 h 10000"/>
                <a:gd name="connsiteX14" fmla="*/ 0 w 10000"/>
                <a:gd name="connsiteY14" fmla="*/ 6525 h 10000"/>
                <a:gd name="connsiteX15" fmla="*/ 85 w 10000"/>
                <a:gd name="connsiteY15" fmla="*/ 7373 h 10000"/>
                <a:gd name="connsiteX16" fmla="*/ 283 w 10000"/>
                <a:gd name="connsiteY16" fmla="*/ 8220 h 10000"/>
                <a:gd name="connsiteX17" fmla="*/ 652 w 10000"/>
                <a:gd name="connsiteY17" fmla="*/ 8898 h 10000"/>
                <a:gd name="connsiteX18" fmla="*/ 1048 w 10000"/>
                <a:gd name="connsiteY18" fmla="*/ 9449 h 10000"/>
                <a:gd name="connsiteX19" fmla="*/ 1048 w 10000"/>
                <a:gd name="connsiteY19" fmla="*/ 9153 h 10000"/>
                <a:gd name="connsiteX20" fmla="*/ 1105 w 10000"/>
                <a:gd name="connsiteY20" fmla="*/ 9025 h 10000"/>
                <a:gd name="connsiteX21" fmla="*/ 1105 w 10000"/>
                <a:gd name="connsiteY21" fmla="*/ 8898 h 10000"/>
                <a:gd name="connsiteX22" fmla="*/ 1133 w 10000"/>
                <a:gd name="connsiteY22" fmla="*/ 8856 h 10000"/>
                <a:gd name="connsiteX23" fmla="*/ 1190 w 10000"/>
                <a:gd name="connsiteY23" fmla="*/ 8771 h 10000"/>
                <a:gd name="connsiteX24" fmla="*/ 1190 w 10000"/>
                <a:gd name="connsiteY24" fmla="*/ 8771 h 10000"/>
                <a:gd name="connsiteX25" fmla="*/ 2040 w 10000"/>
                <a:gd name="connsiteY25" fmla="*/ 8475 h 10000"/>
                <a:gd name="connsiteX26" fmla="*/ 2210 w 10000"/>
                <a:gd name="connsiteY26" fmla="*/ 7754 h 10000"/>
                <a:gd name="connsiteX27" fmla="*/ 2125 w 10000"/>
                <a:gd name="connsiteY27" fmla="*/ 7669 h 10000"/>
                <a:gd name="connsiteX28" fmla="*/ 2068 w 10000"/>
                <a:gd name="connsiteY28" fmla="*/ 7585 h 10000"/>
                <a:gd name="connsiteX29" fmla="*/ 2040 w 10000"/>
                <a:gd name="connsiteY29" fmla="*/ 7458 h 10000"/>
                <a:gd name="connsiteX30" fmla="*/ 1983 w 10000"/>
                <a:gd name="connsiteY30" fmla="*/ 7331 h 10000"/>
                <a:gd name="connsiteX31" fmla="*/ 1955 w 10000"/>
                <a:gd name="connsiteY31" fmla="*/ 7246 h 10000"/>
                <a:gd name="connsiteX32" fmla="*/ 1955 w 10000"/>
                <a:gd name="connsiteY32" fmla="*/ 7203 h 10000"/>
                <a:gd name="connsiteX33" fmla="*/ 1955 w 10000"/>
                <a:gd name="connsiteY33" fmla="*/ 7034 h 10000"/>
                <a:gd name="connsiteX34" fmla="*/ 1926 w 10000"/>
                <a:gd name="connsiteY34" fmla="*/ 6653 h 10000"/>
                <a:gd name="connsiteX35" fmla="*/ 1870 w 10000"/>
                <a:gd name="connsiteY35" fmla="*/ 6102 h 10000"/>
                <a:gd name="connsiteX36" fmla="*/ 1841 w 10000"/>
                <a:gd name="connsiteY36" fmla="*/ 5551 h 10000"/>
                <a:gd name="connsiteX37" fmla="*/ 1926 w 10000"/>
                <a:gd name="connsiteY37" fmla="*/ 5169 h 10000"/>
                <a:gd name="connsiteX38" fmla="*/ 2125 w 10000"/>
                <a:gd name="connsiteY38" fmla="*/ 5000 h 10000"/>
                <a:gd name="connsiteX39" fmla="*/ 2323 w 10000"/>
                <a:gd name="connsiteY39" fmla="*/ 4873 h 10000"/>
                <a:gd name="connsiteX40" fmla="*/ 2493 w 10000"/>
                <a:gd name="connsiteY40" fmla="*/ 4831 h 10000"/>
                <a:gd name="connsiteX41" fmla="*/ 2578 w 10000"/>
                <a:gd name="connsiteY41" fmla="*/ 4831 h 10000"/>
                <a:gd name="connsiteX42" fmla="*/ 2578 w 10000"/>
                <a:gd name="connsiteY42" fmla="*/ 4831 h 10000"/>
                <a:gd name="connsiteX43" fmla="*/ 2635 w 10000"/>
                <a:gd name="connsiteY43" fmla="*/ 4831 h 10000"/>
                <a:gd name="connsiteX44" fmla="*/ 2805 w 10000"/>
                <a:gd name="connsiteY44" fmla="*/ 4873 h 10000"/>
                <a:gd name="connsiteX45" fmla="*/ 3003 w 10000"/>
                <a:gd name="connsiteY45" fmla="*/ 5000 h 10000"/>
                <a:gd name="connsiteX46" fmla="*/ 3173 w 10000"/>
                <a:gd name="connsiteY46" fmla="*/ 5169 h 10000"/>
                <a:gd name="connsiteX47" fmla="*/ 3258 w 10000"/>
                <a:gd name="connsiteY47" fmla="*/ 5551 h 10000"/>
                <a:gd name="connsiteX48" fmla="*/ 3258 w 10000"/>
                <a:gd name="connsiteY48" fmla="*/ 6102 h 10000"/>
                <a:gd name="connsiteX49" fmla="*/ 3229 w 10000"/>
                <a:gd name="connsiteY49" fmla="*/ 6653 h 10000"/>
                <a:gd name="connsiteX50" fmla="*/ 3173 w 10000"/>
                <a:gd name="connsiteY50" fmla="*/ 7034 h 10000"/>
                <a:gd name="connsiteX51" fmla="*/ 3144 w 10000"/>
                <a:gd name="connsiteY51" fmla="*/ 7203 h 10000"/>
                <a:gd name="connsiteX52" fmla="*/ 3144 w 10000"/>
                <a:gd name="connsiteY52" fmla="*/ 7246 h 10000"/>
                <a:gd name="connsiteX53" fmla="*/ 3144 w 10000"/>
                <a:gd name="connsiteY53" fmla="*/ 7331 h 10000"/>
                <a:gd name="connsiteX54" fmla="*/ 3088 w 10000"/>
                <a:gd name="connsiteY54" fmla="*/ 7458 h 10000"/>
                <a:gd name="connsiteX55" fmla="*/ 3059 w 10000"/>
                <a:gd name="connsiteY55" fmla="*/ 7585 h 10000"/>
                <a:gd name="connsiteX56" fmla="*/ 2975 w 10000"/>
                <a:gd name="connsiteY56" fmla="*/ 7669 h 10000"/>
                <a:gd name="connsiteX57" fmla="*/ 2946 w 10000"/>
                <a:gd name="connsiteY57" fmla="*/ 7754 h 10000"/>
                <a:gd name="connsiteX58" fmla="*/ 3088 w 10000"/>
                <a:gd name="connsiteY58" fmla="*/ 8475 h 10000"/>
                <a:gd name="connsiteX59" fmla="*/ 3541 w 10000"/>
                <a:gd name="connsiteY59" fmla="*/ 8644 h 10000"/>
                <a:gd name="connsiteX60" fmla="*/ 2890 w 10000"/>
                <a:gd name="connsiteY60" fmla="*/ 8898 h 10000"/>
                <a:gd name="connsiteX61" fmla="*/ 2861 w 10000"/>
                <a:gd name="connsiteY61" fmla="*/ 8898 h 10000"/>
                <a:gd name="connsiteX62" fmla="*/ 2805 w 10000"/>
                <a:gd name="connsiteY62" fmla="*/ 8983 h 10000"/>
                <a:gd name="connsiteX63" fmla="*/ 2776 w 10000"/>
                <a:gd name="connsiteY63" fmla="*/ 9110 h 10000"/>
                <a:gd name="connsiteX64" fmla="*/ 2720 w 10000"/>
                <a:gd name="connsiteY64" fmla="*/ 9195 h 10000"/>
                <a:gd name="connsiteX65" fmla="*/ 2720 w 10000"/>
                <a:gd name="connsiteY65" fmla="*/ 9407 h 10000"/>
                <a:gd name="connsiteX66" fmla="*/ 2720 w 10000"/>
                <a:gd name="connsiteY66" fmla="*/ 10000 h 10000"/>
                <a:gd name="connsiteX67" fmla="*/ 2946 w 10000"/>
                <a:gd name="connsiteY67" fmla="*/ 10000 h 10000"/>
                <a:gd name="connsiteX68" fmla="*/ 2946 w 10000"/>
                <a:gd name="connsiteY68" fmla="*/ 9576 h 10000"/>
                <a:gd name="connsiteX69" fmla="*/ 2946 w 10000"/>
                <a:gd name="connsiteY69" fmla="*/ 9407 h 10000"/>
                <a:gd name="connsiteX70" fmla="*/ 2975 w 10000"/>
                <a:gd name="connsiteY70" fmla="*/ 9280 h 10000"/>
                <a:gd name="connsiteX71" fmla="*/ 3003 w 10000"/>
                <a:gd name="connsiteY71" fmla="*/ 9195 h 10000"/>
                <a:gd name="connsiteX72" fmla="*/ 3059 w 10000"/>
                <a:gd name="connsiteY72" fmla="*/ 9153 h 10000"/>
                <a:gd name="connsiteX73" fmla="*/ 3059 w 10000"/>
                <a:gd name="connsiteY73" fmla="*/ 9110 h 10000"/>
                <a:gd name="connsiteX74" fmla="*/ 4079 w 10000"/>
                <a:gd name="connsiteY74" fmla="*/ 8729 h 10000"/>
                <a:gd name="connsiteX75" fmla="*/ 4278 w 10000"/>
                <a:gd name="connsiteY75" fmla="*/ 7881 h 10000"/>
                <a:gd name="connsiteX76" fmla="*/ 4193 w 10000"/>
                <a:gd name="connsiteY76" fmla="*/ 7754 h 10000"/>
                <a:gd name="connsiteX77" fmla="*/ 4108 w 10000"/>
                <a:gd name="connsiteY77" fmla="*/ 7627 h 10000"/>
                <a:gd name="connsiteX78" fmla="*/ 4079 w 10000"/>
                <a:gd name="connsiteY78" fmla="*/ 7500 h 10000"/>
                <a:gd name="connsiteX79" fmla="*/ 4051 w 10000"/>
                <a:gd name="connsiteY79" fmla="*/ 7331 h 10000"/>
                <a:gd name="connsiteX80" fmla="*/ 3994 w 10000"/>
                <a:gd name="connsiteY80" fmla="*/ 7246 h 10000"/>
                <a:gd name="connsiteX81" fmla="*/ 3994 w 10000"/>
                <a:gd name="connsiteY81" fmla="*/ 7203 h 10000"/>
                <a:gd name="connsiteX82" fmla="*/ 3994 w 10000"/>
                <a:gd name="connsiteY82" fmla="*/ 7076 h 10000"/>
                <a:gd name="connsiteX83" fmla="*/ 3966 w 10000"/>
                <a:gd name="connsiteY83" fmla="*/ 6780 h 10000"/>
                <a:gd name="connsiteX84" fmla="*/ 3909 w 10000"/>
                <a:gd name="connsiteY84" fmla="*/ 6271 h 10000"/>
                <a:gd name="connsiteX85" fmla="*/ 3881 w 10000"/>
                <a:gd name="connsiteY85" fmla="*/ 5720 h 10000"/>
                <a:gd name="connsiteX86" fmla="*/ 3881 w 10000"/>
                <a:gd name="connsiteY86" fmla="*/ 5254 h 10000"/>
                <a:gd name="connsiteX87" fmla="*/ 3909 w 10000"/>
                <a:gd name="connsiteY87" fmla="*/ 4873 h 10000"/>
                <a:gd name="connsiteX88" fmla="*/ 4079 w 10000"/>
                <a:gd name="connsiteY88" fmla="*/ 4576 h 10000"/>
                <a:gd name="connsiteX89" fmla="*/ 4278 w 10000"/>
                <a:gd name="connsiteY89" fmla="*/ 4449 h 10000"/>
                <a:gd name="connsiteX90" fmla="*/ 4476 w 10000"/>
                <a:gd name="connsiteY90" fmla="*/ 4322 h 10000"/>
                <a:gd name="connsiteX91" fmla="*/ 4646 w 10000"/>
                <a:gd name="connsiteY91" fmla="*/ 4322 h 10000"/>
                <a:gd name="connsiteX92" fmla="*/ 4731 w 10000"/>
                <a:gd name="connsiteY92" fmla="*/ 4322 h 10000"/>
                <a:gd name="connsiteX93" fmla="*/ 4731 w 10000"/>
                <a:gd name="connsiteY93" fmla="*/ 4322 h 10000"/>
                <a:gd name="connsiteX94" fmla="*/ 4788 w 10000"/>
                <a:gd name="connsiteY94" fmla="*/ 4322 h 10000"/>
                <a:gd name="connsiteX95" fmla="*/ 4929 w 10000"/>
                <a:gd name="connsiteY95" fmla="*/ 4322 h 10000"/>
                <a:gd name="connsiteX96" fmla="*/ 5127 w 10000"/>
                <a:gd name="connsiteY96" fmla="*/ 4449 h 10000"/>
                <a:gd name="connsiteX97" fmla="*/ 5354 w 10000"/>
                <a:gd name="connsiteY97" fmla="*/ 4576 h 10000"/>
                <a:gd name="connsiteX98" fmla="*/ 5496 w 10000"/>
                <a:gd name="connsiteY98" fmla="*/ 4873 h 10000"/>
                <a:gd name="connsiteX99" fmla="*/ 5581 w 10000"/>
                <a:gd name="connsiteY99" fmla="*/ 5254 h 10000"/>
                <a:gd name="connsiteX100" fmla="*/ 5552 w 10000"/>
                <a:gd name="connsiteY100" fmla="*/ 5720 h 10000"/>
                <a:gd name="connsiteX101" fmla="*/ 5552 w 10000"/>
                <a:gd name="connsiteY101" fmla="*/ 6271 h 10000"/>
                <a:gd name="connsiteX102" fmla="*/ 5467 w 10000"/>
                <a:gd name="connsiteY102" fmla="*/ 6780 h 10000"/>
                <a:gd name="connsiteX103" fmla="*/ 5467 w 10000"/>
                <a:gd name="connsiteY103" fmla="*/ 7076 h 10000"/>
                <a:gd name="connsiteX104" fmla="*/ 5439 w 10000"/>
                <a:gd name="connsiteY104" fmla="*/ 7203 h 10000"/>
                <a:gd name="connsiteX105" fmla="*/ 5439 w 10000"/>
                <a:gd name="connsiteY105" fmla="*/ 7246 h 10000"/>
                <a:gd name="connsiteX106" fmla="*/ 5439 w 10000"/>
                <a:gd name="connsiteY106" fmla="*/ 7331 h 10000"/>
                <a:gd name="connsiteX107" fmla="*/ 5382 w 10000"/>
                <a:gd name="connsiteY107" fmla="*/ 7500 h 10000"/>
                <a:gd name="connsiteX108" fmla="*/ 5297 w 10000"/>
                <a:gd name="connsiteY108" fmla="*/ 7627 h 10000"/>
                <a:gd name="connsiteX109" fmla="*/ 5269 w 10000"/>
                <a:gd name="connsiteY109" fmla="*/ 7754 h 10000"/>
                <a:gd name="connsiteX110" fmla="*/ 5127 w 10000"/>
                <a:gd name="connsiteY110" fmla="*/ 7881 h 10000"/>
                <a:gd name="connsiteX111" fmla="*/ 5354 w 10000"/>
                <a:gd name="connsiteY111" fmla="*/ 8729 h 10000"/>
                <a:gd name="connsiteX112" fmla="*/ 6374 w 10000"/>
                <a:gd name="connsiteY112" fmla="*/ 9110 h 10000"/>
                <a:gd name="connsiteX113" fmla="*/ 6374 w 10000"/>
                <a:gd name="connsiteY113" fmla="*/ 9153 h 10000"/>
                <a:gd name="connsiteX114" fmla="*/ 6402 w 10000"/>
                <a:gd name="connsiteY114" fmla="*/ 9195 h 10000"/>
                <a:gd name="connsiteX115" fmla="*/ 6459 w 10000"/>
                <a:gd name="connsiteY115" fmla="*/ 9280 h 10000"/>
                <a:gd name="connsiteX116" fmla="*/ 6487 w 10000"/>
                <a:gd name="connsiteY116" fmla="*/ 9407 h 10000"/>
                <a:gd name="connsiteX117" fmla="*/ 6544 w 10000"/>
                <a:gd name="connsiteY117" fmla="*/ 9576 h 10000"/>
                <a:gd name="connsiteX118" fmla="*/ 6544 w 10000"/>
                <a:gd name="connsiteY118" fmla="*/ 9746 h 10000"/>
                <a:gd name="connsiteX119" fmla="*/ 6544 w 10000"/>
                <a:gd name="connsiteY119" fmla="*/ 9958 h 10000"/>
                <a:gd name="connsiteX120" fmla="*/ 6686 w 10000"/>
                <a:gd name="connsiteY120" fmla="*/ 9958 h 10000"/>
                <a:gd name="connsiteX121" fmla="*/ 6686 w 10000"/>
                <a:gd name="connsiteY121" fmla="*/ 9407 h 10000"/>
                <a:gd name="connsiteX122" fmla="*/ 6686 w 10000"/>
                <a:gd name="connsiteY122" fmla="*/ 9195 h 10000"/>
                <a:gd name="connsiteX123" fmla="*/ 6657 w 10000"/>
                <a:gd name="connsiteY123" fmla="*/ 9110 h 10000"/>
                <a:gd name="connsiteX124" fmla="*/ 6601 w 10000"/>
                <a:gd name="connsiteY124" fmla="*/ 8983 h 10000"/>
                <a:gd name="connsiteX125" fmla="*/ 6572 w 10000"/>
                <a:gd name="connsiteY125" fmla="*/ 8898 h 10000"/>
                <a:gd name="connsiteX126" fmla="*/ 6544 w 10000"/>
                <a:gd name="connsiteY126" fmla="*/ 8898 h 10000"/>
                <a:gd name="connsiteX127" fmla="*/ 5864 w 10000"/>
                <a:gd name="connsiteY127" fmla="*/ 8644 h 10000"/>
                <a:gd name="connsiteX128" fmla="*/ 6317 w 10000"/>
                <a:gd name="connsiteY128" fmla="*/ 8475 h 10000"/>
                <a:gd name="connsiteX129" fmla="*/ 6544 w 10000"/>
                <a:gd name="connsiteY129" fmla="*/ 7754 h 10000"/>
                <a:gd name="connsiteX130" fmla="*/ 6459 w 10000"/>
                <a:gd name="connsiteY130" fmla="*/ 7669 h 10000"/>
                <a:gd name="connsiteX131" fmla="*/ 6374 w 10000"/>
                <a:gd name="connsiteY131" fmla="*/ 7585 h 10000"/>
                <a:gd name="connsiteX132" fmla="*/ 6317 w 10000"/>
                <a:gd name="connsiteY132" fmla="*/ 7458 h 10000"/>
                <a:gd name="connsiteX133" fmla="*/ 6289 w 10000"/>
                <a:gd name="connsiteY133" fmla="*/ 7331 h 10000"/>
                <a:gd name="connsiteX134" fmla="*/ 6289 w 10000"/>
                <a:gd name="connsiteY134" fmla="*/ 7203 h 10000"/>
                <a:gd name="connsiteX135" fmla="*/ 6289 w 10000"/>
                <a:gd name="connsiteY135" fmla="*/ 7203 h 10000"/>
                <a:gd name="connsiteX136" fmla="*/ 6232 w 10000"/>
                <a:gd name="connsiteY136" fmla="*/ 7034 h 10000"/>
                <a:gd name="connsiteX137" fmla="*/ 6204 w 10000"/>
                <a:gd name="connsiteY137" fmla="*/ 6653 h 10000"/>
                <a:gd name="connsiteX138" fmla="*/ 6176 w 10000"/>
                <a:gd name="connsiteY138" fmla="*/ 6102 h 10000"/>
                <a:gd name="connsiteX139" fmla="*/ 6176 w 10000"/>
                <a:gd name="connsiteY139" fmla="*/ 5551 h 10000"/>
                <a:gd name="connsiteX140" fmla="*/ 6232 w 10000"/>
                <a:gd name="connsiteY140" fmla="*/ 5169 h 10000"/>
                <a:gd name="connsiteX141" fmla="*/ 6402 w 10000"/>
                <a:gd name="connsiteY141" fmla="*/ 5000 h 10000"/>
                <a:gd name="connsiteX142" fmla="*/ 6601 w 10000"/>
                <a:gd name="connsiteY142" fmla="*/ 4873 h 10000"/>
                <a:gd name="connsiteX143" fmla="*/ 6771 w 10000"/>
                <a:gd name="connsiteY143" fmla="*/ 4831 h 10000"/>
                <a:gd name="connsiteX144" fmla="*/ 6856 w 10000"/>
                <a:gd name="connsiteY144" fmla="*/ 4831 h 10000"/>
                <a:gd name="connsiteX145" fmla="*/ 6856 w 10000"/>
                <a:gd name="connsiteY145" fmla="*/ 4831 h 10000"/>
                <a:gd name="connsiteX146" fmla="*/ 6941 w 10000"/>
                <a:gd name="connsiteY146" fmla="*/ 4831 h 10000"/>
                <a:gd name="connsiteX147" fmla="*/ 7110 w 10000"/>
                <a:gd name="connsiteY147" fmla="*/ 4873 h 10000"/>
                <a:gd name="connsiteX148" fmla="*/ 7337 w 10000"/>
                <a:gd name="connsiteY148" fmla="*/ 5000 h 10000"/>
                <a:gd name="connsiteX149" fmla="*/ 7507 w 10000"/>
                <a:gd name="connsiteY149" fmla="*/ 5169 h 10000"/>
                <a:gd name="connsiteX150" fmla="*/ 7592 w 10000"/>
                <a:gd name="connsiteY150" fmla="*/ 5551 h 10000"/>
                <a:gd name="connsiteX151" fmla="*/ 7564 w 10000"/>
                <a:gd name="connsiteY151" fmla="*/ 6102 h 10000"/>
                <a:gd name="connsiteX152" fmla="*/ 7507 w 10000"/>
                <a:gd name="connsiteY152" fmla="*/ 6653 h 10000"/>
                <a:gd name="connsiteX153" fmla="*/ 7479 w 10000"/>
                <a:gd name="connsiteY153" fmla="*/ 7034 h 10000"/>
                <a:gd name="connsiteX154" fmla="*/ 7479 w 10000"/>
                <a:gd name="connsiteY154" fmla="*/ 7203 h 10000"/>
                <a:gd name="connsiteX155" fmla="*/ 7479 w 10000"/>
                <a:gd name="connsiteY155" fmla="*/ 7203 h 10000"/>
                <a:gd name="connsiteX156" fmla="*/ 7422 w 10000"/>
                <a:gd name="connsiteY156" fmla="*/ 7331 h 10000"/>
                <a:gd name="connsiteX157" fmla="*/ 7394 w 10000"/>
                <a:gd name="connsiteY157" fmla="*/ 7458 h 10000"/>
                <a:gd name="connsiteX158" fmla="*/ 7337 w 10000"/>
                <a:gd name="connsiteY158" fmla="*/ 7585 h 10000"/>
                <a:gd name="connsiteX159" fmla="*/ 7309 w 10000"/>
                <a:gd name="connsiteY159" fmla="*/ 7669 h 10000"/>
                <a:gd name="connsiteX160" fmla="*/ 7224 w 10000"/>
                <a:gd name="connsiteY160" fmla="*/ 7754 h 10000"/>
                <a:gd name="connsiteX161" fmla="*/ 7394 w 10000"/>
                <a:gd name="connsiteY161" fmla="*/ 8475 h 10000"/>
                <a:gd name="connsiteX162" fmla="*/ 8244 w 10000"/>
                <a:gd name="connsiteY162" fmla="*/ 8771 h 10000"/>
                <a:gd name="connsiteX163" fmla="*/ 8244 w 10000"/>
                <a:gd name="connsiteY163" fmla="*/ 8771 h 10000"/>
                <a:gd name="connsiteX164" fmla="*/ 8300 w 10000"/>
                <a:gd name="connsiteY164" fmla="*/ 8856 h 10000"/>
                <a:gd name="connsiteX165" fmla="*/ 8329 w 10000"/>
                <a:gd name="connsiteY165" fmla="*/ 8898 h 10000"/>
                <a:gd name="connsiteX166" fmla="*/ 8329 w 10000"/>
                <a:gd name="connsiteY166" fmla="*/ 9025 h 10000"/>
                <a:gd name="connsiteX167" fmla="*/ 8357 w 10000"/>
                <a:gd name="connsiteY167" fmla="*/ 9153 h 10000"/>
                <a:gd name="connsiteX168" fmla="*/ 8357 w 10000"/>
                <a:gd name="connsiteY168" fmla="*/ 9703 h 10000"/>
                <a:gd name="connsiteX169" fmla="*/ 9037 w 10000"/>
                <a:gd name="connsiteY169" fmla="*/ 9153 h 10000"/>
                <a:gd name="connsiteX170" fmla="*/ 9547 w 10000"/>
                <a:gd name="connsiteY170" fmla="*/ 8347 h 10000"/>
                <a:gd name="connsiteX171" fmla="*/ 9887 w 10000"/>
                <a:gd name="connsiteY171" fmla="*/ 7331 h 10000"/>
                <a:gd name="connsiteX172" fmla="*/ 10000 w 10000"/>
                <a:gd name="connsiteY172" fmla="*/ 6144 h 10000"/>
                <a:gd name="connsiteX173" fmla="*/ 9915 w 10000"/>
                <a:gd name="connsiteY173" fmla="*/ 5127 h 10000"/>
                <a:gd name="connsiteX174" fmla="*/ 9688 w 10000"/>
                <a:gd name="connsiteY174" fmla="*/ 4195 h 10000"/>
                <a:gd name="connsiteX175" fmla="*/ 9263 w 10000"/>
                <a:gd name="connsiteY175" fmla="*/ 3475 h 10000"/>
                <a:gd name="connsiteX176" fmla="*/ 8782 w 10000"/>
                <a:gd name="connsiteY176" fmla="*/ 2839 h 10000"/>
                <a:gd name="connsiteX177" fmla="*/ 8159 w 10000"/>
                <a:gd name="connsiteY177" fmla="*/ 2500 h 10000"/>
                <a:gd name="connsiteX178" fmla="*/ 7479 w 10000"/>
                <a:gd name="connsiteY178" fmla="*/ 2373 h 10000"/>
                <a:gd name="connsiteX0" fmla="*/ 7479 w 10000"/>
                <a:gd name="connsiteY0" fmla="*/ 2373 h 10000"/>
                <a:gd name="connsiteX1" fmla="*/ 7025 w 10000"/>
                <a:gd name="connsiteY1" fmla="*/ 2373 h 10000"/>
                <a:gd name="connsiteX2" fmla="*/ 6601 w 10000"/>
                <a:gd name="connsiteY2" fmla="*/ 2542 h 10000"/>
                <a:gd name="connsiteX3" fmla="*/ 6402 w 10000"/>
                <a:gd name="connsiteY3" fmla="*/ 1695 h 10000"/>
                <a:gd name="connsiteX4" fmla="*/ 6034 w 10000"/>
                <a:gd name="connsiteY4" fmla="*/ 1017 h 10000"/>
                <a:gd name="connsiteX5" fmla="*/ 5552 w 10000"/>
                <a:gd name="connsiteY5" fmla="*/ 466 h 10000"/>
                <a:gd name="connsiteX6" fmla="*/ 4986 w 10000"/>
                <a:gd name="connsiteY6" fmla="*/ 127 h 10000"/>
                <a:gd name="connsiteX7" fmla="*/ 4363 w 10000"/>
                <a:gd name="connsiteY7" fmla="*/ 0 h 10000"/>
                <a:gd name="connsiteX8" fmla="*/ 2068 w 10000"/>
                <a:gd name="connsiteY8" fmla="*/ 3051 h 10000"/>
                <a:gd name="connsiteX9" fmla="*/ 1416 w 10000"/>
                <a:gd name="connsiteY9" fmla="*/ 3305 h 10000"/>
                <a:gd name="connsiteX10" fmla="*/ 850 w 10000"/>
                <a:gd name="connsiteY10" fmla="*/ 3856 h 10000"/>
                <a:gd name="connsiteX11" fmla="*/ 397 w 10000"/>
                <a:gd name="connsiteY11" fmla="*/ 4576 h 10000"/>
                <a:gd name="connsiteX12" fmla="*/ 113 w 10000"/>
                <a:gd name="connsiteY12" fmla="*/ 5466 h 10000"/>
                <a:gd name="connsiteX13" fmla="*/ 0 w 10000"/>
                <a:gd name="connsiteY13" fmla="*/ 6525 h 10000"/>
                <a:gd name="connsiteX14" fmla="*/ 85 w 10000"/>
                <a:gd name="connsiteY14" fmla="*/ 7373 h 10000"/>
                <a:gd name="connsiteX15" fmla="*/ 283 w 10000"/>
                <a:gd name="connsiteY15" fmla="*/ 8220 h 10000"/>
                <a:gd name="connsiteX16" fmla="*/ 652 w 10000"/>
                <a:gd name="connsiteY16" fmla="*/ 8898 h 10000"/>
                <a:gd name="connsiteX17" fmla="*/ 1048 w 10000"/>
                <a:gd name="connsiteY17" fmla="*/ 9449 h 10000"/>
                <a:gd name="connsiteX18" fmla="*/ 1048 w 10000"/>
                <a:gd name="connsiteY18" fmla="*/ 9153 h 10000"/>
                <a:gd name="connsiteX19" fmla="*/ 1105 w 10000"/>
                <a:gd name="connsiteY19" fmla="*/ 9025 h 10000"/>
                <a:gd name="connsiteX20" fmla="*/ 1105 w 10000"/>
                <a:gd name="connsiteY20" fmla="*/ 8898 h 10000"/>
                <a:gd name="connsiteX21" fmla="*/ 1133 w 10000"/>
                <a:gd name="connsiteY21" fmla="*/ 8856 h 10000"/>
                <a:gd name="connsiteX22" fmla="*/ 1190 w 10000"/>
                <a:gd name="connsiteY22" fmla="*/ 8771 h 10000"/>
                <a:gd name="connsiteX23" fmla="*/ 1190 w 10000"/>
                <a:gd name="connsiteY23" fmla="*/ 8771 h 10000"/>
                <a:gd name="connsiteX24" fmla="*/ 2040 w 10000"/>
                <a:gd name="connsiteY24" fmla="*/ 8475 h 10000"/>
                <a:gd name="connsiteX25" fmla="*/ 2210 w 10000"/>
                <a:gd name="connsiteY25" fmla="*/ 7754 h 10000"/>
                <a:gd name="connsiteX26" fmla="*/ 2125 w 10000"/>
                <a:gd name="connsiteY26" fmla="*/ 7669 h 10000"/>
                <a:gd name="connsiteX27" fmla="*/ 2068 w 10000"/>
                <a:gd name="connsiteY27" fmla="*/ 7585 h 10000"/>
                <a:gd name="connsiteX28" fmla="*/ 2040 w 10000"/>
                <a:gd name="connsiteY28" fmla="*/ 7458 h 10000"/>
                <a:gd name="connsiteX29" fmla="*/ 1983 w 10000"/>
                <a:gd name="connsiteY29" fmla="*/ 7331 h 10000"/>
                <a:gd name="connsiteX30" fmla="*/ 1955 w 10000"/>
                <a:gd name="connsiteY30" fmla="*/ 7246 h 10000"/>
                <a:gd name="connsiteX31" fmla="*/ 1955 w 10000"/>
                <a:gd name="connsiteY31" fmla="*/ 7203 h 10000"/>
                <a:gd name="connsiteX32" fmla="*/ 1955 w 10000"/>
                <a:gd name="connsiteY32" fmla="*/ 7034 h 10000"/>
                <a:gd name="connsiteX33" fmla="*/ 1926 w 10000"/>
                <a:gd name="connsiteY33" fmla="*/ 6653 h 10000"/>
                <a:gd name="connsiteX34" fmla="*/ 1870 w 10000"/>
                <a:gd name="connsiteY34" fmla="*/ 6102 h 10000"/>
                <a:gd name="connsiteX35" fmla="*/ 1841 w 10000"/>
                <a:gd name="connsiteY35" fmla="*/ 5551 h 10000"/>
                <a:gd name="connsiteX36" fmla="*/ 1926 w 10000"/>
                <a:gd name="connsiteY36" fmla="*/ 5169 h 10000"/>
                <a:gd name="connsiteX37" fmla="*/ 2125 w 10000"/>
                <a:gd name="connsiteY37" fmla="*/ 5000 h 10000"/>
                <a:gd name="connsiteX38" fmla="*/ 2323 w 10000"/>
                <a:gd name="connsiteY38" fmla="*/ 4873 h 10000"/>
                <a:gd name="connsiteX39" fmla="*/ 2493 w 10000"/>
                <a:gd name="connsiteY39" fmla="*/ 4831 h 10000"/>
                <a:gd name="connsiteX40" fmla="*/ 2578 w 10000"/>
                <a:gd name="connsiteY40" fmla="*/ 4831 h 10000"/>
                <a:gd name="connsiteX41" fmla="*/ 2578 w 10000"/>
                <a:gd name="connsiteY41" fmla="*/ 4831 h 10000"/>
                <a:gd name="connsiteX42" fmla="*/ 2635 w 10000"/>
                <a:gd name="connsiteY42" fmla="*/ 4831 h 10000"/>
                <a:gd name="connsiteX43" fmla="*/ 2805 w 10000"/>
                <a:gd name="connsiteY43" fmla="*/ 4873 h 10000"/>
                <a:gd name="connsiteX44" fmla="*/ 3003 w 10000"/>
                <a:gd name="connsiteY44" fmla="*/ 5000 h 10000"/>
                <a:gd name="connsiteX45" fmla="*/ 3173 w 10000"/>
                <a:gd name="connsiteY45" fmla="*/ 5169 h 10000"/>
                <a:gd name="connsiteX46" fmla="*/ 3258 w 10000"/>
                <a:gd name="connsiteY46" fmla="*/ 5551 h 10000"/>
                <a:gd name="connsiteX47" fmla="*/ 3258 w 10000"/>
                <a:gd name="connsiteY47" fmla="*/ 6102 h 10000"/>
                <a:gd name="connsiteX48" fmla="*/ 3229 w 10000"/>
                <a:gd name="connsiteY48" fmla="*/ 6653 h 10000"/>
                <a:gd name="connsiteX49" fmla="*/ 3173 w 10000"/>
                <a:gd name="connsiteY49" fmla="*/ 7034 h 10000"/>
                <a:gd name="connsiteX50" fmla="*/ 3144 w 10000"/>
                <a:gd name="connsiteY50" fmla="*/ 7203 h 10000"/>
                <a:gd name="connsiteX51" fmla="*/ 3144 w 10000"/>
                <a:gd name="connsiteY51" fmla="*/ 7246 h 10000"/>
                <a:gd name="connsiteX52" fmla="*/ 3144 w 10000"/>
                <a:gd name="connsiteY52" fmla="*/ 7331 h 10000"/>
                <a:gd name="connsiteX53" fmla="*/ 3088 w 10000"/>
                <a:gd name="connsiteY53" fmla="*/ 7458 h 10000"/>
                <a:gd name="connsiteX54" fmla="*/ 3059 w 10000"/>
                <a:gd name="connsiteY54" fmla="*/ 7585 h 10000"/>
                <a:gd name="connsiteX55" fmla="*/ 2975 w 10000"/>
                <a:gd name="connsiteY55" fmla="*/ 7669 h 10000"/>
                <a:gd name="connsiteX56" fmla="*/ 2946 w 10000"/>
                <a:gd name="connsiteY56" fmla="*/ 7754 h 10000"/>
                <a:gd name="connsiteX57" fmla="*/ 3088 w 10000"/>
                <a:gd name="connsiteY57" fmla="*/ 8475 h 10000"/>
                <a:gd name="connsiteX58" fmla="*/ 3541 w 10000"/>
                <a:gd name="connsiteY58" fmla="*/ 8644 h 10000"/>
                <a:gd name="connsiteX59" fmla="*/ 2890 w 10000"/>
                <a:gd name="connsiteY59" fmla="*/ 8898 h 10000"/>
                <a:gd name="connsiteX60" fmla="*/ 2861 w 10000"/>
                <a:gd name="connsiteY60" fmla="*/ 8898 h 10000"/>
                <a:gd name="connsiteX61" fmla="*/ 2805 w 10000"/>
                <a:gd name="connsiteY61" fmla="*/ 8983 h 10000"/>
                <a:gd name="connsiteX62" fmla="*/ 2776 w 10000"/>
                <a:gd name="connsiteY62" fmla="*/ 9110 h 10000"/>
                <a:gd name="connsiteX63" fmla="*/ 2720 w 10000"/>
                <a:gd name="connsiteY63" fmla="*/ 9195 h 10000"/>
                <a:gd name="connsiteX64" fmla="*/ 2720 w 10000"/>
                <a:gd name="connsiteY64" fmla="*/ 9407 h 10000"/>
                <a:gd name="connsiteX65" fmla="*/ 2720 w 10000"/>
                <a:gd name="connsiteY65" fmla="*/ 10000 h 10000"/>
                <a:gd name="connsiteX66" fmla="*/ 2946 w 10000"/>
                <a:gd name="connsiteY66" fmla="*/ 10000 h 10000"/>
                <a:gd name="connsiteX67" fmla="*/ 2946 w 10000"/>
                <a:gd name="connsiteY67" fmla="*/ 9576 h 10000"/>
                <a:gd name="connsiteX68" fmla="*/ 2946 w 10000"/>
                <a:gd name="connsiteY68" fmla="*/ 9407 h 10000"/>
                <a:gd name="connsiteX69" fmla="*/ 2975 w 10000"/>
                <a:gd name="connsiteY69" fmla="*/ 9280 h 10000"/>
                <a:gd name="connsiteX70" fmla="*/ 3003 w 10000"/>
                <a:gd name="connsiteY70" fmla="*/ 9195 h 10000"/>
                <a:gd name="connsiteX71" fmla="*/ 3059 w 10000"/>
                <a:gd name="connsiteY71" fmla="*/ 9153 h 10000"/>
                <a:gd name="connsiteX72" fmla="*/ 3059 w 10000"/>
                <a:gd name="connsiteY72" fmla="*/ 9110 h 10000"/>
                <a:gd name="connsiteX73" fmla="*/ 4079 w 10000"/>
                <a:gd name="connsiteY73" fmla="*/ 8729 h 10000"/>
                <a:gd name="connsiteX74" fmla="*/ 4278 w 10000"/>
                <a:gd name="connsiteY74" fmla="*/ 7881 h 10000"/>
                <a:gd name="connsiteX75" fmla="*/ 4193 w 10000"/>
                <a:gd name="connsiteY75" fmla="*/ 7754 h 10000"/>
                <a:gd name="connsiteX76" fmla="*/ 4108 w 10000"/>
                <a:gd name="connsiteY76" fmla="*/ 7627 h 10000"/>
                <a:gd name="connsiteX77" fmla="*/ 4079 w 10000"/>
                <a:gd name="connsiteY77" fmla="*/ 7500 h 10000"/>
                <a:gd name="connsiteX78" fmla="*/ 4051 w 10000"/>
                <a:gd name="connsiteY78" fmla="*/ 7331 h 10000"/>
                <a:gd name="connsiteX79" fmla="*/ 3994 w 10000"/>
                <a:gd name="connsiteY79" fmla="*/ 7246 h 10000"/>
                <a:gd name="connsiteX80" fmla="*/ 3994 w 10000"/>
                <a:gd name="connsiteY80" fmla="*/ 7203 h 10000"/>
                <a:gd name="connsiteX81" fmla="*/ 3994 w 10000"/>
                <a:gd name="connsiteY81" fmla="*/ 7076 h 10000"/>
                <a:gd name="connsiteX82" fmla="*/ 3966 w 10000"/>
                <a:gd name="connsiteY82" fmla="*/ 6780 h 10000"/>
                <a:gd name="connsiteX83" fmla="*/ 3909 w 10000"/>
                <a:gd name="connsiteY83" fmla="*/ 6271 h 10000"/>
                <a:gd name="connsiteX84" fmla="*/ 3881 w 10000"/>
                <a:gd name="connsiteY84" fmla="*/ 5720 h 10000"/>
                <a:gd name="connsiteX85" fmla="*/ 3881 w 10000"/>
                <a:gd name="connsiteY85" fmla="*/ 5254 h 10000"/>
                <a:gd name="connsiteX86" fmla="*/ 3909 w 10000"/>
                <a:gd name="connsiteY86" fmla="*/ 4873 h 10000"/>
                <a:gd name="connsiteX87" fmla="*/ 4079 w 10000"/>
                <a:gd name="connsiteY87" fmla="*/ 4576 h 10000"/>
                <a:gd name="connsiteX88" fmla="*/ 4278 w 10000"/>
                <a:gd name="connsiteY88" fmla="*/ 4449 h 10000"/>
                <a:gd name="connsiteX89" fmla="*/ 4476 w 10000"/>
                <a:gd name="connsiteY89" fmla="*/ 4322 h 10000"/>
                <a:gd name="connsiteX90" fmla="*/ 4646 w 10000"/>
                <a:gd name="connsiteY90" fmla="*/ 4322 h 10000"/>
                <a:gd name="connsiteX91" fmla="*/ 4731 w 10000"/>
                <a:gd name="connsiteY91" fmla="*/ 4322 h 10000"/>
                <a:gd name="connsiteX92" fmla="*/ 4731 w 10000"/>
                <a:gd name="connsiteY92" fmla="*/ 4322 h 10000"/>
                <a:gd name="connsiteX93" fmla="*/ 4788 w 10000"/>
                <a:gd name="connsiteY93" fmla="*/ 4322 h 10000"/>
                <a:gd name="connsiteX94" fmla="*/ 4929 w 10000"/>
                <a:gd name="connsiteY94" fmla="*/ 4322 h 10000"/>
                <a:gd name="connsiteX95" fmla="*/ 5127 w 10000"/>
                <a:gd name="connsiteY95" fmla="*/ 4449 h 10000"/>
                <a:gd name="connsiteX96" fmla="*/ 5354 w 10000"/>
                <a:gd name="connsiteY96" fmla="*/ 4576 h 10000"/>
                <a:gd name="connsiteX97" fmla="*/ 5496 w 10000"/>
                <a:gd name="connsiteY97" fmla="*/ 4873 h 10000"/>
                <a:gd name="connsiteX98" fmla="*/ 5581 w 10000"/>
                <a:gd name="connsiteY98" fmla="*/ 5254 h 10000"/>
                <a:gd name="connsiteX99" fmla="*/ 5552 w 10000"/>
                <a:gd name="connsiteY99" fmla="*/ 5720 h 10000"/>
                <a:gd name="connsiteX100" fmla="*/ 5552 w 10000"/>
                <a:gd name="connsiteY100" fmla="*/ 6271 h 10000"/>
                <a:gd name="connsiteX101" fmla="*/ 5467 w 10000"/>
                <a:gd name="connsiteY101" fmla="*/ 6780 h 10000"/>
                <a:gd name="connsiteX102" fmla="*/ 5467 w 10000"/>
                <a:gd name="connsiteY102" fmla="*/ 7076 h 10000"/>
                <a:gd name="connsiteX103" fmla="*/ 5439 w 10000"/>
                <a:gd name="connsiteY103" fmla="*/ 7203 h 10000"/>
                <a:gd name="connsiteX104" fmla="*/ 5439 w 10000"/>
                <a:gd name="connsiteY104" fmla="*/ 7246 h 10000"/>
                <a:gd name="connsiteX105" fmla="*/ 5439 w 10000"/>
                <a:gd name="connsiteY105" fmla="*/ 7331 h 10000"/>
                <a:gd name="connsiteX106" fmla="*/ 5382 w 10000"/>
                <a:gd name="connsiteY106" fmla="*/ 7500 h 10000"/>
                <a:gd name="connsiteX107" fmla="*/ 5297 w 10000"/>
                <a:gd name="connsiteY107" fmla="*/ 7627 h 10000"/>
                <a:gd name="connsiteX108" fmla="*/ 5269 w 10000"/>
                <a:gd name="connsiteY108" fmla="*/ 7754 h 10000"/>
                <a:gd name="connsiteX109" fmla="*/ 5127 w 10000"/>
                <a:gd name="connsiteY109" fmla="*/ 7881 h 10000"/>
                <a:gd name="connsiteX110" fmla="*/ 5354 w 10000"/>
                <a:gd name="connsiteY110" fmla="*/ 8729 h 10000"/>
                <a:gd name="connsiteX111" fmla="*/ 6374 w 10000"/>
                <a:gd name="connsiteY111" fmla="*/ 9110 h 10000"/>
                <a:gd name="connsiteX112" fmla="*/ 6374 w 10000"/>
                <a:gd name="connsiteY112" fmla="*/ 9153 h 10000"/>
                <a:gd name="connsiteX113" fmla="*/ 6402 w 10000"/>
                <a:gd name="connsiteY113" fmla="*/ 9195 h 10000"/>
                <a:gd name="connsiteX114" fmla="*/ 6459 w 10000"/>
                <a:gd name="connsiteY114" fmla="*/ 9280 h 10000"/>
                <a:gd name="connsiteX115" fmla="*/ 6487 w 10000"/>
                <a:gd name="connsiteY115" fmla="*/ 9407 h 10000"/>
                <a:gd name="connsiteX116" fmla="*/ 6544 w 10000"/>
                <a:gd name="connsiteY116" fmla="*/ 9576 h 10000"/>
                <a:gd name="connsiteX117" fmla="*/ 6544 w 10000"/>
                <a:gd name="connsiteY117" fmla="*/ 9746 h 10000"/>
                <a:gd name="connsiteX118" fmla="*/ 6544 w 10000"/>
                <a:gd name="connsiteY118" fmla="*/ 9958 h 10000"/>
                <a:gd name="connsiteX119" fmla="*/ 6686 w 10000"/>
                <a:gd name="connsiteY119" fmla="*/ 9958 h 10000"/>
                <a:gd name="connsiteX120" fmla="*/ 6686 w 10000"/>
                <a:gd name="connsiteY120" fmla="*/ 9407 h 10000"/>
                <a:gd name="connsiteX121" fmla="*/ 6686 w 10000"/>
                <a:gd name="connsiteY121" fmla="*/ 9195 h 10000"/>
                <a:gd name="connsiteX122" fmla="*/ 6657 w 10000"/>
                <a:gd name="connsiteY122" fmla="*/ 9110 h 10000"/>
                <a:gd name="connsiteX123" fmla="*/ 6601 w 10000"/>
                <a:gd name="connsiteY123" fmla="*/ 8983 h 10000"/>
                <a:gd name="connsiteX124" fmla="*/ 6572 w 10000"/>
                <a:gd name="connsiteY124" fmla="*/ 8898 h 10000"/>
                <a:gd name="connsiteX125" fmla="*/ 6544 w 10000"/>
                <a:gd name="connsiteY125" fmla="*/ 8898 h 10000"/>
                <a:gd name="connsiteX126" fmla="*/ 5864 w 10000"/>
                <a:gd name="connsiteY126" fmla="*/ 8644 h 10000"/>
                <a:gd name="connsiteX127" fmla="*/ 6317 w 10000"/>
                <a:gd name="connsiteY127" fmla="*/ 8475 h 10000"/>
                <a:gd name="connsiteX128" fmla="*/ 6544 w 10000"/>
                <a:gd name="connsiteY128" fmla="*/ 7754 h 10000"/>
                <a:gd name="connsiteX129" fmla="*/ 6459 w 10000"/>
                <a:gd name="connsiteY129" fmla="*/ 7669 h 10000"/>
                <a:gd name="connsiteX130" fmla="*/ 6374 w 10000"/>
                <a:gd name="connsiteY130" fmla="*/ 7585 h 10000"/>
                <a:gd name="connsiteX131" fmla="*/ 6317 w 10000"/>
                <a:gd name="connsiteY131" fmla="*/ 7458 h 10000"/>
                <a:gd name="connsiteX132" fmla="*/ 6289 w 10000"/>
                <a:gd name="connsiteY132" fmla="*/ 7331 h 10000"/>
                <a:gd name="connsiteX133" fmla="*/ 6289 w 10000"/>
                <a:gd name="connsiteY133" fmla="*/ 7203 h 10000"/>
                <a:gd name="connsiteX134" fmla="*/ 6289 w 10000"/>
                <a:gd name="connsiteY134" fmla="*/ 7203 h 10000"/>
                <a:gd name="connsiteX135" fmla="*/ 6232 w 10000"/>
                <a:gd name="connsiteY135" fmla="*/ 7034 h 10000"/>
                <a:gd name="connsiteX136" fmla="*/ 6204 w 10000"/>
                <a:gd name="connsiteY136" fmla="*/ 6653 h 10000"/>
                <a:gd name="connsiteX137" fmla="*/ 6176 w 10000"/>
                <a:gd name="connsiteY137" fmla="*/ 6102 h 10000"/>
                <a:gd name="connsiteX138" fmla="*/ 6176 w 10000"/>
                <a:gd name="connsiteY138" fmla="*/ 5551 h 10000"/>
                <a:gd name="connsiteX139" fmla="*/ 6232 w 10000"/>
                <a:gd name="connsiteY139" fmla="*/ 5169 h 10000"/>
                <a:gd name="connsiteX140" fmla="*/ 6402 w 10000"/>
                <a:gd name="connsiteY140" fmla="*/ 5000 h 10000"/>
                <a:gd name="connsiteX141" fmla="*/ 6601 w 10000"/>
                <a:gd name="connsiteY141" fmla="*/ 4873 h 10000"/>
                <a:gd name="connsiteX142" fmla="*/ 6771 w 10000"/>
                <a:gd name="connsiteY142" fmla="*/ 4831 h 10000"/>
                <a:gd name="connsiteX143" fmla="*/ 6856 w 10000"/>
                <a:gd name="connsiteY143" fmla="*/ 4831 h 10000"/>
                <a:gd name="connsiteX144" fmla="*/ 6856 w 10000"/>
                <a:gd name="connsiteY144" fmla="*/ 4831 h 10000"/>
                <a:gd name="connsiteX145" fmla="*/ 6941 w 10000"/>
                <a:gd name="connsiteY145" fmla="*/ 4831 h 10000"/>
                <a:gd name="connsiteX146" fmla="*/ 7110 w 10000"/>
                <a:gd name="connsiteY146" fmla="*/ 4873 h 10000"/>
                <a:gd name="connsiteX147" fmla="*/ 7337 w 10000"/>
                <a:gd name="connsiteY147" fmla="*/ 5000 h 10000"/>
                <a:gd name="connsiteX148" fmla="*/ 7507 w 10000"/>
                <a:gd name="connsiteY148" fmla="*/ 5169 h 10000"/>
                <a:gd name="connsiteX149" fmla="*/ 7592 w 10000"/>
                <a:gd name="connsiteY149" fmla="*/ 5551 h 10000"/>
                <a:gd name="connsiteX150" fmla="*/ 7564 w 10000"/>
                <a:gd name="connsiteY150" fmla="*/ 6102 h 10000"/>
                <a:gd name="connsiteX151" fmla="*/ 7507 w 10000"/>
                <a:gd name="connsiteY151" fmla="*/ 6653 h 10000"/>
                <a:gd name="connsiteX152" fmla="*/ 7479 w 10000"/>
                <a:gd name="connsiteY152" fmla="*/ 7034 h 10000"/>
                <a:gd name="connsiteX153" fmla="*/ 7479 w 10000"/>
                <a:gd name="connsiteY153" fmla="*/ 7203 h 10000"/>
                <a:gd name="connsiteX154" fmla="*/ 7479 w 10000"/>
                <a:gd name="connsiteY154" fmla="*/ 7203 h 10000"/>
                <a:gd name="connsiteX155" fmla="*/ 7422 w 10000"/>
                <a:gd name="connsiteY155" fmla="*/ 7331 h 10000"/>
                <a:gd name="connsiteX156" fmla="*/ 7394 w 10000"/>
                <a:gd name="connsiteY156" fmla="*/ 7458 h 10000"/>
                <a:gd name="connsiteX157" fmla="*/ 7337 w 10000"/>
                <a:gd name="connsiteY157" fmla="*/ 7585 h 10000"/>
                <a:gd name="connsiteX158" fmla="*/ 7309 w 10000"/>
                <a:gd name="connsiteY158" fmla="*/ 7669 h 10000"/>
                <a:gd name="connsiteX159" fmla="*/ 7224 w 10000"/>
                <a:gd name="connsiteY159" fmla="*/ 7754 h 10000"/>
                <a:gd name="connsiteX160" fmla="*/ 7394 w 10000"/>
                <a:gd name="connsiteY160" fmla="*/ 8475 h 10000"/>
                <a:gd name="connsiteX161" fmla="*/ 8244 w 10000"/>
                <a:gd name="connsiteY161" fmla="*/ 8771 h 10000"/>
                <a:gd name="connsiteX162" fmla="*/ 8244 w 10000"/>
                <a:gd name="connsiteY162" fmla="*/ 8771 h 10000"/>
                <a:gd name="connsiteX163" fmla="*/ 8300 w 10000"/>
                <a:gd name="connsiteY163" fmla="*/ 8856 h 10000"/>
                <a:gd name="connsiteX164" fmla="*/ 8329 w 10000"/>
                <a:gd name="connsiteY164" fmla="*/ 8898 h 10000"/>
                <a:gd name="connsiteX165" fmla="*/ 8329 w 10000"/>
                <a:gd name="connsiteY165" fmla="*/ 9025 h 10000"/>
                <a:gd name="connsiteX166" fmla="*/ 8357 w 10000"/>
                <a:gd name="connsiteY166" fmla="*/ 9153 h 10000"/>
                <a:gd name="connsiteX167" fmla="*/ 8357 w 10000"/>
                <a:gd name="connsiteY167" fmla="*/ 9703 h 10000"/>
                <a:gd name="connsiteX168" fmla="*/ 9037 w 10000"/>
                <a:gd name="connsiteY168" fmla="*/ 9153 h 10000"/>
                <a:gd name="connsiteX169" fmla="*/ 9547 w 10000"/>
                <a:gd name="connsiteY169" fmla="*/ 8347 h 10000"/>
                <a:gd name="connsiteX170" fmla="*/ 9887 w 10000"/>
                <a:gd name="connsiteY170" fmla="*/ 7331 h 10000"/>
                <a:gd name="connsiteX171" fmla="*/ 10000 w 10000"/>
                <a:gd name="connsiteY171" fmla="*/ 6144 h 10000"/>
                <a:gd name="connsiteX172" fmla="*/ 9915 w 10000"/>
                <a:gd name="connsiteY172" fmla="*/ 5127 h 10000"/>
                <a:gd name="connsiteX173" fmla="*/ 9688 w 10000"/>
                <a:gd name="connsiteY173" fmla="*/ 4195 h 10000"/>
                <a:gd name="connsiteX174" fmla="*/ 9263 w 10000"/>
                <a:gd name="connsiteY174" fmla="*/ 3475 h 10000"/>
                <a:gd name="connsiteX175" fmla="*/ 8782 w 10000"/>
                <a:gd name="connsiteY175" fmla="*/ 2839 h 10000"/>
                <a:gd name="connsiteX176" fmla="*/ 8159 w 10000"/>
                <a:gd name="connsiteY176" fmla="*/ 2500 h 10000"/>
                <a:gd name="connsiteX177" fmla="*/ 7479 w 10000"/>
                <a:gd name="connsiteY177" fmla="*/ 2373 h 10000"/>
                <a:gd name="connsiteX0" fmla="*/ 7479 w 10000"/>
                <a:gd name="connsiteY0" fmla="*/ 2246 h 9873"/>
                <a:gd name="connsiteX1" fmla="*/ 7025 w 10000"/>
                <a:gd name="connsiteY1" fmla="*/ 2246 h 9873"/>
                <a:gd name="connsiteX2" fmla="*/ 6601 w 10000"/>
                <a:gd name="connsiteY2" fmla="*/ 2415 h 9873"/>
                <a:gd name="connsiteX3" fmla="*/ 6402 w 10000"/>
                <a:gd name="connsiteY3" fmla="*/ 1568 h 9873"/>
                <a:gd name="connsiteX4" fmla="*/ 6034 w 10000"/>
                <a:gd name="connsiteY4" fmla="*/ 890 h 9873"/>
                <a:gd name="connsiteX5" fmla="*/ 5552 w 10000"/>
                <a:gd name="connsiteY5" fmla="*/ 339 h 9873"/>
                <a:gd name="connsiteX6" fmla="*/ 4986 w 10000"/>
                <a:gd name="connsiteY6" fmla="*/ 0 h 9873"/>
                <a:gd name="connsiteX7" fmla="*/ 2068 w 10000"/>
                <a:gd name="connsiteY7" fmla="*/ 2924 h 9873"/>
                <a:gd name="connsiteX8" fmla="*/ 1416 w 10000"/>
                <a:gd name="connsiteY8" fmla="*/ 3178 h 9873"/>
                <a:gd name="connsiteX9" fmla="*/ 850 w 10000"/>
                <a:gd name="connsiteY9" fmla="*/ 3729 h 9873"/>
                <a:gd name="connsiteX10" fmla="*/ 397 w 10000"/>
                <a:gd name="connsiteY10" fmla="*/ 4449 h 9873"/>
                <a:gd name="connsiteX11" fmla="*/ 113 w 10000"/>
                <a:gd name="connsiteY11" fmla="*/ 5339 h 9873"/>
                <a:gd name="connsiteX12" fmla="*/ 0 w 10000"/>
                <a:gd name="connsiteY12" fmla="*/ 6398 h 9873"/>
                <a:gd name="connsiteX13" fmla="*/ 85 w 10000"/>
                <a:gd name="connsiteY13" fmla="*/ 7246 h 9873"/>
                <a:gd name="connsiteX14" fmla="*/ 283 w 10000"/>
                <a:gd name="connsiteY14" fmla="*/ 8093 h 9873"/>
                <a:gd name="connsiteX15" fmla="*/ 652 w 10000"/>
                <a:gd name="connsiteY15" fmla="*/ 8771 h 9873"/>
                <a:gd name="connsiteX16" fmla="*/ 1048 w 10000"/>
                <a:gd name="connsiteY16" fmla="*/ 9322 h 9873"/>
                <a:gd name="connsiteX17" fmla="*/ 1048 w 10000"/>
                <a:gd name="connsiteY17" fmla="*/ 9026 h 9873"/>
                <a:gd name="connsiteX18" fmla="*/ 1105 w 10000"/>
                <a:gd name="connsiteY18" fmla="*/ 8898 h 9873"/>
                <a:gd name="connsiteX19" fmla="*/ 1105 w 10000"/>
                <a:gd name="connsiteY19" fmla="*/ 8771 h 9873"/>
                <a:gd name="connsiteX20" fmla="*/ 1133 w 10000"/>
                <a:gd name="connsiteY20" fmla="*/ 8729 h 9873"/>
                <a:gd name="connsiteX21" fmla="*/ 1190 w 10000"/>
                <a:gd name="connsiteY21" fmla="*/ 8644 h 9873"/>
                <a:gd name="connsiteX22" fmla="*/ 1190 w 10000"/>
                <a:gd name="connsiteY22" fmla="*/ 8644 h 9873"/>
                <a:gd name="connsiteX23" fmla="*/ 2040 w 10000"/>
                <a:gd name="connsiteY23" fmla="*/ 8348 h 9873"/>
                <a:gd name="connsiteX24" fmla="*/ 2210 w 10000"/>
                <a:gd name="connsiteY24" fmla="*/ 7627 h 9873"/>
                <a:gd name="connsiteX25" fmla="*/ 2125 w 10000"/>
                <a:gd name="connsiteY25" fmla="*/ 7542 h 9873"/>
                <a:gd name="connsiteX26" fmla="*/ 2068 w 10000"/>
                <a:gd name="connsiteY26" fmla="*/ 7458 h 9873"/>
                <a:gd name="connsiteX27" fmla="*/ 2040 w 10000"/>
                <a:gd name="connsiteY27" fmla="*/ 7331 h 9873"/>
                <a:gd name="connsiteX28" fmla="*/ 1983 w 10000"/>
                <a:gd name="connsiteY28" fmla="*/ 7204 h 9873"/>
                <a:gd name="connsiteX29" fmla="*/ 1955 w 10000"/>
                <a:gd name="connsiteY29" fmla="*/ 7119 h 9873"/>
                <a:gd name="connsiteX30" fmla="*/ 1955 w 10000"/>
                <a:gd name="connsiteY30" fmla="*/ 7076 h 9873"/>
                <a:gd name="connsiteX31" fmla="*/ 1955 w 10000"/>
                <a:gd name="connsiteY31" fmla="*/ 6907 h 9873"/>
                <a:gd name="connsiteX32" fmla="*/ 1926 w 10000"/>
                <a:gd name="connsiteY32" fmla="*/ 6526 h 9873"/>
                <a:gd name="connsiteX33" fmla="*/ 1870 w 10000"/>
                <a:gd name="connsiteY33" fmla="*/ 5975 h 9873"/>
                <a:gd name="connsiteX34" fmla="*/ 1841 w 10000"/>
                <a:gd name="connsiteY34" fmla="*/ 5424 h 9873"/>
                <a:gd name="connsiteX35" fmla="*/ 1926 w 10000"/>
                <a:gd name="connsiteY35" fmla="*/ 5042 h 9873"/>
                <a:gd name="connsiteX36" fmla="*/ 2125 w 10000"/>
                <a:gd name="connsiteY36" fmla="*/ 4873 h 9873"/>
                <a:gd name="connsiteX37" fmla="*/ 2323 w 10000"/>
                <a:gd name="connsiteY37" fmla="*/ 4746 h 9873"/>
                <a:gd name="connsiteX38" fmla="*/ 2493 w 10000"/>
                <a:gd name="connsiteY38" fmla="*/ 4704 h 9873"/>
                <a:gd name="connsiteX39" fmla="*/ 2578 w 10000"/>
                <a:gd name="connsiteY39" fmla="*/ 4704 h 9873"/>
                <a:gd name="connsiteX40" fmla="*/ 2578 w 10000"/>
                <a:gd name="connsiteY40" fmla="*/ 4704 h 9873"/>
                <a:gd name="connsiteX41" fmla="*/ 2635 w 10000"/>
                <a:gd name="connsiteY41" fmla="*/ 4704 h 9873"/>
                <a:gd name="connsiteX42" fmla="*/ 2805 w 10000"/>
                <a:gd name="connsiteY42" fmla="*/ 4746 h 9873"/>
                <a:gd name="connsiteX43" fmla="*/ 3003 w 10000"/>
                <a:gd name="connsiteY43" fmla="*/ 4873 h 9873"/>
                <a:gd name="connsiteX44" fmla="*/ 3173 w 10000"/>
                <a:gd name="connsiteY44" fmla="*/ 5042 h 9873"/>
                <a:gd name="connsiteX45" fmla="*/ 3258 w 10000"/>
                <a:gd name="connsiteY45" fmla="*/ 5424 h 9873"/>
                <a:gd name="connsiteX46" fmla="*/ 3258 w 10000"/>
                <a:gd name="connsiteY46" fmla="*/ 5975 h 9873"/>
                <a:gd name="connsiteX47" fmla="*/ 3229 w 10000"/>
                <a:gd name="connsiteY47" fmla="*/ 6526 h 9873"/>
                <a:gd name="connsiteX48" fmla="*/ 3173 w 10000"/>
                <a:gd name="connsiteY48" fmla="*/ 6907 h 9873"/>
                <a:gd name="connsiteX49" fmla="*/ 3144 w 10000"/>
                <a:gd name="connsiteY49" fmla="*/ 7076 h 9873"/>
                <a:gd name="connsiteX50" fmla="*/ 3144 w 10000"/>
                <a:gd name="connsiteY50" fmla="*/ 7119 h 9873"/>
                <a:gd name="connsiteX51" fmla="*/ 3144 w 10000"/>
                <a:gd name="connsiteY51" fmla="*/ 7204 h 9873"/>
                <a:gd name="connsiteX52" fmla="*/ 3088 w 10000"/>
                <a:gd name="connsiteY52" fmla="*/ 7331 h 9873"/>
                <a:gd name="connsiteX53" fmla="*/ 3059 w 10000"/>
                <a:gd name="connsiteY53" fmla="*/ 7458 h 9873"/>
                <a:gd name="connsiteX54" fmla="*/ 2975 w 10000"/>
                <a:gd name="connsiteY54" fmla="*/ 7542 h 9873"/>
                <a:gd name="connsiteX55" fmla="*/ 2946 w 10000"/>
                <a:gd name="connsiteY55" fmla="*/ 7627 h 9873"/>
                <a:gd name="connsiteX56" fmla="*/ 3088 w 10000"/>
                <a:gd name="connsiteY56" fmla="*/ 8348 h 9873"/>
                <a:gd name="connsiteX57" fmla="*/ 3541 w 10000"/>
                <a:gd name="connsiteY57" fmla="*/ 8517 h 9873"/>
                <a:gd name="connsiteX58" fmla="*/ 2890 w 10000"/>
                <a:gd name="connsiteY58" fmla="*/ 8771 h 9873"/>
                <a:gd name="connsiteX59" fmla="*/ 2861 w 10000"/>
                <a:gd name="connsiteY59" fmla="*/ 8771 h 9873"/>
                <a:gd name="connsiteX60" fmla="*/ 2805 w 10000"/>
                <a:gd name="connsiteY60" fmla="*/ 8856 h 9873"/>
                <a:gd name="connsiteX61" fmla="*/ 2776 w 10000"/>
                <a:gd name="connsiteY61" fmla="*/ 8983 h 9873"/>
                <a:gd name="connsiteX62" fmla="*/ 2720 w 10000"/>
                <a:gd name="connsiteY62" fmla="*/ 9068 h 9873"/>
                <a:gd name="connsiteX63" fmla="*/ 2720 w 10000"/>
                <a:gd name="connsiteY63" fmla="*/ 9280 h 9873"/>
                <a:gd name="connsiteX64" fmla="*/ 2720 w 10000"/>
                <a:gd name="connsiteY64" fmla="*/ 9873 h 9873"/>
                <a:gd name="connsiteX65" fmla="*/ 2946 w 10000"/>
                <a:gd name="connsiteY65" fmla="*/ 9873 h 9873"/>
                <a:gd name="connsiteX66" fmla="*/ 2946 w 10000"/>
                <a:gd name="connsiteY66" fmla="*/ 9449 h 9873"/>
                <a:gd name="connsiteX67" fmla="*/ 2946 w 10000"/>
                <a:gd name="connsiteY67" fmla="*/ 9280 h 9873"/>
                <a:gd name="connsiteX68" fmla="*/ 2975 w 10000"/>
                <a:gd name="connsiteY68" fmla="*/ 9153 h 9873"/>
                <a:gd name="connsiteX69" fmla="*/ 3003 w 10000"/>
                <a:gd name="connsiteY69" fmla="*/ 9068 h 9873"/>
                <a:gd name="connsiteX70" fmla="*/ 3059 w 10000"/>
                <a:gd name="connsiteY70" fmla="*/ 9026 h 9873"/>
                <a:gd name="connsiteX71" fmla="*/ 3059 w 10000"/>
                <a:gd name="connsiteY71" fmla="*/ 8983 h 9873"/>
                <a:gd name="connsiteX72" fmla="*/ 4079 w 10000"/>
                <a:gd name="connsiteY72" fmla="*/ 8602 h 9873"/>
                <a:gd name="connsiteX73" fmla="*/ 4278 w 10000"/>
                <a:gd name="connsiteY73" fmla="*/ 7754 h 9873"/>
                <a:gd name="connsiteX74" fmla="*/ 4193 w 10000"/>
                <a:gd name="connsiteY74" fmla="*/ 7627 h 9873"/>
                <a:gd name="connsiteX75" fmla="*/ 4108 w 10000"/>
                <a:gd name="connsiteY75" fmla="*/ 7500 h 9873"/>
                <a:gd name="connsiteX76" fmla="*/ 4079 w 10000"/>
                <a:gd name="connsiteY76" fmla="*/ 7373 h 9873"/>
                <a:gd name="connsiteX77" fmla="*/ 4051 w 10000"/>
                <a:gd name="connsiteY77" fmla="*/ 7204 h 9873"/>
                <a:gd name="connsiteX78" fmla="*/ 3994 w 10000"/>
                <a:gd name="connsiteY78" fmla="*/ 7119 h 9873"/>
                <a:gd name="connsiteX79" fmla="*/ 3994 w 10000"/>
                <a:gd name="connsiteY79" fmla="*/ 7076 h 9873"/>
                <a:gd name="connsiteX80" fmla="*/ 3994 w 10000"/>
                <a:gd name="connsiteY80" fmla="*/ 6949 h 9873"/>
                <a:gd name="connsiteX81" fmla="*/ 3966 w 10000"/>
                <a:gd name="connsiteY81" fmla="*/ 6653 h 9873"/>
                <a:gd name="connsiteX82" fmla="*/ 3909 w 10000"/>
                <a:gd name="connsiteY82" fmla="*/ 6144 h 9873"/>
                <a:gd name="connsiteX83" fmla="*/ 3881 w 10000"/>
                <a:gd name="connsiteY83" fmla="*/ 5593 h 9873"/>
                <a:gd name="connsiteX84" fmla="*/ 3881 w 10000"/>
                <a:gd name="connsiteY84" fmla="*/ 5127 h 9873"/>
                <a:gd name="connsiteX85" fmla="*/ 3909 w 10000"/>
                <a:gd name="connsiteY85" fmla="*/ 4746 h 9873"/>
                <a:gd name="connsiteX86" fmla="*/ 4079 w 10000"/>
                <a:gd name="connsiteY86" fmla="*/ 4449 h 9873"/>
                <a:gd name="connsiteX87" fmla="*/ 4278 w 10000"/>
                <a:gd name="connsiteY87" fmla="*/ 4322 h 9873"/>
                <a:gd name="connsiteX88" fmla="*/ 4476 w 10000"/>
                <a:gd name="connsiteY88" fmla="*/ 4195 h 9873"/>
                <a:gd name="connsiteX89" fmla="*/ 4646 w 10000"/>
                <a:gd name="connsiteY89" fmla="*/ 4195 h 9873"/>
                <a:gd name="connsiteX90" fmla="*/ 4731 w 10000"/>
                <a:gd name="connsiteY90" fmla="*/ 4195 h 9873"/>
                <a:gd name="connsiteX91" fmla="*/ 4731 w 10000"/>
                <a:gd name="connsiteY91" fmla="*/ 4195 h 9873"/>
                <a:gd name="connsiteX92" fmla="*/ 4788 w 10000"/>
                <a:gd name="connsiteY92" fmla="*/ 4195 h 9873"/>
                <a:gd name="connsiteX93" fmla="*/ 4929 w 10000"/>
                <a:gd name="connsiteY93" fmla="*/ 4195 h 9873"/>
                <a:gd name="connsiteX94" fmla="*/ 5127 w 10000"/>
                <a:gd name="connsiteY94" fmla="*/ 4322 h 9873"/>
                <a:gd name="connsiteX95" fmla="*/ 5354 w 10000"/>
                <a:gd name="connsiteY95" fmla="*/ 4449 h 9873"/>
                <a:gd name="connsiteX96" fmla="*/ 5496 w 10000"/>
                <a:gd name="connsiteY96" fmla="*/ 4746 h 9873"/>
                <a:gd name="connsiteX97" fmla="*/ 5581 w 10000"/>
                <a:gd name="connsiteY97" fmla="*/ 5127 h 9873"/>
                <a:gd name="connsiteX98" fmla="*/ 5552 w 10000"/>
                <a:gd name="connsiteY98" fmla="*/ 5593 h 9873"/>
                <a:gd name="connsiteX99" fmla="*/ 5552 w 10000"/>
                <a:gd name="connsiteY99" fmla="*/ 6144 h 9873"/>
                <a:gd name="connsiteX100" fmla="*/ 5467 w 10000"/>
                <a:gd name="connsiteY100" fmla="*/ 6653 h 9873"/>
                <a:gd name="connsiteX101" fmla="*/ 5467 w 10000"/>
                <a:gd name="connsiteY101" fmla="*/ 6949 h 9873"/>
                <a:gd name="connsiteX102" fmla="*/ 5439 w 10000"/>
                <a:gd name="connsiteY102" fmla="*/ 7076 h 9873"/>
                <a:gd name="connsiteX103" fmla="*/ 5439 w 10000"/>
                <a:gd name="connsiteY103" fmla="*/ 7119 h 9873"/>
                <a:gd name="connsiteX104" fmla="*/ 5439 w 10000"/>
                <a:gd name="connsiteY104" fmla="*/ 7204 h 9873"/>
                <a:gd name="connsiteX105" fmla="*/ 5382 w 10000"/>
                <a:gd name="connsiteY105" fmla="*/ 7373 h 9873"/>
                <a:gd name="connsiteX106" fmla="*/ 5297 w 10000"/>
                <a:gd name="connsiteY106" fmla="*/ 7500 h 9873"/>
                <a:gd name="connsiteX107" fmla="*/ 5269 w 10000"/>
                <a:gd name="connsiteY107" fmla="*/ 7627 h 9873"/>
                <a:gd name="connsiteX108" fmla="*/ 5127 w 10000"/>
                <a:gd name="connsiteY108" fmla="*/ 7754 h 9873"/>
                <a:gd name="connsiteX109" fmla="*/ 5354 w 10000"/>
                <a:gd name="connsiteY109" fmla="*/ 8602 h 9873"/>
                <a:gd name="connsiteX110" fmla="*/ 6374 w 10000"/>
                <a:gd name="connsiteY110" fmla="*/ 8983 h 9873"/>
                <a:gd name="connsiteX111" fmla="*/ 6374 w 10000"/>
                <a:gd name="connsiteY111" fmla="*/ 9026 h 9873"/>
                <a:gd name="connsiteX112" fmla="*/ 6402 w 10000"/>
                <a:gd name="connsiteY112" fmla="*/ 9068 h 9873"/>
                <a:gd name="connsiteX113" fmla="*/ 6459 w 10000"/>
                <a:gd name="connsiteY113" fmla="*/ 9153 h 9873"/>
                <a:gd name="connsiteX114" fmla="*/ 6487 w 10000"/>
                <a:gd name="connsiteY114" fmla="*/ 9280 h 9873"/>
                <a:gd name="connsiteX115" fmla="*/ 6544 w 10000"/>
                <a:gd name="connsiteY115" fmla="*/ 9449 h 9873"/>
                <a:gd name="connsiteX116" fmla="*/ 6544 w 10000"/>
                <a:gd name="connsiteY116" fmla="*/ 9619 h 9873"/>
                <a:gd name="connsiteX117" fmla="*/ 6544 w 10000"/>
                <a:gd name="connsiteY117" fmla="*/ 9831 h 9873"/>
                <a:gd name="connsiteX118" fmla="*/ 6686 w 10000"/>
                <a:gd name="connsiteY118" fmla="*/ 9831 h 9873"/>
                <a:gd name="connsiteX119" fmla="*/ 6686 w 10000"/>
                <a:gd name="connsiteY119" fmla="*/ 9280 h 9873"/>
                <a:gd name="connsiteX120" fmla="*/ 6686 w 10000"/>
                <a:gd name="connsiteY120" fmla="*/ 9068 h 9873"/>
                <a:gd name="connsiteX121" fmla="*/ 6657 w 10000"/>
                <a:gd name="connsiteY121" fmla="*/ 8983 h 9873"/>
                <a:gd name="connsiteX122" fmla="*/ 6601 w 10000"/>
                <a:gd name="connsiteY122" fmla="*/ 8856 h 9873"/>
                <a:gd name="connsiteX123" fmla="*/ 6572 w 10000"/>
                <a:gd name="connsiteY123" fmla="*/ 8771 h 9873"/>
                <a:gd name="connsiteX124" fmla="*/ 6544 w 10000"/>
                <a:gd name="connsiteY124" fmla="*/ 8771 h 9873"/>
                <a:gd name="connsiteX125" fmla="*/ 5864 w 10000"/>
                <a:gd name="connsiteY125" fmla="*/ 8517 h 9873"/>
                <a:gd name="connsiteX126" fmla="*/ 6317 w 10000"/>
                <a:gd name="connsiteY126" fmla="*/ 8348 h 9873"/>
                <a:gd name="connsiteX127" fmla="*/ 6544 w 10000"/>
                <a:gd name="connsiteY127" fmla="*/ 7627 h 9873"/>
                <a:gd name="connsiteX128" fmla="*/ 6459 w 10000"/>
                <a:gd name="connsiteY128" fmla="*/ 7542 h 9873"/>
                <a:gd name="connsiteX129" fmla="*/ 6374 w 10000"/>
                <a:gd name="connsiteY129" fmla="*/ 7458 h 9873"/>
                <a:gd name="connsiteX130" fmla="*/ 6317 w 10000"/>
                <a:gd name="connsiteY130" fmla="*/ 7331 h 9873"/>
                <a:gd name="connsiteX131" fmla="*/ 6289 w 10000"/>
                <a:gd name="connsiteY131" fmla="*/ 7204 h 9873"/>
                <a:gd name="connsiteX132" fmla="*/ 6289 w 10000"/>
                <a:gd name="connsiteY132" fmla="*/ 7076 h 9873"/>
                <a:gd name="connsiteX133" fmla="*/ 6289 w 10000"/>
                <a:gd name="connsiteY133" fmla="*/ 7076 h 9873"/>
                <a:gd name="connsiteX134" fmla="*/ 6232 w 10000"/>
                <a:gd name="connsiteY134" fmla="*/ 6907 h 9873"/>
                <a:gd name="connsiteX135" fmla="*/ 6204 w 10000"/>
                <a:gd name="connsiteY135" fmla="*/ 6526 h 9873"/>
                <a:gd name="connsiteX136" fmla="*/ 6176 w 10000"/>
                <a:gd name="connsiteY136" fmla="*/ 5975 h 9873"/>
                <a:gd name="connsiteX137" fmla="*/ 6176 w 10000"/>
                <a:gd name="connsiteY137" fmla="*/ 5424 h 9873"/>
                <a:gd name="connsiteX138" fmla="*/ 6232 w 10000"/>
                <a:gd name="connsiteY138" fmla="*/ 5042 h 9873"/>
                <a:gd name="connsiteX139" fmla="*/ 6402 w 10000"/>
                <a:gd name="connsiteY139" fmla="*/ 4873 h 9873"/>
                <a:gd name="connsiteX140" fmla="*/ 6601 w 10000"/>
                <a:gd name="connsiteY140" fmla="*/ 4746 h 9873"/>
                <a:gd name="connsiteX141" fmla="*/ 6771 w 10000"/>
                <a:gd name="connsiteY141" fmla="*/ 4704 h 9873"/>
                <a:gd name="connsiteX142" fmla="*/ 6856 w 10000"/>
                <a:gd name="connsiteY142" fmla="*/ 4704 h 9873"/>
                <a:gd name="connsiteX143" fmla="*/ 6856 w 10000"/>
                <a:gd name="connsiteY143" fmla="*/ 4704 h 9873"/>
                <a:gd name="connsiteX144" fmla="*/ 6941 w 10000"/>
                <a:gd name="connsiteY144" fmla="*/ 4704 h 9873"/>
                <a:gd name="connsiteX145" fmla="*/ 7110 w 10000"/>
                <a:gd name="connsiteY145" fmla="*/ 4746 h 9873"/>
                <a:gd name="connsiteX146" fmla="*/ 7337 w 10000"/>
                <a:gd name="connsiteY146" fmla="*/ 4873 h 9873"/>
                <a:gd name="connsiteX147" fmla="*/ 7507 w 10000"/>
                <a:gd name="connsiteY147" fmla="*/ 5042 h 9873"/>
                <a:gd name="connsiteX148" fmla="*/ 7592 w 10000"/>
                <a:gd name="connsiteY148" fmla="*/ 5424 h 9873"/>
                <a:gd name="connsiteX149" fmla="*/ 7564 w 10000"/>
                <a:gd name="connsiteY149" fmla="*/ 5975 h 9873"/>
                <a:gd name="connsiteX150" fmla="*/ 7507 w 10000"/>
                <a:gd name="connsiteY150" fmla="*/ 6526 h 9873"/>
                <a:gd name="connsiteX151" fmla="*/ 7479 w 10000"/>
                <a:gd name="connsiteY151" fmla="*/ 6907 h 9873"/>
                <a:gd name="connsiteX152" fmla="*/ 7479 w 10000"/>
                <a:gd name="connsiteY152" fmla="*/ 7076 h 9873"/>
                <a:gd name="connsiteX153" fmla="*/ 7479 w 10000"/>
                <a:gd name="connsiteY153" fmla="*/ 7076 h 9873"/>
                <a:gd name="connsiteX154" fmla="*/ 7422 w 10000"/>
                <a:gd name="connsiteY154" fmla="*/ 7204 h 9873"/>
                <a:gd name="connsiteX155" fmla="*/ 7394 w 10000"/>
                <a:gd name="connsiteY155" fmla="*/ 7331 h 9873"/>
                <a:gd name="connsiteX156" fmla="*/ 7337 w 10000"/>
                <a:gd name="connsiteY156" fmla="*/ 7458 h 9873"/>
                <a:gd name="connsiteX157" fmla="*/ 7309 w 10000"/>
                <a:gd name="connsiteY157" fmla="*/ 7542 h 9873"/>
                <a:gd name="connsiteX158" fmla="*/ 7224 w 10000"/>
                <a:gd name="connsiteY158" fmla="*/ 7627 h 9873"/>
                <a:gd name="connsiteX159" fmla="*/ 7394 w 10000"/>
                <a:gd name="connsiteY159" fmla="*/ 8348 h 9873"/>
                <a:gd name="connsiteX160" fmla="*/ 8244 w 10000"/>
                <a:gd name="connsiteY160" fmla="*/ 8644 h 9873"/>
                <a:gd name="connsiteX161" fmla="*/ 8244 w 10000"/>
                <a:gd name="connsiteY161" fmla="*/ 8644 h 9873"/>
                <a:gd name="connsiteX162" fmla="*/ 8300 w 10000"/>
                <a:gd name="connsiteY162" fmla="*/ 8729 h 9873"/>
                <a:gd name="connsiteX163" fmla="*/ 8329 w 10000"/>
                <a:gd name="connsiteY163" fmla="*/ 8771 h 9873"/>
                <a:gd name="connsiteX164" fmla="*/ 8329 w 10000"/>
                <a:gd name="connsiteY164" fmla="*/ 8898 h 9873"/>
                <a:gd name="connsiteX165" fmla="*/ 8357 w 10000"/>
                <a:gd name="connsiteY165" fmla="*/ 9026 h 9873"/>
                <a:gd name="connsiteX166" fmla="*/ 8357 w 10000"/>
                <a:gd name="connsiteY166" fmla="*/ 9576 h 9873"/>
                <a:gd name="connsiteX167" fmla="*/ 9037 w 10000"/>
                <a:gd name="connsiteY167" fmla="*/ 9026 h 9873"/>
                <a:gd name="connsiteX168" fmla="*/ 9547 w 10000"/>
                <a:gd name="connsiteY168" fmla="*/ 8220 h 9873"/>
                <a:gd name="connsiteX169" fmla="*/ 9887 w 10000"/>
                <a:gd name="connsiteY169" fmla="*/ 7204 h 9873"/>
                <a:gd name="connsiteX170" fmla="*/ 10000 w 10000"/>
                <a:gd name="connsiteY170" fmla="*/ 6017 h 9873"/>
                <a:gd name="connsiteX171" fmla="*/ 9915 w 10000"/>
                <a:gd name="connsiteY171" fmla="*/ 5000 h 9873"/>
                <a:gd name="connsiteX172" fmla="*/ 9688 w 10000"/>
                <a:gd name="connsiteY172" fmla="*/ 4068 h 9873"/>
                <a:gd name="connsiteX173" fmla="*/ 9263 w 10000"/>
                <a:gd name="connsiteY173" fmla="*/ 3348 h 9873"/>
                <a:gd name="connsiteX174" fmla="*/ 8782 w 10000"/>
                <a:gd name="connsiteY174" fmla="*/ 2712 h 9873"/>
                <a:gd name="connsiteX175" fmla="*/ 8159 w 10000"/>
                <a:gd name="connsiteY175" fmla="*/ 2373 h 9873"/>
                <a:gd name="connsiteX176" fmla="*/ 7479 w 10000"/>
                <a:gd name="connsiteY176" fmla="*/ 2246 h 9873"/>
                <a:gd name="connsiteX0" fmla="*/ 7479 w 10000"/>
                <a:gd name="connsiteY0" fmla="*/ 1932 h 9657"/>
                <a:gd name="connsiteX1" fmla="*/ 7025 w 10000"/>
                <a:gd name="connsiteY1" fmla="*/ 1932 h 9657"/>
                <a:gd name="connsiteX2" fmla="*/ 6601 w 10000"/>
                <a:gd name="connsiteY2" fmla="*/ 2103 h 9657"/>
                <a:gd name="connsiteX3" fmla="*/ 6402 w 10000"/>
                <a:gd name="connsiteY3" fmla="*/ 1245 h 9657"/>
                <a:gd name="connsiteX4" fmla="*/ 6034 w 10000"/>
                <a:gd name="connsiteY4" fmla="*/ 558 h 9657"/>
                <a:gd name="connsiteX5" fmla="*/ 5552 w 10000"/>
                <a:gd name="connsiteY5" fmla="*/ 0 h 9657"/>
                <a:gd name="connsiteX6" fmla="*/ 2068 w 10000"/>
                <a:gd name="connsiteY6" fmla="*/ 2619 h 9657"/>
                <a:gd name="connsiteX7" fmla="*/ 1416 w 10000"/>
                <a:gd name="connsiteY7" fmla="*/ 2876 h 9657"/>
                <a:gd name="connsiteX8" fmla="*/ 850 w 10000"/>
                <a:gd name="connsiteY8" fmla="*/ 3434 h 9657"/>
                <a:gd name="connsiteX9" fmla="*/ 397 w 10000"/>
                <a:gd name="connsiteY9" fmla="*/ 4163 h 9657"/>
                <a:gd name="connsiteX10" fmla="*/ 113 w 10000"/>
                <a:gd name="connsiteY10" fmla="*/ 5065 h 9657"/>
                <a:gd name="connsiteX11" fmla="*/ 0 w 10000"/>
                <a:gd name="connsiteY11" fmla="*/ 6137 h 9657"/>
                <a:gd name="connsiteX12" fmla="*/ 85 w 10000"/>
                <a:gd name="connsiteY12" fmla="*/ 6996 h 9657"/>
                <a:gd name="connsiteX13" fmla="*/ 283 w 10000"/>
                <a:gd name="connsiteY13" fmla="*/ 7854 h 9657"/>
                <a:gd name="connsiteX14" fmla="*/ 652 w 10000"/>
                <a:gd name="connsiteY14" fmla="*/ 8541 h 9657"/>
                <a:gd name="connsiteX15" fmla="*/ 1048 w 10000"/>
                <a:gd name="connsiteY15" fmla="*/ 9099 h 9657"/>
                <a:gd name="connsiteX16" fmla="*/ 1048 w 10000"/>
                <a:gd name="connsiteY16" fmla="*/ 8799 h 9657"/>
                <a:gd name="connsiteX17" fmla="*/ 1105 w 10000"/>
                <a:gd name="connsiteY17" fmla="*/ 8669 h 9657"/>
                <a:gd name="connsiteX18" fmla="*/ 1105 w 10000"/>
                <a:gd name="connsiteY18" fmla="*/ 8541 h 9657"/>
                <a:gd name="connsiteX19" fmla="*/ 1133 w 10000"/>
                <a:gd name="connsiteY19" fmla="*/ 8498 h 9657"/>
                <a:gd name="connsiteX20" fmla="*/ 1190 w 10000"/>
                <a:gd name="connsiteY20" fmla="*/ 8412 h 9657"/>
                <a:gd name="connsiteX21" fmla="*/ 1190 w 10000"/>
                <a:gd name="connsiteY21" fmla="*/ 8412 h 9657"/>
                <a:gd name="connsiteX22" fmla="*/ 2040 w 10000"/>
                <a:gd name="connsiteY22" fmla="*/ 8112 h 9657"/>
                <a:gd name="connsiteX23" fmla="*/ 2210 w 10000"/>
                <a:gd name="connsiteY23" fmla="*/ 7382 h 9657"/>
                <a:gd name="connsiteX24" fmla="*/ 2125 w 10000"/>
                <a:gd name="connsiteY24" fmla="*/ 7296 h 9657"/>
                <a:gd name="connsiteX25" fmla="*/ 2068 w 10000"/>
                <a:gd name="connsiteY25" fmla="*/ 7211 h 9657"/>
                <a:gd name="connsiteX26" fmla="*/ 2040 w 10000"/>
                <a:gd name="connsiteY26" fmla="*/ 7082 h 9657"/>
                <a:gd name="connsiteX27" fmla="*/ 1983 w 10000"/>
                <a:gd name="connsiteY27" fmla="*/ 6954 h 9657"/>
                <a:gd name="connsiteX28" fmla="*/ 1955 w 10000"/>
                <a:gd name="connsiteY28" fmla="*/ 6868 h 9657"/>
                <a:gd name="connsiteX29" fmla="*/ 1955 w 10000"/>
                <a:gd name="connsiteY29" fmla="*/ 6824 h 9657"/>
                <a:gd name="connsiteX30" fmla="*/ 1955 w 10000"/>
                <a:gd name="connsiteY30" fmla="*/ 6653 h 9657"/>
                <a:gd name="connsiteX31" fmla="*/ 1926 w 10000"/>
                <a:gd name="connsiteY31" fmla="*/ 6267 h 9657"/>
                <a:gd name="connsiteX32" fmla="*/ 1870 w 10000"/>
                <a:gd name="connsiteY32" fmla="*/ 5709 h 9657"/>
                <a:gd name="connsiteX33" fmla="*/ 1841 w 10000"/>
                <a:gd name="connsiteY33" fmla="*/ 5151 h 9657"/>
                <a:gd name="connsiteX34" fmla="*/ 1926 w 10000"/>
                <a:gd name="connsiteY34" fmla="*/ 4764 h 9657"/>
                <a:gd name="connsiteX35" fmla="*/ 2125 w 10000"/>
                <a:gd name="connsiteY35" fmla="*/ 4593 h 9657"/>
                <a:gd name="connsiteX36" fmla="*/ 2323 w 10000"/>
                <a:gd name="connsiteY36" fmla="*/ 4464 h 9657"/>
                <a:gd name="connsiteX37" fmla="*/ 2493 w 10000"/>
                <a:gd name="connsiteY37" fmla="*/ 4422 h 9657"/>
                <a:gd name="connsiteX38" fmla="*/ 2578 w 10000"/>
                <a:gd name="connsiteY38" fmla="*/ 4422 h 9657"/>
                <a:gd name="connsiteX39" fmla="*/ 2578 w 10000"/>
                <a:gd name="connsiteY39" fmla="*/ 4422 h 9657"/>
                <a:gd name="connsiteX40" fmla="*/ 2635 w 10000"/>
                <a:gd name="connsiteY40" fmla="*/ 4422 h 9657"/>
                <a:gd name="connsiteX41" fmla="*/ 2805 w 10000"/>
                <a:gd name="connsiteY41" fmla="*/ 4464 h 9657"/>
                <a:gd name="connsiteX42" fmla="*/ 3003 w 10000"/>
                <a:gd name="connsiteY42" fmla="*/ 4593 h 9657"/>
                <a:gd name="connsiteX43" fmla="*/ 3173 w 10000"/>
                <a:gd name="connsiteY43" fmla="*/ 4764 h 9657"/>
                <a:gd name="connsiteX44" fmla="*/ 3258 w 10000"/>
                <a:gd name="connsiteY44" fmla="*/ 5151 h 9657"/>
                <a:gd name="connsiteX45" fmla="*/ 3258 w 10000"/>
                <a:gd name="connsiteY45" fmla="*/ 5709 h 9657"/>
                <a:gd name="connsiteX46" fmla="*/ 3229 w 10000"/>
                <a:gd name="connsiteY46" fmla="*/ 6267 h 9657"/>
                <a:gd name="connsiteX47" fmla="*/ 3173 w 10000"/>
                <a:gd name="connsiteY47" fmla="*/ 6653 h 9657"/>
                <a:gd name="connsiteX48" fmla="*/ 3144 w 10000"/>
                <a:gd name="connsiteY48" fmla="*/ 6824 h 9657"/>
                <a:gd name="connsiteX49" fmla="*/ 3144 w 10000"/>
                <a:gd name="connsiteY49" fmla="*/ 6868 h 9657"/>
                <a:gd name="connsiteX50" fmla="*/ 3144 w 10000"/>
                <a:gd name="connsiteY50" fmla="*/ 6954 h 9657"/>
                <a:gd name="connsiteX51" fmla="*/ 3088 w 10000"/>
                <a:gd name="connsiteY51" fmla="*/ 7082 h 9657"/>
                <a:gd name="connsiteX52" fmla="*/ 3059 w 10000"/>
                <a:gd name="connsiteY52" fmla="*/ 7211 h 9657"/>
                <a:gd name="connsiteX53" fmla="*/ 2975 w 10000"/>
                <a:gd name="connsiteY53" fmla="*/ 7296 h 9657"/>
                <a:gd name="connsiteX54" fmla="*/ 2946 w 10000"/>
                <a:gd name="connsiteY54" fmla="*/ 7382 h 9657"/>
                <a:gd name="connsiteX55" fmla="*/ 3088 w 10000"/>
                <a:gd name="connsiteY55" fmla="*/ 8112 h 9657"/>
                <a:gd name="connsiteX56" fmla="*/ 3541 w 10000"/>
                <a:gd name="connsiteY56" fmla="*/ 8284 h 9657"/>
                <a:gd name="connsiteX57" fmla="*/ 2890 w 10000"/>
                <a:gd name="connsiteY57" fmla="*/ 8541 h 9657"/>
                <a:gd name="connsiteX58" fmla="*/ 2861 w 10000"/>
                <a:gd name="connsiteY58" fmla="*/ 8541 h 9657"/>
                <a:gd name="connsiteX59" fmla="*/ 2805 w 10000"/>
                <a:gd name="connsiteY59" fmla="*/ 8627 h 9657"/>
                <a:gd name="connsiteX60" fmla="*/ 2776 w 10000"/>
                <a:gd name="connsiteY60" fmla="*/ 8756 h 9657"/>
                <a:gd name="connsiteX61" fmla="*/ 2720 w 10000"/>
                <a:gd name="connsiteY61" fmla="*/ 8842 h 9657"/>
                <a:gd name="connsiteX62" fmla="*/ 2720 w 10000"/>
                <a:gd name="connsiteY62" fmla="*/ 9056 h 9657"/>
                <a:gd name="connsiteX63" fmla="*/ 2720 w 10000"/>
                <a:gd name="connsiteY63" fmla="*/ 9657 h 9657"/>
                <a:gd name="connsiteX64" fmla="*/ 2946 w 10000"/>
                <a:gd name="connsiteY64" fmla="*/ 9657 h 9657"/>
                <a:gd name="connsiteX65" fmla="*/ 2946 w 10000"/>
                <a:gd name="connsiteY65" fmla="*/ 9228 h 9657"/>
                <a:gd name="connsiteX66" fmla="*/ 2946 w 10000"/>
                <a:gd name="connsiteY66" fmla="*/ 9056 h 9657"/>
                <a:gd name="connsiteX67" fmla="*/ 2975 w 10000"/>
                <a:gd name="connsiteY67" fmla="*/ 8928 h 9657"/>
                <a:gd name="connsiteX68" fmla="*/ 3003 w 10000"/>
                <a:gd name="connsiteY68" fmla="*/ 8842 h 9657"/>
                <a:gd name="connsiteX69" fmla="*/ 3059 w 10000"/>
                <a:gd name="connsiteY69" fmla="*/ 8799 h 9657"/>
                <a:gd name="connsiteX70" fmla="*/ 3059 w 10000"/>
                <a:gd name="connsiteY70" fmla="*/ 8756 h 9657"/>
                <a:gd name="connsiteX71" fmla="*/ 4079 w 10000"/>
                <a:gd name="connsiteY71" fmla="*/ 8370 h 9657"/>
                <a:gd name="connsiteX72" fmla="*/ 4278 w 10000"/>
                <a:gd name="connsiteY72" fmla="*/ 7511 h 9657"/>
                <a:gd name="connsiteX73" fmla="*/ 4193 w 10000"/>
                <a:gd name="connsiteY73" fmla="*/ 7382 h 9657"/>
                <a:gd name="connsiteX74" fmla="*/ 4108 w 10000"/>
                <a:gd name="connsiteY74" fmla="*/ 7253 h 9657"/>
                <a:gd name="connsiteX75" fmla="*/ 4079 w 10000"/>
                <a:gd name="connsiteY75" fmla="*/ 7125 h 9657"/>
                <a:gd name="connsiteX76" fmla="*/ 4051 w 10000"/>
                <a:gd name="connsiteY76" fmla="*/ 6954 h 9657"/>
                <a:gd name="connsiteX77" fmla="*/ 3994 w 10000"/>
                <a:gd name="connsiteY77" fmla="*/ 6868 h 9657"/>
                <a:gd name="connsiteX78" fmla="*/ 3994 w 10000"/>
                <a:gd name="connsiteY78" fmla="*/ 6824 h 9657"/>
                <a:gd name="connsiteX79" fmla="*/ 3994 w 10000"/>
                <a:gd name="connsiteY79" fmla="*/ 6695 h 9657"/>
                <a:gd name="connsiteX80" fmla="*/ 3966 w 10000"/>
                <a:gd name="connsiteY80" fmla="*/ 6396 h 9657"/>
                <a:gd name="connsiteX81" fmla="*/ 3909 w 10000"/>
                <a:gd name="connsiteY81" fmla="*/ 5880 h 9657"/>
                <a:gd name="connsiteX82" fmla="*/ 3881 w 10000"/>
                <a:gd name="connsiteY82" fmla="*/ 5322 h 9657"/>
                <a:gd name="connsiteX83" fmla="*/ 3881 w 10000"/>
                <a:gd name="connsiteY83" fmla="*/ 4850 h 9657"/>
                <a:gd name="connsiteX84" fmla="*/ 3909 w 10000"/>
                <a:gd name="connsiteY84" fmla="*/ 4464 h 9657"/>
                <a:gd name="connsiteX85" fmla="*/ 4079 w 10000"/>
                <a:gd name="connsiteY85" fmla="*/ 4163 h 9657"/>
                <a:gd name="connsiteX86" fmla="*/ 4278 w 10000"/>
                <a:gd name="connsiteY86" fmla="*/ 4035 h 9657"/>
                <a:gd name="connsiteX87" fmla="*/ 4476 w 10000"/>
                <a:gd name="connsiteY87" fmla="*/ 3906 h 9657"/>
                <a:gd name="connsiteX88" fmla="*/ 4646 w 10000"/>
                <a:gd name="connsiteY88" fmla="*/ 3906 h 9657"/>
                <a:gd name="connsiteX89" fmla="*/ 4731 w 10000"/>
                <a:gd name="connsiteY89" fmla="*/ 3906 h 9657"/>
                <a:gd name="connsiteX90" fmla="*/ 4731 w 10000"/>
                <a:gd name="connsiteY90" fmla="*/ 3906 h 9657"/>
                <a:gd name="connsiteX91" fmla="*/ 4788 w 10000"/>
                <a:gd name="connsiteY91" fmla="*/ 3906 h 9657"/>
                <a:gd name="connsiteX92" fmla="*/ 4929 w 10000"/>
                <a:gd name="connsiteY92" fmla="*/ 3906 h 9657"/>
                <a:gd name="connsiteX93" fmla="*/ 5127 w 10000"/>
                <a:gd name="connsiteY93" fmla="*/ 4035 h 9657"/>
                <a:gd name="connsiteX94" fmla="*/ 5354 w 10000"/>
                <a:gd name="connsiteY94" fmla="*/ 4163 h 9657"/>
                <a:gd name="connsiteX95" fmla="*/ 5496 w 10000"/>
                <a:gd name="connsiteY95" fmla="*/ 4464 h 9657"/>
                <a:gd name="connsiteX96" fmla="*/ 5581 w 10000"/>
                <a:gd name="connsiteY96" fmla="*/ 4850 h 9657"/>
                <a:gd name="connsiteX97" fmla="*/ 5552 w 10000"/>
                <a:gd name="connsiteY97" fmla="*/ 5322 h 9657"/>
                <a:gd name="connsiteX98" fmla="*/ 5552 w 10000"/>
                <a:gd name="connsiteY98" fmla="*/ 5880 h 9657"/>
                <a:gd name="connsiteX99" fmla="*/ 5467 w 10000"/>
                <a:gd name="connsiteY99" fmla="*/ 6396 h 9657"/>
                <a:gd name="connsiteX100" fmla="*/ 5467 w 10000"/>
                <a:gd name="connsiteY100" fmla="*/ 6695 h 9657"/>
                <a:gd name="connsiteX101" fmla="*/ 5439 w 10000"/>
                <a:gd name="connsiteY101" fmla="*/ 6824 h 9657"/>
                <a:gd name="connsiteX102" fmla="*/ 5439 w 10000"/>
                <a:gd name="connsiteY102" fmla="*/ 6868 h 9657"/>
                <a:gd name="connsiteX103" fmla="*/ 5439 w 10000"/>
                <a:gd name="connsiteY103" fmla="*/ 6954 h 9657"/>
                <a:gd name="connsiteX104" fmla="*/ 5382 w 10000"/>
                <a:gd name="connsiteY104" fmla="*/ 7125 h 9657"/>
                <a:gd name="connsiteX105" fmla="*/ 5297 w 10000"/>
                <a:gd name="connsiteY105" fmla="*/ 7253 h 9657"/>
                <a:gd name="connsiteX106" fmla="*/ 5269 w 10000"/>
                <a:gd name="connsiteY106" fmla="*/ 7382 h 9657"/>
                <a:gd name="connsiteX107" fmla="*/ 5127 w 10000"/>
                <a:gd name="connsiteY107" fmla="*/ 7511 h 9657"/>
                <a:gd name="connsiteX108" fmla="*/ 5354 w 10000"/>
                <a:gd name="connsiteY108" fmla="*/ 8370 h 9657"/>
                <a:gd name="connsiteX109" fmla="*/ 6374 w 10000"/>
                <a:gd name="connsiteY109" fmla="*/ 8756 h 9657"/>
                <a:gd name="connsiteX110" fmla="*/ 6374 w 10000"/>
                <a:gd name="connsiteY110" fmla="*/ 8799 h 9657"/>
                <a:gd name="connsiteX111" fmla="*/ 6402 w 10000"/>
                <a:gd name="connsiteY111" fmla="*/ 8842 h 9657"/>
                <a:gd name="connsiteX112" fmla="*/ 6459 w 10000"/>
                <a:gd name="connsiteY112" fmla="*/ 8928 h 9657"/>
                <a:gd name="connsiteX113" fmla="*/ 6487 w 10000"/>
                <a:gd name="connsiteY113" fmla="*/ 9056 h 9657"/>
                <a:gd name="connsiteX114" fmla="*/ 6544 w 10000"/>
                <a:gd name="connsiteY114" fmla="*/ 9228 h 9657"/>
                <a:gd name="connsiteX115" fmla="*/ 6544 w 10000"/>
                <a:gd name="connsiteY115" fmla="*/ 9400 h 9657"/>
                <a:gd name="connsiteX116" fmla="*/ 6544 w 10000"/>
                <a:gd name="connsiteY116" fmla="*/ 9614 h 9657"/>
                <a:gd name="connsiteX117" fmla="*/ 6686 w 10000"/>
                <a:gd name="connsiteY117" fmla="*/ 9614 h 9657"/>
                <a:gd name="connsiteX118" fmla="*/ 6686 w 10000"/>
                <a:gd name="connsiteY118" fmla="*/ 9056 h 9657"/>
                <a:gd name="connsiteX119" fmla="*/ 6686 w 10000"/>
                <a:gd name="connsiteY119" fmla="*/ 8842 h 9657"/>
                <a:gd name="connsiteX120" fmla="*/ 6657 w 10000"/>
                <a:gd name="connsiteY120" fmla="*/ 8756 h 9657"/>
                <a:gd name="connsiteX121" fmla="*/ 6601 w 10000"/>
                <a:gd name="connsiteY121" fmla="*/ 8627 h 9657"/>
                <a:gd name="connsiteX122" fmla="*/ 6572 w 10000"/>
                <a:gd name="connsiteY122" fmla="*/ 8541 h 9657"/>
                <a:gd name="connsiteX123" fmla="*/ 6544 w 10000"/>
                <a:gd name="connsiteY123" fmla="*/ 8541 h 9657"/>
                <a:gd name="connsiteX124" fmla="*/ 5864 w 10000"/>
                <a:gd name="connsiteY124" fmla="*/ 8284 h 9657"/>
                <a:gd name="connsiteX125" fmla="*/ 6317 w 10000"/>
                <a:gd name="connsiteY125" fmla="*/ 8112 h 9657"/>
                <a:gd name="connsiteX126" fmla="*/ 6544 w 10000"/>
                <a:gd name="connsiteY126" fmla="*/ 7382 h 9657"/>
                <a:gd name="connsiteX127" fmla="*/ 6459 w 10000"/>
                <a:gd name="connsiteY127" fmla="*/ 7296 h 9657"/>
                <a:gd name="connsiteX128" fmla="*/ 6374 w 10000"/>
                <a:gd name="connsiteY128" fmla="*/ 7211 h 9657"/>
                <a:gd name="connsiteX129" fmla="*/ 6317 w 10000"/>
                <a:gd name="connsiteY129" fmla="*/ 7082 h 9657"/>
                <a:gd name="connsiteX130" fmla="*/ 6289 w 10000"/>
                <a:gd name="connsiteY130" fmla="*/ 6954 h 9657"/>
                <a:gd name="connsiteX131" fmla="*/ 6289 w 10000"/>
                <a:gd name="connsiteY131" fmla="*/ 6824 h 9657"/>
                <a:gd name="connsiteX132" fmla="*/ 6289 w 10000"/>
                <a:gd name="connsiteY132" fmla="*/ 6824 h 9657"/>
                <a:gd name="connsiteX133" fmla="*/ 6232 w 10000"/>
                <a:gd name="connsiteY133" fmla="*/ 6653 h 9657"/>
                <a:gd name="connsiteX134" fmla="*/ 6204 w 10000"/>
                <a:gd name="connsiteY134" fmla="*/ 6267 h 9657"/>
                <a:gd name="connsiteX135" fmla="*/ 6176 w 10000"/>
                <a:gd name="connsiteY135" fmla="*/ 5709 h 9657"/>
                <a:gd name="connsiteX136" fmla="*/ 6176 w 10000"/>
                <a:gd name="connsiteY136" fmla="*/ 5151 h 9657"/>
                <a:gd name="connsiteX137" fmla="*/ 6232 w 10000"/>
                <a:gd name="connsiteY137" fmla="*/ 4764 h 9657"/>
                <a:gd name="connsiteX138" fmla="*/ 6402 w 10000"/>
                <a:gd name="connsiteY138" fmla="*/ 4593 h 9657"/>
                <a:gd name="connsiteX139" fmla="*/ 6601 w 10000"/>
                <a:gd name="connsiteY139" fmla="*/ 4464 h 9657"/>
                <a:gd name="connsiteX140" fmla="*/ 6771 w 10000"/>
                <a:gd name="connsiteY140" fmla="*/ 4422 h 9657"/>
                <a:gd name="connsiteX141" fmla="*/ 6856 w 10000"/>
                <a:gd name="connsiteY141" fmla="*/ 4422 h 9657"/>
                <a:gd name="connsiteX142" fmla="*/ 6856 w 10000"/>
                <a:gd name="connsiteY142" fmla="*/ 4422 h 9657"/>
                <a:gd name="connsiteX143" fmla="*/ 6941 w 10000"/>
                <a:gd name="connsiteY143" fmla="*/ 4422 h 9657"/>
                <a:gd name="connsiteX144" fmla="*/ 7110 w 10000"/>
                <a:gd name="connsiteY144" fmla="*/ 4464 h 9657"/>
                <a:gd name="connsiteX145" fmla="*/ 7337 w 10000"/>
                <a:gd name="connsiteY145" fmla="*/ 4593 h 9657"/>
                <a:gd name="connsiteX146" fmla="*/ 7507 w 10000"/>
                <a:gd name="connsiteY146" fmla="*/ 4764 h 9657"/>
                <a:gd name="connsiteX147" fmla="*/ 7592 w 10000"/>
                <a:gd name="connsiteY147" fmla="*/ 5151 h 9657"/>
                <a:gd name="connsiteX148" fmla="*/ 7564 w 10000"/>
                <a:gd name="connsiteY148" fmla="*/ 5709 h 9657"/>
                <a:gd name="connsiteX149" fmla="*/ 7507 w 10000"/>
                <a:gd name="connsiteY149" fmla="*/ 6267 h 9657"/>
                <a:gd name="connsiteX150" fmla="*/ 7479 w 10000"/>
                <a:gd name="connsiteY150" fmla="*/ 6653 h 9657"/>
                <a:gd name="connsiteX151" fmla="*/ 7479 w 10000"/>
                <a:gd name="connsiteY151" fmla="*/ 6824 h 9657"/>
                <a:gd name="connsiteX152" fmla="*/ 7479 w 10000"/>
                <a:gd name="connsiteY152" fmla="*/ 6824 h 9657"/>
                <a:gd name="connsiteX153" fmla="*/ 7422 w 10000"/>
                <a:gd name="connsiteY153" fmla="*/ 6954 h 9657"/>
                <a:gd name="connsiteX154" fmla="*/ 7394 w 10000"/>
                <a:gd name="connsiteY154" fmla="*/ 7082 h 9657"/>
                <a:gd name="connsiteX155" fmla="*/ 7337 w 10000"/>
                <a:gd name="connsiteY155" fmla="*/ 7211 h 9657"/>
                <a:gd name="connsiteX156" fmla="*/ 7309 w 10000"/>
                <a:gd name="connsiteY156" fmla="*/ 7296 h 9657"/>
                <a:gd name="connsiteX157" fmla="*/ 7224 w 10000"/>
                <a:gd name="connsiteY157" fmla="*/ 7382 h 9657"/>
                <a:gd name="connsiteX158" fmla="*/ 7394 w 10000"/>
                <a:gd name="connsiteY158" fmla="*/ 8112 h 9657"/>
                <a:gd name="connsiteX159" fmla="*/ 8244 w 10000"/>
                <a:gd name="connsiteY159" fmla="*/ 8412 h 9657"/>
                <a:gd name="connsiteX160" fmla="*/ 8244 w 10000"/>
                <a:gd name="connsiteY160" fmla="*/ 8412 h 9657"/>
                <a:gd name="connsiteX161" fmla="*/ 8300 w 10000"/>
                <a:gd name="connsiteY161" fmla="*/ 8498 h 9657"/>
                <a:gd name="connsiteX162" fmla="*/ 8329 w 10000"/>
                <a:gd name="connsiteY162" fmla="*/ 8541 h 9657"/>
                <a:gd name="connsiteX163" fmla="*/ 8329 w 10000"/>
                <a:gd name="connsiteY163" fmla="*/ 8669 h 9657"/>
                <a:gd name="connsiteX164" fmla="*/ 8357 w 10000"/>
                <a:gd name="connsiteY164" fmla="*/ 8799 h 9657"/>
                <a:gd name="connsiteX165" fmla="*/ 8357 w 10000"/>
                <a:gd name="connsiteY165" fmla="*/ 9356 h 9657"/>
                <a:gd name="connsiteX166" fmla="*/ 9037 w 10000"/>
                <a:gd name="connsiteY166" fmla="*/ 8799 h 9657"/>
                <a:gd name="connsiteX167" fmla="*/ 9547 w 10000"/>
                <a:gd name="connsiteY167" fmla="*/ 7983 h 9657"/>
                <a:gd name="connsiteX168" fmla="*/ 9887 w 10000"/>
                <a:gd name="connsiteY168" fmla="*/ 6954 h 9657"/>
                <a:gd name="connsiteX169" fmla="*/ 10000 w 10000"/>
                <a:gd name="connsiteY169" fmla="*/ 5751 h 9657"/>
                <a:gd name="connsiteX170" fmla="*/ 9915 w 10000"/>
                <a:gd name="connsiteY170" fmla="*/ 4721 h 9657"/>
                <a:gd name="connsiteX171" fmla="*/ 9688 w 10000"/>
                <a:gd name="connsiteY171" fmla="*/ 3777 h 9657"/>
                <a:gd name="connsiteX172" fmla="*/ 9263 w 10000"/>
                <a:gd name="connsiteY172" fmla="*/ 3048 h 9657"/>
                <a:gd name="connsiteX173" fmla="*/ 8782 w 10000"/>
                <a:gd name="connsiteY173" fmla="*/ 2404 h 9657"/>
                <a:gd name="connsiteX174" fmla="*/ 8159 w 10000"/>
                <a:gd name="connsiteY174" fmla="*/ 2061 h 9657"/>
                <a:gd name="connsiteX175" fmla="*/ 7479 w 10000"/>
                <a:gd name="connsiteY175" fmla="*/ 1932 h 9657"/>
                <a:gd name="connsiteX0" fmla="*/ 7479 w 10000"/>
                <a:gd name="connsiteY0" fmla="*/ 1423 h 9422"/>
                <a:gd name="connsiteX1" fmla="*/ 7025 w 10000"/>
                <a:gd name="connsiteY1" fmla="*/ 1423 h 9422"/>
                <a:gd name="connsiteX2" fmla="*/ 6601 w 10000"/>
                <a:gd name="connsiteY2" fmla="*/ 1600 h 9422"/>
                <a:gd name="connsiteX3" fmla="*/ 6402 w 10000"/>
                <a:gd name="connsiteY3" fmla="*/ 711 h 9422"/>
                <a:gd name="connsiteX4" fmla="*/ 6034 w 10000"/>
                <a:gd name="connsiteY4" fmla="*/ 0 h 9422"/>
                <a:gd name="connsiteX5" fmla="*/ 2068 w 10000"/>
                <a:gd name="connsiteY5" fmla="*/ 2134 h 9422"/>
                <a:gd name="connsiteX6" fmla="*/ 1416 w 10000"/>
                <a:gd name="connsiteY6" fmla="*/ 2400 h 9422"/>
                <a:gd name="connsiteX7" fmla="*/ 850 w 10000"/>
                <a:gd name="connsiteY7" fmla="*/ 2978 h 9422"/>
                <a:gd name="connsiteX8" fmla="*/ 397 w 10000"/>
                <a:gd name="connsiteY8" fmla="*/ 3733 h 9422"/>
                <a:gd name="connsiteX9" fmla="*/ 113 w 10000"/>
                <a:gd name="connsiteY9" fmla="*/ 4667 h 9422"/>
                <a:gd name="connsiteX10" fmla="*/ 0 w 10000"/>
                <a:gd name="connsiteY10" fmla="*/ 5777 h 9422"/>
                <a:gd name="connsiteX11" fmla="*/ 85 w 10000"/>
                <a:gd name="connsiteY11" fmla="*/ 6666 h 9422"/>
                <a:gd name="connsiteX12" fmla="*/ 283 w 10000"/>
                <a:gd name="connsiteY12" fmla="*/ 7555 h 9422"/>
                <a:gd name="connsiteX13" fmla="*/ 652 w 10000"/>
                <a:gd name="connsiteY13" fmla="*/ 8266 h 9422"/>
                <a:gd name="connsiteX14" fmla="*/ 1048 w 10000"/>
                <a:gd name="connsiteY14" fmla="*/ 8844 h 9422"/>
                <a:gd name="connsiteX15" fmla="*/ 1048 w 10000"/>
                <a:gd name="connsiteY15" fmla="*/ 8534 h 9422"/>
                <a:gd name="connsiteX16" fmla="*/ 1105 w 10000"/>
                <a:gd name="connsiteY16" fmla="*/ 8399 h 9422"/>
                <a:gd name="connsiteX17" fmla="*/ 1105 w 10000"/>
                <a:gd name="connsiteY17" fmla="*/ 8266 h 9422"/>
                <a:gd name="connsiteX18" fmla="*/ 1133 w 10000"/>
                <a:gd name="connsiteY18" fmla="*/ 8222 h 9422"/>
                <a:gd name="connsiteX19" fmla="*/ 1190 w 10000"/>
                <a:gd name="connsiteY19" fmla="*/ 8133 h 9422"/>
                <a:gd name="connsiteX20" fmla="*/ 1190 w 10000"/>
                <a:gd name="connsiteY20" fmla="*/ 8133 h 9422"/>
                <a:gd name="connsiteX21" fmla="*/ 2040 w 10000"/>
                <a:gd name="connsiteY21" fmla="*/ 7822 h 9422"/>
                <a:gd name="connsiteX22" fmla="*/ 2210 w 10000"/>
                <a:gd name="connsiteY22" fmla="*/ 7066 h 9422"/>
                <a:gd name="connsiteX23" fmla="*/ 2125 w 10000"/>
                <a:gd name="connsiteY23" fmla="*/ 6977 h 9422"/>
                <a:gd name="connsiteX24" fmla="*/ 2068 w 10000"/>
                <a:gd name="connsiteY24" fmla="*/ 6889 h 9422"/>
                <a:gd name="connsiteX25" fmla="*/ 2040 w 10000"/>
                <a:gd name="connsiteY25" fmla="*/ 6756 h 9422"/>
                <a:gd name="connsiteX26" fmla="*/ 1983 w 10000"/>
                <a:gd name="connsiteY26" fmla="*/ 6623 h 9422"/>
                <a:gd name="connsiteX27" fmla="*/ 1955 w 10000"/>
                <a:gd name="connsiteY27" fmla="*/ 6534 h 9422"/>
                <a:gd name="connsiteX28" fmla="*/ 1955 w 10000"/>
                <a:gd name="connsiteY28" fmla="*/ 6488 h 9422"/>
                <a:gd name="connsiteX29" fmla="*/ 1955 w 10000"/>
                <a:gd name="connsiteY29" fmla="*/ 6311 h 9422"/>
                <a:gd name="connsiteX30" fmla="*/ 1926 w 10000"/>
                <a:gd name="connsiteY30" fmla="*/ 5912 h 9422"/>
                <a:gd name="connsiteX31" fmla="*/ 1870 w 10000"/>
                <a:gd name="connsiteY31" fmla="*/ 5334 h 9422"/>
                <a:gd name="connsiteX32" fmla="*/ 1841 w 10000"/>
                <a:gd name="connsiteY32" fmla="*/ 4756 h 9422"/>
                <a:gd name="connsiteX33" fmla="*/ 1926 w 10000"/>
                <a:gd name="connsiteY33" fmla="*/ 4355 h 9422"/>
                <a:gd name="connsiteX34" fmla="*/ 2125 w 10000"/>
                <a:gd name="connsiteY34" fmla="*/ 4178 h 9422"/>
                <a:gd name="connsiteX35" fmla="*/ 2323 w 10000"/>
                <a:gd name="connsiteY35" fmla="*/ 4045 h 9422"/>
                <a:gd name="connsiteX36" fmla="*/ 2493 w 10000"/>
                <a:gd name="connsiteY36" fmla="*/ 4001 h 9422"/>
                <a:gd name="connsiteX37" fmla="*/ 2578 w 10000"/>
                <a:gd name="connsiteY37" fmla="*/ 4001 h 9422"/>
                <a:gd name="connsiteX38" fmla="*/ 2578 w 10000"/>
                <a:gd name="connsiteY38" fmla="*/ 4001 h 9422"/>
                <a:gd name="connsiteX39" fmla="*/ 2635 w 10000"/>
                <a:gd name="connsiteY39" fmla="*/ 4001 h 9422"/>
                <a:gd name="connsiteX40" fmla="*/ 2805 w 10000"/>
                <a:gd name="connsiteY40" fmla="*/ 4045 h 9422"/>
                <a:gd name="connsiteX41" fmla="*/ 3003 w 10000"/>
                <a:gd name="connsiteY41" fmla="*/ 4178 h 9422"/>
                <a:gd name="connsiteX42" fmla="*/ 3173 w 10000"/>
                <a:gd name="connsiteY42" fmla="*/ 4355 h 9422"/>
                <a:gd name="connsiteX43" fmla="*/ 3258 w 10000"/>
                <a:gd name="connsiteY43" fmla="*/ 4756 h 9422"/>
                <a:gd name="connsiteX44" fmla="*/ 3258 w 10000"/>
                <a:gd name="connsiteY44" fmla="*/ 5334 h 9422"/>
                <a:gd name="connsiteX45" fmla="*/ 3229 w 10000"/>
                <a:gd name="connsiteY45" fmla="*/ 5912 h 9422"/>
                <a:gd name="connsiteX46" fmla="*/ 3173 w 10000"/>
                <a:gd name="connsiteY46" fmla="*/ 6311 h 9422"/>
                <a:gd name="connsiteX47" fmla="*/ 3144 w 10000"/>
                <a:gd name="connsiteY47" fmla="*/ 6488 h 9422"/>
                <a:gd name="connsiteX48" fmla="*/ 3144 w 10000"/>
                <a:gd name="connsiteY48" fmla="*/ 6534 h 9422"/>
                <a:gd name="connsiteX49" fmla="*/ 3144 w 10000"/>
                <a:gd name="connsiteY49" fmla="*/ 6623 h 9422"/>
                <a:gd name="connsiteX50" fmla="*/ 3088 w 10000"/>
                <a:gd name="connsiteY50" fmla="*/ 6756 h 9422"/>
                <a:gd name="connsiteX51" fmla="*/ 3059 w 10000"/>
                <a:gd name="connsiteY51" fmla="*/ 6889 h 9422"/>
                <a:gd name="connsiteX52" fmla="*/ 2975 w 10000"/>
                <a:gd name="connsiteY52" fmla="*/ 6977 h 9422"/>
                <a:gd name="connsiteX53" fmla="*/ 2946 w 10000"/>
                <a:gd name="connsiteY53" fmla="*/ 7066 h 9422"/>
                <a:gd name="connsiteX54" fmla="*/ 3088 w 10000"/>
                <a:gd name="connsiteY54" fmla="*/ 7822 h 9422"/>
                <a:gd name="connsiteX55" fmla="*/ 3541 w 10000"/>
                <a:gd name="connsiteY55" fmla="*/ 8000 h 9422"/>
                <a:gd name="connsiteX56" fmla="*/ 2890 w 10000"/>
                <a:gd name="connsiteY56" fmla="*/ 8266 h 9422"/>
                <a:gd name="connsiteX57" fmla="*/ 2861 w 10000"/>
                <a:gd name="connsiteY57" fmla="*/ 8266 h 9422"/>
                <a:gd name="connsiteX58" fmla="*/ 2805 w 10000"/>
                <a:gd name="connsiteY58" fmla="*/ 8355 h 9422"/>
                <a:gd name="connsiteX59" fmla="*/ 2776 w 10000"/>
                <a:gd name="connsiteY59" fmla="*/ 8489 h 9422"/>
                <a:gd name="connsiteX60" fmla="*/ 2720 w 10000"/>
                <a:gd name="connsiteY60" fmla="*/ 8578 h 9422"/>
                <a:gd name="connsiteX61" fmla="*/ 2720 w 10000"/>
                <a:gd name="connsiteY61" fmla="*/ 8800 h 9422"/>
                <a:gd name="connsiteX62" fmla="*/ 2720 w 10000"/>
                <a:gd name="connsiteY62" fmla="*/ 9422 h 9422"/>
                <a:gd name="connsiteX63" fmla="*/ 2946 w 10000"/>
                <a:gd name="connsiteY63" fmla="*/ 9422 h 9422"/>
                <a:gd name="connsiteX64" fmla="*/ 2946 w 10000"/>
                <a:gd name="connsiteY64" fmla="*/ 8978 h 9422"/>
                <a:gd name="connsiteX65" fmla="*/ 2946 w 10000"/>
                <a:gd name="connsiteY65" fmla="*/ 8800 h 9422"/>
                <a:gd name="connsiteX66" fmla="*/ 2975 w 10000"/>
                <a:gd name="connsiteY66" fmla="*/ 8667 h 9422"/>
                <a:gd name="connsiteX67" fmla="*/ 3003 w 10000"/>
                <a:gd name="connsiteY67" fmla="*/ 8578 h 9422"/>
                <a:gd name="connsiteX68" fmla="*/ 3059 w 10000"/>
                <a:gd name="connsiteY68" fmla="*/ 8534 h 9422"/>
                <a:gd name="connsiteX69" fmla="*/ 3059 w 10000"/>
                <a:gd name="connsiteY69" fmla="*/ 8489 h 9422"/>
                <a:gd name="connsiteX70" fmla="*/ 4079 w 10000"/>
                <a:gd name="connsiteY70" fmla="*/ 8089 h 9422"/>
                <a:gd name="connsiteX71" fmla="*/ 4278 w 10000"/>
                <a:gd name="connsiteY71" fmla="*/ 7200 h 9422"/>
                <a:gd name="connsiteX72" fmla="*/ 4193 w 10000"/>
                <a:gd name="connsiteY72" fmla="*/ 7066 h 9422"/>
                <a:gd name="connsiteX73" fmla="*/ 4108 w 10000"/>
                <a:gd name="connsiteY73" fmla="*/ 6933 h 9422"/>
                <a:gd name="connsiteX74" fmla="*/ 4079 w 10000"/>
                <a:gd name="connsiteY74" fmla="*/ 6800 h 9422"/>
                <a:gd name="connsiteX75" fmla="*/ 4051 w 10000"/>
                <a:gd name="connsiteY75" fmla="*/ 6623 h 9422"/>
                <a:gd name="connsiteX76" fmla="*/ 3994 w 10000"/>
                <a:gd name="connsiteY76" fmla="*/ 6534 h 9422"/>
                <a:gd name="connsiteX77" fmla="*/ 3994 w 10000"/>
                <a:gd name="connsiteY77" fmla="*/ 6488 h 9422"/>
                <a:gd name="connsiteX78" fmla="*/ 3994 w 10000"/>
                <a:gd name="connsiteY78" fmla="*/ 6355 h 9422"/>
                <a:gd name="connsiteX79" fmla="*/ 3966 w 10000"/>
                <a:gd name="connsiteY79" fmla="*/ 6045 h 9422"/>
                <a:gd name="connsiteX80" fmla="*/ 3909 w 10000"/>
                <a:gd name="connsiteY80" fmla="*/ 5511 h 9422"/>
                <a:gd name="connsiteX81" fmla="*/ 3881 w 10000"/>
                <a:gd name="connsiteY81" fmla="*/ 4933 h 9422"/>
                <a:gd name="connsiteX82" fmla="*/ 3881 w 10000"/>
                <a:gd name="connsiteY82" fmla="*/ 4444 h 9422"/>
                <a:gd name="connsiteX83" fmla="*/ 3909 w 10000"/>
                <a:gd name="connsiteY83" fmla="*/ 4045 h 9422"/>
                <a:gd name="connsiteX84" fmla="*/ 4079 w 10000"/>
                <a:gd name="connsiteY84" fmla="*/ 3733 h 9422"/>
                <a:gd name="connsiteX85" fmla="*/ 4278 w 10000"/>
                <a:gd name="connsiteY85" fmla="*/ 3600 h 9422"/>
                <a:gd name="connsiteX86" fmla="*/ 4476 w 10000"/>
                <a:gd name="connsiteY86" fmla="*/ 3467 h 9422"/>
                <a:gd name="connsiteX87" fmla="*/ 4646 w 10000"/>
                <a:gd name="connsiteY87" fmla="*/ 3467 h 9422"/>
                <a:gd name="connsiteX88" fmla="*/ 4731 w 10000"/>
                <a:gd name="connsiteY88" fmla="*/ 3467 h 9422"/>
                <a:gd name="connsiteX89" fmla="*/ 4731 w 10000"/>
                <a:gd name="connsiteY89" fmla="*/ 3467 h 9422"/>
                <a:gd name="connsiteX90" fmla="*/ 4788 w 10000"/>
                <a:gd name="connsiteY90" fmla="*/ 3467 h 9422"/>
                <a:gd name="connsiteX91" fmla="*/ 4929 w 10000"/>
                <a:gd name="connsiteY91" fmla="*/ 3467 h 9422"/>
                <a:gd name="connsiteX92" fmla="*/ 5127 w 10000"/>
                <a:gd name="connsiteY92" fmla="*/ 3600 h 9422"/>
                <a:gd name="connsiteX93" fmla="*/ 5354 w 10000"/>
                <a:gd name="connsiteY93" fmla="*/ 3733 h 9422"/>
                <a:gd name="connsiteX94" fmla="*/ 5496 w 10000"/>
                <a:gd name="connsiteY94" fmla="*/ 4045 h 9422"/>
                <a:gd name="connsiteX95" fmla="*/ 5581 w 10000"/>
                <a:gd name="connsiteY95" fmla="*/ 4444 h 9422"/>
                <a:gd name="connsiteX96" fmla="*/ 5552 w 10000"/>
                <a:gd name="connsiteY96" fmla="*/ 4933 h 9422"/>
                <a:gd name="connsiteX97" fmla="*/ 5552 w 10000"/>
                <a:gd name="connsiteY97" fmla="*/ 5511 h 9422"/>
                <a:gd name="connsiteX98" fmla="*/ 5467 w 10000"/>
                <a:gd name="connsiteY98" fmla="*/ 6045 h 9422"/>
                <a:gd name="connsiteX99" fmla="*/ 5467 w 10000"/>
                <a:gd name="connsiteY99" fmla="*/ 6355 h 9422"/>
                <a:gd name="connsiteX100" fmla="*/ 5439 w 10000"/>
                <a:gd name="connsiteY100" fmla="*/ 6488 h 9422"/>
                <a:gd name="connsiteX101" fmla="*/ 5439 w 10000"/>
                <a:gd name="connsiteY101" fmla="*/ 6534 h 9422"/>
                <a:gd name="connsiteX102" fmla="*/ 5439 w 10000"/>
                <a:gd name="connsiteY102" fmla="*/ 6623 h 9422"/>
                <a:gd name="connsiteX103" fmla="*/ 5382 w 10000"/>
                <a:gd name="connsiteY103" fmla="*/ 6800 h 9422"/>
                <a:gd name="connsiteX104" fmla="*/ 5297 w 10000"/>
                <a:gd name="connsiteY104" fmla="*/ 6933 h 9422"/>
                <a:gd name="connsiteX105" fmla="*/ 5269 w 10000"/>
                <a:gd name="connsiteY105" fmla="*/ 7066 h 9422"/>
                <a:gd name="connsiteX106" fmla="*/ 5127 w 10000"/>
                <a:gd name="connsiteY106" fmla="*/ 7200 h 9422"/>
                <a:gd name="connsiteX107" fmla="*/ 5354 w 10000"/>
                <a:gd name="connsiteY107" fmla="*/ 8089 h 9422"/>
                <a:gd name="connsiteX108" fmla="*/ 6374 w 10000"/>
                <a:gd name="connsiteY108" fmla="*/ 8489 h 9422"/>
                <a:gd name="connsiteX109" fmla="*/ 6374 w 10000"/>
                <a:gd name="connsiteY109" fmla="*/ 8534 h 9422"/>
                <a:gd name="connsiteX110" fmla="*/ 6402 w 10000"/>
                <a:gd name="connsiteY110" fmla="*/ 8578 h 9422"/>
                <a:gd name="connsiteX111" fmla="*/ 6459 w 10000"/>
                <a:gd name="connsiteY111" fmla="*/ 8667 h 9422"/>
                <a:gd name="connsiteX112" fmla="*/ 6487 w 10000"/>
                <a:gd name="connsiteY112" fmla="*/ 8800 h 9422"/>
                <a:gd name="connsiteX113" fmla="*/ 6544 w 10000"/>
                <a:gd name="connsiteY113" fmla="*/ 8978 h 9422"/>
                <a:gd name="connsiteX114" fmla="*/ 6544 w 10000"/>
                <a:gd name="connsiteY114" fmla="*/ 9156 h 9422"/>
                <a:gd name="connsiteX115" fmla="*/ 6544 w 10000"/>
                <a:gd name="connsiteY115" fmla="*/ 9377 h 9422"/>
                <a:gd name="connsiteX116" fmla="*/ 6686 w 10000"/>
                <a:gd name="connsiteY116" fmla="*/ 9377 h 9422"/>
                <a:gd name="connsiteX117" fmla="*/ 6686 w 10000"/>
                <a:gd name="connsiteY117" fmla="*/ 8800 h 9422"/>
                <a:gd name="connsiteX118" fmla="*/ 6686 w 10000"/>
                <a:gd name="connsiteY118" fmla="*/ 8578 h 9422"/>
                <a:gd name="connsiteX119" fmla="*/ 6657 w 10000"/>
                <a:gd name="connsiteY119" fmla="*/ 8489 h 9422"/>
                <a:gd name="connsiteX120" fmla="*/ 6601 w 10000"/>
                <a:gd name="connsiteY120" fmla="*/ 8355 h 9422"/>
                <a:gd name="connsiteX121" fmla="*/ 6572 w 10000"/>
                <a:gd name="connsiteY121" fmla="*/ 8266 h 9422"/>
                <a:gd name="connsiteX122" fmla="*/ 6544 w 10000"/>
                <a:gd name="connsiteY122" fmla="*/ 8266 h 9422"/>
                <a:gd name="connsiteX123" fmla="*/ 5864 w 10000"/>
                <a:gd name="connsiteY123" fmla="*/ 8000 h 9422"/>
                <a:gd name="connsiteX124" fmla="*/ 6317 w 10000"/>
                <a:gd name="connsiteY124" fmla="*/ 7822 h 9422"/>
                <a:gd name="connsiteX125" fmla="*/ 6544 w 10000"/>
                <a:gd name="connsiteY125" fmla="*/ 7066 h 9422"/>
                <a:gd name="connsiteX126" fmla="*/ 6459 w 10000"/>
                <a:gd name="connsiteY126" fmla="*/ 6977 h 9422"/>
                <a:gd name="connsiteX127" fmla="*/ 6374 w 10000"/>
                <a:gd name="connsiteY127" fmla="*/ 6889 h 9422"/>
                <a:gd name="connsiteX128" fmla="*/ 6317 w 10000"/>
                <a:gd name="connsiteY128" fmla="*/ 6756 h 9422"/>
                <a:gd name="connsiteX129" fmla="*/ 6289 w 10000"/>
                <a:gd name="connsiteY129" fmla="*/ 6623 h 9422"/>
                <a:gd name="connsiteX130" fmla="*/ 6289 w 10000"/>
                <a:gd name="connsiteY130" fmla="*/ 6488 h 9422"/>
                <a:gd name="connsiteX131" fmla="*/ 6289 w 10000"/>
                <a:gd name="connsiteY131" fmla="*/ 6488 h 9422"/>
                <a:gd name="connsiteX132" fmla="*/ 6232 w 10000"/>
                <a:gd name="connsiteY132" fmla="*/ 6311 h 9422"/>
                <a:gd name="connsiteX133" fmla="*/ 6204 w 10000"/>
                <a:gd name="connsiteY133" fmla="*/ 5912 h 9422"/>
                <a:gd name="connsiteX134" fmla="*/ 6176 w 10000"/>
                <a:gd name="connsiteY134" fmla="*/ 5334 h 9422"/>
                <a:gd name="connsiteX135" fmla="*/ 6176 w 10000"/>
                <a:gd name="connsiteY135" fmla="*/ 4756 h 9422"/>
                <a:gd name="connsiteX136" fmla="*/ 6232 w 10000"/>
                <a:gd name="connsiteY136" fmla="*/ 4355 h 9422"/>
                <a:gd name="connsiteX137" fmla="*/ 6402 w 10000"/>
                <a:gd name="connsiteY137" fmla="*/ 4178 h 9422"/>
                <a:gd name="connsiteX138" fmla="*/ 6601 w 10000"/>
                <a:gd name="connsiteY138" fmla="*/ 4045 h 9422"/>
                <a:gd name="connsiteX139" fmla="*/ 6771 w 10000"/>
                <a:gd name="connsiteY139" fmla="*/ 4001 h 9422"/>
                <a:gd name="connsiteX140" fmla="*/ 6856 w 10000"/>
                <a:gd name="connsiteY140" fmla="*/ 4001 h 9422"/>
                <a:gd name="connsiteX141" fmla="*/ 6856 w 10000"/>
                <a:gd name="connsiteY141" fmla="*/ 4001 h 9422"/>
                <a:gd name="connsiteX142" fmla="*/ 6941 w 10000"/>
                <a:gd name="connsiteY142" fmla="*/ 4001 h 9422"/>
                <a:gd name="connsiteX143" fmla="*/ 7110 w 10000"/>
                <a:gd name="connsiteY143" fmla="*/ 4045 h 9422"/>
                <a:gd name="connsiteX144" fmla="*/ 7337 w 10000"/>
                <a:gd name="connsiteY144" fmla="*/ 4178 h 9422"/>
                <a:gd name="connsiteX145" fmla="*/ 7507 w 10000"/>
                <a:gd name="connsiteY145" fmla="*/ 4355 h 9422"/>
                <a:gd name="connsiteX146" fmla="*/ 7592 w 10000"/>
                <a:gd name="connsiteY146" fmla="*/ 4756 h 9422"/>
                <a:gd name="connsiteX147" fmla="*/ 7564 w 10000"/>
                <a:gd name="connsiteY147" fmla="*/ 5334 h 9422"/>
                <a:gd name="connsiteX148" fmla="*/ 7507 w 10000"/>
                <a:gd name="connsiteY148" fmla="*/ 5912 h 9422"/>
                <a:gd name="connsiteX149" fmla="*/ 7479 w 10000"/>
                <a:gd name="connsiteY149" fmla="*/ 6311 h 9422"/>
                <a:gd name="connsiteX150" fmla="*/ 7479 w 10000"/>
                <a:gd name="connsiteY150" fmla="*/ 6488 h 9422"/>
                <a:gd name="connsiteX151" fmla="*/ 7479 w 10000"/>
                <a:gd name="connsiteY151" fmla="*/ 6488 h 9422"/>
                <a:gd name="connsiteX152" fmla="*/ 7422 w 10000"/>
                <a:gd name="connsiteY152" fmla="*/ 6623 h 9422"/>
                <a:gd name="connsiteX153" fmla="*/ 7394 w 10000"/>
                <a:gd name="connsiteY153" fmla="*/ 6756 h 9422"/>
                <a:gd name="connsiteX154" fmla="*/ 7337 w 10000"/>
                <a:gd name="connsiteY154" fmla="*/ 6889 h 9422"/>
                <a:gd name="connsiteX155" fmla="*/ 7309 w 10000"/>
                <a:gd name="connsiteY155" fmla="*/ 6977 h 9422"/>
                <a:gd name="connsiteX156" fmla="*/ 7224 w 10000"/>
                <a:gd name="connsiteY156" fmla="*/ 7066 h 9422"/>
                <a:gd name="connsiteX157" fmla="*/ 7394 w 10000"/>
                <a:gd name="connsiteY157" fmla="*/ 7822 h 9422"/>
                <a:gd name="connsiteX158" fmla="*/ 8244 w 10000"/>
                <a:gd name="connsiteY158" fmla="*/ 8133 h 9422"/>
                <a:gd name="connsiteX159" fmla="*/ 8244 w 10000"/>
                <a:gd name="connsiteY159" fmla="*/ 8133 h 9422"/>
                <a:gd name="connsiteX160" fmla="*/ 8300 w 10000"/>
                <a:gd name="connsiteY160" fmla="*/ 8222 h 9422"/>
                <a:gd name="connsiteX161" fmla="*/ 8329 w 10000"/>
                <a:gd name="connsiteY161" fmla="*/ 8266 h 9422"/>
                <a:gd name="connsiteX162" fmla="*/ 8329 w 10000"/>
                <a:gd name="connsiteY162" fmla="*/ 8399 h 9422"/>
                <a:gd name="connsiteX163" fmla="*/ 8357 w 10000"/>
                <a:gd name="connsiteY163" fmla="*/ 8534 h 9422"/>
                <a:gd name="connsiteX164" fmla="*/ 8357 w 10000"/>
                <a:gd name="connsiteY164" fmla="*/ 9110 h 9422"/>
                <a:gd name="connsiteX165" fmla="*/ 9037 w 10000"/>
                <a:gd name="connsiteY165" fmla="*/ 8534 h 9422"/>
                <a:gd name="connsiteX166" fmla="*/ 9547 w 10000"/>
                <a:gd name="connsiteY166" fmla="*/ 7689 h 9422"/>
                <a:gd name="connsiteX167" fmla="*/ 9887 w 10000"/>
                <a:gd name="connsiteY167" fmla="*/ 6623 h 9422"/>
                <a:gd name="connsiteX168" fmla="*/ 10000 w 10000"/>
                <a:gd name="connsiteY168" fmla="*/ 5377 h 9422"/>
                <a:gd name="connsiteX169" fmla="*/ 9915 w 10000"/>
                <a:gd name="connsiteY169" fmla="*/ 4311 h 9422"/>
                <a:gd name="connsiteX170" fmla="*/ 9688 w 10000"/>
                <a:gd name="connsiteY170" fmla="*/ 3333 h 9422"/>
                <a:gd name="connsiteX171" fmla="*/ 9263 w 10000"/>
                <a:gd name="connsiteY171" fmla="*/ 2578 h 9422"/>
                <a:gd name="connsiteX172" fmla="*/ 8782 w 10000"/>
                <a:gd name="connsiteY172" fmla="*/ 1911 h 9422"/>
                <a:gd name="connsiteX173" fmla="*/ 8159 w 10000"/>
                <a:gd name="connsiteY173" fmla="*/ 1556 h 9422"/>
                <a:gd name="connsiteX174" fmla="*/ 7479 w 10000"/>
                <a:gd name="connsiteY174" fmla="*/ 1423 h 9422"/>
                <a:gd name="connsiteX0" fmla="*/ 7479 w 10000"/>
                <a:gd name="connsiteY0" fmla="*/ 755 h 9245"/>
                <a:gd name="connsiteX1" fmla="*/ 7025 w 10000"/>
                <a:gd name="connsiteY1" fmla="*/ 755 h 9245"/>
                <a:gd name="connsiteX2" fmla="*/ 6601 w 10000"/>
                <a:gd name="connsiteY2" fmla="*/ 943 h 9245"/>
                <a:gd name="connsiteX3" fmla="*/ 6402 w 10000"/>
                <a:gd name="connsiteY3" fmla="*/ 0 h 9245"/>
                <a:gd name="connsiteX4" fmla="*/ 2068 w 10000"/>
                <a:gd name="connsiteY4" fmla="*/ 1510 h 9245"/>
                <a:gd name="connsiteX5" fmla="*/ 1416 w 10000"/>
                <a:gd name="connsiteY5" fmla="*/ 1792 h 9245"/>
                <a:gd name="connsiteX6" fmla="*/ 850 w 10000"/>
                <a:gd name="connsiteY6" fmla="*/ 2406 h 9245"/>
                <a:gd name="connsiteX7" fmla="*/ 397 w 10000"/>
                <a:gd name="connsiteY7" fmla="*/ 3207 h 9245"/>
                <a:gd name="connsiteX8" fmla="*/ 113 w 10000"/>
                <a:gd name="connsiteY8" fmla="*/ 4198 h 9245"/>
                <a:gd name="connsiteX9" fmla="*/ 0 w 10000"/>
                <a:gd name="connsiteY9" fmla="*/ 5376 h 9245"/>
                <a:gd name="connsiteX10" fmla="*/ 85 w 10000"/>
                <a:gd name="connsiteY10" fmla="*/ 6320 h 9245"/>
                <a:gd name="connsiteX11" fmla="*/ 283 w 10000"/>
                <a:gd name="connsiteY11" fmla="*/ 7263 h 9245"/>
                <a:gd name="connsiteX12" fmla="*/ 652 w 10000"/>
                <a:gd name="connsiteY12" fmla="*/ 8018 h 9245"/>
                <a:gd name="connsiteX13" fmla="*/ 1048 w 10000"/>
                <a:gd name="connsiteY13" fmla="*/ 8632 h 9245"/>
                <a:gd name="connsiteX14" fmla="*/ 1048 w 10000"/>
                <a:gd name="connsiteY14" fmla="*/ 8303 h 9245"/>
                <a:gd name="connsiteX15" fmla="*/ 1105 w 10000"/>
                <a:gd name="connsiteY15" fmla="*/ 8159 h 9245"/>
                <a:gd name="connsiteX16" fmla="*/ 1105 w 10000"/>
                <a:gd name="connsiteY16" fmla="*/ 8018 h 9245"/>
                <a:gd name="connsiteX17" fmla="*/ 1133 w 10000"/>
                <a:gd name="connsiteY17" fmla="*/ 7971 h 9245"/>
                <a:gd name="connsiteX18" fmla="*/ 1190 w 10000"/>
                <a:gd name="connsiteY18" fmla="*/ 7877 h 9245"/>
                <a:gd name="connsiteX19" fmla="*/ 1190 w 10000"/>
                <a:gd name="connsiteY19" fmla="*/ 7877 h 9245"/>
                <a:gd name="connsiteX20" fmla="*/ 2040 w 10000"/>
                <a:gd name="connsiteY20" fmla="*/ 7547 h 9245"/>
                <a:gd name="connsiteX21" fmla="*/ 2210 w 10000"/>
                <a:gd name="connsiteY21" fmla="*/ 6744 h 9245"/>
                <a:gd name="connsiteX22" fmla="*/ 2125 w 10000"/>
                <a:gd name="connsiteY22" fmla="*/ 6650 h 9245"/>
                <a:gd name="connsiteX23" fmla="*/ 2068 w 10000"/>
                <a:gd name="connsiteY23" fmla="*/ 6557 h 9245"/>
                <a:gd name="connsiteX24" fmla="*/ 2040 w 10000"/>
                <a:gd name="connsiteY24" fmla="*/ 6415 h 9245"/>
                <a:gd name="connsiteX25" fmla="*/ 1983 w 10000"/>
                <a:gd name="connsiteY25" fmla="*/ 6274 h 9245"/>
                <a:gd name="connsiteX26" fmla="*/ 1955 w 10000"/>
                <a:gd name="connsiteY26" fmla="*/ 6180 h 9245"/>
                <a:gd name="connsiteX27" fmla="*/ 1955 w 10000"/>
                <a:gd name="connsiteY27" fmla="*/ 6131 h 9245"/>
                <a:gd name="connsiteX28" fmla="*/ 1955 w 10000"/>
                <a:gd name="connsiteY28" fmla="*/ 5943 h 9245"/>
                <a:gd name="connsiteX29" fmla="*/ 1926 w 10000"/>
                <a:gd name="connsiteY29" fmla="*/ 5520 h 9245"/>
                <a:gd name="connsiteX30" fmla="*/ 1870 w 10000"/>
                <a:gd name="connsiteY30" fmla="*/ 4906 h 9245"/>
                <a:gd name="connsiteX31" fmla="*/ 1841 w 10000"/>
                <a:gd name="connsiteY31" fmla="*/ 4293 h 9245"/>
                <a:gd name="connsiteX32" fmla="*/ 1926 w 10000"/>
                <a:gd name="connsiteY32" fmla="*/ 3867 h 9245"/>
                <a:gd name="connsiteX33" fmla="*/ 2125 w 10000"/>
                <a:gd name="connsiteY33" fmla="*/ 3679 h 9245"/>
                <a:gd name="connsiteX34" fmla="*/ 2323 w 10000"/>
                <a:gd name="connsiteY34" fmla="*/ 3538 h 9245"/>
                <a:gd name="connsiteX35" fmla="*/ 2493 w 10000"/>
                <a:gd name="connsiteY35" fmla="*/ 3491 h 9245"/>
                <a:gd name="connsiteX36" fmla="*/ 2578 w 10000"/>
                <a:gd name="connsiteY36" fmla="*/ 3491 h 9245"/>
                <a:gd name="connsiteX37" fmla="*/ 2578 w 10000"/>
                <a:gd name="connsiteY37" fmla="*/ 3491 h 9245"/>
                <a:gd name="connsiteX38" fmla="*/ 2635 w 10000"/>
                <a:gd name="connsiteY38" fmla="*/ 3491 h 9245"/>
                <a:gd name="connsiteX39" fmla="*/ 2805 w 10000"/>
                <a:gd name="connsiteY39" fmla="*/ 3538 h 9245"/>
                <a:gd name="connsiteX40" fmla="*/ 3003 w 10000"/>
                <a:gd name="connsiteY40" fmla="*/ 3679 h 9245"/>
                <a:gd name="connsiteX41" fmla="*/ 3173 w 10000"/>
                <a:gd name="connsiteY41" fmla="*/ 3867 h 9245"/>
                <a:gd name="connsiteX42" fmla="*/ 3258 w 10000"/>
                <a:gd name="connsiteY42" fmla="*/ 4293 h 9245"/>
                <a:gd name="connsiteX43" fmla="*/ 3258 w 10000"/>
                <a:gd name="connsiteY43" fmla="*/ 4906 h 9245"/>
                <a:gd name="connsiteX44" fmla="*/ 3229 w 10000"/>
                <a:gd name="connsiteY44" fmla="*/ 5520 h 9245"/>
                <a:gd name="connsiteX45" fmla="*/ 3173 w 10000"/>
                <a:gd name="connsiteY45" fmla="*/ 5943 h 9245"/>
                <a:gd name="connsiteX46" fmla="*/ 3144 w 10000"/>
                <a:gd name="connsiteY46" fmla="*/ 6131 h 9245"/>
                <a:gd name="connsiteX47" fmla="*/ 3144 w 10000"/>
                <a:gd name="connsiteY47" fmla="*/ 6180 h 9245"/>
                <a:gd name="connsiteX48" fmla="*/ 3144 w 10000"/>
                <a:gd name="connsiteY48" fmla="*/ 6274 h 9245"/>
                <a:gd name="connsiteX49" fmla="*/ 3088 w 10000"/>
                <a:gd name="connsiteY49" fmla="*/ 6415 h 9245"/>
                <a:gd name="connsiteX50" fmla="*/ 3059 w 10000"/>
                <a:gd name="connsiteY50" fmla="*/ 6557 h 9245"/>
                <a:gd name="connsiteX51" fmla="*/ 2975 w 10000"/>
                <a:gd name="connsiteY51" fmla="*/ 6650 h 9245"/>
                <a:gd name="connsiteX52" fmla="*/ 2946 w 10000"/>
                <a:gd name="connsiteY52" fmla="*/ 6744 h 9245"/>
                <a:gd name="connsiteX53" fmla="*/ 3088 w 10000"/>
                <a:gd name="connsiteY53" fmla="*/ 7547 h 9245"/>
                <a:gd name="connsiteX54" fmla="*/ 3541 w 10000"/>
                <a:gd name="connsiteY54" fmla="*/ 7736 h 9245"/>
                <a:gd name="connsiteX55" fmla="*/ 2890 w 10000"/>
                <a:gd name="connsiteY55" fmla="*/ 8018 h 9245"/>
                <a:gd name="connsiteX56" fmla="*/ 2861 w 10000"/>
                <a:gd name="connsiteY56" fmla="*/ 8018 h 9245"/>
                <a:gd name="connsiteX57" fmla="*/ 2805 w 10000"/>
                <a:gd name="connsiteY57" fmla="*/ 8113 h 9245"/>
                <a:gd name="connsiteX58" fmla="*/ 2776 w 10000"/>
                <a:gd name="connsiteY58" fmla="*/ 8255 h 9245"/>
                <a:gd name="connsiteX59" fmla="*/ 2720 w 10000"/>
                <a:gd name="connsiteY59" fmla="*/ 8349 h 9245"/>
                <a:gd name="connsiteX60" fmla="*/ 2720 w 10000"/>
                <a:gd name="connsiteY60" fmla="*/ 8585 h 9245"/>
                <a:gd name="connsiteX61" fmla="*/ 2720 w 10000"/>
                <a:gd name="connsiteY61" fmla="*/ 9245 h 9245"/>
                <a:gd name="connsiteX62" fmla="*/ 2946 w 10000"/>
                <a:gd name="connsiteY62" fmla="*/ 9245 h 9245"/>
                <a:gd name="connsiteX63" fmla="*/ 2946 w 10000"/>
                <a:gd name="connsiteY63" fmla="*/ 8774 h 9245"/>
                <a:gd name="connsiteX64" fmla="*/ 2946 w 10000"/>
                <a:gd name="connsiteY64" fmla="*/ 8585 h 9245"/>
                <a:gd name="connsiteX65" fmla="*/ 2975 w 10000"/>
                <a:gd name="connsiteY65" fmla="*/ 8444 h 9245"/>
                <a:gd name="connsiteX66" fmla="*/ 3003 w 10000"/>
                <a:gd name="connsiteY66" fmla="*/ 8349 h 9245"/>
                <a:gd name="connsiteX67" fmla="*/ 3059 w 10000"/>
                <a:gd name="connsiteY67" fmla="*/ 8303 h 9245"/>
                <a:gd name="connsiteX68" fmla="*/ 3059 w 10000"/>
                <a:gd name="connsiteY68" fmla="*/ 8255 h 9245"/>
                <a:gd name="connsiteX69" fmla="*/ 4079 w 10000"/>
                <a:gd name="connsiteY69" fmla="*/ 7830 h 9245"/>
                <a:gd name="connsiteX70" fmla="*/ 4278 w 10000"/>
                <a:gd name="connsiteY70" fmla="*/ 6887 h 9245"/>
                <a:gd name="connsiteX71" fmla="*/ 4193 w 10000"/>
                <a:gd name="connsiteY71" fmla="*/ 6744 h 9245"/>
                <a:gd name="connsiteX72" fmla="*/ 4108 w 10000"/>
                <a:gd name="connsiteY72" fmla="*/ 6603 h 9245"/>
                <a:gd name="connsiteX73" fmla="*/ 4079 w 10000"/>
                <a:gd name="connsiteY73" fmla="*/ 6462 h 9245"/>
                <a:gd name="connsiteX74" fmla="*/ 4051 w 10000"/>
                <a:gd name="connsiteY74" fmla="*/ 6274 h 9245"/>
                <a:gd name="connsiteX75" fmla="*/ 3994 w 10000"/>
                <a:gd name="connsiteY75" fmla="*/ 6180 h 9245"/>
                <a:gd name="connsiteX76" fmla="*/ 3994 w 10000"/>
                <a:gd name="connsiteY76" fmla="*/ 6131 h 9245"/>
                <a:gd name="connsiteX77" fmla="*/ 3994 w 10000"/>
                <a:gd name="connsiteY77" fmla="*/ 5990 h 9245"/>
                <a:gd name="connsiteX78" fmla="*/ 3966 w 10000"/>
                <a:gd name="connsiteY78" fmla="*/ 5661 h 9245"/>
                <a:gd name="connsiteX79" fmla="*/ 3909 w 10000"/>
                <a:gd name="connsiteY79" fmla="*/ 5094 h 9245"/>
                <a:gd name="connsiteX80" fmla="*/ 3881 w 10000"/>
                <a:gd name="connsiteY80" fmla="*/ 4481 h 9245"/>
                <a:gd name="connsiteX81" fmla="*/ 3881 w 10000"/>
                <a:gd name="connsiteY81" fmla="*/ 3962 h 9245"/>
                <a:gd name="connsiteX82" fmla="*/ 3909 w 10000"/>
                <a:gd name="connsiteY82" fmla="*/ 3538 h 9245"/>
                <a:gd name="connsiteX83" fmla="*/ 4079 w 10000"/>
                <a:gd name="connsiteY83" fmla="*/ 3207 h 9245"/>
                <a:gd name="connsiteX84" fmla="*/ 4278 w 10000"/>
                <a:gd name="connsiteY84" fmla="*/ 3066 h 9245"/>
                <a:gd name="connsiteX85" fmla="*/ 4476 w 10000"/>
                <a:gd name="connsiteY85" fmla="*/ 2925 h 9245"/>
                <a:gd name="connsiteX86" fmla="*/ 4646 w 10000"/>
                <a:gd name="connsiteY86" fmla="*/ 2925 h 9245"/>
                <a:gd name="connsiteX87" fmla="*/ 4731 w 10000"/>
                <a:gd name="connsiteY87" fmla="*/ 2925 h 9245"/>
                <a:gd name="connsiteX88" fmla="*/ 4731 w 10000"/>
                <a:gd name="connsiteY88" fmla="*/ 2925 h 9245"/>
                <a:gd name="connsiteX89" fmla="*/ 4788 w 10000"/>
                <a:gd name="connsiteY89" fmla="*/ 2925 h 9245"/>
                <a:gd name="connsiteX90" fmla="*/ 4929 w 10000"/>
                <a:gd name="connsiteY90" fmla="*/ 2925 h 9245"/>
                <a:gd name="connsiteX91" fmla="*/ 5127 w 10000"/>
                <a:gd name="connsiteY91" fmla="*/ 3066 h 9245"/>
                <a:gd name="connsiteX92" fmla="*/ 5354 w 10000"/>
                <a:gd name="connsiteY92" fmla="*/ 3207 h 9245"/>
                <a:gd name="connsiteX93" fmla="*/ 5496 w 10000"/>
                <a:gd name="connsiteY93" fmla="*/ 3538 h 9245"/>
                <a:gd name="connsiteX94" fmla="*/ 5581 w 10000"/>
                <a:gd name="connsiteY94" fmla="*/ 3962 h 9245"/>
                <a:gd name="connsiteX95" fmla="*/ 5552 w 10000"/>
                <a:gd name="connsiteY95" fmla="*/ 4481 h 9245"/>
                <a:gd name="connsiteX96" fmla="*/ 5552 w 10000"/>
                <a:gd name="connsiteY96" fmla="*/ 5094 h 9245"/>
                <a:gd name="connsiteX97" fmla="*/ 5467 w 10000"/>
                <a:gd name="connsiteY97" fmla="*/ 5661 h 9245"/>
                <a:gd name="connsiteX98" fmla="*/ 5467 w 10000"/>
                <a:gd name="connsiteY98" fmla="*/ 5990 h 9245"/>
                <a:gd name="connsiteX99" fmla="*/ 5439 w 10000"/>
                <a:gd name="connsiteY99" fmla="*/ 6131 h 9245"/>
                <a:gd name="connsiteX100" fmla="*/ 5439 w 10000"/>
                <a:gd name="connsiteY100" fmla="*/ 6180 h 9245"/>
                <a:gd name="connsiteX101" fmla="*/ 5439 w 10000"/>
                <a:gd name="connsiteY101" fmla="*/ 6274 h 9245"/>
                <a:gd name="connsiteX102" fmla="*/ 5382 w 10000"/>
                <a:gd name="connsiteY102" fmla="*/ 6462 h 9245"/>
                <a:gd name="connsiteX103" fmla="*/ 5297 w 10000"/>
                <a:gd name="connsiteY103" fmla="*/ 6603 h 9245"/>
                <a:gd name="connsiteX104" fmla="*/ 5269 w 10000"/>
                <a:gd name="connsiteY104" fmla="*/ 6744 h 9245"/>
                <a:gd name="connsiteX105" fmla="*/ 5127 w 10000"/>
                <a:gd name="connsiteY105" fmla="*/ 6887 h 9245"/>
                <a:gd name="connsiteX106" fmla="*/ 5354 w 10000"/>
                <a:gd name="connsiteY106" fmla="*/ 7830 h 9245"/>
                <a:gd name="connsiteX107" fmla="*/ 6374 w 10000"/>
                <a:gd name="connsiteY107" fmla="*/ 8255 h 9245"/>
                <a:gd name="connsiteX108" fmla="*/ 6374 w 10000"/>
                <a:gd name="connsiteY108" fmla="*/ 8303 h 9245"/>
                <a:gd name="connsiteX109" fmla="*/ 6402 w 10000"/>
                <a:gd name="connsiteY109" fmla="*/ 8349 h 9245"/>
                <a:gd name="connsiteX110" fmla="*/ 6459 w 10000"/>
                <a:gd name="connsiteY110" fmla="*/ 8444 h 9245"/>
                <a:gd name="connsiteX111" fmla="*/ 6487 w 10000"/>
                <a:gd name="connsiteY111" fmla="*/ 8585 h 9245"/>
                <a:gd name="connsiteX112" fmla="*/ 6544 w 10000"/>
                <a:gd name="connsiteY112" fmla="*/ 8774 h 9245"/>
                <a:gd name="connsiteX113" fmla="*/ 6544 w 10000"/>
                <a:gd name="connsiteY113" fmla="*/ 8963 h 9245"/>
                <a:gd name="connsiteX114" fmla="*/ 6544 w 10000"/>
                <a:gd name="connsiteY114" fmla="*/ 9197 h 9245"/>
                <a:gd name="connsiteX115" fmla="*/ 6686 w 10000"/>
                <a:gd name="connsiteY115" fmla="*/ 9197 h 9245"/>
                <a:gd name="connsiteX116" fmla="*/ 6686 w 10000"/>
                <a:gd name="connsiteY116" fmla="*/ 8585 h 9245"/>
                <a:gd name="connsiteX117" fmla="*/ 6686 w 10000"/>
                <a:gd name="connsiteY117" fmla="*/ 8349 h 9245"/>
                <a:gd name="connsiteX118" fmla="*/ 6657 w 10000"/>
                <a:gd name="connsiteY118" fmla="*/ 8255 h 9245"/>
                <a:gd name="connsiteX119" fmla="*/ 6601 w 10000"/>
                <a:gd name="connsiteY119" fmla="*/ 8113 h 9245"/>
                <a:gd name="connsiteX120" fmla="*/ 6572 w 10000"/>
                <a:gd name="connsiteY120" fmla="*/ 8018 h 9245"/>
                <a:gd name="connsiteX121" fmla="*/ 6544 w 10000"/>
                <a:gd name="connsiteY121" fmla="*/ 8018 h 9245"/>
                <a:gd name="connsiteX122" fmla="*/ 5864 w 10000"/>
                <a:gd name="connsiteY122" fmla="*/ 7736 h 9245"/>
                <a:gd name="connsiteX123" fmla="*/ 6317 w 10000"/>
                <a:gd name="connsiteY123" fmla="*/ 7547 h 9245"/>
                <a:gd name="connsiteX124" fmla="*/ 6544 w 10000"/>
                <a:gd name="connsiteY124" fmla="*/ 6744 h 9245"/>
                <a:gd name="connsiteX125" fmla="*/ 6459 w 10000"/>
                <a:gd name="connsiteY125" fmla="*/ 6650 h 9245"/>
                <a:gd name="connsiteX126" fmla="*/ 6374 w 10000"/>
                <a:gd name="connsiteY126" fmla="*/ 6557 h 9245"/>
                <a:gd name="connsiteX127" fmla="*/ 6317 w 10000"/>
                <a:gd name="connsiteY127" fmla="*/ 6415 h 9245"/>
                <a:gd name="connsiteX128" fmla="*/ 6289 w 10000"/>
                <a:gd name="connsiteY128" fmla="*/ 6274 h 9245"/>
                <a:gd name="connsiteX129" fmla="*/ 6289 w 10000"/>
                <a:gd name="connsiteY129" fmla="*/ 6131 h 9245"/>
                <a:gd name="connsiteX130" fmla="*/ 6289 w 10000"/>
                <a:gd name="connsiteY130" fmla="*/ 6131 h 9245"/>
                <a:gd name="connsiteX131" fmla="*/ 6232 w 10000"/>
                <a:gd name="connsiteY131" fmla="*/ 5943 h 9245"/>
                <a:gd name="connsiteX132" fmla="*/ 6204 w 10000"/>
                <a:gd name="connsiteY132" fmla="*/ 5520 h 9245"/>
                <a:gd name="connsiteX133" fmla="*/ 6176 w 10000"/>
                <a:gd name="connsiteY133" fmla="*/ 4906 h 9245"/>
                <a:gd name="connsiteX134" fmla="*/ 6176 w 10000"/>
                <a:gd name="connsiteY134" fmla="*/ 4293 h 9245"/>
                <a:gd name="connsiteX135" fmla="*/ 6232 w 10000"/>
                <a:gd name="connsiteY135" fmla="*/ 3867 h 9245"/>
                <a:gd name="connsiteX136" fmla="*/ 6402 w 10000"/>
                <a:gd name="connsiteY136" fmla="*/ 3679 h 9245"/>
                <a:gd name="connsiteX137" fmla="*/ 6601 w 10000"/>
                <a:gd name="connsiteY137" fmla="*/ 3538 h 9245"/>
                <a:gd name="connsiteX138" fmla="*/ 6771 w 10000"/>
                <a:gd name="connsiteY138" fmla="*/ 3491 h 9245"/>
                <a:gd name="connsiteX139" fmla="*/ 6856 w 10000"/>
                <a:gd name="connsiteY139" fmla="*/ 3491 h 9245"/>
                <a:gd name="connsiteX140" fmla="*/ 6856 w 10000"/>
                <a:gd name="connsiteY140" fmla="*/ 3491 h 9245"/>
                <a:gd name="connsiteX141" fmla="*/ 6941 w 10000"/>
                <a:gd name="connsiteY141" fmla="*/ 3491 h 9245"/>
                <a:gd name="connsiteX142" fmla="*/ 7110 w 10000"/>
                <a:gd name="connsiteY142" fmla="*/ 3538 h 9245"/>
                <a:gd name="connsiteX143" fmla="*/ 7337 w 10000"/>
                <a:gd name="connsiteY143" fmla="*/ 3679 h 9245"/>
                <a:gd name="connsiteX144" fmla="*/ 7507 w 10000"/>
                <a:gd name="connsiteY144" fmla="*/ 3867 h 9245"/>
                <a:gd name="connsiteX145" fmla="*/ 7592 w 10000"/>
                <a:gd name="connsiteY145" fmla="*/ 4293 h 9245"/>
                <a:gd name="connsiteX146" fmla="*/ 7564 w 10000"/>
                <a:gd name="connsiteY146" fmla="*/ 4906 h 9245"/>
                <a:gd name="connsiteX147" fmla="*/ 7507 w 10000"/>
                <a:gd name="connsiteY147" fmla="*/ 5520 h 9245"/>
                <a:gd name="connsiteX148" fmla="*/ 7479 w 10000"/>
                <a:gd name="connsiteY148" fmla="*/ 5943 h 9245"/>
                <a:gd name="connsiteX149" fmla="*/ 7479 w 10000"/>
                <a:gd name="connsiteY149" fmla="*/ 6131 h 9245"/>
                <a:gd name="connsiteX150" fmla="*/ 7479 w 10000"/>
                <a:gd name="connsiteY150" fmla="*/ 6131 h 9245"/>
                <a:gd name="connsiteX151" fmla="*/ 7422 w 10000"/>
                <a:gd name="connsiteY151" fmla="*/ 6274 h 9245"/>
                <a:gd name="connsiteX152" fmla="*/ 7394 w 10000"/>
                <a:gd name="connsiteY152" fmla="*/ 6415 h 9245"/>
                <a:gd name="connsiteX153" fmla="*/ 7337 w 10000"/>
                <a:gd name="connsiteY153" fmla="*/ 6557 h 9245"/>
                <a:gd name="connsiteX154" fmla="*/ 7309 w 10000"/>
                <a:gd name="connsiteY154" fmla="*/ 6650 h 9245"/>
                <a:gd name="connsiteX155" fmla="*/ 7224 w 10000"/>
                <a:gd name="connsiteY155" fmla="*/ 6744 h 9245"/>
                <a:gd name="connsiteX156" fmla="*/ 7394 w 10000"/>
                <a:gd name="connsiteY156" fmla="*/ 7547 h 9245"/>
                <a:gd name="connsiteX157" fmla="*/ 8244 w 10000"/>
                <a:gd name="connsiteY157" fmla="*/ 7877 h 9245"/>
                <a:gd name="connsiteX158" fmla="*/ 8244 w 10000"/>
                <a:gd name="connsiteY158" fmla="*/ 7877 h 9245"/>
                <a:gd name="connsiteX159" fmla="*/ 8300 w 10000"/>
                <a:gd name="connsiteY159" fmla="*/ 7971 h 9245"/>
                <a:gd name="connsiteX160" fmla="*/ 8329 w 10000"/>
                <a:gd name="connsiteY160" fmla="*/ 8018 h 9245"/>
                <a:gd name="connsiteX161" fmla="*/ 8329 w 10000"/>
                <a:gd name="connsiteY161" fmla="*/ 8159 h 9245"/>
                <a:gd name="connsiteX162" fmla="*/ 8357 w 10000"/>
                <a:gd name="connsiteY162" fmla="*/ 8303 h 9245"/>
                <a:gd name="connsiteX163" fmla="*/ 8357 w 10000"/>
                <a:gd name="connsiteY163" fmla="*/ 8914 h 9245"/>
                <a:gd name="connsiteX164" fmla="*/ 9037 w 10000"/>
                <a:gd name="connsiteY164" fmla="*/ 8303 h 9245"/>
                <a:gd name="connsiteX165" fmla="*/ 9547 w 10000"/>
                <a:gd name="connsiteY165" fmla="*/ 7406 h 9245"/>
                <a:gd name="connsiteX166" fmla="*/ 9887 w 10000"/>
                <a:gd name="connsiteY166" fmla="*/ 6274 h 9245"/>
                <a:gd name="connsiteX167" fmla="*/ 10000 w 10000"/>
                <a:gd name="connsiteY167" fmla="*/ 4952 h 9245"/>
                <a:gd name="connsiteX168" fmla="*/ 9915 w 10000"/>
                <a:gd name="connsiteY168" fmla="*/ 3820 h 9245"/>
                <a:gd name="connsiteX169" fmla="*/ 9688 w 10000"/>
                <a:gd name="connsiteY169" fmla="*/ 2782 h 9245"/>
                <a:gd name="connsiteX170" fmla="*/ 9263 w 10000"/>
                <a:gd name="connsiteY170" fmla="*/ 1981 h 9245"/>
                <a:gd name="connsiteX171" fmla="*/ 8782 w 10000"/>
                <a:gd name="connsiteY171" fmla="*/ 1273 h 9245"/>
                <a:gd name="connsiteX172" fmla="*/ 8159 w 10000"/>
                <a:gd name="connsiteY172" fmla="*/ 896 h 9245"/>
                <a:gd name="connsiteX173" fmla="*/ 7479 w 10000"/>
                <a:gd name="connsiteY173" fmla="*/ 755 h 9245"/>
                <a:gd name="connsiteX0" fmla="*/ 7479 w 10000"/>
                <a:gd name="connsiteY0" fmla="*/ 0 h 9183"/>
                <a:gd name="connsiteX1" fmla="*/ 7025 w 10000"/>
                <a:gd name="connsiteY1" fmla="*/ 0 h 9183"/>
                <a:gd name="connsiteX2" fmla="*/ 6601 w 10000"/>
                <a:gd name="connsiteY2" fmla="*/ 203 h 9183"/>
                <a:gd name="connsiteX3" fmla="*/ 2068 w 10000"/>
                <a:gd name="connsiteY3" fmla="*/ 816 h 9183"/>
                <a:gd name="connsiteX4" fmla="*/ 1416 w 10000"/>
                <a:gd name="connsiteY4" fmla="*/ 1121 h 9183"/>
                <a:gd name="connsiteX5" fmla="*/ 850 w 10000"/>
                <a:gd name="connsiteY5" fmla="*/ 1785 h 9183"/>
                <a:gd name="connsiteX6" fmla="*/ 397 w 10000"/>
                <a:gd name="connsiteY6" fmla="*/ 2652 h 9183"/>
                <a:gd name="connsiteX7" fmla="*/ 113 w 10000"/>
                <a:gd name="connsiteY7" fmla="*/ 3724 h 9183"/>
                <a:gd name="connsiteX8" fmla="*/ 0 w 10000"/>
                <a:gd name="connsiteY8" fmla="*/ 4998 h 9183"/>
                <a:gd name="connsiteX9" fmla="*/ 85 w 10000"/>
                <a:gd name="connsiteY9" fmla="*/ 6019 h 9183"/>
                <a:gd name="connsiteX10" fmla="*/ 283 w 10000"/>
                <a:gd name="connsiteY10" fmla="*/ 7039 h 9183"/>
                <a:gd name="connsiteX11" fmla="*/ 652 w 10000"/>
                <a:gd name="connsiteY11" fmla="*/ 7856 h 9183"/>
                <a:gd name="connsiteX12" fmla="*/ 1048 w 10000"/>
                <a:gd name="connsiteY12" fmla="*/ 8520 h 9183"/>
                <a:gd name="connsiteX13" fmla="*/ 1048 w 10000"/>
                <a:gd name="connsiteY13" fmla="*/ 8164 h 9183"/>
                <a:gd name="connsiteX14" fmla="*/ 1105 w 10000"/>
                <a:gd name="connsiteY14" fmla="*/ 8008 h 9183"/>
                <a:gd name="connsiteX15" fmla="*/ 1105 w 10000"/>
                <a:gd name="connsiteY15" fmla="*/ 7856 h 9183"/>
                <a:gd name="connsiteX16" fmla="*/ 1133 w 10000"/>
                <a:gd name="connsiteY16" fmla="*/ 7805 h 9183"/>
                <a:gd name="connsiteX17" fmla="*/ 1190 w 10000"/>
                <a:gd name="connsiteY17" fmla="*/ 7703 h 9183"/>
                <a:gd name="connsiteX18" fmla="*/ 1190 w 10000"/>
                <a:gd name="connsiteY18" fmla="*/ 7703 h 9183"/>
                <a:gd name="connsiteX19" fmla="*/ 2040 w 10000"/>
                <a:gd name="connsiteY19" fmla="*/ 7346 h 9183"/>
                <a:gd name="connsiteX20" fmla="*/ 2210 w 10000"/>
                <a:gd name="connsiteY20" fmla="*/ 6478 h 9183"/>
                <a:gd name="connsiteX21" fmla="*/ 2125 w 10000"/>
                <a:gd name="connsiteY21" fmla="*/ 6376 h 9183"/>
                <a:gd name="connsiteX22" fmla="*/ 2068 w 10000"/>
                <a:gd name="connsiteY22" fmla="*/ 6275 h 9183"/>
                <a:gd name="connsiteX23" fmla="*/ 2040 w 10000"/>
                <a:gd name="connsiteY23" fmla="*/ 6122 h 9183"/>
                <a:gd name="connsiteX24" fmla="*/ 1983 w 10000"/>
                <a:gd name="connsiteY24" fmla="*/ 5969 h 9183"/>
                <a:gd name="connsiteX25" fmla="*/ 1955 w 10000"/>
                <a:gd name="connsiteY25" fmla="*/ 5868 h 9183"/>
                <a:gd name="connsiteX26" fmla="*/ 1955 w 10000"/>
                <a:gd name="connsiteY26" fmla="*/ 5815 h 9183"/>
                <a:gd name="connsiteX27" fmla="*/ 1955 w 10000"/>
                <a:gd name="connsiteY27" fmla="*/ 5611 h 9183"/>
                <a:gd name="connsiteX28" fmla="*/ 1926 w 10000"/>
                <a:gd name="connsiteY28" fmla="*/ 5154 h 9183"/>
                <a:gd name="connsiteX29" fmla="*/ 1870 w 10000"/>
                <a:gd name="connsiteY29" fmla="*/ 4490 h 9183"/>
                <a:gd name="connsiteX30" fmla="*/ 1841 w 10000"/>
                <a:gd name="connsiteY30" fmla="*/ 3827 h 9183"/>
                <a:gd name="connsiteX31" fmla="*/ 1926 w 10000"/>
                <a:gd name="connsiteY31" fmla="*/ 3366 h 9183"/>
                <a:gd name="connsiteX32" fmla="*/ 2125 w 10000"/>
                <a:gd name="connsiteY32" fmla="*/ 3162 h 9183"/>
                <a:gd name="connsiteX33" fmla="*/ 2323 w 10000"/>
                <a:gd name="connsiteY33" fmla="*/ 3010 h 9183"/>
                <a:gd name="connsiteX34" fmla="*/ 2493 w 10000"/>
                <a:gd name="connsiteY34" fmla="*/ 2959 h 9183"/>
                <a:gd name="connsiteX35" fmla="*/ 2578 w 10000"/>
                <a:gd name="connsiteY35" fmla="*/ 2959 h 9183"/>
                <a:gd name="connsiteX36" fmla="*/ 2578 w 10000"/>
                <a:gd name="connsiteY36" fmla="*/ 2959 h 9183"/>
                <a:gd name="connsiteX37" fmla="*/ 2635 w 10000"/>
                <a:gd name="connsiteY37" fmla="*/ 2959 h 9183"/>
                <a:gd name="connsiteX38" fmla="*/ 2805 w 10000"/>
                <a:gd name="connsiteY38" fmla="*/ 3010 h 9183"/>
                <a:gd name="connsiteX39" fmla="*/ 3003 w 10000"/>
                <a:gd name="connsiteY39" fmla="*/ 3162 h 9183"/>
                <a:gd name="connsiteX40" fmla="*/ 3173 w 10000"/>
                <a:gd name="connsiteY40" fmla="*/ 3366 h 9183"/>
                <a:gd name="connsiteX41" fmla="*/ 3258 w 10000"/>
                <a:gd name="connsiteY41" fmla="*/ 3827 h 9183"/>
                <a:gd name="connsiteX42" fmla="*/ 3258 w 10000"/>
                <a:gd name="connsiteY42" fmla="*/ 4490 h 9183"/>
                <a:gd name="connsiteX43" fmla="*/ 3229 w 10000"/>
                <a:gd name="connsiteY43" fmla="*/ 5154 h 9183"/>
                <a:gd name="connsiteX44" fmla="*/ 3173 w 10000"/>
                <a:gd name="connsiteY44" fmla="*/ 5611 h 9183"/>
                <a:gd name="connsiteX45" fmla="*/ 3144 w 10000"/>
                <a:gd name="connsiteY45" fmla="*/ 5815 h 9183"/>
                <a:gd name="connsiteX46" fmla="*/ 3144 w 10000"/>
                <a:gd name="connsiteY46" fmla="*/ 5868 h 9183"/>
                <a:gd name="connsiteX47" fmla="*/ 3144 w 10000"/>
                <a:gd name="connsiteY47" fmla="*/ 5969 h 9183"/>
                <a:gd name="connsiteX48" fmla="*/ 3088 w 10000"/>
                <a:gd name="connsiteY48" fmla="*/ 6122 h 9183"/>
                <a:gd name="connsiteX49" fmla="*/ 3059 w 10000"/>
                <a:gd name="connsiteY49" fmla="*/ 6275 h 9183"/>
                <a:gd name="connsiteX50" fmla="*/ 2975 w 10000"/>
                <a:gd name="connsiteY50" fmla="*/ 6376 h 9183"/>
                <a:gd name="connsiteX51" fmla="*/ 2946 w 10000"/>
                <a:gd name="connsiteY51" fmla="*/ 6478 h 9183"/>
                <a:gd name="connsiteX52" fmla="*/ 3088 w 10000"/>
                <a:gd name="connsiteY52" fmla="*/ 7346 h 9183"/>
                <a:gd name="connsiteX53" fmla="*/ 3541 w 10000"/>
                <a:gd name="connsiteY53" fmla="*/ 7551 h 9183"/>
                <a:gd name="connsiteX54" fmla="*/ 2890 w 10000"/>
                <a:gd name="connsiteY54" fmla="*/ 7856 h 9183"/>
                <a:gd name="connsiteX55" fmla="*/ 2861 w 10000"/>
                <a:gd name="connsiteY55" fmla="*/ 7856 h 9183"/>
                <a:gd name="connsiteX56" fmla="*/ 2805 w 10000"/>
                <a:gd name="connsiteY56" fmla="*/ 7959 h 9183"/>
                <a:gd name="connsiteX57" fmla="*/ 2776 w 10000"/>
                <a:gd name="connsiteY57" fmla="*/ 8112 h 9183"/>
                <a:gd name="connsiteX58" fmla="*/ 2720 w 10000"/>
                <a:gd name="connsiteY58" fmla="*/ 8214 h 9183"/>
                <a:gd name="connsiteX59" fmla="*/ 2720 w 10000"/>
                <a:gd name="connsiteY59" fmla="*/ 8469 h 9183"/>
                <a:gd name="connsiteX60" fmla="*/ 2720 w 10000"/>
                <a:gd name="connsiteY60" fmla="*/ 9183 h 9183"/>
                <a:gd name="connsiteX61" fmla="*/ 2946 w 10000"/>
                <a:gd name="connsiteY61" fmla="*/ 9183 h 9183"/>
                <a:gd name="connsiteX62" fmla="*/ 2946 w 10000"/>
                <a:gd name="connsiteY62" fmla="*/ 8674 h 9183"/>
                <a:gd name="connsiteX63" fmla="*/ 2946 w 10000"/>
                <a:gd name="connsiteY63" fmla="*/ 8469 h 9183"/>
                <a:gd name="connsiteX64" fmla="*/ 2975 w 10000"/>
                <a:gd name="connsiteY64" fmla="*/ 8317 h 9183"/>
                <a:gd name="connsiteX65" fmla="*/ 3003 w 10000"/>
                <a:gd name="connsiteY65" fmla="*/ 8214 h 9183"/>
                <a:gd name="connsiteX66" fmla="*/ 3059 w 10000"/>
                <a:gd name="connsiteY66" fmla="*/ 8164 h 9183"/>
                <a:gd name="connsiteX67" fmla="*/ 3059 w 10000"/>
                <a:gd name="connsiteY67" fmla="*/ 8112 h 9183"/>
                <a:gd name="connsiteX68" fmla="*/ 4079 w 10000"/>
                <a:gd name="connsiteY68" fmla="*/ 7652 h 9183"/>
                <a:gd name="connsiteX69" fmla="*/ 4278 w 10000"/>
                <a:gd name="connsiteY69" fmla="*/ 6632 h 9183"/>
                <a:gd name="connsiteX70" fmla="*/ 4193 w 10000"/>
                <a:gd name="connsiteY70" fmla="*/ 6478 h 9183"/>
                <a:gd name="connsiteX71" fmla="*/ 4108 w 10000"/>
                <a:gd name="connsiteY71" fmla="*/ 6325 h 9183"/>
                <a:gd name="connsiteX72" fmla="*/ 4079 w 10000"/>
                <a:gd name="connsiteY72" fmla="*/ 6173 h 9183"/>
                <a:gd name="connsiteX73" fmla="*/ 4051 w 10000"/>
                <a:gd name="connsiteY73" fmla="*/ 5969 h 9183"/>
                <a:gd name="connsiteX74" fmla="*/ 3994 w 10000"/>
                <a:gd name="connsiteY74" fmla="*/ 5868 h 9183"/>
                <a:gd name="connsiteX75" fmla="*/ 3994 w 10000"/>
                <a:gd name="connsiteY75" fmla="*/ 5815 h 9183"/>
                <a:gd name="connsiteX76" fmla="*/ 3994 w 10000"/>
                <a:gd name="connsiteY76" fmla="*/ 5662 h 9183"/>
                <a:gd name="connsiteX77" fmla="*/ 3966 w 10000"/>
                <a:gd name="connsiteY77" fmla="*/ 5306 h 9183"/>
                <a:gd name="connsiteX78" fmla="*/ 3909 w 10000"/>
                <a:gd name="connsiteY78" fmla="*/ 4693 h 9183"/>
                <a:gd name="connsiteX79" fmla="*/ 3881 w 10000"/>
                <a:gd name="connsiteY79" fmla="*/ 4030 h 9183"/>
                <a:gd name="connsiteX80" fmla="*/ 3881 w 10000"/>
                <a:gd name="connsiteY80" fmla="*/ 3469 h 9183"/>
                <a:gd name="connsiteX81" fmla="*/ 3909 w 10000"/>
                <a:gd name="connsiteY81" fmla="*/ 3010 h 9183"/>
                <a:gd name="connsiteX82" fmla="*/ 4079 w 10000"/>
                <a:gd name="connsiteY82" fmla="*/ 2652 h 9183"/>
                <a:gd name="connsiteX83" fmla="*/ 4278 w 10000"/>
                <a:gd name="connsiteY83" fmla="*/ 2499 h 9183"/>
                <a:gd name="connsiteX84" fmla="*/ 4476 w 10000"/>
                <a:gd name="connsiteY84" fmla="*/ 2347 h 9183"/>
                <a:gd name="connsiteX85" fmla="*/ 4646 w 10000"/>
                <a:gd name="connsiteY85" fmla="*/ 2347 h 9183"/>
                <a:gd name="connsiteX86" fmla="*/ 4731 w 10000"/>
                <a:gd name="connsiteY86" fmla="*/ 2347 h 9183"/>
                <a:gd name="connsiteX87" fmla="*/ 4731 w 10000"/>
                <a:gd name="connsiteY87" fmla="*/ 2347 h 9183"/>
                <a:gd name="connsiteX88" fmla="*/ 4788 w 10000"/>
                <a:gd name="connsiteY88" fmla="*/ 2347 h 9183"/>
                <a:gd name="connsiteX89" fmla="*/ 4929 w 10000"/>
                <a:gd name="connsiteY89" fmla="*/ 2347 h 9183"/>
                <a:gd name="connsiteX90" fmla="*/ 5127 w 10000"/>
                <a:gd name="connsiteY90" fmla="*/ 2499 h 9183"/>
                <a:gd name="connsiteX91" fmla="*/ 5354 w 10000"/>
                <a:gd name="connsiteY91" fmla="*/ 2652 h 9183"/>
                <a:gd name="connsiteX92" fmla="*/ 5496 w 10000"/>
                <a:gd name="connsiteY92" fmla="*/ 3010 h 9183"/>
                <a:gd name="connsiteX93" fmla="*/ 5581 w 10000"/>
                <a:gd name="connsiteY93" fmla="*/ 3469 h 9183"/>
                <a:gd name="connsiteX94" fmla="*/ 5552 w 10000"/>
                <a:gd name="connsiteY94" fmla="*/ 4030 h 9183"/>
                <a:gd name="connsiteX95" fmla="*/ 5552 w 10000"/>
                <a:gd name="connsiteY95" fmla="*/ 4693 h 9183"/>
                <a:gd name="connsiteX96" fmla="*/ 5467 w 10000"/>
                <a:gd name="connsiteY96" fmla="*/ 5306 h 9183"/>
                <a:gd name="connsiteX97" fmla="*/ 5467 w 10000"/>
                <a:gd name="connsiteY97" fmla="*/ 5662 h 9183"/>
                <a:gd name="connsiteX98" fmla="*/ 5439 w 10000"/>
                <a:gd name="connsiteY98" fmla="*/ 5815 h 9183"/>
                <a:gd name="connsiteX99" fmla="*/ 5439 w 10000"/>
                <a:gd name="connsiteY99" fmla="*/ 5868 h 9183"/>
                <a:gd name="connsiteX100" fmla="*/ 5439 w 10000"/>
                <a:gd name="connsiteY100" fmla="*/ 5969 h 9183"/>
                <a:gd name="connsiteX101" fmla="*/ 5382 w 10000"/>
                <a:gd name="connsiteY101" fmla="*/ 6173 h 9183"/>
                <a:gd name="connsiteX102" fmla="*/ 5297 w 10000"/>
                <a:gd name="connsiteY102" fmla="*/ 6325 h 9183"/>
                <a:gd name="connsiteX103" fmla="*/ 5269 w 10000"/>
                <a:gd name="connsiteY103" fmla="*/ 6478 h 9183"/>
                <a:gd name="connsiteX104" fmla="*/ 5127 w 10000"/>
                <a:gd name="connsiteY104" fmla="*/ 6632 h 9183"/>
                <a:gd name="connsiteX105" fmla="*/ 5354 w 10000"/>
                <a:gd name="connsiteY105" fmla="*/ 7652 h 9183"/>
                <a:gd name="connsiteX106" fmla="*/ 6374 w 10000"/>
                <a:gd name="connsiteY106" fmla="*/ 8112 h 9183"/>
                <a:gd name="connsiteX107" fmla="*/ 6374 w 10000"/>
                <a:gd name="connsiteY107" fmla="*/ 8164 h 9183"/>
                <a:gd name="connsiteX108" fmla="*/ 6402 w 10000"/>
                <a:gd name="connsiteY108" fmla="*/ 8214 h 9183"/>
                <a:gd name="connsiteX109" fmla="*/ 6459 w 10000"/>
                <a:gd name="connsiteY109" fmla="*/ 8317 h 9183"/>
                <a:gd name="connsiteX110" fmla="*/ 6487 w 10000"/>
                <a:gd name="connsiteY110" fmla="*/ 8469 h 9183"/>
                <a:gd name="connsiteX111" fmla="*/ 6544 w 10000"/>
                <a:gd name="connsiteY111" fmla="*/ 8674 h 9183"/>
                <a:gd name="connsiteX112" fmla="*/ 6544 w 10000"/>
                <a:gd name="connsiteY112" fmla="*/ 8878 h 9183"/>
                <a:gd name="connsiteX113" fmla="*/ 6544 w 10000"/>
                <a:gd name="connsiteY113" fmla="*/ 9131 h 9183"/>
                <a:gd name="connsiteX114" fmla="*/ 6686 w 10000"/>
                <a:gd name="connsiteY114" fmla="*/ 9131 h 9183"/>
                <a:gd name="connsiteX115" fmla="*/ 6686 w 10000"/>
                <a:gd name="connsiteY115" fmla="*/ 8469 h 9183"/>
                <a:gd name="connsiteX116" fmla="*/ 6686 w 10000"/>
                <a:gd name="connsiteY116" fmla="*/ 8214 h 9183"/>
                <a:gd name="connsiteX117" fmla="*/ 6657 w 10000"/>
                <a:gd name="connsiteY117" fmla="*/ 8112 h 9183"/>
                <a:gd name="connsiteX118" fmla="*/ 6601 w 10000"/>
                <a:gd name="connsiteY118" fmla="*/ 7959 h 9183"/>
                <a:gd name="connsiteX119" fmla="*/ 6572 w 10000"/>
                <a:gd name="connsiteY119" fmla="*/ 7856 h 9183"/>
                <a:gd name="connsiteX120" fmla="*/ 6544 w 10000"/>
                <a:gd name="connsiteY120" fmla="*/ 7856 h 9183"/>
                <a:gd name="connsiteX121" fmla="*/ 5864 w 10000"/>
                <a:gd name="connsiteY121" fmla="*/ 7551 h 9183"/>
                <a:gd name="connsiteX122" fmla="*/ 6317 w 10000"/>
                <a:gd name="connsiteY122" fmla="*/ 7346 h 9183"/>
                <a:gd name="connsiteX123" fmla="*/ 6544 w 10000"/>
                <a:gd name="connsiteY123" fmla="*/ 6478 h 9183"/>
                <a:gd name="connsiteX124" fmla="*/ 6459 w 10000"/>
                <a:gd name="connsiteY124" fmla="*/ 6376 h 9183"/>
                <a:gd name="connsiteX125" fmla="*/ 6374 w 10000"/>
                <a:gd name="connsiteY125" fmla="*/ 6275 h 9183"/>
                <a:gd name="connsiteX126" fmla="*/ 6317 w 10000"/>
                <a:gd name="connsiteY126" fmla="*/ 6122 h 9183"/>
                <a:gd name="connsiteX127" fmla="*/ 6289 w 10000"/>
                <a:gd name="connsiteY127" fmla="*/ 5969 h 9183"/>
                <a:gd name="connsiteX128" fmla="*/ 6289 w 10000"/>
                <a:gd name="connsiteY128" fmla="*/ 5815 h 9183"/>
                <a:gd name="connsiteX129" fmla="*/ 6289 w 10000"/>
                <a:gd name="connsiteY129" fmla="*/ 5815 h 9183"/>
                <a:gd name="connsiteX130" fmla="*/ 6232 w 10000"/>
                <a:gd name="connsiteY130" fmla="*/ 5611 h 9183"/>
                <a:gd name="connsiteX131" fmla="*/ 6204 w 10000"/>
                <a:gd name="connsiteY131" fmla="*/ 5154 h 9183"/>
                <a:gd name="connsiteX132" fmla="*/ 6176 w 10000"/>
                <a:gd name="connsiteY132" fmla="*/ 4490 h 9183"/>
                <a:gd name="connsiteX133" fmla="*/ 6176 w 10000"/>
                <a:gd name="connsiteY133" fmla="*/ 3827 h 9183"/>
                <a:gd name="connsiteX134" fmla="*/ 6232 w 10000"/>
                <a:gd name="connsiteY134" fmla="*/ 3366 h 9183"/>
                <a:gd name="connsiteX135" fmla="*/ 6402 w 10000"/>
                <a:gd name="connsiteY135" fmla="*/ 3162 h 9183"/>
                <a:gd name="connsiteX136" fmla="*/ 6601 w 10000"/>
                <a:gd name="connsiteY136" fmla="*/ 3010 h 9183"/>
                <a:gd name="connsiteX137" fmla="*/ 6771 w 10000"/>
                <a:gd name="connsiteY137" fmla="*/ 2959 h 9183"/>
                <a:gd name="connsiteX138" fmla="*/ 6856 w 10000"/>
                <a:gd name="connsiteY138" fmla="*/ 2959 h 9183"/>
                <a:gd name="connsiteX139" fmla="*/ 6856 w 10000"/>
                <a:gd name="connsiteY139" fmla="*/ 2959 h 9183"/>
                <a:gd name="connsiteX140" fmla="*/ 6941 w 10000"/>
                <a:gd name="connsiteY140" fmla="*/ 2959 h 9183"/>
                <a:gd name="connsiteX141" fmla="*/ 7110 w 10000"/>
                <a:gd name="connsiteY141" fmla="*/ 3010 h 9183"/>
                <a:gd name="connsiteX142" fmla="*/ 7337 w 10000"/>
                <a:gd name="connsiteY142" fmla="*/ 3162 h 9183"/>
                <a:gd name="connsiteX143" fmla="*/ 7507 w 10000"/>
                <a:gd name="connsiteY143" fmla="*/ 3366 h 9183"/>
                <a:gd name="connsiteX144" fmla="*/ 7592 w 10000"/>
                <a:gd name="connsiteY144" fmla="*/ 3827 h 9183"/>
                <a:gd name="connsiteX145" fmla="*/ 7564 w 10000"/>
                <a:gd name="connsiteY145" fmla="*/ 4490 h 9183"/>
                <a:gd name="connsiteX146" fmla="*/ 7507 w 10000"/>
                <a:gd name="connsiteY146" fmla="*/ 5154 h 9183"/>
                <a:gd name="connsiteX147" fmla="*/ 7479 w 10000"/>
                <a:gd name="connsiteY147" fmla="*/ 5611 h 9183"/>
                <a:gd name="connsiteX148" fmla="*/ 7479 w 10000"/>
                <a:gd name="connsiteY148" fmla="*/ 5815 h 9183"/>
                <a:gd name="connsiteX149" fmla="*/ 7479 w 10000"/>
                <a:gd name="connsiteY149" fmla="*/ 5815 h 9183"/>
                <a:gd name="connsiteX150" fmla="*/ 7422 w 10000"/>
                <a:gd name="connsiteY150" fmla="*/ 5969 h 9183"/>
                <a:gd name="connsiteX151" fmla="*/ 7394 w 10000"/>
                <a:gd name="connsiteY151" fmla="*/ 6122 h 9183"/>
                <a:gd name="connsiteX152" fmla="*/ 7337 w 10000"/>
                <a:gd name="connsiteY152" fmla="*/ 6275 h 9183"/>
                <a:gd name="connsiteX153" fmla="*/ 7309 w 10000"/>
                <a:gd name="connsiteY153" fmla="*/ 6376 h 9183"/>
                <a:gd name="connsiteX154" fmla="*/ 7224 w 10000"/>
                <a:gd name="connsiteY154" fmla="*/ 6478 h 9183"/>
                <a:gd name="connsiteX155" fmla="*/ 7394 w 10000"/>
                <a:gd name="connsiteY155" fmla="*/ 7346 h 9183"/>
                <a:gd name="connsiteX156" fmla="*/ 8244 w 10000"/>
                <a:gd name="connsiteY156" fmla="*/ 7703 h 9183"/>
                <a:gd name="connsiteX157" fmla="*/ 8244 w 10000"/>
                <a:gd name="connsiteY157" fmla="*/ 7703 h 9183"/>
                <a:gd name="connsiteX158" fmla="*/ 8300 w 10000"/>
                <a:gd name="connsiteY158" fmla="*/ 7805 h 9183"/>
                <a:gd name="connsiteX159" fmla="*/ 8329 w 10000"/>
                <a:gd name="connsiteY159" fmla="*/ 7856 h 9183"/>
                <a:gd name="connsiteX160" fmla="*/ 8329 w 10000"/>
                <a:gd name="connsiteY160" fmla="*/ 8008 h 9183"/>
                <a:gd name="connsiteX161" fmla="*/ 8357 w 10000"/>
                <a:gd name="connsiteY161" fmla="*/ 8164 h 9183"/>
                <a:gd name="connsiteX162" fmla="*/ 8357 w 10000"/>
                <a:gd name="connsiteY162" fmla="*/ 8825 h 9183"/>
                <a:gd name="connsiteX163" fmla="*/ 9037 w 10000"/>
                <a:gd name="connsiteY163" fmla="*/ 8164 h 9183"/>
                <a:gd name="connsiteX164" fmla="*/ 9547 w 10000"/>
                <a:gd name="connsiteY164" fmla="*/ 7194 h 9183"/>
                <a:gd name="connsiteX165" fmla="*/ 9887 w 10000"/>
                <a:gd name="connsiteY165" fmla="*/ 5969 h 9183"/>
                <a:gd name="connsiteX166" fmla="*/ 10000 w 10000"/>
                <a:gd name="connsiteY166" fmla="*/ 4539 h 9183"/>
                <a:gd name="connsiteX167" fmla="*/ 9915 w 10000"/>
                <a:gd name="connsiteY167" fmla="*/ 3315 h 9183"/>
                <a:gd name="connsiteX168" fmla="*/ 9688 w 10000"/>
                <a:gd name="connsiteY168" fmla="*/ 2192 h 9183"/>
                <a:gd name="connsiteX169" fmla="*/ 9263 w 10000"/>
                <a:gd name="connsiteY169" fmla="*/ 1326 h 9183"/>
                <a:gd name="connsiteX170" fmla="*/ 8782 w 10000"/>
                <a:gd name="connsiteY170" fmla="*/ 560 h 9183"/>
                <a:gd name="connsiteX171" fmla="*/ 8159 w 10000"/>
                <a:gd name="connsiteY171" fmla="*/ 152 h 9183"/>
                <a:gd name="connsiteX172" fmla="*/ 7479 w 10000"/>
                <a:gd name="connsiteY172" fmla="*/ 0 h 9183"/>
                <a:gd name="connsiteX0" fmla="*/ 7479 w 10000"/>
                <a:gd name="connsiteY0" fmla="*/ 1849 h 11849"/>
                <a:gd name="connsiteX1" fmla="*/ 7025 w 10000"/>
                <a:gd name="connsiteY1" fmla="*/ 1849 h 11849"/>
                <a:gd name="connsiteX2" fmla="*/ 6601 w 10000"/>
                <a:gd name="connsiteY2" fmla="*/ 2070 h 11849"/>
                <a:gd name="connsiteX3" fmla="*/ 2068 w 10000"/>
                <a:gd name="connsiteY3" fmla="*/ 2738 h 11849"/>
                <a:gd name="connsiteX4" fmla="*/ 1416 w 10000"/>
                <a:gd name="connsiteY4" fmla="*/ 3070 h 11849"/>
                <a:gd name="connsiteX5" fmla="*/ 850 w 10000"/>
                <a:gd name="connsiteY5" fmla="*/ 3793 h 11849"/>
                <a:gd name="connsiteX6" fmla="*/ 397 w 10000"/>
                <a:gd name="connsiteY6" fmla="*/ 4737 h 11849"/>
                <a:gd name="connsiteX7" fmla="*/ 113 w 10000"/>
                <a:gd name="connsiteY7" fmla="*/ 5904 h 11849"/>
                <a:gd name="connsiteX8" fmla="*/ 0 w 10000"/>
                <a:gd name="connsiteY8" fmla="*/ 7292 h 11849"/>
                <a:gd name="connsiteX9" fmla="*/ 85 w 10000"/>
                <a:gd name="connsiteY9" fmla="*/ 8404 h 11849"/>
                <a:gd name="connsiteX10" fmla="*/ 283 w 10000"/>
                <a:gd name="connsiteY10" fmla="*/ 9514 h 11849"/>
                <a:gd name="connsiteX11" fmla="*/ 652 w 10000"/>
                <a:gd name="connsiteY11" fmla="*/ 10404 h 11849"/>
                <a:gd name="connsiteX12" fmla="*/ 1048 w 10000"/>
                <a:gd name="connsiteY12" fmla="*/ 11127 h 11849"/>
                <a:gd name="connsiteX13" fmla="*/ 1048 w 10000"/>
                <a:gd name="connsiteY13" fmla="*/ 10739 h 11849"/>
                <a:gd name="connsiteX14" fmla="*/ 1105 w 10000"/>
                <a:gd name="connsiteY14" fmla="*/ 10569 h 11849"/>
                <a:gd name="connsiteX15" fmla="*/ 1105 w 10000"/>
                <a:gd name="connsiteY15" fmla="*/ 10404 h 11849"/>
                <a:gd name="connsiteX16" fmla="*/ 1133 w 10000"/>
                <a:gd name="connsiteY16" fmla="*/ 10348 h 11849"/>
                <a:gd name="connsiteX17" fmla="*/ 1190 w 10000"/>
                <a:gd name="connsiteY17" fmla="*/ 10237 h 11849"/>
                <a:gd name="connsiteX18" fmla="*/ 1190 w 10000"/>
                <a:gd name="connsiteY18" fmla="*/ 10237 h 11849"/>
                <a:gd name="connsiteX19" fmla="*/ 2040 w 10000"/>
                <a:gd name="connsiteY19" fmla="*/ 9849 h 11849"/>
                <a:gd name="connsiteX20" fmla="*/ 2210 w 10000"/>
                <a:gd name="connsiteY20" fmla="*/ 8903 h 11849"/>
                <a:gd name="connsiteX21" fmla="*/ 2125 w 10000"/>
                <a:gd name="connsiteY21" fmla="*/ 8792 h 11849"/>
                <a:gd name="connsiteX22" fmla="*/ 2068 w 10000"/>
                <a:gd name="connsiteY22" fmla="*/ 8682 h 11849"/>
                <a:gd name="connsiteX23" fmla="*/ 2040 w 10000"/>
                <a:gd name="connsiteY23" fmla="*/ 8516 h 11849"/>
                <a:gd name="connsiteX24" fmla="*/ 1983 w 10000"/>
                <a:gd name="connsiteY24" fmla="*/ 8349 h 11849"/>
                <a:gd name="connsiteX25" fmla="*/ 1955 w 10000"/>
                <a:gd name="connsiteY25" fmla="*/ 8239 h 11849"/>
                <a:gd name="connsiteX26" fmla="*/ 1955 w 10000"/>
                <a:gd name="connsiteY26" fmla="*/ 8181 h 11849"/>
                <a:gd name="connsiteX27" fmla="*/ 1955 w 10000"/>
                <a:gd name="connsiteY27" fmla="*/ 7959 h 11849"/>
                <a:gd name="connsiteX28" fmla="*/ 1926 w 10000"/>
                <a:gd name="connsiteY28" fmla="*/ 7462 h 11849"/>
                <a:gd name="connsiteX29" fmla="*/ 1870 w 10000"/>
                <a:gd name="connsiteY29" fmla="*/ 6738 h 11849"/>
                <a:gd name="connsiteX30" fmla="*/ 1841 w 10000"/>
                <a:gd name="connsiteY30" fmla="*/ 6016 h 11849"/>
                <a:gd name="connsiteX31" fmla="*/ 1926 w 10000"/>
                <a:gd name="connsiteY31" fmla="*/ 5514 h 11849"/>
                <a:gd name="connsiteX32" fmla="*/ 2125 w 10000"/>
                <a:gd name="connsiteY32" fmla="*/ 5292 h 11849"/>
                <a:gd name="connsiteX33" fmla="*/ 2323 w 10000"/>
                <a:gd name="connsiteY33" fmla="*/ 5127 h 11849"/>
                <a:gd name="connsiteX34" fmla="*/ 2493 w 10000"/>
                <a:gd name="connsiteY34" fmla="*/ 5071 h 11849"/>
                <a:gd name="connsiteX35" fmla="*/ 2578 w 10000"/>
                <a:gd name="connsiteY35" fmla="*/ 5071 h 11849"/>
                <a:gd name="connsiteX36" fmla="*/ 2578 w 10000"/>
                <a:gd name="connsiteY36" fmla="*/ 5071 h 11849"/>
                <a:gd name="connsiteX37" fmla="*/ 2635 w 10000"/>
                <a:gd name="connsiteY37" fmla="*/ 5071 h 11849"/>
                <a:gd name="connsiteX38" fmla="*/ 2805 w 10000"/>
                <a:gd name="connsiteY38" fmla="*/ 5127 h 11849"/>
                <a:gd name="connsiteX39" fmla="*/ 3003 w 10000"/>
                <a:gd name="connsiteY39" fmla="*/ 5292 h 11849"/>
                <a:gd name="connsiteX40" fmla="*/ 3173 w 10000"/>
                <a:gd name="connsiteY40" fmla="*/ 5514 h 11849"/>
                <a:gd name="connsiteX41" fmla="*/ 3258 w 10000"/>
                <a:gd name="connsiteY41" fmla="*/ 6016 h 11849"/>
                <a:gd name="connsiteX42" fmla="*/ 3258 w 10000"/>
                <a:gd name="connsiteY42" fmla="*/ 6738 h 11849"/>
                <a:gd name="connsiteX43" fmla="*/ 3229 w 10000"/>
                <a:gd name="connsiteY43" fmla="*/ 7462 h 11849"/>
                <a:gd name="connsiteX44" fmla="*/ 3173 w 10000"/>
                <a:gd name="connsiteY44" fmla="*/ 7959 h 11849"/>
                <a:gd name="connsiteX45" fmla="*/ 3144 w 10000"/>
                <a:gd name="connsiteY45" fmla="*/ 8181 h 11849"/>
                <a:gd name="connsiteX46" fmla="*/ 3144 w 10000"/>
                <a:gd name="connsiteY46" fmla="*/ 8239 h 11849"/>
                <a:gd name="connsiteX47" fmla="*/ 3144 w 10000"/>
                <a:gd name="connsiteY47" fmla="*/ 8349 h 11849"/>
                <a:gd name="connsiteX48" fmla="*/ 3088 w 10000"/>
                <a:gd name="connsiteY48" fmla="*/ 8516 h 11849"/>
                <a:gd name="connsiteX49" fmla="*/ 3059 w 10000"/>
                <a:gd name="connsiteY49" fmla="*/ 8682 h 11849"/>
                <a:gd name="connsiteX50" fmla="*/ 2975 w 10000"/>
                <a:gd name="connsiteY50" fmla="*/ 8792 h 11849"/>
                <a:gd name="connsiteX51" fmla="*/ 2946 w 10000"/>
                <a:gd name="connsiteY51" fmla="*/ 8903 h 11849"/>
                <a:gd name="connsiteX52" fmla="*/ 3088 w 10000"/>
                <a:gd name="connsiteY52" fmla="*/ 9849 h 11849"/>
                <a:gd name="connsiteX53" fmla="*/ 3541 w 10000"/>
                <a:gd name="connsiteY53" fmla="*/ 10072 h 11849"/>
                <a:gd name="connsiteX54" fmla="*/ 2890 w 10000"/>
                <a:gd name="connsiteY54" fmla="*/ 10404 h 11849"/>
                <a:gd name="connsiteX55" fmla="*/ 2861 w 10000"/>
                <a:gd name="connsiteY55" fmla="*/ 10404 h 11849"/>
                <a:gd name="connsiteX56" fmla="*/ 2805 w 10000"/>
                <a:gd name="connsiteY56" fmla="*/ 10516 h 11849"/>
                <a:gd name="connsiteX57" fmla="*/ 2776 w 10000"/>
                <a:gd name="connsiteY57" fmla="*/ 10683 h 11849"/>
                <a:gd name="connsiteX58" fmla="*/ 2720 w 10000"/>
                <a:gd name="connsiteY58" fmla="*/ 10794 h 11849"/>
                <a:gd name="connsiteX59" fmla="*/ 2720 w 10000"/>
                <a:gd name="connsiteY59" fmla="*/ 11071 h 11849"/>
                <a:gd name="connsiteX60" fmla="*/ 2720 w 10000"/>
                <a:gd name="connsiteY60" fmla="*/ 11849 h 11849"/>
                <a:gd name="connsiteX61" fmla="*/ 2946 w 10000"/>
                <a:gd name="connsiteY61" fmla="*/ 11849 h 11849"/>
                <a:gd name="connsiteX62" fmla="*/ 2946 w 10000"/>
                <a:gd name="connsiteY62" fmla="*/ 11295 h 11849"/>
                <a:gd name="connsiteX63" fmla="*/ 2946 w 10000"/>
                <a:gd name="connsiteY63" fmla="*/ 11071 h 11849"/>
                <a:gd name="connsiteX64" fmla="*/ 2975 w 10000"/>
                <a:gd name="connsiteY64" fmla="*/ 10906 h 11849"/>
                <a:gd name="connsiteX65" fmla="*/ 3003 w 10000"/>
                <a:gd name="connsiteY65" fmla="*/ 10794 h 11849"/>
                <a:gd name="connsiteX66" fmla="*/ 3059 w 10000"/>
                <a:gd name="connsiteY66" fmla="*/ 10739 h 11849"/>
                <a:gd name="connsiteX67" fmla="*/ 3059 w 10000"/>
                <a:gd name="connsiteY67" fmla="*/ 10683 h 11849"/>
                <a:gd name="connsiteX68" fmla="*/ 4079 w 10000"/>
                <a:gd name="connsiteY68" fmla="*/ 10182 h 11849"/>
                <a:gd name="connsiteX69" fmla="*/ 4278 w 10000"/>
                <a:gd name="connsiteY69" fmla="*/ 9071 h 11849"/>
                <a:gd name="connsiteX70" fmla="*/ 4193 w 10000"/>
                <a:gd name="connsiteY70" fmla="*/ 8903 h 11849"/>
                <a:gd name="connsiteX71" fmla="*/ 4108 w 10000"/>
                <a:gd name="connsiteY71" fmla="*/ 8737 h 11849"/>
                <a:gd name="connsiteX72" fmla="*/ 4079 w 10000"/>
                <a:gd name="connsiteY72" fmla="*/ 8571 h 11849"/>
                <a:gd name="connsiteX73" fmla="*/ 4051 w 10000"/>
                <a:gd name="connsiteY73" fmla="*/ 8349 h 11849"/>
                <a:gd name="connsiteX74" fmla="*/ 3994 w 10000"/>
                <a:gd name="connsiteY74" fmla="*/ 8239 h 11849"/>
                <a:gd name="connsiteX75" fmla="*/ 3994 w 10000"/>
                <a:gd name="connsiteY75" fmla="*/ 8181 h 11849"/>
                <a:gd name="connsiteX76" fmla="*/ 3994 w 10000"/>
                <a:gd name="connsiteY76" fmla="*/ 8015 h 11849"/>
                <a:gd name="connsiteX77" fmla="*/ 3966 w 10000"/>
                <a:gd name="connsiteY77" fmla="*/ 7627 h 11849"/>
                <a:gd name="connsiteX78" fmla="*/ 3909 w 10000"/>
                <a:gd name="connsiteY78" fmla="*/ 6960 h 11849"/>
                <a:gd name="connsiteX79" fmla="*/ 3881 w 10000"/>
                <a:gd name="connsiteY79" fmla="*/ 6238 h 11849"/>
                <a:gd name="connsiteX80" fmla="*/ 3881 w 10000"/>
                <a:gd name="connsiteY80" fmla="*/ 5627 h 11849"/>
                <a:gd name="connsiteX81" fmla="*/ 3909 w 10000"/>
                <a:gd name="connsiteY81" fmla="*/ 5127 h 11849"/>
                <a:gd name="connsiteX82" fmla="*/ 4079 w 10000"/>
                <a:gd name="connsiteY82" fmla="*/ 4737 h 11849"/>
                <a:gd name="connsiteX83" fmla="*/ 4278 w 10000"/>
                <a:gd name="connsiteY83" fmla="*/ 4570 h 11849"/>
                <a:gd name="connsiteX84" fmla="*/ 4476 w 10000"/>
                <a:gd name="connsiteY84" fmla="*/ 4405 h 11849"/>
                <a:gd name="connsiteX85" fmla="*/ 4646 w 10000"/>
                <a:gd name="connsiteY85" fmla="*/ 4405 h 11849"/>
                <a:gd name="connsiteX86" fmla="*/ 4731 w 10000"/>
                <a:gd name="connsiteY86" fmla="*/ 4405 h 11849"/>
                <a:gd name="connsiteX87" fmla="*/ 4731 w 10000"/>
                <a:gd name="connsiteY87" fmla="*/ 4405 h 11849"/>
                <a:gd name="connsiteX88" fmla="*/ 4788 w 10000"/>
                <a:gd name="connsiteY88" fmla="*/ 4405 h 11849"/>
                <a:gd name="connsiteX89" fmla="*/ 4929 w 10000"/>
                <a:gd name="connsiteY89" fmla="*/ 4405 h 11849"/>
                <a:gd name="connsiteX90" fmla="*/ 5127 w 10000"/>
                <a:gd name="connsiteY90" fmla="*/ 4570 h 11849"/>
                <a:gd name="connsiteX91" fmla="*/ 5354 w 10000"/>
                <a:gd name="connsiteY91" fmla="*/ 4737 h 11849"/>
                <a:gd name="connsiteX92" fmla="*/ 5496 w 10000"/>
                <a:gd name="connsiteY92" fmla="*/ 5127 h 11849"/>
                <a:gd name="connsiteX93" fmla="*/ 5581 w 10000"/>
                <a:gd name="connsiteY93" fmla="*/ 5627 h 11849"/>
                <a:gd name="connsiteX94" fmla="*/ 5552 w 10000"/>
                <a:gd name="connsiteY94" fmla="*/ 6238 h 11849"/>
                <a:gd name="connsiteX95" fmla="*/ 5552 w 10000"/>
                <a:gd name="connsiteY95" fmla="*/ 6960 h 11849"/>
                <a:gd name="connsiteX96" fmla="*/ 5467 w 10000"/>
                <a:gd name="connsiteY96" fmla="*/ 7627 h 11849"/>
                <a:gd name="connsiteX97" fmla="*/ 5467 w 10000"/>
                <a:gd name="connsiteY97" fmla="*/ 8015 h 11849"/>
                <a:gd name="connsiteX98" fmla="*/ 5439 w 10000"/>
                <a:gd name="connsiteY98" fmla="*/ 8181 h 11849"/>
                <a:gd name="connsiteX99" fmla="*/ 5439 w 10000"/>
                <a:gd name="connsiteY99" fmla="*/ 8239 h 11849"/>
                <a:gd name="connsiteX100" fmla="*/ 5439 w 10000"/>
                <a:gd name="connsiteY100" fmla="*/ 8349 h 11849"/>
                <a:gd name="connsiteX101" fmla="*/ 5382 w 10000"/>
                <a:gd name="connsiteY101" fmla="*/ 8571 h 11849"/>
                <a:gd name="connsiteX102" fmla="*/ 5297 w 10000"/>
                <a:gd name="connsiteY102" fmla="*/ 8737 h 11849"/>
                <a:gd name="connsiteX103" fmla="*/ 5269 w 10000"/>
                <a:gd name="connsiteY103" fmla="*/ 8903 h 11849"/>
                <a:gd name="connsiteX104" fmla="*/ 5127 w 10000"/>
                <a:gd name="connsiteY104" fmla="*/ 9071 h 11849"/>
                <a:gd name="connsiteX105" fmla="*/ 5354 w 10000"/>
                <a:gd name="connsiteY105" fmla="*/ 10182 h 11849"/>
                <a:gd name="connsiteX106" fmla="*/ 6374 w 10000"/>
                <a:gd name="connsiteY106" fmla="*/ 10683 h 11849"/>
                <a:gd name="connsiteX107" fmla="*/ 6374 w 10000"/>
                <a:gd name="connsiteY107" fmla="*/ 10739 h 11849"/>
                <a:gd name="connsiteX108" fmla="*/ 6402 w 10000"/>
                <a:gd name="connsiteY108" fmla="*/ 10794 h 11849"/>
                <a:gd name="connsiteX109" fmla="*/ 6459 w 10000"/>
                <a:gd name="connsiteY109" fmla="*/ 10906 h 11849"/>
                <a:gd name="connsiteX110" fmla="*/ 6487 w 10000"/>
                <a:gd name="connsiteY110" fmla="*/ 11071 h 11849"/>
                <a:gd name="connsiteX111" fmla="*/ 6544 w 10000"/>
                <a:gd name="connsiteY111" fmla="*/ 11295 h 11849"/>
                <a:gd name="connsiteX112" fmla="*/ 6544 w 10000"/>
                <a:gd name="connsiteY112" fmla="*/ 11517 h 11849"/>
                <a:gd name="connsiteX113" fmla="*/ 6544 w 10000"/>
                <a:gd name="connsiteY113" fmla="*/ 11792 h 11849"/>
                <a:gd name="connsiteX114" fmla="*/ 6686 w 10000"/>
                <a:gd name="connsiteY114" fmla="*/ 11792 h 11849"/>
                <a:gd name="connsiteX115" fmla="*/ 6686 w 10000"/>
                <a:gd name="connsiteY115" fmla="*/ 11071 h 11849"/>
                <a:gd name="connsiteX116" fmla="*/ 6686 w 10000"/>
                <a:gd name="connsiteY116" fmla="*/ 10794 h 11849"/>
                <a:gd name="connsiteX117" fmla="*/ 6657 w 10000"/>
                <a:gd name="connsiteY117" fmla="*/ 10683 h 11849"/>
                <a:gd name="connsiteX118" fmla="*/ 6601 w 10000"/>
                <a:gd name="connsiteY118" fmla="*/ 10516 h 11849"/>
                <a:gd name="connsiteX119" fmla="*/ 6572 w 10000"/>
                <a:gd name="connsiteY119" fmla="*/ 10404 h 11849"/>
                <a:gd name="connsiteX120" fmla="*/ 6544 w 10000"/>
                <a:gd name="connsiteY120" fmla="*/ 10404 h 11849"/>
                <a:gd name="connsiteX121" fmla="*/ 5864 w 10000"/>
                <a:gd name="connsiteY121" fmla="*/ 10072 h 11849"/>
                <a:gd name="connsiteX122" fmla="*/ 6317 w 10000"/>
                <a:gd name="connsiteY122" fmla="*/ 9849 h 11849"/>
                <a:gd name="connsiteX123" fmla="*/ 6544 w 10000"/>
                <a:gd name="connsiteY123" fmla="*/ 8903 h 11849"/>
                <a:gd name="connsiteX124" fmla="*/ 6459 w 10000"/>
                <a:gd name="connsiteY124" fmla="*/ 8792 h 11849"/>
                <a:gd name="connsiteX125" fmla="*/ 6374 w 10000"/>
                <a:gd name="connsiteY125" fmla="*/ 8682 h 11849"/>
                <a:gd name="connsiteX126" fmla="*/ 6317 w 10000"/>
                <a:gd name="connsiteY126" fmla="*/ 8516 h 11849"/>
                <a:gd name="connsiteX127" fmla="*/ 6289 w 10000"/>
                <a:gd name="connsiteY127" fmla="*/ 8349 h 11849"/>
                <a:gd name="connsiteX128" fmla="*/ 6289 w 10000"/>
                <a:gd name="connsiteY128" fmla="*/ 8181 h 11849"/>
                <a:gd name="connsiteX129" fmla="*/ 6289 w 10000"/>
                <a:gd name="connsiteY129" fmla="*/ 8181 h 11849"/>
                <a:gd name="connsiteX130" fmla="*/ 6232 w 10000"/>
                <a:gd name="connsiteY130" fmla="*/ 7959 h 11849"/>
                <a:gd name="connsiteX131" fmla="*/ 6204 w 10000"/>
                <a:gd name="connsiteY131" fmla="*/ 7462 h 11849"/>
                <a:gd name="connsiteX132" fmla="*/ 6176 w 10000"/>
                <a:gd name="connsiteY132" fmla="*/ 6738 h 11849"/>
                <a:gd name="connsiteX133" fmla="*/ 6176 w 10000"/>
                <a:gd name="connsiteY133" fmla="*/ 6016 h 11849"/>
                <a:gd name="connsiteX134" fmla="*/ 6232 w 10000"/>
                <a:gd name="connsiteY134" fmla="*/ 5514 h 11849"/>
                <a:gd name="connsiteX135" fmla="*/ 6402 w 10000"/>
                <a:gd name="connsiteY135" fmla="*/ 5292 h 11849"/>
                <a:gd name="connsiteX136" fmla="*/ 6601 w 10000"/>
                <a:gd name="connsiteY136" fmla="*/ 5127 h 11849"/>
                <a:gd name="connsiteX137" fmla="*/ 6771 w 10000"/>
                <a:gd name="connsiteY137" fmla="*/ 5071 h 11849"/>
                <a:gd name="connsiteX138" fmla="*/ 6856 w 10000"/>
                <a:gd name="connsiteY138" fmla="*/ 5071 h 11849"/>
                <a:gd name="connsiteX139" fmla="*/ 6856 w 10000"/>
                <a:gd name="connsiteY139" fmla="*/ 5071 h 11849"/>
                <a:gd name="connsiteX140" fmla="*/ 6941 w 10000"/>
                <a:gd name="connsiteY140" fmla="*/ 5071 h 11849"/>
                <a:gd name="connsiteX141" fmla="*/ 7110 w 10000"/>
                <a:gd name="connsiteY141" fmla="*/ 5127 h 11849"/>
                <a:gd name="connsiteX142" fmla="*/ 7337 w 10000"/>
                <a:gd name="connsiteY142" fmla="*/ 5292 h 11849"/>
                <a:gd name="connsiteX143" fmla="*/ 7507 w 10000"/>
                <a:gd name="connsiteY143" fmla="*/ 5514 h 11849"/>
                <a:gd name="connsiteX144" fmla="*/ 7592 w 10000"/>
                <a:gd name="connsiteY144" fmla="*/ 6016 h 11849"/>
                <a:gd name="connsiteX145" fmla="*/ 7564 w 10000"/>
                <a:gd name="connsiteY145" fmla="*/ 6738 h 11849"/>
                <a:gd name="connsiteX146" fmla="*/ 7507 w 10000"/>
                <a:gd name="connsiteY146" fmla="*/ 7462 h 11849"/>
                <a:gd name="connsiteX147" fmla="*/ 7479 w 10000"/>
                <a:gd name="connsiteY147" fmla="*/ 7959 h 11849"/>
                <a:gd name="connsiteX148" fmla="*/ 7479 w 10000"/>
                <a:gd name="connsiteY148" fmla="*/ 8181 h 11849"/>
                <a:gd name="connsiteX149" fmla="*/ 7479 w 10000"/>
                <a:gd name="connsiteY149" fmla="*/ 8181 h 11849"/>
                <a:gd name="connsiteX150" fmla="*/ 7422 w 10000"/>
                <a:gd name="connsiteY150" fmla="*/ 8349 h 11849"/>
                <a:gd name="connsiteX151" fmla="*/ 7394 w 10000"/>
                <a:gd name="connsiteY151" fmla="*/ 8516 h 11849"/>
                <a:gd name="connsiteX152" fmla="*/ 7337 w 10000"/>
                <a:gd name="connsiteY152" fmla="*/ 8682 h 11849"/>
                <a:gd name="connsiteX153" fmla="*/ 7309 w 10000"/>
                <a:gd name="connsiteY153" fmla="*/ 8792 h 11849"/>
                <a:gd name="connsiteX154" fmla="*/ 7224 w 10000"/>
                <a:gd name="connsiteY154" fmla="*/ 8903 h 11849"/>
                <a:gd name="connsiteX155" fmla="*/ 7394 w 10000"/>
                <a:gd name="connsiteY155" fmla="*/ 9849 h 11849"/>
                <a:gd name="connsiteX156" fmla="*/ 8244 w 10000"/>
                <a:gd name="connsiteY156" fmla="*/ 10237 h 11849"/>
                <a:gd name="connsiteX157" fmla="*/ 8244 w 10000"/>
                <a:gd name="connsiteY157" fmla="*/ 10237 h 11849"/>
                <a:gd name="connsiteX158" fmla="*/ 8300 w 10000"/>
                <a:gd name="connsiteY158" fmla="*/ 10348 h 11849"/>
                <a:gd name="connsiteX159" fmla="*/ 8329 w 10000"/>
                <a:gd name="connsiteY159" fmla="*/ 10404 h 11849"/>
                <a:gd name="connsiteX160" fmla="*/ 8329 w 10000"/>
                <a:gd name="connsiteY160" fmla="*/ 10569 h 11849"/>
                <a:gd name="connsiteX161" fmla="*/ 8357 w 10000"/>
                <a:gd name="connsiteY161" fmla="*/ 10739 h 11849"/>
                <a:gd name="connsiteX162" fmla="*/ 8357 w 10000"/>
                <a:gd name="connsiteY162" fmla="*/ 11459 h 11849"/>
                <a:gd name="connsiteX163" fmla="*/ 9037 w 10000"/>
                <a:gd name="connsiteY163" fmla="*/ 10739 h 11849"/>
                <a:gd name="connsiteX164" fmla="*/ 9547 w 10000"/>
                <a:gd name="connsiteY164" fmla="*/ 9683 h 11849"/>
                <a:gd name="connsiteX165" fmla="*/ 9887 w 10000"/>
                <a:gd name="connsiteY165" fmla="*/ 8349 h 11849"/>
                <a:gd name="connsiteX166" fmla="*/ 10000 w 10000"/>
                <a:gd name="connsiteY166" fmla="*/ 6792 h 11849"/>
                <a:gd name="connsiteX167" fmla="*/ 9915 w 10000"/>
                <a:gd name="connsiteY167" fmla="*/ 5459 h 11849"/>
                <a:gd name="connsiteX168" fmla="*/ 9688 w 10000"/>
                <a:gd name="connsiteY168" fmla="*/ 4236 h 11849"/>
                <a:gd name="connsiteX169" fmla="*/ 9263 w 10000"/>
                <a:gd name="connsiteY169" fmla="*/ 3293 h 11849"/>
                <a:gd name="connsiteX170" fmla="*/ 8782 w 10000"/>
                <a:gd name="connsiteY170" fmla="*/ 2459 h 11849"/>
                <a:gd name="connsiteX171" fmla="*/ 8159 w 10000"/>
                <a:gd name="connsiteY171" fmla="*/ 2015 h 11849"/>
                <a:gd name="connsiteX172" fmla="*/ 7479 w 10000"/>
                <a:gd name="connsiteY172" fmla="*/ 1849 h 11849"/>
                <a:gd name="connsiteX0" fmla="*/ 7479 w 10000"/>
                <a:gd name="connsiteY0" fmla="*/ 3456 h 13456"/>
                <a:gd name="connsiteX1" fmla="*/ 7025 w 10000"/>
                <a:gd name="connsiteY1" fmla="*/ 3456 h 13456"/>
                <a:gd name="connsiteX2" fmla="*/ 6601 w 10000"/>
                <a:gd name="connsiteY2" fmla="*/ 3677 h 13456"/>
                <a:gd name="connsiteX3" fmla="*/ 2068 w 10000"/>
                <a:gd name="connsiteY3" fmla="*/ 4345 h 13456"/>
                <a:gd name="connsiteX4" fmla="*/ 1416 w 10000"/>
                <a:gd name="connsiteY4" fmla="*/ 4677 h 13456"/>
                <a:gd name="connsiteX5" fmla="*/ 850 w 10000"/>
                <a:gd name="connsiteY5" fmla="*/ 5400 h 13456"/>
                <a:gd name="connsiteX6" fmla="*/ 397 w 10000"/>
                <a:gd name="connsiteY6" fmla="*/ 6344 h 13456"/>
                <a:gd name="connsiteX7" fmla="*/ 113 w 10000"/>
                <a:gd name="connsiteY7" fmla="*/ 7511 h 13456"/>
                <a:gd name="connsiteX8" fmla="*/ 0 w 10000"/>
                <a:gd name="connsiteY8" fmla="*/ 8899 h 13456"/>
                <a:gd name="connsiteX9" fmla="*/ 85 w 10000"/>
                <a:gd name="connsiteY9" fmla="*/ 10011 h 13456"/>
                <a:gd name="connsiteX10" fmla="*/ 283 w 10000"/>
                <a:gd name="connsiteY10" fmla="*/ 11121 h 13456"/>
                <a:gd name="connsiteX11" fmla="*/ 652 w 10000"/>
                <a:gd name="connsiteY11" fmla="*/ 12011 h 13456"/>
                <a:gd name="connsiteX12" fmla="*/ 1048 w 10000"/>
                <a:gd name="connsiteY12" fmla="*/ 12734 h 13456"/>
                <a:gd name="connsiteX13" fmla="*/ 1048 w 10000"/>
                <a:gd name="connsiteY13" fmla="*/ 12346 h 13456"/>
                <a:gd name="connsiteX14" fmla="*/ 1105 w 10000"/>
                <a:gd name="connsiteY14" fmla="*/ 12176 h 13456"/>
                <a:gd name="connsiteX15" fmla="*/ 1105 w 10000"/>
                <a:gd name="connsiteY15" fmla="*/ 12011 h 13456"/>
                <a:gd name="connsiteX16" fmla="*/ 1133 w 10000"/>
                <a:gd name="connsiteY16" fmla="*/ 11955 h 13456"/>
                <a:gd name="connsiteX17" fmla="*/ 1190 w 10000"/>
                <a:gd name="connsiteY17" fmla="*/ 11844 h 13456"/>
                <a:gd name="connsiteX18" fmla="*/ 1190 w 10000"/>
                <a:gd name="connsiteY18" fmla="*/ 11844 h 13456"/>
                <a:gd name="connsiteX19" fmla="*/ 2040 w 10000"/>
                <a:gd name="connsiteY19" fmla="*/ 11456 h 13456"/>
                <a:gd name="connsiteX20" fmla="*/ 2210 w 10000"/>
                <a:gd name="connsiteY20" fmla="*/ 10510 h 13456"/>
                <a:gd name="connsiteX21" fmla="*/ 2125 w 10000"/>
                <a:gd name="connsiteY21" fmla="*/ 10399 h 13456"/>
                <a:gd name="connsiteX22" fmla="*/ 2068 w 10000"/>
                <a:gd name="connsiteY22" fmla="*/ 10289 h 13456"/>
                <a:gd name="connsiteX23" fmla="*/ 2040 w 10000"/>
                <a:gd name="connsiteY23" fmla="*/ 10123 h 13456"/>
                <a:gd name="connsiteX24" fmla="*/ 1983 w 10000"/>
                <a:gd name="connsiteY24" fmla="*/ 9956 h 13456"/>
                <a:gd name="connsiteX25" fmla="*/ 1955 w 10000"/>
                <a:gd name="connsiteY25" fmla="*/ 9846 h 13456"/>
                <a:gd name="connsiteX26" fmla="*/ 1955 w 10000"/>
                <a:gd name="connsiteY26" fmla="*/ 9788 h 13456"/>
                <a:gd name="connsiteX27" fmla="*/ 1955 w 10000"/>
                <a:gd name="connsiteY27" fmla="*/ 9566 h 13456"/>
                <a:gd name="connsiteX28" fmla="*/ 1926 w 10000"/>
                <a:gd name="connsiteY28" fmla="*/ 9069 h 13456"/>
                <a:gd name="connsiteX29" fmla="*/ 1870 w 10000"/>
                <a:gd name="connsiteY29" fmla="*/ 8345 h 13456"/>
                <a:gd name="connsiteX30" fmla="*/ 1841 w 10000"/>
                <a:gd name="connsiteY30" fmla="*/ 7623 h 13456"/>
                <a:gd name="connsiteX31" fmla="*/ 1926 w 10000"/>
                <a:gd name="connsiteY31" fmla="*/ 7121 h 13456"/>
                <a:gd name="connsiteX32" fmla="*/ 2125 w 10000"/>
                <a:gd name="connsiteY32" fmla="*/ 6899 h 13456"/>
                <a:gd name="connsiteX33" fmla="*/ 2323 w 10000"/>
                <a:gd name="connsiteY33" fmla="*/ 6734 h 13456"/>
                <a:gd name="connsiteX34" fmla="*/ 2493 w 10000"/>
                <a:gd name="connsiteY34" fmla="*/ 6678 h 13456"/>
                <a:gd name="connsiteX35" fmla="*/ 2578 w 10000"/>
                <a:gd name="connsiteY35" fmla="*/ 6678 h 13456"/>
                <a:gd name="connsiteX36" fmla="*/ 2578 w 10000"/>
                <a:gd name="connsiteY36" fmla="*/ 6678 h 13456"/>
                <a:gd name="connsiteX37" fmla="*/ 2635 w 10000"/>
                <a:gd name="connsiteY37" fmla="*/ 6678 h 13456"/>
                <a:gd name="connsiteX38" fmla="*/ 2805 w 10000"/>
                <a:gd name="connsiteY38" fmla="*/ 6734 h 13456"/>
                <a:gd name="connsiteX39" fmla="*/ 3003 w 10000"/>
                <a:gd name="connsiteY39" fmla="*/ 6899 h 13456"/>
                <a:gd name="connsiteX40" fmla="*/ 3173 w 10000"/>
                <a:gd name="connsiteY40" fmla="*/ 7121 h 13456"/>
                <a:gd name="connsiteX41" fmla="*/ 3258 w 10000"/>
                <a:gd name="connsiteY41" fmla="*/ 7623 h 13456"/>
                <a:gd name="connsiteX42" fmla="*/ 3258 w 10000"/>
                <a:gd name="connsiteY42" fmla="*/ 8345 h 13456"/>
                <a:gd name="connsiteX43" fmla="*/ 3229 w 10000"/>
                <a:gd name="connsiteY43" fmla="*/ 9069 h 13456"/>
                <a:gd name="connsiteX44" fmla="*/ 3173 w 10000"/>
                <a:gd name="connsiteY44" fmla="*/ 9566 h 13456"/>
                <a:gd name="connsiteX45" fmla="*/ 3144 w 10000"/>
                <a:gd name="connsiteY45" fmla="*/ 9788 h 13456"/>
                <a:gd name="connsiteX46" fmla="*/ 3144 w 10000"/>
                <a:gd name="connsiteY46" fmla="*/ 9846 h 13456"/>
                <a:gd name="connsiteX47" fmla="*/ 3144 w 10000"/>
                <a:gd name="connsiteY47" fmla="*/ 9956 h 13456"/>
                <a:gd name="connsiteX48" fmla="*/ 3088 w 10000"/>
                <a:gd name="connsiteY48" fmla="*/ 10123 h 13456"/>
                <a:gd name="connsiteX49" fmla="*/ 3059 w 10000"/>
                <a:gd name="connsiteY49" fmla="*/ 10289 h 13456"/>
                <a:gd name="connsiteX50" fmla="*/ 2975 w 10000"/>
                <a:gd name="connsiteY50" fmla="*/ 10399 h 13456"/>
                <a:gd name="connsiteX51" fmla="*/ 2946 w 10000"/>
                <a:gd name="connsiteY51" fmla="*/ 10510 h 13456"/>
                <a:gd name="connsiteX52" fmla="*/ 3088 w 10000"/>
                <a:gd name="connsiteY52" fmla="*/ 11456 h 13456"/>
                <a:gd name="connsiteX53" fmla="*/ 3541 w 10000"/>
                <a:gd name="connsiteY53" fmla="*/ 11679 h 13456"/>
                <a:gd name="connsiteX54" fmla="*/ 2890 w 10000"/>
                <a:gd name="connsiteY54" fmla="*/ 12011 h 13456"/>
                <a:gd name="connsiteX55" fmla="*/ 2861 w 10000"/>
                <a:gd name="connsiteY55" fmla="*/ 12011 h 13456"/>
                <a:gd name="connsiteX56" fmla="*/ 2805 w 10000"/>
                <a:gd name="connsiteY56" fmla="*/ 12123 h 13456"/>
                <a:gd name="connsiteX57" fmla="*/ 2776 w 10000"/>
                <a:gd name="connsiteY57" fmla="*/ 12290 h 13456"/>
                <a:gd name="connsiteX58" fmla="*/ 2720 w 10000"/>
                <a:gd name="connsiteY58" fmla="*/ 12401 h 13456"/>
                <a:gd name="connsiteX59" fmla="*/ 2720 w 10000"/>
                <a:gd name="connsiteY59" fmla="*/ 12678 h 13456"/>
                <a:gd name="connsiteX60" fmla="*/ 2720 w 10000"/>
                <a:gd name="connsiteY60" fmla="*/ 13456 h 13456"/>
                <a:gd name="connsiteX61" fmla="*/ 2946 w 10000"/>
                <a:gd name="connsiteY61" fmla="*/ 13456 h 13456"/>
                <a:gd name="connsiteX62" fmla="*/ 2946 w 10000"/>
                <a:gd name="connsiteY62" fmla="*/ 12902 h 13456"/>
                <a:gd name="connsiteX63" fmla="*/ 2946 w 10000"/>
                <a:gd name="connsiteY63" fmla="*/ 12678 h 13456"/>
                <a:gd name="connsiteX64" fmla="*/ 2975 w 10000"/>
                <a:gd name="connsiteY64" fmla="*/ 12513 h 13456"/>
                <a:gd name="connsiteX65" fmla="*/ 3003 w 10000"/>
                <a:gd name="connsiteY65" fmla="*/ 12401 h 13456"/>
                <a:gd name="connsiteX66" fmla="*/ 3059 w 10000"/>
                <a:gd name="connsiteY66" fmla="*/ 12346 h 13456"/>
                <a:gd name="connsiteX67" fmla="*/ 3059 w 10000"/>
                <a:gd name="connsiteY67" fmla="*/ 12290 h 13456"/>
                <a:gd name="connsiteX68" fmla="*/ 4079 w 10000"/>
                <a:gd name="connsiteY68" fmla="*/ 11789 h 13456"/>
                <a:gd name="connsiteX69" fmla="*/ 4278 w 10000"/>
                <a:gd name="connsiteY69" fmla="*/ 10678 h 13456"/>
                <a:gd name="connsiteX70" fmla="*/ 4193 w 10000"/>
                <a:gd name="connsiteY70" fmla="*/ 10510 h 13456"/>
                <a:gd name="connsiteX71" fmla="*/ 4108 w 10000"/>
                <a:gd name="connsiteY71" fmla="*/ 10344 h 13456"/>
                <a:gd name="connsiteX72" fmla="*/ 4079 w 10000"/>
                <a:gd name="connsiteY72" fmla="*/ 10178 h 13456"/>
                <a:gd name="connsiteX73" fmla="*/ 4051 w 10000"/>
                <a:gd name="connsiteY73" fmla="*/ 9956 h 13456"/>
                <a:gd name="connsiteX74" fmla="*/ 3994 w 10000"/>
                <a:gd name="connsiteY74" fmla="*/ 9846 h 13456"/>
                <a:gd name="connsiteX75" fmla="*/ 3994 w 10000"/>
                <a:gd name="connsiteY75" fmla="*/ 9788 h 13456"/>
                <a:gd name="connsiteX76" fmla="*/ 3994 w 10000"/>
                <a:gd name="connsiteY76" fmla="*/ 9622 h 13456"/>
                <a:gd name="connsiteX77" fmla="*/ 3966 w 10000"/>
                <a:gd name="connsiteY77" fmla="*/ 9234 h 13456"/>
                <a:gd name="connsiteX78" fmla="*/ 3909 w 10000"/>
                <a:gd name="connsiteY78" fmla="*/ 8567 h 13456"/>
                <a:gd name="connsiteX79" fmla="*/ 3881 w 10000"/>
                <a:gd name="connsiteY79" fmla="*/ 7845 h 13456"/>
                <a:gd name="connsiteX80" fmla="*/ 3881 w 10000"/>
                <a:gd name="connsiteY80" fmla="*/ 7234 h 13456"/>
                <a:gd name="connsiteX81" fmla="*/ 3909 w 10000"/>
                <a:gd name="connsiteY81" fmla="*/ 6734 h 13456"/>
                <a:gd name="connsiteX82" fmla="*/ 4079 w 10000"/>
                <a:gd name="connsiteY82" fmla="*/ 6344 h 13456"/>
                <a:gd name="connsiteX83" fmla="*/ 4278 w 10000"/>
                <a:gd name="connsiteY83" fmla="*/ 6177 h 13456"/>
                <a:gd name="connsiteX84" fmla="*/ 4476 w 10000"/>
                <a:gd name="connsiteY84" fmla="*/ 6012 h 13456"/>
                <a:gd name="connsiteX85" fmla="*/ 4646 w 10000"/>
                <a:gd name="connsiteY85" fmla="*/ 6012 h 13456"/>
                <a:gd name="connsiteX86" fmla="*/ 4731 w 10000"/>
                <a:gd name="connsiteY86" fmla="*/ 6012 h 13456"/>
                <a:gd name="connsiteX87" fmla="*/ 4731 w 10000"/>
                <a:gd name="connsiteY87" fmla="*/ 6012 h 13456"/>
                <a:gd name="connsiteX88" fmla="*/ 4788 w 10000"/>
                <a:gd name="connsiteY88" fmla="*/ 6012 h 13456"/>
                <a:gd name="connsiteX89" fmla="*/ 4929 w 10000"/>
                <a:gd name="connsiteY89" fmla="*/ 6012 h 13456"/>
                <a:gd name="connsiteX90" fmla="*/ 5127 w 10000"/>
                <a:gd name="connsiteY90" fmla="*/ 6177 h 13456"/>
                <a:gd name="connsiteX91" fmla="*/ 5354 w 10000"/>
                <a:gd name="connsiteY91" fmla="*/ 6344 h 13456"/>
                <a:gd name="connsiteX92" fmla="*/ 5496 w 10000"/>
                <a:gd name="connsiteY92" fmla="*/ 6734 h 13456"/>
                <a:gd name="connsiteX93" fmla="*/ 5581 w 10000"/>
                <a:gd name="connsiteY93" fmla="*/ 7234 h 13456"/>
                <a:gd name="connsiteX94" fmla="*/ 5552 w 10000"/>
                <a:gd name="connsiteY94" fmla="*/ 7845 h 13456"/>
                <a:gd name="connsiteX95" fmla="*/ 5552 w 10000"/>
                <a:gd name="connsiteY95" fmla="*/ 8567 h 13456"/>
                <a:gd name="connsiteX96" fmla="*/ 5467 w 10000"/>
                <a:gd name="connsiteY96" fmla="*/ 9234 h 13456"/>
                <a:gd name="connsiteX97" fmla="*/ 5467 w 10000"/>
                <a:gd name="connsiteY97" fmla="*/ 9622 h 13456"/>
                <a:gd name="connsiteX98" fmla="*/ 5439 w 10000"/>
                <a:gd name="connsiteY98" fmla="*/ 9788 h 13456"/>
                <a:gd name="connsiteX99" fmla="*/ 5439 w 10000"/>
                <a:gd name="connsiteY99" fmla="*/ 9846 h 13456"/>
                <a:gd name="connsiteX100" fmla="*/ 5439 w 10000"/>
                <a:gd name="connsiteY100" fmla="*/ 9956 h 13456"/>
                <a:gd name="connsiteX101" fmla="*/ 5382 w 10000"/>
                <a:gd name="connsiteY101" fmla="*/ 10178 h 13456"/>
                <a:gd name="connsiteX102" fmla="*/ 5297 w 10000"/>
                <a:gd name="connsiteY102" fmla="*/ 10344 h 13456"/>
                <a:gd name="connsiteX103" fmla="*/ 5269 w 10000"/>
                <a:gd name="connsiteY103" fmla="*/ 10510 h 13456"/>
                <a:gd name="connsiteX104" fmla="*/ 5127 w 10000"/>
                <a:gd name="connsiteY104" fmla="*/ 10678 h 13456"/>
                <a:gd name="connsiteX105" fmla="*/ 5354 w 10000"/>
                <a:gd name="connsiteY105" fmla="*/ 11789 h 13456"/>
                <a:gd name="connsiteX106" fmla="*/ 6374 w 10000"/>
                <a:gd name="connsiteY106" fmla="*/ 12290 h 13456"/>
                <a:gd name="connsiteX107" fmla="*/ 6374 w 10000"/>
                <a:gd name="connsiteY107" fmla="*/ 12346 h 13456"/>
                <a:gd name="connsiteX108" fmla="*/ 6402 w 10000"/>
                <a:gd name="connsiteY108" fmla="*/ 12401 h 13456"/>
                <a:gd name="connsiteX109" fmla="*/ 6459 w 10000"/>
                <a:gd name="connsiteY109" fmla="*/ 12513 h 13456"/>
                <a:gd name="connsiteX110" fmla="*/ 6487 w 10000"/>
                <a:gd name="connsiteY110" fmla="*/ 12678 h 13456"/>
                <a:gd name="connsiteX111" fmla="*/ 6544 w 10000"/>
                <a:gd name="connsiteY111" fmla="*/ 12902 h 13456"/>
                <a:gd name="connsiteX112" fmla="*/ 6544 w 10000"/>
                <a:gd name="connsiteY112" fmla="*/ 13124 h 13456"/>
                <a:gd name="connsiteX113" fmla="*/ 6544 w 10000"/>
                <a:gd name="connsiteY113" fmla="*/ 13399 h 13456"/>
                <a:gd name="connsiteX114" fmla="*/ 6686 w 10000"/>
                <a:gd name="connsiteY114" fmla="*/ 13399 h 13456"/>
                <a:gd name="connsiteX115" fmla="*/ 6686 w 10000"/>
                <a:gd name="connsiteY115" fmla="*/ 12678 h 13456"/>
                <a:gd name="connsiteX116" fmla="*/ 6686 w 10000"/>
                <a:gd name="connsiteY116" fmla="*/ 12401 h 13456"/>
                <a:gd name="connsiteX117" fmla="*/ 6657 w 10000"/>
                <a:gd name="connsiteY117" fmla="*/ 12290 h 13456"/>
                <a:gd name="connsiteX118" fmla="*/ 6601 w 10000"/>
                <a:gd name="connsiteY118" fmla="*/ 12123 h 13456"/>
                <a:gd name="connsiteX119" fmla="*/ 6572 w 10000"/>
                <a:gd name="connsiteY119" fmla="*/ 12011 h 13456"/>
                <a:gd name="connsiteX120" fmla="*/ 6544 w 10000"/>
                <a:gd name="connsiteY120" fmla="*/ 12011 h 13456"/>
                <a:gd name="connsiteX121" fmla="*/ 5864 w 10000"/>
                <a:gd name="connsiteY121" fmla="*/ 11679 h 13456"/>
                <a:gd name="connsiteX122" fmla="*/ 6317 w 10000"/>
                <a:gd name="connsiteY122" fmla="*/ 11456 h 13456"/>
                <a:gd name="connsiteX123" fmla="*/ 6544 w 10000"/>
                <a:gd name="connsiteY123" fmla="*/ 10510 h 13456"/>
                <a:gd name="connsiteX124" fmla="*/ 6459 w 10000"/>
                <a:gd name="connsiteY124" fmla="*/ 10399 h 13456"/>
                <a:gd name="connsiteX125" fmla="*/ 6374 w 10000"/>
                <a:gd name="connsiteY125" fmla="*/ 10289 h 13456"/>
                <a:gd name="connsiteX126" fmla="*/ 6317 w 10000"/>
                <a:gd name="connsiteY126" fmla="*/ 10123 h 13456"/>
                <a:gd name="connsiteX127" fmla="*/ 6289 w 10000"/>
                <a:gd name="connsiteY127" fmla="*/ 9956 h 13456"/>
                <a:gd name="connsiteX128" fmla="*/ 6289 w 10000"/>
                <a:gd name="connsiteY128" fmla="*/ 9788 h 13456"/>
                <a:gd name="connsiteX129" fmla="*/ 6289 w 10000"/>
                <a:gd name="connsiteY129" fmla="*/ 9788 h 13456"/>
                <a:gd name="connsiteX130" fmla="*/ 6232 w 10000"/>
                <a:gd name="connsiteY130" fmla="*/ 9566 h 13456"/>
                <a:gd name="connsiteX131" fmla="*/ 6204 w 10000"/>
                <a:gd name="connsiteY131" fmla="*/ 9069 h 13456"/>
                <a:gd name="connsiteX132" fmla="*/ 6176 w 10000"/>
                <a:gd name="connsiteY132" fmla="*/ 8345 h 13456"/>
                <a:gd name="connsiteX133" fmla="*/ 6176 w 10000"/>
                <a:gd name="connsiteY133" fmla="*/ 7623 h 13456"/>
                <a:gd name="connsiteX134" fmla="*/ 6232 w 10000"/>
                <a:gd name="connsiteY134" fmla="*/ 7121 h 13456"/>
                <a:gd name="connsiteX135" fmla="*/ 6402 w 10000"/>
                <a:gd name="connsiteY135" fmla="*/ 6899 h 13456"/>
                <a:gd name="connsiteX136" fmla="*/ 6601 w 10000"/>
                <a:gd name="connsiteY136" fmla="*/ 6734 h 13456"/>
                <a:gd name="connsiteX137" fmla="*/ 6771 w 10000"/>
                <a:gd name="connsiteY137" fmla="*/ 6678 h 13456"/>
                <a:gd name="connsiteX138" fmla="*/ 6856 w 10000"/>
                <a:gd name="connsiteY138" fmla="*/ 6678 h 13456"/>
                <a:gd name="connsiteX139" fmla="*/ 6856 w 10000"/>
                <a:gd name="connsiteY139" fmla="*/ 6678 h 13456"/>
                <a:gd name="connsiteX140" fmla="*/ 6941 w 10000"/>
                <a:gd name="connsiteY140" fmla="*/ 6678 h 13456"/>
                <a:gd name="connsiteX141" fmla="*/ 7110 w 10000"/>
                <a:gd name="connsiteY141" fmla="*/ 6734 h 13456"/>
                <a:gd name="connsiteX142" fmla="*/ 7337 w 10000"/>
                <a:gd name="connsiteY142" fmla="*/ 6899 h 13456"/>
                <a:gd name="connsiteX143" fmla="*/ 7507 w 10000"/>
                <a:gd name="connsiteY143" fmla="*/ 7121 h 13456"/>
                <a:gd name="connsiteX144" fmla="*/ 7592 w 10000"/>
                <a:gd name="connsiteY144" fmla="*/ 7623 h 13456"/>
                <a:gd name="connsiteX145" fmla="*/ 7564 w 10000"/>
                <a:gd name="connsiteY145" fmla="*/ 8345 h 13456"/>
                <a:gd name="connsiteX146" fmla="*/ 7507 w 10000"/>
                <a:gd name="connsiteY146" fmla="*/ 9069 h 13456"/>
                <a:gd name="connsiteX147" fmla="*/ 7479 w 10000"/>
                <a:gd name="connsiteY147" fmla="*/ 9566 h 13456"/>
                <a:gd name="connsiteX148" fmla="*/ 7479 w 10000"/>
                <a:gd name="connsiteY148" fmla="*/ 9788 h 13456"/>
                <a:gd name="connsiteX149" fmla="*/ 7479 w 10000"/>
                <a:gd name="connsiteY149" fmla="*/ 9788 h 13456"/>
                <a:gd name="connsiteX150" fmla="*/ 7422 w 10000"/>
                <a:gd name="connsiteY150" fmla="*/ 9956 h 13456"/>
                <a:gd name="connsiteX151" fmla="*/ 7394 w 10000"/>
                <a:gd name="connsiteY151" fmla="*/ 10123 h 13456"/>
                <a:gd name="connsiteX152" fmla="*/ 7337 w 10000"/>
                <a:gd name="connsiteY152" fmla="*/ 10289 h 13456"/>
                <a:gd name="connsiteX153" fmla="*/ 7309 w 10000"/>
                <a:gd name="connsiteY153" fmla="*/ 10399 h 13456"/>
                <a:gd name="connsiteX154" fmla="*/ 7224 w 10000"/>
                <a:gd name="connsiteY154" fmla="*/ 10510 h 13456"/>
                <a:gd name="connsiteX155" fmla="*/ 7394 w 10000"/>
                <a:gd name="connsiteY155" fmla="*/ 11456 h 13456"/>
                <a:gd name="connsiteX156" fmla="*/ 8244 w 10000"/>
                <a:gd name="connsiteY156" fmla="*/ 11844 h 13456"/>
                <a:gd name="connsiteX157" fmla="*/ 8244 w 10000"/>
                <a:gd name="connsiteY157" fmla="*/ 11844 h 13456"/>
                <a:gd name="connsiteX158" fmla="*/ 8300 w 10000"/>
                <a:gd name="connsiteY158" fmla="*/ 11955 h 13456"/>
                <a:gd name="connsiteX159" fmla="*/ 8329 w 10000"/>
                <a:gd name="connsiteY159" fmla="*/ 12011 h 13456"/>
                <a:gd name="connsiteX160" fmla="*/ 8329 w 10000"/>
                <a:gd name="connsiteY160" fmla="*/ 12176 h 13456"/>
                <a:gd name="connsiteX161" fmla="*/ 8357 w 10000"/>
                <a:gd name="connsiteY161" fmla="*/ 12346 h 13456"/>
                <a:gd name="connsiteX162" fmla="*/ 8357 w 10000"/>
                <a:gd name="connsiteY162" fmla="*/ 13066 h 13456"/>
                <a:gd name="connsiteX163" fmla="*/ 9037 w 10000"/>
                <a:gd name="connsiteY163" fmla="*/ 12346 h 13456"/>
                <a:gd name="connsiteX164" fmla="*/ 9547 w 10000"/>
                <a:gd name="connsiteY164" fmla="*/ 11290 h 13456"/>
                <a:gd name="connsiteX165" fmla="*/ 9887 w 10000"/>
                <a:gd name="connsiteY165" fmla="*/ 9956 h 13456"/>
                <a:gd name="connsiteX166" fmla="*/ 10000 w 10000"/>
                <a:gd name="connsiteY166" fmla="*/ 8399 h 13456"/>
                <a:gd name="connsiteX167" fmla="*/ 9915 w 10000"/>
                <a:gd name="connsiteY167" fmla="*/ 7066 h 13456"/>
                <a:gd name="connsiteX168" fmla="*/ 9688 w 10000"/>
                <a:gd name="connsiteY168" fmla="*/ 5843 h 13456"/>
                <a:gd name="connsiteX169" fmla="*/ 9263 w 10000"/>
                <a:gd name="connsiteY169" fmla="*/ 4900 h 13456"/>
                <a:gd name="connsiteX170" fmla="*/ 8782 w 10000"/>
                <a:gd name="connsiteY170" fmla="*/ 4066 h 13456"/>
                <a:gd name="connsiteX171" fmla="*/ 8159 w 10000"/>
                <a:gd name="connsiteY171" fmla="*/ 3622 h 13456"/>
                <a:gd name="connsiteX172" fmla="*/ 7479 w 10000"/>
                <a:gd name="connsiteY172" fmla="*/ 3456 h 13456"/>
                <a:gd name="connsiteX0" fmla="*/ 7479 w 10000"/>
                <a:gd name="connsiteY0" fmla="*/ 3188 h 13188"/>
                <a:gd name="connsiteX1" fmla="*/ 7025 w 10000"/>
                <a:gd name="connsiteY1" fmla="*/ 3188 h 13188"/>
                <a:gd name="connsiteX2" fmla="*/ 6601 w 10000"/>
                <a:gd name="connsiteY2" fmla="*/ 3409 h 13188"/>
                <a:gd name="connsiteX3" fmla="*/ 2068 w 10000"/>
                <a:gd name="connsiteY3" fmla="*/ 4077 h 13188"/>
                <a:gd name="connsiteX4" fmla="*/ 1416 w 10000"/>
                <a:gd name="connsiteY4" fmla="*/ 4409 h 13188"/>
                <a:gd name="connsiteX5" fmla="*/ 850 w 10000"/>
                <a:gd name="connsiteY5" fmla="*/ 5132 h 13188"/>
                <a:gd name="connsiteX6" fmla="*/ 397 w 10000"/>
                <a:gd name="connsiteY6" fmla="*/ 6076 h 13188"/>
                <a:gd name="connsiteX7" fmla="*/ 113 w 10000"/>
                <a:gd name="connsiteY7" fmla="*/ 7243 h 13188"/>
                <a:gd name="connsiteX8" fmla="*/ 0 w 10000"/>
                <a:gd name="connsiteY8" fmla="*/ 8631 h 13188"/>
                <a:gd name="connsiteX9" fmla="*/ 85 w 10000"/>
                <a:gd name="connsiteY9" fmla="*/ 9743 h 13188"/>
                <a:gd name="connsiteX10" fmla="*/ 283 w 10000"/>
                <a:gd name="connsiteY10" fmla="*/ 10853 h 13188"/>
                <a:gd name="connsiteX11" fmla="*/ 652 w 10000"/>
                <a:gd name="connsiteY11" fmla="*/ 11743 h 13188"/>
                <a:gd name="connsiteX12" fmla="*/ 1048 w 10000"/>
                <a:gd name="connsiteY12" fmla="*/ 12466 h 13188"/>
                <a:gd name="connsiteX13" fmla="*/ 1048 w 10000"/>
                <a:gd name="connsiteY13" fmla="*/ 12078 h 13188"/>
                <a:gd name="connsiteX14" fmla="*/ 1105 w 10000"/>
                <a:gd name="connsiteY14" fmla="*/ 11908 h 13188"/>
                <a:gd name="connsiteX15" fmla="*/ 1105 w 10000"/>
                <a:gd name="connsiteY15" fmla="*/ 11743 h 13188"/>
                <a:gd name="connsiteX16" fmla="*/ 1133 w 10000"/>
                <a:gd name="connsiteY16" fmla="*/ 11687 h 13188"/>
                <a:gd name="connsiteX17" fmla="*/ 1190 w 10000"/>
                <a:gd name="connsiteY17" fmla="*/ 11576 h 13188"/>
                <a:gd name="connsiteX18" fmla="*/ 1190 w 10000"/>
                <a:gd name="connsiteY18" fmla="*/ 11576 h 13188"/>
                <a:gd name="connsiteX19" fmla="*/ 2040 w 10000"/>
                <a:gd name="connsiteY19" fmla="*/ 11188 h 13188"/>
                <a:gd name="connsiteX20" fmla="*/ 2210 w 10000"/>
                <a:gd name="connsiteY20" fmla="*/ 10242 h 13188"/>
                <a:gd name="connsiteX21" fmla="*/ 2125 w 10000"/>
                <a:gd name="connsiteY21" fmla="*/ 10131 h 13188"/>
                <a:gd name="connsiteX22" fmla="*/ 2068 w 10000"/>
                <a:gd name="connsiteY22" fmla="*/ 10021 h 13188"/>
                <a:gd name="connsiteX23" fmla="*/ 2040 w 10000"/>
                <a:gd name="connsiteY23" fmla="*/ 9855 h 13188"/>
                <a:gd name="connsiteX24" fmla="*/ 1983 w 10000"/>
                <a:gd name="connsiteY24" fmla="*/ 9688 h 13188"/>
                <a:gd name="connsiteX25" fmla="*/ 1955 w 10000"/>
                <a:gd name="connsiteY25" fmla="*/ 9578 h 13188"/>
                <a:gd name="connsiteX26" fmla="*/ 1955 w 10000"/>
                <a:gd name="connsiteY26" fmla="*/ 9520 h 13188"/>
                <a:gd name="connsiteX27" fmla="*/ 1955 w 10000"/>
                <a:gd name="connsiteY27" fmla="*/ 9298 h 13188"/>
                <a:gd name="connsiteX28" fmla="*/ 1926 w 10000"/>
                <a:gd name="connsiteY28" fmla="*/ 8801 h 13188"/>
                <a:gd name="connsiteX29" fmla="*/ 1870 w 10000"/>
                <a:gd name="connsiteY29" fmla="*/ 8077 h 13188"/>
                <a:gd name="connsiteX30" fmla="*/ 1841 w 10000"/>
                <a:gd name="connsiteY30" fmla="*/ 7355 h 13188"/>
                <a:gd name="connsiteX31" fmla="*/ 1926 w 10000"/>
                <a:gd name="connsiteY31" fmla="*/ 6853 h 13188"/>
                <a:gd name="connsiteX32" fmla="*/ 2125 w 10000"/>
                <a:gd name="connsiteY32" fmla="*/ 6631 h 13188"/>
                <a:gd name="connsiteX33" fmla="*/ 2323 w 10000"/>
                <a:gd name="connsiteY33" fmla="*/ 6466 h 13188"/>
                <a:gd name="connsiteX34" fmla="*/ 2493 w 10000"/>
                <a:gd name="connsiteY34" fmla="*/ 6410 h 13188"/>
                <a:gd name="connsiteX35" fmla="*/ 2578 w 10000"/>
                <a:gd name="connsiteY35" fmla="*/ 6410 h 13188"/>
                <a:gd name="connsiteX36" fmla="*/ 2578 w 10000"/>
                <a:gd name="connsiteY36" fmla="*/ 6410 h 13188"/>
                <a:gd name="connsiteX37" fmla="*/ 2635 w 10000"/>
                <a:gd name="connsiteY37" fmla="*/ 6410 h 13188"/>
                <a:gd name="connsiteX38" fmla="*/ 2805 w 10000"/>
                <a:gd name="connsiteY38" fmla="*/ 6466 h 13188"/>
                <a:gd name="connsiteX39" fmla="*/ 3003 w 10000"/>
                <a:gd name="connsiteY39" fmla="*/ 6631 h 13188"/>
                <a:gd name="connsiteX40" fmla="*/ 3173 w 10000"/>
                <a:gd name="connsiteY40" fmla="*/ 6853 h 13188"/>
                <a:gd name="connsiteX41" fmla="*/ 3258 w 10000"/>
                <a:gd name="connsiteY41" fmla="*/ 7355 h 13188"/>
                <a:gd name="connsiteX42" fmla="*/ 3258 w 10000"/>
                <a:gd name="connsiteY42" fmla="*/ 8077 h 13188"/>
                <a:gd name="connsiteX43" fmla="*/ 3229 w 10000"/>
                <a:gd name="connsiteY43" fmla="*/ 8801 h 13188"/>
                <a:gd name="connsiteX44" fmla="*/ 3173 w 10000"/>
                <a:gd name="connsiteY44" fmla="*/ 9298 h 13188"/>
                <a:gd name="connsiteX45" fmla="*/ 3144 w 10000"/>
                <a:gd name="connsiteY45" fmla="*/ 9520 h 13188"/>
                <a:gd name="connsiteX46" fmla="*/ 3144 w 10000"/>
                <a:gd name="connsiteY46" fmla="*/ 9578 h 13188"/>
                <a:gd name="connsiteX47" fmla="*/ 3144 w 10000"/>
                <a:gd name="connsiteY47" fmla="*/ 9688 h 13188"/>
                <a:gd name="connsiteX48" fmla="*/ 3088 w 10000"/>
                <a:gd name="connsiteY48" fmla="*/ 9855 h 13188"/>
                <a:gd name="connsiteX49" fmla="*/ 3059 w 10000"/>
                <a:gd name="connsiteY49" fmla="*/ 10021 h 13188"/>
                <a:gd name="connsiteX50" fmla="*/ 2975 w 10000"/>
                <a:gd name="connsiteY50" fmla="*/ 10131 h 13188"/>
                <a:gd name="connsiteX51" fmla="*/ 2946 w 10000"/>
                <a:gd name="connsiteY51" fmla="*/ 10242 h 13188"/>
                <a:gd name="connsiteX52" fmla="*/ 3088 w 10000"/>
                <a:gd name="connsiteY52" fmla="*/ 11188 h 13188"/>
                <a:gd name="connsiteX53" fmla="*/ 3541 w 10000"/>
                <a:gd name="connsiteY53" fmla="*/ 11411 h 13188"/>
                <a:gd name="connsiteX54" fmla="*/ 2890 w 10000"/>
                <a:gd name="connsiteY54" fmla="*/ 11743 h 13188"/>
                <a:gd name="connsiteX55" fmla="*/ 2861 w 10000"/>
                <a:gd name="connsiteY55" fmla="*/ 11743 h 13188"/>
                <a:gd name="connsiteX56" fmla="*/ 2805 w 10000"/>
                <a:gd name="connsiteY56" fmla="*/ 11855 h 13188"/>
                <a:gd name="connsiteX57" fmla="*/ 2776 w 10000"/>
                <a:gd name="connsiteY57" fmla="*/ 12022 h 13188"/>
                <a:gd name="connsiteX58" fmla="*/ 2720 w 10000"/>
                <a:gd name="connsiteY58" fmla="*/ 12133 h 13188"/>
                <a:gd name="connsiteX59" fmla="*/ 2720 w 10000"/>
                <a:gd name="connsiteY59" fmla="*/ 12410 h 13188"/>
                <a:gd name="connsiteX60" fmla="*/ 2720 w 10000"/>
                <a:gd name="connsiteY60" fmla="*/ 13188 h 13188"/>
                <a:gd name="connsiteX61" fmla="*/ 2946 w 10000"/>
                <a:gd name="connsiteY61" fmla="*/ 13188 h 13188"/>
                <a:gd name="connsiteX62" fmla="*/ 2946 w 10000"/>
                <a:gd name="connsiteY62" fmla="*/ 12634 h 13188"/>
                <a:gd name="connsiteX63" fmla="*/ 2946 w 10000"/>
                <a:gd name="connsiteY63" fmla="*/ 12410 h 13188"/>
                <a:gd name="connsiteX64" fmla="*/ 2975 w 10000"/>
                <a:gd name="connsiteY64" fmla="*/ 12245 h 13188"/>
                <a:gd name="connsiteX65" fmla="*/ 3003 w 10000"/>
                <a:gd name="connsiteY65" fmla="*/ 12133 h 13188"/>
                <a:gd name="connsiteX66" fmla="*/ 3059 w 10000"/>
                <a:gd name="connsiteY66" fmla="*/ 12078 h 13188"/>
                <a:gd name="connsiteX67" fmla="*/ 3059 w 10000"/>
                <a:gd name="connsiteY67" fmla="*/ 12022 h 13188"/>
                <a:gd name="connsiteX68" fmla="*/ 4079 w 10000"/>
                <a:gd name="connsiteY68" fmla="*/ 11521 h 13188"/>
                <a:gd name="connsiteX69" fmla="*/ 4278 w 10000"/>
                <a:gd name="connsiteY69" fmla="*/ 10410 h 13188"/>
                <a:gd name="connsiteX70" fmla="*/ 4193 w 10000"/>
                <a:gd name="connsiteY70" fmla="*/ 10242 h 13188"/>
                <a:gd name="connsiteX71" fmla="*/ 4108 w 10000"/>
                <a:gd name="connsiteY71" fmla="*/ 10076 h 13188"/>
                <a:gd name="connsiteX72" fmla="*/ 4079 w 10000"/>
                <a:gd name="connsiteY72" fmla="*/ 9910 h 13188"/>
                <a:gd name="connsiteX73" fmla="*/ 4051 w 10000"/>
                <a:gd name="connsiteY73" fmla="*/ 9688 h 13188"/>
                <a:gd name="connsiteX74" fmla="*/ 3994 w 10000"/>
                <a:gd name="connsiteY74" fmla="*/ 9578 h 13188"/>
                <a:gd name="connsiteX75" fmla="*/ 3994 w 10000"/>
                <a:gd name="connsiteY75" fmla="*/ 9520 h 13188"/>
                <a:gd name="connsiteX76" fmla="*/ 3994 w 10000"/>
                <a:gd name="connsiteY76" fmla="*/ 9354 h 13188"/>
                <a:gd name="connsiteX77" fmla="*/ 3966 w 10000"/>
                <a:gd name="connsiteY77" fmla="*/ 8966 h 13188"/>
                <a:gd name="connsiteX78" fmla="*/ 3909 w 10000"/>
                <a:gd name="connsiteY78" fmla="*/ 8299 h 13188"/>
                <a:gd name="connsiteX79" fmla="*/ 3881 w 10000"/>
                <a:gd name="connsiteY79" fmla="*/ 7577 h 13188"/>
                <a:gd name="connsiteX80" fmla="*/ 3881 w 10000"/>
                <a:gd name="connsiteY80" fmla="*/ 6966 h 13188"/>
                <a:gd name="connsiteX81" fmla="*/ 3909 w 10000"/>
                <a:gd name="connsiteY81" fmla="*/ 6466 h 13188"/>
                <a:gd name="connsiteX82" fmla="*/ 4079 w 10000"/>
                <a:gd name="connsiteY82" fmla="*/ 6076 h 13188"/>
                <a:gd name="connsiteX83" fmla="*/ 4278 w 10000"/>
                <a:gd name="connsiteY83" fmla="*/ 5909 h 13188"/>
                <a:gd name="connsiteX84" fmla="*/ 4476 w 10000"/>
                <a:gd name="connsiteY84" fmla="*/ 5744 h 13188"/>
                <a:gd name="connsiteX85" fmla="*/ 4646 w 10000"/>
                <a:gd name="connsiteY85" fmla="*/ 5744 h 13188"/>
                <a:gd name="connsiteX86" fmla="*/ 4731 w 10000"/>
                <a:gd name="connsiteY86" fmla="*/ 5744 h 13188"/>
                <a:gd name="connsiteX87" fmla="*/ 4731 w 10000"/>
                <a:gd name="connsiteY87" fmla="*/ 5744 h 13188"/>
                <a:gd name="connsiteX88" fmla="*/ 4788 w 10000"/>
                <a:gd name="connsiteY88" fmla="*/ 5744 h 13188"/>
                <a:gd name="connsiteX89" fmla="*/ 4929 w 10000"/>
                <a:gd name="connsiteY89" fmla="*/ 5744 h 13188"/>
                <a:gd name="connsiteX90" fmla="*/ 5127 w 10000"/>
                <a:gd name="connsiteY90" fmla="*/ 5909 h 13188"/>
                <a:gd name="connsiteX91" fmla="*/ 5354 w 10000"/>
                <a:gd name="connsiteY91" fmla="*/ 6076 h 13188"/>
                <a:gd name="connsiteX92" fmla="*/ 5496 w 10000"/>
                <a:gd name="connsiteY92" fmla="*/ 6466 h 13188"/>
                <a:gd name="connsiteX93" fmla="*/ 5581 w 10000"/>
                <a:gd name="connsiteY93" fmla="*/ 6966 h 13188"/>
                <a:gd name="connsiteX94" fmla="*/ 5552 w 10000"/>
                <a:gd name="connsiteY94" fmla="*/ 7577 h 13188"/>
                <a:gd name="connsiteX95" fmla="*/ 5552 w 10000"/>
                <a:gd name="connsiteY95" fmla="*/ 8299 h 13188"/>
                <a:gd name="connsiteX96" fmla="*/ 5467 w 10000"/>
                <a:gd name="connsiteY96" fmla="*/ 8966 h 13188"/>
                <a:gd name="connsiteX97" fmla="*/ 5467 w 10000"/>
                <a:gd name="connsiteY97" fmla="*/ 9354 h 13188"/>
                <a:gd name="connsiteX98" fmla="*/ 5439 w 10000"/>
                <a:gd name="connsiteY98" fmla="*/ 9520 h 13188"/>
                <a:gd name="connsiteX99" fmla="*/ 5439 w 10000"/>
                <a:gd name="connsiteY99" fmla="*/ 9578 h 13188"/>
                <a:gd name="connsiteX100" fmla="*/ 5439 w 10000"/>
                <a:gd name="connsiteY100" fmla="*/ 9688 h 13188"/>
                <a:gd name="connsiteX101" fmla="*/ 5382 w 10000"/>
                <a:gd name="connsiteY101" fmla="*/ 9910 h 13188"/>
                <a:gd name="connsiteX102" fmla="*/ 5297 w 10000"/>
                <a:gd name="connsiteY102" fmla="*/ 10076 h 13188"/>
                <a:gd name="connsiteX103" fmla="*/ 5269 w 10000"/>
                <a:gd name="connsiteY103" fmla="*/ 10242 h 13188"/>
                <a:gd name="connsiteX104" fmla="*/ 5127 w 10000"/>
                <a:gd name="connsiteY104" fmla="*/ 10410 h 13188"/>
                <a:gd name="connsiteX105" fmla="*/ 5354 w 10000"/>
                <a:gd name="connsiteY105" fmla="*/ 11521 h 13188"/>
                <a:gd name="connsiteX106" fmla="*/ 6374 w 10000"/>
                <a:gd name="connsiteY106" fmla="*/ 12022 h 13188"/>
                <a:gd name="connsiteX107" fmla="*/ 6374 w 10000"/>
                <a:gd name="connsiteY107" fmla="*/ 12078 h 13188"/>
                <a:gd name="connsiteX108" fmla="*/ 6402 w 10000"/>
                <a:gd name="connsiteY108" fmla="*/ 12133 h 13188"/>
                <a:gd name="connsiteX109" fmla="*/ 6459 w 10000"/>
                <a:gd name="connsiteY109" fmla="*/ 12245 h 13188"/>
                <a:gd name="connsiteX110" fmla="*/ 6487 w 10000"/>
                <a:gd name="connsiteY110" fmla="*/ 12410 h 13188"/>
                <a:gd name="connsiteX111" fmla="*/ 6544 w 10000"/>
                <a:gd name="connsiteY111" fmla="*/ 12634 h 13188"/>
                <a:gd name="connsiteX112" fmla="*/ 6544 w 10000"/>
                <a:gd name="connsiteY112" fmla="*/ 12856 h 13188"/>
                <a:gd name="connsiteX113" fmla="*/ 6544 w 10000"/>
                <a:gd name="connsiteY113" fmla="*/ 13131 h 13188"/>
                <a:gd name="connsiteX114" fmla="*/ 6686 w 10000"/>
                <a:gd name="connsiteY114" fmla="*/ 13131 h 13188"/>
                <a:gd name="connsiteX115" fmla="*/ 6686 w 10000"/>
                <a:gd name="connsiteY115" fmla="*/ 12410 h 13188"/>
                <a:gd name="connsiteX116" fmla="*/ 6686 w 10000"/>
                <a:gd name="connsiteY116" fmla="*/ 12133 h 13188"/>
                <a:gd name="connsiteX117" fmla="*/ 6657 w 10000"/>
                <a:gd name="connsiteY117" fmla="*/ 12022 h 13188"/>
                <a:gd name="connsiteX118" fmla="*/ 6601 w 10000"/>
                <a:gd name="connsiteY118" fmla="*/ 11855 h 13188"/>
                <a:gd name="connsiteX119" fmla="*/ 6572 w 10000"/>
                <a:gd name="connsiteY119" fmla="*/ 11743 h 13188"/>
                <a:gd name="connsiteX120" fmla="*/ 6544 w 10000"/>
                <a:gd name="connsiteY120" fmla="*/ 11743 h 13188"/>
                <a:gd name="connsiteX121" fmla="*/ 5864 w 10000"/>
                <a:gd name="connsiteY121" fmla="*/ 11411 h 13188"/>
                <a:gd name="connsiteX122" fmla="*/ 6317 w 10000"/>
                <a:gd name="connsiteY122" fmla="*/ 11188 h 13188"/>
                <a:gd name="connsiteX123" fmla="*/ 6544 w 10000"/>
                <a:gd name="connsiteY123" fmla="*/ 10242 h 13188"/>
                <a:gd name="connsiteX124" fmla="*/ 6459 w 10000"/>
                <a:gd name="connsiteY124" fmla="*/ 10131 h 13188"/>
                <a:gd name="connsiteX125" fmla="*/ 6374 w 10000"/>
                <a:gd name="connsiteY125" fmla="*/ 10021 h 13188"/>
                <a:gd name="connsiteX126" fmla="*/ 6317 w 10000"/>
                <a:gd name="connsiteY126" fmla="*/ 9855 h 13188"/>
                <a:gd name="connsiteX127" fmla="*/ 6289 w 10000"/>
                <a:gd name="connsiteY127" fmla="*/ 9688 h 13188"/>
                <a:gd name="connsiteX128" fmla="*/ 6289 w 10000"/>
                <a:gd name="connsiteY128" fmla="*/ 9520 h 13188"/>
                <a:gd name="connsiteX129" fmla="*/ 6289 w 10000"/>
                <a:gd name="connsiteY129" fmla="*/ 9520 h 13188"/>
                <a:gd name="connsiteX130" fmla="*/ 6232 w 10000"/>
                <a:gd name="connsiteY130" fmla="*/ 9298 h 13188"/>
                <a:gd name="connsiteX131" fmla="*/ 6204 w 10000"/>
                <a:gd name="connsiteY131" fmla="*/ 8801 h 13188"/>
                <a:gd name="connsiteX132" fmla="*/ 6176 w 10000"/>
                <a:gd name="connsiteY132" fmla="*/ 8077 h 13188"/>
                <a:gd name="connsiteX133" fmla="*/ 6176 w 10000"/>
                <a:gd name="connsiteY133" fmla="*/ 7355 h 13188"/>
                <a:gd name="connsiteX134" fmla="*/ 6232 w 10000"/>
                <a:gd name="connsiteY134" fmla="*/ 6853 h 13188"/>
                <a:gd name="connsiteX135" fmla="*/ 6402 w 10000"/>
                <a:gd name="connsiteY135" fmla="*/ 6631 h 13188"/>
                <a:gd name="connsiteX136" fmla="*/ 6601 w 10000"/>
                <a:gd name="connsiteY136" fmla="*/ 6466 h 13188"/>
                <a:gd name="connsiteX137" fmla="*/ 6771 w 10000"/>
                <a:gd name="connsiteY137" fmla="*/ 6410 h 13188"/>
                <a:gd name="connsiteX138" fmla="*/ 6856 w 10000"/>
                <a:gd name="connsiteY138" fmla="*/ 6410 h 13188"/>
                <a:gd name="connsiteX139" fmla="*/ 6856 w 10000"/>
                <a:gd name="connsiteY139" fmla="*/ 6410 h 13188"/>
                <a:gd name="connsiteX140" fmla="*/ 6941 w 10000"/>
                <a:gd name="connsiteY140" fmla="*/ 6410 h 13188"/>
                <a:gd name="connsiteX141" fmla="*/ 7110 w 10000"/>
                <a:gd name="connsiteY141" fmla="*/ 6466 h 13188"/>
                <a:gd name="connsiteX142" fmla="*/ 7337 w 10000"/>
                <a:gd name="connsiteY142" fmla="*/ 6631 h 13188"/>
                <a:gd name="connsiteX143" fmla="*/ 7507 w 10000"/>
                <a:gd name="connsiteY143" fmla="*/ 6853 h 13188"/>
                <a:gd name="connsiteX144" fmla="*/ 7592 w 10000"/>
                <a:gd name="connsiteY144" fmla="*/ 7355 h 13188"/>
                <a:gd name="connsiteX145" fmla="*/ 7564 w 10000"/>
                <a:gd name="connsiteY145" fmla="*/ 8077 h 13188"/>
                <a:gd name="connsiteX146" fmla="*/ 7507 w 10000"/>
                <a:gd name="connsiteY146" fmla="*/ 8801 h 13188"/>
                <a:gd name="connsiteX147" fmla="*/ 7479 w 10000"/>
                <a:gd name="connsiteY147" fmla="*/ 9298 h 13188"/>
                <a:gd name="connsiteX148" fmla="*/ 7479 w 10000"/>
                <a:gd name="connsiteY148" fmla="*/ 9520 h 13188"/>
                <a:gd name="connsiteX149" fmla="*/ 7479 w 10000"/>
                <a:gd name="connsiteY149" fmla="*/ 9520 h 13188"/>
                <a:gd name="connsiteX150" fmla="*/ 7422 w 10000"/>
                <a:gd name="connsiteY150" fmla="*/ 9688 h 13188"/>
                <a:gd name="connsiteX151" fmla="*/ 7394 w 10000"/>
                <a:gd name="connsiteY151" fmla="*/ 9855 h 13188"/>
                <a:gd name="connsiteX152" fmla="*/ 7337 w 10000"/>
                <a:gd name="connsiteY152" fmla="*/ 10021 h 13188"/>
                <a:gd name="connsiteX153" fmla="*/ 7309 w 10000"/>
                <a:gd name="connsiteY153" fmla="*/ 10131 h 13188"/>
                <a:gd name="connsiteX154" fmla="*/ 7224 w 10000"/>
                <a:gd name="connsiteY154" fmla="*/ 10242 h 13188"/>
                <a:gd name="connsiteX155" fmla="*/ 7394 w 10000"/>
                <a:gd name="connsiteY155" fmla="*/ 11188 h 13188"/>
                <a:gd name="connsiteX156" fmla="*/ 8244 w 10000"/>
                <a:gd name="connsiteY156" fmla="*/ 11576 h 13188"/>
                <a:gd name="connsiteX157" fmla="*/ 8244 w 10000"/>
                <a:gd name="connsiteY157" fmla="*/ 11576 h 13188"/>
                <a:gd name="connsiteX158" fmla="*/ 8300 w 10000"/>
                <a:gd name="connsiteY158" fmla="*/ 11687 h 13188"/>
                <a:gd name="connsiteX159" fmla="*/ 8329 w 10000"/>
                <a:gd name="connsiteY159" fmla="*/ 11743 h 13188"/>
                <a:gd name="connsiteX160" fmla="*/ 8329 w 10000"/>
                <a:gd name="connsiteY160" fmla="*/ 11908 h 13188"/>
                <a:gd name="connsiteX161" fmla="*/ 8357 w 10000"/>
                <a:gd name="connsiteY161" fmla="*/ 12078 h 13188"/>
                <a:gd name="connsiteX162" fmla="*/ 8357 w 10000"/>
                <a:gd name="connsiteY162" fmla="*/ 12798 h 13188"/>
                <a:gd name="connsiteX163" fmla="*/ 9037 w 10000"/>
                <a:gd name="connsiteY163" fmla="*/ 12078 h 13188"/>
                <a:gd name="connsiteX164" fmla="*/ 9547 w 10000"/>
                <a:gd name="connsiteY164" fmla="*/ 11022 h 13188"/>
                <a:gd name="connsiteX165" fmla="*/ 9887 w 10000"/>
                <a:gd name="connsiteY165" fmla="*/ 9688 h 13188"/>
                <a:gd name="connsiteX166" fmla="*/ 10000 w 10000"/>
                <a:gd name="connsiteY166" fmla="*/ 8131 h 13188"/>
                <a:gd name="connsiteX167" fmla="*/ 9915 w 10000"/>
                <a:gd name="connsiteY167" fmla="*/ 6798 h 13188"/>
                <a:gd name="connsiteX168" fmla="*/ 9688 w 10000"/>
                <a:gd name="connsiteY168" fmla="*/ 5575 h 13188"/>
                <a:gd name="connsiteX169" fmla="*/ 9263 w 10000"/>
                <a:gd name="connsiteY169" fmla="*/ 4632 h 13188"/>
                <a:gd name="connsiteX170" fmla="*/ 8782 w 10000"/>
                <a:gd name="connsiteY170" fmla="*/ 3798 h 13188"/>
                <a:gd name="connsiteX171" fmla="*/ 8159 w 10000"/>
                <a:gd name="connsiteY171" fmla="*/ 3354 h 13188"/>
                <a:gd name="connsiteX172" fmla="*/ 7479 w 10000"/>
                <a:gd name="connsiteY172" fmla="*/ 3188 h 13188"/>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416 w 10000"/>
                <a:gd name="connsiteY4" fmla="*/ 4101 h 12880"/>
                <a:gd name="connsiteX5" fmla="*/ 850 w 10000"/>
                <a:gd name="connsiteY5" fmla="*/ 4824 h 12880"/>
                <a:gd name="connsiteX6" fmla="*/ 397 w 10000"/>
                <a:gd name="connsiteY6" fmla="*/ 5768 h 12880"/>
                <a:gd name="connsiteX7" fmla="*/ 113 w 10000"/>
                <a:gd name="connsiteY7" fmla="*/ 6935 h 12880"/>
                <a:gd name="connsiteX8" fmla="*/ 0 w 10000"/>
                <a:gd name="connsiteY8" fmla="*/ 8323 h 12880"/>
                <a:gd name="connsiteX9" fmla="*/ 85 w 10000"/>
                <a:gd name="connsiteY9" fmla="*/ 9435 h 12880"/>
                <a:gd name="connsiteX10" fmla="*/ 283 w 10000"/>
                <a:gd name="connsiteY10" fmla="*/ 10545 h 12880"/>
                <a:gd name="connsiteX11" fmla="*/ 652 w 10000"/>
                <a:gd name="connsiteY11" fmla="*/ 11435 h 12880"/>
                <a:gd name="connsiteX12" fmla="*/ 1048 w 10000"/>
                <a:gd name="connsiteY12" fmla="*/ 12158 h 12880"/>
                <a:gd name="connsiteX13" fmla="*/ 1048 w 10000"/>
                <a:gd name="connsiteY13" fmla="*/ 11770 h 12880"/>
                <a:gd name="connsiteX14" fmla="*/ 1105 w 10000"/>
                <a:gd name="connsiteY14" fmla="*/ 11600 h 12880"/>
                <a:gd name="connsiteX15" fmla="*/ 1105 w 10000"/>
                <a:gd name="connsiteY15" fmla="*/ 11435 h 12880"/>
                <a:gd name="connsiteX16" fmla="*/ 1133 w 10000"/>
                <a:gd name="connsiteY16" fmla="*/ 11379 h 12880"/>
                <a:gd name="connsiteX17" fmla="*/ 1190 w 10000"/>
                <a:gd name="connsiteY17" fmla="*/ 11268 h 12880"/>
                <a:gd name="connsiteX18" fmla="*/ 1190 w 10000"/>
                <a:gd name="connsiteY18" fmla="*/ 11268 h 12880"/>
                <a:gd name="connsiteX19" fmla="*/ 2040 w 10000"/>
                <a:gd name="connsiteY19" fmla="*/ 10880 h 12880"/>
                <a:gd name="connsiteX20" fmla="*/ 2210 w 10000"/>
                <a:gd name="connsiteY20" fmla="*/ 9934 h 12880"/>
                <a:gd name="connsiteX21" fmla="*/ 2125 w 10000"/>
                <a:gd name="connsiteY21" fmla="*/ 9823 h 12880"/>
                <a:gd name="connsiteX22" fmla="*/ 2068 w 10000"/>
                <a:gd name="connsiteY22" fmla="*/ 9713 h 12880"/>
                <a:gd name="connsiteX23" fmla="*/ 2040 w 10000"/>
                <a:gd name="connsiteY23" fmla="*/ 9547 h 12880"/>
                <a:gd name="connsiteX24" fmla="*/ 1983 w 10000"/>
                <a:gd name="connsiteY24" fmla="*/ 9380 h 12880"/>
                <a:gd name="connsiteX25" fmla="*/ 1955 w 10000"/>
                <a:gd name="connsiteY25" fmla="*/ 9270 h 12880"/>
                <a:gd name="connsiteX26" fmla="*/ 1955 w 10000"/>
                <a:gd name="connsiteY26" fmla="*/ 9212 h 12880"/>
                <a:gd name="connsiteX27" fmla="*/ 1955 w 10000"/>
                <a:gd name="connsiteY27" fmla="*/ 8990 h 12880"/>
                <a:gd name="connsiteX28" fmla="*/ 1926 w 10000"/>
                <a:gd name="connsiteY28" fmla="*/ 8493 h 12880"/>
                <a:gd name="connsiteX29" fmla="*/ 1870 w 10000"/>
                <a:gd name="connsiteY29" fmla="*/ 7769 h 12880"/>
                <a:gd name="connsiteX30" fmla="*/ 1841 w 10000"/>
                <a:gd name="connsiteY30" fmla="*/ 7047 h 12880"/>
                <a:gd name="connsiteX31" fmla="*/ 1926 w 10000"/>
                <a:gd name="connsiteY31" fmla="*/ 6545 h 12880"/>
                <a:gd name="connsiteX32" fmla="*/ 2125 w 10000"/>
                <a:gd name="connsiteY32" fmla="*/ 6323 h 12880"/>
                <a:gd name="connsiteX33" fmla="*/ 2323 w 10000"/>
                <a:gd name="connsiteY33" fmla="*/ 6158 h 12880"/>
                <a:gd name="connsiteX34" fmla="*/ 2493 w 10000"/>
                <a:gd name="connsiteY34" fmla="*/ 6102 h 12880"/>
                <a:gd name="connsiteX35" fmla="*/ 2578 w 10000"/>
                <a:gd name="connsiteY35" fmla="*/ 6102 h 12880"/>
                <a:gd name="connsiteX36" fmla="*/ 2578 w 10000"/>
                <a:gd name="connsiteY36" fmla="*/ 6102 h 12880"/>
                <a:gd name="connsiteX37" fmla="*/ 2635 w 10000"/>
                <a:gd name="connsiteY37" fmla="*/ 6102 h 12880"/>
                <a:gd name="connsiteX38" fmla="*/ 2805 w 10000"/>
                <a:gd name="connsiteY38" fmla="*/ 6158 h 12880"/>
                <a:gd name="connsiteX39" fmla="*/ 3003 w 10000"/>
                <a:gd name="connsiteY39" fmla="*/ 6323 h 12880"/>
                <a:gd name="connsiteX40" fmla="*/ 3173 w 10000"/>
                <a:gd name="connsiteY40" fmla="*/ 6545 h 12880"/>
                <a:gd name="connsiteX41" fmla="*/ 3258 w 10000"/>
                <a:gd name="connsiteY41" fmla="*/ 7047 h 12880"/>
                <a:gd name="connsiteX42" fmla="*/ 3258 w 10000"/>
                <a:gd name="connsiteY42" fmla="*/ 7769 h 12880"/>
                <a:gd name="connsiteX43" fmla="*/ 3229 w 10000"/>
                <a:gd name="connsiteY43" fmla="*/ 8493 h 12880"/>
                <a:gd name="connsiteX44" fmla="*/ 3173 w 10000"/>
                <a:gd name="connsiteY44" fmla="*/ 8990 h 12880"/>
                <a:gd name="connsiteX45" fmla="*/ 3144 w 10000"/>
                <a:gd name="connsiteY45" fmla="*/ 9212 h 12880"/>
                <a:gd name="connsiteX46" fmla="*/ 3144 w 10000"/>
                <a:gd name="connsiteY46" fmla="*/ 9270 h 12880"/>
                <a:gd name="connsiteX47" fmla="*/ 3144 w 10000"/>
                <a:gd name="connsiteY47" fmla="*/ 9380 h 12880"/>
                <a:gd name="connsiteX48" fmla="*/ 3088 w 10000"/>
                <a:gd name="connsiteY48" fmla="*/ 9547 h 12880"/>
                <a:gd name="connsiteX49" fmla="*/ 3059 w 10000"/>
                <a:gd name="connsiteY49" fmla="*/ 9713 h 12880"/>
                <a:gd name="connsiteX50" fmla="*/ 2975 w 10000"/>
                <a:gd name="connsiteY50" fmla="*/ 9823 h 12880"/>
                <a:gd name="connsiteX51" fmla="*/ 2946 w 10000"/>
                <a:gd name="connsiteY51" fmla="*/ 9934 h 12880"/>
                <a:gd name="connsiteX52" fmla="*/ 3088 w 10000"/>
                <a:gd name="connsiteY52" fmla="*/ 10880 h 12880"/>
                <a:gd name="connsiteX53" fmla="*/ 3541 w 10000"/>
                <a:gd name="connsiteY53" fmla="*/ 11103 h 12880"/>
                <a:gd name="connsiteX54" fmla="*/ 2890 w 10000"/>
                <a:gd name="connsiteY54" fmla="*/ 11435 h 12880"/>
                <a:gd name="connsiteX55" fmla="*/ 2861 w 10000"/>
                <a:gd name="connsiteY55" fmla="*/ 11435 h 12880"/>
                <a:gd name="connsiteX56" fmla="*/ 2805 w 10000"/>
                <a:gd name="connsiteY56" fmla="*/ 11547 h 12880"/>
                <a:gd name="connsiteX57" fmla="*/ 2776 w 10000"/>
                <a:gd name="connsiteY57" fmla="*/ 11714 h 12880"/>
                <a:gd name="connsiteX58" fmla="*/ 2720 w 10000"/>
                <a:gd name="connsiteY58" fmla="*/ 11825 h 12880"/>
                <a:gd name="connsiteX59" fmla="*/ 2720 w 10000"/>
                <a:gd name="connsiteY59" fmla="*/ 12102 h 12880"/>
                <a:gd name="connsiteX60" fmla="*/ 2720 w 10000"/>
                <a:gd name="connsiteY60" fmla="*/ 12880 h 12880"/>
                <a:gd name="connsiteX61" fmla="*/ 2946 w 10000"/>
                <a:gd name="connsiteY61" fmla="*/ 12880 h 12880"/>
                <a:gd name="connsiteX62" fmla="*/ 2946 w 10000"/>
                <a:gd name="connsiteY62" fmla="*/ 12326 h 12880"/>
                <a:gd name="connsiteX63" fmla="*/ 2946 w 10000"/>
                <a:gd name="connsiteY63" fmla="*/ 12102 h 12880"/>
                <a:gd name="connsiteX64" fmla="*/ 2975 w 10000"/>
                <a:gd name="connsiteY64" fmla="*/ 11937 h 12880"/>
                <a:gd name="connsiteX65" fmla="*/ 3003 w 10000"/>
                <a:gd name="connsiteY65" fmla="*/ 11825 h 12880"/>
                <a:gd name="connsiteX66" fmla="*/ 3059 w 10000"/>
                <a:gd name="connsiteY66" fmla="*/ 11770 h 12880"/>
                <a:gd name="connsiteX67" fmla="*/ 3059 w 10000"/>
                <a:gd name="connsiteY67" fmla="*/ 11714 h 12880"/>
                <a:gd name="connsiteX68" fmla="*/ 4079 w 10000"/>
                <a:gd name="connsiteY68" fmla="*/ 11213 h 12880"/>
                <a:gd name="connsiteX69" fmla="*/ 4278 w 10000"/>
                <a:gd name="connsiteY69" fmla="*/ 10102 h 12880"/>
                <a:gd name="connsiteX70" fmla="*/ 4193 w 10000"/>
                <a:gd name="connsiteY70" fmla="*/ 9934 h 12880"/>
                <a:gd name="connsiteX71" fmla="*/ 4108 w 10000"/>
                <a:gd name="connsiteY71" fmla="*/ 9768 h 12880"/>
                <a:gd name="connsiteX72" fmla="*/ 4079 w 10000"/>
                <a:gd name="connsiteY72" fmla="*/ 9602 h 12880"/>
                <a:gd name="connsiteX73" fmla="*/ 4051 w 10000"/>
                <a:gd name="connsiteY73" fmla="*/ 9380 h 12880"/>
                <a:gd name="connsiteX74" fmla="*/ 3994 w 10000"/>
                <a:gd name="connsiteY74" fmla="*/ 9270 h 12880"/>
                <a:gd name="connsiteX75" fmla="*/ 3994 w 10000"/>
                <a:gd name="connsiteY75" fmla="*/ 9212 h 12880"/>
                <a:gd name="connsiteX76" fmla="*/ 3994 w 10000"/>
                <a:gd name="connsiteY76" fmla="*/ 9046 h 12880"/>
                <a:gd name="connsiteX77" fmla="*/ 3966 w 10000"/>
                <a:gd name="connsiteY77" fmla="*/ 8658 h 12880"/>
                <a:gd name="connsiteX78" fmla="*/ 3909 w 10000"/>
                <a:gd name="connsiteY78" fmla="*/ 7991 h 12880"/>
                <a:gd name="connsiteX79" fmla="*/ 3881 w 10000"/>
                <a:gd name="connsiteY79" fmla="*/ 7269 h 12880"/>
                <a:gd name="connsiteX80" fmla="*/ 3881 w 10000"/>
                <a:gd name="connsiteY80" fmla="*/ 6658 h 12880"/>
                <a:gd name="connsiteX81" fmla="*/ 3909 w 10000"/>
                <a:gd name="connsiteY81" fmla="*/ 6158 h 12880"/>
                <a:gd name="connsiteX82" fmla="*/ 4079 w 10000"/>
                <a:gd name="connsiteY82" fmla="*/ 5768 h 12880"/>
                <a:gd name="connsiteX83" fmla="*/ 4278 w 10000"/>
                <a:gd name="connsiteY83" fmla="*/ 5601 h 12880"/>
                <a:gd name="connsiteX84" fmla="*/ 4476 w 10000"/>
                <a:gd name="connsiteY84" fmla="*/ 5436 h 12880"/>
                <a:gd name="connsiteX85" fmla="*/ 4646 w 10000"/>
                <a:gd name="connsiteY85" fmla="*/ 5436 h 12880"/>
                <a:gd name="connsiteX86" fmla="*/ 4731 w 10000"/>
                <a:gd name="connsiteY86" fmla="*/ 5436 h 12880"/>
                <a:gd name="connsiteX87" fmla="*/ 4731 w 10000"/>
                <a:gd name="connsiteY87" fmla="*/ 5436 h 12880"/>
                <a:gd name="connsiteX88" fmla="*/ 4788 w 10000"/>
                <a:gd name="connsiteY88" fmla="*/ 5436 h 12880"/>
                <a:gd name="connsiteX89" fmla="*/ 4929 w 10000"/>
                <a:gd name="connsiteY89" fmla="*/ 5436 h 12880"/>
                <a:gd name="connsiteX90" fmla="*/ 5127 w 10000"/>
                <a:gd name="connsiteY90" fmla="*/ 5601 h 12880"/>
                <a:gd name="connsiteX91" fmla="*/ 5354 w 10000"/>
                <a:gd name="connsiteY91" fmla="*/ 5768 h 12880"/>
                <a:gd name="connsiteX92" fmla="*/ 5496 w 10000"/>
                <a:gd name="connsiteY92" fmla="*/ 6158 h 12880"/>
                <a:gd name="connsiteX93" fmla="*/ 5581 w 10000"/>
                <a:gd name="connsiteY93" fmla="*/ 6658 h 12880"/>
                <a:gd name="connsiteX94" fmla="*/ 5552 w 10000"/>
                <a:gd name="connsiteY94" fmla="*/ 7269 h 12880"/>
                <a:gd name="connsiteX95" fmla="*/ 5552 w 10000"/>
                <a:gd name="connsiteY95" fmla="*/ 7991 h 12880"/>
                <a:gd name="connsiteX96" fmla="*/ 5467 w 10000"/>
                <a:gd name="connsiteY96" fmla="*/ 8658 h 12880"/>
                <a:gd name="connsiteX97" fmla="*/ 5467 w 10000"/>
                <a:gd name="connsiteY97" fmla="*/ 9046 h 12880"/>
                <a:gd name="connsiteX98" fmla="*/ 5439 w 10000"/>
                <a:gd name="connsiteY98" fmla="*/ 9212 h 12880"/>
                <a:gd name="connsiteX99" fmla="*/ 5439 w 10000"/>
                <a:gd name="connsiteY99" fmla="*/ 9270 h 12880"/>
                <a:gd name="connsiteX100" fmla="*/ 5439 w 10000"/>
                <a:gd name="connsiteY100" fmla="*/ 9380 h 12880"/>
                <a:gd name="connsiteX101" fmla="*/ 5382 w 10000"/>
                <a:gd name="connsiteY101" fmla="*/ 9602 h 12880"/>
                <a:gd name="connsiteX102" fmla="*/ 5297 w 10000"/>
                <a:gd name="connsiteY102" fmla="*/ 9768 h 12880"/>
                <a:gd name="connsiteX103" fmla="*/ 5269 w 10000"/>
                <a:gd name="connsiteY103" fmla="*/ 9934 h 12880"/>
                <a:gd name="connsiteX104" fmla="*/ 5127 w 10000"/>
                <a:gd name="connsiteY104" fmla="*/ 10102 h 12880"/>
                <a:gd name="connsiteX105" fmla="*/ 5354 w 10000"/>
                <a:gd name="connsiteY105" fmla="*/ 11213 h 12880"/>
                <a:gd name="connsiteX106" fmla="*/ 6374 w 10000"/>
                <a:gd name="connsiteY106" fmla="*/ 11714 h 12880"/>
                <a:gd name="connsiteX107" fmla="*/ 6374 w 10000"/>
                <a:gd name="connsiteY107" fmla="*/ 11770 h 12880"/>
                <a:gd name="connsiteX108" fmla="*/ 6402 w 10000"/>
                <a:gd name="connsiteY108" fmla="*/ 11825 h 12880"/>
                <a:gd name="connsiteX109" fmla="*/ 6459 w 10000"/>
                <a:gd name="connsiteY109" fmla="*/ 11937 h 12880"/>
                <a:gd name="connsiteX110" fmla="*/ 6487 w 10000"/>
                <a:gd name="connsiteY110" fmla="*/ 12102 h 12880"/>
                <a:gd name="connsiteX111" fmla="*/ 6544 w 10000"/>
                <a:gd name="connsiteY111" fmla="*/ 12326 h 12880"/>
                <a:gd name="connsiteX112" fmla="*/ 6544 w 10000"/>
                <a:gd name="connsiteY112" fmla="*/ 12548 h 12880"/>
                <a:gd name="connsiteX113" fmla="*/ 6544 w 10000"/>
                <a:gd name="connsiteY113" fmla="*/ 12823 h 12880"/>
                <a:gd name="connsiteX114" fmla="*/ 6686 w 10000"/>
                <a:gd name="connsiteY114" fmla="*/ 12823 h 12880"/>
                <a:gd name="connsiteX115" fmla="*/ 6686 w 10000"/>
                <a:gd name="connsiteY115" fmla="*/ 12102 h 12880"/>
                <a:gd name="connsiteX116" fmla="*/ 6686 w 10000"/>
                <a:gd name="connsiteY116" fmla="*/ 11825 h 12880"/>
                <a:gd name="connsiteX117" fmla="*/ 6657 w 10000"/>
                <a:gd name="connsiteY117" fmla="*/ 11714 h 12880"/>
                <a:gd name="connsiteX118" fmla="*/ 6601 w 10000"/>
                <a:gd name="connsiteY118" fmla="*/ 11547 h 12880"/>
                <a:gd name="connsiteX119" fmla="*/ 6572 w 10000"/>
                <a:gd name="connsiteY119" fmla="*/ 11435 h 12880"/>
                <a:gd name="connsiteX120" fmla="*/ 6544 w 10000"/>
                <a:gd name="connsiteY120" fmla="*/ 11435 h 12880"/>
                <a:gd name="connsiteX121" fmla="*/ 5864 w 10000"/>
                <a:gd name="connsiteY121" fmla="*/ 11103 h 12880"/>
                <a:gd name="connsiteX122" fmla="*/ 6317 w 10000"/>
                <a:gd name="connsiteY122" fmla="*/ 10880 h 12880"/>
                <a:gd name="connsiteX123" fmla="*/ 6544 w 10000"/>
                <a:gd name="connsiteY123" fmla="*/ 9934 h 12880"/>
                <a:gd name="connsiteX124" fmla="*/ 6459 w 10000"/>
                <a:gd name="connsiteY124" fmla="*/ 9823 h 12880"/>
                <a:gd name="connsiteX125" fmla="*/ 6374 w 10000"/>
                <a:gd name="connsiteY125" fmla="*/ 9713 h 12880"/>
                <a:gd name="connsiteX126" fmla="*/ 6317 w 10000"/>
                <a:gd name="connsiteY126" fmla="*/ 9547 h 12880"/>
                <a:gd name="connsiteX127" fmla="*/ 6289 w 10000"/>
                <a:gd name="connsiteY127" fmla="*/ 9380 h 12880"/>
                <a:gd name="connsiteX128" fmla="*/ 6289 w 10000"/>
                <a:gd name="connsiteY128" fmla="*/ 9212 h 12880"/>
                <a:gd name="connsiteX129" fmla="*/ 6289 w 10000"/>
                <a:gd name="connsiteY129" fmla="*/ 9212 h 12880"/>
                <a:gd name="connsiteX130" fmla="*/ 6232 w 10000"/>
                <a:gd name="connsiteY130" fmla="*/ 8990 h 12880"/>
                <a:gd name="connsiteX131" fmla="*/ 6204 w 10000"/>
                <a:gd name="connsiteY131" fmla="*/ 8493 h 12880"/>
                <a:gd name="connsiteX132" fmla="*/ 6176 w 10000"/>
                <a:gd name="connsiteY132" fmla="*/ 7769 h 12880"/>
                <a:gd name="connsiteX133" fmla="*/ 6176 w 10000"/>
                <a:gd name="connsiteY133" fmla="*/ 7047 h 12880"/>
                <a:gd name="connsiteX134" fmla="*/ 6232 w 10000"/>
                <a:gd name="connsiteY134" fmla="*/ 6545 h 12880"/>
                <a:gd name="connsiteX135" fmla="*/ 6402 w 10000"/>
                <a:gd name="connsiteY135" fmla="*/ 6323 h 12880"/>
                <a:gd name="connsiteX136" fmla="*/ 6601 w 10000"/>
                <a:gd name="connsiteY136" fmla="*/ 6158 h 12880"/>
                <a:gd name="connsiteX137" fmla="*/ 6771 w 10000"/>
                <a:gd name="connsiteY137" fmla="*/ 6102 h 12880"/>
                <a:gd name="connsiteX138" fmla="*/ 6856 w 10000"/>
                <a:gd name="connsiteY138" fmla="*/ 6102 h 12880"/>
                <a:gd name="connsiteX139" fmla="*/ 6856 w 10000"/>
                <a:gd name="connsiteY139" fmla="*/ 6102 h 12880"/>
                <a:gd name="connsiteX140" fmla="*/ 6941 w 10000"/>
                <a:gd name="connsiteY140" fmla="*/ 6102 h 12880"/>
                <a:gd name="connsiteX141" fmla="*/ 7110 w 10000"/>
                <a:gd name="connsiteY141" fmla="*/ 6158 h 12880"/>
                <a:gd name="connsiteX142" fmla="*/ 7337 w 10000"/>
                <a:gd name="connsiteY142" fmla="*/ 6323 h 12880"/>
                <a:gd name="connsiteX143" fmla="*/ 7507 w 10000"/>
                <a:gd name="connsiteY143" fmla="*/ 6545 h 12880"/>
                <a:gd name="connsiteX144" fmla="*/ 7592 w 10000"/>
                <a:gd name="connsiteY144" fmla="*/ 7047 h 12880"/>
                <a:gd name="connsiteX145" fmla="*/ 7564 w 10000"/>
                <a:gd name="connsiteY145" fmla="*/ 7769 h 12880"/>
                <a:gd name="connsiteX146" fmla="*/ 7507 w 10000"/>
                <a:gd name="connsiteY146" fmla="*/ 8493 h 12880"/>
                <a:gd name="connsiteX147" fmla="*/ 7479 w 10000"/>
                <a:gd name="connsiteY147" fmla="*/ 8990 h 12880"/>
                <a:gd name="connsiteX148" fmla="*/ 7479 w 10000"/>
                <a:gd name="connsiteY148" fmla="*/ 9212 h 12880"/>
                <a:gd name="connsiteX149" fmla="*/ 7479 w 10000"/>
                <a:gd name="connsiteY149" fmla="*/ 9212 h 12880"/>
                <a:gd name="connsiteX150" fmla="*/ 7422 w 10000"/>
                <a:gd name="connsiteY150" fmla="*/ 9380 h 12880"/>
                <a:gd name="connsiteX151" fmla="*/ 7394 w 10000"/>
                <a:gd name="connsiteY151" fmla="*/ 9547 h 12880"/>
                <a:gd name="connsiteX152" fmla="*/ 7337 w 10000"/>
                <a:gd name="connsiteY152" fmla="*/ 9713 h 12880"/>
                <a:gd name="connsiteX153" fmla="*/ 7309 w 10000"/>
                <a:gd name="connsiteY153" fmla="*/ 9823 h 12880"/>
                <a:gd name="connsiteX154" fmla="*/ 7224 w 10000"/>
                <a:gd name="connsiteY154" fmla="*/ 9934 h 12880"/>
                <a:gd name="connsiteX155" fmla="*/ 7394 w 10000"/>
                <a:gd name="connsiteY155" fmla="*/ 10880 h 12880"/>
                <a:gd name="connsiteX156" fmla="*/ 8244 w 10000"/>
                <a:gd name="connsiteY156" fmla="*/ 11268 h 12880"/>
                <a:gd name="connsiteX157" fmla="*/ 8244 w 10000"/>
                <a:gd name="connsiteY157" fmla="*/ 11268 h 12880"/>
                <a:gd name="connsiteX158" fmla="*/ 8300 w 10000"/>
                <a:gd name="connsiteY158" fmla="*/ 11379 h 12880"/>
                <a:gd name="connsiteX159" fmla="*/ 8329 w 10000"/>
                <a:gd name="connsiteY159" fmla="*/ 11435 h 12880"/>
                <a:gd name="connsiteX160" fmla="*/ 8329 w 10000"/>
                <a:gd name="connsiteY160" fmla="*/ 11600 h 12880"/>
                <a:gd name="connsiteX161" fmla="*/ 8357 w 10000"/>
                <a:gd name="connsiteY161" fmla="*/ 11770 h 12880"/>
                <a:gd name="connsiteX162" fmla="*/ 8357 w 10000"/>
                <a:gd name="connsiteY162" fmla="*/ 12490 h 12880"/>
                <a:gd name="connsiteX163" fmla="*/ 9037 w 10000"/>
                <a:gd name="connsiteY163" fmla="*/ 11770 h 12880"/>
                <a:gd name="connsiteX164" fmla="*/ 9547 w 10000"/>
                <a:gd name="connsiteY164" fmla="*/ 10714 h 12880"/>
                <a:gd name="connsiteX165" fmla="*/ 9887 w 10000"/>
                <a:gd name="connsiteY165" fmla="*/ 9380 h 12880"/>
                <a:gd name="connsiteX166" fmla="*/ 10000 w 10000"/>
                <a:gd name="connsiteY166" fmla="*/ 7823 h 12880"/>
                <a:gd name="connsiteX167" fmla="*/ 9915 w 10000"/>
                <a:gd name="connsiteY167" fmla="*/ 6490 h 12880"/>
                <a:gd name="connsiteX168" fmla="*/ 9688 w 10000"/>
                <a:gd name="connsiteY168" fmla="*/ 5267 h 12880"/>
                <a:gd name="connsiteX169" fmla="*/ 9263 w 10000"/>
                <a:gd name="connsiteY169" fmla="*/ 4324 h 12880"/>
                <a:gd name="connsiteX170" fmla="*/ 8782 w 10000"/>
                <a:gd name="connsiteY170" fmla="*/ 3490 h 12880"/>
                <a:gd name="connsiteX171" fmla="*/ 8159 w 10000"/>
                <a:gd name="connsiteY171" fmla="*/ 3046 h 12880"/>
                <a:gd name="connsiteX172" fmla="*/ 7479 w 10000"/>
                <a:gd name="connsiteY172"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850 w 10000"/>
                <a:gd name="connsiteY4" fmla="*/ 4824 h 12880"/>
                <a:gd name="connsiteX5" fmla="*/ 397 w 10000"/>
                <a:gd name="connsiteY5" fmla="*/ 5768 h 12880"/>
                <a:gd name="connsiteX6" fmla="*/ 113 w 10000"/>
                <a:gd name="connsiteY6" fmla="*/ 6935 h 12880"/>
                <a:gd name="connsiteX7" fmla="*/ 0 w 10000"/>
                <a:gd name="connsiteY7" fmla="*/ 8323 h 12880"/>
                <a:gd name="connsiteX8" fmla="*/ 85 w 10000"/>
                <a:gd name="connsiteY8" fmla="*/ 9435 h 12880"/>
                <a:gd name="connsiteX9" fmla="*/ 283 w 10000"/>
                <a:gd name="connsiteY9" fmla="*/ 10545 h 12880"/>
                <a:gd name="connsiteX10" fmla="*/ 652 w 10000"/>
                <a:gd name="connsiteY10" fmla="*/ 11435 h 12880"/>
                <a:gd name="connsiteX11" fmla="*/ 1048 w 10000"/>
                <a:gd name="connsiteY11" fmla="*/ 12158 h 12880"/>
                <a:gd name="connsiteX12" fmla="*/ 1048 w 10000"/>
                <a:gd name="connsiteY12" fmla="*/ 11770 h 12880"/>
                <a:gd name="connsiteX13" fmla="*/ 1105 w 10000"/>
                <a:gd name="connsiteY13" fmla="*/ 11600 h 12880"/>
                <a:gd name="connsiteX14" fmla="*/ 1105 w 10000"/>
                <a:gd name="connsiteY14" fmla="*/ 11435 h 12880"/>
                <a:gd name="connsiteX15" fmla="*/ 1133 w 10000"/>
                <a:gd name="connsiteY15" fmla="*/ 11379 h 12880"/>
                <a:gd name="connsiteX16" fmla="*/ 1190 w 10000"/>
                <a:gd name="connsiteY16" fmla="*/ 11268 h 12880"/>
                <a:gd name="connsiteX17" fmla="*/ 1190 w 10000"/>
                <a:gd name="connsiteY17" fmla="*/ 11268 h 12880"/>
                <a:gd name="connsiteX18" fmla="*/ 2040 w 10000"/>
                <a:gd name="connsiteY18" fmla="*/ 10880 h 12880"/>
                <a:gd name="connsiteX19" fmla="*/ 2210 w 10000"/>
                <a:gd name="connsiteY19" fmla="*/ 9934 h 12880"/>
                <a:gd name="connsiteX20" fmla="*/ 2125 w 10000"/>
                <a:gd name="connsiteY20" fmla="*/ 9823 h 12880"/>
                <a:gd name="connsiteX21" fmla="*/ 2068 w 10000"/>
                <a:gd name="connsiteY21" fmla="*/ 9713 h 12880"/>
                <a:gd name="connsiteX22" fmla="*/ 2040 w 10000"/>
                <a:gd name="connsiteY22" fmla="*/ 9547 h 12880"/>
                <a:gd name="connsiteX23" fmla="*/ 1983 w 10000"/>
                <a:gd name="connsiteY23" fmla="*/ 9380 h 12880"/>
                <a:gd name="connsiteX24" fmla="*/ 1955 w 10000"/>
                <a:gd name="connsiteY24" fmla="*/ 9270 h 12880"/>
                <a:gd name="connsiteX25" fmla="*/ 1955 w 10000"/>
                <a:gd name="connsiteY25" fmla="*/ 9212 h 12880"/>
                <a:gd name="connsiteX26" fmla="*/ 1955 w 10000"/>
                <a:gd name="connsiteY26" fmla="*/ 8990 h 12880"/>
                <a:gd name="connsiteX27" fmla="*/ 1926 w 10000"/>
                <a:gd name="connsiteY27" fmla="*/ 8493 h 12880"/>
                <a:gd name="connsiteX28" fmla="*/ 1870 w 10000"/>
                <a:gd name="connsiteY28" fmla="*/ 7769 h 12880"/>
                <a:gd name="connsiteX29" fmla="*/ 1841 w 10000"/>
                <a:gd name="connsiteY29" fmla="*/ 7047 h 12880"/>
                <a:gd name="connsiteX30" fmla="*/ 1926 w 10000"/>
                <a:gd name="connsiteY30" fmla="*/ 6545 h 12880"/>
                <a:gd name="connsiteX31" fmla="*/ 2125 w 10000"/>
                <a:gd name="connsiteY31" fmla="*/ 6323 h 12880"/>
                <a:gd name="connsiteX32" fmla="*/ 2323 w 10000"/>
                <a:gd name="connsiteY32" fmla="*/ 6158 h 12880"/>
                <a:gd name="connsiteX33" fmla="*/ 2493 w 10000"/>
                <a:gd name="connsiteY33" fmla="*/ 6102 h 12880"/>
                <a:gd name="connsiteX34" fmla="*/ 2578 w 10000"/>
                <a:gd name="connsiteY34" fmla="*/ 6102 h 12880"/>
                <a:gd name="connsiteX35" fmla="*/ 2578 w 10000"/>
                <a:gd name="connsiteY35" fmla="*/ 6102 h 12880"/>
                <a:gd name="connsiteX36" fmla="*/ 2635 w 10000"/>
                <a:gd name="connsiteY36" fmla="*/ 6102 h 12880"/>
                <a:gd name="connsiteX37" fmla="*/ 2805 w 10000"/>
                <a:gd name="connsiteY37" fmla="*/ 6158 h 12880"/>
                <a:gd name="connsiteX38" fmla="*/ 3003 w 10000"/>
                <a:gd name="connsiteY38" fmla="*/ 6323 h 12880"/>
                <a:gd name="connsiteX39" fmla="*/ 3173 w 10000"/>
                <a:gd name="connsiteY39" fmla="*/ 6545 h 12880"/>
                <a:gd name="connsiteX40" fmla="*/ 3258 w 10000"/>
                <a:gd name="connsiteY40" fmla="*/ 7047 h 12880"/>
                <a:gd name="connsiteX41" fmla="*/ 3258 w 10000"/>
                <a:gd name="connsiteY41" fmla="*/ 7769 h 12880"/>
                <a:gd name="connsiteX42" fmla="*/ 3229 w 10000"/>
                <a:gd name="connsiteY42" fmla="*/ 8493 h 12880"/>
                <a:gd name="connsiteX43" fmla="*/ 3173 w 10000"/>
                <a:gd name="connsiteY43" fmla="*/ 8990 h 12880"/>
                <a:gd name="connsiteX44" fmla="*/ 3144 w 10000"/>
                <a:gd name="connsiteY44" fmla="*/ 9212 h 12880"/>
                <a:gd name="connsiteX45" fmla="*/ 3144 w 10000"/>
                <a:gd name="connsiteY45" fmla="*/ 9270 h 12880"/>
                <a:gd name="connsiteX46" fmla="*/ 3144 w 10000"/>
                <a:gd name="connsiteY46" fmla="*/ 9380 h 12880"/>
                <a:gd name="connsiteX47" fmla="*/ 3088 w 10000"/>
                <a:gd name="connsiteY47" fmla="*/ 9547 h 12880"/>
                <a:gd name="connsiteX48" fmla="*/ 3059 w 10000"/>
                <a:gd name="connsiteY48" fmla="*/ 9713 h 12880"/>
                <a:gd name="connsiteX49" fmla="*/ 2975 w 10000"/>
                <a:gd name="connsiteY49" fmla="*/ 9823 h 12880"/>
                <a:gd name="connsiteX50" fmla="*/ 2946 w 10000"/>
                <a:gd name="connsiteY50" fmla="*/ 9934 h 12880"/>
                <a:gd name="connsiteX51" fmla="*/ 3088 w 10000"/>
                <a:gd name="connsiteY51" fmla="*/ 10880 h 12880"/>
                <a:gd name="connsiteX52" fmla="*/ 3541 w 10000"/>
                <a:gd name="connsiteY52" fmla="*/ 11103 h 12880"/>
                <a:gd name="connsiteX53" fmla="*/ 2890 w 10000"/>
                <a:gd name="connsiteY53" fmla="*/ 11435 h 12880"/>
                <a:gd name="connsiteX54" fmla="*/ 2861 w 10000"/>
                <a:gd name="connsiteY54" fmla="*/ 11435 h 12880"/>
                <a:gd name="connsiteX55" fmla="*/ 2805 w 10000"/>
                <a:gd name="connsiteY55" fmla="*/ 11547 h 12880"/>
                <a:gd name="connsiteX56" fmla="*/ 2776 w 10000"/>
                <a:gd name="connsiteY56" fmla="*/ 11714 h 12880"/>
                <a:gd name="connsiteX57" fmla="*/ 2720 w 10000"/>
                <a:gd name="connsiteY57" fmla="*/ 11825 h 12880"/>
                <a:gd name="connsiteX58" fmla="*/ 2720 w 10000"/>
                <a:gd name="connsiteY58" fmla="*/ 12102 h 12880"/>
                <a:gd name="connsiteX59" fmla="*/ 2720 w 10000"/>
                <a:gd name="connsiteY59" fmla="*/ 12880 h 12880"/>
                <a:gd name="connsiteX60" fmla="*/ 2946 w 10000"/>
                <a:gd name="connsiteY60" fmla="*/ 12880 h 12880"/>
                <a:gd name="connsiteX61" fmla="*/ 2946 w 10000"/>
                <a:gd name="connsiteY61" fmla="*/ 12326 h 12880"/>
                <a:gd name="connsiteX62" fmla="*/ 2946 w 10000"/>
                <a:gd name="connsiteY62" fmla="*/ 12102 h 12880"/>
                <a:gd name="connsiteX63" fmla="*/ 2975 w 10000"/>
                <a:gd name="connsiteY63" fmla="*/ 11937 h 12880"/>
                <a:gd name="connsiteX64" fmla="*/ 3003 w 10000"/>
                <a:gd name="connsiteY64" fmla="*/ 11825 h 12880"/>
                <a:gd name="connsiteX65" fmla="*/ 3059 w 10000"/>
                <a:gd name="connsiteY65" fmla="*/ 11770 h 12880"/>
                <a:gd name="connsiteX66" fmla="*/ 3059 w 10000"/>
                <a:gd name="connsiteY66" fmla="*/ 11714 h 12880"/>
                <a:gd name="connsiteX67" fmla="*/ 4079 w 10000"/>
                <a:gd name="connsiteY67" fmla="*/ 11213 h 12880"/>
                <a:gd name="connsiteX68" fmla="*/ 4278 w 10000"/>
                <a:gd name="connsiteY68" fmla="*/ 10102 h 12880"/>
                <a:gd name="connsiteX69" fmla="*/ 4193 w 10000"/>
                <a:gd name="connsiteY69" fmla="*/ 9934 h 12880"/>
                <a:gd name="connsiteX70" fmla="*/ 4108 w 10000"/>
                <a:gd name="connsiteY70" fmla="*/ 9768 h 12880"/>
                <a:gd name="connsiteX71" fmla="*/ 4079 w 10000"/>
                <a:gd name="connsiteY71" fmla="*/ 9602 h 12880"/>
                <a:gd name="connsiteX72" fmla="*/ 4051 w 10000"/>
                <a:gd name="connsiteY72" fmla="*/ 9380 h 12880"/>
                <a:gd name="connsiteX73" fmla="*/ 3994 w 10000"/>
                <a:gd name="connsiteY73" fmla="*/ 9270 h 12880"/>
                <a:gd name="connsiteX74" fmla="*/ 3994 w 10000"/>
                <a:gd name="connsiteY74" fmla="*/ 9212 h 12880"/>
                <a:gd name="connsiteX75" fmla="*/ 3994 w 10000"/>
                <a:gd name="connsiteY75" fmla="*/ 9046 h 12880"/>
                <a:gd name="connsiteX76" fmla="*/ 3966 w 10000"/>
                <a:gd name="connsiteY76" fmla="*/ 8658 h 12880"/>
                <a:gd name="connsiteX77" fmla="*/ 3909 w 10000"/>
                <a:gd name="connsiteY77" fmla="*/ 7991 h 12880"/>
                <a:gd name="connsiteX78" fmla="*/ 3881 w 10000"/>
                <a:gd name="connsiteY78" fmla="*/ 7269 h 12880"/>
                <a:gd name="connsiteX79" fmla="*/ 3881 w 10000"/>
                <a:gd name="connsiteY79" fmla="*/ 6658 h 12880"/>
                <a:gd name="connsiteX80" fmla="*/ 3909 w 10000"/>
                <a:gd name="connsiteY80" fmla="*/ 6158 h 12880"/>
                <a:gd name="connsiteX81" fmla="*/ 4079 w 10000"/>
                <a:gd name="connsiteY81" fmla="*/ 5768 h 12880"/>
                <a:gd name="connsiteX82" fmla="*/ 4278 w 10000"/>
                <a:gd name="connsiteY82" fmla="*/ 5601 h 12880"/>
                <a:gd name="connsiteX83" fmla="*/ 4476 w 10000"/>
                <a:gd name="connsiteY83" fmla="*/ 5436 h 12880"/>
                <a:gd name="connsiteX84" fmla="*/ 4646 w 10000"/>
                <a:gd name="connsiteY84" fmla="*/ 5436 h 12880"/>
                <a:gd name="connsiteX85" fmla="*/ 4731 w 10000"/>
                <a:gd name="connsiteY85" fmla="*/ 5436 h 12880"/>
                <a:gd name="connsiteX86" fmla="*/ 4731 w 10000"/>
                <a:gd name="connsiteY86" fmla="*/ 5436 h 12880"/>
                <a:gd name="connsiteX87" fmla="*/ 4788 w 10000"/>
                <a:gd name="connsiteY87" fmla="*/ 5436 h 12880"/>
                <a:gd name="connsiteX88" fmla="*/ 4929 w 10000"/>
                <a:gd name="connsiteY88" fmla="*/ 5436 h 12880"/>
                <a:gd name="connsiteX89" fmla="*/ 5127 w 10000"/>
                <a:gd name="connsiteY89" fmla="*/ 5601 h 12880"/>
                <a:gd name="connsiteX90" fmla="*/ 5354 w 10000"/>
                <a:gd name="connsiteY90" fmla="*/ 5768 h 12880"/>
                <a:gd name="connsiteX91" fmla="*/ 5496 w 10000"/>
                <a:gd name="connsiteY91" fmla="*/ 6158 h 12880"/>
                <a:gd name="connsiteX92" fmla="*/ 5581 w 10000"/>
                <a:gd name="connsiteY92" fmla="*/ 6658 h 12880"/>
                <a:gd name="connsiteX93" fmla="*/ 5552 w 10000"/>
                <a:gd name="connsiteY93" fmla="*/ 7269 h 12880"/>
                <a:gd name="connsiteX94" fmla="*/ 5552 w 10000"/>
                <a:gd name="connsiteY94" fmla="*/ 7991 h 12880"/>
                <a:gd name="connsiteX95" fmla="*/ 5467 w 10000"/>
                <a:gd name="connsiteY95" fmla="*/ 8658 h 12880"/>
                <a:gd name="connsiteX96" fmla="*/ 5467 w 10000"/>
                <a:gd name="connsiteY96" fmla="*/ 9046 h 12880"/>
                <a:gd name="connsiteX97" fmla="*/ 5439 w 10000"/>
                <a:gd name="connsiteY97" fmla="*/ 9212 h 12880"/>
                <a:gd name="connsiteX98" fmla="*/ 5439 w 10000"/>
                <a:gd name="connsiteY98" fmla="*/ 9270 h 12880"/>
                <a:gd name="connsiteX99" fmla="*/ 5439 w 10000"/>
                <a:gd name="connsiteY99" fmla="*/ 9380 h 12880"/>
                <a:gd name="connsiteX100" fmla="*/ 5382 w 10000"/>
                <a:gd name="connsiteY100" fmla="*/ 9602 h 12880"/>
                <a:gd name="connsiteX101" fmla="*/ 5297 w 10000"/>
                <a:gd name="connsiteY101" fmla="*/ 9768 h 12880"/>
                <a:gd name="connsiteX102" fmla="*/ 5269 w 10000"/>
                <a:gd name="connsiteY102" fmla="*/ 9934 h 12880"/>
                <a:gd name="connsiteX103" fmla="*/ 5127 w 10000"/>
                <a:gd name="connsiteY103" fmla="*/ 10102 h 12880"/>
                <a:gd name="connsiteX104" fmla="*/ 5354 w 10000"/>
                <a:gd name="connsiteY104" fmla="*/ 11213 h 12880"/>
                <a:gd name="connsiteX105" fmla="*/ 6374 w 10000"/>
                <a:gd name="connsiteY105" fmla="*/ 11714 h 12880"/>
                <a:gd name="connsiteX106" fmla="*/ 6374 w 10000"/>
                <a:gd name="connsiteY106" fmla="*/ 11770 h 12880"/>
                <a:gd name="connsiteX107" fmla="*/ 6402 w 10000"/>
                <a:gd name="connsiteY107" fmla="*/ 11825 h 12880"/>
                <a:gd name="connsiteX108" fmla="*/ 6459 w 10000"/>
                <a:gd name="connsiteY108" fmla="*/ 11937 h 12880"/>
                <a:gd name="connsiteX109" fmla="*/ 6487 w 10000"/>
                <a:gd name="connsiteY109" fmla="*/ 12102 h 12880"/>
                <a:gd name="connsiteX110" fmla="*/ 6544 w 10000"/>
                <a:gd name="connsiteY110" fmla="*/ 12326 h 12880"/>
                <a:gd name="connsiteX111" fmla="*/ 6544 w 10000"/>
                <a:gd name="connsiteY111" fmla="*/ 12548 h 12880"/>
                <a:gd name="connsiteX112" fmla="*/ 6544 w 10000"/>
                <a:gd name="connsiteY112" fmla="*/ 12823 h 12880"/>
                <a:gd name="connsiteX113" fmla="*/ 6686 w 10000"/>
                <a:gd name="connsiteY113" fmla="*/ 12823 h 12880"/>
                <a:gd name="connsiteX114" fmla="*/ 6686 w 10000"/>
                <a:gd name="connsiteY114" fmla="*/ 12102 h 12880"/>
                <a:gd name="connsiteX115" fmla="*/ 6686 w 10000"/>
                <a:gd name="connsiteY115" fmla="*/ 11825 h 12880"/>
                <a:gd name="connsiteX116" fmla="*/ 6657 w 10000"/>
                <a:gd name="connsiteY116" fmla="*/ 11714 h 12880"/>
                <a:gd name="connsiteX117" fmla="*/ 6601 w 10000"/>
                <a:gd name="connsiteY117" fmla="*/ 11547 h 12880"/>
                <a:gd name="connsiteX118" fmla="*/ 6572 w 10000"/>
                <a:gd name="connsiteY118" fmla="*/ 11435 h 12880"/>
                <a:gd name="connsiteX119" fmla="*/ 6544 w 10000"/>
                <a:gd name="connsiteY119" fmla="*/ 11435 h 12880"/>
                <a:gd name="connsiteX120" fmla="*/ 5864 w 10000"/>
                <a:gd name="connsiteY120" fmla="*/ 11103 h 12880"/>
                <a:gd name="connsiteX121" fmla="*/ 6317 w 10000"/>
                <a:gd name="connsiteY121" fmla="*/ 10880 h 12880"/>
                <a:gd name="connsiteX122" fmla="*/ 6544 w 10000"/>
                <a:gd name="connsiteY122" fmla="*/ 9934 h 12880"/>
                <a:gd name="connsiteX123" fmla="*/ 6459 w 10000"/>
                <a:gd name="connsiteY123" fmla="*/ 9823 h 12880"/>
                <a:gd name="connsiteX124" fmla="*/ 6374 w 10000"/>
                <a:gd name="connsiteY124" fmla="*/ 9713 h 12880"/>
                <a:gd name="connsiteX125" fmla="*/ 6317 w 10000"/>
                <a:gd name="connsiteY125" fmla="*/ 9547 h 12880"/>
                <a:gd name="connsiteX126" fmla="*/ 6289 w 10000"/>
                <a:gd name="connsiteY126" fmla="*/ 9380 h 12880"/>
                <a:gd name="connsiteX127" fmla="*/ 6289 w 10000"/>
                <a:gd name="connsiteY127" fmla="*/ 9212 h 12880"/>
                <a:gd name="connsiteX128" fmla="*/ 6289 w 10000"/>
                <a:gd name="connsiteY128" fmla="*/ 9212 h 12880"/>
                <a:gd name="connsiteX129" fmla="*/ 6232 w 10000"/>
                <a:gd name="connsiteY129" fmla="*/ 8990 h 12880"/>
                <a:gd name="connsiteX130" fmla="*/ 6204 w 10000"/>
                <a:gd name="connsiteY130" fmla="*/ 8493 h 12880"/>
                <a:gd name="connsiteX131" fmla="*/ 6176 w 10000"/>
                <a:gd name="connsiteY131" fmla="*/ 7769 h 12880"/>
                <a:gd name="connsiteX132" fmla="*/ 6176 w 10000"/>
                <a:gd name="connsiteY132" fmla="*/ 7047 h 12880"/>
                <a:gd name="connsiteX133" fmla="*/ 6232 w 10000"/>
                <a:gd name="connsiteY133" fmla="*/ 6545 h 12880"/>
                <a:gd name="connsiteX134" fmla="*/ 6402 w 10000"/>
                <a:gd name="connsiteY134" fmla="*/ 6323 h 12880"/>
                <a:gd name="connsiteX135" fmla="*/ 6601 w 10000"/>
                <a:gd name="connsiteY135" fmla="*/ 6158 h 12880"/>
                <a:gd name="connsiteX136" fmla="*/ 6771 w 10000"/>
                <a:gd name="connsiteY136" fmla="*/ 6102 h 12880"/>
                <a:gd name="connsiteX137" fmla="*/ 6856 w 10000"/>
                <a:gd name="connsiteY137" fmla="*/ 6102 h 12880"/>
                <a:gd name="connsiteX138" fmla="*/ 6856 w 10000"/>
                <a:gd name="connsiteY138" fmla="*/ 6102 h 12880"/>
                <a:gd name="connsiteX139" fmla="*/ 6941 w 10000"/>
                <a:gd name="connsiteY139" fmla="*/ 6102 h 12880"/>
                <a:gd name="connsiteX140" fmla="*/ 7110 w 10000"/>
                <a:gd name="connsiteY140" fmla="*/ 6158 h 12880"/>
                <a:gd name="connsiteX141" fmla="*/ 7337 w 10000"/>
                <a:gd name="connsiteY141" fmla="*/ 6323 h 12880"/>
                <a:gd name="connsiteX142" fmla="*/ 7507 w 10000"/>
                <a:gd name="connsiteY142" fmla="*/ 6545 h 12880"/>
                <a:gd name="connsiteX143" fmla="*/ 7592 w 10000"/>
                <a:gd name="connsiteY143" fmla="*/ 7047 h 12880"/>
                <a:gd name="connsiteX144" fmla="*/ 7564 w 10000"/>
                <a:gd name="connsiteY144" fmla="*/ 7769 h 12880"/>
                <a:gd name="connsiteX145" fmla="*/ 7507 w 10000"/>
                <a:gd name="connsiteY145" fmla="*/ 8493 h 12880"/>
                <a:gd name="connsiteX146" fmla="*/ 7479 w 10000"/>
                <a:gd name="connsiteY146" fmla="*/ 8990 h 12880"/>
                <a:gd name="connsiteX147" fmla="*/ 7479 w 10000"/>
                <a:gd name="connsiteY147" fmla="*/ 9212 h 12880"/>
                <a:gd name="connsiteX148" fmla="*/ 7479 w 10000"/>
                <a:gd name="connsiteY148" fmla="*/ 9212 h 12880"/>
                <a:gd name="connsiteX149" fmla="*/ 7422 w 10000"/>
                <a:gd name="connsiteY149" fmla="*/ 9380 h 12880"/>
                <a:gd name="connsiteX150" fmla="*/ 7394 w 10000"/>
                <a:gd name="connsiteY150" fmla="*/ 9547 h 12880"/>
                <a:gd name="connsiteX151" fmla="*/ 7337 w 10000"/>
                <a:gd name="connsiteY151" fmla="*/ 9713 h 12880"/>
                <a:gd name="connsiteX152" fmla="*/ 7309 w 10000"/>
                <a:gd name="connsiteY152" fmla="*/ 9823 h 12880"/>
                <a:gd name="connsiteX153" fmla="*/ 7224 w 10000"/>
                <a:gd name="connsiteY153" fmla="*/ 9934 h 12880"/>
                <a:gd name="connsiteX154" fmla="*/ 7394 w 10000"/>
                <a:gd name="connsiteY154" fmla="*/ 10880 h 12880"/>
                <a:gd name="connsiteX155" fmla="*/ 8244 w 10000"/>
                <a:gd name="connsiteY155" fmla="*/ 11268 h 12880"/>
                <a:gd name="connsiteX156" fmla="*/ 8244 w 10000"/>
                <a:gd name="connsiteY156" fmla="*/ 11268 h 12880"/>
                <a:gd name="connsiteX157" fmla="*/ 8300 w 10000"/>
                <a:gd name="connsiteY157" fmla="*/ 11379 h 12880"/>
                <a:gd name="connsiteX158" fmla="*/ 8329 w 10000"/>
                <a:gd name="connsiteY158" fmla="*/ 11435 h 12880"/>
                <a:gd name="connsiteX159" fmla="*/ 8329 w 10000"/>
                <a:gd name="connsiteY159" fmla="*/ 11600 h 12880"/>
                <a:gd name="connsiteX160" fmla="*/ 8357 w 10000"/>
                <a:gd name="connsiteY160" fmla="*/ 11770 h 12880"/>
                <a:gd name="connsiteX161" fmla="*/ 8357 w 10000"/>
                <a:gd name="connsiteY161" fmla="*/ 12490 h 12880"/>
                <a:gd name="connsiteX162" fmla="*/ 9037 w 10000"/>
                <a:gd name="connsiteY162" fmla="*/ 11770 h 12880"/>
                <a:gd name="connsiteX163" fmla="*/ 9547 w 10000"/>
                <a:gd name="connsiteY163" fmla="*/ 10714 h 12880"/>
                <a:gd name="connsiteX164" fmla="*/ 9887 w 10000"/>
                <a:gd name="connsiteY164" fmla="*/ 9380 h 12880"/>
                <a:gd name="connsiteX165" fmla="*/ 10000 w 10000"/>
                <a:gd name="connsiteY165" fmla="*/ 7823 h 12880"/>
                <a:gd name="connsiteX166" fmla="*/ 9915 w 10000"/>
                <a:gd name="connsiteY166" fmla="*/ 6490 h 12880"/>
                <a:gd name="connsiteX167" fmla="*/ 9688 w 10000"/>
                <a:gd name="connsiteY167" fmla="*/ 5267 h 12880"/>
                <a:gd name="connsiteX168" fmla="*/ 9263 w 10000"/>
                <a:gd name="connsiteY168" fmla="*/ 4324 h 12880"/>
                <a:gd name="connsiteX169" fmla="*/ 8782 w 10000"/>
                <a:gd name="connsiteY169" fmla="*/ 3490 h 12880"/>
                <a:gd name="connsiteX170" fmla="*/ 8159 w 10000"/>
                <a:gd name="connsiteY170" fmla="*/ 3046 h 12880"/>
                <a:gd name="connsiteX171" fmla="*/ 7479 w 10000"/>
                <a:gd name="connsiteY171"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397 w 10000"/>
                <a:gd name="connsiteY4" fmla="*/ 5768 h 12880"/>
                <a:gd name="connsiteX5" fmla="*/ 113 w 10000"/>
                <a:gd name="connsiteY5" fmla="*/ 6935 h 12880"/>
                <a:gd name="connsiteX6" fmla="*/ 0 w 10000"/>
                <a:gd name="connsiteY6" fmla="*/ 8323 h 12880"/>
                <a:gd name="connsiteX7" fmla="*/ 85 w 10000"/>
                <a:gd name="connsiteY7" fmla="*/ 9435 h 12880"/>
                <a:gd name="connsiteX8" fmla="*/ 283 w 10000"/>
                <a:gd name="connsiteY8" fmla="*/ 10545 h 12880"/>
                <a:gd name="connsiteX9" fmla="*/ 652 w 10000"/>
                <a:gd name="connsiteY9" fmla="*/ 11435 h 12880"/>
                <a:gd name="connsiteX10" fmla="*/ 1048 w 10000"/>
                <a:gd name="connsiteY10" fmla="*/ 12158 h 12880"/>
                <a:gd name="connsiteX11" fmla="*/ 1048 w 10000"/>
                <a:gd name="connsiteY11" fmla="*/ 11770 h 12880"/>
                <a:gd name="connsiteX12" fmla="*/ 1105 w 10000"/>
                <a:gd name="connsiteY12" fmla="*/ 11600 h 12880"/>
                <a:gd name="connsiteX13" fmla="*/ 1105 w 10000"/>
                <a:gd name="connsiteY13" fmla="*/ 11435 h 12880"/>
                <a:gd name="connsiteX14" fmla="*/ 1133 w 10000"/>
                <a:gd name="connsiteY14" fmla="*/ 11379 h 12880"/>
                <a:gd name="connsiteX15" fmla="*/ 1190 w 10000"/>
                <a:gd name="connsiteY15" fmla="*/ 11268 h 12880"/>
                <a:gd name="connsiteX16" fmla="*/ 1190 w 10000"/>
                <a:gd name="connsiteY16" fmla="*/ 11268 h 12880"/>
                <a:gd name="connsiteX17" fmla="*/ 2040 w 10000"/>
                <a:gd name="connsiteY17" fmla="*/ 10880 h 12880"/>
                <a:gd name="connsiteX18" fmla="*/ 2210 w 10000"/>
                <a:gd name="connsiteY18" fmla="*/ 9934 h 12880"/>
                <a:gd name="connsiteX19" fmla="*/ 2125 w 10000"/>
                <a:gd name="connsiteY19" fmla="*/ 9823 h 12880"/>
                <a:gd name="connsiteX20" fmla="*/ 2068 w 10000"/>
                <a:gd name="connsiteY20" fmla="*/ 9713 h 12880"/>
                <a:gd name="connsiteX21" fmla="*/ 2040 w 10000"/>
                <a:gd name="connsiteY21" fmla="*/ 9547 h 12880"/>
                <a:gd name="connsiteX22" fmla="*/ 1983 w 10000"/>
                <a:gd name="connsiteY22" fmla="*/ 9380 h 12880"/>
                <a:gd name="connsiteX23" fmla="*/ 1955 w 10000"/>
                <a:gd name="connsiteY23" fmla="*/ 9270 h 12880"/>
                <a:gd name="connsiteX24" fmla="*/ 1955 w 10000"/>
                <a:gd name="connsiteY24" fmla="*/ 9212 h 12880"/>
                <a:gd name="connsiteX25" fmla="*/ 1955 w 10000"/>
                <a:gd name="connsiteY25" fmla="*/ 8990 h 12880"/>
                <a:gd name="connsiteX26" fmla="*/ 1926 w 10000"/>
                <a:gd name="connsiteY26" fmla="*/ 8493 h 12880"/>
                <a:gd name="connsiteX27" fmla="*/ 1870 w 10000"/>
                <a:gd name="connsiteY27" fmla="*/ 7769 h 12880"/>
                <a:gd name="connsiteX28" fmla="*/ 1841 w 10000"/>
                <a:gd name="connsiteY28" fmla="*/ 7047 h 12880"/>
                <a:gd name="connsiteX29" fmla="*/ 1926 w 10000"/>
                <a:gd name="connsiteY29" fmla="*/ 6545 h 12880"/>
                <a:gd name="connsiteX30" fmla="*/ 2125 w 10000"/>
                <a:gd name="connsiteY30" fmla="*/ 6323 h 12880"/>
                <a:gd name="connsiteX31" fmla="*/ 2323 w 10000"/>
                <a:gd name="connsiteY31" fmla="*/ 6158 h 12880"/>
                <a:gd name="connsiteX32" fmla="*/ 2493 w 10000"/>
                <a:gd name="connsiteY32" fmla="*/ 6102 h 12880"/>
                <a:gd name="connsiteX33" fmla="*/ 2578 w 10000"/>
                <a:gd name="connsiteY33" fmla="*/ 6102 h 12880"/>
                <a:gd name="connsiteX34" fmla="*/ 2578 w 10000"/>
                <a:gd name="connsiteY34" fmla="*/ 6102 h 12880"/>
                <a:gd name="connsiteX35" fmla="*/ 2635 w 10000"/>
                <a:gd name="connsiteY35" fmla="*/ 6102 h 12880"/>
                <a:gd name="connsiteX36" fmla="*/ 2805 w 10000"/>
                <a:gd name="connsiteY36" fmla="*/ 6158 h 12880"/>
                <a:gd name="connsiteX37" fmla="*/ 3003 w 10000"/>
                <a:gd name="connsiteY37" fmla="*/ 6323 h 12880"/>
                <a:gd name="connsiteX38" fmla="*/ 3173 w 10000"/>
                <a:gd name="connsiteY38" fmla="*/ 6545 h 12880"/>
                <a:gd name="connsiteX39" fmla="*/ 3258 w 10000"/>
                <a:gd name="connsiteY39" fmla="*/ 7047 h 12880"/>
                <a:gd name="connsiteX40" fmla="*/ 3258 w 10000"/>
                <a:gd name="connsiteY40" fmla="*/ 7769 h 12880"/>
                <a:gd name="connsiteX41" fmla="*/ 3229 w 10000"/>
                <a:gd name="connsiteY41" fmla="*/ 8493 h 12880"/>
                <a:gd name="connsiteX42" fmla="*/ 3173 w 10000"/>
                <a:gd name="connsiteY42" fmla="*/ 8990 h 12880"/>
                <a:gd name="connsiteX43" fmla="*/ 3144 w 10000"/>
                <a:gd name="connsiteY43" fmla="*/ 9212 h 12880"/>
                <a:gd name="connsiteX44" fmla="*/ 3144 w 10000"/>
                <a:gd name="connsiteY44" fmla="*/ 9270 h 12880"/>
                <a:gd name="connsiteX45" fmla="*/ 3144 w 10000"/>
                <a:gd name="connsiteY45" fmla="*/ 9380 h 12880"/>
                <a:gd name="connsiteX46" fmla="*/ 3088 w 10000"/>
                <a:gd name="connsiteY46" fmla="*/ 9547 h 12880"/>
                <a:gd name="connsiteX47" fmla="*/ 3059 w 10000"/>
                <a:gd name="connsiteY47" fmla="*/ 9713 h 12880"/>
                <a:gd name="connsiteX48" fmla="*/ 2975 w 10000"/>
                <a:gd name="connsiteY48" fmla="*/ 9823 h 12880"/>
                <a:gd name="connsiteX49" fmla="*/ 2946 w 10000"/>
                <a:gd name="connsiteY49" fmla="*/ 9934 h 12880"/>
                <a:gd name="connsiteX50" fmla="*/ 3088 w 10000"/>
                <a:gd name="connsiteY50" fmla="*/ 10880 h 12880"/>
                <a:gd name="connsiteX51" fmla="*/ 3541 w 10000"/>
                <a:gd name="connsiteY51" fmla="*/ 11103 h 12880"/>
                <a:gd name="connsiteX52" fmla="*/ 2890 w 10000"/>
                <a:gd name="connsiteY52" fmla="*/ 11435 h 12880"/>
                <a:gd name="connsiteX53" fmla="*/ 2861 w 10000"/>
                <a:gd name="connsiteY53" fmla="*/ 11435 h 12880"/>
                <a:gd name="connsiteX54" fmla="*/ 2805 w 10000"/>
                <a:gd name="connsiteY54" fmla="*/ 11547 h 12880"/>
                <a:gd name="connsiteX55" fmla="*/ 2776 w 10000"/>
                <a:gd name="connsiteY55" fmla="*/ 11714 h 12880"/>
                <a:gd name="connsiteX56" fmla="*/ 2720 w 10000"/>
                <a:gd name="connsiteY56" fmla="*/ 11825 h 12880"/>
                <a:gd name="connsiteX57" fmla="*/ 2720 w 10000"/>
                <a:gd name="connsiteY57" fmla="*/ 12102 h 12880"/>
                <a:gd name="connsiteX58" fmla="*/ 2720 w 10000"/>
                <a:gd name="connsiteY58" fmla="*/ 12880 h 12880"/>
                <a:gd name="connsiteX59" fmla="*/ 2946 w 10000"/>
                <a:gd name="connsiteY59" fmla="*/ 12880 h 12880"/>
                <a:gd name="connsiteX60" fmla="*/ 2946 w 10000"/>
                <a:gd name="connsiteY60" fmla="*/ 12326 h 12880"/>
                <a:gd name="connsiteX61" fmla="*/ 2946 w 10000"/>
                <a:gd name="connsiteY61" fmla="*/ 12102 h 12880"/>
                <a:gd name="connsiteX62" fmla="*/ 2975 w 10000"/>
                <a:gd name="connsiteY62" fmla="*/ 11937 h 12880"/>
                <a:gd name="connsiteX63" fmla="*/ 3003 w 10000"/>
                <a:gd name="connsiteY63" fmla="*/ 11825 h 12880"/>
                <a:gd name="connsiteX64" fmla="*/ 3059 w 10000"/>
                <a:gd name="connsiteY64" fmla="*/ 11770 h 12880"/>
                <a:gd name="connsiteX65" fmla="*/ 3059 w 10000"/>
                <a:gd name="connsiteY65" fmla="*/ 11714 h 12880"/>
                <a:gd name="connsiteX66" fmla="*/ 4079 w 10000"/>
                <a:gd name="connsiteY66" fmla="*/ 11213 h 12880"/>
                <a:gd name="connsiteX67" fmla="*/ 4278 w 10000"/>
                <a:gd name="connsiteY67" fmla="*/ 10102 h 12880"/>
                <a:gd name="connsiteX68" fmla="*/ 4193 w 10000"/>
                <a:gd name="connsiteY68" fmla="*/ 9934 h 12880"/>
                <a:gd name="connsiteX69" fmla="*/ 4108 w 10000"/>
                <a:gd name="connsiteY69" fmla="*/ 9768 h 12880"/>
                <a:gd name="connsiteX70" fmla="*/ 4079 w 10000"/>
                <a:gd name="connsiteY70" fmla="*/ 9602 h 12880"/>
                <a:gd name="connsiteX71" fmla="*/ 4051 w 10000"/>
                <a:gd name="connsiteY71" fmla="*/ 9380 h 12880"/>
                <a:gd name="connsiteX72" fmla="*/ 3994 w 10000"/>
                <a:gd name="connsiteY72" fmla="*/ 9270 h 12880"/>
                <a:gd name="connsiteX73" fmla="*/ 3994 w 10000"/>
                <a:gd name="connsiteY73" fmla="*/ 9212 h 12880"/>
                <a:gd name="connsiteX74" fmla="*/ 3994 w 10000"/>
                <a:gd name="connsiteY74" fmla="*/ 9046 h 12880"/>
                <a:gd name="connsiteX75" fmla="*/ 3966 w 10000"/>
                <a:gd name="connsiteY75" fmla="*/ 8658 h 12880"/>
                <a:gd name="connsiteX76" fmla="*/ 3909 w 10000"/>
                <a:gd name="connsiteY76" fmla="*/ 7991 h 12880"/>
                <a:gd name="connsiteX77" fmla="*/ 3881 w 10000"/>
                <a:gd name="connsiteY77" fmla="*/ 7269 h 12880"/>
                <a:gd name="connsiteX78" fmla="*/ 3881 w 10000"/>
                <a:gd name="connsiteY78" fmla="*/ 6658 h 12880"/>
                <a:gd name="connsiteX79" fmla="*/ 3909 w 10000"/>
                <a:gd name="connsiteY79" fmla="*/ 6158 h 12880"/>
                <a:gd name="connsiteX80" fmla="*/ 4079 w 10000"/>
                <a:gd name="connsiteY80" fmla="*/ 5768 h 12880"/>
                <a:gd name="connsiteX81" fmla="*/ 4278 w 10000"/>
                <a:gd name="connsiteY81" fmla="*/ 5601 h 12880"/>
                <a:gd name="connsiteX82" fmla="*/ 4476 w 10000"/>
                <a:gd name="connsiteY82" fmla="*/ 5436 h 12880"/>
                <a:gd name="connsiteX83" fmla="*/ 4646 w 10000"/>
                <a:gd name="connsiteY83" fmla="*/ 5436 h 12880"/>
                <a:gd name="connsiteX84" fmla="*/ 4731 w 10000"/>
                <a:gd name="connsiteY84" fmla="*/ 5436 h 12880"/>
                <a:gd name="connsiteX85" fmla="*/ 4731 w 10000"/>
                <a:gd name="connsiteY85" fmla="*/ 5436 h 12880"/>
                <a:gd name="connsiteX86" fmla="*/ 4788 w 10000"/>
                <a:gd name="connsiteY86" fmla="*/ 5436 h 12880"/>
                <a:gd name="connsiteX87" fmla="*/ 4929 w 10000"/>
                <a:gd name="connsiteY87" fmla="*/ 5436 h 12880"/>
                <a:gd name="connsiteX88" fmla="*/ 5127 w 10000"/>
                <a:gd name="connsiteY88" fmla="*/ 5601 h 12880"/>
                <a:gd name="connsiteX89" fmla="*/ 5354 w 10000"/>
                <a:gd name="connsiteY89" fmla="*/ 5768 h 12880"/>
                <a:gd name="connsiteX90" fmla="*/ 5496 w 10000"/>
                <a:gd name="connsiteY90" fmla="*/ 6158 h 12880"/>
                <a:gd name="connsiteX91" fmla="*/ 5581 w 10000"/>
                <a:gd name="connsiteY91" fmla="*/ 6658 h 12880"/>
                <a:gd name="connsiteX92" fmla="*/ 5552 w 10000"/>
                <a:gd name="connsiteY92" fmla="*/ 7269 h 12880"/>
                <a:gd name="connsiteX93" fmla="*/ 5552 w 10000"/>
                <a:gd name="connsiteY93" fmla="*/ 7991 h 12880"/>
                <a:gd name="connsiteX94" fmla="*/ 5467 w 10000"/>
                <a:gd name="connsiteY94" fmla="*/ 8658 h 12880"/>
                <a:gd name="connsiteX95" fmla="*/ 5467 w 10000"/>
                <a:gd name="connsiteY95" fmla="*/ 9046 h 12880"/>
                <a:gd name="connsiteX96" fmla="*/ 5439 w 10000"/>
                <a:gd name="connsiteY96" fmla="*/ 9212 h 12880"/>
                <a:gd name="connsiteX97" fmla="*/ 5439 w 10000"/>
                <a:gd name="connsiteY97" fmla="*/ 9270 h 12880"/>
                <a:gd name="connsiteX98" fmla="*/ 5439 w 10000"/>
                <a:gd name="connsiteY98" fmla="*/ 9380 h 12880"/>
                <a:gd name="connsiteX99" fmla="*/ 5382 w 10000"/>
                <a:gd name="connsiteY99" fmla="*/ 9602 h 12880"/>
                <a:gd name="connsiteX100" fmla="*/ 5297 w 10000"/>
                <a:gd name="connsiteY100" fmla="*/ 9768 h 12880"/>
                <a:gd name="connsiteX101" fmla="*/ 5269 w 10000"/>
                <a:gd name="connsiteY101" fmla="*/ 9934 h 12880"/>
                <a:gd name="connsiteX102" fmla="*/ 5127 w 10000"/>
                <a:gd name="connsiteY102" fmla="*/ 10102 h 12880"/>
                <a:gd name="connsiteX103" fmla="*/ 5354 w 10000"/>
                <a:gd name="connsiteY103" fmla="*/ 11213 h 12880"/>
                <a:gd name="connsiteX104" fmla="*/ 6374 w 10000"/>
                <a:gd name="connsiteY104" fmla="*/ 11714 h 12880"/>
                <a:gd name="connsiteX105" fmla="*/ 6374 w 10000"/>
                <a:gd name="connsiteY105" fmla="*/ 11770 h 12880"/>
                <a:gd name="connsiteX106" fmla="*/ 6402 w 10000"/>
                <a:gd name="connsiteY106" fmla="*/ 11825 h 12880"/>
                <a:gd name="connsiteX107" fmla="*/ 6459 w 10000"/>
                <a:gd name="connsiteY107" fmla="*/ 11937 h 12880"/>
                <a:gd name="connsiteX108" fmla="*/ 6487 w 10000"/>
                <a:gd name="connsiteY108" fmla="*/ 12102 h 12880"/>
                <a:gd name="connsiteX109" fmla="*/ 6544 w 10000"/>
                <a:gd name="connsiteY109" fmla="*/ 12326 h 12880"/>
                <a:gd name="connsiteX110" fmla="*/ 6544 w 10000"/>
                <a:gd name="connsiteY110" fmla="*/ 12548 h 12880"/>
                <a:gd name="connsiteX111" fmla="*/ 6544 w 10000"/>
                <a:gd name="connsiteY111" fmla="*/ 12823 h 12880"/>
                <a:gd name="connsiteX112" fmla="*/ 6686 w 10000"/>
                <a:gd name="connsiteY112" fmla="*/ 12823 h 12880"/>
                <a:gd name="connsiteX113" fmla="*/ 6686 w 10000"/>
                <a:gd name="connsiteY113" fmla="*/ 12102 h 12880"/>
                <a:gd name="connsiteX114" fmla="*/ 6686 w 10000"/>
                <a:gd name="connsiteY114" fmla="*/ 11825 h 12880"/>
                <a:gd name="connsiteX115" fmla="*/ 6657 w 10000"/>
                <a:gd name="connsiteY115" fmla="*/ 11714 h 12880"/>
                <a:gd name="connsiteX116" fmla="*/ 6601 w 10000"/>
                <a:gd name="connsiteY116" fmla="*/ 11547 h 12880"/>
                <a:gd name="connsiteX117" fmla="*/ 6572 w 10000"/>
                <a:gd name="connsiteY117" fmla="*/ 11435 h 12880"/>
                <a:gd name="connsiteX118" fmla="*/ 6544 w 10000"/>
                <a:gd name="connsiteY118" fmla="*/ 11435 h 12880"/>
                <a:gd name="connsiteX119" fmla="*/ 5864 w 10000"/>
                <a:gd name="connsiteY119" fmla="*/ 11103 h 12880"/>
                <a:gd name="connsiteX120" fmla="*/ 6317 w 10000"/>
                <a:gd name="connsiteY120" fmla="*/ 10880 h 12880"/>
                <a:gd name="connsiteX121" fmla="*/ 6544 w 10000"/>
                <a:gd name="connsiteY121" fmla="*/ 9934 h 12880"/>
                <a:gd name="connsiteX122" fmla="*/ 6459 w 10000"/>
                <a:gd name="connsiteY122" fmla="*/ 9823 h 12880"/>
                <a:gd name="connsiteX123" fmla="*/ 6374 w 10000"/>
                <a:gd name="connsiteY123" fmla="*/ 9713 h 12880"/>
                <a:gd name="connsiteX124" fmla="*/ 6317 w 10000"/>
                <a:gd name="connsiteY124" fmla="*/ 9547 h 12880"/>
                <a:gd name="connsiteX125" fmla="*/ 6289 w 10000"/>
                <a:gd name="connsiteY125" fmla="*/ 9380 h 12880"/>
                <a:gd name="connsiteX126" fmla="*/ 6289 w 10000"/>
                <a:gd name="connsiteY126" fmla="*/ 9212 h 12880"/>
                <a:gd name="connsiteX127" fmla="*/ 6289 w 10000"/>
                <a:gd name="connsiteY127" fmla="*/ 9212 h 12880"/>
                <a:gd name="connsiteX128" fmla="*/ 6232 w 10000"/>
                <a:gd name="connsiteY128" fmla="*/ 8990 h 12880"/>
                <a:gd name="connsiteX129" fmla="*/ 6204 w 10000"/>
                <a:gd name="connsiteY129" fmla="*/ 8493 h 12880"/>
                <a:gd name="connsiteX130" fmla="*/ 6176 w 10000"/>
                <a:gd name="connsiteY130" fmla="*/ 7769 h 12880"/>
                <a:gd name="connsiteX131" fmla="*/ 6176 w 10000"/>
                <a:gd name="connsiteY131" fmla="*/ 7047 h 12880"/>
                <a:gd name="connsiteX132" fmla="*/ 6232 w 10000"/>
                <a:gd name="connsiteY132" fmla="*/ 6545 h 12880"/>
                <a:gd name="connsiteX133" fmla="*/ 6402 w 10000"/>
                <a:gd name="connsiteY133" fmla="*/ 6323 h 12880"/>
                <a:gd name="connsiteX134" fmla="*/ 6601 w 10000"/>
                <a:gd name="connsiteY134" fmla="*/ 6158 h 12880"/>
                <a:gd name="connsiteX135" fmla="*/ 6771 w 10000"/>
                <a:gd name="connsiteY135" fmla="*/ 6102 h 12880"/>
                <a:gd name="connsiteX136" fmla="*/ 6856 w 10000"/>
                <a:gd name="connsiteY136" fmla="*/ 6102 h 12880"/>
                <a:gd name="connsiteX137" fmla="*/ 6856 w 10000"/>
                <a:gd name="connsiteY137" fmla="*/ 6102 h 12880"/>
                <a:gd name="connsiteX138" fmla="*/ 6941 w 10000"/>
                <a:gd name="connsiteY138" fmla="*/ 6102 h 12880"/>
                <a:gd name="connsiteX139" fmla="*/ 7110 w 10000"/>
                <a:gd name="connsiteY139" fmla="*/ 6158 h 12880"/>
                <a:gd name="connsiteX140" fmla="*/ 7337 w 10000"/>
                <a:gd name="connsiteY140" fmla="*/ 6323 h 12880"/>
                <a:gd name="connsiteX141" fmla="*/ 7507 w 10000"/>
                <a:gd name="connsiteY141" fmla="*/ 6545 h 12880"/>
                <a:gd name="connsiteX142" fmla="*/ 7592 w 10000"/>
                <a:gd name="connsiteY142" fmla="*/ 7047 h 12880"/>
                <a:gd name="connsiteX143" fmla="*/ 7564 w 10000"/>
                <a:gd name="connsiteY143" fmla="*/ 7769 h 12880"/>
                <a:gd name="connsiteX144" fmla="*/ 7507 w 10000"/>
                <a:gd name="connsiteY144" fmla="*/ 8493 h 12880"/>
                <a:gd name="connsiteX145" fmla="*/ 7479 w 10000"/>
                <a:gd name="connsiteY145" fmla="*/ 8990 h 12880"/>
                <a:gd name="connsiteX146" fmla="*/ 7479 w 10000"/>
                <a:gd name="connsiteY146" fmla="*/ 9212 h 12880"/>
                <a:gd name="connsiteX147" fmla="*/ 7479 w 10000"/>
                <a:gd name="connsiteY147" fmla="*/ 9212 h 12880"/>
                <a:gd name="connsiteX148" fmla="*/ 7422 w 10000"/>
                <a:gd name="connsiteY148" fmla="*/ 9380 h 12880"/>
                <a:gd name="connsiteX149" fmla="*/ 7394 w 10000"/>
                <a:gd name="connsiteY149" fmla="*/ 9547 h 12880"/>
                <a:gd name="connsiteX150" fmla="*/ 7337 w 10000"/>
                <a:gd name="connsiteY150" fmla="*/ 9713 h 12880"/>
                <a:gd name="connsiteX151" fmla="*/ 7309 w 10000"/>
                <a:gd name="connsiteY151" fmla="*/ 9823 h 12880"/>
                <a:gd name="connsiteX152" fmla="*/ 7224 w 10000"/>
                <a:gd name="connsiteY152" fmla="*/ 9934 h 12880"/>
                <a:gd name="connsiteX153" fmla="*/ 7394 w 10000"/>
                <a:gd name="connsiteY153" fmla="*/ 10880 h 12880"/>
                <a:gd name="connsiteX154" fmla="*/ 8244 w 10000"/>
                <a:gd name="connsiteY154" fmla="*/ 11268 h 12880"/>
                <a:gd name="connsiteX155" fmla="*/ 8244 w 10000"/>
                <a:gd name="connsiteY155" fmla="*/ 11268 h 12880"/>
                <a:gd name="connsiteX156" fmla="*/ 8300 w 10000"/>
                <a:gd name="connsiteY156" fmla="*/ 11379 h 12880"/>
                <a:gd name="connsiteX157" fmla="*/ 8329 w 10000"/>
                <a:gd name="connsiteY157" fmla="*/ 11435 h 12880"/>
                <a:gd name="connsiteX158" fmla="*/ 8329 w 10000"/>
                <a:gd name="connsiteY158" fmla="*/ 11600 h 12880"/>
                <a:gd name="connsiteX159" fmla="*/ 8357 w 10000"/>
                <a:gd name="connsiteY159" fmla="*/ 11770 h 12880"/>
                <a:gd name="connsiteX160" fmla="*/ 8357 w 10000"/>
                <a:gd name="connsiteY160" fmla="*/ 12490 h 12880"/>
                <a:gd name="connsiteX161" fmla="*/ 9037 w 10000"/>
                <a:gd name="connsiteY161" fmla="*/ 11770 h 12880"/>
                <a:gd name="connsiteX162" fmla="*/ 9547 w 10000"/>
                <a:gd name="connsiteY162" fmla="*/ 10714 h 12880"/>
                <a:gd name="connsiteX163" fmla="*/ 9887 w 10000"/>
                <a:gd name="connsiteY163" fmla="*/ 9380 h 12880"/>
                <a:gd name="connsiteX164" fmla="*/ 10000 w 10000"/>
                <a:gd name="connsiteY164" fmla="*/ 7823 h 12880"/>
                <a:gd name="connsiteX165" fmla="*/ 9915 w 10000"/>
                <a:gd name="connsiteY165" fmla="*/ 6490 h 12880"/>
                <a:gd name="connsiteX166" fmla="*/ 9688 w 10000"/>
                <a:gd name="connsiteY166" fmla="*/ 5267 h 12880"/>
                <a:gd name="connsiteX167" fmla="*/ 9263 w 10000"/>
                <a:gd name="connsiteY167" fmla="*/ 4324 h 12880"/>
                <a:gd name="connsiteX168" fmla="*/ 8782 w 10000"/>
                <a:gd name="connsiteY168" fmla="*/ 3490 h 12880"/>
                <a:gd name="connsiteX169" fmla="*/ 8159 w 10000"/>
                <a:gd name="connsiteY169" fmla="*/ 3046 h 12880"/>
                <a:gd name="connsiteX170" fmla="*/ 7479 w 10000"/>
                <a:gd name="connsiteY170"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113 w 10000"/>
                <a:gd name="connsiteY4" fmla="*/ 6935 h 12880"/>
                <a:gd name="connsiteX5" fmla="*/ 0 w 10000"/>
                <a:gd name="connsiteY5" fmla="*/ 8323 h 12880"/>
                <a:gd name="connsiteX6" fmla="*/ 85 w 10000"/>
                <a:gd name="connsiteY6" fmla="*/ 9435 h 12880"/>
                <a:gd name="connsiteX7" fmla="*/ 283 w 10000"/>
                <a:gd name="connsiteY7" fmla="*/ 10545 h 12880"/>
                <a:gd name="connsiteX8" fmla="*/ 652 w 10000"/>
                <a:gd name="connsiteY8" fmla="*/ 11435 h 12880"/>
                <a:gd name="connsiteX9" fmla="*/ 1048 w 10000"/>
                <a:gd name="connsiteY9" fmla="*/ 12158 h 12880"/>
                <a:gd name="connsiteX10" fmla="*/ 1048 w 10000"/>
                <a:gd name="connsiteY10" fmla="*/ 11770 h 12880"/>
                <a:gd name="connsiteX11" fmla="*/ 1105 w 10000"/>
                <a:gd name="connsiteY11" fmla="*/ 11600 h 12880"/>
                <a:gd name="connsiteX12" fmla="*/ 1105 w 10000"/>
                <a:gd name="connsiteY12" fmla="*/ 11435 h 12880"/>
                <a:gd name="connsiteX13" fmla="*/ 1133 w 10000"/>
                <a:gd name="connsiteY13" fmla="*/ 11379 h 12880"/>
                <a:gd name="connsiteX14" fmla="*/ 1190 w 10000"/>
                <a:gd name="connsiteY14" fmla="*/ 11268 h 12880"/>
                <a:gd name="connsiteX15" fmla="*/ 1190 w 10000"/>
                <a:gd name="connsiteY15" fmla="*/ 11268 h 12880"/>
                <a:gd name="connsiteX16" fmla="*/ 2040 w 10000"/>
                <a:gd name="connsiteY16" fmla="*/ 10880 h 12880"/>
                <a:gd name="connsiteX17" fmla="*/ 2210 w 10000"/>
                <a:gd name="connsiteY17" fmla="*/ 9934 h 12880"/>
                <a:gd name="connsiteX18" fmla="*/ 2125 w 10000"/>
                <a:gd name="connsiteY18" fmla="*/ 9823 h 12880"/>
                <a:gd name="connsiteX19" fmla="*/ 2068 w 10000"/>
                <a:gd name="connsiteY19" fmla="*/ 9713 h 12880"/>
                <a:gd name="connsiteX20" fmla="*/ 2040 w 10000"/>
                <a:gd name="connsiteY20" fmla="*/ 9547 h 12880"/>
                <a:gd name="connsiteX21" fmla="*/ 1983 w 10000"/>
                <a:gd name="connsiteY21" fmla="*/ 9380 h 12880"/>
                <a:gd name="connsiteX22" fmla="*/ 1955 w 10000"/>
                <a:gd name="connsiteY22" fmla="*/ 9270 h 12880"/>
                <a:gd name="connsiteX23" fmla="*/ 1955 w 10000"/>
                <a:gd name="connsiteY23" fmla="*/ 9212 h 12880"/>
                <a:gd name="connsiteX24" fmla="*/ 1955 w 10000"/>
                <a:gd name="connsiteY24" fmla="*/ 8990 h 12880"/>
                <a:gd name="connsiteX25" fmla="*/ 1926 w 10000"/>
                <a:gd name="connsiteY25" fmla="*/ 8493 h 12880"/>
                <a:gd name="connsiteX26" fmla="*/ 1870 w 10000"/>
                <a:gd name="connsiteY26" fmla="*/ 7769 h 12880"/>
                <a:gd name="connsiteX27" fmla="*/ 1841 w 10000"/>
                <a:gd name="connsiteY27" fmla="*/ 7047 h 12880"/>
                <a:gd name="connsiteX28" fmla="*/ 1926 w 10000"/>
                <a:gd name="connsiteY28" fmla="*/ 6545 h 12880"/>
                <a:gd name="connsiteX29" fmla="*/ 2125 w 10000"/>
                <a:gd name="connsiteY29" fmla="*/ 6323 h 12880"/>
                <a:gd name="connsiteX30" fmla="*/ 2323 w 10000"/>
                <a:gd name="connsiteY30" fmla="*/ 6158 h 12880"/>
                <a:gd name="connsiteX31" fmla="*/ 2493 w 10000"/>
                <a:gd name="connsiteY31" fmla="*/ 6102 h 12880"/>
                <a:gd name="connsiteX32" fmla="*/ 2578 w 10000"/>
                <a:gd name="connsiteY32" fmla="*/ 6102 h 12880"/>
                <a:gd name="connsiteX33" fmla="*/ 2578 w 10000"/>
                <a:gd name="connsiteY33" fmla="*/ 6102 h 12880"/>
                <a:gd name="connsiteX34" fmla="*/ 2635 w 10000"/>
                <a:gd name="connsiteY34" fmla="*/ 6102 h 12880"/>
                <a:gd name="connsiteX35" fmla="*/ 2805 w 10000"/>
                <a:gd name="connsiteY35" fmla="*/ 6158 h 12880"/>
                <a:gd name="connsiteX36" fmla="*/ 3003 w 10000"/>
                <a:gd name="connsiteY36" fmla="*/ 6323 h 12880"/>
                <a:gd name="connsiteX37" fmla="*/ 3173 w 10000"/>
                <a:gd name="connsiteY37" fmla="*/ 6545 h 12880"/>
                <a:gd name="connsiteX38" fmla="*/ 3258 w 10000"/>
                <a:gd name="connsiteY38" fmla="*/ 7047 h 12880"/>
                <a:gd name="connsiteX39" fmla="*/ 3258 w 10000"/>
                <a:gd name="connsiteY39" fmla="*/ 7769 h 12880"/>
                <a:gd name="connsiteX40" fmla="*/ 3229 w 10000"/>
                <a:gd name="connsiteY40" fmla="*/ 8493 h 12880"/>
                <a:gd name="connsiteX41" fmla="*/ 3173 w 10000"/>
                <a:gd name="connsiteY41" fmla="*/ 8990 h 12880"/>
                <a:gd name="connsiteX42" fmla="*/ 3144 w 10000"/>
                <a:gd name="connsiteY42" fmla="*/ 9212 h 12880"/>
                <a:gd name="connsiteX43" fmla="*/ 3144 w 10000"/>
                <a:gd name="connsiteY43" fmla="*/ 9270 h 12880"/>
                <a:gd name="connsiteX44" fmla="*/ 3144 w 10000"/>
                <a:gd name="connsiteY44" fmla="*/ 9380 h 12880"/>
                <a:gd name="connsiteX45" fmla="*/ 3088 w 10000"/>
                <a:gd name="connsiteY45" fmla="*/ 9547 h 12880"/>
                <a:gd name="connsiteX46" fmla="*/ 3059 w 10000"/>
                <a:gd name="connsiteY46" fmla="*/ 9713 h 12880"/>
                <a:gd name="connsiteX47" fmla="*/ 2975 w 10000"/>
                <a:gd name="connsiteY47" fmla="*/ 9823 h 12880"/>
                <a:gd name="connsiteX48" fmla="*/ 2946 w 10000"/>
                <a:gd name="connsiteY48" fmla="*/ 9934 h 12880"/>
                <a:gd name="connsiteX49" fmla="*/ 3088 w 10000"/>
                <a:gd name="connsiteY49" fmla="*/ 10880 h 12880"/>
                <a:gd name="connsiteX50" fmla="*/ 3541 w 10000"/>
                <a:gd name="connsiteY50" fmla="*/ 11103 h 12880"/>
                <a:gd name="connsiteX51" fmla="*/ 2890 w 10000"/>
                <a:gd name="connsiteY51" fmla="*/ 11435 h 12880"/>
                <a:gd name="connsiteX52" fmla="*/ 2861 w 10000"/>
                <a:gd name="connsiteY52" fmla="*/ 11435 h 12880"/>
                <a:gd name="connsiteX53" fmla="*/ 2805 w 10000"/>
                <a:gd name="connsiteY53" fmla="*/ 11547 h 12880"/>
                <a:gd name="connsiteX54" fmla="*/ 2776 w 10000"/>
                <a:gd name="connsiteY54" fmla="*/ 11714 h 12880"/>
                <a:gd name="connsiteX55" fmla="*/ 2720 w 10000"/>
                <a:gd name="connsiteY55" fmla="*/ 11825 h 12880"/>
                <a:gd name="connsiteX56" fmla="*/ 2720 w 10000"/>
                <a:gd name="connsiteY56" fmla="*/ 12102 h 12880"/>
                <a:gd name="connsiteX57" fmla="*/ 2720 w 10000"/>
                <a:gd name="connsiteY57" fmla="*/ 12880 h 12880"/>
                <a:gd name="connsiteX58" fmla="*/ 2946 w 10000"/>
                <a:gd name="connsiteY58" fmla="*/ 12880 h 12880"/>
                <a:gd name="connsiteX59" fmla="*/ 2946 w 10000"/>
                <a:gd name="connsiteY59" fmla="*/ 12326 h 12880"/>
                <a:gd name="connsiteX60" fmla="*/ 2946 w 10000"/>
                <a:gd name="connsiteY60" fmla="*/ 12102 h 12880"/>
                <a:gd name="connsiteX61" fmla="*/ 2975 w 10000"/>
                <a:gd name="connsiteY61" fmla="*/ 11937 h 12880"/>
                <a:gd name="connsiteX62" fmla="*/ 3003 w 10000"/>
                <a:gd name="connsiteY62" fmla="*/ 11825 h 12880"/>
                <a:gd name="connsiteX63" fmla="*/ 3059 w 10000"/>
                <a:gd name="connsiteY63" fmla="*/ 11770 h 12880"/>
                <a:gd name="connsiteX64" fmla="*/ 3059 w 10000"/>
                <a:gd name="connsiteY64" fmla="*/ 11714 h 12880"/>
                <a:gd name="connsiteX65" fmla="*/ 4079 w 10000"/>
                <a:gd name="connsiteY65" fmla="*/ 11213 h 12880"/>
                <a:gd name="connsiteX66" fmla="*/ 4278 w 10000"/>
                <a:gd name="connsiteY66" fmla="*/ 10102 h 12880"/>
                <a:gd name="connsiteX67" fmla="*/ 4193 w 10000"/>
                <a:gd name="connsiteY67" fmla="*/ 9934 h 12880"/>
                <a:gd name="connsiteX68" fmla="*/ 4108 w 10000"/>
                <a:gd name="connsiteY68" fmla="*/ 9768 h 12880"/>
                <a:gd name="connsiteX69" fmla="*/ 4079 w 10000"/>
                <a:gd name="connsiteY69" fmla="*/ 9602 h 12880"/>
                <a:gd name="connsiteX70" fmla="*/ 4051 w 10000"/>
                <a:gd name="connsiteY70" fmla="*/ 9380 h 12880"/>
                <a:gd name="connsiteX71" fmla="*/ 3994 w 10000"/>
                <a:gd name="connsiteY71" fmla="*/ 9270 h 12880"/>
                <a:gd name="connsiteX72" fmla="*/ 3994 w 10000"/>
                <a:gd name="connsiteY72" fmla="*/ 9212 h 12880"/>
                <a:gd name="connsiteX73" fmla="*/ 3994 w 10000"/>
                <a:gd name="connsiteY73" fmla="*/ 9046 h 12880"/>
                <a:gd name="connsiteX74" fmla="*/ 3966 w 10000"/>
                <a:gd name="connsiteY74" fmla="*/ 8658 h 12880"/>
                <a:gd name="connsiteX75" fmla="*/ 3909 w 10000"/>
                <a:gd name="connsiteY75" fmla="*/ 7991 h 12880"/>
                <a:gd name="connsiteX76" fmla="*/ 3881 w 10000"/>
                <a:gd name="connsiteY76" fmla="*/ 7269 h 12880"/>
                <a:gd name="connsiteX77" fmla="*/ 3881 w 10000"/>
                <a:gd name="connsiteY77" fmla="*/ 6658 h 12880"/>
                <a:gd name="connsiteX78" fmla="*/ 3909 w 10000"/>
                <a:gd name="connsiteY78" fmla="*/ 6158 h 12880"/>
                <a:gd name="connsiteX79" fmla="*/ 4079 w 10000"/>
                <a:gd name="connsiteY79" fmla="*/ 5768 h 12880"/>
                <a:gd name="connsiteX80" fmla="*/ 4278 w 10000"/>
                <a:gd name="connsiteY80" fmla="*/ 5601 h 12880"/>
                <a:gd name="connsiteX81" fmla="*/ 4476 w 10000"/>
                <a:gd name="connsiteY81" fmla="*/ 5436 h 12880"/>
                <a:gd name="connsiteX82" fmla="*/ 4646 w 10000"/>
                <a:gd name="connsiteY82" fmla="*/ 5436 h 12880"/>
                <a:gd name="connsiteX83" fmla="*/ 4731 w 10000"/>
                <a:gd name="connsiteY83" fmla="*/ 5436 h 12880"/>
                <a:gd name="connsiteX84" fmla="*/ 4731 w 10000"/>
                <a:gd name="connsiteY84" fmla="*/ 5436 h 12880"/>
                <a:gd name="connsiteX85" fmla="*/ 4788 w 10000"/>
                <a:gd name="connsiteY85" fmla="*/ 5436 h 12880"/>
                <a:gd name="connsiteX86" fmla="*/ 4929 w 10000"/>
                <a:gd name="connsiteY86" fmla="*/ 5436 h 12880"/>
                <a:gd name="connsiteX87" fmla="*/ 5127 w 10000"/>
                <a:gd name="connsiteY87" fmla="*/ 5601 h 12880"/>
                <a:gd name="connsiteX88" fmla="*/ 5354 w 10000"/>
                <a:gd name="connsiteY88" fmla="*/ 5768 h 12880"/>
                <a:gd name="connsiteX89" fmla="*/ 5496 w 10000"/>
                <a:gd name="connsiteY89" fmla="*/ 6158 h 12880"/>
                <a:gd name="connsiteX90" fmla="*/ 5581 w 10000"/>
                <a:gd name="connsiteY90" fmla="*/ 6658 h 12880"/>
                <a:gd name="connsiteX91" fmla="*/ 5552 w 10000"/>
                <a:gd name="connsiteY91" fmla="*/ 7269 h 12880"/>
                <a:gd name="connsiteX92" fmla="*/ 5552 w 10000"/>
                <a:gd name="connsiteY92" fmla="*/ 7991 h 12880"/>
                <a:gd name="connsiteX93" fmla="*/ 5467 w 10000"/>
                <a:gd name="connsiteY93" fmla="*/ 8658 h 12880"/>
                <a:gd name="connsiteX94" fmla="*/ 5467 w 10000"/>
                <a:gd name="connsiteY94" fmla="*/ 9046 h 12880"/>
                <a:gd name="connsiteX95" fmla="*/ 5439 w 10000"/>
                <a:gd name="connsiteY95" fmla="*/ 9212 h 12880"/>
                <a:gd name="connsiteX96" fmla="*/ 5439 w 10000"/>
                <a:gd name="connsiteY96" fmla="*/ 9270 h 12880"/>
                <a:gd name="connsiteX97" fmla="*/ 5439 w 10000"/>
                <a:gd name="connsiteY97" fmla="*/ 9380 h 12880"/>
                <a:gd name="connsiteX98" fmla="*/ 5382 w 10000"/>
                <a:gd name="connsiteY98" fmla="*/ 9602 h 12880"/>
                <a:gd name="connsiteX99" fmla="*/ 5297 w 10000"/>
                <a:gd name="connsiteY99" fmla="*/ 9768 h 12880"/>
                <a:gd name="connsiteX100" fmla="*/ 5269 w 10000"/>
                <a:gd name="connsiteY100" fmla="*/ 9934 h 12880"/>
                <a:gd name="connsiteX101" fmla="*/ 5127 w 10000"/>
                <a:gd name="connsiteY101" fmla="*/ 10102 h 12880"/>
                <a:gd name="connsiteX102" fmla="*/ 5354 w 10000"/>
                <a:gd name="connsiteY102" fmla="*/ 11213 h 12880"/>
                <a:gd name="connsiteX103" fmla="*/ 6374 w 10000"/>
                <a:gd name="connsiteY103" fmla="*/ 11714 h 12880"/>
                <a:gd name="connsiteX104" fmla="*/ 6374 w 10000"/>
                <a:gd name="connsiteY104" fmla="*/ 11770 h 12880"/>
                <a:gd name="connsiteX105" fmla="*/ 6402 w 10000"/>
                <a:gd name="connsiteY105" fmla="*/ 11825 h 12880"/>
                <a:gd name="connsiteX106" fmla="*/ 6459 w 10000"/>
                <a:gd name="connsiteY106" fmla="*/ 11937 h 12880"/>
                <a:gd name="connsiteX107" fmla="*/ 6487 w 10000"/>
                <a:gd name="connsiteY107" fmla="*/ 12102 h 12880"/>
                <a:gd name="connsiteX108" fmla="*/ 6544 w 10000"/>
                <a:gd name="connsiteY108" fmla="*/ 12326 h 12880"/>
                <a:gd name="connsiteX109" fmla="*/ 6544 w 10000"/>
                <a:gd name="connsiteY109" fmla="*/ 12548 h 12880"/>
                <a:gd name="connsiteX110" fmla="*/ 6544 w 10000"/>
                <a:gd name="connsiteY110" fmla="*/ 12823 h 12880"/>
                <a:gd name="connsiteX111" fmla="*/ 6686 w 10000"/>
                <a:gd name="connsiteY111" fmla="*/ 12823 h 12880"/>
                <a:gd name="connsiteX112" fmla="*/ 6686 w 10000"/>
                <a:gd name="connsiteY112" fmla="*/ 12102 h 12880"/>
                <a:gd name="connsiteX113" fmla="*/ 6686 w 10000"/>
                <a:gd name="connsiteY113" fmla="*/ 11825 h 12880"/>
                <a:gd name="connsiteX114" fmla="*/ 6657 w 10000"/>
                <a:gd name="connsiteY114" fmla="*/ 11714 h 12880"/>
                <a:gd name="connsiteX115" fmla="*/ 6601 w 10000"/>
                <a:gd name="connsiteY115" fmla="*/ 11547 h 12880"/>
                <a:gd name="connsiteX116" fmla="*/ 6572 w 10000"/>
                <a:gd name="connsiteY116" fmla="*/ 11435 h 12880"/>
                <a:gd name="connsiteX117" fmla="*/ 6544 w 10000"/>
                <a:gd name="connsiteY117" fmla="*/ 11435 h 12880"/>
                <a:gd name="connsiteX118" fmla="*/ 5864 w 10000"/>
                <a:gd name="connsiteY118" fmla="*/ 11103 h 12880"/>
                <a:gd name="connsiteX119" fmla="*/ 6317 w 10000"/>
                <a:gd name="connsiteY119" fmla="*/ 10880 h 12880"/>
                <a:gd name="connsiteX120" fmla="*/ 6544 w 10000"/>
                <a:gd name="connsiteY120" fmla="*/ 9934 h 12880"/>
                <a:gd name="connsiteX121" fmla="*/ 6459 w 10000"/>
                <a:gd name="connsiteY121" fmla="*/ 9823 h 12880"/>
                <a:gd name="connsiteX122" fmla="*/ 6374 w 10000"/>
                <a:gd name="connsiteY122" fmla="*/ 9713 h 12880"/>
                <a:gd name="connsiteX123" fmla="*/ 6317 w 10000"/>
                <a:gd name="connsiteY123" fmla="*/ 9547 h 12880"/>
                <a:gd name="connsiteX124" fmla="*/ 6289 w 10000"/>
                <a:gd name="connsiteY124" fmla="*/ 9380 h 12880"/>
                <a:gd name="connsiteX125" fmla="*/ 6289 w 10000"/>
                <a:gd name="connsiteY125" fmla="*/ 9212 h 12880"/>
                <a:gd name="connsiteX126" fmla="*/ 6289 w 10000"/>
                <a:gd name="connsiteY126" fmla="*/ 9212 h 12880"/>
                <a:gd name="connsiteX127" fmla="*/ 6232 w 10000"/>
                <a:gd name="connsiteY127" fmla="*/ 8990 h 12880"/>
                <a:gd name="connsiteX128" fmla="*/ 6204 w 10000"/>
                <a:gd name="connsiteY128" fmla="*/ 8493 h 12880"/>
                <a:gd name="connsiteX129" fmla="*/ 6176 w 10000"/>
                <a:gd name="connsiteY129" fmla="*/ 7769 h 12880"/>
                <a:gd name="connsiteX130" fmla="*/ 6176 w 10000"/>
                <a:gd name="connsiteY130" fmla="*/ 7047 h 12880"/>
                <a:gd name="connsiteX131" fmla="*/ 6232 w 10000"/>
                <a:gd name="connsiteY131" fmla="*/ 6545 h 12880"/>
                <a:gd name="connsiteX132" fmla="*/ 6402 w 10000"/>
                <a:gd name="connsiteY132" fmla="*/ 6323 h 12880"/>
                <a:gd name="connsiteX133" fmla="*/ 6601 w 10000"/>
                <a:gd name="connsiteY133" fmla="*/ 6158 h 12880"/>
                <a:gd name="connsiteX134" fmla="*/ 6771 w 10000"/>
                <a:gd name="connsiteY134" fmla="*/ 6102 h 12880"/>
                <a:gd name="connsiteX135" fmla="*/ 6856 w 10000"/>
                <a:gd name="connsiteY135" fmla="*/ 6102 h 12880"/>
                <a:gd name="connsiteX136" fmla="*/ 6856 w 10000"/>
                <a:gd name="connsiteY136" fmla="*/ 6102 h 12880"/>
                <a:gd name="connsiteX137" fmla="*/ 6941 w 10000"/>
                <a:gd name="connsiteY137" fmla="*/ 6102 h 12880"/>
                <a:gd name="connsiteX138" fmla="*/ 7110 w 10000"/>
                <a:gd name="connsiteY138" fmla="*/ 6158 h 12880"/>
                <a:gd name="connsiteX139" fmla="*/ 7337 w 10000"/>
                <a:gd name="connsiteY139" fmla="*/ 6323 h 12880"/>
                <a:gd name="connsiteX140" fmla="*/ 7507 w 10000"/>
                <a:gd name="connsiteY140" fmla="*/ 6545 h 12880"/>
                <a:gd name="connsiteX141" fmla="*/ 7592 w 10000"/>
                <a:gd name="connsiteY141" fmla="*/ 7047 h 12880"/>
                <a:gd name="connsiteX142" fmla="*/ 7564 w 10000"/>
                <a:gd name="connsiteY142" fmla="*/ 7769 h 12880"/>
                <a:gd name="connsiteX143" fmla="*/ 7507 w 10000"/>
                <a:gd name="connsiteY143" fmla="*/ 8493 h 12880"/>
                <a:gd name="connsiteX144" fmla="*/ 7479 w 10000"/>
                <a:gd name="connsiteY144" fmla="*/ 8990 h 12880"/>
                <a:gd name="connsiteX145" fmla="*/ 7479 w 10000"/>
                <a:gd name="connsiteY145" fmla="*/ 9212 h 12880"/>
                <a:gd name="connsiteX146" fmla="*/ 7479 w 10000"/>
                <a:gd name="connsiteY146" fmla="*/ 9212 h 12880"/>
                <a:gd name="connsiteX147" fmla="*/ 7422 w 10000"/>
                <a:gd name="connsiteY147" fmla="*/ 9380 h 12880"/>
                <a:gd name="connsiteX148" fmla="*/ 7394 w 10000"/>
                <a:gd name="connsiteY148" fmla="*/ 9547 h 12880"/>
                <a:gd name="connsiteX149" fmla="*/ 7337 w 10000"/>
                <a:gd name="connsiteY149" fmla="*/ 9713 h 12880"/>
                <a:gd name="connsiteX150" fmla="*/ 7309 w 10000"/>
                <a:gd name="connsiteY150" fmla="*/ 9823 h 12880"/>
                <a:gd name="connsiteX151" fmla="*/ 7224 w 10000"/>
                <a:gd name="connsiteY151" fmla="*/ 9934 h 12880"/>
                <a:gd name="connsiteX152" fmla="*/ 7394 w 10000"/>
                <a:gd name="connsiteY152" fmla="*/ 10880 h 12880"/>
                <a:gd name="connsiteX153" fmla="*/ 8244 w 10000"/>
                <a:gd name="connsiteY153" fmla="*/ 11268 h 12880"/>
                <a:gd name="connsiteX154" fmla="*/ 8244 w 10000"/>
                <a:gd name="connsiteY154" fmla="*/ 11268 h 12880"/>
                <a:gd name="connsiteX155" fmla="*/ 8300 w 10000"/>
                <a:gd name="connsiteY155" fmla="*/ 11379 h 12880"/>
                <a:gd name="connsiteX156" fmla="*/ 8329 w 10000"/>
                <a:gd name="connsiteY156" fmla="*/ 11435 h 12880"/>
                <a:gd name="connsiteX157" fmla="*/ 8329 w 10000"/>
                <a:gd name="connsiteY157" fmla="*/ 11600 h 12880"/>
                <a:gd name="connsiteX158" fmla="*/ 8357 w 10000"/>
                <a:gd name="connsiteY158" fmla="*/ 11770 h 12880"/>
                <a:gd name="connsiteX159" fmla="*/ 8357 w 10000"/>
                <a:gd name="connsiteY159" fmla="*/ 12490 h 12880"/>
                <a:gd name="connsiteX160" fmla="*/ 9037 w 10000"/>
                <a:gd name="connsiteY160" fmla="*/ 11770 h 12880"/>
                <a:gd name="connsiteX161" fmla="*/ 9547 w 10000"/>
                <a:gd name="connsiteY161" fmla="*/ 10714 h 12880"/>
                <a:gd name="connsiteX162" fmla="*/ 9887 w 10000"/>
                <a:gd name="connsiteY162" fmla="*/ 9380 h 12880"/>
                <a:gd name="connsiteX163" fmla="*/ 10000 w 10000"/>
                <a:gd name="connsiteY163" fmla="*/ 7823 h 12880"/>
                <a:gd name="connsiteX164" fmla="*/ 9915 w 10000"/>
                <a:gd name="connsiteY164" fmla="*/ 6490 h 12880"/>
                <a:gd name="connsiteX165" fmla="*/ 9688 w 10000"/>
                <a:gd name="connsiteY165" fmla="*/ 5267 h 12880"/>
                <a:gd name="connsiteX166" fmla="*/ 9263 w 10000"/>
                <a:gd name="connsiteY166" fmla="*/ 4324 h 12880"/>
                <a:gd name="connsiteX167" fmla="*/ 8782 w 10000"/>
                <a:gd name="connsiteY167" fmla="*/ 3490 h 12880"/>
                <a:gd name="connsiteX168" fmla="*/ 8159 w 10000"/>
                <a:gd name="connsiteY168" fmla="*/ 3046 h 12880"/>
                <a:gd name="connsiteX169" fmla="*/ 7479 w 10000"/>
                <a:gd name="connsiteY169" fmla="*/ 2880 h 12880"/>
                <a:gd name="connsiteX0" fmla="*/ 7479 w 10000"/>
                <a:gd name="connsiteY0" fmla="*/ 2880 h 12880"/>
                <a:gd name="connsiteX1" fmla="*/ 7025 w 10000"/>
                <a:gd name="connsiteY1" fmla="*/ 2880 h 12880"/>
                <a:gd name="connsiteX2" fmla="*/ 6601 w 10000"/>
                <a:gd name="connsiteY2" fmla="*/ 3101 h 12880"/>
                <a:gd name="connsiteX3" fmla="*/ 2068 w 10000"/>
                <a:gd name="connsiteY3" fmla="*/ 3769 h 12880"/>
                <a:gd name="connsiteX4" fmla="*/ 0 w 10000"/>
                <a:gd name="connsiteY4" fmla="*/ 8323 h 12880"/>
                <a:gd name="connsiteX5" fmla="*/ 85 w 10000"/>
                <a:gd name="connsiteY5" fmla="*/ 9435 h 12880"/>
                <a:gd name="connsiteX6" fmla="*/ 283 w 10000"/>
                <a:gd name="connsiteY6" fmla="*/ 10545 h 12880"/>
                <a:gd name="connsiteX7" fmla="*/ 652 w 10000"/>
                <a:gd name="connsiteY7" fmla="*/ 11435 h 12880"/>
                <a:gd name="connsiteX8" fmla="*/ 1048 w 10000"/>
                <a:gd name="connsiteY8" fmla="*/ 12158 h 12880"/>
                <a:gd name="connsiteX9" fmla="*/ 1048 w 10000"/>
                <a:gd name="connsiteY9" fmla="*/ 11770 h 12880"/>
                <a:gd name="connsiteX10" fmla="*/ 1105 w 10000"/>
                <a:gd name="connsiteY10" fmla="*/ 11600 h 12880"/>
                <a:gd name="connsiteX11" fmla="*/ 1105 w 10000"/>
                <a:gd name="connsiteY11" fmla="*/ 11435 h 12880"/>
                <a:gd name="connsiteX12" fmla="*/ 1133 w 10000"/>
                <a:gd name="connsiteY12" fmla="*/ 11379 h 12880"/>
                <a:gd name="connsiteX13" fmla="*/ 1190 w 10000"/>
                <a:gd name="connsiteY13" fmla="*/ 11268 h 12880"/>
                <a:gd name="connsiteX14" fmla="*/ 1190 w 10000"/>
                <a:gd name="connsiteY14" fmla="*/ 11268 h 12880"/>
                <a:gd name="connsiteX15" fmla="*/ 2040 w 10000"/>
                <a:gd name="connsiteY15" fmla="*/ 10880 h 12880"/>
                <a:gd name="connsiteX16" fmla="*/ 2210 w 10000"/>
                <a:gd name="connsiteY16" fmla="*/ 9934 h 12880"/>
                <a:gd name="connsiteX17" fmla="*/ 2125 w 10000"/>
                <a:gd name="connsiteY17" fmla="*/ 9823 h 12880"/>
                <a:gd name="connsiteX18" fmla="*/ 2068 w 10000"/>
                <a:gd name="connsiteY18" fmla="*/ 9713 h 12880"/>
                <a:gd name="connsiteX19" fmla="*/ 2040 w 10000"/>
                <a:gd name="connsiteY19" fmla="*/ 9547 h 12880"/>
                <a:gd name="connsiteX20" fmla="*/ 1983 w 10000"/>
                <a:gd name="connsiteY20" fmla="*/ 9380 h 12880"/>
                <a:gd name="connsiteX21" fmla="*/ 1955 w 10000"/>
                <a:gd name="connsiteY21" fmla="*/ 9270 h 12880"/>
                <a:gd name="connsiteX22" fmla="*/ 1955 w 10000"/>
                <a:gd name="connsiteY22" fmla="*/ 9212 h 12880"/>
                <a:gd name="connsiteX23" fmla="*/ 1955 w 10000"/>
                <a:gd name="connsiteY23" fmla="*/ 8990 h 12880"/>
                <a:gd name="connsiteX24" fmla="*/ 1926 w 10000"/>
                <a:gd name="connsiteY24" fmla="*/ 8493 h 12880"/>
                <a:gd name="connsiteX25" fmla="*/ 1870 w 10000"/>
                <a:gd name="connsiteY25" fmla="*/ 7769 h 12880"/>
                <a:gd name="connsiteX26" fmla="*/ 1841 w 10000"/>
                <a:gd name="connsiteY26" fmla="*/ 7047 h 12880"/>
                <a:gd name="connsiteX27" fmla="*/ 1926 w 10000"/>
                <a:gd name="connsiteY27" fmla="*/ 6545 h 12880"/>
                <a:gd name="connsiteX28" fmla="*/ 2125 w 10000"/>
                <a:gd name="connsiteY28" fmla="*/ 6323 h 12880"/>
                <a:gd name="connsiteX29" fmla="*/ 2323 w 10000"/>
                <a:gd name="connsiteY29" fmla="*/ 6158 h 12880"/>
                <a:gd name="connsiteX30" fmla="*/ 2493 w 10000"/>
                <a:gd name="connsiteY30" fmla="*/ 6102 h 12880"/>
                <a:gd name="connsiteX31" fmla="*/ 2578 w 10000"/>
                <a:gd name="connsiteY31" fmla="*/ 6102 h 12880"/>
                <a:gd name="connsiteX32" fmla="*/ 2578 w 10000"/>
                <a:gd name="connsiteY32" fmla="*/ 6102 h 12880"/>
                <a:gd name="connsiteX33" fmla="*/ 2635 w 10000"/>
                <a:gd name="connsiteY33" fmla="*/ 6102 h 12880"/>
                <a:gd name="connsiteX34" fmla="*/ 2805 w 10000"/>
                <a:gd name="connsiteY34" fmla="*/ 6158 h 12880"/>
                <a:gd name="connsiteX35" fmla="*/ 3003 w 10000"/>
                <a:gd name="connsiteY35" fmla="*/ 6323 h 12880"/>
                <a:gd name="connsiteX36" fmla="*/ 3173 w 10000"/>
                <a:gd name="connsiteY36" fmla="*/ 6545 h 12880"/>
                <a:gd name="connsiteX37" fmla="*/ 3258 w 10000"/>
                <a:gd name="connsiteY37" fmla="*/ 7047 h 12880"/>
                <a:gd name="connsiteX38" fmla="*/ 3258 w 10000"/>
                <a:gd name="connsiteY38" fmla="*/ 7769 h 12880"/>
                <a:gd name="connsiteX39" fmla="*/ 3229 w 10000"/>
                <a:gd name="connsiteY39" fmla="*/ 8493 h 12880"/>
                <a:gd name="connsiteX40" fmla="*/ 3173 w 10000"/>
                <a:gd name="connsiteY40" fmla="*/ 8990 h 12880"/>
                <a:gd name="connsiteX41" fmla="*/ 3144 w 10000"/>
                <a:gd name="connsiteY41" fmla="*/ 9212 h 12880"/>
                <a:gd name="connsiteX42" fmla="*/ 3144 w 10000"/>
                <a:gd name="connsiteY42" fmla="*/ 9270 h 12880"/>
                <a:gd name="connsiteX43" fmla="*/ 3144 w 10000"/>
                <a:gd name="connsiteY43" fmla="*/ 9380 h 12880"/>
                <a:gd name="connsiteX44" fmla="*/ 3088 w 10000"/>
                <a:gd name="connsiteY44" fmla="*/ 9547 h 12880"/>
                <a:gd name="connsiteX45" fmla="*/ 3059 w 10000"/>
                <a:gd name="connsiteY45" fmla="*/ 9713 h 12880"/>
                <a:gd name="connsiteX46" fmla="*/ 2975 w 10000"/>
                <a:gd name="connsiteY46" fmla="*/ 9823 h 12880"/>
                <a:gd name="connsiteX47" fmla="*/ 2946 w 10000"/>
                <a:gd name="connsiteY47" fmla="*/ 9934 h 12880"/>
                <a:gd name="connsiteX48" fmla="*/ 3088 w 10000"/>
                <a:gd name="connsiteY48" fmla="*/ 10880 h 12880"/>
                <a:gd name="connsiteX49" fmla="*/ 3541 w 10000"/>
                <a:gd name="connsiteY49" fmla="*/ 11103 h 12880"/>
                <a:gd name="connsiteX50" fmla="*/ 2890 w 10000"/>
                <a:gd name="connsiteY50" fmla="*/ 11435 h 12880"/>
                <a:gd name="connsiteX51" fmla="*/ 2861 w 10000"/>
                <a:gd name="connsiteY51" fmla="*/ 11435 h 12880"/>
                <a:gd name="connsiteX52" fmla="*/ 2805 w 10000"/>
                <a:gd name="connsiteY52" fmla="*/ 11547 h 12880"/>
                <a:gd name="connsiteX53" fmla="*/ 2776 w 10000"/>
                <a:gd name="connsiteY53" fmla="*/ 11714 h 12880"/>
                <a:gd name="connsiteX54" fmla="*/ 2720 w 10000"/>
                <a:gd name="connsiteY54" fmla="*/ 11825 h 12880"/>
                <a:gd name="connsiteX55" fmla="*/ 2720 w 10000"/>
                <a:gd name="connsiteY55" fmla="*/ 12102 h 12880"/>
                <a:gd name="connsiteX56" fmla="*/ 2720 w 10000"/>
                <a:gd name="connsiteY56" fmla="*/ 12880 h 12880"/>
                <a:gd name="connsiteX57" fmla="*/ 2946 w 10000"/>
                <a:gd name="connsiteY57" fmla="*/ 12880 h 12880"/>
                <a:gd name="connsiteX58" fmla="*/ 2946 w 10000"/>
                <a:gd name="connsiteY58" fmla="*/ 12326 h 12880"/>
                <a:gd name="connsiteX59" fmla="*/ 2946 w 10000"/>
                <a:gd name="connsiteY59" fmla="*/ 12102 h 12880"/>
                <a:gd name="connsiteX60" fmla="*/ 2975 w 10000"/>
                <a:gd name="connsiteY60" fmla="*/ 11937 h 12880"/>
                <a:gd name="connsiteX61" fmla="*/ 3003 w 10000"/>
                <a:gd name="connsiteY61" fmla="*/ 11825 h 12880"/>
                <a:gd name="connsiteX62" fmla="*/ 3059 w 10000"/>
                <a:gd name="connsiteY62" fmla="*/ 11770 h 12880"/>
                <a:gd name="connsiteX63" fmla="*/ 3059 w 10000"/>
                <a:gd name="connsiteY63" fmla="*/ 11714 h 12880"/>
                <a:gd name="connsiteX64" fmla="*/ 4079 w 10000"/>
                <a:gd name="connsiteY64" fmla="*/ 11213 h 12880"/>
                <a:gd name="connsiteX65" fmla="*/ 4278 w 10000"/>
                <a:gd name="connsiteY65" fmla="*/ 10102 h 12880"/>
                <a:gd name="connsiteX66" fmla="*/ 4193 w 10000"/>
                <a:gd name="connsiteY66" fmla="*/ 9934 h 12880"/>
                <a:gd name="connsiteX67" fmla="*/ 4108 w 10000"/>
                <a:gd name="connsiteY67" fmla="*/ 9768 h 12880"/>
                <a:gd name="connsiteX68" fmla="*/ 4079 w 10000"/>
                <a:gd name="connsiteY68" fmla="*/ 9602 h 12880"/>
                <a:gd name="connsiteX69" fmla="*/ 4051 w 10000"/>
                <a:gd name="connsiteY69" fmla="*/ 9380 h 12880"/>
                <a:gd name="connsiteX70" fmla="*/ 3994 w 10000"/>
                <a:gd name="connsiteY70" fmla="*/ 9270 h 12880"/>
                <a:gd name="connsiteX71" fmla="*/ 3994 w 10000"/>
                <a:gd name="connsiteY71" fmla="*/ 9212 h 12880"/>
                <a:gd name="connsiteX72" fmla="*/ 3994 w 10000"/>
                <a:gd name="connsiteY72" fmla="*/ 9046 h 12880"/>
                <a:gd name="connsiteX73" fmla="*/ 3966 w 10000"/>
                <a:gd name="connsiteY73" fmla="*/ 8658 h 12880"/>
                <a:gd name="connsiteX74" fmla="*/ 3909 w 10000"/>
                <a:gd name="connsiteY74" fmla="*/ 7991 h 12880"/>
                <a:gd name="connsiteX75" fmla="*/ 3881 w 10000"/>
                <a:gd name="connsiteY75" fmla="*/ 7269 h 12880"/>
                <a:gd name="connsiteX76" fmla="*/ 3881 w 10000"/>
                <a:gd name="connsiteY76" fmla="*/ 6658 h 12880"/>
                <a:gd name="connsiteX77" fmla="*/ 3909 w 10000"/>
                <a:gd name="connsiteY77" fmla="*/ 6158 h 12880"/>
                <a:gd name="connsiteX78" fmla="*/ 4079 w 10000"/>
                <a:gd name="connsiteY78" fmla="*/ 5768 h 12880"/>
                <a:gd name="connsiteX79" fmla="*/ 4278 w 10000"/>
                <a:gd name="connsiteY79" fmla="*/ 5601 h 12880"/>
                <a:gd name="connsiteX80" fmla="*/ 4476 w 10000"/>
                <a:gd name="connsiteY80" fmla="*/ 5436 h 12880"/>
                <a:gd name="connsiteX81" fmla="*/ 4646 w 10000"/>
                <a:gd name="connsiteY81" fmla="*/ 5436 h 12880"/>
                <a:gd name="connsiteX82" fmla="*/ 4731 w 10000"/>
                <a:gd name="connsiteY82" fmla="*/ 5436 h 12880"/>
                <a:gd name="connsiteX83" fmla="*/ 4731 w 10000"/>
                <a:gd name="connsiteY83" fmla="*/ 5436 h 12880"/>
                <a:gd name="connsiteX84" fmla="*/ 4788 w 10000"/>
                <a:gd name="connsiteY84" fmla="*/ 5436 h 12880"/>
                <a:gd name="connsiteX85" fmla="*/ 4929 w 10000"/>
                <a:gd name="connsiteY85" fmla="*/ 5436 h 12880"/>
                <a:gd name="connsiteX86" fmla="*/ 5127 w 10000"/>
                <a:gd name="connsiteY86" fmla="*/ 5601 h 12880"/>
                <a:gd name="connsiteX87" fmla="*/ 5354 w 10000"/>
                <a:gd name="connsiteY87" fmla="*/ 5768 h 12880"/>
                <a:gd name="connsiteX88" fmla="*/ 5496 w 10000"/>
                <a:gd name="connsiteY88" fmla="*/ 6158 h 12880"/>
                <a:gd name="connsiteX89" fmla="*/ 5581 w 10000"/>
                <a:gd name="connsiteY89" fmla="*/ 6658 h 12880"/>
                <a:gd name="connsiteX90" fmla="*/ 5552 w 10000"/>
                <a:gd name="connsiteY90" fmla="*/ 7269 h 12880"/>
                <a:gd name="connsiteX91" fmla="*/ 5552 w 10000"/>
                <a:gd name="connsiteY91" fmla="*/ 7991 h 12880"/>
                <a:gd name="connsiteX92" fmla="*/ 5467 w 10000"/>
                <a:gd name="connsiteY92" fmla="*/ 8658 h 12880"/>
                <a:gd name="connsiteX93" fmla="*/ 5467 w 10000"/>
                <a:gd name="connsiteY93" fmla="*/ 9046 h 12880"/>
                <a:gd name="connsiteX94" fmla="*/ 5439 w 10000"/>
                <a:gd name="connsiteY94" fmla="*/ 9212 h 12880"/>
                <a:gd name="connsiteX95" fmla="*/ 5439 w 10000"/>
                <a:gd name="connsiteY95" fmla="*/ 9270 h 12880"/>
                <a:gd name="connsiteX96" fmla="*/ 5439 w 10000"/>
                <a:gd name="connsiteY96" fmla="*/ 9380 h 12880"/>
                <a:gd name="connsiteX97" fmla="*/ 5382 w 10000"/>
                <a:gd name="connsiteY97" fmla="*/ 9602 h 12880"/>
                <a:gd name="connsiteX98" fmla="*/ 5297 w 10000"/>
                <a:gd name="connsiteY98" fmla="*/ 9768 h 12880"/>
                <a:gd name="connsiteX99" fmla="*/ 5269 w 10000"/>
                <a:gd name="connsiteY99" fmla="*/ 9934 h 12880"/>
                <a:gd name="connsiteX100" fmla="*/ 5127 w 10000"/>
                <a:gd name="connsiteY100" fmla="*/ 10102 h 12880"/>
                <a:gd name="connsiteX101" fmla="*/ 5354 w 10000"/>
                <a:gd name="connsiteY101" fmla="*/ 11213 h 12880"/>
                <a:gd name="connsiteX102" fmla="*/ 6374 w 10000"/>
                <a:gd name="connsiteY102" fmla="*/ 11714 h 12880"/>
                <a:gd name="connsiteX103" fmla="*/ 6374 w 10000"/>
                <a:gd name="connsiteY103" fmla="*/ 11770 h 12880"/>
                <a:gd name="connsiteX104" fmla="*/ 6402 w 10000"/>
                <a:gd name="connsiteY104" fmla="*/ 11825 h 12880"/>
                <a:gd name="connsiteX105" fmla="*/ 6459 w 10000"/>
                <a:gd name="connsiteY105" fmla="*/ 11937 h 12880"/>
                <a:gd name="connsiteX106" fmla="*/ 6487 w 10000"/>
                <a:gd name="connsiteY106" fmla="*/ 12102 h 12880"/>
                <a:gd name="connsiteX107" fmla="*/ 6544 w 10000"/>
                <a:gd name="connsiteY107" fmla="*/ 12326 h 12880"/>
                <a:gd name="connsiteX108" fmla="*/ 6544 w 10000"/>
                <a:gd name="connsiteY108" fmla="*/ 12548 h 12880"/>
                <a:gd name="connsiteX109" fmla="*/ 6544 w 10000"/>
                <a:gd name="connsiteY109" fmla="*/ 12823 h 12880"/>
                <a:gd name="connsiteX110" fmla="*/ 6686 w 10000"/>
                <a:gd name="connsiteY110" fmla="*/ 12823 h 12880"/>
                <a:gd name="connsiteX111" fmla="*/ 6686 w 10000"/>
                <a:gd name="connsiteY111" fmla="*/ 12102 h 12880"/>
                <a:gd name="connsiteX112" fmla="*/ 6686 w 10000"/>
                <a:gd name="connsiteY112" fmla="*/ 11825 h 12880"/>
                <a:gd name="connsiteX113" fmla="*/ 6657 w 10000"/>
                <a:gd name="connsiteY113" fmla="*/ 11714 h 12880"/>
                <a:gd name="connsiteX114" fmla="*/ 6601 w 10000"/>
                <a:gd name="connsiteY114" fmla="*/ 11547 h 12880"/>
                <a:gd name="connsiteX115" fmla="*/ 6572 w 10000"/>
                <a:gd name="connsiteY115" fmla="*/ 11435 h 12880"/>
                <a:gd name="connsiteX116" fmla="*/ 6544 w 10000"/>
                <a:gd name="connsiteY116" fmla="*/ 11435 h 12880"/>
                <a:gd name="connsiteX117" fmla="*/ 5864 w 10000"/>
                <a:gd name="connsiteY117" fmla="*/ 11103 h 12880"/>
                <a:gd name="connsiteX118" fmla="*/ 6317 w 10000"/>
                <a:gd name="connsiteY118" fmla="*/ 10880 h 12880"/>
                <a:gd name="connsiteX119" fmla="*/ 6544 w 10000"/>
                <a:gd name="connsiteY119" fmla="*/ 9934 h 12880"/>
                <a:gd name="connsiteX120" fmla="*/ 6459 w 10000"/>
                <a:gd name="connsiteY120" fmla="*/ 9823 h 12880"/>
                <a:gd name="connsiteX121" fmla="*/ 6374 w 10000"/>
                <a:gd name="connsiteY121" fmla="*/ 9713 h 12880"/>
                <a:gd name="connsiteX122" fmla="*/ 6317 w 10000"/>
                <a:gd name="connsiteY122" fmla="*/ 9547 h 12880"/>
                <a:gd name="connsiteX123" fmla="*/ 6289 w 10000"/>
                <a:gd name="connsiteY123" fmla="*/ 9380 h 12880"/>
                <a:gd name="connsiteX124" fmla="*/ 6289 w 10000"/>
                <a:gd name="connsiteY124" fmla="*/ 9212 h 12880"/>
                <a:gd name="connsiteX125" fmla="*/ 6289 w 10000"/>
                <a:gd name="connsiteY125" fmla="*/ 9212 h 12880"/>
                <a:gd name="connsiteX126" fmla="*/ 6232 w 10000"/>
                <a:gd name="connsiteY126" fmla="*/ 8990 h 12880"/>
                <a:gd name="connsiteX127" fmla="*/ 6204 w 10000"/>
                <a:gd name="connsiteY127" fmla="*/ 8493 h 12880"/>
                <a:gd name="connsiteX128" fmla="*/ 6176 w 10000"/>
                <a:gd name="connsiteY128" fmla="*/ 7769 h 12880"/>
                <a:gd name="connsiteX129" fmla="*/ 6176 w 10000"/>
                <a:gd name="connsiteY129" fmla="*/ 7047 h 12880"/>
                <a:gd name="connsiteX130" fmla="*/ 6232 w 10000"/>
                <a:gd name="connsiteY130" fmla="*/ 6545 h 12880"/>
                <a:gd name="connsiteX131" fmla="*/ 6402 w 10000"/>
                <a:gd name="connsiteY131" fmla="*/ 6323 h 12880"/>
                <a:gd name="connsiteX132" fmla="*/ 6601 w 10000"/>
                <a:gd name="connsiteY132" fmla="*/ 6158 h 12880"/>
                <a:gd name="connsiteX133" fmla="*/ 6771 w 10000"/>
                <a:gd name="connsiteY133" fmla="*/ 6102 h 12880"/>
                <a:gd name="connsiteX134" fmla="*/ 6856 w 10000"/>
                <a:gd name="connsiteY134" fmla="*/ 6102 h 12880"/>
                <a:gd name="connsiteX135" fmla="*/ 6856 w 10000"/>
                <a:gd name="connsiteY135" fmla="*/ 6102 h 12880"/>
                <a:gd name="connsiteX136" fmla="*/ 6941 w 10000"/>
                <a:gd name="connsiteY136" fmla="*/ 6102 h 12880"/>
                <a:gd name="connsiteX137" fmla="*/ 7110 w 10000"/>
                <a:gd name="connsiteY137" fmla="*/ 6158 h 12880"/>
                <a:gd name="connsiteX138" fmla="*/ 7337 w 10000"/>
                <a:gd name="connsiteY138" fmla="*/ 6323 h 12880"/>
                <a:gd name="connsiteX139" fmla="*/ 7507 w 10000"/>
                <a:gd name="connsiteY139" fmla="*/ 6545 h 12880"/>
                <a:gd name="connsiteX140" fmla="*/ 7592 w 10000"/>
                <a:gd name="connsiteY140" fmla="*/ 7047 h 12880"/>
                <a:gd name="connsiteX141" fmla="*/ 7564 w 10000"/>
                <a:gd name="connsiteY141" fmla="*/ 7769 h 12880"/>
                <a:gd name="connsiteX142" fmla="*/ 7507 w 10000"/>
                <a:gd name="connsiteY142" fmla="*/ 8493 h 12880"/>
                <a:gd name="connsiteX143" fmla="*/ 7479 w 10000"/>
                <a:gd name="connsiteY143" fmla="*/ 8990 h 12880"/>
                <a:gd name="connsiteX144" fmla="*/ 7479 w 10000"/>
                <a:gd name="connsiteY144" fmla="*/ 9212 h 12880"/>
                <a:gd name="connsiteX145" fmla="*/ 7479 w 10000"/>
                <a:gd name="connsiteY145" fmla="*/ 9212 h 12880"/>
                <a:gd name="connsiteX146" fmla="*/ 7422 w 10000"/>
                <a:gd name="connsiteY146" fmla="*/ 9380 h 12880"/>
                <a:gd name="connsiteX147" fmla="*/ 7394 w 10000"/>
                <a:gd name="connsiteY147" fmla="*/ 9547 h 12880"/>
                <a:gd name="connsiteX148" fmla="*/ 7337 w 10000"/>
                <a:gd name="connsiteY148" fmla="*/ 9713 h 12880"/>
                <a:gd name="connsiteX149" fmla="*/ 7309 w 10000"/>
                <a:gd name="connsiteY149" fmla="*/ 9823 h 12880"/>
                <a:gd name="connsiteX150" fmla="*/ 7224 w 10000"/>
                <a:gd name="connsiteY150" fmla="*/ 9934 h 12880"/>
                <a:gd name="connsiteX151" fmla="*/ 7394 w 10000"/>
                <a:gd name="connsiteY151" fmla="*/ 10880 h 12880"/>
                <a:gd name="connsiteX152" fmla="*/ 8244 w 10000"/>
                <a:gd name="connsiteY152" fmla="*/ 11268 h 12880"/>
                <a:gd name="connsiteX153" fmla="*/ 8244 w 10000"/>
                <a:gd name="connsiteY153" fmla="*/ 11268 h 12880"/>
                <a:gd name="connsiteX154" fmla="*/ 8300 w 10000"/>
                <a:gd name="connsiteY154" fmla="*/ 11379 h 12880"/>
                <a:gd name="connsiteX155" fmla="*/ 8329 w 10000"/>
                <a:gd name="connsiteY155" fmla="*/ 11435 h 12880"/>
                <a:gd name="connsiteX156" fmla="*/ 8329 w 10000"/>
                <a:gd name="connsiteY156" fmla="*/ 11600 h 12880"/>
                <a:gd name="connsiteX157" fmla="*/ 8357 w 10000"/>
                <a:gd name="connsiteY157" fmla="*/ 11770 h 12880"/>
                <a:gd name="connsiteX158" fmla="*/ 8357 w 10000"/>
                <a:gd name="connsiteY158" fmla="*/ 12490 h 12880"/>
                <a:gd name="connsiteX159" fmla="*/ 9037 w 10000"/>
                <a:gd name="connsiteY159" fmla="*/ 11770 h 12880"/>
                <a:gd name="connsiteX160" fmla="*/ 9547 w 10000"/>
                <a:gd name="connsiteY160" fmla="*/ 10714 h 12880"/>
                <a:gd name="connsiteX161" fmla="*/ 9887 w 10000"/>
                <a:gd name="connsiteY161" fmla="*/ 9380 h 12880"/>
                <a:gd name="connsiteX162" fmla="*/ 10000 w 10000"/>
                <a:gd name="connsiteY162" fmla="*/ 7823 h 12880"/>
                <a:gd name="connsiteX163" fmla="*/ 9915 w 10000"/>
                <a:gd name="connsiteY163" fmla="*/ 6490 h 12880"/>
                <a:gd name="connsiteX164" fmla="*/ 9688 w 10000"/>
                <a:gd name="connsiteY164" fmla="*/ 5267 h 12880"/>
                <a:gd name="connsiteX165" fmla="*/ 9263 w 10000"/>
                <a:gd name="connsiteY165" fmla="*/ 4324 h 12880"/>
                <a:gd name="connsiteX166" fmla="*/ 8782 w 10000"/>
                <a:gd name="connsiteY166" fmla="*/ 3490 h 12880"/>
                <a:gd name="connsiteX167" fmla="*/ 8159 w 10000"/>
                <a:gd name="connsiteY167" fmla="*/ 3046 h 12880"/>
                <a:gd name="connsiteX168" fmla="*/ 7479 w 10000"/>
                <a:gd name="connsiteY168" fmla="*/ 2880 h 12880"/>
                <a:gd name="connsiteX0" fmla="*/ 7394 w 9915"/>
                <a:gd name="connsiteY0" fmla="*/ 2880 h 12880"/>
                <a:gd name="connsiteX1" fmla="*/ 6940 w 9915"/>
                <a:gd name="connsiteY1" fmla="*/ 2880 h 12880"/>
                <a:gd name="connsiteX2" fmla="*/ 6516 w 9915"/>
                <a:gd name="connsiteY2" fmla="*/ 3101 h 12880"/>
                <a:gd name="connsiteX3" fmla="*/ 1983 w 9915"/>
                <a:gd name="connsiteY3" fmla="*/ 3769 h 12880"/>
                <a:gd name="connsiteX4" fmla="*/ 0 w 9915"/>
                <a:gd name="connsiteY4" fmla="*/ 9435 h 12880"/>
                <a:gd name="connsiteX5" fmla="*/ 198 w 9915"/>
                <a:gd name="connsiteY5" fmla="*/ 10545 h 12880"/>
                <a:gd name="connsiteX6" fmla="*/ 567 w 9915"/>
                <a:gd name="connsiteY6" fmla="*/ 11435 h 12880"/>
                <a:gd name="connsiteX7" fmla="*/ 963 w 9915"/>
                <a:gd name="connsiteY7" fmla="*/ 12158 h 12880"/>
                <a:gd name="connsiteX8" fmla="*/ 963 w 9915"/>
                <a:gd name="connsiteY8" fmla="*/ 11770 h 12880"/>
                <a:gd name="connsiteX9" fmla="*/ 1020 w 9915"/>
                <a:gd name="connsiteY9" fmla="*/ 11600 h 12880"/>
                <a:gd name="connsiteX10" fmla="*/ 1020 w 9915"/>
                <a:gd name="connsiteY10" fmla="*/ 11435 h 12880"/>
                <a:gd name="connsiteX11" fmla="*/ 1048 w 9915"/>
                <a:gd name="connsiteY11" fmla="*/ 11379 h 12880"/>
                <a:gd name="connsiteX12" fmla="*/ 1105 w 9915"/>
                <a:gd name="connsiteY12" fmla="*/ 11268 h 12880"/>
                <a:gd name="connsiteX13" fmla="*/ 1105 w 9915"/>
                <a:gd name="connsiteY13" fmla="*/ 11268 h 12880"/>
                <a:gd name="connsiteX14" fmla="*/ 1955 w 9915"/>
                <a:gd name="connsiteY14" fmla="*/ 10880 h 12880"/>
                <a:gd name="connsiteX15" fmla="*/ 2125 w 9915"/>
                <a:gd name="connsiteY15" fmla="*/ 9934 h 12880"/>
                <a:gd name="connsiteX16" fmla="*/ 2040 w 9915"/>
                <a:gd name="connsiteY16" fmla="*/ 9823 h 12880"/>
                <a:gd name="connsiteX17" fmla="*/ 1983 w 9915"/>
                <a:gd name="connsiteY17" fmla="*/ 9713 h 12880"/>
                <a:gd name="connsiteX18" fmla="*/ 1955 w 9915"/>
                <a:gd name="connsiteY18" fmla="*/ 9547 h 12880"/>
                <a:gd name="connsiteX19" fmla="*/ 1898 w 9915"/>
                <a:gd name="connsiteY19" fmla="*/ 9380 h 12880"/>
                <a:gd name="connsiteX20" fmla="*/ 1870 w 9915"/>
                <a:gd name="connsiteY20" fmla="*/ 9270 h 12880"/>
                <a:gd name="connsiteX21" fmla="*/ 1870 w 9915"/>
                <a:gd name="connsiteY21" fmla="*/ 9212 h 12880"/>
                <a:gd name="connsiteX22" fmla="*/ 1870 w 9915"/>
                <a:gd name="connsiteY22" fmla="*/ 8990 h 12880"/>
                <a:gd name="connsiteX23" fmla="*/ 1841 w 9915"/>
                <a:gd name="connsiteY23" fmla="*/ 8493 h 12880"/>
                <a:gd name="connsiteX24" fmla="*/ 1785 w 9915"/>
                <a:gd name="connsiteY24" fmla="*/ 7769 h 12880"/>
                <a:gd name="connsiteX25" fmla="*/ 1756 w 9915"/>
                <a:gd name="connsiteY25" fmla="*/ 7047 h 12880"/>
                <a:gd name="connsiteX26" fmla="*/ 1841 w 9915"/>
                <a:gd name="connsiteY26" fmla="*/ 6545 h 12880"/>
                <a:gd name="connsiteX27" fmla="*/ 2040 w 9915"/>
                <a:gd name="connsiteY27" fmla="*/ 6323 h 12880"/>
                <a:gd name="connsiteX28" fmla="*/ 2238 w 9915"/>
                <a:gd name="connsiteY28" fmla="*/ 6158 h 12880"/>
                <a:gd name="connsiteX29" fmla="*/ 2408 w 9915"/>
                <a:gd name="connsiteY29" fmla="*/ 6102 h 12880"/>
                <a:gd name="connsiteX30" fmla="*/ 2493 w 9915"/>
                <a:gd name="connsiteY30" fmla="*/ 6102 h 12880"/>
                <a:gd name="connsiteX31" fmla="*/ 2493 w 9915"/>
                <a:gd name="connsiteY31" fmla="*/ 6102 h 12880"/>
                <a:gd name="connsiteX32" fmla="*/ 2550 w 9915"/>
                <a:gd name="connsiteY32" fmla="*/ 6102 h 12880"/>
                <a:gd name="connsiteX33" fmla="*/ 2720 w 9915"/>
                <a:gd name="connsiteY33" fmla="*/ 6158 h 12880"/>
                <a:gd name="connsiteX34" fmla="*/ 2918 w 9915"/>
                <a:gd name="connsiteY34" fmla="*/ 6323 h 12880"/>
                <a:gd name="connsiteX35" fmla="*/ 3088 w 9915"/>
                <a:gd name="connsiteY35" fmla="*/ 6545 h 12880"/>
                <a:gd name="connsiteX36" fmla="*/ 3173 w 9915"/>
                <a:gd name="connsiteY36" fmla="*/ 7047 h 12880"/>
                <a:gd name="connsiteX37" fmla="*/ 3173 w 9915"/>
                <a:gd name="connsiteY37" fmla="*/ 7769 h 12880"/>
                <a:gd name="connsiteX38" fmla="*/ 3144 w 9915"/>
                <a:gd name="connsiteY38" fmla="*/ 8493 h 12880"/>
                <a:gd name="connsiteX39" fmla="*/ 3088 w 9915"/>
                <a:gd name="connsiteY39" fmla="*/ 8990 h 12880"/>
                <a:gd name="connsiteX40" fmla="*/ 3059 w 9915"/>
                <a:gd name="connsiteY40" fmla="*/ 9212 h 12880"/>
                <a:gd name="connsiteX41" fmla="*/ 3059 w 9915"/>
                <a:gd name="connsiteY41" fmla="*/ 9270 h 12880"/>
                <a:gd name="connsiteX42" fmla="*/ 3059 w 9915"/>
                <a:gd name="connsiteY42" fmla="*/ 9380 h 12880"/>
                <a:gd name="connsiteX43" fmla="*/ 3003 w 9915"/>
                <a:gd name="connsiteY43" fmla="*/ 9547 h 12880"/>
                <a:gd name="connsiteX44" fmla="*/ 2974 w 9915"/>
                <a:gd name="connsiteY44" fmla="*/ 9713 h 12880"/>
                <a:gd name="connsiteX45" fmla="*/ 2890 w 9915"/>
                <a:gd name="connsiteY45" fmla="*/ 9823 h 12880"/>
                <a:gd name="connsiteX46" fmla="*/ 2861 w 9915"/>
                <a:gd name="connsiteY46" fmla="*/ 9934 h 12880"/>
                <a:gd name="connsiteX47" fmla="*/ 3003 w 9915"/>
                <a:gd name="connsiteY47" fmla="*/ 10880 h 12880"/>
                <a:gd name="connsiteX48" fmla="*/ 3456 w 9915"/>
                <a:gd name="connsiteY48" fmla="*/ 11103 h 12880"/>
                <a:gd name="connsiteX49" fmla="*/ 2805 w 9915"/>
                <a:gd name="connsiteY49" fmla="*/ 11435 h 12880"/>
                <a:gd name="connsiteX50" fmla="*/ 2776 w 9915"/>
                <a:gd name="connsiteY50" fmla="*/ 11435 h 12880"/>
                <a:gd name="connsiteX51" fmla="*/ 2720 w 9915"/>
                <a:gd name="connsiteY51" fmla="*/ 11547 h 12880"/>
                <a:gd name="connsiteX52" fmla="*/ 2691 w 9915"/>
                <a:gd name="connsiteY52" fmla="*/ 11714 h 12880"/>
                <a:gd name="connsiteX53" fmla="*/ 2635 w 9915"/>
                <a:gd name="connsiteY53" fmla="*/ 11825 h 12880"/>
                <a:gd name="connsiteX54" fmla="*/ 2635 w 9915"/>
                <a:gd name="connsiteY54" fmla="*/ 12102 h 12880"/>
                <a:gd name="connsiteX55" fmla="*/ 2635 w 9915"/>
                <a:gd name="connsiteY55" fmla="*/ 12880 h 12880"/>
                <a:gd name="connsiteX56" fmla="*/ 2861 w 9915"/>
                <a:gd name="connsiteY56" fmla="*/ 12880 h 12880"/>
                <a:gd name="connsiteX57" fmla="*/ 2861 w 9915"/>
                <a:gd name="connsiteY57" fmla="*/ 12326 h 12880"/>
                <a:gd name="connsiteX58" fmla="*/ 2861 w 9915"/>
                <a:gd name="connsiteY58" fmla="*/ 12102 h 12880"/>
                <a:gd name="connsiteX59" fmla="*/ 2890 w 9915"/>
                <a:gd name="connsiteY59" fmla="*/ 11937 h 12880"/>
                <a:gd name="connsiteX60" fmla="*/ 2918 w 9915"/>
                <a:gd name="connsiteY60" fmla="*/ 11825 h 12880"/>
                <a:gd name="connsiteX61" fmla="*/ 2974 w 9915"/>
                <a:gd name="connsiteY61" fmla="*/ 11770 h 12880"/>
                <a:gd name="connsiteX62" fmla="*/ 2974 w 9915"/>
                <a:gd name="connsiteY62" fmla="*/ 11714 h 12880"/>
                <a:gd name="connsiteX63" fmla="*/ 3994 w 9915"/>
                <a:gd name="connsiteY63" fmla="*/ 11213 h 12880"/>
                <a:gd name="connsiteX64" fmla="*/ 4193 w 9915"/>
                <a:gd name="connsiteY64" fmla="*/ 10102 h 12880"/>
                <a:gd name="connsiteX65" fmla="*/ 4108 w 9915"/>
                <a:gd name="connsiteY65" fmla="*/ 9934 h 12880"/>
                <a:gd name="connsiteX66" fmla="*/ 4023 w 9915"/>
                <a:gd name="connsiteY66" fmla="*/ 9768 h 12880"/>
                <a:gd name="connsiteX67" fmla="*/ 3994 w 9915"/>
                <a:gd name="connsiteY67" fmla="*/ 9602 h 12880"/>
                <a:gd name="connsiteX68" fmla="*/ 3966 w 9915"/>
                <a:gd name="connsiteY68" fmla="*/ 9380 h 12880"/>
                <a:gd name="connsiteX69" fmla="*/ 3909 w 9915"/>
                <a:gd name="connsiteY69" fmla="*/ 9270 h 12880"/>
                <a:gd name="connsiteX70" fmla="*/ 3909 w 9915"/>
                <a:gd name="connsiteY70" fmla="*/ 9212 h 12880"/>
                <a:gd name="connsiteX71" fmla="*/ 3909 w 9915"/>
                <a:gd name="connsiteY71" fmla="*/ 9046 h 12880"/>
                <a:gd name="connsiteX72" fmla="*/ 3881 w 9915"/>
                <a:gd name="connsiteY72" fmla="*/ 8658 h 12880"/>
                <a:gd name="connsiteX73" fmla="*/ 3824 w 9915"/>
                <a:gd name="connsiteY73" fmla="*/ 7991 h 12880"/>
                <a:gd name="connsiteX74" fmla="*/ 3796 w 9915"/>
                <a:gd name="connsiteY74" fmla="*/ 7269 h 12880"/>
                <a:gd name="connsiteX75" fmla="*/ 3796 w 9915"/>
                <a:gd name="connsiteY75" fmla="*/ 6658 h 12880"/>
                <a:gd name="connsiteX76" fmla="*/ 3824 w 9915"/>
                <a:gd name="connsiteY76" fmla="*/ 6158 h 12880"/>
                <a:gd name="connsiteX77" fmla="*/ 3994 w 9915"/>
                <a:gd name="connsiteY77" fmla="*/ 5768 h 12880"/>
                <a:gd name="connsiteX78" fmla="*/ 4193 w 9915"/>
                <a:gd name="connsiteY78" fmla="*/ 5601 h 12880"/>
                <a:gd name="connsiteX79" fmla="*/ 4391 w 9915"/>
                <a:gd name="connsiteY79" fmla="*/ 5436 h 12880"/>
                <a:gd name="connsiteX80" fmla="*/ 4561 w 9915"/>
                <a:gd name="connsiteY80" fmla="*/ 5436 h 12880"/>
                <a:gd name="connsiteX81" fmla="*/ 4646 w 9915"/>
                <a:gd name="connsiteY81" fmla="*/ 5436 h 12880"/>
                <a:gd name="connsiteX82" fmla="*/ 4646 w 9915"/>
                <a:gd name="connsiteY82" fmla="*/ 5436 h 12880"/>
                <a:gd name="connsiteX83" fmla="*/ 4703 w 9915"/>
                <a:gd name="connsiteY83" fmla="*/ 5436 h 12880"/>
                <a:gd name="connsiteX84" fmla="*/ 4844 w 9915"/>
                <a:gd name="connsiteY84" fmla="*/ 5436 h 12880"/>
                <a:gd name="connsiteX85" fmla="*/ 5042 w 9915"/>
                <a:gd name="connsiteY85" fmla="*/ 5601 h 12880"/>
                <a:gd name="connsiteX86" fmla="*/ 5269 w 9915"/>
                <a:gd name="connsiteY86" fmla="*/ 5768 h 12880"/>
                <a:gd name="connsiteX87" fmla="*/ 5411 w 9915"/>
                <a:gd name="connsiteY87" fmla="*/ 6158 h 12880"/>
                <a:gd name="connsiteX88" fmla="*/ 5496 w 9915"/>
                <a:gd name="connsiteY88" fmla="*/ 6658 h 12880"/>
                <a:gd name="connsiteX89" fmla="*/ 5467 w 9915"/>
                <a:gd name="connsiteY89" fmla="*/ 7269 h 12880"/>
                <a:gd name="connsiteX90" fmla="*/ 5467 w 9915"/>
                <a:gd name="connsiteY90" fmla="*/ 7991 h 12880"/>
                <a:gd name="connsiteX91" fmla="*/ 5382 w 9915"/>
                <a:gd name="connsiteY91" fmla="*/ 8658 h 12880"/>
                <a:gd name="connsiteX92" fmla="*/ 5382 w 9915"/>
                <a:gd name="connsiteY92" fmla="*/ 9046 h 12880"/>
                <a:gd name="connsiteX93" fmla="*/ 5354 w 9915"/>
                <a:gd name="connsiteY93" fmla="*/ 9212 h 12880"/>
                <a:gd name="connsiteX94" fmla="*/ 5354 w 9915"/>
                <a:gd name="connsiteY94" fmla="*/ 9270 h 12880"/>
                <a:gd name="connsiteX95" fmla="*/ 5354 w 9915"/>
                <a:gd name="connsiteY95" fmla="*/ 9380 h 12880"/>
                <a:gd name="connsiteX96" fmla="*/ 5297 w 9915"/>
                <a:gd name="connsiteY96" fmla="*/ 9602 h 12880"/>
                <a:gd name="connsiteX97" fmla="*/ 5212 w 9915"/>
                <a:gd name="connsiteY97" fmla="*/ 9768 h 12880"/>
                <a:gd name="connsiteX98" fmla="*/ 5184 w 9915"/>
                <a:gd name="connsiteY98" fmla="*/ 9934 h 12880"/>
                <a:gd name="connsiteX99" fmla="*/ 5042 w 9915"/>
                <a:gd name="connsiteY99" fmla="*/ 10102 h 12880"/>
                <a:gd name="connsiteX100" fmla="*/ 5269 w 9915"/>
                <a:gd name="connsiteY100" fmla="*/ 11213 h 12880"/>
                <a:gd name="connsiteX101" fmla="*/ 6289 w 9915"/>
                <a:gd name="connsiteY101" fmla="*/ 11714 h 12880"/>
                <a:gd name="connsiteX102" fmla="*/ 6289 w 9915"/>
                <a:gd name="connsiteY102" fmla="*/ 11770 h 12880"/>
                <a:gd name="connsiteX103" fmla="*/ 6317 w 9915"/>
                <a:gd name="connsiteY103" fmla="*/ 11825 h 12880"/>
                <a:gd name="connsiteX104" fmla="*/ 6374 w 9915"/>
                <a:gd name="connsiteY104" fmla="*/ 11937 h 12880"/>
                <a:gd name="connsiteX105" fmla="*/ 6402 w 9915"/>
                <a:gd name="connsiteY105" fmla="*/ 12102 h 12880"/>
                <a:gd name="connsiteX106" fmla="*/ 6459 w 9915"/>
                <a:gd name="connsiteY106" fmla="*/ 12326 h 12880"/>
                <a:gd name="connsiteX107" fmla="*/ 6459 w 9915"/>
                <a:gd name="connsiteY107" fmla="*/ 12548 h 12880"/>
                <a:gd name="connsiteX108" fmla="*/ 6459 w 9915"/>
                <a:gd name="connsiteY108" fmla="*/ 12823 h 12880"/>
                <a:gd name="connsiteX109" fmla="*/ 6601 w 9915"/>
                <a:gd name="connsiteY109" fmla="*/ 12823 h 12880"/>
                <a:gd name="connsiteX110" fmla="*/ 6601 w 9915"/>
                <a:gd name="connsiteY110" fmla="*/ 12102 h 12880"/>
                <a:gd name="connsiteX111" fmla="*/ 6601 w 9915"/>
                <a:gd name="connsiteY111" fmla="*/ 11825 h 12880"/>
                <a:gd name="connsiteX112" fmla="*/ 6572 w 9915"/>
                <a:gd name="connsiteY112" fmla="*/ 11714 h 12880"/>
                <a:gd name="connsiteX113" fmla="*/ 6516 w 9915"/>
                <a:gd name="connsiteY113" fmla="*/ 11547 h 12880"/>
                <a:gd name="connsiteX114" fmla="*/ 6487 w 9915"/>
                <a:gd name="connsiteY114" fmla="*/ 11435 h 12880"/>
                <a:gd name="connsiteX115" fmla="*/ 6459 w 9915"/>
                <a:gd name="connsiteY115" fmla="*/ 11435 h 12880"/>
                <a:gd name="connsiteX116" fmla="*/ 5779 w 9915"/>
                <a:gd name="connsiteY116" fmla="*/ 11103 h 12880"/>
                <a:gd name="connsiteX117" fmla="*/ 6232 w 9915"/>
                <a:gd name="connsiteY117" fmla="*/ 10880 h 12880"/>
                <a:gd name="connsiteX118" fmla="*/ 6459 w 9915"/>
                <a:gd name="connsiteY118" fmla="*/ 9934 h 12880"/>
                <a:gd name="connsiteX119" fmla="*/ 6374 w 9915"/>
                <a:gd name="connsiteY119" fmla="*/ 9823 h 12880"/>
                <a:gd name="connsiteX120" fmla="*/ 6289 w 9915"/>
                <a:gd name="connsiteY120" fmla="*/ 9713 h 12880"/>
                <a:gd name="connsiteX121" fmla="*/ 6232 w 9915"/>
                <a:gd name="connsiteY121" fmla="*/ 9547 h 12880"/>
                <a:gd name="connsiteX122" fmla="*/ 6204 w 9915"/>
                <a:gd name="connsiteY122" fmla="*/ 9380 h 12880"/>
                <a:gd name="connsiteX123" fmla="*/ 6204 w 9915"/>
                <a:gd name="connsiteY123" fmla="*/ 9212 h 12880"/>
                <a:gd name="connsiteX124" fmla="*/ 6204 w 9915"/>
                <a:gd name="connsiteY124" fmla="*/ 9212 h 12880"/>
                <a:gd name="connsiteX125" fmla="*/ 6147 w 9915"/>
                <a:gd name="connsiteY125" fmla="*/ 8990 h 12880"/>
                <a:gd name="connsiteX126" fmla="*/ 6119 w 9915"/>
                <a:gd name="connsiteY126" fmla="*/ 8493 h 12880"/>
                <a:gd name="connsiteX127" fmla="*/ 6091 w 9915"/>
                <a:gd name="connsiteY127" fmla="*/ 7769 h 12880"/>
                <a:gd name="connsiteX128" fmla="*/ 6091 w 9915"/>
                <a:gd name="connsiteY128" fmla="*/ 7047 h 12880"/>
                <a:gd name="connsiteX129" fmla="*/ 6147 w 9915"/>
                <a:gd name="connsiteY129" fmla="*/ 6545 h 12880"/>
                <a:gd name="connsiteX130" fmla="*/ 6317 w 9915"/>
                <a:gd name="connsiteY130" fmla="*/ 6323 h 12880"/>
                <a:gd name="connsiteX131" fmla="*/ 6516 w 9915"/>
                <a:gd name="connsiteY131" fmla="*/ 6158 h 12880"/>
                <a:gd name="connsiteX132" fmla="*/ 6686 w 9915"/>
                <a:gd name="connsiteY132" fmla="*/ 6102 h 12880"/>
                <a:gd name="connsiteX133" fmla="*/ 6771 w 9915"/>
                <a:gd name="connsiteY133" fmla="*/ 6102 h 12880"/>
                <a:gd name="connsiteX134" fmla="*/ 6771 w 9915"/>
                <a:gd name="connsiteY134" fmla="*/ 6102 h 12880"/>
                <a:gd name="connsiteX135" fmla="*/ 6856 w 9915"/>
                <a:gd name="connsiteY135" fmla="*/ 6102 h 12880"/>
                <a:gd name="connsiteX136" fmla="*/ 7025 w 9915"/>
                <a:gd name="connsiteY136" fmla="*/ 6158 h 12880"/>
                <a:gd name="connsiteX137" fmla="*/ 7252 w 9915"/>
                <a:gd name="connsiteY137" fmla="*/ 6323 h 12880"/>
                <a:gd name="connsiteX138" fmla="*/ 7422 w 9915"/>
                <a:gd name="connsiteY138" fmla="*/ 6545 h 12880"/>
                <a:gd name="connsiteX139" fmla="*/ 7507 w 9915"/>
                <a:gd name="connsiteY139" fmla="*/ 7047 h 12880"/>
                <a:gd name="connsiteX140" fmla="*/ 7479 w 9915"/>
                <a:gd name="connsiteY140" fmla="*/ 7769 h 12880"/>
                <a:gd name="connsiteX141" fmla="*/ 7422 w 9915"/>
                <a:gd name="connsiteY141" fmla="*/ 8493 h 12880"/>
                <a:gd name="connsiteX142" fmla="*/ 7394 w 9915"/>
                <a:gd name="connsiteY142" fmla="*/ 8990 h 12880"/>
                <a:gd name="connsiteX143" fmla="*/ 7394 w 9915"/>
                <a:gd name="connsiteY143" fmla="*/ 9212 h 12880"/>
                <a:gd name="connsiteX144" fmla="*/ 7394 w 9915"/>
                <a:gd name="connsiteY144" fmla="*/ 9212 h 12880"/>
                <a:gd name="connsiteX145" fmla="*/ 7337 w 9915"/>
                <a:gd name="connsiteY145" fmla="*/ 9380 h 12880"/>
                <a:gd name="connsiteX146" fmla="*/ 7309 w 9915"/>
                <a:gd name="connsiteY146" fmla="*/ 9547 h 12880"/>
                <a:gd name="connsiteX147" fmla="*/ 7252 w 9915"/>
                <a:gd name="connsiteY147" fmla="*/ 9713 h 12880"/>
                <a:gd name="connsiteX148" fmla="*/ 7224 w 9915"/>
                <a:gd name="connsiteY148" fmla="*/ 9823 h 12880"/>
                <a:gd name="connsiteX149" fmla="*/ 7139 w 9915"/>
                <a:gd name="connsiteY149" fmla="*/ 9934 h 12880"/>
                <a:gd name="connsiteX150" fmla="*/ 7309 w 9915"/>
                <a:gd name="connsiteY150" fmla="*/ 10880 h 12880"/>
                <a:gd name="connsiteX151" fmla="*/ 8159 w 9915"/>
                <a:gd name="connsiteY151" fmla="*/ 11268 h 12880"/>
                <a:gd name="connsiteX152" fmla="*/ 8159 w 9915"/>
                <a:gd name="connsiteY152" fmla="*/ 11268 h 12880"/>
                <a:gd name="connsiteX153" fmla="*/ 8215 w 9915"/>
                <a:gd name="connsiteY153" fmla="*/ 11379 h 12880"/>
                <a:gd name="connsiteX154" fmla="*/ 8244 w 9915"/>
                <a:gd name="connsiteY154" fmla="*/ 11435 h 12880"/>
                <a:gd name="connsiteX155" fmla="*/ 8244 w 9915"/>
                <a:gd name="connsiteY155" fmla="*/ 11600 h 12880"/>
                <a:gd name="connsiteX156" fmla="*/ 8272 w 9915"/>
                <a:gd name="connsiteY156" fmla="*/ 11770 h 12880"/>
                <a:gd name="connsiteX157" fmla="*/ 8272 w 9915"/>
                <a:gd name="connsiteY157" fmla="*/ 12490 h 12880"/>
                <a:gd name="connsiteX158" fmla="*/ 8952 w 9915"/>
                <a:gd name="connsiteY158" fmla="*/ 11770 h 12880"/>
                <a:gd name="connsiteX159" fmla="*/ 9462 w 9915"/>
                <a:gd name="connsiteY159" fmla="*/ 10714 h 12880"/>
                <a:gd name="connsiteX160" fmla="*/ 9802 w 9915"/>
                <a:gd name="connsiteY160" fmla="*/ 9380 h 12880"/>
                <a:gd name="connsiteX161" fmla="*/ 9915 w 9915"/>
                <a:gd name="connsiteY161" fmla="*/ 7823 h 12880"/>
                <a:gd name="connsiteX162" fmla="*/ 9830 w 9915"/>
                <a:gd name="connsiteY162" fmla="*/ 6490 h 12880"/>
                <a:gd name="connsiteX163" fmla="*/ 9603 w 9915"/>
                <a:gd name="connsiteY163" fmla="*/ 5267 h 12880"/>
                <a:gd name="connsiteX164" fmla="*/ 9178 w 9915"/>
                <a:gd name="connsiteY164" fmla="*/ 4324 h 12880"/>
                <a:gd name="connsiteX165" fmla="*/ 8697 w 9915"/>
                <a:gd name="connsiteY165" fmla="*/ 3490 h 12880"/>
                <a:gd name="connsiteX166" fmla="*/ 8074 w 9915"/>
                <a:gd name="connsiteY166" fmla="*/ 3046 h 12880"/>
                <a:gd name="connsiteX167" fmla="*/ 7394 w 9915"/>
                <a:gd name="connsiteY167" fmla="*/ 2880 h 12880"/>
                <a:gd name="connsiteX0" fmla="*/ 7257 w 9800"/>
                <a:gd name="connsiteY0" fmla="*/ 2236 h 10000"/>
                <a:gd name="connsiteX1" fmla="*/ 6799 w 9800"/>
                <a:gd name="connsiteY1" fmla="*/ 2236 h 10000"/>
                <a:gd name="connsiteX2" fmla="*/ 6372 w 9800"/>
                <a:gd name="connsiteY2" fmla="*/ 2408 h 10000"/>
                <a:gd name="connsiteX3" fmla="*/ 1800 w 9800"/>
                <a:gd name="connsiteY3" fmla="*/ 2926 h 10000"/>
                <a:gd name="connsiteX4" fmla="*/ 0 w 9800"/>
                <a:gd name="connsiteY4" fmla="*/ 8187 h 10000"/>
                <a:gd name="connsiteX5" fmla="*/ 372 w 9800"/>
                <a:gd name="connsiteY5" fmla="*/ 8878 h 10000"/>
                <a:gd name="connsiteX6" fmla="*/ 771 w 9800"/>
                <a:gd name="connsiteY6" fmla="*/ 9439 h 10000"/>
                <a:gd name="connsiteX7" fmla="*/ 771 w 9800"/>
                <a:gd name="connsiteY7" fmla="*/ 9138 h 10000"/>
                <a:gd name="connsiteX8" fmla="*/ 829 w 9800"/>
                <a:gd name="connsiteY8" fmla="*/ 9006 h 10000"/>
                <a:gd name="connsiteX9" fmla="*/ 829 w 9800"/>
                <a:gd name="connsiteY9" fmla="*/ 8878 h 10000"/>
                <a:gd name="connsiteX10" fmla="*/ 857 w 9800"/>
                <a:gd name="connsiteY10" fmla="*/ 8835 h 10000"/>
                <a:gd name="connsiteX11" fmla="*/ 914 w 9800"/>
                <a:gd name="connsiteY11" fmla="*/ 8748 h 10000"/>
                <a:gd name="connsiteX12" fmla="*/ 914 w 9800"/>
                <a:gd name="connsiteY12" fmla="*/ 8748 h 10000"/>
                <a:gd name="connsiteX13" fmla="*/ 1772 w 9800"/>
                <a:gd name="connsiteY13" fmla="*/ 8447 h 10000"/>
                <a:gd name="connsiteX14" fmla="*/ 1943 w 9800"/>
                <a:gd name="connsiteY14" fmla="*/ 7713 h 10000"/>
                <a:gd name="connsiteX15" fmla="*/ 1857 w 9800"/>
                <a:gd name="connsiteY15" fmla="*/ 7627 h 10000"/>
                <a:gd name="connsiteX16" fmla="*/ 1800 w 9800"/>
                <a:gd name="connsiteY16" fmla="*/ 7541 h 10000"/>
                <a:gd name="connsiteX17" fmla="*/ 1772 w 9800"/>
                <a:gd name="connsiteY17" fmla="*/ 7412 h 10000"/>
                <a:gd name="connsiteX18" fmla="*/ 1714 w 9800"/>
                <a:gd name="connsiteY18" fmla="*/ 7283 h 10000"/>
                <a:gd name="connsiteX19" fmla="*/ 1686 w 9800"/>
                <a:gd name="connsiteY19" fmla="*/ 7197 h 10000"/>
                <a:gd name="connsiteX20" fmla="*/ 1686 w 9800"/>
                <a:gd name="connsiteY20" fmla="*/ 7152 h 10000"/>
                <a:gd name="connsiteX21" fmla="*/ 1686 w 9800"/>
                <a:gd name="connsiteY21" fmla="*/ 6980 h 10000"/>
                <a:gd name="connsiteX22" fmla="*/ 1657 w 9800"/>
                <a:gd name="connsiteY22" fmla="*/ 6594 h 10000"/>
                <a:gd name="connsiteX23" fmla="*/ 1600 w 9800"/>
                <a:gd name="connsiteY23" fmla="*/ 6032 h 10000"/>
                <a:gd name="connsiteX24" fmla="*/ 1571 w 9800"/>
                <a:gd name="connsiteY24" fmla="*/ 5471 h 10000"/>
                <a:gd name="connsiteX25" fmla="*/ 1657 w 9800"/>
                <a:gd name="connsiteY25" fmla="*/ 5082 h 10000"/>
                <a:gd name="connsiteX26" fmla="*/ 1857 w 9800"/>
                <a:gd name="connsiteY26" fmla="*/ 4909 h 10000"/>
                <a:gd name="connsiteX27" fmla="*/ 2057 w 9800"/>
                <a:gd name="connsiteY27" fmla="*/ 4781 h 10000"/>
                <a:gd name="connsiteX28" fmla="*/ 2229 w 9800"/>
                <a:gd name="connsiteY28" fmla="*/ 4738 h 10000"/>
                <a:gd name="connsiteX29" fmla="*/ 2314 w 9800"/>
                <a:gd name="connsiteY29" fmla="*/ 4738 h 10000"/>
                <a:gd name="connsiteX30" fmla="*/ 2314 w 9800"/>
                <a:gd name="connsiteY30" fmla="*/ 4738 h 10000"/>
                <a:gd name="connsiteX31" fmla="*/ 2372 w 9800"/>
                <a:gd name="connsiteY31" fmla="*/ 4738 h 10000"/>
                <a:gd name="connsiteX32" fmla="*/ 2543 w 9800"/>
                <a:gd name="connsiteY32" fmla="*/ 4781 h 10000"/>
                <a:gd name="connsiteX33" fmla="*/ 2743 w 9800"/>
                <a:gd name="connsiteY33" fmla="*/ 4909 h 10000"/>
                <a:gd name="connsiteX34" fmla="*/ 2914 w 9800"/>
                <a:gd name="connsiteY34" fmla="*/ 5082 h 10000"/>
                <a:gd name="connsiteX35" fmla="*/ 3000 w 9800"/>
                <a:gd name="connsiteY35" fmla="*/ 5471 h 10000"/>
                <a:gd name="connsiteX36" fmla="*/ 3000 w 9800"/>
                <a:gd name="connsiteY36" fmla="*/ 6032 h 10000"/>
                <a:gd name="connsiteX37" fmla="*/ 2971 w 9800"/>
                <a:gd name="connsiteY37" fmla="*/ 6594 h 10000"/>
                <a:gd name="connsiteX38" fmla="*/ 2914 w 9800"/>
                <a:gd name="connsiteY38" fmla="*/ 6980 h 10000"/>
                <a:gd name="connsiteX39" fmla="*/ 2885 w 9800"/>
                <a:gd name="connsiteY39" fmla="*/ 7152 h 10000"/>
                <a:gd name="connsiteX40" fmla="*/ 2885 w 9800"/>
                <a:gd name="connsiteY40" fmla="*/ 7197 h 10000"/>
                <a:gd name="connsiteX41" fmla="*/ 2885 w 9800"/>
                <a:gd name="connsiteY41" fmla="*/ 7283 h 10000"/>
                <a:gd name="connsiteX42" fmla="*/ 2829 w 9800"/>
                <a:gd name="connsiteY42" fmla="*/ 7412 h 10000"/>
                <a:gd name="connsiteX43" fmla="*/ 2799 w 9800"/>
                <a:gd name="connsiteY43" fmla="*/ 7541 h 10000"/>
                <a:gd name="connsiteX44" fmla="*/ 2715 w 9800"/>
                <a:gd name="connsiteY44" fmla="*/ 7627 h 10000"/>
                <a:gd name="connsiteX45" fmla="*/ 2686 w 9800"/>
                <a:gd name="connsiteY45" fmla="*/ 7713 h 10000"/>
                <a:gd name="connsiteX46" fmla="*/ 2829 w 9800"/>
                <a:gd name="connsiteY46" fmla="*/ 8447 h 10000"/>
                <a:gd name="connsiteX47" fmla="*/ 3286 w 9800"/>
                <a:gd name="connsiteY47" fmla="*/ 8620 h 10000"/>
                <a:gd name="connsiteX48" fmla="*/ 2629 w 9800"/>
                <a:gd name="connsiteY48" fmla="*/ 8878 h 10000"/>
                <a:gd name="connsiteX49" fmla="*/ 2600 w 9800"/>
                <a:gd name="connsiteY49" fmla="*/ 8878 h 10000"/>
                <a:gd name="connsiteX50" fmla="*/ 2543 w 9800"/>
                <a:gd name="connsiteY50" fmla="*/ 8965 h 10000"/>
                <a:gd name="connsiteX51" fmla="*/ 2514 w 9800"/>
                <a:gd name="connsiteY51" fmla="*/ 9095 h 10000"/>
                <a:gd name="connsiteX52" fmla="*/ 2458 w 9800"/>
                <a:gd name="connsiteY52" fmla="*/ 9181 h 10000"/>
                <a:gd name="connsiteX53" fmla="*/ 2458 w 9800"/>
                <a:gd name="connsiteY53" fmla="*/ 9396 h 10000"/>
                <a:gd name="connsiteX54" fmla="*/ 2458 w 9800"/>
                <a:gd name="connsiteY54" fmla="*/ 10000 h 10000"/>
                <a:gd name="connsiteX55" fmla="*/ 2686 w 9800"/>
                <a:gd name="connsiteY55" fmla="*/ 10000 h 10000"/>
                <a:gd name="connsiteX56" fmla="*/ 2686 w 9800"/>
                <a:gd name="connsiteY56" fmla="*/ 9570 h 10000"/>
                <a:gd name="connsiteX57" fmla="*/ 2686 w 9800"/>
                <a:gd name="connsiteY57" fmla="*/ 9396 h 10000"/>
                <a:gd name="connsiteX58" fmla="*/ 2715 w 9800"/>
                <a:gd name="connsiteY58" fmla="*/ 9268 h 10000"/>
                <a:gd name="connsiteX59" fmla="*/ 2743 w 9800"/>
                <a:gd name="connsiteY59" fmla="*/ 9181 h 10000"/>
                <a:gd name="connsiteX60" fmla="*/ 2799 w 9800"/>
                <a:gd name="connsiteY60" fmla="*/ 9138 h 10000"/>
                <a:gd name="connsiteX61" fmla="*/ 2799 w 9800"/>
                <a:gd name="connsiteY61" fmla="*/ 9095 h 10000"/>
                <a:gd name="connsiteX62" fmla="*/ 3828 w 9800"/>
                <a:gd name="connsiteY62" fmla="*/ 8706 h 10000"/>
                <a:gd name="connsiteX63" fmla="*/ 4029 w 9800"/>
                <a:gd name="connsiteY63" fmla="*/ 7843 h 10000"/>
                <a:gd name="connsiteX64" fmla="*/ 3943 w 9800"/>
                <a:gd name="connsiteY64" fmla="*/ 7713 h 10000"/>
                <a:gd name="connsiteX65" fmla="*/ 3857 w 9800"/>
                <a:gd name="connsiteY65" fmla="*/ 7584 h 10000"/>
                <a:gd name="connsiteX66" fmla="*/ 3828 w 9800"/>
                <a:gd name="connsiteY66" fmla="*/ 7455 h 10000"/>
                <a:gd name="connsiteX67" fmla="*/ 3800 w 9800"/>
                <a:gd name="connsiteY67" fmla="*/ 7283 h 10000"/>
                <a:gd name="connsiteX68" fmla="*/ 3743 w 9800"/>
                <a:gd name="connsiteY68" fmla="*/ 7197 h 10000"/>
                <a:gd name="connsiteX69" fmla="*/ 3743 w 9800"/>
                <a:gd name="connsiteY69" fmla="*/ 7152 h 10000"/>
                <a:gd name="connsiteX70" fmla="*/ 3743 w 9800"/>
                <a:gd name="connsiteY70" fmla="*/ 7023 h 10000"/>
                <a:gd name="connsiteX71" fmla="*/ 3714 w 9800"/>
                <a:gd name="connsiteY71" fmla="*/ 6722 h 10000"/>
                <a:gd name="connsiteX72" fmla="*/ 3657 w 9800"/>
                <a:gd name="connsiteY72" fmla="*/ 6204 h 10000"/>
                <a:gd name="connsiteX73" fmla="*/ 3629 w 9800"/>
                <a:gd name="connsiteY73" fmla="*/ 5644 h 10000"/>
                <a:gd name="connsiteX74" fmla="*/ 3629 w 9800"/>
                <a:gd name="connsiteY74" fmla="*/ 5169 h 10000"/>
                <a:gd name="connsiteX75" fmla="*/ 3657 w 9800"/>
                <a:gd name="connsiteY75" fmla="*/ 4781 h 10000"/>
                <a:gd name="connsiteX76" fmla="*/ 3828 w 9800"/>
                <a:gd name="connsiteY76" fmla="*/ 4478 h 10000"/>
                <a:gd name="connsiteX77" fmla="*/ 4029 w 9800"/>
                <a:gd name="connsiteY77" fmla="*/ 4349 h 10000"/>
                <a:gd name="connsiteX78" fmla="*/ 4229 w 9800"/>
                <a:gd name="connsiteY78" fmla="*/ 4220 h 10000"/>
                <a:gd name="connsiteX79" fmla="*/ 4400 w 9800"/>
                <a:gd name="connsiteY79" fmla="*/ 4220 h 10000"/>
                <a:gd name="connsiteX80" fmla="*/ 4486 w 9800"/>
                <a:gd name="connsiteY80" fmla="*/ 4220 h 10000"/>
                <a:gd name="connsiteX81" fmla="*/ 4486 w 9800"/>
                <a:gd name="connsiteY81" fmla="*/ 4220 h 10000"/>
                <a:gd name="connsiteX82" fmla="*/ 4543 w 9800"/>
                <a:gd name="connsiteY82" fmla="*/ 4220 h 10000"/>
                <a:gd name="connsiteX83" fmla="*/ 4686 w 9800"/>
                <a:gd name="connsiteY83" fmla="*/ 4220 h 10000"/>
                <a:gd name="connsiteX84" fmla="*/ 4885 w 9800"/>
                <a:gd name="connsiteY84" fmla="*/ 4349 h 10000"/>
                <a:gd name="connsiteX85" fmla="*/ 5114 w 9800"/>
                <a:gd name="connsiteY85" fmla="*/ 4478 h 10000"/>
                <a:gd name="connsiteX86" fmla="*/ 5257 w 9800"/>
                <a:gd name="connsiteY86" fmla="*/ 4781 h 10000"/>
                <a:gd name="connsiteX87" fmla="*/ 5343 w 9800"/>
                <a:gd name="connsiteY87" fmla="*/ 5169 h 10000"/>
                <a:gd name="connsiteX88" fmla="*/ 5314 w 9800"/>
                <a:gd name="connsiteY88" fmla="*/ 5644 h 10000"/>
                <a:gd name="connsiteX89" fmla="*/ 5314 w 9800"/>
                <a:gd name="connsiteY89" fmla="*/ 6204 h 10000"/>
                <a:gd name="connsiteX90" fmla="*/ 5228 w 9800"/>
                <a:gd name="connsiteY90" fmla="*/ 6722 h 10000"/>
                <a:gd name="connsiteX91" fmla="*/ 5228 w 9800"/>
                <a:gd name="connsiteY91" fmla="*/ 7023 h 10000"/>
                <a:gd name="connsiteX92" fmla="*/ 5200 w 9800"/>
                <a:gd name="connsiteY92" fmla="*/ 7152 h 10000"/>
                <a:gd name="connsiteX93" fmla="*/ 5200 w 9800"/>
                <a:gd name="connsiteY93" fmla="*/ 7197 h 10000"/>
                <a:gd name="connsiteX94" fmla="*/ 5200 w 9800"/>
                <a:gd name="connsiteY94" fmla="*/ 7283 h 10000"/>
                <a:gd name="connsiteX95" fmla="*/ 5142 w 9800"/>
                <a:gd name="connsiteY95" fmla="*/ 7455 h 10000"/>
                <a:gd name="connsiteX96" fmla="*/ 5057 w 9800"/>
                <a:gd name="connsiteY96" fmla="*/ 7584 h 10000"/>
                <a:gd name="connsiteX97" fmla="*/ 5028 w 9800"/>
                <a:gd name="connsiteY97" fmla="*/ 7713 h 10000"/>
                <a:gd name="connsiteX98" fmla="*/ 4885 w 9800"/>
                <a:gd name="connsiteY98" fmla="*/ 7843 h 10000"/>
                <a:gd name="connsiteX99" fmla="*/ 5114 w 9800"/>
                <a:gd name="connsiteY99" fmla="*/ 8706 h 10000"/>
                <a:gd name="connsiteX100" fmla="*/ 6143 w 9800"/>
                <a:gd name="connsiteY100" fmla="*/ 9095 h 10000"/>
                <a:gd name="connsiteX101" fmla="*/ 6143 w 9800"/>
                <a:gd name="connsiteY101" fmla="*/ 9138 h 10000"/>
                <a:gd name="connsiteX102" fmla="*/ 6171 w 9800"/>
                <a:gd name="connsiteY102" fmla="*/ 9181 h 10000"/>
                <a:gd name="connsiteX103" fmla="*/ 6229 w 9800"/>
                <a:gd name="connsiteY103" fmla="*/ 9268 h 10000"/>
                <a:gd name="connsiteX104" fmla="*/ 6257 w 9800"/>
                <a:gd name="connsiteY104" fmla="*/ 9396 h 10000"/>
                <a:gd name="connsiteX105" fmla="*/ 6314 w 9800"/>
                <a:gd name="connsiteY105" fmla="*/ 9570 h 10000"/>
                <a:gd name="connsiteX106" fmla="*/ 6314 w 9800"/>
                <a:gd name="connsiteY106" fmla="*/ 9742 h 10000"/>
                <a:gd name="connsiteX107" fmla="*/ 6314 w 9800"/>
                <a:gd name="connsiteY107" fmla="*/ 9956 h 10000"/>
                <a:gd name="connsiteX108" fmla="*/ 6458 w 9800"/>
                <a:gd name="connsiteY108" fmla="*/ 9956 h 10000"/>
                <a:gd name="connsiteX109" fmla="*/ 6458 w 9800"/>
                <a:gd name="connsiteY109" fmla="*/ 9396 h 10000"/>
                <a:gd name="connsiteX110" fmla="*/ 6458 w 9800"/>
                <a:gd name="connsiteY110" fmla="*/ 9181 h 10000"/>
                <a:gd name="connsiteX111" fmla="*/ 6428 w 9800"/>
                <a:gd name="connsiteY111" fmla="*/ 9095 h 10000"/>
                <a:gd name="connsiteX112" fmla="*/ 6372 w 9800"/>
                <a:gd name="connsiteY112" fmla="*/ 8965 h 10000"/>
                <a:gd name="connsiteX113" fmla="*/ 6343 w 9800"/>
                <a:gd name="connsiteY113" fmla="*/ 8878 h 10000"/>
                <a:gd name="connsiteX114" fmla="*/ 6314 w 9800"/>
                <a:gd name="connsiteY114" fmla="*/ 8878 h 10000"/>
                <a:gd name="connsiteX115" fmla="*/ 5629 w 9800"/>
                <a:gd name="connsiteY115" fmla="*/ 8620 h 10000"/>
                <a:gd name="connsiteX116" fmla="*/ 6085 w 9800"/>
                <a:gd name="connsiteY116" fmla="*/ 8447 h 10000"/>
                <a:gd name="connsiteX117" fmla="*/ 6314 w 9800"/>
                <a:gd name="connsiteY117" fmla="*/ 7713 h 10000"/>
                <a:gd name="connsiteX118" fmla="*/ 6229 w 9800"/>
                <a:gd name="connsiteY118" fmla="*/ 7627 h 10000"/>
                <a:gd name="connsiteX119" fmla="*/ 6143 w 9800"/>
                <a:gd name="connsiteY119" fmla="*/ 7541 h 10000"/>
                <a:gd name="connsiteX120" fmla="*/ 6085 w 9800"/>
                <a:gd name="connsiteY120" fmla="*/ 7412 h 10000"/>
                <a:gd name="connsiteX121" fmla="*/ 6057 w 9800"/>
                <a:gd name="connsiteY121" fmla="*/ 7283 h 10000"/>
                <a:gd name="connsiteX122" fmla="*/ 6057 w 9800"/>
                <a:gd name="connsiteY122" fmla="*/ 7152 h 10000"/>
                <a:gd name="connsiteX123" fmla="*/ 6057 w 9800"/>
                <a:gd name="connsiteY123" fmla="*/ 7152 h 10000"/>
                <a:gd name="connsiteX124" fmla="*/ 6000 w 9800"/>
                <a:gd name="connsiteY124" fmla="*/ 6980 h 10000"/>
                <a:gd name="connsiteX125" fmla="*/ 5971 w 9800"/>
                <a:gd name="connsiteY125" fmla="*/ 6594 h 10000"/>
                <a:gd name="connsiteX126" fmla="*/ 5943 w 9800"/>
                <a:gd name="connsiteY126" fmla="*/ 6032 h 10000"/>
                <a:gd name="connsiteX127" fmla="*/ 5943 w 9800"/>
                <a:gd name="connsiteY127" fmla="*/ 5471 h 10000"/>
                <a:gd name="connsiteX128" fmla="*/ 6000 w 9800"/>
                <a:gd name="connsiteY128" fmla="*/ 5082 h 10000"/>
                <a:gd name="connsiteX129" fmla="*/ 6171 w 9800"/>
                <a:gd name="connsiteY129" fmla="*/ 4909 h 10000"/>
                <a:gd name="connsiteX130" fmla="*/ 6372 w 9800"/>
                <a:gd name="connsiteY130" fmla="*/ 4781 h 10000"/>
                <a:gd name="connsiteX131" fmla="*/ 6543 w 9800"/>
                <a:gd name="connsiteY131" fmla="*/ 4738 h 10000"/>
                <a:gd name="connsiteX132" fmla="*/ 6629 w 9800"/>
                <a:gd name="connsiteY132" fmla="*/ 4738 h 10000"/>
                <a:gd name="connsiteX133" fmla="*/ 6629 w 9800"/>
                <a:gd name="connsiteY133" fmla="*/ 4738 h 10000"/>
                <a:gd name="connsiteX134" fmla="*/ 6715 w 9800"/>
                <a:gd name="connsiteY134" fmla="*/ 4738 h 10000"/>
                <a:gd name="connsiteX135" fmla="*/ 6885 w 9800"/>
                <a:gd name="connsiteY135" fmla="*/ 4781 h 10000"/>
                <a:gd name="connsiteX136" fmla="*/ 7114 w 9800"/>
                <a:gd name="connsiteY136" fmla="*/ 4909 h 10000"/>
                <a:gd name="connsiteX137" fmla="*/ 7286 w 9800"/>
                <a:gd name="connsiteY137" fmla="*/ 5082 h 10000"/>
                <a:gd name="connsiteX138" fmla="*/ 7371 w 9800"/>
                <a:gd name="connsiteY138" fmla="*/ 5471 h 10000"/>
                <a:gd name="connsiteX139" fmla="*/ 7343 w 9800"/>
                <a:gd name="connsiteY139" fmla="*/ 6032 h 10000"/>
                <a:gd name="connsiteX140" fmla="*/ 7286 w 9800"/>
                <a:gd name="connsiteY140" fmla="*/ 6594 h 10000"/>
                <a:gd name="connsiteX141" fmla="*/ 7257 w 9800"/>
                <a:gd name="connsiteY141" fmla="*/ 6980 h 10000"/>
                <a:gd name="connsiteX142" fmla="*/ 7257 w 9800"/>
                <a:gd name="connsiteY142" fmla="*/ 7152 h 10000"/>
                <a:gd name="connsiteX143" fmla="*/ 7257 w 9800"/>
                <a:gd name="connsiteY143" fmla="*/ 7152 h 10000"/>
                <a:gd name="connsiteX144" fmla="*/ 7200 w 9800"/>
                <a:gd name="connsiteY144" fmla="*/ 7283 h 10000"/>
                <a:gd name="connsiteX145" fmla="*/ 7172 w 9800"/>
                <a:gd name="connsiteY145" fmla="*/ 7412 h 10000"/>
                <a:gd name="connsiteX146" fmla="*/ 7114 w 9800"/>
                <a:gd name="connsiteY146" fmla="*/ 7541 h 10000"/>
                <a:gd name="connsiteX147" fmla="*/ 7086 w 9800"/>
                <a:gd name="connsiteY147" fmla="*/ 7627 h 10000"/>
                <a:gd name="connsiteX148" fmla="*/ 7000 w 9800"/>
                <a:gd name="connsiteY148" fmla="*/ 7713 h 10000"/>
                <a:gd name="connsiteX149" fmla="*/ 7172 w 9800"/>
                <a:gd name="connsiteY149" fmla="*/ 8447 h 10000"/>
                <a:gd name="connsiteX150" fmla="*/ 8029 w 9800"/>
                <a:gd name="connsiteY150" fmla="*/ 8748 h 10000"/>
                <a:gd name="connsiteX151" fmla="*/ 8029 w 9800"/>
                <a:gd name="connsiteY151" fmla="*/ 8748 h 10000"/>
                <a:gd name="connsiteX152" fmla="*/ 8085 w 9800"/>
                <a:gd name="connsiteY152" fmla="*/ 8835 h 10000"/>
                <a:gd name="connsiteX153" fmla="*/ 8115 w 9800"/>
                <a:gd name="connsiteY153" fmla="*/ 8878 h 10000"/>
                <a:gd name="connsiteX154" fmla="*/ 8115 w 9800"/>
                <a:gd name="connsiteY154" fmla="*/ 9006 h 10000"/>
                <a:gd name="connsiteX155" fmla="*/ 8143 w 9800"/>
                <a:gd name="connsiteY155" fmla="*/ 9138 h 10000"/>
                <a:gd name="connsiteX156" fmla="*/ 8143 w 9800"/>
                <a:gd name="connsiteY156" fmla="*/ 9697 h 10000"/>
                <a:gd name="connsiteX157" fmla="*/ 8829 w 9800"/>
                <a:gd name="connsiteY157" fmla="*/ 9138 h 10000"/>
                <a:gd name="connsiteX158" fmla="*/ 9343 w 9800"/>
                <a:gd name="connsiteY158" fmla="*/ 8318 h 10000"/>
                <a:gd name="connsiteX159" fmla="*/ 9686 w 9800"/>
                <a:gd name="connsiteY159" fmla="*/ 7283 h 10000"/>
                <a:gd name="connsiteX160" fmla="*/ 9800 w 9800"/>
                <a:gd name="connsiteY160" fmla="*/ 6074 h 10000"/>
                <a:gd name="connsiteX161" fmla="*/ 9714 w 9800"/>
                <a:gd name="connsiteY161" fmla="*/ 5039 h 10000"/>
                <a:gd name="connsiteX162" fmla="*/ 9485 w 9800"/>
                <a:gd name="connsiteY162" fmla="*/ 4089 h 10000"/>
                <a:gd name="connsiteX163" fmla="*/ 9057 w 9800"/>
                <a:gd name="connsiteY163" fmla="*/ 3357 h 10000"/>
                <a:gd name="connsiteX164" fmla="*/ 8572 w 9800"/>
                <a:gd name="connsiteY164" fmla="*/ 2710 h 10000"/>
                <a:gd name="connsiteX165" fmla="*/ 7943 w 9800"/>
                <a:gd name="connsiteY165" fmla="*/ 2365 h 10000"/>
                <a:gd name="connsiteX166" fmla="*/ 7257 w 9800"/>
                <a:gd name="connsiteY166" fmla="*/ 2236 h 10000"/>
                <a:gd name="connsiteX0" fmla="*/ 7025 w 9620"/>
                <a:gd name="connsiteY0" fmla="*/ 2236 h 10000"/>
                <a:gd name="connsiteX1" fmla="*/ 6558 w 9620"/>
                <a:gd name="connsiteY1" fmla="*/ 2236 h 10000"/>
                <a:gd name="connsiteX2" fmla="*/ 6122 w 9620"/>
                <a:gd name="connsiteY2" fmla="*/ 2408 h 10000"/>
                <a:gd name="connsiteX3" fmla="*/ 1457 w 9620"/>
                <a:gd name="connsiteY3" fmla="*/ 2926 h 10000"/>
                <a:gd name="connsiteX4" fmla="*/ 0 w 9620"/>
                <a:gd name="connsiteY4" fmla="*/ 8878 h 10000"/>
                <a:gd name="connsiteX5" fmla="*/ 407 w 9620"/>
                <a:gd name="connsiteY5" fmla="*/ 9439 h 10000"/>
                <a:gd name="connsiteX6" fmla="*/ 407 w 9620"/>
                <a:gd name="connsiteY6" fmla="*/ 9138 h 10000"/>
                <a:gd name="connsiteX7" fmla="*/ 466 w 9620"/>
                <a:gd name="connsiteY7" fmla="*/ 9006 h 10000"/>
                <a:gd name="connsiteX8" fmla="*/ 466 w 9620"/>
                <a:gd name="connsiteY8" fmla="*/ 8878 h 10000"/>
                <a:gd name="connsiteX9" fmla="*/ 494 w 9620"/>
                <a:gd name="connsiteY9" fmla="*/ 8835 h 10000"/>
                <a:gd name="connsiteX10" fmla="*/ 553 w 9620"/>
                <a:gd name="connsiteY10" fmla="*/ 8748 h 10000"/>
                <a:gd name="connsiteX11" fmla="*/ 553 w 9620"/>
                <a:gd name="connsiteY11" fmla="*/ 8748 h 10000"/>
                <a:gd name="connsiteX12" fmla="*/ 1428 w 9620"/>
                <a:gd name="connsiteY12" fmla="*/ 8447 h 10000"/>
                <a:gd name="connsiteX13" fmla="*/ 1603 w 9620"/>
                <a:gd name="connsiteY13" fmla="*/ 7713 h 10000"/>
                <a:gd name="connsiteX14" fmla="*/ 1515 w 9620"/>
                <a:gd name="connsiteY14" fmla="*/ 7627 h 10000"/>
                <a:gd name="connsiteX15" fmla="*/ 1457 w 9620"/>
                <a:gd name="connsiteY15" fmla="*/ 7541 h 10000"/>
                <a:gd name="connsiteX16" fmla="*/ 1428 w 9620"/>
                <a:gd name="connsiteY16" fmla="*/ 7412 h 10000"/>
                <a:gd name="connsiteX17" fmla="*/ 1369 w 9620"/>
                <a:gd name="connsiteY17" fmla="*/ 7283 h 10000"/>
                <a:gd name="connsiteX18" fmla="*/ 1340 w 9620"/>
                <a:gd name="connsiteY18" fmla="*/ 7197 h 10000"/>
                <a:gd name="connsiteX19" fmla="*/ 1340 w 9620"/>
                <a:gd name="connsiteY19" fmla="*/ 7152 h 10000"/>
                <a:gd name="connsiteX20" fmla="*/ 1340 w 9620"/>
                <a:gd name="connsiteY20" fmla="*/ 6980 h 10000"/>
                <a:gd name="connsiteX21" fmla="*/ 1311 w 9620"/>
                <a:gd name="connsiteY21" fmla="*/ 6594 h 10000"/>
                <a:gd name="connsiteX22" fmla="*/ 1253 w 9620"/>
                <a:gd name="connsiteY22" fmla="*/ 6032 h 10000"/>
                <a:gd name="connsiteX23" fmla="*/ 1223 w 9620"/>
                <a:gd name="connsiteY23" fmla="*/ 5471 h 10000"/>
                <a:gd name="connsiteX24" fmla="*/ 1311 w 9620"/>
                <a:gd name="connsiteY24" fmla="*/ 5082 h 10000"/>
                <a:gd name="connsiteX25" fmla="*/ 1515 w 9620"/>
                <a:gd name="connsiteY25" fmla="*/ 4909 h 10000"/>
                <a:gd name="connsiteX26" fmla="*/ 1719 w 9620"/>
                <a:gd name="connsiteY26" fmla="*/ 4781 h 10000"/>
                <a:gd name="connsiteX27" fmla="*/ 1894 w 9620"/>
                <a:gd name="connsiteY27" fmla="*/ 4738 h 10000"/>
                <a:gd name="connsiteX28" fmla="*/ 1981 w 9620"/>
                <a:gd name="connsiteY28" fmla="*/ 4738 h 10000"/>
                <a:gd name="connsiteX29" fmla="*/ 1981 w 9620"/>
                <a:gd name="connsiteY29" fmla="*/ 4738 h 10000"/>
                <a:gd name="connsiteX30" fmla="*/ 2040 w 9620"/>
                <a:gd name="connsiteY30" fmla="*/ 4738 h 10000"/>
                <a:gd name="connsiteX31" fmla="*/ 2215 w 9620"/>
                <a:gd name="connsiteY31" fmla="*/ 4781 h 10000"/>
                <a:gd name="connsiteX32" fmla="*/ 2419 w 9620"/>
                <a:gd name="connsiteY32" fmla="*/ 4909 h 10000"/>
                <a:gd name="connsiteX33" fmla="*/ 2593 w 9620"/>
                <a:gd name="connsiteY33" fmla="*/ 5082 h 10000"/>
                <a:gd name="connsiteX34" fmla="*/ 2681 w 9620"/>
                <a:gd name="connsiteY34" fmla="*/ 5471 h 10000"/>
                <a:gd name="connsiteX35" fmla="*/ 2681 w 9620"/>
                <a:gd name="connsiteY35" fmla="*/ 6032 h 10000"/>
                <a:gd name="connsiteX36" fmla="*/ 2652 w 9620"/>
                <a:gd name="connsiteY36" fmla="*/ 6594 h 10000"/>
                <a:gd name="connsiteX37" fmla="*/ 2593 w 9620"/>
                <a:gd name="connsiteY37" fmla="*/ 6980 h 10000"/>
                <a:gd name="connsiteX38" fmla="*/ 2564 w 9620"/>
                <a:gd name="connsiteY38" fmla="*/ 7152 h 10000"/>
                <a:gd name="connsiteX39" fmla="*/ 2564 w 9620"/>
                <a:gd name="connsiteY39" fmla="*/ 7197 h 10000"/>
                <a:gd name="connsiteX40" fmla="*/ 2564 w 9620"/>
                <a:gd name="connsiteY40" fmla="*/ 7283 h 10000"/>
                <a:gd name="connsiteX41" fmla="*/ 2507 w 9620"/>
                <a:gd name="connsiteY41" fmla="*/ 7412 h 10000"/>
                <a:gd name="connsiteX42" fmla="*/ 2476 w 9620"/>
                <a:gd name="connsiteY42" fmla="*/ 7541 h 10000"/>
                <a:gd name="connsiteX43" fmla="*/ 2390 w 9620"/>
                <a:gd name="connsiteY43" fmla="*/ 7627 h 10000"/>
                <a:gd name="connsiteX44" fmla="*/ 2361 w 9620"/>
                <a:gd name="connsiteY44" fmla="*/ 7713 h 10000"/>
                <a:gd name="connsiteX45" fmla="*/ 2507 w 9620"/>
                <a:gd name="connsiteY45" fmla="*/ 8447 h 10000"/>
                <a:gd name="connsiteX46" fmla="*/ 2973 w 9620"/>
                <a:gd name="connsiteY46" fmla="*/ 8620 h 10000"/>
                <a:gd name="connsiteX47" fmla="*/ 2303 w 9620"/>
                <a:gd name="connsiteY47" fmla="*/ 8878 h 10000"/>
                <a:gd name="connsiteX48" fmla="*/ 2273 w 9620"/>
                <a:gd name="connsiteY48" fmla="*/ 8878 h 10000"/>
                <a:gd name="connsiteX49" fmla="*/ 2215 w 9620"/>
                <a:gd name="connsiteY49" fmla="*/ 8965 h 10000"/>
                <a:gd name="connsiteX50" fmla="*/ 2185 w 9620"/>
                <a:gd name="connsiteY50" fmla="*/ 9095 h 10000"/>
                <a:gd name="connsiteX51" fmla="*/ 2128 w 9620"/>
                <a:gd name="connsiteY51" fmla="*/ 9181 h 10000"/>
                <a:gd name="connsiteX52" fmla="*/ 2128 w 9620"/>
                <a:gd name="connsiteY52" fmla="*/ 9396 h 10000"/>
                <a:gd name="connsiteX53" fmla="*/ 2128 w 9620"/>
                <a:gd name="connsiteY53" fmla="*/ 10000 h 10000"/>
                <a:gd name="connsiteX54" fmla="*/ 2361 w 9620"/>
                <a:gd name="connsiteY54" fmla="*/ 10000 h 10000"/>
                <a:gd name="connsiteX55" fmla="*/ 2361 w 9620"/>
                <a:gd name="connsiteY55" fmla="*/ 9570 h 10000"/>
                <a:gd name="connsiteX56" fmla="*/ 2361 w 9620"/>
                <a:gd name="connsiteY56" fmla="*/ 9396 h 10000"/>
                <a:gd name="connsiteX57" fmla="*/ 2390 w 9620"/>
                <a:gd name="connsiteY57" fmla="*/ 9268 h 10000"/>
                <a:gd name="connsiteX58" fmla="*/ 2419 w 9620"/>
                <a:gd name="connsiteY58" fmla="*/ 9181 h 10000"/>
                <a:gd name="connsiteX59" fmla="*/ 2476 w 9620"/>
                <a:gd name="connsiteY59" fmla="*/ 9138 h 10000"/>
                <a:gd name="connsiteX60" fmla="*/ 2476 w 9620"/>
                <a:gd name="connsiteY60" fmla="*/ 9095 h 10000"/>
                <a:gd name="connsiteX61" fmla="*/ 3526 w 9620"/>
                <a:gd name="connsiteY61" fmla="*/ 8706 h 10000"/>
                <a:gd name="connsiteX62" fmla="*/ 3731 w 9620"/>
                <a:gd name="connsiteY62" fmla="*/ 7843 h 10000"/>
                <a:gd name="connsiteX63" fmla="*/ 3643 w 9620"/>
                <a:gd name="connsiteY63" fmla="*/ 7713 h 10000"/>
                <a:gd name="connsiteX64" fmla="*/ 3556 w 9620"/>
                <a:gd name="connsiteY64" fmla="*/ 7584 h 10000"/>
                <a:gd name="connsiteX65" fmla="*/ 3526 w 9620"/>
                <a:gd name="connsiteY65" fmla="*/ 7455 h 10000"/>
                <a:gd name="connsiteX66" fmla="*/ 3498 w 9620"/>
                <a:gd name="connsiteY66" fmla="*/ 7283 h 10000"/>
                <a:gd name="connsiteX67" fmla="*/ 3439 w 9620"/>
                <a:gd name="connsiteY67" fmla="*/ 7197 h 10000"/>
                <a:gd name="connsiteX68" fmla="*/ 3439 w 9620"/>
                <a:gd name="connsiteY68" fmla="*/ 7152 h 10000"/>
                <a:gd name="connsiteX69" fmla="*/ 3439 w 9620"/>
                <a:gd name="connsiteY69" fmla="*/ 7023 h 10000"/>
                <a:gd name="connsiteX70" fmla="*/ 3410 w 9620"/>
                <a:gd name="connsiteY70" fmla="*/ 6722 h 10000"/>
                <a:gd name="connsiteX71" fmla="*/ 3352 w 9620"/>
                <a:gd name="connsiteY71" fmla="*/ 6204 h 10000"/>
                <a:gd name="connsiteX72" fmla="*/ 3323 w 9620"/>
                <a:gd name="connsiteY72" fmla="*/ 5644 h 10000"/>
                <a:gd name="connsiteX73" fmla="*/ 3323 w 9620"/>
                <a:gd name="connsiteY73" fmla="*/ 5169 h 10000"/>
                <a:gd name="connsiteX74" fmla="*/ 3352 w 9620"/>
                <a:gd name="connsiteY74" fmla="*/ 4781 h 10000"/>
                <a:gd name="connsiteX75" fmla="*/ 3526 w 9620"/>
                <a:gd name="connsiteY75" fmla="*/ 4478 h 10000"/>
                <a:gd name="connsiteX76" fmla="*/ 3731 w 9620"/>
                <a:gd name="connsiteY76" fmla="*/ 4349 h 10000"/>
                <a:gd name="connsiteX77" fmla="*/ 3935 w 9620"/>
                <a:gd name="connsiteY77" fmla="*/ 4220 h 10000"/>
                <a:gd name="connsiteX78" fmla="*/ 4110 w 9620"/>
                <a:gd name="connsiteY78" fmla="*/ 4220 h 10000"/>
                <a:gd name="connsiteX79" fmla="*/ 4198 w 9620"/>
                <a:gd name="connsiteY79" fmla="*/ 4220 h 10000"/>
                <a:gd name="connsiteX80" fmla="*/ 4198 w 9620"/>
                <a:gd name="connsiteY80" fmla="*/ 4220 h 10000"/>
                <a:gd name="connsiteX81" fmla="*/ 4256 w 9620"/>
                <a:gd name="connsiteY81" fmla="*/ 4220 h 10000"/>
                <a:gd name="connsiteX82" fmla="*/ 4402 w 9620"/>
                <a:gd name="connsiteY82" fmla="*/ 4220 h 10000"/>
                <a:gd name="connsiteX83" fmla="*/ 4605 w 9620"/>
                <a:gd name="connsiteY83" fmla="*/ 4349 h 10000"/>
                <a:gd name="connsiteX84" fmla="*/ 4838 w 9620"/>
                <a:gd name="connsiteY84" fmla="*/ 4478 h 10000"/>
                <a:gd name="connsiteX85" fmla="*/ 4984 w 9620"/>
                <a:gd name="connsiteY85" fmla="*/ 4781 h 10000"/>
                <a:gd name="connsiteX86" fmla="*/ 5072 w 9620"/>
                <a:gd name="connsiteY86" fmla="*/ 5169 h 10000"/>
                <a:gd name="connsiteX87" fmla="*/ 5042 w 9620"/>
                <a:gd name="connsiteY87" fmla="*/ 5644 h 10000"/>
                <a:gd name="connsiteX88" fmla="*/ 5042 w 9620"/>
                <a:gd name="connsiteY88" fmla="*/ 6204 h 10000"/>
                <a:gd name="connsiteX89" fmla="*/ 4955 w 9620"/>
                <a:gd name="connsiteY89" fmla="*/ 6722 h 10000"/>
                <a:gd name="connsiteX90" fmla="*/ 4955 w 9620"/>
                <a:gd name="connsiteY90" fmla="*/ 7023 h 10000"/>
                <a:gd name="connsiteX91" fmla="*/ 4926 w 9620"/>
                <a:gd name="connsiteY91" fmla="*/ 7152 h 10000"/>
                <a:gd name="connsiteX92" fmla="*/ 4926 w 9620"/>
                <a:gd name="connsiteY92" fmla="*/ 7197 h 10000"/>
                <a:gd name="connsiteX93" fmla="*/ 4926 w 9620"/>
                <a:gd name="connsiteY93" fmla="*/ 7283 h 10000"/>
                <a:gd name="connsiteX94" fmla="*/ 4867 w 9620"/>
                <a:gd name="connsiteY94" fmla="*/ 7455 h 10000"/>
                <a:gd name="connsiteX95" fmla="*/ 4780 w 9620"/>
                <a:gd name="connsiteY95" fmla="*/ 7584 h 10000"/>
                <a:gd name="connsiteX96" fmla="*/ 4751 w 9620"/>
                <a:gd name="connsiteY96" fmla="*/ 7713 h 10000"/>
                <a:gd name="connsiteX97" fmla="*/ 4605 w 9620"/>
                <a:gd name="connsiteY97" fmla="*/ 7843 h 10000"/>
                <a:gd name="connsiteX98" fmla="*/ 4838 w 9620"/>
                <a:gd name="connsiteY98" fmla="*/ 8706 h 10000"/>
                <a:gd name="connsiteX99" fmla="*/ 5888 w 9620"/>
                <a:gd name="connsiteY99" fmla="*/ 9095 h 10000"/>
                <a:gd name="connsiteX100" fmla="*/ 5888 w 9620"/>
                <a:gd name="connsiteY100" fmla="*/ 9138 h 10000"/>
                <a:gd name="connsiteX101" fmla="*/ 5917 w 9620"/>
                <a:gd name="connsiteY101" fmla="*/ 9181 h 10000"/>
                <a:gd name="connsiteX102" fmla="*/ 5976 w 9620"/>
                <a:gd name="connsiteY102" fmla="*/ 9268 h 10000"/>
                <a:gd name="connsiteX103" fmla="*/ 6005 w 9620"/>
                <a:gd name="connsiteY103" fmla="*/ 9396 h 10000"/>
                <a:gd name="connsiteX104" fmla="*/ 6063 w 9620"/>
                <a:gd name="connsiteY104" fmla="*/ 9570 h 10000"/>
                <a:gd name="connsiteX105" fmla="*/ 6063 w 9620"/>
                <a:gd name="connsiteY105" fmla="*/ 9742 h 10000"/>
                <a:gd name="connsiteX106" fmla="*/ 6063 w 9620"/>
                <a:gd name="connsiteY106" fmla="*/ 9956 h 10000"/>
                <a:gd name="connsiteX107" fmla="*/ 6210 w 9620"/>
                <a:gd name="connsiteY107" fmla="*/ 9956 h 10000"/>
                <a:gd name="connsiteX108" fmla="*/ 6210 w 9620"/>
                <a:gd name="connsiteY108" fmla="*/ 9396 h 10000"/>
                <a:gd name="connsiteX109" fmla="*/ 6210 w 9620"/>
                <a:gd name="connsiteY109" fmla="*/ 9181 h 10000"/>
                <a:gd name="connsiteX110" fmla="*/ 6179 w 9620"/>
                <a:gd name="connsiteY110" fmla="*/ 9095 h 10000"/>
                <a:gd name="connsiteX111" fmla="*/ 6122 w 9620"/>
                <a:gd name="connsiteY111" fmla="*/ 8965 h 10000"/>
                <a:gd name="connsiteX112" fmla="*/ 6092 w 9620"/>
                <a:gd name="connsiteY112" fmla="*/ 8878 h 10000"/>
                <a:gd name="connsiteX113" fmla="*/ 6063 w 9620"/>
                <a:gd name="connsiteY113" fmla="*/ 8878 h 10000"/>
                <a:gd name="connsiteX114" fmla="*/ 5364 w 9620"/>
                <a:gd name="connsiteY114" fmla="*/ 8620 h 10000"/>
                <a:gd name="connsiteX115" fmla="*/ 5829 w 9620"/>
                <a:gd name="connsiteY115" fmla="*/ 8447 h 10000"/>
                <a:gd name="connsiteX116" fmla="*/ 6063 w 9620"/>
                <a:gd name="connsiteY116" fmla="*/ 7713 h 10000"/>
                <a:gd name="connsiteX117" fmla="*/ 5976 w 9620"/>
                <a:gd name="connsiteY117" fmla="*/ 7627 h 10000"/>
                <a:gd name="connsiteX118" fmla="*/ 5888 w 9620"/>
                <a:gd name="connsiteY118" fmla="*/ 7541 h 10000"/>
                <a:gd name="connsiteX119" fmla="*/ 5829 w 9620"/>
                <a:gd name="connsiteY119" fmla="*/ 7412 h 10000"/>
                <a:gd name="connsiteX120" fmla="*/ 5801 w 9620"/>
                <a:gd name="connsiteY120" fmla="*/ 7283 h 10000"/>
                <a:gd name="connsiteX121" fmla="*/ 5801 w 9620"/>
                <a:gd name="connsiteY121" fmla="*/ 7152 h 10000"/>
                <a:gd name="connsiteX122" fmla="*/ 5801 w 9620"/>
                <a:gd name="connsiteY122" fmla="*/ 7152 h 10000"/>
                <a:gd name="connsiteX123" fmla="*/ 5742 w 9620"/>
                <a:gd name="connsiteY123" fmla="*/ 6980 h 10000"/>
                <a:gd name="connsiteX124" fmla="*/ 5713 w 9620"/>
                <a:gd name="connsiteY124" fmla="*/ 6594 h 10000"/>
                <a:gd name="connsiteX125" fmla="*/ 5684 w 9620"/>
                <a:gd name="connsiteY125" fmla="*/ 6032 h 10000"/>
                <a:gd name="connsiteX126" fmla="*/ 5684 w 9620"/>
                <a:gd name="connsiteY126" fmla="*/ 5471 h 10000"/>
                <a:gd name="connsiteX127" fmla="*/ 5742 w 9620"/>
                <a:gd name="connsiteY127" fmla="*/ 5082 h 10000"/>
                <a:gd name="connsiteX128" fmla="*/ 5917 w 9620"/>
                <a:gd name="connsiteY128" fmla="*/ 4909 h 10000"/>
                <a:gd name="connsiteX129" fmla="*/ 6122 w 9620"/>
                <a:gd name="connsiteY129" fmla="*/ 4781 h 10000"/>
                <a:gd name="connsiteX130" fmla="*/ 6297 w 9620"/>
                <a:gd name="connsiteY130" fmla="*/ 4738 h 10000"/>
                <a:gd name="connsiteX131" fmla="*/ 6384 w 9620"/>
                <a:gd name="connsiteY131" fmla="*/ 4738 h 10000"/>
                <a:gd name="connsiteX132" fmla="*/ 6384 w 9620"/>
                <a:gd name="connsiteY132" fmla="*/ 4738 h 10000"/>
                <a:gd name="connsiteX133" fmla="*/ 6472 w 9620"/>
                <a:gd name="connsiteY133" fmla="*/ 4738 h 10000"/>
                <a:gd name="connsiteX134" fmla="*/ 6646 w 9620"/>
                <a:gd name="connsiteY134" fmla="*/ 4781 h 10000"/>
                <a:gd name="connsiteX135" fmla="*/ 6879 w 9620"/>
                <a:gd name="connsiteY135" fmla="*/ 4909 h 10000"/>
                <a:gd name="connsiteX136" fmla="*/ 7055 w 9620"/>
                <a:gd name="connsiteY136" fmla="*/ 5082 h 10000"/>
                <a:gd name="connsiteX137" fmla="*/ 7141 w 9620"/>
                <a:gd name="connsiteY137" fmla="*/ 5471 h 10000"/>
                <a:gd name="connsiteX138" fmla="*/ 7113 w 9620"/>
                <a:gd name="connsiteY138" fmla="*/ 6032 h 10000"/>
                <a:gd name="connsiteX139" fmla="*/ 7055 w 9620"/>
                <a:gd name="connsiteY139" fmla="*/ 6594 h 10000"/>
                <a:gd name="connsiteX140" fmla="*/ 7025 w 9620"/>
                <a:gd name="connsiteY140" fmla="*/ 6980 h 10000"/>
                <a:gd name="connsiteX141" fmla="*/ 7025 w 9620"/>
                <a:gd name="connsiteY141" fmla="*/ 7152 h 10000"/>
                <a:gd name="connsiteX142" fmla="*/ 7025 w 9620"/>
                <a:gd name="connsiteY142" fmla="*/ 7152 h 10000"/>
                <a:gd name="connsiteX143" fmla="*/ 6967 w 9620"/>
                <a:gd name="connsiteY143" fmla="*/ 7283 h 10000"/>
                <a:gd name="connsiteX144" fmla="*/ 6938 w 9620"/>
                <a:gd name="connsiteY144" fmla="*/ 7412 h 10000"/>
                <a:gd name="connsiteX145" fmla="*/ 6879 w 9620"/>
                <a:gd name="connsiteY145" fmla="*/ 7541 h 10000"/>
                <a:gd name="connsiteX146" fmla="*/ 6851 w 9620"/>
                <a:gd name="connsiteY146" fmla="*/ 7627 h 10000"/>
                <a:gd name="connsiteX147" fmla="*/ 6763 w 9620"/>
                <a:gd name="connsiteY147" fmla="*/ 7713 h 10000"/>
                <a:gd name="connsiteX148" fmla="*/ 6938 w 9620"/>
                <a:gd name="connsiteY148" fmla="*/ 8447 h 10000"/>
                <a:gd name="connsiteX149" fmla="*/ 7813 w 9620"/>
                <a:gd name="connsiteY149" fmla="*/ 8748 h 10000"/>
                <a:gd name="connsiteX150" fmla="*/ 7813 w 9620"/>
                <a:gd name="connsiteY150" fmla="*/ 8748 h 10000"/>
                <a:gd name="connsiteX151" fmla="*/ 7870 w 9620"/>
                <a:gd name="connsiteY151" fmla="*/ 8835 h 10000"/>
                <a:gd name="connsiteX152" fmla="*/ 7901 w 9620"/>
                <a:gd name="connsiteY152" fmla="*/ 8878 h 10000"/>
                <a:gd name="connsiteX153" fmla="*/ 7901 w 9620"/>
                <a:gd name="connsiteY153" fmla="*/ 9006 h 10000"/>
                <a:gd name="connsiteX154" fmla="*/ 7929 w 9620"/>
                <a:gd name="connsiteY154" fmla="*/ 9138 h 10000"/>
                <a:gd name="connsiteX155" fmla="*/ 7929 w 9620"/>
                <a:gd name="connsiteY155" fmla="*/ 9697 h 10000"/>
                <a:gd name="connsiteX156" fmla="*/ 8629 w 9620"/>
                <a:gd name="connsiteY156" fmla="*/ 9138 h 10000"/>
                <a:gd name="connsiteX157" fmla="*/ 9154 w 9620"/>
                <a:gd name="connsiteY157" fmla="*/ 8318 h 10000"/>
                <a:gd name="connsiteX158" fmla="*/ 9504 w 9620"/>
                <a:gd name="connsiteY158" fmla="*/ 7283 h 10000"/>
                <a:gd name="connsiteX159" fmla="*/ 9620 w 9620"/>
                <a:gd name="connsiteY159" fmla="*/ 6074 h 10000"/>
                <a:gd name="connsiteX160" fmla="*/ 9532 w 9620"/>
                <a:gd name="connsiteY160" fmla="*/ 5039 h 10000"/>
                <a:gd name="connsiteX161" fmla="*/ 9299 w 9620"/>
                <a:gd name="connsiteY161" fmla="*/ 4089 h 10000"/>
                <a:gd name="connsiteX162" fmla="*/ 8862 w 9620"/>
                <a:gd name="connsiteY162" fmla="*/ 3357 h 10000"/>
                <a:gd name="connsiteX163" fmla="*/ 8367 w 9620"/>
                <a:gd name="connsiteY163" fmla="*/ 2710 h 10000"/>
                <a:gd name="connsiteX164" fmla="*/ 7725 w 9620"/>
                <a:gd name="connsiteY164" fmla="*/ 2365 h 10000"/>
                <a:gd name="connsiteX165" fmla="*/ 7025 w 9620"/>
                <a:gd name="connsiteY165" fmla="*/ 2236 h 10000"/>
                <a:gd name="connsiteX0" fmla="*/ 6879 w 9577"/>
                <a:gd name="connsiteY0" fmla="*/ 2236 h 10000"/>
                <a:gd name="connsiteX1" fmla="*/ 6394 w 9577"/>
                <a:gd name="connsiteY1" fmla="*/ 2236 h 10000"/>
                <a:gd name="connsiteX2" fmla="*/ 5941 w 9577"/>
                <a:gd name="connsiteY2" fmla="*/ 2408 h 10000"/>
                <a:gd name="connsiteX3" fmla="*/ 1092 w 9577"/>
                <a:gd name="connsiteY3" fmla="*/ 2926 h 10000"/>
                <a:gd name="connsiteX4" fmla="*/ 0 w 9577"/>
                <a:gd name="connsiteY4" fmla="*/ 9439 h 10000"/>
                <a:gd name="connsiteX5" fmla="*/ 0 w 9577"/>
                <a:gd name="connsiteY5" fmla="*/ 9138 h 10000"/>
                <a:gd name="connsiteX6" fmla="*/ 61 w 9577"/>
                <a:gd name="connsiteY6" fmla="*/ 9006 h 10000"/>
                <a:gd name="connsiteX7" fmla="*/ 61 w 9577"/>
                <a:gd name="connsiteY7" fmla="*/ 8878 h 10000"/>
                <a:gd name="connsiteX8" fmla="*/ 91 w 9577"/>
                <a:gd name="connsiteY8" fmla="*/ 8835 h 10000"/>
                <a:gd name="connsiteX9" fmla="*/ 152 w 9577"/>
                <a:gd name="connsiteY9" fmla="*/ 8748 h 10000"/>
                <a:gd name="connsiteX10" fmla="*/ 152 w 9577"/>
                <a:gd name="connsiteY10" fmla="*/ 8748 h 10000"/>
                <a:gd name="connsiteX11" fmla="*/ 1061 w 9577"/>
                <a:gd name="connsiteY11" fmla="*/ 8447 h 10000"/>
                <a:gd name="connsiteX12" fmla="*/ 1243 w 9577"/>
                <a:gd name="connsiteY12" fmla="*/ 7713 h 10000"/>
                <a:gd name="connsiteX13" fmla="*/ 1152 w 9577"/>
                <a:gd name="connsiteY13" fmla="*/ 7627 h 10000"/>
                <a:gd name="connsiteX14" fmla="*/ 1092 w 9577"/>
                <a:gd name="connsiteY14" fmla="*/ 7541 h 10000"/>
                <a:gd name="connsiteX15" fmla="*/ 1061 w 9577"/>
                <a:gd name="connsiteY15" fmla="*/ 7412 h 10000"/>
                <a:gd name="connsiteX16" fmla="*/ 1000 w 9577"/>
                <a:gd name="connsiteY16" fmla="*/ 7283 h 10000"/>
                <a:gd name="connsiteX17" fmla="*/ 970 w 9577"/>
                <a:gd name="connsiteY17" fmla="*/ 7197 h 10000"/>
                <a:gd name="connsiteX18" fmla="*/ 970 w 9577"/>
                <a:gd name="connsiteY18" fmla="*/ 7152 h 10000"/>
                <a:gd name="connsiteX19" fmla="*/ 970 w 9577"/>
                <a:gd name="connsiteY19" fmla="*/ 6980 h 10000"/>
                <a:gd name="connsiteX20" fmla="*/ 940 w 9577"/>
                <a:gd name="connsiteY20" fmla="*/ 6594 h 10000"/>
                <a:gd name="connsiteX21" fmla="*/ 879 w 9577"/>
                <a:gd name="connsiteY21" fmla="*/ 6032 h 10000"/>
                <a:gd name="connsiteX22" fmla="*/ 848 w 9577"/>
                <a:gd name="connsiteY22" fmla="*/ 5471 h 10000"/>
                <a:gd name="connsiteX23" fmla="*/ 940 w 9577"/>
                <a:gd name="connsiteY23" fmla="*/ 5082 h 10000"/>
                <a:gd name="connsiteX24" fmla="*/ 1152 w 9577"/>
                <a:gd name="connsiteY24" fmla="*/ 4909 h 10000"/>
                <a:gd name="connsiteX25" fmla="*/ 1364 w 9577"/>
                <a:gd name="connsiteY25" fmla="*/ 4781 h 10000"/>
                <a:gd name="connsiteX26" fmla="*/ 1546 w 9577"/>
                <a:gd name="connsiteY26" fmla="*/ 4738 h 10000"/>
                <a:gd name="connsiteX27" fmla="*/ 1636 w 9577"/>
                <a:gd name="connsiteY27" fmla="*/ 4738 h 10000"/>
                <a:gd name="connsiteX28" fmla="*/ 1636 w 9577"/>
                <a:gd name="connsiteY28" fmla="*/ 4738 h 10000"/>
                <a:gd name="connsiteX29" fmla="*/ 1698 w 9577"/>
                <a:gd name="connsiteY29" fmla="*/ 4738 h 10000"/>
                <a:gd name="connsiteX30" fmla="*/ 1879 w 9577"/>
                <a:gd name="connsiteY30" fmla="*/ 4781 h 10000"/>
                <a:gd name="connsiteX31" fmla="*/ 2092 w 9577"/>
                <a:gd name="connsiteY31" fmla="*/ 4909 h 10000"/>
                <a:gd name="connsiteX32" fmla="*/ 2272 w 9577"/>
                <a:gd name="connsiteY32" fmla="*/ 5082 h 10000"/>
                <a:gd name="connsiteX33" fmla="*/ 2364 w 9577"/>
                <a:gd name="connsiteY33" fmla="*/ 5471 h 10000"/>
                <a:gd name="connsiteX34" fmla="*/ 2364 w 9577"/>
                <a:gd name="connsiteY34" fmla="*/ 6032 h 10000"/>
                <a:gd name="connsiteX35" fmla="*/ 2334 w 9577"/>
                <a:gd name="connsiteY35" fmla="*/ 6594 h 10000"/>
                <a:gd name="connsiteX36" fmla="*/ 2272 w 9577"/>
                <a:gd name="connsiteY36" fmla="*/ 6980 h 10000"/>
                <a:gd name="connsiteX37" fmla="*/ 2242 w 9577"/>
                <a:gd name="connsiteY37" fmla="*/ 7152 h 10000"/>
                <a:gd name="connsiteX38" fmla="*/ 2242 w 9577"/>
                <a:gd name="connsiteY38" fmla="*/ 7197 h 10000"/>
                <a:gd name="connsiteX39" fmla="*/ 2242 w 9577"/>
                <a:gd name="connsiteY39" fmla="*/ 7283 h 10000"/>
                <a:gd name="connsiteX40" fmla="*/ 2183 w 9577"/>
                <a:gd name="connsiteY40" fmla="*/ 7412 h 10000"/>
                <a:gd name="connsiteX41" fmla="*/ 2151 w 9577"/>
                <a:gd name="connsiteY41" fmla="*/ 7541 h 10000"/>
                <a:gd name="connsiteX42" fmla="*/ 2061 w 9577"/>
                <a:gd name="connsiteY42" fmla="*/ 7627 h 10000"/>
                <a:gd name="connsiteX43" fmla="*/ 2031 w 9577"/>
                <a:gd name="connsiteY43" fmla="*/ 7713 h 10000"/>
                <a:gd name="connsiteX44" fmla="*/ 2183 w 9577"/>
                <a:gd name="connsiteY44" fmla="*/ 8447 h 10000"/>
                <a:gd name="connsiteX45" fmla="*/ 2667 w 9577"/>
                <a:gd name="connsiteY45" fmla="*/ 8620 h 10000"/>
                <a:gd name="connsiteX46" fmla="*/ 1971 w 9577"/>
                <a:gd name="connsiteY46" fmla="*/ 8878 h 10000"/>
                <a:gd name="connsiteX47" fmla="*/ 1940 w 9577"/>
                <a:gd name="connsiteY47" fmla="*/ 8878 h 10000"/>
                <a:gd name="connsiteX48" fmla="*/ 1879 w 9577"/>
                <a:gd name="connsiteY48" fmla="*/ 8965 h 10000"/>
                <a:gd name="connsiteX49" fmla="*/ 1848 w 9577"/>
                <a:gd name="connsiteY49" fmla="*/ 9095 h 10000"/>
                <a:gd name="connsiteX50" fmla="*/ 1789 w 9577"/>
                <a:gd name="connsiteY50" fmla="*/ 9181 h 10000"/>
                <a:gd name="connsiteX51" fmla="*/ 1789 w 9577"/>
                <a:gd name="connsiteY51" fmla="*/ 9396 h 10000"/>
                <a:gd name="connsiteX52" fmla="*/ 1789 w 9577"/>
                <a:gd name="connsiteY52" fmla="*/ 10000 h 10000"/>
                <a:gd name="connsiteX53" fmla="*/ 2031 w 9577"/>
                <a:gd name="connsiteY53" fmla="*/ 10000 h 10000"/>
                <a:gd name="connsiteX54" fmla="*/ 2031 w 9577"/>
                <a:gd name="connsiteY54" fmla="*/ 9570 h 10000"/>
                <a:gd name="connsiteX55" fmla="*/ 2031 w 9577"/>
                <a:gd name="connsiteY55" fmla="*/ 9396 h 10000"/>
                <a:gd name="connsiteX56" fmla="*/ 2061 w 9577"/>
                <a:gd name="connsiteY56" fmla="*/ 9268 h 10000"/>
                <a:gd name="connsiteX57" fmla="*/ 2092 w 9577"/>
                <a:gd name="connsiteY57" fmla="*/ 9181 h 10000"/>
                <a:gd name="connsiteX58" fmla="*/ 2151 w 9577"/>
                <a:gd name="connsiteY58" fmla="*/ 9138 h 10000"/>
                <a:gd name="connsiteX59" fmla="*/ 2151 w 9577"/>
                <a:gd name="connsiteY59" fmla="*/ 9095 h 10000"/>
                <a:gd name="connsiteX60" fmla="*/ 3242 w 9577"/>
                <a:gd name="connsiteY60" fmla="*/ 8706 h 10000"/>
                <a:gd name="connsiteX61" fmla="*/ 3455 w 9577"/>
                <a:gd name="connsiteY61" fmla="*/ 7843 h 10000"/>
                <a:gd name="connsiteX62" fmla="*/ 3364 w 9577"/>
                <a:gd name="connsiteY62" fmla="*/ 7713 h 10000"/>
                <a:gd name="connsiteX63" fmla="*/ 3273 w 9577"/>
                <a:gd name="connsiteY63" fmla="*/ 7584 h 10000"/>
                <a:gd name="connsiteX64" fmla="*/ 3242 w 9577"/>
                <a:gd name="connsiteY64" fmla="*/ 7455 h 10000"/>
                <a:gd name="connsiteX65" fmla="*/ 3213 w 9577"/>
                <a:gd name="connsiteY65" fmla="*/ 7283 h 10000"/>
                <a:gd name="connsiteX66" fmla="*/ 3152 w 9577"/>
                <a:gd name="connsiteY66" fmla="*/ 7197 h 10000"/>
                <a:gd name="connsiteX67" fmla="*/ 3152 w 9577"/>
                <a:gd name="connsiteY67" fmla="*/ 7152 h 10000"/>
                <a:gd name="connsiteX68" fmla="*/ 3152 w 9577"/>
                <a:gd name="connsiteY68" fmla="*/ 7023 h 10000"/>
                <a:gd name="connsiteX69" fmla="*/ 3122 w 9577"/>
                <a:gd name="connsiteY69" fmla="*/ 6722 h 10000"/>
                <a:gd name="connsiteX70" fmla="*/ 3061 w 9577"/>
                <a:gd name="connsiteY70" fmla="*/ 6204 h 10000"/>
                <a:gd name="connsiteX71" fmla="*/ 3031 w 9577"/>
                <a:gd name="connsiteY71" fmla="*/ 5644 h 10000"/>
                <a:gd name="connsiteX72" fmla="*/ 3031 w 9577"/>
                <a:gd name="connsiteY72" fmla="*/ 5169 h 10000"/>
                <a:gd name="connsiteX73" fmla="*/ 3061 w 9577"/>
                <a:gd name="connsiteY73" fmla="*/ 4781 h 10000"/>
                <a:gd name="connsiteX74" fmla="*/ 3242 w 9577"/>
                <a:gd name="connsiteY74" fmla="*/ 4478 h 10000"/>
                <a:gd name="connsiteX75" fmla="*/ 3455 w 9577"/>
                <a:gd name="connsiteY75" fmla="*/ 4349 h 10000"/>
                <a:gd name="connsiteX76" fmla="*/ 3667 w 9577"/>
                <a:gd name="connsiteY76" fmla="*/ 4220 h 10000"/>
                <a:gd name="connsiteX77" fmla="*/ 3849 w 9577"/>
                <a:gd name="connsiteY77" fmla="*/ 4220 h 10000"/>
                <a:gd name="connsiteX78" fmla="*/ 3941 w 9577"/>
                <a:gd name="connsiteY78" fmla="*/ 4220 h 10000"/>
                <a:gd name="connsiteX79" fmla="*/ 3941 w 9577"/>
                <a:gd name="connsiteY79" fmla="*/ 4220 h 10000"/>
                <a:gd name="connsiteX80" fmla="*/ 4001 w 9577"/>
                <a:gd name="connsiteY80" fmla="*/ 4220 h 10000"/>
                <a:gd name="connsiteX81" fmla="*/ 4153 w 9577"/>
                <a:gd name="connsiteY81" fmla="*/ 4220 h 10000"/>
                <a:gd name="connsiteX82" fmla="*/ 4364 w 9577"/>
                <a:gd name="connsiteY82" fmla="*/ 4349 h 10000"/>
                <a:gd name="connsiteX83" fmla="*/ 4606 w 9577"/>
                <a:gd name="connsiteY83" fmla="*/ 4478 h 10000"/>
                <a:gd name="connsiteX84" fmla="*/ 4758 w 9577"/>
                <a:gd name="connsiteY84" fmla="*/ 4781 h 10000"/>
                <a:gd name="connsiteX85" fmla="*/ 4849 w 9577"/>
                <a:gd name="connsiteY85" fmla="*/ 5169 h 10000"/>
                <a:gd name="connsiteX86" fmla="*/ 4818 w 9577"/>
                <a:gd name="connsiteY86" fmla="*/ 5644 h 10000"/>
                <a:gd name="connsiteX87" fmla="*/ 4818 w 9577"/>
                <a:gd name="connsiteY87" fmla="*/ 6204 h 10000"/>
                <a:gd name="connsiteX88" fmla="*/ 4728 w 9577"/>
                <a:gd name="connsiteY88" fmla="*/ 6722 h 10000"/>
                <a:gd name="connsiteX89" fmla="*/ 4728 w 9577"/>
                <a:gd name="connsiteY89" fmla="*/ 7023 h 10000"/>
                <a:gd name="connsiteX90" fmla="*/ 4698 w 9577"/>
                <a:gd name="connsiteY90" fmla="*/ 7152 h 10000"/>
                <a:gd name="connsiteX91" fmla="*/ 4698 w 9577"/>
                <a:gd name="connsiteY91" fmla="*/ 7197 h 10000"/>
                <a:gd name="connsiteX92" fmla="*/ 4698 w 9577"/>
                <a:gd name="connsiteY92" fmla="*/ 7283 h 10000"/>
                <a:gd name="connsiteX93" fmla="*/ 4636 w 9577"/>
                <a:gd name="connsiteY93" fmla="*/ 7455 h 10000"/>
                <a:gd name="connsiteX94" fmla="*/ 4546 w 9577"/>
                <a:gd name="connsiteY94" fmla="*/ 7584 h 10000"/>
                <a:gd name="connsiteX95" fmla="*/ 4516 w 9577"/>
                <a:gd name="connsiteY95" fmla="*/ 7713 h 10000"/>
                <a:gd name="connsiteX96" fmla="*/ 4364 w 9577"/>
                <a:gd name="connsiteY96" fmla="*/ 7843 h 10000"/>
                <a:gd name="connsiteX97" fmla="*/ 4606 w 9577"/>
                <a:gd name="connsiteY97" fmla="*/ 8706 h 10000"/>
                <a:gd name="connsiteX98" fmla="*/ 5698 w 9577"/>
                <a:gd name="connsiteY98" fmla="*/ 9095 h 10000"/>
                <a:gd name="connsiteX99" fmla="*/ 5698 w 9577"/>
                <a:gd name="connsiteY99" fmla="*/ 9138 h 10000"/>
                <a:gd name="connsiteX100" fmla="*/ 5728 w 9577"/>
                <a:gd name="connsiteY100" fmla="*/ 9181 h 10000"/>
                <a:gd name="connsiteX101" fmla="*/ 5789 w 9577"/>
                <a:gd name="connsiteY101" fmla="*/ 9268 h 10000"/>
                <a:gd name="connsiteX102" fmla="*/ 5819 w 9577"/>
                <a:gd name="connsiteY102" fmla="*/ 9396 h 10000"/>
                <a:gd name="connsiteX103" fmla="*/ 5879 w 9577"/>
                <a:gd name="connsiteY103" fmla="*/ 9570 h 10000"/>
                <a:gd name="connsiteX104" fmla="*/ 5879 w 9577"/>
                <a:gd name="connsiteY104" fmla="*/ 9742 h 10000"/>
                <a:gd name="connsiteX105" fmla="*/ 5879 w 9577"/>
                <a:gd name="connsiteY105" fmla="*/ 9956 h 10000"/>
                <a:gd name="connsiteX106" fmla="*/ 6032 w 9577"/>
                <a:gd name="connsiteY106" fmla="*/ 9956 h 10000"/>
                <a:gd name="connsiteX107" fmla="*/ 6032 w 9577"/>
                <a:gd name="connsiteY107" fmla="*/ 9396 h 10000"/>
                <a:gd name="connsiteX108" fmla="*/ 6032 w 9577"/>
                <a:gd name="connsiteY108" fmla="*/ 9181 h 10000"/>
                <a:gd name="connsiteX109" fmla="*/ 6000 w 9577"/>
                <a:gd name="connsiteY109" fmla="*/ 9095 h 10000"/>
                <a:gd name="connsiteX110" fmla="*/ 5941 w 9577"/>
                <a:gd name="connsiteY110" fmla="*/ 8965 h 10000"/>
                <a:gd name="connsiteX111" fmla="*/ 5910 w 9577"/>
                <a:gd name="connsiteY111" fmla="*/ 8878 h 10000"/>
                <a:gd name="connsiteX112" fmla="*/ 5879 w 9577"/>
                <a:gd name="connsiteY112" fmla="*/ 8878 h 10000"/>
                <a:gd name="connsiteX113" fmla="*/ 5153 w 9577"/>
                <a:gd name="connsiteY113" fmla="*/ 8620 h 10000"/>
                <a:gd name="connsiteX114" fmla="*/ 5636 w 9577"/>
                <a:gd name="connsiteY114" fmla="*/ 8447 h 10000"/>
                <a:gd name="connsiteX115" fmla="*/ 5879 w 9577"/>
                <a:gd name="connsiteY115" fmla="*/ 7713 h 10000"/>
                <a:gd name="connsiteX116" fmla="*/ 5789 w 9577"/>
                <a:gd name="connsiteY116" fmla="*/ 7627 h 10000"/>
                <a:gd name="connsiteX117" fmla="*/ 5698 w 9577"/>
                <a:gd name="connsiteY117" fmla="*/ 7541 h 10000"/>
                <a:gd name="connsiteX118" fmla="*/ 5636 w 9577"/>
                <a:gd name="connsiteY118" fmla="*/ 7412 h 10000"/>
                <a:gd name="connsiteX119" fmla="*/ 5607 w 9577"/>
                <a:gd name="connsiteY119" fmla="*/ 7283 h 10000"/>
                <a:gd name="connsiteX120" fmla="*/ 5607 w 9577"/>
                <a:gd name="connsiteY120" fmla="*/ 7152 h 10000"/>
                <a:gd name="connsiteX121" fmla="*/ 5607 w 9577"/>
                <a:gd name="connsiteY121" fmla="*/ 7152 h 10000"/>
                <a:gd name="connsiteX122" fmla="*/ 5546 w 9577"/>
                <a:gd name="connsiteY122" fmla="*/ 6980 h 10000"/>
                <a:gd name="connsiteX123" fmla="*/ 5516 w 9577"/>
                <a:gd name="connsiteY123" fmla="*/ 6594 h 10000"/>
                <a:gd name="connsiteX124" fmla="*/ 5486 w 9577"/>
                <a:gd name="connsiteY124" fmla="*/ 6032 h 10000"/>
                <a:gd name="connsiteX125" fmla="*/ 5486 w 9577"/>
                <a:gd name="connsiteY125" fmla="*/ 5471 h 10000"/>
                <a:gd name="connsiteX126" fmla="*/ 5546 w 9577"/>
                <a:gd name="connsiteY126" fmla="*/ 5082 h 10000"/>
                <a:gd name="connsiteX127" fmla="*/ 5728 w 9577"/>
                <a:gd name="connsiteY127" fmla="*/ 4909 h 10000"/>
                <a:gd name="connsiteX128" fmla="*/ 5941 w 9577"/>
                <a:gd name="connsiteY128" fmla="*/ 4781 h 10000"/>
                <a:gd name="connsiteX129" fmla="*/ 6123 w 9577"/>
                <a:gd name="connsiteY129" fmla="*/ 4738 h 10000"/>
                <a:gd name="connsiteX130" fmla="*/ 6213 w 9577"/>
                <a:gd name="connsiteY130" fmla="*/ 4738 h 10000"/>
                <a:gd name="connsiteX131" fmla="*/ 6213 w 9577"/>
                <a:gd name="connsiteY131" fmla="*/ 4738 h 10000"/>
                <a:gd name="connsiteX132" fmla="*/ 6305 w 9577"/>
                <a:gd name="connsiteY132" fmla="*/ 4738 h 10000"/>
                <a:gd name="connsiteX133" fmla="*/ 6486 w 9577"/>
                <a:gd name="connsiteY133" fmla="*/ 4781 h 10000"/>
                <a:gd name="connsiteX134" fmla="*/ 6728 w 9577"/>
                <a:gd name="connsiteY134" fmla="*/ 4909 h 10000"/>
                <a:gd name="connsiteX135" fmla="*/ 6911 w 9577"/>
                <a:gd name="connsiteY135" fmla="*/ 5082 h 10000"/>
                <a:gd name="connsiteX136" fmla="*/ 7000 w 9577"/>
                <a:gd name="connsiteY136" fmla="*/ 5471 h 10000"/>
                <a:gd name="connsiteX137" fmla="*/ 6971 w 9577"/>
                <a:gd name="connsiteY137" fmla="*/ 6032 h 10000"/>
                <a:gd name="connsiteX138" fmla="*/ 6911 w 9577"/>
                <a:gd name="connsiteY138" fmla="*/ 6594 h 10000"/>
                <a:gd name="connsiteX139" fmla="*/ 6879 w 9577"/>
                <a:gd name="connsiteY139" fmla="*/ 6980 h 10000"/>
                <a:gd name="connsiteX140" fmla="*/ 6879 w 9577"/>
                <a:gd name="connsiteY140" fmla="*/ 7152 h 10000"/>
                <a:gd name="connsiteX141" fmla="*/ 6879 w 9577"/>
                <a:gd name="connsiteY141" fmla="*/ 7152 h 10000"/>
                <a:gd name="connsiteX142" fmla="*/ 6819 w 9577"/>
                <a:gd name="connsiteY142" fmla="*/ 7283 h 10000"/>
                <a:gd name="connsiteX143" fmla="*/ 6789 w 9577"/>
                <a:gd name="connsiteY143" fmla="*/ 7412 h 10000"/>
                <a:gd name="connsiteX144" fmla="*/ 6728 w 9577"/>
                <a:gd name="connsiteY144" fmla="*/ 7541 h 10000"/>
                <a:gd name="connsiteX145" fmla="*/ 6699 w 9577"/>
                <a:gd name="connsiteY145" fmla="*/ 7627 h 10000"/>
                <a:gd name="connsiteX146" fmla="*/ 6607 w 9577"/>
                <a:gd name="connsiteY146" fmla="*/ 7713 h 10000"/>
                <a:gd name="connsiteX147" fmla="*/ 6789 w 9577"/>
                <a:gd name="connsiteY147" fmla="*/ 8447 h 10000"/>
                <a:gd name="connsiteX148" fmla="*/ 7699 w 9577"/>
                <a:gd name="connsiteY148" fmla="*/ 8748 h 10000"/>
                <a:gd name="connsiteX149" fmla="*/ 7699 w 9577"/>
                <a:gd name="connsiteY149" fmla="*/ 8748 h 10000"/>
                <a:gd name="connsiteX150" fmla="*/ 7758 w 9577"/>
                <a:gd name="connsiteY150" fmla="*/ 8835 h 10000"/>
                <a:gd name="connsiteX151" fmla="*/ 7790 w 9577"/>
                <a:gd name="connsiteY151" fmla="*/ 8878 h 10000"/>
                <a:gd name="connsiteX152" fmla="*/ 7790 w 9577"/>
                <a:gd name="connsiteY152" fmla="*/ 9006 h 10000"/>
                <a:gd name="connsiteX153" fmla="*/ 7819 w 9577"/>
                <a:gd name="connsiteY153" fmla="*/ 9138 h 10000"/>
                <a:gd name="connsiteX154" fmla="*/ 7819 w 9577"/>
                <a:gd name="connsiteY154" fmla="*/ 9697 h 10000"/>
                <a:gd name="connsiteX155" fmla="*/ 8547 w 9577"/>
                <a:gd name="connsiteY155" fmla="*/ 9138 h 10000"/>
                <a:gd name="connsiteX156" fmla="*/ 9093 w 9577"/>
                <a:gd name="connsiteY156" fmla="*/ 8318 h 10000"/>
                <a:gd name="connsiteX157" fmla="*/ 9456 w 9577"/>
                <a:gd name="connsiteY157" fmla="*/ 7283 h 10000"/>
                <a:gd name="connsiteX158" fmla="*/ 9577 w 9577"/>
                <a:gd name="connsiteY158" fmla="*/ 6074 h 10000"/>
                <a:gd name="connsiteX159" fmla="*/ 9486 w 9577"/>
                <a:gd name="connsiteY159" fmla="*/ 5039 h 10000"/>
                <a:gd name="connsiteX160" fmla="*/ 9243 w 9577"/>
                <a:gd name="connsiteY160" fmla="*/ 4089 h 10000"/>
                <a:gd name="connsiteX161" fmla="*/ 8789 w 9577"/>
                <a:gd name="connsiteY161" fmla="*/ 3357 h 10000"/>
                <a:gd name="connsiteX162" fmla="*/ 8275 w 9577"/>
                <a:gd name="connsiteY162" fmla="*/ 2710 h 10000"/>
                <a:gd name="connsiteX163" fmla="*/ 7607 w 9577"/>
                <a:gd name="connsiteY163" fmla="*/ 2365 h 10000"/>
                <a:gd name="connsiteX164" fmla="*/ 6879 w 9577"/>
                <a:gd name="connsiteY164" fmla="*/ 2236 h 10000"/>
                <a:gd name="connsiteX0" fmla="*/ 7228 w 10045"/>
                <a:gd name="connsiteY0" fmla="*/ 2236 h 10000"/>
                <a:gd name="connsiteX1" fmla="*/ 6721 w 10045"/>
                <a:gd name="connsiteY1" fmla="*/ 2236 h 10000"/>
                <a:gd name="connsiteX2" fmla="*/ 6248 w 10045"/>
                <a:gd name="connsiteY2" fmla="*/ 2408 h 10000"/>
                <a:gd name="connsiteX3" fmla="*/ 1185 w 10045"/>
                <a:gd name="connsiteY3" fmla="*/ 2926 h 10000"/>
                <a:gd name="connsiteX4" fmla="*/ 45 w 10045"/>
                <a:gd name="connsiteY4" fmla="*/ 9439 h 10000"/>
                <a:gd name="connsiteX5" fmla="*/ 45 w 10045"/>
                <a:gd name="connsiteY5" fmla="*/ 9138 h 10000"/>
                <a:gd name="connsiteX6" fmla="*/ 109 w 10045"/>
                <a:gd name="connsiteY6" fmla="*/ 9006 h 10000"/>
                <a:gd name="connsiteX7" fmla="*/ 109 w 10045"/>
                <a:gd name="connsiteY7" fmla="*/ 8878 h 10000"/>
                <a:gd name="connsiteX8" fmla="*/ 140 w 10045"/>
                <a:gd name="connsiteY8" fmla="*/ 8835 h 10000"/>
                <a:gd name="connsiteX9" fmla="*/ 204 w 10045"/>
                <a:gd name="connsiteY9" fmla="*/ 8748 h 10000"/>
                <a:gd name="connsiteX10" fmla="*/ 204 w 10045"/>
                <a:gd name="connsiteY10" fmla="*/ 8748 h 10000"/>
                <a:gd name="connsiteX11" fmla="*/ 1153 w 10045"/>
                <a:gd name="connsiteY11" fmla="*/ 8447 h 10000"/>
                <a:gd name="connsiteX12" fmla="*/ 1343 w 10045"/>
                <a:gd name="connsiteY12" fmla="*/ 7713 h 10000"/>
                <a:gd name="connsiteX13" fmla="*/ 1248 w 10045"/>
                <a:gd name="connsiteY13" fmla="*/ 7627 h 10000"/>
                <a:gd name="connsiteX14" fmla="*/ 1185 w 10045"/>
                <a:gd name="connsiteY14" fmla="*/ 7541 h 10000"/>
                <a:gd name="connsiteX15" fmla="*/ 1153 w 10045"/>
                <a:gd name="connsiteY15" fmla="*/ 7412 h 10000"/>
                <a:gd name="connsiteX16" fmla="*/ 1089 w 10045"/>
                <a:gd name="connsiteY16" fmla="*/ 7283 h 10000"/>
                <a:gd name="connsiteX17" fmla="*/ 1058 w 10045"/>
                <a:gd name="connsiteY17" fmla="*/ 7197 h 10000"/>
                <a:gd name="connsiteX18" fmla="*/ 1058 w 10045"/>
                <a:gd name="connsiteY18" fmla="*/ 7152 h 10000"/>
                <a:gd name="connsiteX19" fmla="*/ 1058 w 10045"/>
                <a:gd name="connsiteY19" fmla="*/ 6980 h 10000"/>
                <a:gd name="connsiteX20" fmla="*/ 1027 w 10045"/>
                <a:gd name="connsiteY20" fmla="*/ 6594 h 10000"/>
                <a:gd name="connsiteX21" fmla="*/ 963 w 10045"/>
                <a:gd name="connsiteY21" fmla="*/ 6032 h 10000"/>
                <a:gd name="connsiteX22" fmla="*/ 930 w 10045"/>
                <a:gd name="connsiteY22" fmla="*/ 5471 h 10000"/>
                <a:gd name="connsiteX23" fmla="*/ 1027 w 10045"/>
                <a:gd name="connsiteY23" fmla="*/ 5082 h 10000"/>
                <a:gd name="connsiteX24" fmla="*/ 1248 w 10045"/>
                <a:gd name="connsiteY24" fmla="*/ 4909 h 10000"/>
                <a:gd name="connsiteX25" fmla="*/ 1469 w 10045"/>
                <a:gd name="connsiteY25" fmla="*/ 4781 h 10000"/>
                <a:gd name="connsiteX26" fmla="*/ 1659 w 10045"/>
                <a:gd name="connsiteY26" fmla="*/ 4738 h 10000"/>
                <a:gd name="connsiteX27" fmla="*/ 1753 w 10045"/>
                <a:gd name="connsiteY27" fmla="*/ 4738 h 10000"/>
                <a:gd name="connsiteX28" fmla="*/ 1753 w 10045"/>
                <a:gd name="connsiteY28" fmla="*/ 4738 h 10000"/>
                <a:gd name="connsiteX29" fmla="*/ 1818 w 10045"/>
                <a:gd name="connsiteY29" fmla="*/ 4738 h 10000"/>
                <a:gd name="connsiteX30" fmla="*/ 2007 w 10045"/>
                <a:gd name="connsiteY30" fmla="*/ 4781 h 10000"/>
                <a:gd name="connsiteX31" fmla="*/ 2229 w 10045"/>
                <a:gd name="connsiteY31" fmla="*/ 4909 h 10000"/>
                <a:gd name="connsiteX32" fmla="*/ 2417 w 10045"/>
                <a:gd name="connsiteY32" fmla="*/ 5082 h 10000"/>
                <a:gd name="connsiteX33" fmla="*/ 2513 w 10045"/>
                <a:gd name="connsiteY33" fmla="*/ 5471 h 10000"/>
                <a:gd name="connsiteX34" fmla="*/ 2513 w 10045"/>
                <a:gd name="connsiteY34" fmla="*/ 6032 h 10000"/>
                <a:gd name="connsiteX35" fmla="*/ 2482 w 10045"/>
                <a:gd name="connsiteY35" fmla="*/ 6594 h 10000"/>
                <a:gd name="connsiteX36" fmla="*/ 2417 w 10045"/>
                <a:gd name="connsiteY36" fmla="*/ 6980 h 10000"/>
                <a:gd name="connsiteX37" fmla="*/ 2386 w 10045"/>
                <a:gd name="connsiteY37" fmla="*/ 7152 h 10000"/>
                <a:gd name="connsiteX38" fmla="*/ 2386 w 10045"/>
                <a:gd name="connsiteY38" fmla="*/ 7197 h 10000"/>
                <a:gd name="connsiteX39" fmla="*/ 2386 w 10045"/>
                <a:gd name="connsiteY39" fmla="*/ 7283 h 10000"/>
                <a:gd name="connsiteX40" fmla="*/ 2324 w 10045"/>
                <a:gd name="connsiteY40" fmla="*/ 7412 h 10000"/>
                <a:gd name="connsiteX41" fmla="*/ 2291 w 10045"/>
                <a:gd name="connsiteY41" fmla="*/ 7541 h 10000"/>
                <a:gd name="connsiteX42" fmla="*/ 2197 w 10045"/>
                <a:gd name="connsiteY42" fmla="*/ 7627 h 10000"/>
                <a:gd name="connsiteX43" fmla="*/ 2166 w 10045"/>
                <a:gd name="connsiteY43" fmla="*/ 7713 h 10000"/>
                <a:gd name="connsiteX44" fmla="*/ 2324 w 10045"/>
                <a:gd name="connsiteY44" fmla="*/ 8447 h 10000"/>
                <a:gd name="connsiteX45" fmla="*/ 2830 w 10045"/>
                <a:gd name="connsiteY45" fmla="*/ 8620 h 10000"/>
                <a:gd name="connsiteX46" fmla="*/ 2103 w 10045"/>
                <a:gd name="connsiteY46" fmla="*/ 8878 h 10000"/>
                <a:gd name="connsiteX47" fmla="*/ 2071 w 10045"/>
                <a:gd name="connsiteY47" fmla="*/ 8878 h 10000"/>
                <a:gd name="connsiteX48" fmla="*/ 2007 w 10045"/>
                <a:gd name="connsiteY48" fmla="*/ 8965 h 10000"/>
                <a:gd name="connsiteX49" fmla="*/ 1975 w 10045"/>
                <a:gd name="connsiteY49" fmla="*/ 9095 h 10000"/>
                <a:gd name="connsiteX50" fmla="*/ 1913 w 10045"/>
                <a:gd name="connsiteY50" fmla="*/ 9181 h 10000"/>
                <a:gd name="connsiteX51" fmla="*/ 1913 w 10045"/>
                <a:gd name="connsiteY51" fmla="*/ 9396 h 10000"/>
                <a:gd name="connsiteX52" fmla="*/ 1913 w 10045"/>
                <a:gd name="connsiteY52" fmla="*/ 10000 h 10000"/>
                <a:gd name="connsiteX53" fmla="*/ 2166 w 10045"/>
                <a:gd name="connsiteY53" fmla="*/ 10000 h 10000"/>
                <a:gd name="connsiteX54" fmla="*/ 2166 w 10045"/>
                <a:gd name="connsiteY54" fmla="*/ 9570 h 10000"/>
                <a:gd name="connsiteX55" fmla="*/ 2166 w 10045"/>
                <a:gd name="connsiteY55" fmla="*/ 9396 h 10000"/>
                <a:gd name="connsiteX56" fmla="*/ 2197 w 10045"/>
                <a:gd name="connsiteY56" fmla="*/ 9268 h 10000"/>
                <a:gd name="connsiteX57" fmla="*/ 2229 w 10045"/>
                <a:gd name="connsiteY57" fmla="*/ 9181 h 10000"/>
                <a:gd name="connsiteX58" fmla="*/ 2291 w 10045"/>
                <a:gd name="connsiteY58" fmla="*/ 9138 h 10000"/>
                <a:gd name="connsiteX59" fmla="*/ 2291 w 10045"/>
                <a:gd name="connsiteY59" fmla="*/ 9095 h 10000"/>
                <a:gd name="connsiteX60" fmla="*/ 3430 w 10045"/>
                <a:gd name="connsiteY60" fmla="*/ 8706 h 10000"/>
                <a:gd name="connsiteX61" fmla="*/ 3653 w 10045"/>
                <a:gd name="connsiteY61" fmla="*/ 7843 h 10000"/>
                <a:gd name="connsiteX62" fmla="*/ 3558 w 10045"/>
                <a:gd name="connsiteY62" fmla="*/ 7713 h 10000"/>
                <a:gd name="connsiteX63" fmla="*/ 3463 w 10045"/>
                <a:gd name="connsiteY63" fmla="*/ 7584 h 10000"/>
                <a:gd name="connsiteX64" fmla="*/ 3430 w 10045"/>
                <a:gd name="connsiteY64" fmla="*/ 7455 h 10000"/>
                <a:gd name="connsiteX65" fmla="*/ 3400 w 10045"/>
                <a:gd name="connsiteY65" fmla="*/ 7283 h 10000"/>
                <a:gd name="connsiteX66" fmla="*/ 3336 w 10045"/>
                <a:gd name="connsiteY66" fmla="*/ 7197 h 10000"/>
                <a:gd name="connsiteX67" fmla="*/ 3336 w 10045"/>
                <a:gd name="connsiteY67" fmla="*/ 7152 h 10000"/>
                <a:gd name="connsiteX68" fmla="*/ 3336 w 10045"/>
                <a:gd name="connsiteY68" fmla="*/ 7023 h 10000"/>
                <a:gd name="connsiteX69" fmla="*/ 3305 w 10045"/>
                <a:gd name="connsiteY69" fmla="*/ 6722 h 10000"/>
                <a:gd name="connsiteX70" fmla="*/ 3241 w 10045"/>
                <a:gd name="connsiteY70" fmla="*/ 6204 h 10000"/>
                <a:gd name="connsiteX71" fmla="*/ 3210 w 10045"/>
                <a:gd name="connsiteY71" fmla="*/ 5644 h 10000"/>
                <a:gd name="connsiteX72" fmla="*/ 3210 w 10045"/>
                <a:gd name="connsiteY72" fmla="*/ 5169 h 10000"/>
                <a:gd name="connsiteX73" fmla="*/ 3241 w 10045"/>
                <a:gd name="connsiteY73" fmla="*/ 4781 h 10000"/>
                <a:gd name="connsiteX74" fmla="*/ 3430 w 10045"/>
                <a:gd name="connsiteY74" fmla="*/ 4478 h 10000"/>
                <a:gd name="connsiteX75" fmla="*/ 3653 w 10045"/>
                <a:gd name="connsiteY75" fmla="*/ 4349 h 10000"/>
                <a:gd name="connsiteX76" fmla="*/ 3874 w 10045"/>
                <a:gd name="connsiteY76" fmla="*/ 4220 h 10000"/>
                <a:gd name="connsiteX77" fmla="*/ 4064 w 10045"/>
                <a:gd name="connsiteY77" fmla="*/ 4220 h 10000"/>
                <a:gd name="connsiteX78" fmla="*/ 4160 w 10045"/>
                <a:gd name="connsiteY78" fmla="*/ 4220 h 10000"/>
                <a:gd name="connsiteX79" fmla="*/ 4160 w 10045"/>
                <a:gd name="connsiteY79" fmla="*/ 4220 h 10000"/>
                <a:gd name="connsiteX80" fmla="*/ 4223 w 10045"/>
                <a:gd name="connsiteY80" fmla="*/ 4220 h 10000"/>
                <a:gd name="connsiteX81" fmla="*/ 4381 w 10045"/>
                <a:gd name="connsiteY81" fmla="*/ 4220 h 10000"/>
                <a:gd name="connsiteX82" fmla="*/ 4602 w 10045"/>
                <a:gd name="connsiteY82" fmla="*/ 4349 h 10000"/>
                <a:gd name="connsiteX83" fmla="*/ 4854 w 10045"/>
                <a:gd name="connsiteY83" fmla="*/ 4478 h 10000"/>
                <a:gd name="connsiteX84" fmla="*/ 5013 w 10045"/>
                <a:gd name="connsiteY84" fmla="*/ 4781 h 10000"/>
                <a:gd name="connsiteX85" fmla="*/ 5108 w 10045"/>
                <a:gd name="connsiteY85" fmla="*/ 5169 h 10000"/>
                <a:gd name="connsiteX86" fmla="*/ 5076 w 10045"/>
                <a:gd name="connsiteY86" fmla="*/ 5644 h 10000"/>
                <a:gd name="connsiteX87" fmla="*/ 5076 w 10045"/>
                <a:gd name="connsiteY87" fmla="*/ 6204 h 10000"/>
                <a:gd name="connsiteX88" fmla="*/ 4982 w 10045"/>
                <a:gd name="connsiteY88" fmla="*/ 6722 h 10000"/>
                <a:gd name="connsiteX89" fmla="*/ 4982 w 10045"/>
                <a:gd name="connsiteY89" fmla="*/ 7023 h 10000"/>
                <a:gd name="connsiteX90" fmla="*/ 4951 w 10045"/>
                <a:gd name="connsiteY90" fmla="*/ 7152 h 10000"/>
                <a:gd name="connsiteX91" fmla="*/ 4951 w 10045"/>
                <a:gd name="connsiteY91" fmla="*/ 7197 h 10000"/>
                <a:gd name="connsiteX92" fmla="*/ 4951 w 10045"/>
                <a:gd name="connsiteY92" fmla="*/ 7283 h 10000"/>
                <a:gd name="connsiteX93" fmla="*/ 4886 w 10045"/>
                <a:gd name="connsiteY93" fmla="*/ 7455 h 10000"/>
                <a:gd name="connsiteX94" fmla="*/ 4792 w 10045"/>
                <a:gd name="connsiteY94" fmla="*/ 7584 h 10000"/>
                <a:gd name="connsiteX95" fmla="*/ 4760 w 10045"/>
                <a:gd name="connsiteY95" fmla="*/ 7713 h 10000"/>
                <a:gd name="connsiteX96" fmla="*/ 4602 w 10045"/>
                <a:gd name="connsiteY96" fmla="*/ 7843 h 10000"/>
                <a:gd name="connsiteX97" fmla="*/ 4854 w 10045"/>
                <a:gd name="connsiteY97" fmla="*/ 8706 h 10000"/>
                <a:gd name="connsiteX98" fmla="*/ 5995 w 10045"/>
                <a:gd name="connsiteY98" fmla="*/ 9095 h 10000"/>
                <a:gd name="connsiteX99" fmla="*/ 5995 w 10045"/>
                <a:gd name="connsiteY99" fmla="*/ 9138 h 10000"/>
                <a:gd name="connsiteX100" fmla="*/ 6026 w 10045"/>
                <a:gd name="connsiteY100" fmla="*/ 9181 h 10000"/>
                <a:gd name="connsiteX101" fmla="*/ 6090 w 10045"/>
                <a:gd name="connsiteY101" fmla="*/ 9268 h 10000"/>
                <a:gd name="connsiteX102" fmla="*/ 6121 w 10045"/>
                <a:gd name="connsiteY102" fmla="*/ 9396 h 10000"/>
                <a:gd name="connsiteX103" fmla="*/ 6184 w 10045"/>
                <a:gd name="connsiteY103" fmla="*/ 9570 h 10000"/>
                <a:gd name="connsiteX104" fmla="*/ 6184 w 10045"/>
                <a:gd name="connsiteY104" fmla="*/ 9742 h 10000"/>
                <a:gd name="connsiteX105" fmla="*/ 6184 w 10045"/>
                <a:gd name="connsiteY105" fmla="*/ 9956 h 10000"/>
                <a:gd name="connsiteX106" fmla="*/ 6343 w 10045"/>
                <a:gd name="connsiteY106" fmla="*/ 9956 h 10000"/>
                <a:gd name="connsiteX107" fmla="*/ 6343 w 10045"/>
                <a:gd name="connsiteY107" fmla="*/ 9396 h 10000"/>
                <a:gd name="connsiteX108" fmla="*/ 6343 w 10045"/>
                <a:gd name="connsiteY108" fmla="*/ 9181 h 10000"/>
                <a:gd name="connsiteX109" fmla="*/ 6310 w 10045"/>
                <a:gd name="connsiteY109" fmla="*/ 9095 h 10000"/>
                <a:gd name="connsiteX110" fmla="*/ 6248 w 10045"/>
                <a:gd name="connsiteY110" fmla="*/ 8965 h 10000"/>
                <a:gd name="connsiteX111" fmla="*/ 6216 w 10045"/>
                <a:gd name="connsiteY111" fmla="*/ 8878 h 10000"/>
                <a:gd name="connsiteX112" fmla="*/ 6184 w 10045"/>
                <a:gd name="connsiteY112" fmla="*/ 8878 h 10000"/>
                <a:gd name="connsiteX113" fmla="*/ 5426 w 10045"/>
                <a:gd name="connsiteY113" fmla="*/ 8620 h 10000"/>
                <a:gd name="connsiteX114" fmla="*/ 5930 w 10045"/>
                <a:gd name="connsiteY114" fmla="*/ 8447 h 10000"/>
                <a:gd name="connsiteX115" fmla="*/ 6184 w 10045"/>
                <a:gd name="connsiteY115" fmla="*/ 7713 h 10000"/>
                <a:gd name="connsiteX116" fmla="*/ 6090 w 10045"/>
                <a:gd name="connsiteY116" fmla="*/ 7627 h 10000"/>
                <a:gd name="connsiteX117" fmla="*/ 5995 w 10045"/>
                <a:gd name="connsiteY117" fmla="*/ 7541 h 10000"/>
                <a:gd name="connsiteX118" fmla="*/ 5930 w 10045"/>
                <a:gd name="connsiteY118" fmla="*/ 7412 h 10000"/>
                <a:gd name="connsiteX119" fmla="*/ 5900 w 10045"/>
                <a:gd name="connsiteY119" fmla="*/ 7283 h 10000"/>
                <a:gd name="connsiteX120" fmla="*/ 5900 w 10045"/>
                <a:gd name="connsiteY120" fmla="*/ 7152 h 10000"/>
                <a:gd name="connsiteX121" fmla="*/ 5900 w 10045"/>
                <a:gd name="connsiteY121" fmla="*/ 7152 h 10000"/>
                <a:gd name="connsiteX122" fmla="*/ 5836 w 10045"/>
                <a:gd name="connsiteY122" fmla="*/ 6980 h 10000"/>
                <a:gd name="connsiteX123" fmla="*/ 5805 w 10045"/>
                <a:gd name="connsiteY123" fmla="*/ 6594 h 10000"/>
                <a:gd name="connsiteX124" fmla="*/ 5773 w 10045"/>
                <a:gd name="connsiteY124" fmla="*/ 6032 h 10000"/>
                <a:gd name="connsiteX125" fmla="*/ 5773 w 10045"/>
                <a:gd name="connsiteY125" fmla="*/ 5471 h 10000"/>
                <a:gd name="connsiteX126" fmla="*/ 5836 w 10045"/>
                <a:gd name="connsiteY126" fmla="*/ 5082 h 10000"/>
                <a:gd name="connsiteX127" fmla="*/ 6026 w 10045"/>
                <a:gd name="connsiteY127" fmla="*/ 4909 h 10000"/>
                <a:gd name="connsiteX128" fmla="*/ 6248 w 10045"/>
                <a:gd name="connsiteY128" fmla="*/ 4781 h 10000"/>
                <a:gd name="connsiteX129" fmla="*/ 6438 w 10045"/>
                <a:gd name="connsiteY129" fmla="*/ 4738 h 10000"/>
                <a:gd name="connsiteX130" fmla="*/ 6532 w 10045"/>
                <a:gd name="connsiteY130" fmla="*/ 4738 h 10000"/>
                <a:gd name="connsiteX131" fmla="*/ 6532 w 10045"/>
                <a:gd name="connsiteY131" fmla="*/ 4738 h 10000"/>
                <a:gd name="connsiteX132" fmla="*/ 6628 w 10045"/>
                <a:gd name="connsiteY132" fmla="*/ 4738 h 10000"/>
                <a:gd name="connsiteX133" fmla="*/ 6817 w 10045"/>
                <a:gd name="connsiteY133" fmla="*/ 4781 h 10000"/>
                <a:gd name="connsiteX134" fmla="*/ 7070 w 10045"/>
                <a:gd name="connsiteY134" fmla="*/ 4909 h 10000"/>
                <a:gd name="connsiteX135" fmla="*/ 7261 w 10045"/>
                <a:gd name="connsiteY135" fmla="*/ 5082 h 10000"/>
                <a:gd name="connsiteX136" fmla="*/ 7354 w 10045"/>
                <a:gd name="connsiteY136" fmla="*/ 5471 h 10000"/>
                <a:gd name="connsiteX137" fmla="*/ 7324 w 10045"/>
                <a:gd name="connsiteY137" fmla="*/ 6032 h 10000"/>
                <a:gd name="connsiteX138" fmla="*/ 7261 w 10045"/>
                <a:gd name="connsiteY138" fmla="*/ 6594 h 10000"/>
                <a:gd name="connsiteX139" fmla="*/ 7228 w 10045"/>
                <a:gd name="connsiteY139" fmla="*/ 6980 h 10000"/>
                <a:gd name="connsiteX140" fmla="*/ 7228 w 10045"/>
                <a:gd name="connsiteY140" fmla="*/ 7152 h 10000"/>
                <a:gd name="connsiteX141" fmla="*/ 7228 w 10045"/>
                <a:gd name="connsiteY141" fmla="*/ 7152 h 10000"/>
                <a:gd name="connsiteX142" fmla="*/ 7165 w 10045"/>
                <a:gd name="connsiteY142" fmla="*/ 7283 h 10000"/>
                <a:gd name="connsiteX143" fmla="*/ 7134 w 10045"/>
                <a:gd name="connsiteY143" fmla="*/ 7412 h 10000"/>
                <a:gd name="connsiteX144" fmla="*/ 7070 w 10045"/>
                <a:gd name="connsiteY144" fmla="*/ 7541 h 10000"/>
                <a:gd name="connsiteX145" fmla="*/ 7040 w 10045"/>
                <a:gd name="connsiteY145" fmla="*/ 7627 h 10000"/>
                <a:gd name="connsiteX146" fmla="*/ 6944 w 10045"/>
                <a:gd name="connsiteY146" fmla="*/ 7713 h 10000"/>
                <a:gd name="connsiteX147" fmla="*/ 7134 w 10045"/>
                <a:gd name="connsiteY147" fmla="*/ 8447 h 10000"/>
                <a:gd name="connsiteX148" fmla="*/ 8084 w 10045"/>
                <a:gd name="connsiteY148" fmla="*/ 8748 h 10000"/>
                <a:gd name="connsiteX149" fmla="*/ 8084 w 10045"/>
                <a:gd name="connsiteY149" fmla="*/ 8748 h 10000"/>
                <a:gd name="connsiteX150" fmla="*/ 8146 w 10045"/>
                <a:gd name="connsiteY150" fmla="*/ 8835 h 10000"/>
                <a:gd name="connsiteX151" fmla="*/ 8179 w 10045"/>
                <a:gd name="connsiteY151" fmla="*/ 8878 h 10000"/>
                <a:gd name="connsiteX152" fmla="*/ 8179 w 10045"/>
                <a:gd name="connsiteY152" fmla="*/ 9006 h 10000"/>
                <a:gd name="connsiteX153" fmla="*/ 8209 w 10045"/>
                <a:gd name="connsiteY153" fmla="*/ 9138 h 10000"/>
                <a:gd name="connsiteX154" fmla="*/ 8209 w 10045"/>
                <a:gd name="connsiteY154" fmla="*/ 9697 h 10000"/>
                <a:gd name="connsiteX155" fmla="*/ 8970 w 10045"/>
                <a:gd name="connsiteY155" fmla="*/ 9138 h 10000"/>
                <a:gd name="connsiteX156" fmla="*/ 9540 w 10045"/>
                <a:gd name="connsiteY156" fmla="*/ 8318 h 10000"/>
                <a:gd name="connsiteX157" fmla="*/ 9919 w 10045"/>
                <a:gd name="connsiteY157" fmla="*/ 7283 h 10000"/>
                <a:gd name="connsiteX158" fmla="*/ 10045 w 10045"/>
                <a:gd name="connsiteY158" fmla="*/ 6074 h 10000"/>
                <a:gd name="connsiteX159" fmla="*/ 9950 w 10045"/>
                <a:gd name="connsiteY159" fmla="*/ 5039 h 10000"/>
                <a:gd name="connsiteX160" fmla="*/ 9696 w 10045"/>
                <a:gd name="connsiteY160" fmla="*/ 4089 h 10000"/>
                <a:gd name="connsiteX161" fmla="*/ 9222 w 10045"/>
                <a:gd name="connsiteY161" fmla="*/ 3357 h 10000"/>
                <a:gd name="connsiteX162" fmla="*/ 8685 w 10045"/>
                <a:gd name="connsiteY162" fmla="*/ 2710 h 10000"/>
                <a:gd name="connsiteX163" fmla="*/ 7988 w 10045"/>
                <a:gd name="connsiteY163" fmla="*/ 2365 h 10000"/>
                <a:gd name="connsiteX164" fmla="*/ 7228 w 10045"/>
                <a:gd name="connsiteY164" fmla="*/ 2236 h 10000"/>
                <a:gd name="connsiteX0" fmla="*/ 7847 w 10664"/>
                <a:gd name="connsiteY0" fmla="*/ 2236 h 10000"/>
                <a:gd name="connsiteX1" fmla="*/ 7340 w 10664"/>
                <a:gd name="connsiteY1" fmla="*/ 2236 h 10000"/>
                <a:gd name="connsiteX2" fmla="*/ 6867 w 10664"/>
                <a:gd name="connsiteY2" fmla="*/ 2408 h 10000"/>
                <a:gd name="connsiteX3" fmla="*/ 1804 w 10664"/>
                <a:gd name="connsiteY3" fmla="*/ 2926 h 10000"/>
                <a:gd name="connsiteX4" fmla="*/ 664 w 10664"/>
                <a:gd name="connsiteY4" fmla="*/ 9439 h 10000"/>
                <a:gd name="connsiteX5" fmla="*/ 664 w 10664"/>
                <a:gd name="connsiteY5" fmla="*/ 9138 h 10000"/>
                <a:gd name="connsiteX6" fmla="*/ 728 w 10664"/>
                <a:gd name="connsiteY6" fmla="*/ 9006 h 10000"/>
                <a:gd name="connsiteX7" fmla="*/ 728 w 10664"/>
                <a:gd name="connsiteY7" fmla="*/ 8878 h 10000"/>
                <a:gd name="connsiteX8" fmla="*/ 759 w 10664"/>
                <a:gd name="connsiteY8" fmla="*/ 8835 h 10000"/>
                <a:gd name="connsiteX9" fmla="*/ 823 w 10664"/>
                <a:gd name="connsiteY9" fmla="*/ 8748 h 10000"/>
                <a:gd name="connsiteX10" fmla="*/ 823 w 10664"/>
                <a:gd name="connsiteY10" fmla="*/ 8748 h 10000"/>
                <a:gd name="connsiteX11" fmla="*/ 1772 w 10664"/>
                <a:gd name="connsiteY11" fmla="*/ 8447 h 10000"/>
                <a:gd name="connsiteX12" fmla="*/ 1962 w 10664"/>
                <a:gd name="connsiteY12" fmla="*/ 7713 h 10000"/>
                <a:gd name="connsiteX13" fmla="*/ 1867 w 10664"/>
                <a:gd name="connsiteY13" fmla="*/ 7627 h 10000"/>
                <a:gd name="connsiteX14" fmla="*/ 1804 w 10664"/>
                <a:gd name="connsiteY14" fmla="*/ 7541 h 10000"/>
                <a:gd name="connsiteX15" fmla="*/ 1772 w 10664"/>
                <a:gd name="connsiteY15" fmla="*/ 7412 h 10000"/>
                <a:gd name="connsiteX16" fmla="*/ 1708 w 10664"/>
                <a:gd name="connsiteY16" fmla="*/ 7283 h 10000"/>
                <a:gd name="connsiteX17" fmla="*/ 1677 w 10664"/>
                <a:gd name="connsiteY17" fmla="*/ 7197 h 10000"/>
                <a:gd name="connsiteX18" fmla="*/ 1677 w 10664"/>
                <a:gd name="connsiteY18" fmla="*/ 7152 h 10000"/>
                <a:gd name="connsiteX19" fmla="*/ 1677 w 10664"/>
                <a:gd name="connsiteY19" fmla="*/ 6980 h 10000"/>
                <a:gd name="connsiteX20" fmla="*/ 1646 w 10664"/>
                <a:gd name="connsiteY20" fmla="*/ 6594 h 10000"/>
                <a:gd name="connsiteX21" fmla="*/ 1582 w 10664"/>
                <a:gd name="connsiteY21" fmla="*/ 6032 h 10000"/>
                <a:gd name="connsiteX22" fmla="*/ 1549 w 10664"/>
                <a:gd name="connsiteY22" fmla="*/ 5471 h 10000"/>
                <a:gd name="connsiteX23" fmla="*/ 1646 w 10664"/>
                <a:gd name="connsiteY23" fmla="*/ 5082 h 10000"/>
                <a:gd name="connsiteX24" fmla="*/ 1867 w 10664"/>
                <a:gd name="connsiteY24" fmla="*/ 4909 h 10000"/>
                <a:gd name="connsiteX25" fmla="*/ 2088 w 10664"/>
                <a:gd name="connsiteY25" fmla="*/ 4781 h 10000"/>
                <a:gd name="connsiteX26" fmla="*/ 2278 w 10664"/>
                <a:gd name="connsiteY26" fmla="*/ 4738 h 10000"/>
                <a:gd name="connsiteX27" fmla="*/ 2372 w 10664"/>
                <a:gd name="connsiteY27" fmla="*/ 4738 h 10000"/>
                <a:gd name="connsiteX28" fmla="*/ 2372 w 10664"/>
                <a:gd name="connsiteY28" fmla="*/ 4738 h 10000"/>
                <a:gd name="connsiteX29" fmla="*/ 2437 w 10664"/>
                <a:gd name="connsiteY29" fmla="*/ 4738 h 10000"/>
                <a:gd name="connsiteX30" fmla="*/ 2626 w 10664"/>
                <a:gd name="connsiteY30" fmla="*/ 4781 h 10000"/>
                <a:gd name="connsiteX31" fmla="*/ 2848 w 10664"/>
                <a:gd name="connsiteY31" fmla="*/ 4909 h 10000"/>
                <a:gd name="connsiteX32" fmla="*/ 3036 w 10664"/>
                <a:gd name="connsiteY32" fmla="*/ 5082 h 10000"/>
                <a:gd name="connsiteX33" fmla="*/ 3132 w 10664"/>
                <a:gd name="connsiteY33" fmla="*/ 5471 h 10000"/>
                <a:gd name="connsiteX34" fmla="*/ 3132 w 10664"/>
                <a:gd name="connsiteY34" fmla="*/ 6032 h 10000"/>
                <a:gd name="connsiteX35" fmla="*/ 3101 w 10664"/>
                <a:gd name="connsiteY35" fmla="*/ 6594 h 10000"/>
                <a:gd name="connsiteX36" fmla="*/ 3036 w 10664"/>
                <a:gd name="connsiteY36" fmla="*/ 6980 h 10000"/>
                <a:gd name="connsiteX37" fmla="*/ 3005 w 10664"/>
                <a:gd name="connsiteY37" fmla="*/ 7152 h 10000"/>
                <a:gd name="connsiteX38" fmla="*/ 3005 w 10664"/>
                <a:gd name="connsiteY38" fmla="*/ 7197 h 10000"/>
                <a:gd name="connsiteX39" fmla="*/ 3005 w 10664"/>
                <a:gd name="connsiteY39" fmla="*/ 7283 h 10000"/>
                <a:gd name="connsiteX40" fmla="*/ 2943 w 10664"/>
                <a:gd name="connsiteY40" fmla="*/ 7412 h 10000"/>
                <a:gd name="connsiteX41" fmla="*/ 2910 w 10664"/>
                <a:gd name="connsiteY41" fmla="*/ 7541 h 10000"/>
                <a:gd name="connsiteX42" fmla="*/ 2816 w 10664"/>
                <a:gd name="connsiteY42" fmla="*/ 7627 h 10000"/>
                <a:gd name="connsiteX43" fmla="*/ 2785 w 10664"/>
                <a:gd name="connsiteY43" fmla="*/ 7713 h 10000"/>
                <a:gd name="connsiteX44" fmla="*/ 2943 w 10664"/>
                <a:gd name="connsiteY44" fmla="*/ 8447 h 10000"/>
                <a:gd name="connsiteX45" fmla="*/ 3449 w 10664"/>
                <a:gd name="connsiteY45" fmla="*/ 8620 h 10000"/>
                <a:gd name="connsiteX46" fmla="*/ 2722 w 10664"/>
                <a:gd name="connsiteY46" fmla="*/ 8878 h 10000"/>
                <a:gd name="connsiteX47" fmla="*/ 2690 w 10664"/>
                <a:gd name="connsiteY47" fmla="*/ 8878 h 10000"/>
                <a:gd name="connsiteX48" fmla="*/ 2626 w 10664"/>
                <a:gd name="connsiteY48" fmla="*/ 8965 h 10000"/>
                <a:gd name="connsiteX49" fmla="*/ 2594 w 10664"/>
                <a:gd name="connsiteY49" fmla="*/ 9095 h 10000"/>
                <a:gd name="connsiteX50" fmla="*/ 2532 w 10664"/>
                <a:gd name="connsiteY50" fmla="*/ 9181 h 10000"/>
                <a:gd name="connsiteX51" fmla="*/ 2532 w 10664"/>
                <a:gd name="connsiteY51" fmla="*/ 9396 h 10000"/>
                <a:gd name="connsiteX52" fmla="*/ 2532 w 10664"/>
                <a:gd name="connsiteY52" fmla="*/ 10000 h 10000"/>
                <a:gd name="connsiteX53" fmla="*/ 2785 w 10664"/>
                <a:gd name="connsiteY53" fmla="*/ 10000 h 10000"/>
                <a:gd name="connsiteX54" fmla="*/ 2785 w 10664"/>
                <a:gd name="connsiteY54" fmla="*/ 9570 h 10000"/>
                <a:gd name="connsiteX55" fmla="*/ 2785 w 10664"/>
                <a:gd name="connsiteY55" fmla="*/ 9396 h 10000"/>
                <a:gd name="connsiteX56" fmla="*/ 2816 w 10664"/>
                <a:gd name="connsiteY56" fmla="*/ 9268 h 10000"/>
                <a:gd name="connsiteX57" fmla="*/ 2848 w 10664"/>
                <a:gd name="connsiteY57" fmla="*/ 9181 h 10000"/>
                <a:gd name="connsiteX58" fmla="*/ 2910 w 10664"/>
                <a:gd name="connsiteY58" fmla="*/ 9138 h 10000"/>
                <a:gd name="connsiteX59" fmla="*/ 2910 w 10664"/>
                <a:gd name="connsiteY59" fmla="*/ 9095 h 10000"/>
                <a:gd name="connsiteX60" fmla="*/ 4049 w 10664"/>
                <a:gd name="connsiteY60" fmla="*/ 8706 h 10000"/>
                <a:gd name="connsiteX61" fmla="*/ 4272 w 10664"/>
                <a:gd name="connsiteY61" fmla="*/ 7843 h 10000"/>
                <a:gd name="connsiteX62" fmla="*/ 4177 w 10664"/>
                <a:gd name="connsiteY62" fmla="*/ 7713 h 10000"/>
                <a:gd name="connsiteX63" fmla="*/ 4082 w 10664"/>
                <a:gd name="connsiteY63" fmla="*/ 7584 h 10000"/>
                <a:gd name="connsiteX64" fmla="*/ 4049 w 10664"/>
                <a:gd name="connsiteY64" fmla="*/ 7455 h 10000"/>
                <a:gd name="connsiteX65" fmla="*/ 4019 w 10664"/>
                <a:gd name="connsiteY65" fmla="*/ 7283 h 10000"/>
                <a:gd name="connsiteX66" fmla="*/ 3955 w 10664"/>
                <a:gd name="connsiteY66" fmla="*/ 7197 h 10000"/>
                <a:gd name="connsiteX67" fmla="*/ 3955 w 10664"/>
                <a:gd name="connsiteY67" fmla="*/ 7152 h 10000"/>
                <a:gd name="connsiteX68" fmla="*/ 3955 w 10664"/>
                <a:gd name="connsiteY68" fmla="*/ 7023 h 10000"/>
                <a:gd name="connsiteX69" fmla="*/ 3924 w 10664"/>
                <a:gd name="connsiteY69" fmla="*/ 6722 h 10000"/>
                <a:gd name="connsiteX70" fmla="*/ 3860 w 10664"/>
                <a:gd name="connsiteY70" fmla="*/ 6204 h 10000"/>
                <a:gd name="connsiteX71" fmla="*/ 3829 w 10664"/>
                <a:gd name="connsiteY71" fmla="*/ 5644 h 10000"/>
                <a:gd name="connsiteX72" fmla="*/ 3829 w 10664"/>
                <a:gd name="connsiteY72" fmla="*/ 5169 h 10000"/>
                <a:gd name="connsiteX73" fmla="*/ 3860 w 10664"/>
                <a:gd name="connsiteY73" fmla="*/ 4781 h 10000"/>
                <a:gd name="connsiteX74" fmla="*/ 4049 w 10664"/>
                <a:gd name="connsiteY74" fmla="*/ 4478 h 10000"/>
                <a:gd name="connsiteX75" fmla="*/ 4272 w 10664"/>
                <a:gd name="connsiteY75" fmla="*/ 4349 h 10000"/>
                <a:gd name="connsiteX76" fmla="*/ 4493 w 10664"/>
                <a:gd name="connsiteY76" fmla="*/ 4220 h 10000"/>
                <a:gd name="connsiteX77" fmla="*/ 4683 w 10664"/>
                <a:gd name="connsiteY77" fmla="*/ 4220 h 10000"/>
                <a:gd name="connsiteX78" fmla="*/ 4779 w 10664"/>
                <a:gd name="connsiteY78" fmla="*/ 4220 h 10000"/>
                <a:gd name="connsiteX79" fmla="*/ 4779 w 10664"/>
                <a:gd name="connsiteY79" fmla="*/ 4220 h 10000"/>
                <a:gd name="connsiteX80" fmla="*/ 4842 w 10664"/>
                <a:gd name="connsiteY80" fmla="*/ 4220 h 10000"/>
                <a:gd name="connsiteX81" fmla="*/ 5000 w 10664"/>
                <a:gd name="connsiteY81" fmla="*/ 4220 h 10000"/>
                <a:gd name="connsiteX82" fmla="*/ 5221 w 10664"/>
                <a:gd name="connsiteY82" fmla="*/ 4349 h 10000"/>
                <a:gd name="connsiteX83" fmla="*/ 5473 w 10664"/>
                <a:gd name="connsiteY83" fmla="*/ 4478 h 10000"/>
                <a:gd name="connsiteX84" fmla="*/ 5632 w 10664"/>
                <a:gd name="connsiteY84" fmla="*/ 4781 h 10000"/>
                <a:gd name="connsiteX85" fmla="*/ 5727 w 10664"/>
                <a:gd name="connsiteY85" fmla="*/ 5169 h 10000"/>
                <a:gd name="connsiteX86" fmla="*/ 5695 w 10664"/>
                <a:gd name="connsiteY86" fmla="*/ 5644 h 10000"/>
                <a:gd name="connsiteX87" fmla="*/ 5695 w 10664"/>
                <a:gd name="connsiteY87" fmla="*/ 6204 h 10000"/>
                <a:gd name="connsiteX88" fmla="*/ 5601 w 10664"/>
                <a:gd name="connsiteY88" fmla="*/ 6722 h 10000"/>
                <a:gd name="connsiteX89" fmla="*/ 5601 w 10664"/>
                <a:gd name="connsiteY89" fmla="*/ 7023 h 10000"/>
                <a:gd name="connsiteX90" fmla="*/ 5570 w 10664"/>
                <a:gd name="connsiteY90" fmla="*/ 7152 h 10000"/>
                <a:gd name="connsiteX91" fmla="*/ 5570 w 10664"/>
                <a:gd name="connsiteY91" fmla="*/ 7197 h 10000"/>
                <a:gd name="connsiteX92" fmla="*/ 5570 w 10664"/>
                <a:gd name="connsiteY92" fmla="*/ 7283 h 10000"/>
                <a:gd name="connsiteX93" fmla="*/ 5505 w 10664"/>
                <a:gd name="connsiteY93" fmla="*/ 7455 h 10000"/>
                <a:gd name="connsiteX94" fmla="*/ 5411 w 10664"/>
                <a:gd name="connsiteY94" fmla="*/ 7584 h 10000"/>
                <a:gd name="connsiteX95" fmla="*/ 5379 w 10664"/>
                <a:gd name="connsiteY95" fmla="*/ 7713 h 10000"/>
                <a:gd name="connsiteX96" fmla="*/ 5221 w 10664"/>
                <a:gd name="connsiteY96" fmla="*/ 7843 h 10000"/>
                <a:gd name="connsiteX97" fmla="*/ 5473 w 10664"/>
                <a:gd name="connsiteY97" fmla="*/ 8706 h 10000"/>
                <a:gd name="connsiteX98" fmla="*/ 6614 w 10664"/>
                <a:gd name="connsiteY98" fmla="*/ 9095 h 10000"/>
                <a:gd name="connsiteX99" fmla="*/ 6614 w 10664"/>
                <a:gd name="connsiteY99" fmla="*/ 9138 h 10000"/>
                <a:gd name="connsiteX100" fmla="*/ 6645 w 10664"/>
                <a:gd name="connsiteY100" fmla="*/ 9181 h 10000"/>
                <a:gd name="connsiteX101" fmla="*/ 6709 w 10664"/>
                <a:gd name="connsiteY101" fmla="*/ 9268 h 10000"/>
                <a:gd name="connsiteX102" fmla="*/ 6740 w 10664"/>
                <a:gd name="connsiteY102" fmla="*/ 9396 h 10000"/>
                <a:gd name="connsiteX103" fmla="*/ 6803 w 10664"/>
                <a:gd name="connsiteY103" fmla="*/ 9570 h 10000"/>
                <a:gd name="connsiteX104" fmla="*/ 6803 w 10664"/>
                <a:gd name="connsiteY104" fmla="*/ 9742 h 10000"/>
                <a:gd name="connsiteX105" fmla="*/ 6803 w 10664"/>
                <a:gd name="connsiteY105" fmla="*/ 9956 h 10000"/>
                <a:gd name="connsiteX106" fmla="*/ 6962 w 10664"/>
                <a:gd name="connsiteY106" fmla="*/ 9956 h 10000"/>
                <a:gd name="connsiteX107" fmla="*/ 6962 w 10664"/>
                <a:gd name="connsiteY107" fmla="*/ 9396 h 10000"/>
                <a:gd name="connsiteX108" fmla="*/ 6962 w 10664"/>
                <a:gd name="connsiteY108" fmla="*/ 9181 h 10000"/>
                <a:gd name="connsiteX109" fmla="*/ 6929 w 10664"/>
                <a:gd name="connsiteY109" fmla="*/ 9095 h 10000"/>
                <a:gd name="connsiteX110" fmla="*/ 6867 w 10664"/>
                <a:gd name="connsiteY110" fmla="*/ 8965 h 10000"/>
                <a:gd name="connsiteX111" fmla="*/ 6835 w 10664"/>
                <a:gd name="connsiteY111" fmla="*/ 8878 h 10000"/>
                <a:gd name="connsiteX112" fmla="*/ 6803 w 10664"/>
                <a:gd name="connsiteY112" fmla="*/ 8878 h 10000"/>
                <a:gd name="connsiteX113" fmla="*/ 6045 w 10664"/>
                <a:gd name="connsiteY113" fmla="*/ 8620 h 10000"/>
                <a:gd name="connsiteX114" fmla="*/ 6549 w 10664"/>
                <a:gd name="connsiteY114" fmla="*/ 8447 h 10000"/>
                <a:gd name="connsiteX115" fmla="*/ 6803 w 10664"/>
                <a:gd name="connsiteY115" fmla="*/ 7713 h 10000"/>
                <a:gd name="connsiteX116" fmla="*/ 6709 w 10664"/>
                <a:gd name="connsiteY116" fmla="*/ 7627 h 10000"/>
                <a:gd name="connsiteX117" fmla="*/ 6614 w 10664"/>
                <a:gd name="connsiteY117" fmla="*/ 7541 h 10000"/>
                <a:gd name="connsiteX118" fmla="*/ 6549 w 10664"/>
                <a:gd name="connsiteY118" fmla="*/ 7412 h 10000"/>
                <a:gd name="connsiteX119" fmla="*/ 6519 w 10664"/>
                <a:gd name="connsiteY119" fmla="*/ 7283 h 10000"/>
                <a:gd name="connsiteX120" fmla="*/ 6519 w 10664"/>
                <a:gd name="connsiteY120" fmla="*/ 7152 h 10000"/>
                <a:gd name="connsiteX121" fmla="*/ 6519 w 10664"/>
                <a:gd name="connsiteY121" fmla="*/ 7152 h 10000"/>
                <a:gd name="connsiteX122" fmla="*/ 6455 w 10664"/>
                <a:gd name="connsiteY122" fmla="*/ 6980 h 10000"/>
                <a:gd name="connsiteX123" fmla="*/ 6424 w 10664"/>
                <a:gd name="connsiteY123" fmla="*/ 6594 h 10000"/>
                <a:gd name="connsiteX124" fmla="*/ 6392 w 10664"/>
                <a:gd name="connsiteY124" fmla="*/ 6032 h 10000"/>
                <a:gd name="connsiteX125" fmla="*/ 6392 w 10664"/>
                <a:gd name="connsiteY125" fmla="*/ 5471 h 10000"/>
                <a:gd name="connsiteX126" fmla="*/ 6455 w 10664"/>
                <a:gd name="connsiteY126" fmla="*/ 5082 h 10000"/>
                <a:gd name="connsiteX127" fmla="*/ 6645 w 10664"/>
                <a:gd name="connsiteY127" fmla="*/ 4909 h 10000"/>
                <a:gd name="connsiteX128" fmla="*/ 6867 w 10664"/>
                <a:gd name="connsiteY128" fmla="*/ 4781 h 10000"/>
                <a:gd name="connsiteX129" fmla="*/ 7057 w 10664"/>
                <a:gd name="connsiteY129" fmla="*/ 4738 h 10000"/>
                <a:gd name="connsiteX130" fmla="*/ 7151 w 10664"/>
                <a:gd name="connsiteY130" fmla="*/ 4738 h 10000"/>
                <a:gd name="connsiteX131" fmla="*/ 7151 w 10664"/>
                <a:gd name="connsiteY131" fmla="*/ 4738 h 10000"/>
                <a:gd name="connsiteX132" fmla="*/ 7247 w 10664"/>
                <a:gd name="connsiteY132" fmla="*/ 4738 h 10000"/>
                <a:gd name="connsiteX133" fmla="*/ 7436 w 10664"/>
                <a:gd name="connsiteY133" fmla="*/ 4781 h 10000"/>
                <a:gd name="connsiteX134" fmla="*/ 7689 w 10664"/>
                <a:gd name="connsiteY134" fmla="*/ 4909 h 10000"/>
                <a:gd name="connsiteX135" fmla="*/ 7880 w 10664"/>
                <a:gd name="connsiteY135" fmla="*/ 5082 h 10000"/>
                <a:gd name="connsiteX136" fmla="*/ 7973 w 10664"/>
                <a:gd name="connsiteY136" fmla="*/ 5471 h 10000"/>
                <a:gd name="connsiteX137" fmla="*/ 7943 w 10664"/>
                <a:gd name="connsiteY137" fmla="*/ 6032 h 10000"/>
                <a:gd name="connsiteX138" fmla="*/ 7880 w 10664"/>
                <a:gd name="connsiteY138" fmla="*/ 6594 h 10000"/>
                <a:gd name="connsiteX139" fmla="*/ 7847 w 10664"/>
                <a:gd name="connsiteY139" fmla="*/ 6980 h 10000"/>
                <a:gd name="connsiteX140" fmla="*/ 7847 w 10664"/>
                <a:gd name="connsiteY140" fmla="*/ 7152 h 10000"/>
                <a:gd name="connsiteX141" fmla="*/ 7847 w 10664"/>
                <a:gd name="connsiteY141" fmla="*/ 7152 h 10000"/>
                <a:gd name="connsiteX142" fmla="*/ 7784 w 10664"/>
                <a:gd name="connsiteY142" fmla="*/ 7283 h 10000"/>
                <a:gd name="connsiteX143" fmla="*/ 7753 w 10664"/>
                <a:gd name="connsiteY143" fmla="*/ 7412 h 10000"/>
                <a:gd name="connsiteX144" fmla="*/ 7689 w 10664"/>
                <a:gd name="connsiteY144" fmla="*/ 7541 h 10000"/>
                <a:gd name="connsiteX145" fmla="*/ 7659 w 10664"/>
                <a:gd name="connsiteY145" fmla="*/ 7627 h 10000"/>
                <a:gd name="connsiteX146" fmla="*/ 7563 w 10664"/>
                <a:gd name="connsiteY146" fmla="*/ 7713 h 10000"/>
                <a:gd name="connsiteX147" fmla="*/ 7753 w 10664"/>
                <a:gd name="connsiteY147" fmla="*/ 8447 h 10000"/>
                <a:gd name="connsiteX148" fmla="*/ 8703 w 10664"/>
                <a:gd name="connsiteY148" fmla="*/ 8748 h 10000"/>
                <a:gd name="connsiteX149" fmla="*/ 8703 w 10664"/>
                <a:gd name="connsiteY149" fmla="*/ 8748 h 10000"/>
                <a:gd name="connsiteX150" fmla="*/ 8765 w 10664"/>
                <a:gd name="connsiteY150" fmla="*/ 8835 h 10000"/>
                <a:gd name="connsiteX151" fmla="*/ 8798 w 10664"/>
                <a:gd name="connsiteY151" fmla="*/ 8878 h 10000"/>
                <a:gd name="connsiteX152" fmla="*/ 8798 w 10664"/>
                <a:gd name="connsiteY152" fmla="*/ 9006 h 10000"/>
                <a:gd name="connsiteX153" fmla="*/ 8828 w 10664"/>
                <a:gd name="connsiteY153" fmla="*/ 9138 h 10000"/>
                <a:gd name="connsiteX154" fmla="*/ 8828 w 10664"/>
                <a:gd name="connsiteY154" fmla="*/ 9697 h 10000"/>
                <a:gd name="connsiteX155" fmla="*/ 9589 w 10664"/>
                <a:gd name="connsiteY155" fmla="*/ 9138 h 10000"/>
                <a:gd name="connsiteX156" fmla="*/ 10159 w 10664"/>
                <a:gd name="connsiteY156" fmla="*/ 8318 h 10000"/>
                <a:gd name="connsiteX157" fmla="*/ 10538 w 10664"/>
                <a:gd name="connsiteY157" fmla="*/ 7283 h 10000"/>
                <a:gd name="connsiteX158" fmla="*/ 10664 w 10664"/>
                <a:gd name="connsiteY158" fmla="*/ 6074 h 10000"/>
                <a:gd name="connsiteX159" fmla="*/ 10569 w 10664"/>
                <a:gd name="connsiteY159" fmla="*/ 5039 h 10000"/>
                <a:gd name="connsiteX160" fmla="*/ 10315 w 10664"/>
                <a:gd name="connsiteY160" fmla="*/ 4089 h 10000"/>
                <a:gd name="connsiteX161" fmla="*/ 9841 w 10664"/>
                <a:gd name="connsiteY161" fmla="*/ 3357 h 10000"/>
                <a:gd name="connsiteX162" fmla="*/ 9304 w 10664"/>
                <a:gd name="connsiteY162" fmla="*/ 2710 h 10000"/>
                <a:gd name="connsiteX163" fmla="*/ 8607 w 10664"/>
                <a:gd name="connsiteY163" fmla="*/ 2365 h 10000"/>
                <a:gd name="connsiteX164" fmla="*/ 7847 w 10664"/>
                <a:gd name="connsiteY164" fmla="*/ 2236 h 10000"/>
                <a:gd name="connsiteX0" fmla="*/ 8169 w 10986"/>
                <a:gd name="connsiteY0" fmla="*/ 2236 h 10000"/>
                <a:gd name="connsiteX1" fmla="*/ 7662 w 10986"/>
                <a:gd name="connsiteY1" fmla="*/ 2236 h 10000"/>
                <a:gd name="connsiteX2" fmla="*/ 7189 w 10986"/>
                <a:gd name="connsiteY2" fmla="*/ 2408 h 10000"/>
                <a:gd name="connsiteX3" fmla="*/ 2126 w 10986"/>
                <a:gd name="connsiteY3" fmla="*/ 2926 h 10000"/>
                <a:gd name="connsiteX4" fmla="*/ 986 w 10986"/>
                <a:gd name="connsiteY4" fmla="*/ 9439 h 10000"/>
                <a:gd name="connsiteX5" fmla="*/ 986 w 10986"/>
                <a:gd name="connsiteY5" fmla="*/ 9138 h 10000"/>
                <a:gd name="connsiteX6" fmla="*/ 1050 w 10986"/>
                <a:gd name="connsiteY6" fmla="*/ 9006 h 10000"/>
                <a:gd name="connsiteX7" fmla="*/ 1050 w 10986"/>
                <a:gd name="connsiteY7" fmla="*/ 8878 h 10000"/>
                <a:gd name="connsiteX8" fmla="*/ 1081 w 10986"/>
                <a:gd name="connsiteY8" fmla="*/ 8835 h 10000"/>
                <a:gd name="connsiteX9" fmla="*/ 1145 w 10986"/>
                <a:gd name="connsiteY9" fmla="*/ 8748 h 10000"/>
                <a:gd name="connsiteX10" fmla="*/ 1145 w 10986"/>
                <a:gd name="connsiteY10" fmla="*/ 8748 h 10000"/>
                <a:gd name="connsiteX11" fmla="*/ 2094 w 10986"/>
                <a:gd name="connsiteY11" fmla="*/ 8447 h 10000"/>
                <a:gd name="connsiteX12" fmla="*/ 2284 w 10986"/>
                <a:gd name="connsiteY12" fmla="*/ 7713 h 10000"/>
                <a:gd name="connsiteX13" fmla="*/ 2189 w 10986"/>
                <a:gd name="connsiteY13" fmla="*/ 7627 h 10000"/>
                <a:gd name="connsiteX14" fmla="*/ 2126 w 10986"/>
                <a:gd name="connsiteY14" fmla="*/ 7541 h 10000"/>
                <a:gd name="connsiteX15" fmla="*/ 2094 w 10986"/>
                <a:gd name="connsiteY15" fmla="*/ 7412 h 10000"/>
                <a:gd name="connsiteX16" fmla="*/ 2030 w 10986"/>
                <a:gd name="connsiteY16" fmla="*/ 7283 h 10000"/>
                <a:gd name="connsiteX17" fmla="*/ 1999 w 10986"/>
                <a:gd name="connsiteY17" fmla="*/ 7197 h 10000"/>
                <a:gd name="connsiteX18" fmla="*/ 1999 w 10986"/>
                <a:gd name="connsiteY18" fmla="*/ 7152 h 10000"/>
                <a:gd name="connsiteX19" fmla="*/ 1999 w 10986"/>
                <a:gd name="connsiteY19" fmla="*/ 6980 h 10000"/>
                <a:gd name="connsiteX20" fmla="*/ 1968 w 10986"/>
                <a:gd name="connsiteY20" fmla="*/ 6594 h 10000"/>
                <a:gd name="connsiteX21" fmla="*/ 1904 w 10986"/>
                <a:gd name="connsiteY21" fmla="*/ 6032 h 10000"/>
                <a:gd name="connsiteX22" fmla="*/ 1871 w 10986"/>
                <a:gd name="connsiteY22" fmla="*/ 5471 h 10000"/>
                <a:gd name="connsiteX23" fmla="*/ 1968 w 10986"/>
                <a:gd name="connsiteY23" fmla="*/ 5082 h 10000"/>
                <a:gd name="connsiteX24" fmla="*/ 2189 w 10986"/>
                <a:gd name="connsiteY24" fmla="*/ 4909 h 10000"/>
                <a:gd name="connsiteX25" fmla="*/ 2410 w 10986"/>
                <a:gd name="connsiteY25" fmla="*/ 4781 h 10000"/>
                <a:gd name="connsiteX26" fmla="*/ 2600 w 10986"/>
                <a:gd name="connsiteY26" fmla="*/ 4738 h 10000"/>
                <a:gd name="connsiteX27" fmla="*/ 2694 w 10986"/>
                <a:gd name="connsiteY27" fmla="*/ 4738 h 10000"/>
                <a:gd name="connsiteX28" fmla="*/ 2694 w 10986"/>
                <a:gd name="connsiteY28" fmla="*/ 4738 h 10000"/>
                <a:gd name="connsiteX29" fmla="*/ 2759 w 10986"/>
                <a:gd name="connsiteY29" fmla="*/ 4738 h 10000"/>
                <a:gd name="connsiteX30" fmla="*/ 2948 w 10986"/>
                <a:gd name="connsiteY30" fmla="*/ 4781 h 10000"/>
                <a:gd name="connsiteX31" fmla="*/ 3170 w 10986"/>
                <a:gd name="connsiteY31" fmla="*/ 4909 h 10000"/>
                <a:gd name="connsiteX32" fmla="*/ 3358 w 10986"/>
                <a:gd name="connsiteY32" fmla="*/ 5082 h 10000"/>
                <a:gd name="connsiteX33" fmla="*/ 3454 w 10986"/>
                <a:gd name="connsiteY33" fmla="*/ 5471 h 10000"/>
                <a:gd name="connsiteX34" fmla="*/ 3454 w 10986"/>
                <a:gd name="connsiteY34" fmla="*/ 6032 h 10000"/>
                <a:gd name="connsiteX35" fmla="*/ 3423 w 10986"/>
                <a:gd name="connsiteY35" fmla="*/ 6594 h 10000"/>
                <a:gd name="connsiteX36" fmla="*/ 3358 w 10986"/>
                <a:gd name="connsiteY36" fmla="*/ 6980 h 10000"/>
                <a:gd name="connsiteX37" fmla="*/ 3327 w 10986"/>
                <a:gd name="connsiteY37" fmla="*/ 7152 h 10000"/>
                <a:gd name="connsiteX38" fmla="*/ 3327 w 10986"/>
                <a:gd name="connsiteY38" fmla="*/ 7197 h 10000"/>
                <a:gd name="connsiteX39" fmla="*/ 3327 w 10986"/>
                <a:gd name="connsiteY39" fmla="*/ 7283 h 10000"/>
                <a:gd name="connsiteX40" fmla="*/ 3265 w 10986"/>
                <a:gd name="connsiteY40" fmla="*/ 7412 h 10000"/>
                <a:gd name="connsiteX41" fmla="*/ 3232 w 10986"/>
                <a:gd name="connsiteY41" fmla="*/ 7541 h 10000"/>
                <a:gd name="connsiteX42" fmla="*/ 3138 w 10986"/>
                <a:gd name="connsiteY42" fmla="*/ 7627 h 10000"/>
                <a:gd name="connsiteX43" fmla="*/ 3107 w 10986"/>
                <a:gd name="connsiteY43" fmla="*/ 7713 h 10000"/>
                <a:gd name="connsiteX44" fmla="*/ 3265 w 10986"/>
                <a:gd name="connsiteY44" fmla="*/ 8447 h 10000"/>
                <a:gd name="connsiteX45" fmla="*/ 3771 w 10986"/>
                <a:gd name="connsiteY45" fmla="*/ 8620 h 10000"/>
                <a:gd name="connsiteX46" fmla="*/ 3044 w 10986"/>
                <a:gd name="connsiteY46" fmla="*/ 8878 h 10000"/>
                <a:gd name="connsiteX47" fmla="*/ 3012 w 10986"/>
                <a:gd name="connsiteY47" fmla="*/ 8878 h 10000"/>
                <a:gd name="connsiteX48" fmla="*/ 2948 w 10986"/>
                <a:gd name="connsiteY48" fmla="*/ 8965 h 10000"/>
                <a:gd name="connsiteX49" fmla="*/ 2916 w 10986"/>
                <a:gd name="connsiteY49" fmla="*/ 9095 h 10000"/>
                <a:gd name="connsiteX50" fmla="*/ 2854 w 10986"/>
                <a:gd name="connsiteY50" fmla="*/ 9181 h 10000"/>
                <a:gd name="connsiteX51" fmla="*/ 2854 w 10986"/>
                <a:gd name="connsiteY51" fmla="*/ 9396 h 10000"/>
                <a:gd name="connsiteX52" fmla="*/ 2854 w 10986"/>
                <a:gd name="connsiteY52" fmla="*/ 10000 h 10000"/>
                <a:gd name="connsiteX53" fmla="*/ 3107 w 10986"/>
                <a:gd name="connsiteY53" fmla="*/ 10000 h 10000"/>
                <a:gd name="connsiteX54" fmla="*/ 3107 w 10986"/>
                <a:gd name="connsiteY54" fmla="*/ 9570 h 10000"/>
                <a:gd name="connsiteX55" fmla="*/ 3107 w 10986"/>
                <a:gd name="connsiteY55" fmla="*/ 9396 h 10000"/>
                <a:gd name="connsiteX56" fmla="*/ 3138 w 10986"/>
                <a:gd name="connsiteY56" fmla="*/ 9268 h 10000"/>
                <a:gd name="connsiteX57" fmla="*/ 3170 w 10986"/>
                <a:gd name="connsiteY57" fmla="*/ 9181 h 10000"/>
                <a:gd name="connsiteX58" fmla="*/ 3232 w 10986"/>
                <a:gd name="connsiteY58" fmla="*/ 9138 h 10000"/>
                <a:gd name="connsiteX59" fmla="*/ 3232 w 10986"/>
                <a:gd name="connsiteY59" fmla="*/ 9095 h 10000"/>
                <a:gd name="connsiteX60" fmla="*/ 4371 w 10986"/>
                <a:gd name="connsiteY60" fmla="*/ 8706 h 10000"/>
                <a:gd name="connsiteX61" fmla="*/ 4594 w 10986"/>
                <a:gd name="connsiteY61" fmla="*/ 7843 h 10000"/>
                <a:gd name="connsiteX62" fmla="*/ 4499 w 10986"/>
                <a:gd name="connsiteY62" fmla="*/ 7713 h 10000"/>
                <a:gd name="connsiteX63" fmla="*/ 4404 w 10986"/>
                <a:gd name="connsiteY63" fmla="*/ 7584 h 10000"/>
                <a:gd name="connsiteX64" fmla="*/ 4371 w 10986"/>
                <a:gd name="connsiteY64" fmla="*/ 7455 h 10000"/>
                <a:gd name="connsiteX65" fmla="*/ 4341 w 10986"/>
                <a:gd name="connsiteY65" fmla="*/ 7283 h 10000"/>
                <a:gd name="connsiteX66" fmla="*/ 4277 w 10986"/>
                <a:gd name="connsiteY66" fmla="*/ 7197 h 10000"/>
                <a:gd name="connsiteX67" fmla="*/ 4277 w 10986"/>
                <a:gd name="connsiteY67" fmla="*/ 7152 h 10000"/>
                <a:gd name="connsiteX68" fmla="*/ 4277 w 10986"/>
                <a:gd name="connsiteY68" fmla="*/ 7023 h 10000"/>
                <a:gd name="connsiteX69" fmla="*/ 4246 w 10986"/>
                <a:gd name="connsiteY69" fmla="*/ 6722 h 10000"/>
                <a:gd name="connsiteX70" fmla="*/ 4182 w 10986"/>
                <a:gd name="connsiteY70" fmla="*/ 6204 h 10000"/>
                <a:gd name="connsiteX71" fmla="*/ 4151 w 10986"/>
                <a:gd name="connsiteY71" fmla="*/ 5644 h 10000"/>
                <a:gd name="connsiteX72" fmla="*/ 4151 w 10986"/>
                <a:gd name="connsiteY72" fmla="*/ 5169 h 10000"/>
                <a:gd name="connsiteX73" fmla="*/ 4182 w 10986"/>
                <a:gd name="connsiteY73" fmla="*/ 4781 h 10000"/>
                <a:gd name="connsiteX74" fmla="*/ 4371 w 10986"/>
                <a:gd name="connsiteY74" fmla="*/ 4478 h 10000"/>
                <a:gd name="connsiteX75" fmla="*/ 4594 w 10986"/>
                <a:gd name="connsiteY75" fmla="*/ 4349 h 10000"/>
                <a:gd name="connsiteX76" fmla="*/ 4815 w 10986"/>
                <a:gd name="connsiteY76" fmla="*/ 4220 h 10000"/>
                <a:gd name="connsiteX77" fmla="*/ 5005 w 10986"/>
                <a:gd name="connsiteY77" fmla="*/ 4220 h 10000"/>
                <a:gd name="connsiteX78" fmla="*/ 5101 w 10986"/>
                <a:gd name="connsiteY78" fmla="*/ 4220 h 10000"/>
                <a:gd name="connsiteX79" fmla="*/ 5101 w 10986"/>
                <a:gd name="connsiteY79" fmla="*/ 4220 h 10000"/>
                <a:gd name="connsiteX80" fmla="*/ 5164 w 10986"/>
                <a:gd name="connsiteY80" fmla="*/ 4220 h 10000"/>
                <a:gd name="connsiteX81" fmla="*/ 5322 w 10986"/>
                <a:gd name="connsiteY81" fmla="*/ 4220 h 10000"/>
                <a:gd name="connsiteX82" fmla="*/ 5543 w 10986"/>
                <a:gd name="connsiteY82" fmla="*/ 4349 h 10000"/>
                <a:gd name="connsiteX83" fmla="*/ 5795 w 10986"/>
                <a:gd name="connsiteY83" fmla="*/ 4478 h 10000"/>
                <a:gd name="connsiteX84" fmla="*/ 5954 w 10986"/>
                <a:gd name="connsiteY84" fmla="*/ 4781 h 10000"/>
                <a:gd name="connsiteX85" fmla="*/ 6049 w 10986"/>
                <a:gd name="connsiteY85" fmla="*/ 5169 h 10000"/>
                <a:gd name="connsiteX86" fmla="*/ 6017 w 10986"/>
                <a:gd name="connsiteY86" fmla="*/ 5644 h 10000"/>
                <a:gd name="connsiteX87" fmla="*/ 6017 w 10986"/>
                <a:gd name="connsiteY87" fmla="*/ 6204 h 10000"/>
                <a:gd name="connsiteX88" fmla="*/ 5923 w 10986"/>
                <a:gd name="connsiteY88" fmla="*/ 6722 h 10000"/>
                <a:gd name="connsiteX89" fmla="*/ 5923 w 10986"/>
                <a:gd name="connsiteY89" fmla="*/ 7023 h 10000"/>
                <a:gd name="connsiteX90" fmla="*/ 5892 w 10986"/>
                <a:gd name="connsiteY90" fmla="*/ 7152 h 10000"/>
                <a:gd name="connsiteX91" fmla="*/ 5892 w 10986"/>
                <a:gd name="connsiteY91" fmla="*/ 7197 h 10000"/>
                <a:gd name="connsiteX92" fmla="*/ 5892 w 10986"/>
                <a:gd name="connsiteY92" fmla="*/ 7283 h 10000"/>
                <a:gd name="connsiteX93" fmla="*/ 5827 w 10986"/>
                <a:gd name="connsiteY93" fmla="*/ 7455 h 10000"/>
                <a:gd name="connsiteX94" fmla="*/ 5733 w 10986"/>
                <a:gd name="connsiteY94" fmla="*/ 7584 h 10000"/>
                <a:gd name="connsiteX95" fmla="*/ 5701 w 10986"/>
                <a:gd name="connsiteY95" fmla="*/ 7713 h 10000"/>
                <a:gd name="connsiteX96" fmla="*/ 5543 w 10986"/>
                <a:gd name="connsiteY96" fmla="*/ 7843 h 10000"/>
                <a:gd name="connsiteX97" fmla="*/ 5795 w 10986"/>
                <a:gd name="connsiteY97" fmla="*/ 8706 h 10000"/>
                <a:gd name="connsiteX98" fmla="*/ 6936 w 10986"/>
                <a:gd name="connsiteY98" fmla="*/ 9095 h 10000"/>
                <a:gd name="connsiteX99" fmla="*/ 6936 w 10986"/>
                <a:gd name="connsiteY99" fmla="*/ 9138 h 10000"/>
                <a:gd name="connsiteX100" fmla="*/ 6967 w 10986"/>
                <a:gd name="connsiteY100" fmla="*/ 9181 h 10000"/>
                <a:gd name="connsiteX101" fmla="*/ 7031 w 10986"/>
                <a:gd name="connsiteY101" fmla="*/ 9268 h 10000"/>
                <a:gd name="connsiteX102" fmla="*/ 7062 w 10986"/>
                <a:gd name="connsiteY102" fmla="*/ 9396 h 10000"/>
                <a:gd name="connsiteX103" fmla="*/ 7125 w 10986"/>
                <a:gd name="connsiteY103" fmla="*/ 9570 h 10000"/>
                <a:gd name="connsiteX104" fmla="*/ 7125 w 10986"/>
                <a:gd name="connsiteY104" fmla="*/ 9742 h 10000"/>
                <a:gd name="connsiteX105" fmla="*/ 7125 w 10986"/>
                <a:gd name="connsiteY105" fmla="*/ 9956 h 10000"/>
                <a:gd name="connsiteX106" fmla="*/ 7284 w 10986"/>
                <a:gd name="connsiteY106" fmla="*/ 9956 h 10000"/>
                <a:gd name="connsiteX107" fmla="*/ 7284 w 10986"/>
                <a:gd name="connsiteY107" fmla="*/ 9396 h 10000"/>
                <a:gd name="connsiteX108" fmla="*/ 7284 w 10986"/>
                <a:gd name="connsiteY108" fmla="*/ 9181 h 10000"/>
                <a:gd name="connsiteX109" fmla="*/ 7251 w 10986"/>
                <a:gd name="connsiteY109" fmla="*/ 9095 h 10000"/>
                <a:gd name="connsiteX110" fmla="*/ 7189 w 10986"/>
                <a:gd name="connsiteY110" fmla="*/ 8965 h 10000"/>
                <a:gd name="connsiteX111" fmla="*/ 7157 w 10986"/>
                <a:gd name="connsiteY111" fmla="*/ 8878 h 10000"/>
                <a:gd name="connsiteX112" fmla="*/ 7125 w 10986"/>
                <a:gd name="connsiteY112" fmla="*/ 8878 h 10000"/>
                <a:gd name="connsiteX113" fmla="*/ 6367 w 10986"/>
                <a:gd name="connsiteY113" fmla="*/ 8620 h 10000"/>
                <a:gd name="connsiteX114" fmla="*/ 6871 w 10986"/>
                <a:gd name="connsiteY114" fmla="*/ 8447 h 10000"/>
                <a:gd name="connsiteX115" fmla="*/ 7125 w 10986"/>
                <a:gd name="connsiteY115" fmla="*/ 7713 h 10000"/>
                <a:gd name="connsiteX116" fmla="*/ 7031 w 10986"/>
                <a:gd name="connsiteY116" fmla="*/ 7627 h 10000"/>
                <a:gd name="connsiteX117" fmla="*/ 6936 w 10986"/>
                <a:gd name="connsiteY117" fmla="*/ 7541 h 10000"/>
                <a:gd name="connsiteX118" fmla="*/ 6871 w 10986"/>
                <a:gd name="connsiteY118" fmla="*/ 7412 h 10000"/>
                <a:gd name="connsiteX119" fmla="*/ 6841 w 10986"/>
                <a:gd name="connsiteY119" fmla="*/ 7283 h 10000"/>
                <a:gd name="connsiteX120" fmla="*/ 6841 w 10986"/>
                <a:gd name="connsiteY120" fmla="*/ 7152 h 10000"/>
                <a:gd name="connsiteX121" fmla="*/ 6841 w 10986"/>
                <a:gd name="connsiteY121" fmla="*/ 7152 h 10000"/>
                <a:gd name="connsiteX122" fmla="*/ 6777 w 10986"/>
                <a:gd name="connsiteY122" fmla="*/ 6980 h 10000"/>
                <a:gd name="connsiteX123" fmla="*/ 6746 w 10986"/>
                <a:gd name="connsiteY123" fmla="*/ 6594 h 10000"/>
                <a:gd name="connsiteX124" fmla="*/ 6714 w 10986"/>
                <a:gd name="connsiteY124" fmla="*/ 6032 h 10000"/>
                <a:gd name="connsiteX125" fmla="*/ 6714 w 10986"/>
                <a:gd name="connsiteY125" fmla="*/ 5471 h 10000"/>
                <a:gd name="connsiteX126" fmla="*/ 6777 w 10986"/>
                <a:gd name="connsiteY126" fmla="*/ 5082 h 10000"/>
                <a:gd name="connsiteX127" fmla="*/ 6967 w 10986"/>
                <a:gd name="connsiteY127" fmla="*/ 4909 h 10000"/>
                <a:gd name="connsiteX128" fmla="*/ 7189 w 10986"/>
                <a:gd name="connsiteY128" fmla="*/ 4781 h 10000"/>
                <a:gd name="connsiteX129" fmla="*/ 7379 w 10986"/>
                <a:gd name="connsiteY129" fmla="*/ 4738 h 10000"/>
                <a:gd name="connsiteX130" fmla="*/ 7473 w 10986"/>
                <a:gd name="connsiteY130" fmla="*/ 4738 h 10000"/>
                <a:gd name="connsiteX131" fmla="*/ 7473 w 10986"/>
                <a:gd name="connsiteY131" fmla="*/ 4738 h 10000"/>
                <a:gd name="connsiteX132" fmla="*/ 7569 w 10986"/>
                <a:gd name="connsiteY132" fmla="*/ 4738 h 10000"/>
                <a:gd name="connsiteX133" fmla="*/ 7758 w 10986"/>
                <a:gd name="connsiteY133" fmla="*/ 4781 h 10000"/>
                <a:gd name="connsiteX134" fmla="*/ 8011 w 10986"/>
                <a:gd name="connsiteY134" fmla="*/ 4909 h 10000"/>
                <a:gd name="connsiteX135" fmla="*/ 8202 w 10986"/>
                <a:gd name="connsiteY135" fmla="*/ 5082 h 10000"/>
                <a:gd name="connsiteX136" fmla="*/ 8295 w 10986"/>
                <a:gd name="connsiteY136" fmla="*/ 5471 h 10000"/>
                <a:gd name="connsiteX137" fmla="*/ 8265 w 10986"/>
                <a:gd name="connsiteY137" fmla="*/ 6032 h 10000"/>
                <a:gd name="connsiteX138" fmla="*/ 8202 w 10986"/>
                <a:gd name="connsiteY138" fmla="*/ 6594 h 10000"/>
                <a:gd name="connsiteX139" fmla="*/ 8169 w 10986"/>
                <a:gd name="connsiteY139" fmla="*/ 6980 h 10000"/>
                <a:gd name="connsiteX140" fmla="*/ 8169 w 10986"/>
                <a:gd name="connsiteY140" fmla="*/ 7152 h 10000"/>
                <a:gd name="connsiteX141" fmla="*/ 8169 w 10986"/>
                <a:gd name="connsiteY141" fmla="*/ 7152 h 10000"/>
                <a:gd name="connsiteX142" fmla="*/ 8106 w 10986"/>
                <a:gd name="connsiteY142" fmla="*/ 7283 h 10000"/>
                <a:gd name="connsiteX143" fmla="*/ 8075 w 10986"/>
                <a:gd name="connsiteY143" fmla="*/ 7412 h 10000"/>
                <a:gd name="connsiteX144" fmla="*/ 8011 w 10986"/>
                <a:gd name="connsiteY144" fmla="*/ 7541 h 10000"/>
                <a:gd name="connsiteX145" fmla="*/ 7981 w 10986"/>
                <a:gd name="connsiteY145" fmla="*/ 7627 h 10000"/>
                <a:gd name="connsiteX146" fmla="*/ 7885 w 10986"/>
                <a:gd name="connsiteY146" fmla="*/ 7713 h 10000"/>
                <a:gd name="connsiteX147" fmla="*/ 8075 w 10986"/>
                <a:gd name="connsiteY147" fmla="*/ 8447 h 10000"/>
                <a:gd name="connsiteX148" fmla="*/ 9025 w 10986"/>
                <a:gd name="connsiteY148" fmla="*/ 8748 h 10000"/>
                <a:gd name="connsiteX149" fmla="*/ 9025 w 10986"/>
                <a:gd name="connsiteY149" fmla="*/ 8748 h 10000"/>
                <a:gd name="connsiteX150" fmla="*/ 9087 w 10986"/>
                <a:gd name="connsiteY150" fmla="*/ 8835 h 10000"/>
                <a:gd name="connsiteX151" fmla="*/ 9120 w 10986"/>
                <a:gd name="connsiteY151" fmla="*/ 8878 h 10000"/>
                <a:gd name="connsiteX152" fmla="*/ 9120 w 10986"/>
                <a:gd name="connsiteY152" fmla="*/ 9006 h 10000"/>
                <a:gd name="connsiteX153" fmla="*/ 9150 w 10986"/>
                <a:gd name="connsiteY153" fmla="*/ 9138 h 10000"/>
                <a:gd name="connsiteX154" fmla="*/ 9150 w 10986"/>
                <a:gd name="connsiteY154" fmla="*/ 9697 h 10000"/>
                <a:gd name="connsiteX155" fmla="*/ 9911 w 10986"/>
                <a:gd name="connsiteY155" fmla="*/ 9138 h 10000"/>
                <a:gd name="connsiteX156" fmla="*/ 10481 w 10986"/>
                <a:gd name="connsiteY156" fmla="*/ 8318 h 10000"/>
                <a:gd name="connsiteX157" fmla="*/ 10860 w 10986"/>
                <a:gd name="connsiteY157" fmla="*/ 7283 h 10000"/>
                <a:gd name="connsiteX158" fmla="*/ 10986 w 10986"/>
                <a:gd name="connsiteY158" fmla="*/ 6074 h 10000"/>
                <a:gd name="connsiteX159" fmla="*/ 10891 w 10986"/>
                <a:gd name="connsiteY159" fmla="*/ 5039 h 10000"/>
                <a:gd name="connsiteX160" fmla="*/ 10637 w 10986"/>
                <a:gd name="connsiteY160" fmla="*/ 4089 h 10000"/>
                <a:gd name="connsiteX161" fmla="*/ 10163 w 10986"/>
                <a:gd name="connsiteY161" fmla="*/ 3357 h 10000"/>
                <a:gd name="connsiteX162" fmla="*/ 9626 w 10986"/>
                <a:gd name="connsiteY162" fmla="*/ 2710 h 10000"/>
                <a:gd name="connsiteX163" fmla="*/ 8929 w 10986"/>
                <a:gd name="connsiteY163" fmla="*/ 2365 h 10000"/>
                <a:gd name="connsiteX164" fmla="*/ 8169 w 10986"/>
                <a:gd name="connsiteY164" fmla="*/ 2236 h 10000"/>
                <a:gd name="connsiteX0" fmla="*/ 8311 w 11128"/>
                <a:gd name="connsiteY0" fmla="*/ 2236 h 10000"/>
                <a:gd name="connsiteX1" fmla="*/ 7804 w 11128"/>
                <a:gd name="connsiteY1" fmla="*/ 2236 h 10000"/>
                <a:gd name="connsiteX2" fmla="*/ 7331 w 11128"/>
                <a:gd name="connsiteY2" fmla="*/ 2408 h 10000"/>
                <a:gd name="connsiteX3" fmla="*/ 2268 w 11128"/>
                <a:gd name="connsiteY3" fmla="*/ 2926 h 10000"/>
                <a:gd name="connsiteX4" fmla="*/ 1128 w 11128"/>
                <a:gd name="connsiteY4" fmla="*/ 9439 h 10000"/>
                <a:gd name="connsiteX5" fmla="*/ 1128 w 11128"/>
                <a:gd name="connsiteY5" fmla="*/ 9138 h 10000"/>
                <a:gd name="connsiteX6" fmla="*/ 1192 w 11128"/>
                <a:gd name="connsiteY6" fmla="*/ 9006 h 10000"/>
                <a:gd name="connsiteX7" fmla="*/ 1192 w 11128"/>
                <a:gd name="connsiteY7" fmla="*/ 8878 h 10000"/>
                <a:gd name="connsiteX8" fmla="*/ 1223 w 11128"/>
                <a:gd name="connsiteY8" fmla="*/ 8835 h 10000"/>
                <a:gd name="connsiteX9" fmla="*/ 1287 w 11128"/>
                <a:gd name="connsiteY9" fmla="*/ 8748 h 10000"/>
                <a:gd name="connsiteX10" fmla="*/ 1287 w 11128"/>
                <a:gd name="connsiteY10" fmla="*/ 8748 h 10000"/>
                <a:gd name="connsiteX11" fmla="*/ 2236 w 11128"/>
                <a:gd name="connsiteY11" fmla="*/ 8447 h 10000"/>
                <a:gd name="connsiteX12" fmla="*/ 2426 w 11128"/>
                <a:gd name="connsiteY12" fmla="*/ 7713 h 10000"/>
                <a:gd name="connsiteX13" fmla="*/ 2331 w 11128"/>
                <a:gd name="connsiteY13" fmla="*/ 7627 h 10000"/>
                <a:gd name="connsiteX14" fmla="*/ 2268 w 11128"/>
                <a:gd name="connsiteY14" fmla="*/ 7541 h 10000"/>
                <a:gd name="connsiteX15" fmla="*/ 2236 w 11128"/>
                <a:gd name="connsiteY15" fmla="*/ 7412 h 10000"/>
                <a:gd name="connsiteX16" fmla="*/ 2172 w 11128"/>
                <a:gd name="connsiteY16" fmla="*/ 7283 h 10000"/>
                <a:gd name="connsiteX17" fmla="*/ 2141 w 11128"/>
                <a:gd name="connsiteY17" fmla="*/ 7197 h 10000"/>
                <a:gd name="connsiteX18" fmla="*/ 2141 w 11128"/>
                <a:gd name="connsiteY18" fmla="*/ 7152 h 10000"/>
                <a:gd name="connsiteX19" fmla="*/ 2141 w 11128"/>
                <a:gd name="connsiteY19" fmla="*/ 6980 h 10000"/>
                <a:gd name="connsiteX20" fmla="*/ 2110 w 11128"/>
                <a:gd name="connsiteY20" fmla="*/ 6594 h 10000"/>
                <a:gd name="connsiteX21" fmla="*/ 2046 w 11128"/>
                <a:gd name="connsiteY21" fmla="*/ 6032 h 10000"/>
                <a:gd name="connsiteX22" fmla="*/ 2013 w 11128"/>
                <a:gd name="connsiteY22" fmla="*/ 5471 h 10000"/>
                <a:gd name="connsiteX23" fmla="*/ 2110 w 11128"/>
                <a:gd name="connsiteY23" fmla="*/ 5082 h 10000"/>
                <a:gd name="connsiteX24" fmla="*/ 2331 w 11128"/>
                <a:gd name="connsiteY24" fmla="*/ 4909 h 10000"/>
                <a:gd name="connsiteX25" fmla="*/ 2552 w 11128"/>
                <a:gd name="connsiteY25" fmla="*/ 4781 h 10000"/>
                <a:gd name="connsiteX26" fmla="*/ 2742 w 11128"/>
                <a:gd name="connsiteY26" fmla="*/ 4738 h 10000"/>
                <a:gd name="connsiteX27" fmla="*/ 2836 w 11128"/>
                <a:gd name="connsiteY27" fmla="*/ 4738 h 10000"/>
                <a:gd name="connsiteX28" fmla="*/ 2836 w 11128"/>
                <a:gd name="connsiteY28" fmla="*/ 4738 h 10000"/>
                <a:gd name="connsiteX29" fmla="*/ 2901 w 11128"/>
                <a:gd name="connsiteY29" fmla="*/ 4738 h 10000"/>
                <a:gd name="connsiteX30" fmla="*/ 3090 w 11128"/>
                <a:gd name="connsiteY30" fmla="*/ 4781 h 10000"/>
                <a:gd name="connsiteX31" fmla="*/ 3312 w 11128"/>
                <a:gd name="connsiteY31" fmla="*/ 4909 h 10000"/>
                <a:gd name="connsiteX32" fmla="*/ 3500 w 11128"/>
                <a:gd name="connsiteY32" fmla="*/ 5082 h 10000"/>
                <a:gd name="connsiteX33" fmla="*/ 3596 w 11128"/>
                <a:gd name="connsiteY33" fmla="*/ 5471 h 10000"/>
                <a:gd name="connsiteX34" fmla="*/ 3596 w 11128"/>
                <a:gd name="connsiteY34" fmla="*/ 6032 h 10000"/>
                <a:gd name="connsiteX35" fmla="*/ 3565 w 11128"/>
                <a:gd name="connsiteY35" fmla="*/ 6594 h 10000"/>
                <a:gd name="connsiteX36" fmla="*/ 3500 w 11128"/>
                <a:gd name="connsiteY36" fmla="*/ 6980 h 10000"/>
                <a:gd name="connsiteX37" fmla="*/ 3469 w 11128"/>
                <a:gd name="connsiteY37" fmla="*/ 7152 h 10000"/>
                <a:gd name="connsiteX38" fmla="*/ 3469 w 11128"/>
                <a:gd name="connsiteY38" fmla="*/ 7197 h 10000"/>
                <a:gd name="connsiteX39" fmla="*/ 3469 w 11128"/>
                <a:gd name="connsiteY39" fmla="*/ 7283 h 10000"/>
                <a:gd name="connsiteX40" fmla="*/ 3407 w 11128"/>
                <a:gd name="connsiteY40" fmla="*/ 7412 h 10000"/>
                <a:gd name="connsiteX41" fmla="*/ 3374 w 11128"/>
                <a:gd name="connsiteY41" fmla="*/ 7541 h 10000"/>
                <a:gd name="connsiteX42" fmla="*/ 3280 w 11128"/>
                <a:gd name="connsiteY42" fmla="*/ 7627 h 10000"/>
                <a:gd name="connsiteX43" fmla="*/ 3249 w 11128"/>
                <a:gd name="connsiteY43" fmla="*/ 7713 h 10000"/>
                <a:gd name="connsiteX44" fmla="*/ 3407 w 11128"/>
                <a:gd name="connsiteY44" fmla="*/ 8447 h 10000"/>
                <a:gd name="connsiteX45" fmla="*/ 3913 w 11128"/>
                <a:gd name="connsiteY45" fmla="*/ 8620 h 10000"/>
                <a:gd name="connsiteX46" fmla="*/ 3186 w 11128"/>
                <a:gd name="connsiteY46" fmla="*/ 8878 h 10000"/>
                <a:gd name="connsiteX47" fmla="*/ 3154 w 11128"/>
                <a:gd name="connsiteY47" fmla="*/ 8878 h 10000"/>
                <a:gd name="connsiteX48" fmla="*/ 3090 w 11128"/>
                <a:gd name="connsiteY48" fmla="*/ 8965 h 10000"/>
                <a:gd name="connsiteX49" fmla="*/ 3058 w 11128"/>
                <a:gd name="connsiteY49" fmla="*/ 9095 h 10000"/>
                <a:gd name="connsiteX50" fmla="*/ 2996 w 11128"/>
                <a:gd name="connsiteY50" fmla="*/ 9181 h 10000"/>
                <a:gd name="connsiteX51" fmla="*/ 2996 w 11128"/>
                <a:gd name="connsiteY51" fmla="*/ 9396 h 10000"/>
                <a:gd name="connsiteX52" fmla="*/ 2996 w 11128"/>
                <a:gd name="connsiteY52" fmla="*/ 10000 h 10000"/>
                <a:gd name="connsiteX53" fmla="*/ 3249 w 11128"/>
                <a:gd name="connsiteY53" fmla="*/ 10000 h 10000"/>
                <a:gd name="connsiteX54" fmla="*/ 3249 w 11128"/>
                <a:gd name="connsiteY54" fmla="*/ 9570 h 10000"/>
                <a:gd name="connsiteX55" fmla="*/ 3249 w 11128"/>
                <a:gd name="connsiteY55" fmla="*/ 9396 h 10000"/>
                <a:gd name="connsiteX56" fmla="*/ 3280 w 11128"/>
                <a:gd name="connsiteY56" fmla="*/ 9268 h 10000"/>
                <a:gd name="connsiteX57" fmla="*/ 3312 w 11128"/>
                <a:gd name="connsiteY57" fmla="*/ 9181 h 10000"/>
                <a:gd name="connsiteX58" fmla="*/ 3374 w 11128"/>
                <a:gd name="connsiteY58" fmla="*/ 9138 h 10000"/>
                <a:gd name="connsiteX59" fmla="*/ 3374 w 11128"/>
                <a:gd name="connsiteY59" fmla="*/ 9095 h 10000"/>
                <a:gd name="connsiteX60" fmla="*/ 4513 w 11128"/>
                <a:gd name="connsiteY60" fmla="*/ 8706 h 10000"/>
                <a:gd name="connsiteX61" fmla="*/ 4736 w 11128"/>
                <a:gd name="connsiteY61" fmla="*/ 7843 h 10000"/>
                <a:gd name="connsiteX62" fmla="*/ 4641 w 11128"/>
                <a:gd name="connsiteY62" fmla="*/ 7713 h 10000"/>
                <a:gd name="connsiteX63" fmla="*/ 4546 w 11128"/>
                <a:gd name="connsiteY63" fmla="*/ 7584 h 10000"/>
                <a:gd name="connsiteX64" fmla="*/ 4513 w 11128"/>
                <a:gd name="connsiteY64" fmla="*/ 7455 h 10000"/>
                <a:gd name="connsiteX65" fmla="*/ 4483 w 11128"/>
                <a:gd name="connsiteY65" fmla="*/ 7283 h 10000"/>
                <a:gd name="connsiteX66" fmla="*/ 4419 w 11128"/>
                <a:gd name="connsiteY66" fmla="*/ 7197 h 10000"/>
                <a:gd name="connsiteX67" fmla="*/ 4419 w 11128"/>
                <a:gd name="connsiteY67" fmla="*/ 7152 h 10000"/>
                <a:gd name="connsiteX68" fmla="*/ 4419 w 11128"/>
                <a:gd name="connsiteY68" fmla="*/ 7023 h 10000"/>
                <a:gd name="connsiteX69" fmla="*/ 4388 w 11128"/>
                <a:gd name="connsiteY69" fmla="*/ 6722 h 10000"/>
                <a:gd name="connsiteX70" fmla="*/ 4324 w 11128"/>
                <a:gd name="connsiteY70" fmla="*/ 6204 h 10000"/>
                <a:gd name="connsiteX71" fmla="*/ 4293 w 11128"/>
                <a:gd name="connsiteY71" fmla="*/ 5644 h 10000"/>
                <a:gd name="connsiteX72" fmla="*/ 4293 w 11128"/>
                <a:gd name="connsiteY72" fmla="*/ 5169 h 10000"/>
                <a:gd name="connsiteX73" fmla="*/ 4324 w 11128"/>
                <a:gd name="connsiteY73" fmla="*/ 4781 h 10000"/>
                <a:gd name="connsiteX74" fmla="*/ 4513 w 11128"/>
                <a:gd name="connsiteY74" fmla="*/ 4478 h 10000"/>
                <a:gd name="connsiteX75" fmla="*/ 4736 w 11128"/>
                <a:gd name="connsiteY75" fmla="*/ 4349 h 10000"/>
                <a:gd name="connsiteX76" fmla="*/ 4957 w 11128"/>
                <a:gd name="connsiteY76" fmla="*/ 4220 h 10000"/>
                <a:gd name="connsiteX77" fmla="*/ 5147 w 11128"/>
                <a:gd name="connsiteY77" fmla="*/ 4220 h 10000"/>
                <a:gd name="connsiteX78" fmla="*/ 5243 w 11128"/>
                <a:gd name="connsiteY78" fmla="*/ 4220 h 10000"/>
                <a:gd name="connsiteX79" fmla="*/ 5243 w 11128"/>
                <a:gd name="connsiteY79" fmla="*/ 4220 h 10000"/>
                <a:gd name="connsiteX80" fmla="*/ 5306 w 11128"/>
                <a:gd name="connsiteY80" fmla="*/ 4220 h 10000"/>
                <a:gd name="connsiteX81" fmla="*/ 5464 w 11128"/>
                <a:gd name="connsiteY81" fmla="*/ 4220 h 10000"/>
                <a:gd name="connsiteX82" fmla="*/ 5685 w 11128"/>
                <a:gd name="connsiteY82" fmla="*/ 4349 h 10000"/>
                <a:gd name="connsiteX83" fmla="*/ 5937 w 11128"/>
                <a:gd name="connsiteY83" fmla="*/ 4478 h 10000"/>
                <a:gd name="connsiteX84" fmla="*/ 6096 w 11128"/>
                <a:gd name="connsiteY84" fmla="*/ 4781 h 10000"/>
                <a:gd name="connsiteX85" fmla="*/ 6191 w 11128"/>
                <a:gd name="connsiteY85" fmla="*/ 5169 h 10000"/>
                <a:gd name="connsiteX86" fmla="*/ 6159 w 11128"/>
                <a:gd name="connsiteY86" fmla="*/ 5644 h 10000"/>
                <a:gd name="connsiteX87" fmla="*/ 6159 w 11128"/>
                <a:gd name="connsiteY87" fmla="*/ 6204 h 10000"/>
                <a:gd name="connsiteX88" fmla="*/ 6065 w 11128"/>
                <a:gd name="connsiteY88" fmla="*/ 6722 h 10000"/>
                <a:gd name="connsiteX89" fmla="*/ 6065 w 11128"/>
                <a:gd name="connsiteY89" fmla="*/ 7023 h 10000"/>
                <a:gd name="connsiteX90" fmla="*/ 6034 w 11128"/>
                <a:gd name="connsiteY90" fmla="*/ 7152 h 10000"/>
                <a:gd name="connsiteX91" fmla="*/ 6034 w 11128"/>
                <a:gd name="connsiteY91" fmla="*/ 7197 h 10000"/>
                <a:gd name="connsiteX92" fmla="*/ 6034 w 11128"/>
                <a:gd name="connsiteY92" fmla="*/ 7283 h 10000"/>
                <a:gd name="connsiteX93" fmla="*/ 5969 w 11128"/>
                <a:gd name="connsiteY93" fmla="*/ 7455 h 10000"/>
                <a:gd name="connsiteX94" fmla="*/ 5875 w 11128"/>
                <a:gd name="connsiteY94" fmla="*/ 7584 h 10000"/>
                <a:gd name="connsiteX95" fmla="*/ 5843 w 11128"/>
                <a:gd name="connsiteY95" fmla="*/ 7713 h 10000"/>
                <a:gd name="connsiteX96" fmla="*/ 5685 w 11128"/>
                <a:gd name="connsiteY96" fmla="*/ 7843 h 10000"/>
                <a:gd name="connsiteX97" fmla="*/ 5937 w 11128"/>
                <a:gd name="connsiteY97" fmla="*/ 8706 h 10000"/>
                <a:gd name="connsiteX98" fmla="*/ 7078 w 11128"/>
                <a:gd name="connsiteY98" fmla="*/ 9095 h 10000"/>
                <a:gd name="connsiteX99" fmla="*/ 7078 w 11128"/>
                <a:gd name="connsiteY99" fmla="*/ 9138 h 10000"/>
                <a:gd name="connsiteX100" fmla="*/ 7109 w 11128"/>
                <a:gd name="connsiteY100" fmla="*/ 9181 h 10000"/>
                <a:gd name="connsiteX101" fmla="*/ 7173 w 11128"/>
                <a:gd name="connsiteY101" fmla="*/ 9268 h 10000"/>
                <a:gd name="connsiteX102" fmla="*/ 7204 w 11128"/>
                <a:gd name="connsiteY102" fmla="*/ 9396 h 10000"/>
                <a:gd name="connsiteX103" fmla="*/ 7267 w 11128"/>
                <a:gd name="connsiteY103" fmla="*/ 9570 h 10000"/>
                <a:gd name="connsiteX104" fmla="*/ 7267 w 11128"/>
                <a:gd name="connsiteY104" fmla="*/ 9742 h 10000"/>
                <a:gd name="connsiteX105" fmla="*/ 7267 w 11128"/>
                <a:gd name="connsiteY105" fmla="*/ 9956 h 10000"/>
                <a:gd name="connsiteX106" fmla="*/ 7426 w 11128"/>
                <a:gd name="connsiteY106" fmla="*/ 9956 h 10000"/>
                <a:gd name="connsiteX107" fmla="*/ 7426 w 11128"/>
                <a:gd name="connsiteY107" fmla="*/ 9396 h 10000"/>
                <a:gd name="connsiteX108" fmla="*/ 7426 w 11128"/>
                <a:gd name="connsiteY108" fmla="*/ 9181 h 10000"/>
                <a:gd name="connsiteX109" fmla="*/ 7393 w 11128"/>
                <a:gd name="connsiteY109" fmla="*/ 9095 h 10000"/>
                <a:gd name="connsiteX110" fmla="*/ 7331 w 11128"/>
                <a:gd name="connsiteY110" fmla="*/ 8965 h 10000"/>
                <a:gd name="connsiteX111" fmla="*/ 7299 w 11128"/>
                <a:gd name="connsiteY111" fmla="*/ 8878 h 10000"/>
                <a:gd name="connsiteX112" fmla="*/ 7267 w 11128"/>
                <a:gd name="connsiteY112" fmla="*/ 8878 h 10000"/>
                <a:gd name="connsiteX113" fmla="*/ 6509 w 11128"/>
                <a:gd name="connsiteY113" fmla="*/ 8620 h 10000"/>
                <a:gd name="connsiteX114" fmla="*/ 7013 w 11128"/>
                <a:gd name="connsiteY114" fmla="*/ 8447 h 10000"/>
                <a:gd name="connsiteX115" fmla="*/ 7267 w 11128"/>
                <a:gd name="connsiteY115" fmla="*/ 7713 h 10000"/>
                <a:gd name="connsiteX116" fmla="*/ 7173 w 11128"/>
                <a:gd name="connsiteY116" fmla="*/ 7627 h 10000"/>
                <a:gd name="connsiteX117" fmla="*/ 7078 w 11128"/>
                <a:gd name="connsiteY117" fmla="*/ 7541 h 10000"/>
                <a:gd name="connsiteX118" fmla="*/ 7013 w 11128"/>
                <a:gd name="connsiteY118" fmla="*/ 7412 h 10000"/>
                <a:gd name="connsiteX119" fmla="*/ 6983 w 11128"/>
                <a:gd name="connsiteY119" fmla="*/ 7283 h 10000"/>
                <a:gd name="connsiteX120" fmla="*/ 6983 w 11128"/>
                <a:gd name="connsiteY120" fmla="*/ 7152 h 10000"/>
                <a:gd name="connsiteX121" fmla="*/ 6983 w 11128"/>
                <a:gd name="connsiteY121" fmla="*/ 7152 h 10000"/>
                <a:gd name="connsiteX122" fmla="*/ 6919 w 11128"/>
                <a:gd name="connsiteY122" fmla="*/ 6980 h 10000"/>
                <a:gd name="connsiteX123" fmla="*/ 6888 w 11128"/>
                <a:gd name="connsiteY123" fmla="*/ 6594 h 10000"/>
                <a:gd name="connsiteX124" fmla="*/ 6856 w 11128"/>
                <a:gd name="connsiteY124" fmla="*/ 6032 h 10000"/>
                <a:gd name="connsiteX125" fmla="*/ 6856 w 11128"/>
                <a:gd name="connsiteY125" fmla="*/ 5471 h 10000"/>
                <a:gd name="connsiteX126" fmla="*/ 6919 w 11128"/>
                <a:gd name="connsiteY126" fmla="*/ 5082 h 10000"/>
                <a:gd name="connsiteX127" fmla="*/ 7109 w 11128"/>
                <a:gd name="connsiteY127" fmla="*/ 4909 h 10000"/>
                <a:gd name="connsiteX128" fmla="*/ 7331 w 11128"/>
                <a:gd name="connsiteY128" fmla="*/ 4781 h 10000"/>
                <a:gd name="connsiteX129" fmla="*/ 7521 w 11128"/>
                <a:gd name="connsiteY129" fmla="*/ 4738 h 10000"/>
                <a:gd name="connsiteX130" fmla="*/ 7615 w 11128"/>
                <a:gd name="connsiteY130" fmla="*/ 4738 h 10000"/>
                <a:gd name="connsiteX131" fmla="*/ 7615 w 11128"/>
                <a:gd name="connsiteY131" fmla="*/ 4738 h 10000"/>
                <a:gd name="connsiteX132" fmla="*/ 7711 w 11128"/>
                <a:gd name="connsiteY132" fmla="*/ 4738 h 10000"/>
                <a:gd name="connsiteX133" fmla="*/ 7900 w 11128"/>
                <a:gd name="connsiteY133" fmla="*/ 4781 h 10000"/>
                <a:gd name="connsiteX134" fmla="*/ 8153 w 11128"/>
                <a:gd name="connsiteY134" fmla="*/ 4909 h 10000"/>
                <a:gd name="connsiteX135" fmla="*/ 8344 w 11128"/>
                <a:gd name="connsiteY135" fmla="*/ 5082 h 10000"/>
                <a:gd name="connsiteX136" fmla="*/ 8437 w 11128"/>
                <a:gd name="connsiteY136" fmla="*/ 5471 h 10000"/>
                <a:gd name="connsiteX137" fmla="*/ 8407 w 11128"/>
                <a:gd name="connsiteY137" fmla="*/ 6032 h 10000"/>
                <a:gd name="connsiteX138" fmla="*/ 8344 w 11128"/>
                <a:gd name="connsiteY138" fmla="*/ 6594 h 10000"/>
                <a:gd name="connsiteX139" fmla="*/ 8311 w 11128"/>
                <a:gd name="connsiteY139" fmla="*/ 6980 h 10000"/>
                <a:gd name="connsiteX140" fmla="*/ 8311 w 11128"/>
                <a:gd name="connsiteY140" fmla="*/ 7152 h 10000"/>
                <a:gd name="connsiteX141" fmla="*/ 8311 w 11128"/>
                <a:gd name="connsiteY141" fmla="*/ 7152 h 10000"/>
                <a:gd name="connsiteX142" fmla="*/ 8248 w 11128"/>
                <a:gd name="connsiteY142" fmla="*/ 7283 h 10000"/>
                <a:gd name="connsiteX143" fmla="*/ 8217 w 11128"/>
                <a:gd name="connsiteY143" fmla="*/ 7412 h 10000"/>
                <a:gd name="connsiteX144" fmla="*/ 8153 w 11128"/>
                <a:gd name="connsiteY144" fmla="*/ 7541 h 10000"/>
                <a:gd name="connsiteX145" fmla="*/ 8123 w 11128"/>
                <a:gd name="connsiteY145" fmla="*/ 7627 h 10000"/>
                <a:gd name="connsiteX146" fmla="*/ 8027 w 11128"/>
                <a:gd name="connsiteY146" fmla="*/ 7713 h 10000"/>
                <a:gd name="connsiteX147" fmla="*/ 8217 w 11128"/>
                <a:gd name="connsiteY147" fmla="*/ 8447 h 10000"/>
                <a:gd name="connsiteX148" fmla="*/ 9167 w 11128"/>
                <a:gd name="connsiteY148" fmla="*/ 8748 h 10000"/>
                <a:gd name="connsiteX149" fmla="*/ 9167 w 11128"/>
                <a:gd name="connsiteY149" fmla="*/ 8748 h 10000"/>
                <a:gd name="connsiteX150" fmla="*/ 9229 w 11128"/>
                <a:gd name="connsiteY150" fmla="*/ 8835 h 10000"/>
                <a:gd name="connsiteX151" fmla="*/ 9262 w 11128"/>
                <a:gd name="connsiteY151" fmla="*/ 8878 h 10000"/>
                <a:gd name="connsiteX152" fmla="*/ 9262 w 11128"/>
                <a:gd name="connsiteY152" fmla="*/ 9006 h 10000"/>
                <a:gd name="connsiteX153" fmla="*/ 9292 w 11128"/>
                <a:gd name="connsiteY153" fmla="*/ 9138 h 10000"/>
                <a:gd name="connsiteX154" fmla="*/ 9292 w 11128"/>
                <a:gd name="connsiteY154" fmla="*/ 9697 h 10000"/>
                <a:gd name="connsiteX155" fmla="*/ 10053 w 11128"/>
                <a:gd name="connsiteY155" fmla="*/ 9138 h 10000"/>
                <a:gd name="connsiteX156" fmla="*/ 10623 w 11128"/>
                <a:gd name="connsiteY156" fmla="*/ 8318 h 10000"/>
                <a:gd name="connsiteX157" fmla="*/ 11002 w 11128"/>
                <a:gd name="connsiteY157" fmla="*/ 7283 h 10000"/>
                <a:gd name="connsiteX158" fmla="*/ 11128 w 11128"/>
                <a:gd name="connsiteY158" fmla="*/ 6074 h 10000"/>
                <a:gd name="connsiteX159" fmla="*/ 11033 w 11128"/>
                <a:gd name="connsiteY159" fmla="*/ 5039 h 10000"/>
                <a:gd name="connsiteX160" fmla="*/ 10779 w 11128"/>
                <a:gd name="connsiteY160" fmla="*/ 4089 h 10000"/>
                <a:gd name="connsiteX161" fmla="*/ 10305 w 11128"/>
                <a:gd name="connsiteY161" fmla="*/ 3357 h 10000"/>
                <a:gd name="connsiteX162" fmla="*/ 9768 w 11128"/>
                <a:gd name="connsiteY162" fmla="*/ 2710 h 10000"/>
                <a:gd name="connsiteX163" fmla="*/ 9071 w 11128"/>
                <a:gd name="connsiteY163" fmla="*/ 2365 h 10000"/>
                <a:gd name="connsiteX164" fmla="*/ 8311 w 11128"/>
                <a:gd name="connsiteY164" fmla="*/ 2236 h 10000"/>
                <a:gd name="connsiteX0" fmla="*/ 8389 w 11206"/>
                <a:gd name="connsiteY0" fmla="*/ 2236 h 10000"/>
                <a:gd name="connsiteX1" fmla="*/ 7882 w 11206"/>
                <a:gd name="connsiteY1" fmla="*/ 2236 h 10000"/>
                <a:gd name="connsiteX2" fmla="*/ 7409 w 11206"/>
                <a:gd name="connsiteY2" fmla="*/ 2408 h 10000"/>
                <a:gd name="connsiteX3" fmla="*/ 2346 w 11206"/>
                <a:gd name="connsiteY3" fmla="*/ 2926 h 10000"/>
                <a:gd name="connsiteX4" fmla="*/ 1206 w 11206"/>
                <a:gd name="connsiteY4" fmla="*/ 9439 h 10000"/>
                <a:gd name="connsiteX5" fmla="*/ 1206 w 11206"/>
                <a:gd name="connsiteY5" fmla="*/ 9138 h 10000"/>
                <a:gd name="connsiteX6" fmla="*/ 1270 w 11206"/>
                <a:gd name="connsiteY6" fmla="*/ 9006 h 10000"/>
                <a:gd name="connsiteX7" fmla="*/ 1270 w 11206"/>
                <a:gd name="connsiteY7" fmla="*/ 8878 h 10000"/>
                <a:gd name="connsiteX8" fmla="*/ 1301 w 11206"/>
                <a:gd name="connsiteY8" fmla="*/ 8835 h 10000"/>
                <a:gd name="connsiteX9" fmla="*/ 1365 w 11206"/>
                <a:gd name="connsiteY9" fmla="*/ 8748 h 10000"/>
                <a:gd name="connsiteX10" fmla="*/ 1365 w 11206"/>
                <a:gd name="connsiteY10" fmla="*/ 8748 h 10000"/>
                <a:gd name="connsiteX11" fmla="*/ 2314 w 11206"/>
                <a:gd name="connsiteY11" fmla="*/ 8447 h 10000"/>
                <a:gd name="connsiteX12" fmla="*/ 2504 w 11206"/>
                <a:gd name="connsiteY12" fmla="*/ 7713 h 10000"/>
                <a:gd name="connsiteX13" fmla="*/ 2409 w 11206"/>
                <a:gd name="connsiteY13" fmla="*/ 7627 h 10000"/>
                <a:gd name="connsiteX14" fmla="*/ 2346 w 11206"/>
                <a:gd name="connsiteY14" fmla="*/ 7541 h 10000"/>
                <a:gd name="connsiteX15" fmla="*/ 2314 w 11206"/>
                <a:gd name="connsiteY15" fmla="*/ 7412 h 10000"/>
                <a:gd name="connsiteX16" fmla="*/ 2250 w 11206"/>
                <a:gd name="connsiteY16" fmla="*/ 7283 h 10000"/>
                <a:gd name="connsiteX17" fmla="*/ 2219 w 11206"/>
                <a:gd name="connsiteY17" fmla="*/ 7197 h 10000"/>
                <a:gd name="connsiteX18" fmla="*/ 2219 w 11206"/>
                <a:gd name="connsiteY18" fmla="*/ 7152 h 10000"/>
                <a:gd name="connsiteX19" fmla="*/ 2219 w 11206"/>
                <a:gd name="connsiteY19" fmla="*/ 6980 h 10000"/>
                <a:gd name="connsiteX20" fmla="*/ 2188 w 11206"/>
                <a:gd name="connsiteY20" fmla="*/ 6594 h 10000"/>
                <a:gd name="connsiteX21" fmla="*/ 2124 w 11206"/>
                <a:gd name="connsiteY21" fmla="*/ 6032 h 10000"/>
                <a:gd name="connsiteX22" fmla="*/ 2091 w 11206"/>
                <a:gd name="connsiteY22" fmla="*/ 5471 h 10000"/>
                <a:gd name="connsiteX23" fmla="*/ 2188 w 11206"/>
                <a:gd name="connsiteY23" fmla="*/ 5082 h 10000"/>
                <a:gd name="connsiteX24" fmla="*/ 2409 w 11206"/>
                <a:gd name="connsiteY24" fmla="*/ 4909 h 10000"/>
                <a:gd name="connsiteX25" fmla="*/ 2630 w 11206"/>
                <a:gd name="connsiteY25" fmla="*/ 4781 h 10000"/>
                <a:gd name="connsiteX26" fmla="*/ 2820 w 11206"/>
                <a:gd name="connsiteY26" fmla="*/ 4738 h 10000"/>
                <a:gd name="connsiteX27" fmla="*/ 2914 w 11206"/>
                <a:gd name="connsiteY27" fmla="*/ 4738 h 10000"/>
                <a:gd name="connsiteX28" fmla="*/ 2914 w 11206"/>
                <a:gd name="connsiteY28" fmla="*/ 4738 h 10000"/>
                <a:gd name="connsiteX29" fmla="*/ 2979 w 11206"/>
                <a:gd name="connsiteY29" fmla="*/ 4738 h 10000"/>
                <a:gd name="connsiteX30" fmla="*/ 3168 w 11206"/>
                <a:gd name="connsiteY30" fmla="*/ 4781 h 10000"/>
                <a:gd name="connsiteX31" fmla="*/ 3390 w 11206"/>
                <a:gd name="connsiteY31" fmla="*/ 4909 h 10000"/>
                <a:gd name="connsiteX32" fmla="*/ 3578 w 11206"/>
                <a:gd name="connsiteY32" fmla="*/ 5082 h 10000"/>
                <a:gd name="connsiteX33" fmla="*/ 3674 w 11206"/>
                <a:gd name="connsiteY33" fmla="*/ 5471 h 10000"/>
                <a:gd name="connsiteX34" fmla="*/ 3674 w 11206"/>
                <a:gd name="connsiteY34" fmla="*/ 6032 h 10000"/>
                <a:gd name="connsiteX35" fmla="*/ 3643 w 11206"/>
                <a:gd name="connsiteY35" fmla="*/ 6594 h 10000"/>
                <a:gd name="connsiteX36" fmla="*/ 3578 w 11206"/>
                <a:gd name="connsiteY36" fmla="*/ 6980 h 10000"/>
                <a:gd name="connsiteX37" fmla="*/ 3547 w 11206"/>
                <a:gd name="connsiteY37" fmla="*/ 7152 h 10000"/>
                <a:gd name="connsiteX38" fmla="*/ 3547 w 11206"/>
                <a:gd name="connsiteY38" fmla="*/ 7197 h 10000"/>
                <a:gd name="connsiteX39" fmla="*/ 3547 w 11206"/>
                <a:gd name="connsiteY39" fmla="*/ 7283 h 10000"/>
                <a:gd name="connsiteX40" fmla="*/ 3485 w 11206"/>
                <a:gd name="connsiteY40" fmla="*/ 7412 h 10000"/>
                <a:gd name="connsiteX41" fmla="*/ 3452 w 11206"/>
                <a:gd name="connsiteY41" fmla="*/ 7541 h 10000"/>
                <a:gd name="connsiteX42" fmla="*/ 3358 w 11206"/>
                <a:gd name="connsiteY42" fmla="*/ 7627 h 10000"/>
                <a:gd name="connsiteX43" fmla="*/ 3327 w 11206"/>
                <a:gd name="connsiteY43" fmla="*/ 7713 h 10000"/>
                <a:gd name="connsiteX44" fmla="*/ 3485 w 11206"/>
                <a:gd name="connsiteY44" fmla="*/ 8447 h 10000"/>
                <a:gd name="connsiteX45" fmla="*/ 3991 w 11206"/>
                <a:gd name="connsiteY45" fmla="*/ 8620 h 10000"/>
                <a:gd name="connsiteX46" fmla="*/ 3264 w 11206"/>
                <a:gd name="connsiteY46" fmla="*/ 8878 h 10000"/>
                <a:gd name="connsiteX47" fmla="*/ 3232 w 11206"/>
                <a:gd name="connsiteY47" fmla="*/ 8878 h 10000"/>
                <a:gd name="connsiteX48" fmla="*/ 3168 w 11206"/>
                <a:gd name="connsiteY48" fmla="*/ 8965 h 10000"/>
                <a:gd name="connsiteX49" fmla="*/ 3136 w 11206"/>
                <a:gd name="connsiteY49" fmla="*/ 9095 h 10000"/>
                <a:gd name="connsiteX50" fmla="*/ 3074 w 11206"/>
                <a:gd name="connsiteY50" fmla="*/ 9181 h 10000"/>
                <a:gd name="connsiteX51" fmla="*/ 3074 w 11206"/>
                <a:gd name="connsiteY51" fmla="*/ 9396 h 10000"/>
                <a:gd name="connsiteX52" fmla="*/ 3074 w 11206"/>
                <a:gd name="connsiteY52" fmla="*/ 10000 h 10000"/>
                <a:gd name="connsiteX53" fmla="*/ 3327 w 11206"/>
                <a:gd name="connsiteY53" fmla="*/ 10000 h 10000"/>
                <a:gd name="connsiteX54" fmla="*/ 3327 w 11206"/>
                <a:gd name="connsiteY54" fmla="*/ 9570 h 10000"/>
                <a:gd name="connsiteX55" fmla="*/ 3327 w 11206"/>
                <a:gd name="connsiteY55" fmla="*/ 9396 h 10000"/>
                <a:gd name="connsiteX56" fmla="*/ 3358 w 11206"/>
                <a:gd name="connsiteY56" fmla="*/ 9268 h 10000"/>
                <a:gd name="connsiteX57" fmla="*/ 3390 w 11206"/>
                <a:gd name="connsiteY57" fmla="*/ 9181 h 10000"/>
                <a:gd name="connsiteX58" fmla="*/ 3452 w 11206"/>
                <a:gd name="connsiteY58" fmla="*/ 9138 h 10000"/>
                <a:gd name="connsiteX59" fmla="*/ 3452 w 11206"/>
                <a:gd name="connsiteY59" fmla="*/ 9095 h 10000"/>
                <a:gd name="connsiteX60" fmla="*/ 4591 w 11206"/>
                <a:gd name="connsiteY60" fmla="*/ 8706 h 10000"/>
                <a:gd name="connsiteX61" fmla="*/ 4814 w 11206"/>
                <a:gd name="connsiteY61" fmla="*/ 7843 h 10000"/>
                <a:gd name="connsiteX62" fmla="*/ 4719 w 11206"/>
                <a:gd name="connsiteY62" fmla="*/ 7713 h 10000"/>
                <a:gd name="connsiteX63" fmla="*/ 4624 w 11206"/>
                <a:gd name="connsiteY63" fmla="*/ 7584 h 10000"/>
                <a:gd name="connsiteX64" fmla="*/ 4591 w 11206"/>
                <a:gd name="connsiteY64" fmla="*/ 7455 h 10000"/>
                <a:gd name="connsiteX65" fmla="*/ 4561 w 11206"/>
                <a:gd name="connsiteY65" fmla="*/ 7283 h 10000"/>
                <a:gd name="connsiteX66" fmla="*/ 4497 w 11206"/>
                <a:gd name="connsiteY66" fmla="*/ 7197 h 10000"/>
                <a:gd name="connsiteX67" fmla="*/ 4497 w 11206"/>
                <a:gd name="connsiteY67" fmla="*/ 7152 h 10000"/>
                <a:gd name="connsiteX68" fmla="*/ 4497 w 11206"/>
                <a:gd name="connsiteY68" fmla="*/ 7023 h 10000"/>
                <a:gd name="connsiteX69" fmla="*/ 4466 w 11206"/>
                <a:gd name="connsiteY69" fmla="*/ 6722 h 10000"/>
                <a:gd name="connsiteX70" fmla="*/ 4402 w 11206"/>
                <a:gd name="connsiteY70" fmla="*/ 6204 h 10000"/>
                <a:gd name="connsiteX71" fmla="*/ 4371 w 11206"/>
                <a:gd name="connsiteY71" fmla="*/ 5644 h 10000"/>
                <a:gd name="connsiteX72" fmla="*/ 4371 w 11206"/>
                <a:gd name="connsiteY72" fmla="*/ 5169 h 10000"/>
                <a:gd name="connsiteX73" fmla="*/ 4402 w 11206"/>
                <a:gd name="connsiteY73" fmla="*/ 4781 h 10000"/>
                <a:gd name="connsiteX74" fmla="*/ 4591 w 11206"/>
                <a:gd name="connsiteY74" fmla="*/ 4478 h 10000"/>
                <a:gd name="connsiteX75" fmla="*/ 4814 w 11206"/>
                <a:gd name="connsiteY75" fmla="*/ 4349 h 10000"/>
                <a:gd name="connsiteX76" fmla="*/ 5035 w 11206"/>
                <a:gd name="connsiteY76" fmla="*/ 4220 h 10000"/>
                <a:gd name="connsiteX77" fmla="*/ 5225 w 11206"/>
                <a:gd name="connsiteY77" fmla="*/ 4220 h 10000"/>
                <a:gd name="connsiteX78" fmla="*/ 5321 w 11206"/>
                <a:gd name="connsiteY78" fmla="*/ 4220 h 10000"/>
                <a:gd name="connsiteX79" fmla="*/ 5321 w 11206"/>
                <a:gd name="connsiteY79" fmla="*/ 4220 h 10000"/>
                <a:gd name="connsiteX80" fmla="*/ 5384 w 11206"/>
                <a:gd name="connsiteY80" fmla="*/ 4220 h 10000"/>
                <a:gd name="connsiteX81" fmla="*/ 5542 w 11206"/>
                <a:gd name="connsiteY81" fmla="*/ 4220 h 10000"/>
                <a:gd name="connsiteX82" fmla="*/ 5763 w 11206"/>
                <a:gd name="connsiteY82" fmla="*/ 4349 h 10000"/>
                <a:gd name="connsiteX83" fmla="*/ 6015 w 11206"/>
                <a:gd name="connsiteY83" fmla="*/ 4478 h 10000"/>
                <a:gd name="connsiteX84" fmla="*/ 6174 w 11206"/>
                <a:gd name="connsiteY84" fmla="*/ 4781 h 10000"/>
                <a:gd name="connsiteX85" fmla="*/ 6269 w 11206"/>
                <a:gd name="connsiteY85" fmla="*/ 5169 h 10000"/>
                <a:gd name="connsiteX86" fmla="*/ 6237 w 11206"/>
                <a:gd name="connsiteY86" fmla="*/ 5644 h 10000"/>
                <a:gd name="connsiteX87" fmla="*/ 6237 w 11206"/>
                <a:gd name="connsiteY87" fmla="*/ 6204 h 10000"/>
                <a:gd name="connsiteX88" fmla="*/ 6143 w 11206"/>
                <a:gd name="connsiteY88" fmla="*/ 6722 h 10000"/>
                <a:gd name="connsiteX89" fmla="*/ 6143 w 11206"/>
                <a:gd name="connsiteY89" fmla="*/ 7023 h 10000"/>
                <a:gd name="connsiteX90" fmla="*/ 6112 w 11206"/>
                <a:gd name="connsiteY90" fmla="*/ 7152 h 10000"/>
                <a:gd name="connsiteX91" fmla="*/ 6112 w 11206"/>
                <a:gd name="connsiteY91" fmla="*/ 7197 h 10000"/>
                <a:gd name="connsiteX92" fmla="*/ 6112 w 11206"/>
                <a:gd name="connsiteY92" fmla="*/ 7283 h 10000"/>
                <a:gd name="connsiteX93" fmla="*/ 6047 w 11206"/>
                <a:gd name="connsiteY93" fmla="*/ 7455 h 10000"/>
                <a:gd name="connsiteX94" fmla="*/ 5953 w 11206"/>
                <a:gd name="connsiteY94" fmla="*/ 7584 h 10000"/>
                <a:gd name="connsiteX95" fmla="*/ 5921 w 11206"/>
                <a:gd name="connsiteY95" fmla="*/ 7713 h 10000"/>
                <a:gd name="connsiteX96" fmla="*/ 5763 w 11206"/>
                <a:gd name="connsiteY96" fmla="*/ 7843 h 10000"/>
                <a:gd name="connsiteX97" fmla="*/ 6015 w 11206"/>
                <a:gd name="connsiteY97" fmla="*/ 8706 h 10000"/>
                <a:gd name="connsiteX98" fmla="*/ 7156 w 11206"/>
                <a:gd name="connsiteY98" fmla="*/ 9095 h 10000"/>
                <a:gd name="connsiteX99" fmla="*/ 7156 w 11206"/>
                <a:gd name="connsiteY99" fmla="*/ 9138 h 10000"/>
                <a:gd name="connsiteX100" fmla="*/ 7187 w 11206"/>
                <a:gd name="connsiteY100" fmla="*/ 9181 h 10000"/>
                <a:gd name="connsiteX101" fmla="*/ 7251 w 11206"/>
                <a:gd name="connsiteY101" fmla="*/ 9268 h 10000"/>
                <a:gd name="connsiteX102" fmla="*/ 7282 w 11206"/>
                <a:gd name="connsiteY102" fmla="*/ 9396 h 10000"/>
                <a:gd name="connsiteX103" fmla="*/ 7345 w 11206"/>
                <a:gd name="connsiteY103" fmla="*/ 9570 h 10000"/>
                <a:gd name="connsiteX104" fmla="*/ 7345 w 11206"/>
                <a:gd name="connsiteY104" fmla="*/ 9742 h 10000"/>
                <a:gd name="connsiteX105" fmla="*/ 7345 w 11206"/>
                <a:gd name="connsiteY105" fmla="*/ 9956 h 10000"/>
                <a:gd name="connsiteX106" fmla="*/ 7504 w 11206"/>
                <a:gd name="connsiteY106" fmla="*/ 9956 h 10000"/>
                <a:gd name="connsiteX107" fmla="*/ 7504 w 11206"/>
                <a:gd name="connsiteY107" fmla="*/ 9396 h 10000"/>
                <a:gd name="connsiteX108" fmla="*/ 7504 w 11206"/>
                <a:gd name="connsiteY108" fmla="*/ 9181 h 10000"/>
                <a:gd name="connsiteX109" fmla="*/ 7471 w 11206"/>
                <a:gd name="connsiteY109" fmla="*/ 9095 h 10000"/>
                <a:gd name="connsiteX110" fmla="*/ 7409 w 11206"/>
                <a:gd name="connsiteY110" fmla="*/ 8965 h 10000"/>
                <a:gd name="connsiteX111" fmla="*/ 7377 w 11206"/>
                <a:gd name="connsiteY111" fmla="*/ 8878 h 10000"/>
                <a:gd name="connsiteX112" fmla="*/ 7345 w 11206"/>
                <a:gd name="connsiteY112" fmla="*/ 8878 h 10000"/>
                <a:gd name="connsiteX113" fmla="*/ 6587 w 11206"/>
                <a:gd name="connsiteY113" fmla="*/ 8620 h 10000"/>
                <a:gd name="connsiteX114" fmla="*/ 7091 w 11206"/>
                <a:gd name="connsiteY114" fmla="*/ 8447 h 10000"/>
                <a:gd name="connsiteX115" fmla="*/ 7345 w 11206"/>
                <a:gd name="connsiteY115" fmla="*/ 7713 h 10000"/>
                <a:gd name="connsiteX116" fmla="*/ 7251 w 11206"/>
                <a:gd name="connsiteY116" fmla="*/ 7627 h 10000"/>
                <a:gd name="connsiteX117" fmla="*/ 7156 w 11206"/>
                <a:gd name="connsiteY117" fmla="*/ 7541 h 10000"/>
                <a:gd name="connsiteX118" fmla="*/ 7091 w 11206"/>
                <a:gd name="connsiteY118" fmla="*/ 7412 h 10000"/>
                <a:gd name="connsiteX119" fmla="*/ 7061 w 11206"/>
                <a:gd name="connsiteY119" fmla="*/ 7283 h 10000"/>
                <a:gd name="connsiteX120" fmla="*/ 7061 w 11206"/>
                <a:gd name="connsiteY120" fmla="*/ 7152 h 10000"/>
                <a:gd name="connsiteX121" fmla="*/ 7061 w 11206"/>
                <a:gd name="connsiteY121" fmla="*/ 7152 h 10000"/>
                <a:gd name="connsiteX122" fmla="*/ 6997 w 11206"/>
                <a:gd name="connsiteY122" fmla="*/ 6980 h 10000"/>
                <a:gd name="connsiteX123" fmla="*/ 6966 w 11206"/>
                <a:gd name="connsiteY123" fmla="*/ 6594 h 10000"/>
                <a:gd name="connsiteX124" fmla="*/ 6934 w 11206"/>
                <a:gd name="connsiteY124" fmla="*/ 6032 h 10000"/>
                <a:gd name="connsiteX125" fmla="*/ 6934 w 11206"/>
                <a:gd name="connsiteY125" fmla="*/ 5471 h 10000"/>
                <a:gd name="connsiteX126" fmla="*/ 6997 w 11206"/>
                <a:gd name="connsiteY126" fmla="*/ 5082 h 10000"/>
                <a:gd name="connsiteX127" fmla="*/ 7187 w 11206"/>
                <a:gd name="connsiteY127" fmla="*/ 4909 h 10000"/>
                <a:gd name="connsiteX128" fmla="*/ 7409 w 11206"/>
                <a:gd name="connsiteY128" fmla="*/ 4781 h 10000"/>
                <a:gd name="connsiteX129" fmla="*/ 7599 w 11206"/>
                <a:gd name="connsiteY129" fmla="*/ 4738 h 10000"/>
                <a:gd name="connsiteX130" fmla="*/ 7693 w 11206"/>
                <a:gd name="connsiteY130" fmla="*/ 4738 h 10000"/>
                <a:gd name="connsiteX131" fmla="*/ 7693 w 11206"/>
                <a:gd name="connsiteY131" fmla="*/ 4738 h 10000"/>
                <a:gd name="connsiteX132" fmla="*/ 7789 w 11206"/>
                <a:gd name="connsiteY132" fmla="*/ 4738 h 10000"/>
                <a:gd name="connsiteX133" fmla="*/ 7978 w 11206"/>
                <a:gd name="connsiteY133" fmla="*/ 4781 h 10000"/>
                <a:gd name="connsiteX134" fmla="*/ 8231 w 11206"/>
                <a:gd name="connsiteY134" fmla="*/ 4909 h 10000"/>
                <a:gd name="connsiteX135" fmla="*/ 8422 w 11206"/>
                <a:gd name="connsiteY135" fmla="*/ 5082 h 10000"/>
                <a:gd name="connsiteX136" fmla="*/ 8515 w 11206"/>
                <a:gd name="connsiteY136" fmla="*/ 5471 h 10000"/>
                <a:gd name="connsiteX137" fmla="*/ 8485 w 11206"/>
                <a:gd name="connsiteY137" fmla="*/ 6032 h 10000"/>
                <a:gd name="connsiteX138" fmla="*/ 8422 w 11206"/>
                <a:gd name="connsiteY138" fmla="*/ 6594 h 10000"/>
                <a:gd name="connsiteX139" fmla="*/ 8389 w 11206"/>
                <a:gd name="connsiteY139" fmla="*/ 6980 h 10000"/>
                <a:gd name="connsiteX140" fmla="*/ 8389 w 11206"/>
                <a:gd name="connsiteY140" fmla="*/ 7152 h 10000"/>
                <a:gd name="connsiteX141" fmla="*/ 8389 w 11206"/>
                <a:gd name="connsiteY141" fmla="*/ 7152 h 10000"/>
                <a:gd name="connsiteX142" fmla="*/ 8326 w 11206"/>
                <a:gd name="connsiteY142" fmla="*/ 7283 h 10000"/>
                <a:gd name="connsiteX143" fmla="*/ 8295 w 11206"/>
                <a:gd name="connsiteY143" fmla="*/ 7412 h 10000"/>
                <a:gd name="connsiteX144" fmla="*/ 8231 w 11206"/>
                <a:gd name="connsiteY144" fmla="*/ 7541 h 10000"/>
                <a:gd name="connsiteX145" fmla="*/ 8201 w 11206"/>
                <a:gd name="connsiteY145" fmla="*/ 7627 h 10000"/>
                <a:gd name="connsiteX146" fmla="*/ 8105 w 11206"/>
                <a:gd name="connsiteY146" fmla="*/ 7713 h 10000"/>
                <a:gd name="connsiteX147" fmla="*/ 8295 w 11206"/>
                <a:gd name="connsiteY147" fmla="*/ 8447 h 10000"/>
                <a:gd name="connsiteX148" fmla="*/ 9245 w 11206"/>
                <a:gd name="connsiteY148" fmla="*/ 8748 h 10000"/>
                <a:gd name="connsiteX149" fmla="*/ 9245 w 11206"/>
                <a:gd name="connsiteY149" fmla="*/ 8748 h 10000"/>
                <a:gd name="connsiteX150" fmla="*/ 9307 w 11206"/>
                <a:gd name="connsiteY150" fmla="*/ 8835 h 10000"/>
                <a:gd name="connsiteX151" fmla="*/ 9340 w 11206"/>
                <a:gd name="connsiteY151" fmla="*/ 8878 h 10000"/>
                <a:gd name="connsiteX152" fmla="*/ 9340 w 11206"/>
                <a:gd name="connsiteY152" fmla="*/ 9006 h 10000"/>
                <a:gd name="connsiteX153" fmla="*/ 9370 w 11206"/>
                <a:gd name="connsiteY153" fmla="*/ 9138 h 10000"/>
                <a:gd name="connsiteX154" fmla="*/ 9370 w 11206"/>
                <a:gd name="connsiteY154" fmla="*/ 9697 h 10000"/>
                <a:gd name="connsiteX155" fmla="*/ 10131 w 11206"/>
                <a:gd name="connsiteY155" fmla="*/ 9138 h 10000"/>
                <a:gd name="connsiteX156" fmla="*/ 10701 w 11206"/>
                <a:gd name="connsiteY156" fmla="*/ 8318 h 10000"/>
                <a:gd name="connsiteX157" fmla="*/ 11080 w 11206"/>
                <a:gd name="connsiteY157" fmla="*/ 7283 h 10000"/>
                <a:gd name="connsiteX158" fmla="*/ 11206 w 11206"/>
                <a:gd name="connsiteY158" fmla="*/ 6074 h 10000"/>
                <a:gd name="connsiteX159" fmla="*/ 11111 w 11206"/>
                <a:gd name="connsiteY159" fmla="*/ 5039 h 10000"/>
                <a:gd name="connsiteX160" fmla="*/ 10857 w 11206"/>
                <a:gd name="connsiteY160" fmla="*/ 4089 h 10000"/>
                <a:gd name="connsiteX161" fmla="*/ 10383 w 11206"/>
                <a:gd name="connsiteY161" fmla="*/ 3357 h 10000"/>
                <a:gd name="connsiteX162" fmla="*/ 9846 w 11206"/>
                <a:gd name="connsiteY162" fmla="*/ 2710 h 10000"/>
                <a:gd name="connsiteX163" fmla="*/ 9149 w 11206"/>
                <a:gd name="connsiteY163" fmla="*/ 2365 h 10000"/>
                <a:gd name="connsiteX164" fmla="*/ 8389 w 11206"/>
                <a:gd name="connsiteY164" fmla="*/ 2236 h 10000"/>
                <a:gd name="connsiteX0" fmla="*/ 8389 w 11206"/>
                <a:gd name="connsiteY0" fmla="*/ 2236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163" fmla="*/ 8389 w 11206"/>
                <a:gd name="connsiteY163" fmla="*/ 2236 h 10000"/>
                <a:gd name="connsiteX0" fmla="*/ 9149 w 11206"/>
                <a:gd name="connsiteY0" fmla="*/ 2365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162" fmla="*/ 9149 w 11206"/>
                <a:gd name="connsiteY162" fmla="*/ 2365 h 10000"/>
                <a:gd name="connsiteX0" fmla="*/ 9846 w 11206"/>
                <a:gd name="connsiteY0" fmla="*/ 2710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161" fmla="*/ 9846 w 11206"/>
                <a:gd name="connsiteY161" fmla="*/ 2710 h 10000"/>
                <a:gd name="connsiteX0" fmla="*/ 10383 w 11206"/>
                <a:gd name="connsiteY0" fmla="*/ 3357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160" fmla="*/ 10383 w 11206"/>
                <a:gd name="connsiteY160" fmla="*/ 3357 h 10000"/>
                <a:gd name="connsiteX0" fmla="*/ 10857 w 11206"/>
                <a:gd name="connsiteY0" fmla="*/ 408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159" fmla="*/ 10857 w 11206"/>
                <a:gd name="connsiteY159" fmla="*/ 4089 h 10000"/>
                <a:gd name="connsiteX0" fmla="*/ 11111 w 11206"/>
                <a:gd name="connsiteY0" fmla="*/ 5039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158" fmla="*/ 11111 w 11206"/>
                <a:gd name="connsiteY158" fmla="*/ 5039 h 10000"/>
                <a:gd name="connsiteX0" fmla="*/ 11206 w 11206"/>
                <a:gd name="connsiteY0" fmla="*/ 6074 h 10000"/>
                <a:gd name="connsiteX1" fmla="*/ 7409 w 11206"/>
                <a:gd name="connsiteY1" fmla="*/ 2408 h 10000"/>
                <a:gd name="connsiteX2" fmla="*/ 2346 w 11206"/>
                <a:gd name="connsiteY2" fmla="*/ 2926 h 10000"/>
                <a:gd name="connsiteX3" fmla="*/ 1206 w 11206"/>
                <a:gd name="connsiteY3" fmla="*/ 9439 h 10000"/>
                <a:gd name="connsiteX4" fmla="*/ 1206 w 11206"/>
                <a:gd name="connsiteY4" fmla="*/ 9138 h 10000"/>
                <a:gd name="connsiteX5" fmla="*/ 1270 w 11206"/>
                <a:gd name="connsiteY5" fmla="*/ 9006 h 10000"/>
                <a:gd name="connsiteX6" fmla="*/ 1270 w 11206"/>
                <a:gd name="connsiteY6" fmla="*/ 8878 h 10000"/>
                <a:gd name="connsiteX7" fmla="*/ 1301 w 11206"/>
                <a:gd name="connsiteY7" fmla="*/ 8835 h 10000"/>
                <a:gd name="connsiteX8" fmla="*/ 1365 w 11206"/>
                <a:gd name="connsiteY8" fmla="*/ 8748 h 10000"/>
                <a:gd name="connsiteX9" fmla="*/ 1365 w 11206"/>
                <a:gd name="connsiteY9" fmla="*/ 8748 h 10000"/>
                <a:gd name="connsiteX10" fmla="*/ 2314 w 11206"/>
                <a:gd name="connsiteY10" fmla="*/ 8447 h 10000"/>
                <a:gd name="connsiteX11" fmla="*/ 2504 w 11206"/>
                <a:gd name="connsiteY11" fmla="*/ 7713 h 10000"/>
                <a:gd name="connsiteX12" fmla="*/ 2409 w 11206"/>
                <a:gd name="connsiteY12" fmla="*/ 7627 h 10000"/>
                <a:gd name="connsiteX13" fmla="*/ 2346 w 11206"/>
                <a:gd name="connsiteY13" fmla="*/ 7541 h 10000"/>
                <a:gd name="connsiteX14" fmla="*/ 2314 w 11206"/>
                <a:gd name="connsiteY14" fmla="*/ 7412 h 10000"/>
                <a:gd name="connsiteX15" fmla="*/ 2250 w 11206"/>
                <a:gd name="connsiteY15" fmla="*/ 7283 h 10000"/>
                <a:gd name="connsiteX16" fmla="*/ 2219 w 11206"/>
                <a:gd name="connsiteY16" fmla="*/ 7197 h 10000"/>
                <a:gd name="connsiteX17" fmla="*/ 2219 w 11206"/>
                <a:gd name="connsiteY17" fmla="*/ 7152 h 10000"/>
                <a:gd name="connsiteX18" fmla="*/ 2219 w 11206"/>
                <a:gd name="connsiteY18" fmla="*/ 6980 h 10000"/>
                <a:gd name="connsiteX19" fmla="*/ 2188 w 11206"/>
                <a:gd name="connsiteY19" fmla="*/ 6594 h 10000"/>
                <a:gd name="connsiteX20" fmla="*/ 2124 w 11206"/>
                <a:gd name="connsiteY20" fmla="*/ 6032 h 10000"/>
                <a:gd name="connsiteX21" fmla="*/ 2091 w 11206"/>
                <a:gd name="connsiteY21" fmla="*/ 5471 h 10000"/>
                <a:gd name="connsiteX22" fmla="*/ 2188 w 11206"/>
                <a:gd name="connsiteY22" fmla="*/ 5082 h 10000"/>
                <a:gd name="connsiteX23" fmla="*/ 2409 w 11206"/>
                <a:gd name="connsiteY23" fmla="*/ 4909 h 10000"/>
                <a:gd name="connsiteX24" fmla="*/ 2630 w 11206"/>
                <a:gd name="connsiteY24" fmla="*/ 4781 h 10000"/>
                <a:gd name="connsiteX25" fmla="*/ 2820 w 11206"/>
                <a:gd name="connsiteY25" fmla="*/ 4738 h 10000"/>
                <a:gd name="connsiteX26" fmla="*/ 2914 w 11206"/>
                <a:gd name="connsiteY26" fmla="*/ 4738 h 10000"/>
                <a:gd name="connsiteX27" fmla="*/ 2914 w 11206"/>
                <a:gd name="connsiteY27" fmla="*/ 4738 h 10000"/>
                <a:gd name="connsiteX28" fmla="*/ 2979 w 11206"/>
                <a:gd name="connsiteY28" fmla="*/ 4738 h 10000"/>
                <a:gd name="connsiteX29" fmla="*/ 3168 w 11206"/>
                <a:gd name="connsiteY29" fmla="*/ 4781 h 10000"/>
                <a:gd name="connsiteX30" fmla="*/ 3390 w 11206"/>
                <a:gd name="connsiteY30" fmla="*/ 4909 h 10000"/>
                <a:gd name="connsiteX31" fmla="*/ 3578 w 11206"/>
                <a:gd name="connsiteY31" fmla="*/ 5082 h 10000"/>
                <a:gd name="connsiteX32" fmla="*/ 3674 w 11206"/>
                <a:gd name="connsiteY32" fmla="*/ 5471 h 10000"/>
                <a:gd name="connsiteX33" fmla="*/ 3674 w 11206"/>
                <a:gd name="connsiteY33" fmla="*/ 6032 h 10000"/>
                <a:gd name="connsiteX34" fmla="*/ 3643 w 11206"/>
                <a:gd name="connsiteY34" fmla="*/ 6594 h 10000"/>
                <a:gd name="connsiteX35" fmla="*/ 3578 w 11206"/>
                <a:gd name="connsiteY35" fmla="*/ 6980 h 10000"/>
                <a:gd name="connsiteX36" fmla="*/ 3547 w 11206"/>
                <a:gd name="connsiteY36" fmla="*/ 7152 h 10000"/>
                <a:gd name="connsiteX37" fmla="*/ 3547 w 11206"/>
                <a:gd name="connsiteY37" fmla="*/ 7197 h 10000"/>
                <a:gd name="connsiteX38" fmla="*/ 3547 w 11206"/>
                <a:gd name="connsiteY38" fmla="*/ 7283 h 10000"/>
                <a:gd name="connsiteX39" fmla="*/ 3485 w 11206"/>
                <a:gd name="connsiteY39" fmla="*/ 7412 h 10000"/>
                <a:gd name="connsiteX40" fmla="*/ 3452 w 11206"/>
                <a:gd name="connsiteY40" fmla="*/ 7541 h 10000"/>
                <a:gd name="connsiteX41" fmla="*/ 3358 w 11206"/>
                <a:gd name="connsiteY41" fmla="*/ 7627 h 10000"/>
                <a:gd name="connsiteX42" fmla="*/ 3327 w 11206"/>
                <a:gd name="connsiteY42" fmla="*/ 7713 h 10000"/>
                <a:gd name="connsiteX43" fmla="*/ 3485 w 11206"/>
                <a:gd name="connsiteY43" fmla="*/ 8447 h 10000"/>
                <a:gd name="connsiteX44" fmla="*/ 3991 w 11206"/>
                <a:gd name="connsiteY44" fmla="*/ 8620 h 10000"/>
                <a:gd name="connsiteX45" fmla="*/ 3264 w 11206"/>
                <a:gd name="connsiteY45" fmla="*/ 8878 h 10000"/>
                <a:gd name="connsiteX46" fmla="*/ 3232 w 11206"/>
                <a:gd name="connsiteY46" fmla="*/ 8878 h 10000"/>
                <a:gd name="connsiteX47" fmla="*/ 3168 w 11206"/>
                <a:gd name="connsiteY47" fmla="*/ 8965 h 10000"/>
                <a:gd name="connsiteX48" fmla="*/ 3136 w 11206"/>
                <a:gd name="connsiteY48" fmla="*/ 9095 h 10000"/>
                <a:gd name="connsiteX49" fmla="*/ 3074 w 11206"/>
                <a:gd name="connsiteY49" fmla="*/ 9181 h 10000"/>
                <a:gd name="connsiteX50" fmla="*/ 3074 w 11206"/>
                <a:gd name="connsiteY50" fmla="*/ 9396 h 10000"/>
                <a:gd name="connsiteX51" fmla="*/ 3074 w 11206"/>
                <a:gd name="connsiteY51" fmla="*/ 10000 h 10000"/>
                <a:gd name="connsiteX52" fmla="*/ 3327 w 11206"/>
                <a:gd name="connsiteY52" fmla="*/ 10000 h 10000"/>
                <a:gd name="connsiteX53" fmla="*/ 3327 w 11206"/>
                <a:gd name="connsiteY53" fmla="*/ 9570 h 10000"/>
                <a:gd name="connsiteX54" fmla="*/ 3327 w 11206"/>
                <a:gd name="connsiteY54" fmla="*/ 9396 h 10000"/>
                <a:gd name="connsiteX55" fmla="*/ 3358 w 11206"/>
                <a:gd name="connsiteY55" fmla="*/ 9268 h 10000"/>
                <a:gd name="connsiteX56" fmla="*/ 3390 w 11206"/>
                <a:gd name="connsiteY56" fmla="*/ 9181 h 10000"/>
                <a:gd name="connsiteX57" fmla="*/ 3452 w 11206"/>
                <a:gd name="connsiteY57" fmla="*/ 9138 h 10000"/>
                <a:gd name="connsiteX58" fmla="*/ 3452 w 11206"/>
                <a:gd name="connsiteY58" fmla="*/ 9095 h 10000"/>
                <a:gd name="connsiteX59" fmla="*/ 4591 w 11206"/>
                <a:gd name="connsiteY59" fmla="*/ 8706 h 10000"/>
                <a:gd name="connsiteX60" fmla="*/ 4814 w 11206"/>
                <a:gd name="connsiteY60" fmla="*/ 7843 h 10000"/>
                <a:gd name="connsiteX61" fmla="*/ 4719 w 11206"/>
                <a:gd name="connsiteY61" fmla="*/ 7713 h 10000"/>
                <a:gd name="connsiteX62" fmla="*/ 4624 w 11206"/>
                <a:gd name="connsiteY62" fmla="*/ 7584 h 10000"/>
                <a:gd name="connsiteX63" fmla="*/ 4591 w 11206"/>
                <a:gd name="connsiteY63" fmla="*/ 7455 h 10000"/>
                <a:gd name="connsiteX64" fmla="*/ 4561 w 11206"/>
                <a:gd name="connsiteY64" fmla="*/ 7283 h 10000"/>
                <a:gd name="connsiteX65" fmla="*/ 4497 w 11206"/>
                <a:gd name="connsiteY65" fmla="*/ 7197 h 10000"/>
                <a:gd name="connsiteX66" fmla="*/ 4497 w 11206"/>
                <a:gd name="connsiteY66" fmla="*/ 7152 h 10000"/>
                <a:gd name="connsiteX67" fmla="*/ 4497 w 11206"/>
                <a:gd name="connsiteY67" fmla="*/ 7023 h 10000"/>
                <a:gd name="connsiteX68" fmla="*/ 4466 w 11206"/>
                <a:gd name="connsiteY68" fmla="*/ 6722 h 10000"/>
                <a:gd name="connsiteX69" fmla="*/ 4402 w 11206"/>
                <a:gd name="connsiteY69" fmla="*/ 6204 h 10000"/>
                <a:gd name="connsiteX70" fmla="*/ 4371 w 11206"/>
                <a:gd name="connsiteY70" fmla="*/ 5644 h 10000"/>
                <a:gd name="connsiteX71" fmla="*/ 4371 w 11206"/>
                <a:gd name="connsiteY71" fmla="*/ 5169 h 10000"/>
                <a:gd name="connsiteX72" fmla="*/ 4402 w 11206"/>
                <a:gd name="connsiteY72" fmla="*/ 4781 h 10000"/>
                <a:gd name="connsiteX73" fmla="*/ 4591 w 11206"/>
                <a:gd name="connsiteY73" fmla="*/ 4478 h 10000"/>
                <a:gd name="connsiteX74" fmla="*/ 4814 w 11206"/>
                <a:gd name="connsiteY74" fmla="*/ 4349 h 10000"/>
                <a:gd name="connsiteX75" fmla="*/ 5035 w 11206"/>
                <a:gd name="connsiteY75" fmla="*/ 4220 h 10000"/>
                <a:gd name="connsiteX76" fmla="*/ 5225 w 11206"/>
                <a:gd name="connsiteY76" fmla="*/ 4220 h 10000"/>
                <a:gd name="connsiteX77" fmla="*/ 5321 w 11206"/>
                <a:gd name="connsiteY77" fmla="*/ 4220 h 10000"/>
                <a:gd name="connsiteX78" fmla="*/ 5321 w 11206"/>
                <a:gd name="connsiteY78" fmla="*/ 4220 h 10000"/>
                <a:gd name="connsiteX79" fmla="*/ 5384 w 11206"/>
                <a:gd name="connsiteY79" fmla="*/ 4220 h 10000"/>
                <a:gd name="connsiteX80" fmla="*/ 5542 w 11206"/>
                <a:gd name="connsiteY80" fmla="*/ 4220 h 10000"/>
                <a:gd name="connsiteX81" fmla="*/ 5763 w 11206"/>
                <a:gd name="connsiteY81" fmla="*/ 4349 h 10000"/>
                <a:gd name="connsiteX82" fmla="*/ 6015 w 11206"/>
                <a:gd name="connsiteY82" fmla="*/ 4478 h 10000"/>
                <a:gd name="connsiteX83" fmla="*/ 6174 w 11206"/>
                <a:gd name="connsiteY83" fmla="*/ 4781 h 10000"/>
                <a:gd name="connsiteX84" fmla="*/ 6269 w 11206"/>
                <a:gd name="connsiteY84" fmla="*/ 5169 h 10000"/>
                <a:gd name="connsiteX85" fmla="*/ 6237 w 11206"/>
                <a:gd name="connsiteY85" fmla="*/ 5644 h 10000"/>
                <a:gd name="connsiteX86" fmla="*/ 6237 w 11206"/>
                <a:gd name="connsiteY86" fmla="*/ 6204 h 10000"/>
                <a:gd name="connsiteX87" fmla="*/ 6143 w 11206"/>
                <a:gd name="connsiteY87" fmla="*/ 6722 h 10000"/>
                <a:gd name="connsiteX88" fmla="*/ 6143 w 11206"/>
                <a:gd name="connsiteY88" fmla="*/ 7023 h 10000"/>
                <a:gd name="connsiteX89" fmla="*/ 6112 w 11206"/>
                <a:gd name="connsiteY89" fmla="*/ 7152 h 10000"/>
                <a:gd name="connsiteX90" fmla="*/ 6112 w 11206"/>
                <a:gd name="connsiteY90" fmla="*/ 7197 h 10000"/>
                <a:gd name="connsiteX91" fmla="*/ 6112 w 11206"/>
                <a:gd name="connsiteY91" fmla="*/ 7283 h 10000"/>
                <a:gd name="connsiteX92" fmla="*/ 6047 w 11206"/>
                <a:gd name="connsiteY92" fmla="*/ 7455 h 10000"/>
                <a:gd name="connsiteX93" fmla="*/ 5953 w 11206"/>
                <a:gd name="connsiteY93" fmla="*/ 7584 h 10000"/>
                <a:gd name="connsiteX94" fmla="*/ 5921 w 11206"/>
                <a:gd name="connsiteY94" fmla="*/ 7713 h 10000"/>
                <a:gd name="connsiteX95" fmla="*/ 5763 w 11206"/>
                <a:gd name="connsiteY95" fmla="*/ 7843 h 10000"/>
                <a:gd name="connsiteX96" fmla="*/ 6015 w 11206"/>
                <a:gd name="connsiteY96" fmla="*/ 8706 h 10000"/>
                <a:gd name="connsiteX97" fmla="*/ 7156 w 11206"/>
                <a:gd name="connsiteY97" fmla="*/ 9095 h 10000"/>
                <a:gd name="connsiteX98" fmla="*/ 7156 w 11206"/>
                <a:gd name="connsiteY98" fmla="*/ 9138 h 10000"/>
                <a:gd name="connsiteX99" fmla="*/ 7187 w 11206"/>
                <a:gd name="connsiteY99" fmla="*/ 9181 h 10000"/>
                <a:gd name="connsiteX100" fmla="*/ 7251 w 11206"/>
                <a:gd name="connsiteY100" fmla="*/ 9268 h 10000"/>
                <a:gd name="connsiteX101" fmla="*/ 7282 w 11206"/>
                <a:gd name="connsiteY101" fmla="*/ 9396 h 10000"/>
                <a:gd name="connsiteX102" fmla="*/ 7345 w 11206"/>
                <a:gd name="connsiteY102" fmla="*/ 9570 h 10000"/>
                <a:gd name="connsiteX103" fmla="*/ 7345 w 11206"/>
                <a:gd name="connsiteY103" fmla="*/ 9742 h 10000"/>
                <a:gd name="connsiteX104" fmla="*/ 7345 w 11206"/>
                <a:gd name="connsiteY104" fmla="*/ 9956 h 10000"/>
                <a:gd name="connsiteX105" fmla="*/ 7504 w 11206"/>
                <a:gd name="connsiteY105" fmla="*/ 9956 h 10000"/>
                <a:gd name="connsiteX106" fmla="*/ 7504 w 11206"/>
                <a:gd name="connsiteY106" fmla="*/ 9396 h 10000"/>
                <a:gd name="connsiteX107" fmla="*/ 7504 w 11206"/>
                <a:gd name="connsiteY107" fmla="*/ 9181 h 10000"/>
                <a:gd name="connsiteX108" fmla="*/ 7471 w 11206"/>
                <a:gd name="connsiteY108" fmla="*/ 9095 h 10000"/>
                <a:gd name="connsiteX109" fmla="*/ 7409 w 11206"/>
                <a:gd name="connsiteY109" fmla="*/ 8965 h 10000"/>
                <a:gd name="connsiteX110" fmla="*/ 7377 w 11206"/>
                <a:gd name="connsiteY110" fmla="*/ 8878 h 10000"/>
                <a:gd name="connsiteX111" fmla="*/ 7345 w 11206"/>
                <a:gd name="connsiteY111" fmla="*/ 8878 h 10000"/>
                <a:gd name="connsiteX112" fmla="*/ 6587 w 11206"/>
                <a:gd name="connsiteY112" fmla="*/ 8620 h 10000"/>
                <a:gd name="connsiteX113" fmla="*/ 7091 w 11206"/>
                <a:gd name="connsiteY113" fmla="*/ 8447 h 10000"/>
                <a:gd name="connsiteX114" fmla="*/ 7345 w 11206"/>
                <a:gd name="connsiteY114" fmla="*/ 7713 h 10000"/>
                <a:gd name="connsiteX115" fmla="*/ 7251 w 11206"/>
                <a:gd name="connsiteY115" fmla="*/ 7627 h 10000"/>
                <a:gd name="connsiteX116" fmla="*/ 7156 w 11206"/>
                <a:gd name="connsiteY116" fmla="*/ 7541 h 10000"/>
                <a:gd name="connsiteX117" fmla="*/ 7091 w 11206"/>
                <a:gd name="connsiteY117" fmla="*/ 7412 h 10000"/>
                <a:gd name="connsiteX118" fmla="*/ 7061 w 11206"/>
                <a:gd name="connsiteY118" fmla="*/ 7283 h 10000"/>
                <a:gd name="connsiteX119" fmla="*/ 7061 w 11206"/>
                <a:gd name="connsiteY119" fmla="*/ 7152 h 10000"/>
                <a:gd name="connsiteX120" fmla="*/ 7061 w 11206"/>
                <a:gd name="connsiteY120" fmla="*/ 7152 h 10000"/>
                <a:gd name="connsiteX121" fmla="*/ 6997 w 11206"/>
                <a:gd name="connsiteY121" fmla="*/ 6980 h 10000"/>
                <a:gd name="connsiteX122" fmla="*/ 6966 w 11206"/>
                <a:gd name="connsiteY122" fmla="*/ 6594 h 10000"/>
                <a:gd name="connsiteX123" fmla="*/ 6934 w 11206"/>
                <a:gd name="connsiteY123" fmla="*/ 6032 h 10000"/>
                <a:gd name="connsiteX124" fmla="*/ 6934 w 11206"/>
                <a:gd name="connsiteY124" fmla="*/ 5471 h 10000"/>
                <a:gd name="connsiteX125" fmla="*/ 6997 w 11206"/>
                <a:gd name="connsiteY125" fmla="*/ 5082 h 10000"/>
                <a:gd name="connsiteX126" fmla="*/ 7187 w 11206"/>
                <a:gd name="connsiteY126" fmla="*/ 4909 h 10000"/>
                <a:gd name="connsiteX127" fmla="*/ 7409 w 11206"/>
                <a:gd name="connsiteY127" fmla="*/ 4781 h 10000"/>
                <a:gd name="connsiteX128" fmla="*/ 7599 w 11206"/>
                <a:gd name="connsiteY128" fmla="*/ 4738 h 10000"/>
                <a:gd name="connsiteX129" fmla="*/ 7693 w 11206"/>
                <a:gd name="connsiteY129" fmla="*/ 4738 h 10000"/>
                <a:gd name="connsiteX130" fmla="*/ 7693 w 11206"/>
                <a:gd name="connsiteY130" fmla="*/ 4738 h 10000"/>
                <a:gd name="connsiteX131" fmla="*/ 7789 w 11206"/>
                <a:gd name="connsiteY131" fmla="*/ 4738 h 10000"/>
                <a:gd name="connsiteX132" fmla="*/ 7978 w 11206"/>
                <a:gd name="connsiteY132" fmla="*/ 4781 h 10000"/>
                <a:gd name="connsiteX133" fmla="*/ 8231 w 11206"/>
                <a:gd name="connsiteY133" fmla="*/ 4909 h 10000"/>
                <a:gd name="connsiteX134" fmla="*/ 8422 w 11206"/>
                <a:gd name="connsiteY134" fmla="*/ 5082 h 10000"/>
                <a:gd name="connsiteX135" fmla="*/ 8515 w 11206"/>
                <a:gd name="connsiteY135" fmla="*/ 5471 h 10000"/>
                <a:gd name="connsiteX136" fmla="*/ 8485 w 11206"/>
                <a:gd name="connsiteY136" fmla="*/ 6032 h 10000"/>
                <a:gd name="connsiteX137" fmla="*/ 8422 w 11206"/>
                <a:gd name="connsiteY137" fmla="*/ 6594 h 10000"/>
                <a:gd name="connsiteX138" fmla="*/ 8389 w 11206"/>
                <a:gd name="connsiteY138" fmla="*/ 6980 h 10000"/>
                <a:gd name="connsiteX139" fmla="*/ 8389 w 11206"/>
                <a:gd name="connsiteY139" fmla="*/ 7152 h 10000"/>
                <a:gd name="connsiteX140" fmla="*/ 8389 w 11206"/>
                <a:gd name="connsiteY140" fmla="*/ 7152 h 10000"/>
                <a:gd name="connsiteX141" fmla="*/ 8326 w 11206"/>
                <a:gd name="connsiteY141" fmla="*/ 7283 h 10000"/>
                <a:gd name="connsiteX142" fmla="*/ 8295 w 11206"/>
                <a:gd name="connsiteY142" fmla="*/ 7412 h 10000"/>
                <a:gd name="connsiteX143" fmla="*/ 8231 w 11206"/>
                <a:gd name="connsiteY143" fmla="*/ 7541 h 10000"/>
                <a:gd name="connsiteX144" fmla="*/ 8201 w 11206"/>
                <a:gd name="connsiteY144" fmla="*/ 7627 h 10000"/>
                <a:gd name="connsiteX145" fmla="*/ 8105 w 11206"/>
                <a:gd name="connsiteY145" fmla="*/ 7713 h 10000"/>
                <a:gd name="connsiteX146" fmla="*/ 8295 w 11206"/>
                <a:gd name="connsiteY146" fmla="*/ 8447 h 10000"/>
                <a:gd name="connsiteX147" fmla="*/ 9245 w 11206"/>
                <a:gd name="connsiteY147" fmla="*/ 8748 h 10000"/>
                <a:gd name="connsiteX148" fmla="*/ 9245 w 11206"/>
                <a:gd name="connsiteY148" fmla="*/ 8748 h 10000"/>
                <a:gd name="connsiteX149" fmla="*/ 9307 w 11206"/>
                <a:gd name="connsiteY149" fmla="*/ 8835 h 10000"/>
                <a:gd name="connsiteX150" fmla="*/ 9340 w 11206"/>
                <a:gd name="connsiteY150" fmla="*/ 8878 h 10000"/>
                <a:gd name="connsiteX151" fmla="*/ 9340 w 11206"/>
                <a:gd name="connsiteY151" fmla="*/ 9006 h 10000"/>
                <a:gd name="connsiteX152" fmla="*/ 9370 w 11206"/>
                <a:gd name="connsiteY152" fmla="*/ 9138 h 10000"/>
                <a:gd name="connsiteX153" fmla="*/ 9370 w 11206"/>
                <a:gd name="connsiteY153" fmla="*/ 9697 h 10000"/>
                <a:gd name="connsiteX154" fmla="*/ 10131 w 11206"/>
                <a:gd name="connsiteY154" fmla="*/ 9138 h 10000"/>
                <a:gd name="connsiteX155" fmla="*/ 10701 w 11206"/>
                <a:gd name="connsiteY155" fmla="*/ 8318 h 10000"/>
                <a:gd name="connsiteX156" fmla="*/ 11080 w 11206"/>
                <a:gd name="connsiteY156" fmla="*/ 7283 h 10000"/>
                <a:gd name="connsiteX157" fmla="*/ 11206 w 11206"/>
                <a:gd name="connsiteY157" fmla="*/ 6074 h 10000"/>
                <a:gd name="connsiteX0" fmla="*/ 11080 w 11080"/>
                <a:gd name="connsiteY0" fmla="*/ 7283 h 10000"/>
                <a:gd name="connsiteX1" fmla="*/ 7409 w 11080"/>
                <a:gd name="connsiteY1" fmla="*/ 2408 h 10000"/>
                <a:gd name="connsiteX2" fmla="*/ 2346 w 11080"/>
                <a:gd name="connsiteY2" fmla="*/ 2926 h 10000"/>
                <a:gd name="connsiteX3" fmla="*/ 1206 w 11080"/>
                <a:gd name="connsiteY3" fmla="*/ 9439 h 10000"/>
                <a:gd name="connsiteX4" fmla="*/ 1206 w 11080"/>
                <a:gd name="connsiteY4" fmla="*/ 9138 h 10000"/>
                <a:gd name="connsiteX5" fmla="*/ 1270 w 11080"/>
                <a:gd name="connsiteY5" fmla="*/ 9006 h 10000"/>
                <a:gd name="connsiteX6" fmla="*/ 1270 w 11080"/>
                <a:gd name="connsiteY6" fmla="*/ 8878 h 10000"/>
                <a:gd name="connsiteX7" fmla="*/ 1301 w 11080"/>
                <a:gd name="connsiteY7" fmla="*/ 8835 h 10000"/>
                <a:gd name="connsiteX8" fmla="*/ 1365 w 11080"/>
                <a:gd name="connsiteY8" fmla="*/ 8748 h 10000"/>
                <a:gd name="connsiteX9" fmla="*/ 1365 w 11080"/>
                <a:gd name="connsiteY9" fmla="*/ 8748 h 10000"/>
                <a:gd name="connsiteX10" fmla="*/ 2314 w 11080"/>
                <a:gd name="connsiteY10" fmla="*/ 8447 h 10000"/>
                <a:gd name="connsiteX11" fmla="*/ 2504 w 11080"/>
                <a:gd name="connsiteY11" fmla="*/ 7713 h 10000"/>
                <a:gd name="connsiteX12" fmla="*/ 2409 w 11080"/>
                <a:gd name="connsiteY12" fmla="*/ 7627 h 10000"/>
                <a:gd name="connsiteX13" fmla="*/ 2346 w 11080"/>
                <a:gd name="connsiteY13" fmla="*/ 7541 h 10000"/>
                <a:gd name="connsiteX14" fmla="*/ 2314 w 11080"/>
                <a:gd name="connsiteY14" fmla="*/ 7412 h 10000"/>
                <a:gd name="connsiteX15" fmla="*/ 2250 w 11080"/>
                <a:gd name="connsiteY15" fmla="*/ 7283 h 10000"/>
                <a:gd name="connsiteX16" fmla="*/ 2219 w 11080"/>
                <a:gd name="connsiteY16" fmla="*/ 7197 h 10000"/>
                <a:gd name="connsiteX17" fmla="*/ 2219 w 11080"/>
                <a:gd name="connsiteY17" fmla="*/ 7152 h 10000"/>
                <a:gd name="connsiteX18" fmla="*/ 2219 w 11080"/>
                <a:gd name="connsiteY18" fmla="*/ 6980 h 10000"/>
                <a:gd name="connsiteX19" fmla="*/ 2188 w 11080"/>
                <a:gd name="connsiteY19" fmla="*/ 6594 h 10000"/>
                <a:gd name="connsiteX20" fmla="*/ 2124 w 11080"/>
                <a:gd name="connsiteY20" fmla="*/ 6032 h 10000"/>
                <a:gd name="connsiteX21" fmla="*/ 2091 w 11080"/>
                <a:gd name="connsiteY21" fmla="*/ 5471 h 10000"/>
                <a:gd name="connsiteX22" fmla="*/ 2188 w 11080"/>
                <a:gd name="connsiteY22" fmla="*/ 5082 h 10000"/>
                <a:gd name="connsiteX23" fmla="*/ 2409 w 11080"/>
                <a:gd name="connsiteY23" fmla="*/ 4909 h 10000"/>
                <a:gd name="connsiteX24" fmla="*/ 2630 w 11080"/>
                <a:gd name="connsiteY24" fmla="*/ 4781 h 10000"/>
                <a:gd name="connsiteX25" fmla="*/ 2820 w 11080"/>
                <a:gd name="connsiteY25" fmla="*/ 4738 h 10000"/>
                <a:gd name="connsiteX26" fmla="*/ 2914 w 11080"/>
                <a:gd name="connsiteY26" fmla="*/ 4738 h 10000"/>
                <a:gd name="connsiteX27" fmla="*/ 2914 w 11080"/>
                <a:gd name="connsiteY27" fmla="*/ 4738 h 10000"/>
                <a:gd name="connsiteX28" fmla="*/ 2979 w 11080"/>
                <a:gd name="connsiteY28" fmla="*/ 4738 h 10000"/>
                <a:gd name="connsiteX29" fmla="*/ 3168 w 11080"/>
                <a:gd name="connsiteY29" fmla="*/ 4781 h 10000"/>
                <a:gd name="connsiteX30" fmla="*/ 3390 w 11080"/>
                <a:gd name="connsiteY30" fmla="*/ 4909 h 10000"/>
                <a:gd name="connsiteX31" fmla="*/ 3578 w 11080"/>
                <a:gd name="connsiteY31" fmla="*/ 5082 h 10000"/>
                <a:gd name="connsiteX32" fmla="*/ 3674 w 11080"/>
                <a:gd name="connsiteY32" fmla="*/ 5471 h 10000"/>
                <a:gd name="connsiteX33" fmla="*/ 3674 w 11080"/>
                <a:gd name="connsiteY33" fmla="*/ 6032 h 10000"/>
                <a:gd name="connsiteX34" fmla="*/ 3643 w 11080"/>
                <a:gd name="connsiteY34" fmla="*/ 6594 h 10000"/>
                <a:gd name="connsiteX35" fmla="*/ 3578 w 11080"/>
                <a:gd name="connsiteY35" fmla="*/ 6980 h 10000"/>
                <a:gd name="connsiteX36" fmla="*/ 3547 w 11080"/>
                <a:gd name="connsiteY36" fmla="*/ 7152 h 10000"/>
                <a:gd name="connsiteX37" fmla="*/ 3547 w 11080"/>
                <a:gd name="connsiteY37" fmla="*/ 7197 h 10000"/>
                <a:gd name="connsiteX38" fmla="*/ 3547 w 11080"/>
                <a:gd name="connsiteY38" fmla="*/ 7283 h 10000"/>
                <a:gd name="connsiteX39" fmla="*/ 3485 w 11080"/>
                <a:gd name="connsiteY39" fmla="*/ 7412 h 10000"/>
                <a:gd name="connsiteX40" fmla="*/ 3452 w 11080"/>
                <a:gd name="connsiteY40" fmla="*/ 7541 h 10000"/>
                <a:gd name="connsiteX41" fmla="*/ 3358 w 11080"/>
                <a:gd name="connsiteY41" fmla="*/ 7627 h 10000"/>
                <a:gd name="connsiteX42" fmla="*/ 3327 w 11080"/>
                <a:gd name="connsiteY42" fmla="*/ 7713 h 10000"/>
                <a:gd name="connsiteX43" fmla="*/ 3485 w 11080"/>
                <a:gd name="connsiteY43" fmla="*/ 8447 h 10000"/>
                <a:gd name="connsiteX44" fmla="*/ 3991 w 11080"/>
                <a:gd name="connsiteY44" fmla="*/ 8620 h 10000"/>
                <a:gd name="connsiteX45" fmla="*/ 3264 w 11080"/>
                <a:gd name="connsiteY45" fmla="*/ 8878 h 10000"/>
                <a:gd name="connsiteX46" fmla="*/ 3232 w 11080"/>
                <a:gd name="connsiteY46" fmla="*/ 8878 h 10000"/>
                <a:gd name="connsiteX47" fmla="*/ 3168 w 11080"/>
                <a:gd name="connsiteY47" fmla="*/ 8965 h 10000"/>
                <a:gd name="connsiteX48" fmla="*/ 3136 w 11080"/>
                <a:gd name="connsiteY48" fmla="*/ 9095 h 10000"/>
                <a:gd name="connsiteX49" fmla="*/ 3074 w 11080"/>
                <a:gd name="connsiteY49" fmla="*/ 9181 h 10000"/>
                <a:gd name="connsiteX50" fmla="*/ 3074 w 11080"/>
                <a:gd name="connsiteY50" fmla="*/ 9396 h 10000"/>
                <a:gd name="connsiteX51" fmla="*/ 3074 w 11080"/>
                <a:gd name="connsiteY51" fmla="*/ 10000 h 10000"/>
                <a:gd name="connsiteX52" fmla="*/ 3327 w 11080"/>
                <a:gd name="connsiteY52" fmla="*/ 10000 h 10000"/>
                <a:gd name="connsiteX53" fmla="*/ 3327 w 11080"/>
                <a:gd name="connsiteY53" fmla="*/ 9570 h 10000"/>
                <a:gd name="connsiteX54" fmla="*/ 3327 w 11080"/>
                <a:gd name="connsiteY54" fmla="*/ 9396 h 10000"/>
                <a:gd name="connsiteX55" fmla="*/ 3358 w 11080"/>
                <a:gd name="connsiteY55" fmla="*/ 9268 h 10000"/>
                <a:gd name="connsiteX56" fmla="*/ 3390 w 11080"/>
                <a:gd name="connsiteY56" fmla="*/ 9181 h 10000"/>
                <a:gd name="connsiteX57" fmla="*/ 3452 w 11080"/>
                <a:gd name="connsiteY57" fmla="*/ 9138 h 10000"/>
                <a:gd name="connsiteX58" fmla="*/ 3452 w 11080"/>
                <a:gd name="connsiteY58" fmla="*/ 9095 h 10000"/>
                <a:gd name="connsiteX59" fmla="*/ 4591 w 11080"/>
                <a:gd name="connsiteY59" fmla="*/ 8706 h 10000"/>
                <a:gd name="connsiteX60" fmla="*/ 4814 w 11080"/>
                <a:gd name="connsiteY60" fmla="*/ 7843 h 10000"/>
                <a:gd name="connsiteX61" fmla="*/ 4719 w 11080"/>
                <a:gd name="connsiteY61" fmla="*/ 7713 h 10000"/>
                <a:gd name="connsiteX62" fmla="*/ 4624 w 11080"/>
                <a:gd name="connsiteY62" fmla="*/ 7584 h 10000"/>
                <a:gd name="connsiteX63" fmla="*/ 4591 w 11080"/>
                <a:gd name="connsiteY63" fmla="*/ 7455 h 10000"/>
                <a:gd name="connsiteX64" fmla="*/ 4561 w 11080"/>
                <a:gd name="connsiteY64" fmla="*/ 7283 h 10000"/>
                <a:gd name="connsiteX65" fmla="*/ 4497 w 11080"/>
                <a:gd name="connsiteY65" fmla="*/ 7197 h 10000"/>
                <a:gd name="connsiteX66" fmla="*/ 4497 w 11080"/>
                <a:gd name="connsiteY66" fmla="*/ 7152 h 10000"/>
                <a:gd name="connsiteX67" fmla="*/ 4497 w 11080"/>
                <a:gd name="connsiteY67" fmla="*/ 7023 h 10000"/>
                <a:gd name="connsiteX68" fmla="*/ 4466 w 11080"/>
                <a:gd name="connsiteY68" fmla="*/ 6722 h 10000"/>
                <a:gd name="connsiteX69" fmla="*/ 4402 w 11080"/>
                <a:gd name="connsiteY69" fmla="*/ 6204 h 10000"/>
                <a:gd name="connsiteX70" fmla="*/ 4371 w 11080"/>
                <a:gd name="connsiteY70" fmla="*/ 5644 h 10000"/>
                <a:gd name="connsiteX71" fmla="*/ 4371 w 11080"/>
                <a:gd name="connsiteY71" fmla="*/ 5169 h 10000"/>
                <a:gd name="connsiteX72" fmla="*/ 4402 w 11080"/>
                <a:gd name="connsiteY72" fmla="*/ 4781 h 10000"/>
                <a:gd name="connsiteX73" fmla="*/ 4591 w 11080"/>
                <a:gd name="connsiteY73" fmla="*/ 4478 h 10000"/>
                <a:gd name="connsiteX74" fmla="*/ 4814 w 11080"/>
                <a:gd name="connsiteY74" fmla="*/ 4349 h 10000"/>
                <a:gd name="connsiteX75" fmla="*/ 5035 w 11080"/>
                <a:gd name="connsiteY75" fmla="*/ 4220 h 10000"/>
                <a:gd name="connsiteX76" fmla="*/ 5225 w 11080"/>
                <a:gd name="connsiteY76" fmla="*/ 4220 h 10000"/>
                <a:gd name="connsiteX77" fmla="*/ 5321 w 11080"/>
                <a:gd name="connsiteY77" fmla="*/ 4220 h 10000"/>
                <a:gd name="connsiteX78" fmla="*/ 5321 w 11080"/>
                <a:gd name="connsiteY78" fmla="*/ 4220 h 10000"/>
                <a:gd name="connsiteX79" fmla="*/ 5384 w 11080"/>
                <a:gd name="connsiteY79" fmla="*/ 4220 h 10000"/>
                <a:gd name="connsiteX80" fmla="*/ 5542 w 11080"/>
                <a:gd name="connsiteY80" fmla="*/ 4220 h 10000"/>
                <a:gd name="connsiteX81" fmla="*/ 5763 w 11080"/>
                <a:gd name="connsiteY81" fmla="*/ 4349 h 10000"/>
                <a:gd name="connsiteX82" fmla="*/ 6015 w 11080"/>
                <a:gd name="connsiteY82" fmla="*/ 4478 h 10000"/>
                <a:gd name="connsiteX83" fmla="*/ 6174 w 11080"/>
                <a:gd name="connsiteY83" fmla="*/ 4781 h 10000"/>
                <a:gd name="connsiteX84" fmla="*/ 6269 w 11080"/>
                <a:gd name="connsiteY84" fmla="*/ 5169 h 10000"/>
                <a:gd name="connsiteX85" fmla="*/ 6237 w 11080"/>
                <a:gd name="connsiteY85" fmla="*/ 5644 h 10000"/>
                <a:gd name="connsiteX86" fmla="*/ 6237 w 11080"/>
                <a:gd name="connsiteY86" fmla="*/ 6204 h 10000"/>
                <a:gd name="connsiteX87" fmla="*/ 6143 w 11080"/>
                <a:gd name="connsiteY87" fmla="*/ 6722 h 10000"/>
                <a:gd name="connsiteX88" fmla="*/ 6143 w 11080"/>
                <a:gd name="connsiteY88" fmla="*/ 7023 h 10000"/>
                <a:gd name="connsiteX89" fmla="*/ 6112 w 11080"/>
                <a:gd name="connsiteY89" fmla="*/ 7152 h 10000"/>
                <a:gd name="connsiteX90" fmla="*/ 6112 w 11080"/>
                <a:gd name="connsiteY90" fmla="*/ 7197 h 10000"/>
                <a:gd name="connsiteX91" fmla="*/ 6112 w 11080"/>
                <a:gd name="connsiteY91" fmla="*/ 7283 h 10000"/>
                <a:gd name="connsiteX92" fmla="*/ 6047 w 11080"/>
                <a:gd name="connsiteY92" fmla="*/ 7455 h 10000"/>
                <a:gd name="connsiteX93" fmla="*/ 5953 w 11080"/>
                <a:gd name="connsiteY93" fmla="*/ 7584 h 10000"/>
                <a:gd name="connsiteX94" fmla="*/ 5921 w 11080"/>
                <a:gd name="connsiteY94" fmla="*/ 7713 h 10000"/>
                <a:gd name="connsiteX95" fmla="*/ 5763 w 11080"/>
                <a:gd name="connsiteY95" fmla="*/ 7843 h 10000"/>
                <a:gd name="connsiteX96" fmla="*/ 6015 w 11080"/>
                <a:gd name="connsiteY96" fmla="*/ 8706 h 10000"/>
                <a:gd name="connsiteX97" fmla="*/ 7156 w 11080"/>
                <a:gd name="connsiteY97" fmla="*/ 9095 h 10000"/>
                <a:gd name="connsiteX98" fmla="*/ 7156 w 11080"/>
                <a:gd name="connsiteY98" fmla="*/ 9138 h 10000"/>
                <a:gd name="connsiteX99" fmla="*/ 7187 w 11080"/>
                <a:gd name="connsiteY99" fmla="*/ 9181 h 10000"/>
                <a:gd name="connsiteX100" fmla="*/ 7251 w 11080"/>
                <a:gd name="connsiteY100" fmla="*/ 9268 h 10000"/>
                <a:gd name="connsiteX101" fmla="*/ 7282 w 11080"/>
                <a:gd name="connsiteY101" fmla="*/ 9396 h 10000"/>
                <a:gd name="connsiteX102" fmla="*/ 7345 w 11080"/>
                <a:gd name="connsiteY102" fmla="*/ 9570 h 10000"/>
                <a:gd name="connsiteX103" fmla="*/ 7345 w 11080"/>
                <a:gd name="connsiteY103" fmla="*/ 9742 h 10000"/>
                <a:gd name="connsiteX104" fmla="*/ 7345 w 11080"/>
                <a:gd name="connsiteY104" fmla="*/ 9956 h 10000"/>
                <a:gd name="connsiteX105" fmla="*/ 7504 w 11080"/>
                <a:gd name="connsiteY105" fmla="*/ 9956 h 10000"/>
                <a:gd name="connsiteX106" fmla="*/ 7504 w 11080"/>
                <a:gd name="connsiteY106" fmla="*/ 9396 h 10000"/>
                <a:gd name="connsiteX107" fmla="*/ 7504 w 11080"/>
                <a:gd name="connsiteY107" fmla="*/ 9181 h 10000"/>
                <a:gd name="connsiteX108" fmla="*/ 7471 w 11080"/>
                <a:gd name="connsiteY108" fmla="*/ 9095 h 10000"/>
                <a:gd name="connsiteX109" fmla="*/ 7409 w 11080"/>
                <a:gd name="connsiteY109" fmla="*/ 8965 h 10000"/>
                <a:gd name="connsiteX110" fmla="*/ 7377 w 11080"/>
                <a:gd name="connsiteY110" fmla="*/ 8878 h 10000"/>
                <a:gd name="connsiteX111" fmla="*/ 7345 w 11080"/>
                <a:gd name="connsiteY111" fmla="*/ 8878 h 10000"/>
                <a:gd name="connsiteX112" fmla="*/ 6587 w 11080"/>
                <a:gd name="connsiteY112" fmla="*/ 8620 h 10000"/>
                <a:gd name="connsiteX113" fmla="*/ 7091 w 11080"/>
                <a:gd name="connsiteY113" fmla="*/ 8447 h 10000"/>
                <a:gd name="connsiteX114" fmla="*/ 7345 w 11080"/>
                <a:gd name="connsiteY114" fmla="*/ 7713 h 10000"/>
                <a:gd name="connsiteX115" fmla="*/ 7251 w 11080"/>
                <a:gd name="connsiteY115" fmla="*/ 7627 h 10000"/>
                <a:gd name="connsiteX116" fmla="*/ 7156 w 11080"/>
                <a:gd name="connsiteY116" fmla="*/ 7541 h 10000"/>
                <a:gd name="connsiteX117" fmla="*/ 7091 w 11080"/>
                <a:gd name="connsiteY117" fmla="*/ 7412 h 10000"/>
                <a:gd name="connsiteX118" fmla="*/ 7061 w 11080"/>
                <a:gd name="connsiteY118" fmla="*/ 7283 h 10000"/>
                <a:gd name="connsiteX119" fmla="*/ 7061 w 11080"/>
                <a:gd name="connsiteY119" fmla="*/ 7152 h 10000"/>
                <a:gd name="connsiteX120" fmla="*/ 7061 w 11080"/>
                <a:gd name="connsiteY120" fmla="*/ 7152 h 10000"/>
                <a:gd name="connsiteX121" fmla="*/ 6997 w 11080"/>
                <a:gd name="connsiteY121" fmla="*/ 6980 h 10000"/>
                <a:gd name="connsiteX122" fmla="*/ 6966 w 11080"/>
                <a:gd name="connsiteY122" fmla="*/ 6594 h 10000"/>
                <a:gd name="connsiteX123" fmla="*/ 6934 w 11080"/>
                <a:gd name="connsiteY123" fmla="*/ 6032 h 10000"/>
                <a:gd name="connsiteX124" fmla="*/ 6934 w 11080"/>
                <a:gd name="connsiteY124" fmla="*/ 5471 h 10000"/>
                <a:gd name="connsiteX125" fmla="*/ 6997 w 11080"/>
                <a:gd name="connsiteY125" fmla="*/ 5082 h 10000"/>
                <a:gd name="connsiteX126" fmla="*/ 7187 w 11080"/>
                <a:gd name="connsiteY126" fmla="*/ 4909 h 10000"/>
                <a:gd name="connsiteX127" fmla="*/ 7409 w 11080"/>
                <a:gd name="connsiteY127" fmla="*/ 4781 h 10000"/>
                <a:gd name="connsiteX128" fmla="*/ 7599 w 11080"/>
                <a:gd name="connsiteY128" fmla="*/ 4738 h 10000"/>
                <a:gd name="connsiteX129" fmla="*/ 7693 w 11080"/>
                <a:gd name="connsiteY129" fmla="*/ 4738 h 10000"/>
                <a:gd name="connsiteX130" fmla="*/ 7693 w 11080"/>
                <a:gd name="connsiteY130" fmla="*/ 4738 h 10000"/>
                <a:gd name="connsiteX131" fmla="*/ 7789 w 11080"/>
                <a:gd name="connsiteY131" fmla="*/ 4738 h 10000"/>
                <a:gd name="connsiteX132" fmla="*/ 7978 w 11080"/>
                <a:gd name="connsiteY132" fmla="*/ 4781 h 10000"/>
                <a:gd name="connsiteX133" fmla="*/ 8231 w 11080"/>
                <a:gd name="connsiteY133" fmla="*/ 4909 h 10000"/>
                <a:gd name="connsiteX134" fmla="*/ 8422 w 11080"/>
                <a:gd name="connsiteY134" fmla="*/ 5082 h 10000"/>
                <a:gd name="connsiteX135" fmla="*/ 8515 w 11080"/>
                <a:gd name="connsiteY135" fmla="*/ 5471 h 10000"/>
                <a:gd name="connsiteX136" fmla="*/ 8485 w 11080"/>
                <a:gd name="connsiteY136" fmla="*/ 6032 h 10000"/>
                <a:gd name="connsiteX137" fmla="*/ 8422 w 11080"/>
                <a:gd name="connsiteY137" fmla="*/ 6594 h 10000"/>
                <a:gd name="connsiteX138" fmla="*/ 8389 w 11080"/>
                <a:gd name="connsiteY138" fmla="*/ 6980 h 10000"/>
                <a:gd name="connsiteX139" fmla="*/ 8389 w 11080"/>
                <a:gd name="connsiteY139" fmla="*/ 7152 h 10000"/>
                <a:gd name="connsiteX140" fmla="*/ 8389 w 11080"/>
                <a:gd name="connsiteY140" fmla="*/ 7152 h 10000"/>
                <a:gd name="connsiteX141" fmla="*/ 8326 w 11080"/>
                <a:gd name="connsiteY141" fmla="*/ 7283 h 10000"/>
                <a:gd name="connsiteX142" fmla="*/ 8295 w 11080"/>
                <a:gd name="connsiteY142" fmla="*/ 7412 h 10000"/>
                <a:gd name="connsiteX143" fmla="*/ 8231 w 11080"/>
                <a:gd name="connsiteY143" fmla="*/ 7541 h 10000"/>
                <a:gd name="connsiteX144" fmla="*/ 8201 w 11080"/>
                <a:gd name="connsiteY144" fmla="*/ 7627 h 10000"/>
                <a:gd name="connsiteX145" fmla="*/ 8105 w 11080"/>
                <a:gd name="connsiteY145" fmla="*/ 7713 h 10000"/>
                <a:gd name="connsiteX146" fmla="*/ 8295 w 11080"/>
                <a:gd name="connsiteY146" fmla="*/ 8447 h 10000"/>
                <a:gd name="connsiteX147" fmla="*/ 9245 w 11080"/>
                <a:gd name="connsiteY147" fmla="*/ 8748 h 10000"/>
                <a:gd name="connsiteX148" fmla="*/ 9245 w 11080"/>
                <a:gd name="connsiteY148" fmla="*/ 8748 h 10000"/>
                <a:gd name="connsiteX149" fmla="*/ 9307 w 11080"/>
                <a:gd name="connsiteY149" fmla="*/ 8835 h 10000"/>
                <a:gd name="connsiteX150" fmla="*/ 9340 w 11080"/>
                <a:gd name="connsiteY150" fmla="*/ 8878 h 10000"/>
                <a:gd name="connsiteX151" fmla="*/ 9340 w 11080"/>
                <a:gd name="connsiteY151" fmla="*/ 9006 h 10000"/>
                <a:gd name="connsiteX152" fmla="*/ 9370 w 11080"/>
                <a:gd name="connsiteY152" fmla="*/ 9138 h 10000"/>
                <a:gd name="connsiteX153" fmla="*/ 9370 w 11080"/>
                <a:gd name="connsiteY153" fmla="*/ 9697 h 10000"/>
                <a:gd name="connsiteX154" fmla="*/ 10131 w 11080"/>
                <a:gd name="connsiteY154" fmla="*/ 9138 h 10000"/>
                <a:gd name="connsiteX155" fmla="*/ 10701 w 11080"/>
                <a:gd name="connsiteY155" fmla="*/ 8318 h 10000"/>
                <a:gd name="connsiteX156" fmla="*/ 11080 w 11080"/>
                <a:gd name="connsiteY156" fmla="*/ 7283 h 10000"/>
                <a:gd name="connsiteX0" fmla="*/ 10701 w 10701"/>
                <a:gd name="connsiteY0" fmla="*/ 8318 h 10000"/>
                <a:gd name="connsiteX1" fmla="*/ 7409 w 10701"/>
                <a:gd name="connsiteY1" fmla="*/ 2408 h 10000"/>
                <a:gd name="connsiteX2" fmla="*/ 2346 w 10701"/>
                <a:gd name="connsiteY2" fmla="*/ 2926 h 10000"/>
                <a:gd name="connsiteX3" fmla="*/ 1206 w 10701"/>
                <a:gd name="connsiteY3" fmla="*/ 9439 h 10000"/>
                <a:gd name="connsiteX4" fmla="*/ 1206 w 10701"/>
                <a:gd name="connsiteY4" fmla="*/ 9138 h 10000"/>
                <a:gd name="connsiteX5" fmla="*/ 1270 w 10701"/>
                <a:gd name="connsiteY5" fmla="*/ 9006 h 10000"/>
                <a:gd name="connsiteX6" fmla="*/ 1270 w 10701"/>
                <a:gd name="connsiteY6" fmla="*/ 8878 h 10000"/>
                <a:gd name="connsiteX7" fmla="*/ 1301 w 10701"/>
                <a:gd name="connsiteY7" fmla="*/ 8835 h 10000"/>
                <a:gd name="connsiteX8" fmla="*/ 1365 w 10701"/>
                <a:gd name="connsiteY8" fmla="*/ 8748 h 10000"/>
                <a:gd name="connsiteX9" fmla="*/ 1365 w 10701"/>
                <a:gd name="connsiteY9" fmla="*/ 8748 h 10000"/>
                <a:gd name="connsiteX10" fmla="*/ 2314 w 10701"/>
                <a:gd name="connsiteY10" fmla="*/ 8447 h 10000"/>
                <a:gd name="connsiteX11" fmla="*/ 2504 w 10701"/>
                <a:gd name="connsiteY11" fmla="*/ 7713 h 10000"/>
                <a:gd name="connsiteX12" fmla="*/ 2409 w 10701"/>
                <a:gd name="connsiteY12" fmla="*/ 7627 h 10000"/>
                <a:gd name="connsiteX13" fmla="*/ 2346 w 10701"/>
                <a:gd name="connsiteY13" fmla="*/ 7541 h 10000"/>
                <a:gd name="connsiteX14" fmla="*/ 2314 w 10701"/>
                <a:gd name="connsiteY14" fmla="*/ 7412 h 10000"/>
                <a:gd name="connsiteX15" fmla="*/ 2250 w 10701"/>
                <a:gd name="connsiteY15" fmla="*/ 7283 h 10000"/>
                <a:gd name="connsiteX16" fmla="*/ 2219 w 10701"/>
                <a:gd name="connsiteY16" fmla="*/ 7197 h 10000"/>
                <a:gd name="connsiteX17" fmla="*/ 2219 w 10701"/>
                <a:gd name="connsiteY17" fmla="*/ 7152 h 10000"/>
                <a:gd name="connsiteX18" fmla="*/ 2219 w 10701"/>
                <a:gd name="connsiteY18" fmla="*/ 6980 h 10000"/>
                <a:gd name="connsiteX19" fmla="*/ 2188 w 10701"/>
                <a:gd name="connsiteY19" fmla="*/ 6594 h 10000"/>
                <a:gd name="connsiteX20" fmla="*/ 2124 w 10701"/>
                <a:gd name="connsiteY20" fmla="*/ 6032 h 10000"/>
                <a:gd name="connsiteX21" fmla="*/ 2091 w 10701"/>
                <a:gd name="connsiteY21" fmla="*/ 5471 h 10000"/>
                <a:gd name="connsiteX22" fmla="*/ 2188 w 10701"/>
                <a:gd name="connsiteY22" fmla="*/ 5082 h 10000"/>
                <a:gd name="connsiteX23" fmla="*/ 2409 w 10701"/>
                <a:gd name="connsiteY23" fmla="*/ 4909 h 10000"/>
                <a:gd name="connsiteX24" fmla="*/ 2630 w 10701"/>
                <a:gd name="connsiteY24" fmla="*/ 4781 h 10000"/>
                <a:gd name="connsiteX25" fmla="*/ 2820 w 10701"/>
                <a:gd name="connsiteY25" fmla="*/ 4738 h 10000"/>
                <a:gd name="connsiteX26" fmla="*/ 2914 w 10701"/>
                <a:gd name="connsiteY26" fmla="*/ 4738 h 10000"/>
                <a:gd name="connsiteX27" fmla="*/ 2914 w 10701"/>
                <a:gd name="connsiteY27" fmla="*/ 4738 h 10000"/>
                <a:gd name="connsiteX28" fmla="*/ 2979 w 10701"/>
                <a:gd name="connsiteY28" fmla="*/ 4738 h 10000"/>
                <a:gd name="connsiteX29" fmla="*/ 3168 w 10701"/>
                <a:gd name="connsiteY29" fmla="*/ 4781 h 10000"/>
                <a:gd name="connsiteX30" fmla="*/ 3390 w 10701"/>
                <a:gd name="connsiteY30" fmla="*/ 4909 h 10000"/>
                <a:gd name="connsiteX31" fmla="*/ 3578 w 10701"/>
                <a:gd name="connsiteY31" fmla="*/ 5082 h 10000"/>
                <a:gd name="connsiteX32" fmla="*/ 3674 w 10701"/>
                <a:gd name="connsiteY32" fmla="*/ 5471 h 10000"/>
                <a:gd name="connsiteX33" fmla="*/ 3674 w 10701"/>
                <a:gd name="connsiteY33" fmla="*/ 6032 h 10000"/>
                <a:gd name="connsiteX34" fmla="*/ 3643 w 10701"/>
                <a:gd name="connsiteY34" fmla="*/ 6594 h 10000"/>
                <a:gd name="connsiteX35" fmla="*/ 3578 w 10701"/>
                <a:gd name="connsiteY35" fmla="*/ 6980 h 10000"/>
                <a:gd name="connsiteX36" fmla="*/ 3547 w 10701"/>
                <a:gd name="connsiteY36" fmla="*/ 7152 h 10000"/>
                <a:gd name="connsiteX37" fmla="*/ 3547 w 10701"/>
                <a:gd name="connsiteY37" fmla="*/ 7197 h 10000"/>
                <a:gd name="connsiteX38" fmla="*/ 3547 w 10701"/>
                <a:gd name="connsiteY38" fmla="*/ 7283 h 10000"/>
                <a:gd name="connsiteX39" fmla="*/ 3485 w 10701"/>
                <a:gd name="connsiteY39" fmla="*/ 7412 h 10000"/>
                <a:gd name="connsiteX40" fmla="*/ 3452 w 10701"/>
                <a:gd name="connsiteY40" fmla="*/ 7541 h 10000"/>
                <a:gd name="connsiteX41" fmla="*/ 3358 w 10701"/>
                <a:gd name="connsiteY41" fmla="*/ 7627 h 10000"/>
                <a:gd name="connsiteX42" fmla="*/ 3327 w 10701"/>
                <a:gd name="connsiteY42" fmla="*/ 7713 h 10000"/>
                <a:gd name="connsiteX43" fmla="*/ 3485 w 10701"/>
                <a:gd name="connsiteY43" fmla="*/ 8447 h 10000"/>
                <a:gd name="connsiteX44" fmla="*/ 3991 w 10701"/>
                <a:gd name="connsiteY44" fmla="*/ 8620 h 10000"/>
                <a:gd name="connsiteX45" fmla="*/ 3264 w 10701"/>
                <a:gd name="connsiteY45" fmla="*/ 8878 h 10000"/>
                <a:gd name="connsiteX46" fmla="*/ 3232 w 10701"/>
                <a:gd name="connsiteY46" fmla="*/ 8878 h 10000"/>
                <a:gd name="connsiteX47" fmla="*/ 3168 w 10701"/>
                <a:gd name="connsiteY47" fmla="*/ 8965 h 10000"/>
                <a:gd name="connsiteX48" fmla="*/ 3136 w 10701"/>
                <a:gd name="connsiteY48" fmla="*/ 9095 h 10000"/>
                <a:gd name="connsiteX49" fmla="*/ 3074 w 10701"/>
                <a:gd name="connsiteY49" fmla="*/ 9181 h 10000"/>
                <a:gd name="connsiteX50" fmla="*/ 3074 w 10701"/>
                <a:gd name="connsiteY50" fmla="*/ 9396 h 10000"/>
                <a:gd name="connsiteX51" fmla="*/ 3074 w 10701"/>
                <a:gd name="connsiteY51" fmla="*/ 10000 h 10000"/>
                <a:gd name="connsiteX52" fmla="*/ 3327 w 10701"/>
                <a:gd name="connsiteY52" fmla="*/ 10000 h 10000"/>
                <a:gd name="connsiteX53" fmla="*/ 3327 w 10701"/>
                <a:gd name="connsiteY53" fmla="*/ 9570 h 10000"/>
                <a:gd name="connsiteX54" fmla="*/ 3327 w 10701"/>
                <a:gd name="connsiteY54" fmla="*/ 9396 h 10000"/>
                <a:gd name="connsiteX55" fmla="*/ 3358 w 10701"/>
                <a:gd name="connsiteY55" fmla="*/ 9268 h 10000"/>
                <a:gd name="connsiteX56" fmla="*/ 3390 w 10701"/>
                <a:gd name="connsiteY56" fmla="*/ 9181 h 10000"/>
                <a:gd name="connsiteX57" fmla="*/ 3452 w 10701"/>
                <a:gd name="connsiteY57" fmla="*/ 9138 h 10000"/>
                <a:gd name="connsiteX58" fmla="*/ 3452 w 10701"/>
                <a:gd name="connsiteY58" fmla="*/ 9095 h 10000"/>
                <a:gd name="connsiteX59" fmla="*/ 4591 w 10701"/>
                <a:gd name="connsiteY59" fmla="*/ 8706 h 10000"/>
                <a:gd name="connsiteX60" fmla="*/ 4814 w 10701"/>
                <a:gd name="connsiteY60" fmla="*/ 7843 h 10000"/>
                <a:gd name="connsiteX61" fmla="*/ 4719 w 10701"/>
                <a:gd name="connsiteY61" fmla="*/ 7713 h 10000"/>
                <a:gd name="connsiteX62" fmla="*/ 4624 w 10701"/>
                <a:gd name="connsiteY62" fmla="*/ 7584 h 10000"/>
                <a:gd name="connsiteX63" fmla="*/ 4591 w 10701"/>
                <a:gd name="connsiteY63" fmla="*/ 7455 h 10000"/>
                <a:gd name="connsiteX64" fmla="*/ 4561 w 10701"/>
                <a:gd name="connsiteY64" fmla="*/ 7283 h 10000"/>
                <a:gd name="connsiteX65" fmla="*/ 4497 w 10701"/>
                <a:gd name="connsiteY65" fmla="*/ 7197 h 10000"/>
                <a:gd name="connsiteX66" fmla="*/ 4497 w 10701"/>
                <a:gd name="connsiteY66" fmla="*/ 7152 h 10000"/>
                <a:gd name="connsiteX67" fmla="*/ 4497 w 10701"/>
                <a:gd name="connsiteY67" fmla="*/ 7023 h 10000"/>
                <a:gd name="connsiteX68" fmla="*/ 4466 w 10701"/>
                <a:gd name="connsiteY68" fmla="*/ 6722 h 10000"/>
                <a:gd name="connsiteX69" fmla="*/ 4402 w 10701"/>
                <a:gd name="connsiteY69" fmla="*/ 6204 h 10000"/>
                <a:gd name="connsiteX70" fmla="*/ 4371 w 10701"/>
                <a:gd name="connsiteY70" fmla="*/ 5644 h 10000"/>
                <a:gd name="connsiteX71" fmla="*/ 4371 w 10701"/>
                <a:gd name="connsiteY71" fmla="*/ 5169 h 10000"/>
                <a:gd name="connsiteX72" fmla="*/ 4402 w 10701"/>
                <a:gd name="connsiteY72" fmla="*/ 4781 h 10000"/>
                <a:gd name="connsiteX73" fmla="*/ 4591 w 10701"/>
                <a:gd name="connsiteY73" fmla="*/ 4478 h 10000"/>
                <a:gd name="connsiteX74" fmla="*/ 4814 w 10701"/>
                <a:gd name="connsiteY74" fmla="*/ 4349 h 10000"/>
                <a:gd name="connsiteX75" fmla="*/ 5035 w 10701"/>
                <a:gd name="connsiteY75" fmla="*/ 4220 h 10000"/>
                <a:gd name="connsiteX76" fmla="*/ 5225 w 10701"/>
                <a:gd name="connsiteY76" fmla="*/ 4220 h 10000"/>
                <a:gd name="connsiteX77" fmla="*/ 5321 w 10701"/>
                <a:gd name="connsiteY77" fmla="*/ 4220 h 10000"/>
                <a:gd name="connsiteX78" fmla="*/ 5321 w 10701"/>
                <a:gd name="connsiteY78" fmla="*/ 4220 h 10000"/>
                <a:gd name="connsiteX79" fmla="*/ 5384 w 10701"/>
                <a:gd name="connsiteY79" fmla="*/ 4220 h 10000"/>
                <a:gd name="connsiteX80" fmla="*/ 5542 w 10701"/>
                <a:gd name="connsiteY80" fmla="*/ 4220 h 10000"/>
                <a:gd name="connsiteX81" fmla="*/ 5763 w 10701"/>
                <a:gd name="connsiteY81" fmla="*/ 4349 h 10000"/>
                <a:gd name="connsiteX82" fmla="*/ 6015 w 10701"/>
                <a:gd name="connsiteY82" fmla="*/ 4478 h 10000"/>
                <a:gd name="connsiteX83" fmla="*/ 6174 w 10701"/>
                <a:gd name="connsiteY83" fmla="*/ 4781 h 10000"/>
                <a:gd name="connsiteX84" fmla="*/ 6269 w 10701"/>
                <a:gd name="connsiteY84" fmla="*/ 5169 h 10000"/>
                <a:gd name="connsiteX85" fmla="*/ 6237 w 10701"/>
                <a:gd name="connsiteY85" fmla="*/ 5644 h 10000"/>
                <a:gd name="connsiteX86" fmla="*/ 6237 w 10701"/>
                <a:gd name="connsiteY86" fmla="*/ 6204 h 10000"/>
                <a:gd name="connsiteX87" fmla="*/ 6143 w 10701"/>
                <a:gd name="connsiteY87" fmla="*/ 6722 h 10000"/>
                <a:gd name="connsiteX88" fmla="*/ 6143 w 10701"/>
                <a:gd name="connsiteY88" fmla="*/ 7023 h 10000"/>
                <a:gd name="connsiteX89" fmla="*/ 6112 w 10701"/>
                <a:gd name="connsiteY89" fmla="*/ 7152 h 10000"/>
                <a:gd name="connsiteX90" fmla="*/ 6112 w 10701"/>
                <a:gd name="connsiteY90" fmla="*/ 7197 h 10000"/>
                <a:gd name="connsiteX91" fmla="*/ 6112 w 10701"/>
                <a:gd name="connsiteY91" fmla="*/ 7283 h 10000"/>
                <a:gd name="connsiteX92" fmla="*/ 6047 w 10701"/>
                <a:gd name="connsiteY92" fmla="*/ 7455 h 10000"/>
                <a:gd name="connsiteX93" fmla="*/ 5953 w 10701"/>
                <a:gd name="connsiteY93" fmla="*/ 7584 h 10000"/>
                <a:gd name="connsiteX94" fmla="*/ 5921 w 10701"/>
                <a:gd name="connsiteY94" fmla="*/ 7713 h 10000"/>
                <a:gd name="connsiteX95" fmla="*/ 5763 w 10701"/>
                <a:gd name="connsiteY95" fmla="*/ 7843 h 10000"/>
                <a:gd name="connsiteX96" fmla="*/ 6015 w 10701"/>
                <a:gd name="connsiteY96" fmla="*/ 8706 h 10000"/>
                <a:gd name="connsiteX97" fmla="*/ 7156 w 10701"/>
                <a:gd name="connsiteY97" fmla="*/ 9095 h 10000"/>
                <a:gd name="connsiteX98" fmla="*/ 7156 w 10701"/>
                <a:gd name="connsiteY98" fmla="*/ 9138 h 10000"/>
                <a:gd name="connsiteX99" fmla="*/ 7187 w 10701"/>
                <a:gd name="connsiteY99" fmla="*/ 9181 h 10000"/>
                <a:gd name="connsiteX100" fmla="*/ 7251 w 10701"/>
                <a:gd name="connsiteY100" fmla="*/ 9268 h 10000"/>
                <a:gd name="connsiteX101" fmla="*/ 7282 w 10701"/>
                <a:gd name="connsiteY101" fmla="*/ 9396 h 10000"/>
                <a:gd name="connsiteX102" fmla="*/ 7345 w 10701"/>
                <a:gd name="connsiteY102" fmla="*/ 9570 h 10000"/>
                <a:gd name="connsiteX103" fmla="*/ 7345 w 10701"/>
                <a:gd name="connsiteY103" fmla="*/ 9742 h 10000"/>
                <a:gd name="connsiteX104" fmla="*/ 7345 w 10701"/>
                <a:gd name="connsiteY104" fmla="*/ 9956 h 10000"/>
                <a:gd name="connsiteX105" fmla="*/ 7504 w 10701"/>
                <a:gd name="connsiteY105" fmla="*/ 9956 h 10000"/>
                <a:gd name="connsiteX106" fmla="*/ 7504 w 10701"/>
                <a:gd name="connsiteY106" fmla="*/ 9396 h 10000"/>
                <a:gd name="connsiteX107" fmla="*/ 7504 w 10701"/>
                <a:gd name="connsiteY107" fmla="*/ 9181 h 10000"/>
                <a:gd name="connsiteX108" fmla="*/ 7471 w 10701"/>
                <a:gd name="connsiteY108" fmla="*/ 9095 h 10000"/>
                <a:gd name="connsiteX109" fmla="*/ 7409 w 10701"/>
                <a:gd name="connsiteY109" fmla="*/ 8965 h 10000"/>
                <a:gd name="connsiteX110" fmla="*/ 7377 w 10701"/>
                <a:gd name="connsiteY110" fmla="*/ 8878 h 10000"/>
                <a:gd name="connsiteX111" fmla="*/ 7345 w 10701"/>
                <a:gd name="connsiteY111" fmla="*/ 8878 h 10000"/>
                <a:gd name="connsiteX112" fmla="*/ 6587 w 10701"/>
                <a:gd name="connsiteY112" fmla="*/ 8620 h 10000"/>
                <a:gd name="connsiteX113" fmla="*/ 7091 w 10701"/>
                <a:gd name="connsiteY113" fmla="*/ 8447 h 10000"/>
                <a:gd name="connsiteX114" fmla="*/ 7345 w 10701"/>
                <a:gd name="connsiteY114" fmla="*/ 7713 h 10000"/>
                <a:gd name="connsiteX115" fmla="*/ 7251 w 10701"/>
                <a:gd name="connsiteY115" fmla="*/ 7627 h 10000"/>
                <a:gd name="connsiteX116" fmla="*/ 7156 w 10701"/>
                <a:gd name="connsiteY116" fmla="*/ 7541 h 10000"/>
                <a:gd name="connsiteX117" fmla="*/ 7091 w 10701"/>
                <a:gd name="connsiteY117" fmla="*/ 7412 h 10000"/>
                <a:gd name="connsiteX118" fmla="*/ 7061 w 10701"/>
                <a:gd name="connsiteY118" fmla="*/ 7283 h 10000"/>
                <a:gd name="connsiteX119" fmla="*/ 7061 w 10701"/>
                <a:gd name="connsiteY119" fmla="*/ 7152 h 10000"/>
                <a:gd name="connsiteX120" fmla="*/ 7061 w 10701"/>
                <a:gd name="connsiteY120" fmla="*/ 7152 h 10000"/>
                <a:gd name="connsiteX121" fmla="*/ 6997 w 10701"/>
                <a:gd name="connsiteY121" fmla="*/ 6980 h 10000"/>
                <a:gd name="connsiteX122" fmla="*/ 6966 w 10701"/>
                <a:gd name="connsiteY122" fmla="*/ 6594 h 10000"/>
                <a:gd name="connsiteX123" fmla="*/ 6934 w 10701"/>
                <a:gd name="connsiteY123" fmla="*/ 6032 h 10000"/>
                <a:gd name="connsiteX124" fmla="*/ 6934 w 10701"/>
                <a:gd name="connsiteY124" fmla="*/ 5471 h 10000"/>
                <a:gd name="connsiteX125" fmla="*/ 6997 w 10701"/>
                <a:gd name="connsiteY125" fmla="*/ 5082 h 10000"/>
                <a:gd name="connsiteX126" fmla="*/ 7187 w 10701"/>
                <a:gd name="connsiteY126" fmla="*/ 4909 h 10000"/>
                <a:gd name="connsiteX127" fmla="*/ 7409 w 10701"/>
                <a:gd name="connsiteY127" fmla="*/ 4781 h 10000"/>
                <a:gd name="connsiteX128" fmla="*/ 7599 w 10701"/>
                <a:gd name="connsiteY128" fmla="*/ 4738 h 10000"/>
                <a:gd name="connsiteX129" fmla="*/ 7693 w 10701"/>
                <a:gd name="connsiteY129" fmla="*/ 4738 h 10000"/>
                <a:gd name="connsiteX130" fmla="*/ 7693 w 10701"/>
                <a:gd name="connsiteY130" fmla="*/ 4738 h 10000"/>
                <a:gd name="connsiteX131" fmla="*/ 7789 w 10701"/>
                <a:gd name="connsiteY131" fmla="*/ 4738 h 10000"/>
                <a:gd name="connsiteX132" fmla="*/ 7978 w 10701"/>
                <a:gd name="connsiteY132" fmla="*/ 4781 h 10000"/>
                <a:gd name="connsiteX133" fmla="*/ 8231 w 10701"/>
                <a:gd name="connsiteY133" fmla="*/ 4909 h 10000"/>
                <a:gd name="connsiteX134" fmla="*/ 8422 w 10701"/>
                <a:gd name="connsiteY134" fmla="*/ 5082 h 10000"/>
                <a:gd name="connsiteX135" fmla="*/ 8515 w 10701"/>
                <a:gd name="connsiteY135" fmla="*/ 5471 h 10000"/>
                <a:gd name="connsiteX136" fmla="*/ 8485 w 10701"/>
                <a:gd name="connsiteY136" fmla="*/ 6032 h 10000"/>
                <a:gd name="connsiteX137" fmla="*/ 8422 w 10701"/>
                <a:gd name="connsiteY137" fmla="*/ 6594 h 10000"/>
                <a:gd name="connsiteX138" fmla="*/ 8389 w 10701"/>
                <a:gd name="connsiteY138" fmla="*/ 6980 h 10000"/>
                <a:gd name="connsiteX139" fmla="*/ 8389 w 10701"/>
                <a:gd name="connsiteY139" fmla="*/ 7152 h 10000"/>
                <a:gd name="connsiteX140" fmla="*/ 8389 w 10701"/>
                <a:gd name="connsiteY140" fmla="*/ 7152 h 10000"/>
                <a:gd name="connsiteX141" fmla="*/ 8326 w 10701"/>
                <a:gd name="connsiteY141" fmla="*/ 7283 h 10000"/>
                <a:gd name="connsiteX142" fmla="*/ 8295 w 10701"/>
                <a:gd name="connsiteY142" fmla="*/ 7412 h 10000"/>
                <a:gd name="connsiteX143" fmla="*/ 8231 w 10701"/>
                <a:gd name="connsiteY143" fmla="*/ 7541 h 10000"/>
                <a:gd name="connsiteX144" fmla="*/ 8201 w 10701"/>
                <a:gd name="connsiteY144" fmla="*/ 7627 h 10000"/>
                <a:gd name="connsiteX145" fmla="*/ 8105 w 10701"/>
                <a:gd name="connsiteY145" fmla="*/ 7713 h 10000"/>
                <a:gd name="connsiteX146" fmla="*/ 8295 w 10701"/>
                <a:gd name="connsiteY146" fmla="*/ 8447 h 10000"/>
                <a:gd name="connsiteX147" fmla="*/ 9245 w 10701"/>
                <a:gd name="connsiteY147" fmla="*/ 8748 h 10000"/>
                <a:gd name="connsiteX148" fmla="*/ 9245 w 10701"/>
                <a:gd name="connsiteY148" fmla="*/ 8748 h 10000"/>
                <a:gd name="connsiteX149" fmla="*/ 9307 w 10701"/>
                <a:gd name="connsiteY149" fmla="*/ 8835 h 10000"/>
                <a:gd name="connsiteX150" fmla="*/ 9340 w 10701"/>
                <a:gd name="connsiteY150" fmla="*/ 8878 h 10000"/>
                <a:gd name="connsiteX151" fmla="*/ 9340 w 10701"/>
                <a:gd name="connsiteY151" fmla="*/ 9006 h 10000"/>
                <a:gd name="connsiteX152" fmla="*/ 9370 w 10701"/>
                <a:gd name="connsiteY152" fmla="*/ 9138 h 10000"/>
                <a:gd name="connsiteX153" fmla="*/ 9370 w 10701"/>
                <a:gd name="connsiteY153" fmla="*/ 9697 h 10000"/>
                <a:gd name="connsiteX154" fmla="*/ 10131 w 10701"/>
                <a:gd name="connsiteY154" fmla="*/ 9138 h 10000"/>
                <a:gd name="connsiteX155" fmla="*/ 10701 w 10701"/>
                <a:gd name="connsiteY155" fmla="*/ 8318 h 10000"/>
                <a:gd name="connsiteX0" fmla="*/ 10131 w 10131"/>
                <a:gd name="connsiteY0" fmla="*/ 9138 h 10000"/>
                <a:gd name="connsiteX1" fmla="*/ 7409 w 10131"/>
                <a:gd name="connsiteY1" fmla="*/ 2408 h 10000"/>
                <a:gd name="connsiteX2" fmla="*/ 2346 w 10131"/>
                <a:gd name="connsiteY2" fmla="*/ 2926 h 10000"/>
                <a:gd name="connsiteX3" fmla="*/ 1206 w 10131"/>
                <a:gd name="connsiteY3" fmla="*/ 9439 h 10000"/>
                <a:gd name="connsiteX4" fmla="*/ 1206 w 10131"/>
                <a:gd name="connsiteY4" fmla="*/ 9138 h 10000"/>
                <a:gd name="connsiteX5" fmla="*/ 1270 w 10131"/>
                <a:gd name="connsiteY5" fmla="*/ 9006 h 10000"/>
                <a:gd name="connsiteX6" fmla="*/ 1270 w 10131"/>
                <a:gd name="connsiteY6" fmla="*/ 8878 h 10000"/>
                <a:gd name="connsiteX7" fmla="*/ 1301 w 10131"/>
                <a:gd name="connsiteY7" fmla="*/ 8835 h 10000"/>
                <a:gd name="connsiteX8" fmla="*/ 1365 w 10131"/>
                <a:gd name="connsiteY8" fmla="*/ 8748 h 10000"/>
                <a:gd name="connsiteX9" fmla="*/ 1365 w 10131"/>
                <a:gd name="connsiteY9" fmla="*/ 8748 h 10000"/>
                <a:gd name="connsiteX10" fmla="*/ 2314 w 10131"/>
                <a:gd name="connsiteY10" fmla="*/ 8447 h 10000"/>
                <a:gd name="connsiteX11" fmla="*/ 2504 w 10131"/>
                <a:gd name="connsiteY11" fmla="*/ 7713 h 10000"/>
                <a:gd name="connsiteX12" fmla="*/ 2409 w 10131"/>
                <a:gd name="connsiteY12" fmla="*/ 7627 h 10000"/>
                <a:gd name="connsiteX13" fmla="*/ 2346 w 10131"/>
                <a:gd name="connsiteY13" fmla="*/ 7541 h 10000"/>
                <a:gd name="connsiteX14" fmla="*/ 2314 w 10131"/>
                <a:gd name="connsiteY14" fmla="*/ 7412 h 10000"/>
                <a:gd name="connsiteX15" fmla="*/ 2250 w 10131"/>
                <a:gd name="connsiteY15" fmla="*/ 7283 h 10000"/>
                <a:gd name="connsiteX16" fmla="*/ 2219 w 10131"/>
                <a:gd name="connsiteY16" fmla="*/ 7197 h 10000"/>
                <a:gd name="connsiteX17" fmla="*/ 2219 w 10131"/>
                <a:gd name="connsiteY17" fmla="*/ 7152 h 10000"/>
                <a:gd name="connsiteX18" fmla="*/ 2219 w 10131"/>
                <a:gd name="connsiteY18" fmla="*/ 6980 h 10000"/>
                <a:gd name="connsiteX19" fmla="*/ 2188 w 10131"/>
                <a:gd name="connsiteY19" fmla="*/ 6594 h 10000"/>
                <a:gd name="connsiteX20" fmla="*/ 2124 w 10131"/>
                <a:gd name="connsiteY20" fmla="*/ 6032 h 10000"/>
                <a:gd name="connsiteX21" fmla="*/ 2091 w 10131"/>
                <a:gd name="connsiteY21" fmla="*/ 5471 h 10000"/>
                <a:gd name="connsiteX22" fmla="*/ 2188 w 10131"/>
                <a:gd name="connsiteY22" fmla="*/ 5082 h 10000"/>
                <a:gd name="connsiteX23" fmla="*/ 2409 w 10131"/>
                <a:gd name="connsiteY23" fmla="*/ 4909 h 10000"/>
                <a:gd name="connsiteX24" fmla="*/ 2630 w 10131"/>
                <a:gd name="connsiteY24" fmla="*/ 4781 h 10000"/>
                <a:gd name="connsiteX25" fmla="*/ 2820 w 10131"/>
                <a:gd name="connsiteY25" fmla="*/ 4738 h 10000"/>
                <a:gd name="connsiteX26" fmla="*/ 2914 w 10131"/>
                <a:gd name="connsiteY26" fmla="*/ 4738 h 10000"/>
                <a:gd name="connsiteX27" fmla="*/ 2914 w 10131"/>
                <a:gd name="connsiteY27" fmla="*/ 4738 h 10000"/>
                <a:gd name="connsiteX28" fmla="*/ 2979 w 10131"/>
                <a:gd name="connsiteY28" fmla="*/ 4738 h 10000"/>
                <a:gd name="connsiteX29" fmla="*/ 3168 w 10131"/>
                <a:gd name="connsiteY29" fmla="*/ 4781 h 10000"/>
                <a:gd name="connsiteX30" fmla="*/ 3390 w 10131"/>
                <a:gd name="connsiteY30" fmla="*/ 4909 h 10000"/>
                <a:gd name="connsiteX31" fmla="*/ 3578 w 10131"/>
                <a:gd name="connsiteY31" fmla="*/ 5082 h 10000"/>
                <a:gd name="connsiteX32" fmla="*/ 3674 w 10131"/>
                <a:gd name="connsiteY32" fmla="*/ 5471 h 10000"/>
                <a:gd name="connsiteX33" fmla="*/ 3674 w 10131"/>
                <a:gd name="connsiteY33" fmla="*/ 6032 h 10000"/>
                <a:gd name="connsiteX34" fmla="*/ 3643 w 10131"/>
                <a:gd name="connsiteY34" fmla="*/ 6594 h 10000"/>
                <a:gd name="connsiteX35" fmla="*/ 3578 w 10131"/>
                <a:gd name="connsiteY35" fmla="*/ 6980 h 10000"/>
                <a:gd name="connsiteX36" fmla="*/ 3547 w 10131"/>
                <a:gd name="connsiteY36" fmla="*/ 7152 h 10000"/>
                <a:gd name="connsiteX37" fmla="*/ 3547 w 10131"/>
                <a:gd name="connsiteY37" fmla="*/ 7197 h 10000"/>
                <a:gd name="connsiteX38" fmla="*/ 3547 w 10131"/>
                <a:gd name="connsiteY38" fmla="*/ 7283 h 10000"/>
                <a:gd name="connsiteX39" fmla="*/ 3485 w 10131"/>
                <a:gd name="connsiteY39" fmla="*/ 7412 h 10000"/>
                <a:gd name="connsiteX40" fmla="*/ 3452 w 10131"/>
                <a:gd name="connsiteY40" fmla="*/ 7541 h 10000"/>
                <a:gd name="connsiteX41" fmla="*/ 3358 w 10131"/>
                <a:gd name="connsiteY41" fmla="*/ 7627 h 10000"/>
                <a:gd name="connsiteX42" fmla="*/ 3327 w 10131"/>
                <a:gd name="connsiteY42" fmla="*/ 7713 h 10000"/>
                <a:gd name="connsiteX43" fmla="*/ 3485 w 10131"/>
                <a:gd name="connsiteY43" fmla="*/ 8447 h 10000"/>
                <a:gd name="connsiteX44" fmla="*/ 3991 w 10131"/>
                <a:gd name="connsiteY44" fmla="*/ 8620 h 10000"/>
                <a:gd name="connsiteX45" fmla="*/ 3264 w 10131"/>
                <a:gd name="connsiteY45" fmla="*/ 8878 h 10000"/>
                <a:gd name="connsiteX46" fmla="*/ 3232 w 10131"/>
                <a:gd name="connsiteY46" fmla="*/ 8878 h 10000"/>
                <a:gd name="connsiteX47" fmla="*/ 3168 w 10131"/>
                <a:gd name="connsiteY47" fmla="*/ 8965 h 10000"/>
                <a:gd name="connsiteX48" fmla="*/ 3136 w 10131"/>
                <a:gd name="connsiteY48" fmla="*/ 9095 h 10000"/>
                <a:gd name="connsiteX49" fmla="*/ 3074 w 10131"/>
                <a:gd name="connsiteY49" fmla="*/ 9181 h 10000"/>
                <a:gd name="connsiteX50" fmla="*/ 3074 w 10131"/>
                <a:gd name="connsiteY50" fmla="*/ 9396 h 10000"/>
                <a:gd name="connsiteX51" fmla="*/ 3074 w 10131"/>
                <a:gd name="connsiteY51" fmla="*/ 10000 h 10000"/>
                <a:gd name="connsiteX52" fmla="*/ 3327 w 10131"/>
                <a:gd name="connsiteY52" fmla="*/ 10000 h 10000"/>
                <a:gd name="connsiteX53" fmla="*/ 3327 w 10131"/>
                <a:gd name="connsiteY53" fmla="*/ 9570 h 10000"/>
                <a:gd name="connsiteX54" fmla="*/ 3327 w 10131"/>
                <a:gd name="connsiteY54" fmla="*/ 9396 h 10000"/>
                <a:gd name="connsiteX55" fmla="*/ 3358 w 10131"/>
                <a:gd name="connsiteY55" fmla="*/ 9268 h 10000"/>
                <a:gd name="connsiteX56" fmla="*/ 3390 w 10131"/>
                <a:gd name="connsiteY56" fmla="*/ 9181 h 10000"/>
                <a:gd name="connsiteX57" fmla="*/ 3452 w 10131"/>
                <a:gd name="connsiteY57" fmla="*/ 9138 h 10000"/>
                <a:gd name="connsiteX58" fmla="*/ 3452 w 10131"/>
                <a:gd name="connsiteY58" fmla="*/ 9095 h 10000"/>
                <a:gd name="connsiteX59" fmla="*/ 4591 w 10131"/>
                <a:gd name="connsiteY59" fmla="*/ 8706 h 10000"/>
                <a:gd name="connsiteX60" fmla="*/ 4814 w 10131"/>
                <a:gd name="connsiteY60" fmla="*/ 7843 h 10000"/>
                <a:gd name="connsiteX61" fmla="*/ 4719 w 10131"/>
                <a:gd name="connsiteY61" fmla="*/ 7713 h 10000"/>
                <a:gd name="connsiteX62" fmla="*/ 4624 w 10131"/>
                <a:gd name="connsiteY62" fmla="*/ 7584 h 10000"/>
                <a:gd name="connsiteX63" fmla="*/ 4591 w 10131"/>
                <a:gd name="connsiteY63" fmla="*/ 7455 h 10000"/>
                <a:gd name="connsiteX64" fmla="*/ 4561 w 10131"/>
                <a:gd name="connsiteY64" fmla="*/ 7283 h 10000"/>
                <a:gd name="connsiteX65" fmla="*/ 4497 w 10131"/>
                <a:gd name="connsiteY65" fmla="*/ 7197 h 10000"/>
                <a:gd name="connsiteX66" fmla="*/ 4497 w 10131"/>
                <a:gd name="connsiteY66" fmla="*/ 7152 h 10000"/>
                <a:gd name="connsiteX67" fmla="*/ 4497 w 10131"/>
                <a:gd name="connsiteY67" fmla="*/ 7023 h 10000"/>
                <a:gd name="connsiteX68" fmla="*/ 4466 w 10131"/>
                <a:gd name="connsiteY68" fmla="*/ 6722 h 10000"/>
                <a:gd name="connsiteX69" fmla="*/ 4402 w 10131"/>
                <a:gd name="connsiteY69" fmla="*/ 6204 h 10000"/>
                <a:gd name="connsiteX70" fmla="*/ 4371 w 10131"/>
                <a:gd name="connsiteY70" fmla="*/ 5644 h 10000"/>
                <a:gd name="connsiteX71" fmla="*/ 4371 w 10131"/>
                <a:gd name="connsiteY71" fmla="*/ 5169 h 10000"/>
                <a:gd name="connsiteX72" fmla="*/ 4402 w 10131"/>
                <a:gd name="connsiteY72" fmla="*/ 4781 h 10000"/>
                <a:gd name="connsiteX73" fmla="*/ 4591 w 10131"/>
                <a:gd name="connsiteY73" fmla="*/ 4478 h 10000"/>
                <a:gd name="connsiteX74" fmla="*/ 4814 w 10131"/>
                <a:gd name="connsiteY74" fmla="*/ 4349 h 10000"/>
                <a:gd name="connsiteX75" fmla="*/ 5035 w 10131"/>
                <a:gd name="connsiteY75" fmla="*/ 4220 h 10000"/>
                <a:gd name="connsiteX76" fmla="*/ 5225 w 10131"/>
                <a:gd name="connsiteY76" fmla="*/ 4220 h 10000"/>
                <a:gd name="connsiteX77" fmla="*/ 5321 w 10131"/>
                <a:gd name="connsiteY77" fmla="*/ 4220 h 10000"/>
                <a:gd name="connsiteX78" fmla="*/ 5321 w 10131"/>
                <a:gd name="connsiteY78" fmla="*/ 4220 h 10000"/>
                <a:gd name="connsiteX79" fmla="*/ 5384 w 10131"/>
                <a:gd name="connsiteY79" fmla="*/ 4220 h 10000"/>
                <a:gd name="connsiteX80" fmla="*/ 5542 w 10131"/>
                <a:gd name="connsiteY80" fmla="*/ 4220 h 10000"/>
                <a:gd name="connsiteX81" fmla="*/ 5763 w 10131"/>
                <a:gd name="connsiteY81" fmla="*/ 4349 h 10000"/>
                <a:gd name="connsiteX82" fmla="*/ 6015 w 10131"/>
                <a:gd name="connsiteY82" fmla="*/ 4478 h 10000"/>
                <a:gd name="connsiteX83" fmla="*/ 6174 w 10131"/>
                <a:gd name="connsiteY83" fmla="*/ 4781 h 10000"/>
                <a:gd name="connsiteX84" fmla="*/ 6269 w 10131"/>
                <a:gd name="connsiteY84" fmla="*/ 5169 h 10000"/>
                <a:gd name="connsiteX85" fmla="*/ 6237 w 10131"/>
                <a:gd name="connsiteY85" fmla="*/ 5644 h 10000"/>
                <a:gd name="connsiteX86" fmla="*/ 6237 w 10131"/>
                <a:gd name="connsiteY86" fmla="*/ 6204 h 10000"/>
                <a:gd name="connsiteX87" fmla="*/ 6143 w 10131"/>
                <a:gd name="connsiteY87" fmla="*/ 6722 h 10000"/>
                <a:gd name="connsiteX88" fmla="*/ 6143 w 10131"/>
                <a:gd name="connsiteY88" fmla="*/ 7023 h 10000"/>
                <a:gd name="connsiteX89" fmla="*/ 6112 w 10131"/>
                <a:gd name="connsiteY89" fmla="*/ 7152 h 10000"/>
                <a:gd name="connsiteX90" fmla="*/ 6112 w 10131"/>
                <a:gd name="connsiteY90" fmla="*/ 7197 h 10000"/>
                <a:gd name="connsiteX91" fmla="*/ 6112 w 10131"/>
                <a:gd name="connsiteY91" fmla="*/ 7283 h 10000"/>
                <a:gd name="connsiteX92" fmla="*/ 6047 w 10131"/>
                <a:gd name="connsiteY92" fmla="*/ 7455 h 10000"/>
                <a:gd name="connsiteX93" fmla="*/ 5953 w 10131"/>
                <a:gd name="connsiteY93" fmla="*/ 7584 h 10000"/>
                <a:gd name="connsiteX94" fmla="*/ 5921 w 10131"/>
                <a:gd name="connsiteY94" fmla="*/ 7713 h 10000"/>
                <a:gd name="connsiteX95" fmla="*/ 5763 w 10131"/>
                <a:gd name="connsiteY95" fmla="*/ 7843 h 10000"/>
                <a:gd name="connsiteX96" fmla="*/ 6015 w 10131"/>
                <a:gd name="connsiteY96" fmla="*/ 8706 h 10000"/>
                <a:gd name="connsiteX97" fmla="*/ 7156 w 10131"/>
                <a:gd name="connsiteY97" fmla="*/ 9095 h 10000"/>
                <a:gd name="connsiteX98" fmla="*/ 7156 w 10131"/>
                <a:gd name="connsiteY98" fmla="*/ 9138 h 10000"/>
                <a:gd name="connsiteX99" fmla="*/ 7187 w 10131"/>
                <a:gd name="connsiteY99" fmla="*/ 9181 h 10000"/>
                <a:gd name="connsiteX100" fmla="*/ 7251 w 10131"/>
                <a:gd name="connsiteY100" fmla="*/ 9268 h 10000"/>
                <a:gd name="connsiteX101" fmla="*/ 7282 w 10131"/>
                <a:gd name="connsiteY101" fmla="*/ 9396 h 10000"/>
                <a:gd name="connsiteX102" fmla="*/ 7345 w 10131"/>
                <a:gd name="connsiteY102" fmla="*/ 9570 h 10000"/>
                <a:gd name="connsiteX103" fmla="*/ 7345 w 10131"/>
                <a:gd name="connsiteY103" fmla="*/ 9742 h 10000"/>
                <a:gd name="connsiteX104" fmla="*/ 7345 w 10131"/>
                <a:gd name="connsiteY104" fmla="*/ 9956 h 10000"/>
                <a:gd name="connsiteX105" fmla="*/ 7504 w 10131"/>
                <a:gd name="connsiteY105" fmla="*/ 9956 h 10000"/>
                <a:gd name="connsiteX106" fmla="*/ 7504 w 10131"/>
                <a:gd name="connsiteY106" fmla="*/ 9396 h 10000"/>
                <a:gd name="connsiteX107" fmla="*/ 7504 w 10131"/>
                <a:gd name="connsiteY107" fmla="*/ 9181 h 10000"/>
                <a:gd name="connsiteX108" fmla="*/ 7471 w 10131"/>
                <a:gd name="connsiteY108" fmla="*/ 9095 h 10000"/>
                <a:gd name="connsiteX109" fmla="*/ 7409 w 10131"/>
                <a:gd name="connsiteY109" fmla="*/ 8965 h 10000"/>
                <a:gd name="connsiteX110" fmla="*/ 7377 w 10131"/>
                <a:gd name="connsiteY110" fmla="*/ 8878 h 10000"/>
                <a:gd name="connsiteX111" fmla="*/ 7345 w 10131"/>
                <a:gd name="connsiteY111" fmla="*/ 8878 h 10000"/>
                <a:gd name="connsiteX112" fmla="*/ 6587 w 10131"/>
                <a:gd name="connsiteY112" fmla="*/ 8620 h 10000"/>
                <a:gd name="connsiteX113" fmla="*/ 7091 w 10131"/>
                <a:gd name="connsiteY113" fmla="*/ 8447 h 10000"/>
                <a:gd name="connsiteX114" fmla="*/ 7345 w 10131"/>
                <a:gd name="connsiteY114" fmla="*/ 7713 h 10000"/>
                <a:gd name="connsiteX115" fmla="*/ 7251 w 10131"/>
                <a:gd name="connsiteY115" fmla="*/ 7627 h 10000"/>
                <a:gd name="connsiteX116" fmla="*/ 7156 w 10131"/>
                <a:gd name="connsiteY116" fmla="*/ 7541 h 10000"/>
                <a:gd name="connsiteX117" fmla="*/ 7091 w 10131"/>
                <a:gd name="connsiteY117" fmla="*/ 7412 h 10000"/>
                <a:gd name="connsiteX118" fmla="*/ 7061 w 10131"/>
                <a:gd name="connsiteY118" fmla="*/ 7283 h 10000"/>
                <a:gd name="connsiteX119" fmla="*/ 7061 w 10131"/>
                <a:gd name="connsiteY119" fmla="*/ 7152 h 10000"/>
                <a:gd name="connsiteX120" fmla="*/ 7061 w 10131"/>
                <a:gd name="connsiteY120" fmla="*/ 7152 h 10000"/>
                <a:gd name="connsiteX121" fmla="*/ 6997 w 10131"/>
                <a:gd name="connsiteY121" fmla="*/ 6980 h 10000"/>
                <a:gd name="connsiteX122" fmla="*/ 6966 w 10131"/>
                <a:gd name="connsiteY122" fmla="*/ 6594 h 10000"/>
                <a:gd name="connsiteX123" fmla="*/ 6934 w 10131"/>
                <a:gd name="connsiteY123" fmla="*/ 6032 h 10000"/>
                <a:gd name="connsiteX124" fmla="*/ 6934 w 10131"/>
                <a:gd name="connsiteY124" fmla="*/ 5471 h 10000"/>
                <a:gd name="connsiteX125" fmla="*/ 6997 w 10131"/>
                <a:gd name="connsiteY125" fmla="*/ 5082 h 10000"/>
                <a:gd name="connsiteX126" fmla="*/ 7187 w 10131"/>
                <a:gd name="connsiteY126" fmla="*/ 4909 h 10000"/>
                <a:gd name="connsiteX127" fmla="*/ 7409 w 10131"/>
                <a:gd name="connsiteY127" fmla="*/ 4781 h 10000"/>
                <a:gd name="connsiteX128" fmla="*/ 7599 w 10131"/>
                <a:gd name="connsiteY128" fmla="*/ 4738 h 10000"/>
                <a:gd name="connsiteX129" fmla="*/ 7693 w 10131"/>
                <a:gd name="connsiteY129" fmla="*/ 4738 h 10000"/>
                <a:gd name="connsiteX130" fmla="*/ 7693 w 10131"/>
                <a:gd name="connsiteY130" fmla="*/ 4738 h 10000"/>
                <a:gd name="connsiteX131" fmla="*/ 7789 w 10131"/>
                <a:gd name="connsiteY131" fmla="*/ 4738 h 10000"/>
                <a:gd name="connsiteX132" fmla="*/ 7978 w 10131"/>
                <a:gd name="connsiteY132" fmla="*/ 4781 h 10000"/>
                <a:gd name="connsiteX133" fmla="*/ 8231 w 10131"/>
                <a:gd name="connsiteY133" fmla="*/ 4909 h 10000"/>
                <a:gd name="connsiteX134" fmla="*/ 8422 w 10131"/>
                <a:gd name="connsiteY134" fmla="*/ 5082 h 10000"/>
                <a:gd name="connsiteX135" fmla="*/ 8515 w 10131"/>
                <a:gd name="connsiteY135" fmla="*/ 5471 h 10000"/>
                <a:gd name="connsiteX136" fmla="*/ 8485 w 10131"/>
                <a:gd name="connsiteY136" fmla="*/ 6032 h 10000"/>
                <a:gd name="connsiteX137" fmla="*/ 8422 w 10131"/>
                <a:gd name="connsiteY137" fmla="*/ 6594 h 10000"/>
                <a:gd name="connsiteX138" fmla="*/ 8389 w 10131"/>
                <a:gd name="connsiteY138" fmla="*/ 6980 h 10000"/>
                <a:gd name="connsiteX139" fmla="*/ 8389 w 10131"/>
                <a:gd name="connsiteY139" fmla="*/ 7152 h 10000"/>
                <a:gd name="connsiteX140" fmla="*/ 8389 w 10131"/>
                <a:gd name="connsiteY140" fmla="*/ 7152 h 10000"/>
                <a:gd name="connsiteX141" fmla="*/ 8326 w 10131"/>
                <a:gd name="connsiteY141" fmla="*/ 7283 h 10000"/>
                <a:gd name="connsiteX142" fmla="*/ 8295 w 10131"/>
                <a:gd name="connsiteY142" fmla="*/ 7412 h 10000"/>
                <a:gd name="connsiteX143" fmla="*/ 8231 w 10131"/>
                <a:gd name="connsiteY143" fmla="*/ 7541 h 10000"/>
                <a:gd name="connsiteX144" fmla="*/ 8201 w 10131"/>
                <a:gd name="connsiteY144" fmla="*/ 7627 h 10000"/>
                <a:gd name="connsiteX145" fmla="*/ 8105 w 10131"/>
                <a:gd name="connsiteY145" fmla="*/ 7713 h 10000"/>
                <a:gd name="connsiteX146" fmla="*/ 8295 w 10131"/>
                <a:gd name="connsiteY146" fmla="*/ 8447 h 10000"/>
                <a:gd name="connsiteX147" fmla="*/ 9245 w 10131"/>
                <a:gd name="connsiteY147" fmla="*/ 8748 h 10000"/>
                <a:gd name="connsiteX148" fmla="*/ 9245 w 10131"/>
                <a:gd name="connsiteY148" fmla="*/ 8748 h 10000"/>
                <a:gd name="connsiteX149" fmla="*/ 9307 w 10131"/>
                <a:gd name="connsiteY149" fmla="*/ 8835 h 10000"/>
                <a:gd name="connsiteX150" fmla="*/ 9340 w 10131"/>
                <a:gd name="connsiteY150" fmla="*/ 8878 h 10000"/>
                <a:gd name="connsiteX151" fmla="*/ 9340 w 10131"/>
                <a:gd name="connsiteY151" fmla="*/ 9006 h 10000"/>
                <a:gd name="connsiteX152" fmla="*/ 9370 w 10131"/>
                <a:gd name="connsiteY152" fmla="*/ 9138 h 10000"/>
                <a:gd name="connsiteX153" fmla="*/ 9370 w 10131"/>
                <a:gd name="connsiteY153" fmla="*/ 9697 h 10000"/>
                <a:gd name="connsiteX154" fmla="*/ 10131 w 10131"/>
                <a:gd name="connsiteY154" fmla="*/ 9138 h 10000"/>
                <a:gd name="connsiteX0" fmla="*/ 9370 w 9370"/>
                <a:gd name="connsiteY0" fmla="*/ 9697 h 10000"/>
                <a:gd name="connsiteX1" fmla="*/ 7409 w 9370"/>
                <a:gd name="connsiteY1" fmla="*/ 2408 h 10000"/>
                <a:gd name="connsiteX2" fmla="*/ 2346 w 9370"/>
                <a:gd name="connsiteY2" fmla="*/ 2926 h 10000"/>
                <a:gd name="connsiteX3" fmla="*/ 1206 w 9370"/>
                <a:gd name="connsiteY3" fmla="*/ 9439 h 10000"/>
                <a:gd name="connsiteX4" fmla="*/ 1206 w 9370"/>
                <a:gd name="connsiteY4" fmla="*/ 9138 h 10000"/>
                <a:gd name="connsiteX5" fmla="*/ 1270 w 9370"/>
                <a:gd name="connsiteY5" fmla="*/ 9006 h 10000"/>
                <a:gd name="connsiteX6" fmla="*/ 1270 w 9370"/>
                <a:gd name="connsiteY6" fmla="*/ 8878 h 10000"/>
                <a:gd name="connsiteX7" fmla="*/ 1301 w 9370"/>
                <a:gd name="connsiteY7" fmla="*/ 8835 h 10000"/>
                <a:gd name="connsiteX8" fmla="*/ 1365 w 9370"/>
                <a:gd name="connsiteY8" fmla="*/ 8748 h 10000"/>
                <a:gd name="connsiteX9" fmla="*/ 1365 w 9370"/>
                <a:gd name="connsiteY9" fmla="*/ 8748 h 10000"/>
                <a:gd name="connsiteX10" fmla="*/ 2314 w 9370"/>
                <a:gd name="connsiteY10" fmla="*/ 8447 h 10000"/>
                <a:gd name="connsiteX11" fmla="*/ 2504 w 9370"/>
                <a:gd name="connsiteY11" fmla="*/ 7713 h 10000"/>
                <a:gd name="connsiteX12" fmla="*/ 2409 w 9370"/>
                <a:gd name="connsiteY12" fmla="*/ 7627 h 10000"/>
                <a:gd name="connsiteX13" fmla="*/ 2346 w 9370"/>
                <a:gd name="connsiteY13" fmla="*/ 7541 h 10000"/>
                <a:gd name="connsiteX14" fmla="*/ 2314 w 9370"/>
                <a:gd name="connsiteY14" fmla="*/ 7412 h 10000"/>
                <a:gd name="connsiteX15" fmla="*/ 2250 w 9370"/>
                <a:gd name="connsiteY15" fmla="*/ 7283 h 10000"/>
                <a:gd name="connsiteX16" fmla="*/ 2219 w 9370"/>
                <a:gd name="connsiteY16" fmla="*/ 7197 h 10000"/>
                <a:gd name="connsiteX17" fmla="*/ 2219 w 9370"/>
                <a:gd name="connsiteY17" fmla="*/ 7152 h 10000"/>
                <a:gd name="connsiteX18" fmla="*/ 2219 w 9370"/>
                <a:gd name="connsiteY18" fmla="*/ 6980 h 10000"/>
                <a:gd name="connsiteX19" fmla="*/ 2188 w 9370"/>
                <a:gd name="connsiteY19" fmla="*/ 6594 h 10000"/>
                <a:gd name="connsiteX20" fmla="*/ 2124 w 9370"/>
                <a:gd name="connsiteY20" fmla="*/ 6032 h 10000"/>
                <a:gd name="connsiteX21" fmla="*/ 2091 w 9370"/>
                <a:gd name="connsiteY21" fmla="*/ 5471 h 10000"/>
                <a:gd name="connsiteX22" fmla="*/ 2188 w 9370"/>
                <a:gd name="connsiteY22" fmla="*/ 5082 h 10000"/>
                <a:gd name="connsiteX23" fmla="*/ 2409 w 9370"/>
                <a:gd name="connsiteY23" fmla="*/ 4909 h 10000"/>
                <a:gd name="connsiteX24" fmla="*/ 2630 w 9370"/>
                <a:gd name="connsiteY24" fmla="*/ 4781 h 10000"/>
                <a:gd name="connsiteX25" fmla="*/ 2820 w 9370"/>
                <a:gd name="connsiteY25" fmla="*/ 4738 h 10000"/>
                <a:gd name="connsiteX26" fmla="*/ 2914 w 9370"/>
                <a:gd name="connsiteY26" fmla="*/ 4738 h 10000"/>
                <a:gd name="connsiteX27" fmla="*/ 2914 w 9370"/>
                <a:gd name="connsiteY27" fmla="*/ 4738 h 10000"/>
                <a:gd name="connsiteX28" fmla="*/ 2979 w 9370"/>
                <a:gd name="connsiteY28" fmla="*/ 4738 h 10000"/>
                <a:gd name="connsiteX29" fmla="*/ 3168 w 9370"/>
                <a:gd name="connsiteY29" fmla="*/ 4781 h 10000"/>
                <a:gd name="connsiteX30" fmla="*/ 3390 w 9370"/>
                <a:gd name="connsiteY30" fmla="*/ 4909 h 10000"/>
                <a:gd name="connsiteX31" fmla="*/ 3578 w 9370"/>
                <a:gd name="connsiteY31" fmla="*/ 5082 h 10000"/>
                <a:gd name="connsiteX32" fmla="*/ 3674 w 9370"/>
                <a:gd name="connsiteY32" fmla="*/ 5471 h 10000"/>
                <a:gd name="connsiteX33" fmla="*/ 3674 w 9370"/>
                <a:gd name="connsiteY33" fmla="*/ 6032 h 10000"/>
                <a:gd name="connsiteX34" fmla="*/ 3643 w 9370"/>
                <a:gd name="connsiteY34" fmla="*/ 6594 h 10000"/>
                <a:gd name="connsiteX35" fmla="*/ 3578 w 9370"/>
                <a:gd name="connsiteY35" fmla="*/ 6980 h 10000"/>
                <a:gd name="connsiteX36" fmla="*/ 3547 w 9370"/>
                <a:gd name="connsiteY36" fmla="*/ 7152 h 10000"/>
                <a:gd name="connsiteX37" fmla="*/ 3547 w 9370"/>
                <a:gd name="connsiteY37" fmla="*/ 7197 h 10000"/>
                <a:gd name="connsiteX38" fmla="*/ 3547 w 9370"/>
                <a:gd name="connsiteY38" fmla="*/ 7283 h 10000"/>
                <a:gd name="connsiteX39" fmla="*/ 3485 w 9370"/>
                <a:gd name="connsiteY39" fmla="*/ 7412 h 10000"/>
                <a:gd name="connsiteX40" fmla="*/ 3452 w 9370"/>
                <a:gd name="connsiteY40" fmla="*/ 7541 h 10000"/>
                <a:gd name="connsiteX41" fmla="*/ 3358 w 9370"/>
                <a:gd name="connsiteY41" fmla="*/ 7627 h 10000"/>
                <a:gd name="connsiteX42" fmla="*/ 3327 w 9370"/>
                <a:gd name="connsiteY42" fmla="*/ 7713 h 10000"/>
                <a:gd name="connsiteX43" fmla="*/ 3485 w 9370"/>
                <a:gd name="connsiteY43" fmla="*/ 8447 h 10000"/>
                <a:gd name="connsiteX44" fmla="*/ 3991 w 9370"/>
                <a:gd name="connsiteY44" fmla="*/ 8620 h 10000"/>
                <a:gd name="connsiteX45" fmla="*/ 3264 w 9370"/>
                <a:gd name="connsiteY45" fmla="*/ 8878 h 10000"/>
                <a:gd name="connsiteX46" fmla="*/ 3232 w 9370"/>
                <a:gd name="connsiteY46" fmla="*/ 8878 h 10000"/>
                <a:gd name="connsiteX47" fmla="*/ 3168 w 9370"/>
                <a:gd name="connsiteY47" fmla="*/ 8965 h 10000"/>
                <a:gd name="connsiteX48" fmla="*/ 3136 w 9370"/>
                <a:gd name="connsiteY48" fmla="*/ 9095 h 10000"/>
                <a:gd name="connsiteX49" fmla="*/ 3074 w 9370"/>
                <a:gd name="connsiteY49" fmla="*/ 9181 h 10000"/>
                <a:gd name="connsiteX50" fmla="*/ 3074 w 9370"/>
                <a:gd name="connsiteY50" fmla="*/ 9396 h 10000"/>
                <a:gd name="connsiteX51" fmla="*/ 3074 w 9370"/>
                <a:gd name="connsiteY51" fmla="*/ 10000 h 10000"/>
                <a:gd name="connsiteX52" fmla="*/ 3327 w 9370"/>
                <a:gd name="connsiteY52" fmla="*/ 10000 h 10000"/>
                <a:gd name="connsiteX53" fmla="*/ 3327 w 9370"/>
                <a:gd name="connsiteY53" fmla="*/ 9570 h 10000"/>
                <a:gd name="connsiteX54" fmla="*/ 3327 w 9370"/>
                <a:gd name="connsiteY54" fmla="*/ 9396 h 10000"/>
                <a:gd name="connsiteX55" fmla="*/ 3358 w 9370"/>
                <a:gd name="connsiteY55" fmla="*/ 9268 h 10000"/>
                <a:gd name="connsiteX56" fmla="*/ 3390 w 9370"/>
                <a:gd name="connsiteY56" fmla="*/ 9181 h 10000"/>
                <a:gd name="connsiteX57" fmla="*/ 3452 w 9370"/>
                <a:gd name="connsiteY57" fmla="*/ 9138 h 10000"/>
                <a:gd name="connsiteX58" fmla="*/ 3452 w 9370"/>
                <a:gd name="connsiteY58" fmla="*/ 9095 h 10000"/>
                <a:gd name="connsiteX59" fmla="*/ 4591 w 9370"/>
                <a:gd name="connsiteY59" fmla="*/ 8706 h 10000"/>
                <a:gd name="connsiteX60" fmla="*/ 4814 w 9370"/>
                <a:gd name="connsiteY60" fmla="*/ 7843 h 10000"/>
                <a:gd name="connsiteX61" fmla="*/ 4719 w 9370"/>
                <a:gd name="connsiteY61" fmla="*/ 7713 h 10000"/>
                <a:gd name="connsiteX62" fmla="*/ 4624 w 9370"/>
                <a:gd name="connsiteY62" fmla="*/ 7584 h 10000"/>
                <a:gd name="connsiteX63" fmla="*/ 4591 w 9370"/>
                <a:gd name="connsiteY63" fmla="*/ 7455 h 10000"/>
                <a:gd name="connsiteX64" fmla="*/ 4561 w 9370"/>
                <a:gd name="connsiteY64" fmla="*/ 7283 h 10000"/>
                <a:gd name="connsiteX65" fmla="*/ 4497 w 9370"/>
                <a:gd name="connsiteY65" fmla="*/ 7197 h 10000"/>
                <a:gd name="connsiteX66" fmla="*/ 4497 w 9370"/>
                <a:gd name="connsiteY66" fmla="*/ 7152 h 10000"/>
                <a:gd name="connsiteX67" fmla="*/ 4497 w 9370"/>
                <a:gd name="connsiteY67" fmla="*/ 7023 h 10000"/>
                <a:gd name="connsiteX68" fmla="*/ 4466 w 9370"/>
                <a:gd name="connsiteY68" fmla="*/ 6722 h 10000"/>
                <a:gd name="connsiteX69" fmla="*/ 4402 w 9370"/>
                <a:gd name="connsiteY69" fmla="*/ 6204 h 10000"/>
                <a:gd name="connsiteX70" fmla="*/ 4371 w 9370"/>
                <a:gd name="connsiteY70" fmla="*/ 5644 h 10000"/>
                <a:gd name="connsiteX71" fmla="*/ 4371 w 9370"/>
                <a:gd name="connsiteY71" fmla="*/ 5169 h 10000"/>
                <a:gd name="connsiteX72" fmla="*/ 4402 w 9370"/>
                <a:gd name="connsiteY72" fmla="*/ 4781 h 10000"/>
                <a:gd name="connsiteX73" fmla="*/ 4591 w 9370"/>
                <a:gd name="connsiteY73" fmla="*/ 4478 h 10000"/>
                <a:gd name="connsiteX74" fmla="*/ 4814 w 9370"/>
                <a:gd name="connsiteY74" fmla="*/ 4349 h 10000"/>
                <a:gd name="connsiteX75" fmla="*/ 5035 w 9370"/>
                <a:gd name="connsiteY75" fmla="*/ 4220 h 10000"/>
                <a:gd name="connsiteX76" fmla="*/ 5225 w 9370"/>
                <a:gd name="connsiteY76" fmla="*/ 4220 h 10000"/>
                <a:gd name="connsiteX77" fmla="*/ 5321 w 9370"/>
                <a:gd name="connsiteY77" fmla="*/ 4220 h 10000"/>
                <a:gd name="connsiteX78" fmla="*/ 5321 w 9370"/>
                <a:gd name="connsiteY78" fmla="*/ 4220 h 10000"/>
                <a:gd name="connsiteX79" fmla="*/ 5384 w 9370"/>
                <a:gd name="connsiteY79" fmla="*/ 4220 h 10000"/>
                <a:gd name="connsiteX80" fmla="*/ 5542 w 9370"/>
                <a:gd name="connsiteY80" fmla="*/ 4220 h 10000"/>
                <a:gd name="connsiteX81" fmla="*/ 5763 w 9370"/>
                <a:gd name="connsiteY81" fmla="*/ 4349 h 10000"/>
                <a:gd name="connsiteX82" fmla="*/ 6015 w 9370"/>
                <a:gd name="connsiteY82" fmla="*/ 4478 h 10000"/>
                <a:gd name="connsiteX83" fmla="*/ 6174 w 9370"/>
                <a:gd name="connsiteY83" fmla="*/ 4781 h 10000"/>
                <a:gd name="connsiteX84" fmla="*/ 6269 w 9370"/>
                <a:gd name="connsiteY84" fmla="*/ 5169 h 10000"/>
                <a:gd name="connsiteX85" fmla="*/ 6237 w 9370"/>
                <a:gd name="connsiteY85" fmla="*/ 5644 h 10000"/>
                <a:gd name="connsiteX86" fmla="*/ 6237 w 9370"/>
                <a:gd name="connsiteY86" fmla="*/ 6204 h 10000"/>
                <a:gd name="connsiteX87" fmla="*/ 6143 w 9370"/>
                <a:gd name="connsiteY87" fmla="*/ 6722 h 10000"/>
                <a:gd name="connsiteX88" fmla="*/ 6143 w 9370"/>
                <a:gd name="connsiteY88" fmla="*/ 7023 h 10000"/>
                <a:gd name="connsiteX89" fmla="*/ 6112 w 9370"/>
                <a:gd name="connsiteY89" fmla="*/ 7152 h 10000"/>
                <a:gd name="connsiteX90" fmla="*/ 6112 w 9370"/>
                <a:gd name="connsiteY90" fmla="*/ 7197 h 10000"/>
                <a:gd name="connsiteX91" fmla="*/ 6112 w 9370"/>
                <a:gd name="connsiteY91" fmla="*/ 7283 h 10000"/>
                <a:gd name="connsiteX92" fmla="*/ 6047 w 9370"/>
                <a:gd name="connsiteY92" fmla="*/ 7455 h 10000"/>
                <a:gd name="connsiteX93" fmla="*/ 5953 w 9370"/>
                <a:gd name="connsiteY93" fmla="*/ 7584 h 10000"/>
                <a:gd name="connsiteX94" fmla="*/ 5921 w 9370"/>
                <a:gd name="connsiteY94" fmla="*/ 7713 h 10000"/>
                <a:gd name="connsiteX95" fmla="*/ 5763 w 9370"/>
                <a:gd name="connsiteY95" fmla="*/ 7843 h 10000"/>
                <a:gd name="connsiteX96" fmla="*/ 6015 w 9370"/>
                <a:gd name="connsiteY96" fmla="*/ 8706 h 10000"/>
                <a:gd name="connsiteX97" fmla="*/ 7156 w 9370"/>
                <a:gd name="connsiteY97" fmla="*/ 9095 h 10000"/>
                <a:gd name="connsiteX98" fmla="*/ 7156 w 9370"/>
                <a:gd name="connsiteY98" fmla="*/ 9138 h 10000"/>
                <a:gd name="connsiteX99" fmla="*/ 7187 w 9370"/>
                <a:gd name="connsiteY99" fmla="*/ 9181 h 10000"/>
                <a:gd name="connsiteX100" fmla="*/ 7251 w 9370"/>
                <a:gd name="connsiteY100" fmla="*/ 9268 h 10000"/>
                <a:gd name="connsiteX101" fmla="*/ 7282 w 9370"/>
                <a:gd name="connsiteY101" fmla="*/ 9396 h 10000"/>
                <a:gd name="connsiteX102" fmla="*/ 7345 w 9370"/>
                <a:gd name="connsiteY102" fmla="*/ 9570 h 10000"/>
                <a:gd name="connsiteX103" fmla="*/ 7345 w 9370"/>
                <a:gd name="connsiteY103" fmla="*/ 9742 h 10000"/>
                <a:gd name="connsiteX104" fmla="*/ 7345 w 9370"/>
                <a:gd name="connsiteY104" fmla="*/ 9956 h 10000"/>
                <a:gd name="connsiteX105" fmla="*/ 7504 w 9370"/>
                <a:gd name="connsiteY105" fmla="*/ 9956 h 10000"/>
                <a:gd name="connsiteX106" fmla="*/ 7504 w 9370"/>
                <a:gd name="connsiteY106" fmla="*/ 9396 h 10000"/>
                <a:gd name="connsiteX107" fmla="*/ 7504 w 9370"/>
                <a:gd name="connsiteY107" fmla="*/ 9181 h 10000"/>
                <a:gd name="connsiteX108" fmla="*/ 7471 w 9370"/>
                <a:gd name="connsiteY108" fmla="*/ 9095 h 10000"/>
                <a:gd name="connsiteX109" fmla="*/ 7409 w 9370"/>
                <a:gd name="connsiteY109" fmla="*/ 8965 h 10000"/>
                <a:gd name="connsiteX110" fmla="*/ 7377 w 9370"/>
                <a:gd name="connsiteY110" fmla="*/ 8878 h 10000"/>
                <a:gd name="connsiteX111" fmla="*/ 7345 w 9370"/>
                <a:gd name="connsiteY111" fmla="*/ 8878 h 10000"/>
                <a:gd name="connsiteX112" fmla="*/ 6587 w 9370"/>
                <a:gd name="connsiteY112" fmla="*/ 8620 h 10000"/>
                <a:gd name="connsiteX113" fmla="*/ 7091 w 9370"/>
                <a:gd name="connsiteY113" fmla="*/ 8447 h 10000"/>
                <a:gd name="connsiteX114" fmla="*/ 7345 w 9370"/>
                <a:gd name="connsiteY114" fmla="*/ 7713 h 10000"/>
                <a:gd name="connsiteX115" fmla="*/ 7251 w 9370"/>
                <a:gd name="connsiteY115" fmla="*/ 7627 h 10000"/>
                <a:gd name="connsiteX116" fmla="*/ 7156 w 9370"/>
                <a:gd name="connsiteY116" fmla="*/ 7541 h 10000"/>
                <a:gd name="connsiteX117" fmla="*/ 7091 w 9370"/>
                <a:gd name="connsiteY117" fmla="*/ 7412 h 10000"/>
                <a:gd name="connsiteX118" fmla="*/ 7061 w 9370"/>
                <a:gd name="connsiteY118" fmla="*/ 7283 h 10000"/>
                <a:gd name="connsiteX119" fmla="*/ 7061 w 9370"/>
                <a:gd name="connsiteY119" fmla="*/ 7152 h 10000"/>
                <a:gd name="connsiteX120" fmla="*/ 7061 w 9370"/>
                <a:gd name="connsiteY120" fmla="*/ 7152 h 10000"/>
                <a:gd name="connsiteX121" fmla="*/ 6997 w 9370"/>
                <a:gd name="connsiteY121" fmla="*/ 6980 h 10000"/>
                <a:gd name="connsiteX122" fmla="*/ 6966 w 9370"/>
                <a:gd name="connsiteY122" fmla="*/ 6594 h 10000"/>
                <a:gd name="connsiteX123" fmla="*/ 6934 w 9370"/>
                <a:gd name="connsiteY123" fmla="*/ 6032 h 10000"/>
                <a:gd name="connsiteX124" fmla="*/ 6934 w 9370"/>
                <a:gd name="connsiteY124" fmla="*/ 5471 h 10000"/>
                <a:gd name="connsiteX125" fmla="*/ 6997 w 9370"/>
                <a:gd name="connsiteY125" fmla="*/ 5082 h 10000"/>
                <a:gd name="connsiteX126" fmla="*/ 7187 w 9370"/>
                <a:gd name="connsiteY126" fmla="*/ 4909 h 10000"/>
                <a:gd name="connsiteX127" fmla="*/ 7409 w 9370"/>
                <a:gd name="connsiteY127" fmla="*/ 4781 h 10000"/>
                <a:gd name="connsiteX128" fmla="*/ 7599 w 9370"/>
                <a:gd name="connsiteY128" fmla="*/ 4738 h 10000"/>
                <a:gd name="connsiteX129" fmla="*/ 7693 w 9370"/>
                <a:gd name="connsiteY129" fmla="*/ 4738 h 10000"/>
                <a:gd name="connsiteX130" fmla="*/ 7693 w 9370"/>
                <a:gd name="connsiteY130" fmla="*/ 4738 h 10000"/>
                <a:gd name="connsiteX131" fmla="*/ 7789 w 9370"/>
                <a:gd name="connsiteY131" fmla="*/ 4738 h 10000"/>
                <a:gd name="connsiteX132" fmla="*/ 7978 w 9370"/>
                <a:gd name="connsiteY132" fmla="*/ 4781 h 10000"/>
                <a:gd name="connsiteX133" fmla="*/ 8231 w 9370"/>
                <a:gd name="connsiteY133" fmla="*/ 4909 h 10000"/>
                <a:gd name="connsiteX134" fmla="*/ 8422 w 9370"/>
                <a:gd name="connsiteY134" fmla="*/ 5082 h 10000"/>
                <a:gd name="connsiteX135" fmla="*/ 8515 w 9370"/>
                <a:gd name="connsiteY135" fmla="*/ 5471 h 10000"/>
                <a:gd name="connsiteX136" fmla="*/ 8485 w 9370"/>
                <a:gd name="connsiteY136" fmla="*/ 6032 h 10000"/>
                <a:gd name="connsiteX137" fmla="*/ 8422 w 9370"/>
                <a:gd name="connsiteY137" fmla="*/ 6594 h 10000"/>
                <a:gd name="connsiteX138" fmla="*/ 8389 w 9370"/>
                <a:gd name="connsiteY138" fmla="*/ 6980 h 10000"/>
                <a:gd name="connsiteX139" fmla="*/ 8389 w 9370"/>
                <a:gd name="connsiteY139" fmla="*/ 7152 h 10000"/>
                <a:gd name="connsiteX140" fmla="*/ 8389 w 9370"/>
                <a:gd name="connsiteY140" fmla="*/ 7152 h 10000"/>
                <a:gd name="connsiteX141" fmla="*/ 8326 w 9370"/>
                <a:gd name="connsiteY141" fmla="*/ 7283 h 10000"/>
                <a:gd name="connsiteX142" fmla="*/ 8295 w 9370"/>
                <a:gd name="connsiteY142" fmla="*/ 7412 h 10000"/>
                <a:gd name="connsiteX143" fmla="*/ 8231 w 9370"/>
                <a:gd name="connsiteY143" fmla="*/ 7541 h 10000"/>
                <a:gd name="connsiteX144" fmla="*/ 8201 w 9370"/>
                <a:gd name="connsiteY144" fmla="*/ 7627 h 10000"/>
                <a:gd name="connsiteX145" fmla="*/ 8105 w 9370"/>
                <a:gd name="connsiteY145" fmla="*/ 7713 h 10000"/>
                <a:gd name="connsiteX146" fmla="*/ 8295 w 9370"/>
                <a:gd name="connsiteY146" fmla="*/ 8447 h 10000"/>
                <a:gd name="connsiteX147" fmla="*/ 9245 w 9370"/>
                <a:gd name="connsiteY147" fmla="*/ 8748 h 10000"/>
                <a:gd name="connsiteX148" fmla="*/ 9245 w 9370"/>
                <a:gd name="connsiteY148" fmla="*/ 8748 h 10000"/>
                <a:gd name="connsiteX149" fmla="*/ 9307 w 9370"/>
                <a:gd name="connsiteY149" fmla="*/ 8835 h 10000"/>
                <a:gd name="connsiteX150" fmla="*/ 9340 w 9370"/>
                <a:gd name="connsiteY150" fmla="*/ 8878 h 10000"/>
                <a:gd name="connsiteX151" fmla="*/ 9340 w 9370"/>
                <a:gd name="connsiteY151" fmla="*/ 9006 h 10000"/>
                <a:gd name="connsiteX152" fmla="*/ 9370 w 9370"/>
                <a:gd name="connsiteY152" fmla="*/ 9138 h 10000"/>
                <a:gd name="connsiteX153" fmla="*/ 9370 w 9370"/>
                <a:gd name="connsiteY153" fmla="*/ 9697 h 10000"/>
                <a:gd name="connsiteX0" fmla="*/ 10000 w 11493"/>
                <a:gd name="connsiteY0" fmla="*/ 9697 h 10000"/>
                <a:gd name="connsiteX1" fmla="*/ 7907 w 11493"/>
                <a:gd name="connsiteY1" fmla="*/ 2408 h 10000"/>
                <a:gd name="connsiteX2" fmla="*/ 2504 w 11493"/>
                <a:gd name="connsiteY2" fmla="*/ 2926 h 10000"/>
                <a:gd name="connsiteX3" fmla="*/ 1287 w 11493"/>
                <a:gd name="connsiteY3" fmla="*/ 9439 h 10000"/>
                <a:gd name="connsiteX4" fmla="*/ 1287 w 11493"/>
                <a:gd name="connsiteY4" fmla="*/ 9138 h 10000"/>
                <a:gd name="connsiteX5" fmla="*/ 1355 w 11493"/>
                <a:gd name="connsiteY5" fmla="*/ 9006 h 10000"/>
                <a:gd name="connsiteX6" fmla="*/ 1355 w 11493"/>
                <a:gd name="connsiteY6" fmla="*/ 8878 h 10000"/>
                <a:gd name="connsiteX7" fmla="*/ 1388 w 11493"/>
                <a:gd name="connsiteY7" fmla="*/ 8835 h 10000"/>
                <a:gd name="connsiteX8" fmla="*/ 1457 w 11493"/>
                <a:gd name="connsiteY8" fmla="*/ 8748 h 10000"/>
                <a:gd name="connsiteX9" fmla="*/ 1457 w 11493"/>
                <a:gd name="connsiteY9" fmla="*/ 8748 h 10000"/>
                <a:gd name="connsiteX10" fmla="*/ 2470 w 11493"/>
                <a:gd name="connsiteY10" fmla="*/ 8447 h 10000"/>
                <a:gd name="connsiteX11" fmla="*/ 2672 w 11493"/>
                <a:gd name="connsiteY11" fmla="*/ 7713 h 10000"/>
                <a:gd name="connsiteX12" fmla="*/ 2571 w 11493"/>
                <a:gd name="connsiteY12" fmla="*/ 7627 h 10000"/>
                <a:gd name="connsiteX13" fmla="*/ 2504 w 11493"/>
                <a:gd name="connsiteY13" fmla="*/ 7541 h 10000"/>
                <a:gd name="connsiteX14" fmla="*/ 2470 w 11493"/>
                <a:gd name="connsiteY14" fmla="*/ 7412 h 10000"/>
                <a:gd name="connsiteX15" fmla="*/ 2401 w 11493"/>
                <a:gd name="connsiteY15" fmla="*/ 7283 h 10000"/>
                <a:gd name="connsiteX16" fmla="*/ 2368 w 11493"/>
                <a:gd name="connsiteY16" fmla="*/ 7197 h 10000"/>
                <a:gd name="connsiteX17" fmla="*/ 2368 w 11493"/>
                <a:gd name="connsiteY17" fmla="*/ 7152 h 10000"/>
                <a:gd name="connsiteX18" fmla="*/ 2368 w 11493"/>
                <a:gd name="connsiteY18" fmla="*/ 6980 h 10000"/>
                <a:gd name="connsiteX19" fmla="*/ 2335 w 11493"/>
                <a:gd name="connsiteY19" fmla="*/ 6594 h 10000"/>
                <a:gd name="connsiteX20" fmla="*/ 2267 w 11493"/>
                <a:gd name="connsiteY20" fmla="*/ 6032 h 10000"/>
                <a:gd name="connsiteX21" fmla="*/ 2232 w 11493"/>
                <a:gd name="connsiteY21" fmla="*/ 5471 h 10000"/>
                <a:gd name="connsiteX22" fmla="*/ 2335 w 11493"/>
                <a:gd name="connsiteY22" fmla="*/ 5082 h 10000"/>
                <a:gd name="connsiteX23" fmla="*/ 2571 w 11493"/>
                <a:gd name="connsiteY23" fmla="*/ 4909 h 10000"/>
                <a:gd name="connsiteX24" fmla="*/ 2807 w 11493"/>
                <a:gd name="connsiteY24" fmla="*/ 4781 h 10000"/>
                <a:gd name="connsiteX25" fmla="*/ 3010 w 11493"/>
                <a:gd name="connsiteY25" fmla="*/ 4738 h 10000"/>
                <a:gd name="connsiteX26" fmla="*/ 3110 w 11493"/>
                <a:gd name="connsiteY26" fmla="*/ 4738 h 10000"/>
                <a:gd name="connsiteX27" fmla="*/ 3110 w 11493"/>
                <a:gd name="connsiteY27" fmla="*/ 4738 h 10000"/>
                <a:gd name="connsiteX28" fmla="*/ 3179 w 11493"/>
                <a:gd name="connsiteY28" fmla="*/ 4738 h 10000"/>
                <a:gd name="connsiteX29" fmla="*/ 3381 w 11493"/>
                <a:gd name="connsiteY29" fmla="*/ 4781 h 10000"/>
                <a:gd name="connsiteX30" fmla="*/ 3618 w 11493"/>
                <a:gd name="connsiteY30" fmla="*/ 4909 h 10000"/>
                <a:gd name="connsiteX31" fmla="*/ 3819 w 11493"/>
                <a:gd name="connsiteY31" fmla="*/ 5082 h 10000"/>
                <a:gd name="connsiteX32" fmla="*/ 3921 w 11493"/>
                <a:gd name="connsiteY32" fmla="*/ 5471 h 10000"/>
                <a:gd name="connsiteX33" fmla="*/ 3921 w 11493"/>
                <a:gd name="connsiteY33" fmla="*/ 6032 h 10000"/>
                <a:gd name="connsiteX34" fmla="*/ 3888 w 11493"/>
                <a:gd name="connsiteY34" fmla="*/ 6594 h 10000"/>
                <a:gd name="connsiteX35" fmla="*/ 3819 w 11493"/>
                <a:gd name="connsiteY35" fmla="*/ 6980 h 10000"/>
                <a:gd name="connsiteX36" fmla="*/ 3785 w 11493"/>
                <a:gd name="connsiteY36" fmla="*/ 7152 h 10000"/>
                <a:gd name="connsiteX37" fmla="*/ 3785 w 11493"/>
                <a:gd name="connsiteY37" fmla="*/ 7197 h 10000"/>
                <a:gd name="connsiteX38" fmla="*/ 3785 w 11493"/>
                <a:gd name="connsiteY38" fmla="*/ 7283 h 10000"/>
                <a:gd name="connsiteX39" fmla="*/ 3719 w 11493"/>
                <a:gd name="connsiteY39" fmla="*/ 7412 h 10000"/>
                <a:gd name="connsiteX40" fmla="*/ 3684 w 11493"/>
                <a:gd name="connsiteY40" fmla="*/ 7541 h 10000"/>
                <a:gd name="connsiteX41" fmla="*/ 3584 w 11493"/>
                <a:gd name="connsiteY41" fmla="*/ 7627 h 10000"/>
                <a:gd name="connsiteX42" fmla="*/ 3551 w 11493"/>
                <a:gd name="connsiteY42" fmla="*/ 7713 h 10000"/>
                <a:gd name="connsiteX43" fmla="*/ 3719 w 11493"/>
                <a:gd name="connsiteY43" fmla="*/ 8447 h 10000"/>
                <a:gd name="connsiteX44" fmla="*/ 4259 w 11493"/>
                <a:gd name="connsiteY44" fmla="*/ 8620 h 10000"/>
                <a:gd name="connsiteX45" fmla="*/ 3483 w 11493"/>
                <a:gd name="connsiteY45" fmla="*/ 8878 h 10000"/>
                <a:gd name="connsiteX46" fmla="*/ 3449 w 11493"/>
                <a:gd name="connsiteY46" fmla="*/ 8878 h 10000"/>
                <a:gd name="connsiteX47" fmla="*/ 3381 w 11493"/>
                <a:gd name="connsiteY47" fmla="*/ 8965 h 10000"/>
                <a:gd name="connsiteX48" fmla="*/ 3347 w 11493"/>
                <a:gd name="connsiteY48" fmla="*/ 9095 h 10000"/>
                <a:gd name="connsiteX49" fmla="*/ 3281 w 11493"/>
                <a:gd name="connsiteY49" fmla="*/ 9181 h 10000"/>
                <a:gd name="connsiteX50" fmla="*/ 3281 w 11493"/>
                <a:gd name="connsiteY50" fmla="*/ 9396 h 10000"/>
                <a:gd name="connsiteX51" fmla="*/ 3281 w 11493"/>
                <a:gd name="connsiteY51" fmla="*/ 10000 h 10000"/>
                <a:gd name="connsiteX52" fmla="*/ 3551 w 11493"/>
                <a:gd name="connsiteY52" fmla="*/ 10000 h 10000"/>
                <a:gd name="connsiteX53" fmla="*/ 3551 w 11493"/>
                <a:gd name="connsiteY53" fmla="*/ 9570 h 10000"/>
                <a:gd name="connsiteX54" fmla="*/ 3551 w 11493"/>
                <a:gd name="connsiteY54" fmla="*/ 9396 h 10000"/>
                <a:gd name="connsiteX55" fmla="*/ 3584 w 11493"/>
                <a:gd name="connsiteY55" fmla="*/ 9268 h 10000"/>
                <a:gd name="connsiteX56" fmla="*/ 3618 w 11493"/>
                <a:gd name="connsiteY56" fmla="*/ 9181 h 10000"/>
                <a:gd name="connsiteX57" fmla="*/ 3684 w 11493"/>
                <a:gd name="connsiteY57" fmla="*/ 9138 h 10000"/>
                <a:gd name="connsiteX58" fmla="*/ 3684 w 11493"/>
                <a:gd name="connsiteY58" fmla="*/ 9095 h 10000"/>
                <a:gd name="connsiteX59" fmla="*/ 4900 w 11493"/>
                <a:gd name="connsiteY59" fmla="*/ 8706 h 10000"/>
                <a:gd name="connsiteX60" fmla="*/ 5138 w 11493"/>
                <a:gd name="connsiteY60" fmla="*/ 7843 h 10000"/>
                <a:gd name="connsiteX61" fmla="*/ 5036 w 11493"/>
                <a:gd name="connsiteY61" fmla="*/ 7713 h 10000"/>
                <a:gd name="connsiteX62" fmla="*/ 4935 w 11493"/>
                <a:gd name="connsiteY62" fmla="*/ 7584 h 10000"/>
                <a:gd name="connsiteX63" fmla="*/ 4900 w 11493"/>
                <a:gd name="connsiteY63" fmla="*/ 7455 h 10000"/>
                <a:gd name="connsiteX64" fmla="*/ 4868 w 11493"/>
                <a:gd name="connsiteY64" fmla="*/ 7283 h 10000"/>
                <a:gd name="connsiteX65" fmla="*/ 4799 w 11493"/>
                <a:gd name="connsiteY65" fmla="*/ 7197 h 10000"/>
                <a:gd name="connsiteX66" fmla="*/ 4799 w 11493"/>
                <a:gd name="connsiteY66" fmla="*/ 7152 h 10000"/>
                <a:gd name="connsiteX67" fmla="*/ 4799 w 11493"/>
                <a:gd name="connsiteY67" fmla="*/ 7023 h 10000"/>
                <a:gd name="connsiteX68" fmla="*/ 4766 w 11493"/>
                <a:gd name="connsiteY68" fmla="*/ 6722 h 10000"/>
                <a:gd name="connsiteX69" fmla="*/ 4698 w 11493"/>
                <a:gd name="connsiteY69" fmla="*/ 6204 h 10000"/>
                <a:gd name="connsiteX70" fmla="*/ 4665 w 11493"/>
                <a:gd name="connsiteY70" fmla="*/ 5644 h 10000"/>
                <a:gd name="connsiteX71" fmla="*/ 4665 w 11493"/>
                <a:gd name="connsiteY71" fmla="*/ 5169 h 10000"/>
                <a:gd name="connsiteX72" fmla="*/ 4698 w 11493"/>
                <a:gd name="connsiteY72" fmla="*/ 4781 h 10000"/>
                <a:gd name="connsiteX73" fmla="*/ 4900 w 11493"/>
                <a:gd name="connsiteY73" fmla="*/ 4478 h 10000"/>
                <a:gd name="connsiteX74" fmla="*/ 5138 w 11493"/>
                <a:gd name="connsiteY74" fmla="*/ 4349 h 10000"/>
                <a:gd name="connsiteX75" fmla="*/ 5374 w 11493"/>
                <a:gd name="connsiteY75" fmla="*/ 4220 h 10000"/>
                <a:gd name="connsiteX76" fmla="*/ 5576 w 11493"/>
                <a:gd name="connsiteY76" fmla="*/ 4220 h 10000"/>
                <a:gd name="connsiteX77" fmla="*/ 5679 w 11493"/>
                <a:gd name="connsiteY77" fmla="*/ 4220 h 10000"/>
                <a:gd name="connsiteX78" fmla="*/ 5679 w 11493"/>
                <a:gd name="connsiteY78" fmla="*/ 4220 h 10000"/>
                <a:gd name="connsiteX79" fmla="*/ 5746 w 11493"/>
                <a:gd name="connsiteY79" fmla="*/ 4220 h 10000"/>
                <a:gd name="connsiteX80" fmla="*/ 5915 w 11493"/>
                <a:gd name="connsiteY80" fmla="*/ 4220 h 10000"/>
                <a:gd name="connsiteX81" fmla="*/ 6150 w 11493"/>
                <a:gd name="connsiteY81" fmla="*/ 4349 h 10000"/>
                <a:gd name="connsiteX82" fmla="*/ 6419 w 11493"/>
                <a:gd name="connsiteY82" fmla="*/ 4478 h 10000"/>
                <a:gd name="connsiteX83" fmla="*/ 6589 w 11493"/>
                <a:gd name="connsiteY83" fmla="*/ 4781 h 10000"/>
                <a:gd name="connsiteX84" fmla="*/ 6691 w 11493"/>
                <a:gd name="connsiteY84" fmla="*/ 5169 h 10000"/>
                <a:gd name="connsiteX85" fmla="*/ 6656 w 11493"/>
                <a:gd name="connsiteY85" fmla="*/ 5644 h 10000"/>
                <a:gd name="connsiteX86" fmla="*/ 6656 w 11493"/>
                <a:gd name="connsiteY86" fmla="*/ 6204 h 10000"/>
                <a:gd name="connsiteX87" fmla="*/ 6556 w 11493"/>
                <a:gd name="connsiteY87" fmla="*/ 6722 h 10000"/>
                <a:gd name="connsiteX88" fmla="*/ 6556 w 11493"/>
                <a:gd name="connsiteY88" fmla="*/ 7023 h 10000"/>
                <a:gd name="connsiteX89" fmla="*/ 6523 w 11493"/>
                <a:gd name="connsiteY89" fmla="*/ 7152 h 10000"/>
                <a:gd name="connsiteX90" fmla="*/ 6523 w 11493"/>
                <a:gd name="connsiteY90" fmla="*/ 7197 h 10000"/>
                <a:gd name="connsiteX91" fmla="*/ 6523 w 11493"/>
                <a:gd name="connsiteY91" fmla="*/ 7283 h 10000"/>
                <a:gd name="connsiteX92" fmla="*/ 6454 w 11493"/>
                <a:gd name="connsiteY92" fmla="*/ 7455 h 10000"/>
                <a:gd name="connsiteX93" fmla="*/ 6353 w 11493"/>
                <a:gd name="connsiteY93" fmla="*/ 7584 h 10000"/>
                <a:gd name="connsiteX94" fmla="*/ 6319 w 11493"/>
                <a:gd name="connsiteY94" fmla="*/ 7713 h 10000"/>
                <a:gd name="connsiteX95" fmla="*/ 6150 w 11493"/>
                <a:gd name="connsiteY95" fmla="*/ 7843 h 10000"/>
                <a:gd name="connsiteX96" fmla="*/ 6419 w 11493"/>
                <a:gd name="connsiteY96" fmla="*/ 8706 h 10000"/>
                <a:gd name="connsiteX97" fmla="*/ 7637 w 11493"/>
                <a:gd name="connsiteY97" fmla="*/ 9095 h 10000"/>
                <a:gd name="connsiteX98" fmla="*/ 7637 w 11493"/>
                <a:gd name="connsiteY98" fmla="*/ 9138 h 10000"/>
                <a:gd name="connsiteX99" fmla="*/ 7670 w 11493"/>
                <a:gd name="connsiteY99" fmla="*/ 9181 h 10000"/>
                <a:gd name="connsiteX100" fmla="*/ 7739 w 11493"/>
                <a:gd name="connsiteY100" fmla="*/ 9268 h 10000"/>
                <a:gd name="connsiteX101" fmla="*/ 7772 w 11493"/>
                <a:gd name="connsiteY101" fmla="*/ 9396 h 10000"/>
                <a:gd name="connsiteX102" fmla="*/ 7839 w 11493"/>
                <a:gd name="connsiteY102" fmla="*/ 9570 h 10000"/>
                <a:gd name="connsiteX103" fmla="*/ 7839 w 11493"/>
                <a:gd name="connsiteY103" fmla="*/ 9742 h 10000"/>
                <a:gd name="connsiteX104" fmla="*/ 7839 w 11493"/>
                <a:gd name="connsiteY104" fmla="*/ 9956 h 10000"/>
                <a:gd name="connsiteX105" fmla="*/ 8009 w 11493"/>
                <a:gd name="connsiteY105" fmla="*/ 9956 h 10000"/>
                <a:gd name="connsiteX106" fmla="*/ 8009 w 11493"/>
                <a:gd name="connsiteY106" fmla="*/ 9396 h 10000"/>
                <a:gd name="connsiteX107" fmla="*/ 8009 w 11493"/>
                <a:gd name="connsiteY107" fmla="*/ 9181 h 10000"/>
                <a:gd name="connsiteX108" fmla="*/ 7973 w 11493"/>
                <a:gd name="connsiteY108" fmla="*/ 9095 h 10000"/>
                <a:gd name="connsiteX109" fmla="*/ 7907 w 11493"/>
                <a:gd name="connsiteY109" fmla="*/ 8965 h 10000"/>
                <a:gd name="connsiteX110" fmla="*/ 7873 w 11493"/>
                <a:gd name="connsiteY110" fmla="*/ 8878 h 10000"/>
                <a:gd name="connsiteX111" fmla="*/ 7839 w 11493"/>
                <a:gd name="connsiteY111" fmla="*/ 8878 h 10000"/>
                <a:gd name="connsiteX112" fmla="*/ 7030 w 11493"/>
                <a:gd name="connsiteY112" fmla="*/ 8620 h 10000"/>
                <a:gd name="connsiteX113" fmla="*/ 7568 w 11493"/>
                <a:gd name="connsiteY113" fmla="*/ 8447 h 10000"/>
                <a:gd name="connsiteX114" fmla="*/ 7839 w 11493"/>
                <a:gd name="connsiteY114" fmla="*/ 7713 h 10000"/>
                <a:gd name="connsiteX115" fmla="*/ 7739 w 11493"/>
                <a:gd name="connsiteY115" fmla="*/ 7627 h 10000"/>
                <a:gd name="connsiteX116" fmla="*/ 7637 w 11493"/>
                <a:gd name="connsiteY116" fmla="*/ 7541 h 10000"/>
                <a:gd name="connsiteX117" fmla="*/ 7568 w 11493"/>
                <a:gd name="connsiteY117" fmla="*/ 7412 h 10000"/>
                <a:gd name="connsiteX118" fmla="*/ 7536 w 11493"/>
                <a:gd name="connsiteY118" fmla="*/ 7283 h 10000"/>
                <a:gd name="connsiteX119" fmla="*/ 7536 w 11493"/>
                <a:gd name="connsiteY119" fmla="*/ 7152 h 10000"/>
                <a:gd name="connsiteX120" fmla="*/ 7536 w 11493"/>
                <a:gd name="connsiteY120" fmla="*/ 7152 h 10000"/>
                <a:gd name="connsiteX121" fmla="*/ 7467 w 11493"/>
                <a:gd name="connsiteY121" fmla="*/ 6980 h 10000"/>
                <a:gd name="connsiteX122" fmla="*/ 7434 w 11493"/>
                <a:gd name="connsiteY122" fmla="*/ 6594 h 10000"/>
                <a:gd name="connsiteX123" fmla="*/ 7400 w 11493"/>
                <a:gd name="connsiteY123" fmla="*/ 6032 h 10000"/>
                <a:gd name="connsiteX124" fmla="*/ 7400 w 11493"/>
                <a:gd name="connsiteY124" fmla="*/ 5471 h 10000"/>
                <a:gd name="connsiteX125" fmla="*/ 7467 w 11493"/>
                <a:gd name="connsiteY125" fmla="*/ 5082 h 10000"/>
                <a:gd name="connsiteX126" fmla="*/ 7670 w 11493"/>
                <a:gd name="connsiteY126" fmla="*/ 4909 h 10000"/>
                <a:gd name="connsiteX127" fmla="*/ 7907 w 11493"/>
                <a:gd name="connsiteY127" fmla="*/ 4781 h 10000"/>
                <a:gd name="connsiteX128" fmla="*/ 8110 w 11493"/>
                <a:gd name="connsiteY128" fmla="*/ 4738 h 10000"/>
                <a:gd name="connsiteX129" fmla="*/ 8210 w 11493"/>
                <a:gd name="connsiteY129" fmla="*/ 4738 h 10000"/>
                <a:gd name="connsiteX130" fmla="*/ 8210 w 11493"/>
                <a:gd name="connsiteY130" fmla="*/ 4738 h 10000"/>
                <a:gd name="connsiteX131" fmla="*/ 8313 w 11493"/>
                <a:gd name="connsiteY131" fmla="*/ 4738 h 10000"/>
                <a:gd name="connsiteX132" fmla="*/ 8514 w 11493"/>
                <a:gd name="connsiteY132" fmla="*/ 4781 h 10000"/>
                <a:gd name="connsiteX133" fmla="*/ 8784 w 11493"/>
                <a:gd name="connsiteY133" fmla="*/ 4909 h 10000"/>
                <a:gd name="connsiteX134" fmla="*/ 8988 w 11493"/>
                <a:gd name="connsiteY134" fmla="*/ 5082 h 10000"/>
                <a:gd name="connsiteX135" fmla="*/ 9088 w 11493"/>
                <a:gd name="connsiteY135" fmla="*/ 5471 h 10000"/>
                <a:gd name="connsiteX136" fmla="*/ 9055 w 11493"/>
                <a:gd name="connsiteY136" fmla="*/ 6032 h 10000"/>
                <a:gd name="connsiteX137" fmla="*/ 8988 w 11493"/>
                <a:gd name="connsiteY137" fmla="*/ 6594 h 10000"/>
                <a:gd name="connsiteX138" fmla="*/ 8953 w 11493"/>
                <a:gd name="connsiteY138" fmla="*/ 6980 h 10000"/>
                <a:gd name="connsiteX139" fmla="*/ 8953 w 11493"/>
                <a:gd name="connsiteY139" fmla="*/ 7152 h 10000"/>
                <a:gd name="connsiteX140" fmla="*/ 8953 w 11493"/>
                <a:gd name="connsiteY140" fmla="*/ 7152 h 10000"/>
                <a:gd name="connsiteX141" fmla="*/ 8886 w 11493"/>
                <a:gd name="connsiteY141" fmla="*/ 7283 h 10000"/>
                <a:gd name="connsiteX142" fmla="*/ 8853 w 11493"/>
                <a:gd name="connsiteY142" fmla="*/ 7412 h 10000"/>
                <a:gd name="connsiteX143" fmla="*/ 8784 w 11493"/>
                <a:gd name="connsiteY143" fmla="*/ 7541 h 10000"/>
                <a:gd name="connsiteX144" fmla="*/ 8752 w 11493"/>
                <a:gd name="connsiteY144" fmla="*/ 7627 h 10000"/>
                <a:gd name="connsiteX145" fmla="*/ 8650 w 11493"/>
                <a:gd name="connsiteY145" fmla="*/ 7713 h 10000"/>
                <a:gd name="connsiteX146" fmla="*/ 8853 w 11493"/>
                <a:gd name="connsiteY146" fmla="*/ 8447 h 10000"/>
                <a:gd name="connsiteX147" fmla="*/ 9867 w 11493"/>
                <a:gd name="connsiteY147" fmla="*/ 8748 h 10000"/>
                <a:gd name="connsiteX148" fmla="*/ 9867 w 11493"/>
                <a:gd name="connsiteY148" fmla="*/ 8748 h 10000"/>
                <a:gd name="connsiteX149" fmla="*/ 9933 w 11493"/>
                <a:gd name="connsiteY149" fmla="*/ 8835 h 10000"/>
                <a:gd name="connsiteX150" fmla="*/ 9968 w 11493"/>
                <a:gd name="connsiteY150" fmla="*/ 8878 h 10000"/>
                <a:gd name="connsiteX151" fmla="*/ 9968 w 11493"/>
                <a:gd name="connsiteY151" fmla="*/ 9006 h 10000"/>
                <a:gd name="connsiteX152" fmla="*/ 10000 w 11493"/>
                <a:gd name="connsiteY152" fmla="*/ 9138 h 10000"/>
                <a:gd name="connsiteX153" fmla="*/ 10000 w 11493"/>
                <a:gd name="connsiteY153" fmla="*/ 9697 h 10000"/>
                <a:gd name="connsiteX0" fmla="*/ 10000 w 11488"/>
                <a:gd name="connsiteY0" fmla="*/ 9782 h 10085"/>
                <a:gd name="connsiteX1" fmla="*/ 7881 w 11488"/>
                <a:gd name="connsiteY1" fmla="*/ 2328 h 10085"/>
                <a:gd name="connsiteX2" fmla="*/ 2504 w 11488"/>
                <a:gd name="connsiteY2" fmla="*/ 3011 h 10085"/>
                <a:gd name="connsiteX3" fmla="*/ 1287 w 11488"/>
                <a:gd name="connsiteY3" fmla="*/ 9524 h 10085"/>
                <a:gd name="connsiteX4" fmla="*/ 1287 w 11488"/>
                <a:gd name="connsiteY4" fmla="*/ 9223 h 10085"/>
                <a:gd name="connsiteX5" fmla="*/ 1355 w 11488"/>
                <a:gd name="connsiteY5" fmla="*/ 9091 h 10085"/>
                <a:gd name="connsiteX6" fmla="*/ 1355 w 11488"/>
                <a:gd name="connsiteY6" fmla="*/ 8963 h 10085"/>
                <a:gd name="connsiteX7" fmla="*/ 1388 w 11488"/>
                <a:gd name="connsiteY7" fmla="*/ 8920 h 10085"/>
                <a:gd name="connsiteX8" fmla="*/ 1457 w 11488"/>
                <a:gd name="connsiteY8" fmla="*/ 8833 h 10085"/>
                <a:gd name="connsiteX9" fmla="*/ 1457 w 11488"/>
                <a:gd name="connsiteY9" fmla="*/ 8833 h 10085"/>
                <a:gd name="connsiteX10" fmla="*/ 2470 w 11488"/>
                <a:gd name="connsiteY10" fmla="*/ 8532 h 10085"/>
                <a:gd name="connsiteX11" fmla="*/ 2672 w 11488"/>
                <a:gd name="connsiteY11" fmla="*/ 7798 h 10085"/>
                <a:gd name="connsiteX12" fmla="*/ 2571 w 11488"/>
                <a:gd name="connsiteY12" fmla="*/ 7712 h 10085"/>
                <a:gd name="connsiteX13" fmla="*/ 2504 w 11488"/>
                <a:gd name="connsiteY13" fmla="*/ 7626 h 10085"/>
                <a:gd name="connsiteX14" fmla="*/ 2470 w 11488"/>
                <a:gd name="connsiteY14" fmla="*/ 7497 h 10085"/>
                <a:gd name="connsiteX15" fmla="*/ 2401 w 11488"/>
                <a:gd name="connsiteY15" fmla="*/ 7368 h 10085"/>
                <a:gd name="connsiteX16" fmla="*/ 2368 w 11488"/>
                <a:gd name="connsiteY16" fmla="*/ 7282 h 10085"/>
                <a:gd name="connsiteX17" fmla="*/ 2368 w 11488"/>
                <a:gd name="connsiteY17" fmla="*/ 7237 h 10085"/>
                <a:gd name="connsiteX18" fmla="*/ 2368 w 11488"/>
                <a:gd name="connsiteY18" fmla="*/ 7065 h 10085"/>
                <a:gd name="connsiteX19" fmla="*/ 2335 w 11488"/>
                <a:gd name="connsiteY19" fmla="*/ 6679 h 10085"/>
                <a:gd name="connsiteX20" fmla="*/ 2267 w 11488"/>
                <a:gd name="connsiteY20" fmla="*/ 6117 h 10085"/>
                <a:gd name="connsiteX21" fmla="*/ 2232 w 11488"/>
                <a:gd name="connsiteY21" fmla="*/ 5556 h 10085"/>
                <a:gd name="connsiteX22" fmla="*/ 2335 w 11488"/>
                <a:gd name="connsiteY22" fmla="*/ 5167 h 10085"/>
                <a:gd name="connsiteX23" fmla="*/ 2571 w 11488"/>
                <a:gd name="connsiteY23" fmla="*/ 4994 h 10085"/>
                <a:gd name="connsiteX24" fmla="*/ 2807 w 11488"/>
                <a:gd name="connsiteY24" fmla="*/ 4866 h 10085"/>
                <a:gd name="connsiteX25" fmla="*/ 3010 w 11488"/>
                <a:gd name="connsiteY25" fmla="*/ 4823 h 10085"/>
                <a:gd name="connsiteX26" fmla="*/ 3110 w 11488"/>
                <a:gd name="connsiteY26" fmla="*/ 4823 h 10085"/>
                <a:gd name="connsiteX27" fmla="*/ 3110 w 11488"/>
                <a:gd name="connsiteY27" fmla="*/ 4823 h 10085"/>
                <a:gd name="connsiteX28" fmla="*/ 3179 w 11488"/>
                <a:gd name="connsiteY28" fmla="*/ 4823 h 10085"/>
                <a:gd name="connsiteX29" fmla="*/ 3381 w 11488"/>
                <a:gd name="connsiteY29" fmla="*/ 4866 h 10085"/>
                <a:gd name="connsiteX30" fmla="*/ 3618 w 11488"/>
                <a:gd name="connsiteY30" fmla="*/ 4994 h 10085"/>
                <a:gd name="connsiteX31" fmla="*/ 3819 w 11488"/>
                <a:gd name="connsiteY31" fmla="*/ 5167 h 10085"/>
                <a:gd name="connsiteX32" fmla="*/ 3921 w 11488"/>
                <a:gd name="connsiteY32" fmla="*/ 5556 h 10085"/>
                <a:gd name="connsiteX33" fmla="*/ 3921 w 11488"/>
                <a:gd name="connsiteY33" fmla="*/ 6117 h 10085"/>
                <a:gd name="connsiteX34" fmla="*/ 3888 w 11488"/>
                <a:gd name="connsiteY34" fmla="*/ 6679 h 10085"/>
                <a:gd name="connsiteX35" fmla="*/ 3819 w 11488"/>
                <a:gd name="connsiteY35" fmla="*/ 7065 h 10085"/>
                <a:gd name="connsiteX36" fmla="*/ 3785 w 11488"/>
                <a:gd name="connsiteY36" fmla="*/ 7237 h 10085"/>
                <a:gd name="connsiteX37" fmla="*/ 3785 w 11488"/>
                <a:gd name="connsiteY37" fmla="*/ 7282 h 10085"/>
                <a:gd name="connsiteX38" fmla="*/ 3785 w 11488"/>
                <a:gd name="connsiteY38" fmla="*/ 7368 h 10085"/>
                <a:gd name="connsiteX39" fmla="*/ 3719 w 11488"/>
                <a:gd name="connsiteY39" fmla="*/ 7497 h 10085"/>
                <a:gd name="connsiteX40" fmla="*/ 3684 w 11488"/>
                <a:gd name="connsiteY40" fmla="*/ 7626 h 10085"/>
                <a:gd name="connsiteX41" fmla="*/ 3584 w 11488"/>
                <a:gd name="connsiteY41" fmla="*/ 7712 h 10085"/>
                <a:gd name="connsiteX42" fmla="*/ 3551 w 11488"/>
                <a:gd name="connsiteY42" fmla="*/ 7798 h 10085"/>
                <a:gd name="connsiteX43" fmla="*/ 3719 w 11488"/>
                <a:gd name="connsiteY43" fmla="*/ 8532 h 10085"/>
                <a:gd name="connsiteX44" fmla="*/ 4259 w 11488"/>
                <a:gd name="connsiteY44" fmla="*/ 8705 h 10085"/>
                <a:gd name="connsiteX45" fmla="*/ 3483 w 11488"/>
                <a:gd name="connsiteY45" fmla="*/ 8963 h 10085"/>
                <a:gd name="connsiteX46" fmla="*/ 3449 w 11488"/>
                <a:gd name="connsiteY46" fmla="*/ 8963 h 10085"/>
                <a:gd name="connsiteX47" fmla="*/ 3381 w 11488"/>
                <a:gd name="connsiteY47" fmla="*/ 9050 h 10085"/>
                <a:gd name="connsiteX48" fmla="*/ 3347 w 11488"/>
                <a:gd name="connsiteY48" fmla="*/ 9180 h 10085"/>
                <a:gd name="connsiteX49" fmla="*/ 3281 w 11488"/>
                <a:gd name="connsiteY49" fmla="*/ 9266 h 10085"/>
                <a:gd name="connsiteX50" fmla="*/ 3281 w 11488"/>
                <a:gd name="connsiteY50" fmla="*/ 9481 h 10085"/>
                <a:gd name="connsiteX51" fmla="*/ 3281 w 11488"/>
                <a:gd name="connsiteY51" fmla="*/ 10085 h 10085"/>
                <a:gd name="connsiteX52" fmla="*/ 3551 w 11488"/>
                <a:gd name="connsiteY52" fmla="*/ 10085 h 10085"/>
                <a:gd name="connsiteX53" fmla="*/ 3551 w 11488"/>
                <a:gd name="connsiteY53" fmla="*/ 9655 h 10085"/>
                <a:gd name="connsiteX54" fmla="*/ 3551 w 11488"/>
                <a:gd name="connsiteY54" fmla="*/ 9481 h 10085"/>
                <a:gd name="connsiteX55" fmla="*/ 3584 w 11488"/>
                <a:gd name="connsiteY55" fmla="*/ 9353 h 10085"/>
                <a:gd name="connsiteX56" fmla="*/ 3618 w 11488"/>
                <a:gd name="connsiteY56" fmla="*/ 9266 h 10085"/>
                <a:gd name="connsiteX57" fmla="*/ 3684 w 11488"/>
                <a:gd name="connsiteY57" fmla="*/ 9223 h 10085"/>
                <a:gd name="connsiteX58" fmla="*/ 3684 w 11488"/>
                <a:gd name="connsiteY58" fmla="*/ 9180 h 10085"/>
                <a:gd name="connsiteX59" fmla="*/ 4900 w 11488"/>
                <a:gd name="connsiteY59" fmla="*/ 8791 h 10085"/>
                <a:gd name="connsiteX60" fmla="*/ 5138 w 11488"/>
                <a:gd name="connsiteY60" fmla="*/ 7928 h 10085"/>
                <a:gd name="connsiteX61" fmla="*/ 5036 w 11488"/>
                <a:gd name="connsiteY61" fmla="*/ 7798 h 10085"/>
                <a:gd name="connsiteX62" fmla="*/ 4935 w 11488"/>
                <a:gd name="connsiteY62" fmla="*/ 7669 h 10085"/>
                <a:gd name="connsiteX63" fmla="*/ 4900 w 11488"/>
                <a:gd name="connsiteY63" fmla="*/ 7540 h 10085"/>
                <a:gd name="connsiteX64" fmla="*/ 4868 w 11488"/>
                <a:gd name="connsiteY64" fmla="*/ 7368 h 10085"/>
                <a:gd name="connsiteX65" fmla="*/ 4799 w 11488"/>
                <a:gd name="connsiteY65" fmla="*/ 7282 h 10085"/>
                <a:gd name="connsiteX66" fmla="*/ 4799 w 11488"/>
                <a:gd name="connsiteY66" fmla="*/ 7237 h 10085"/>
                <a:gd name="connsiteX67" fmla="*/ 4799 w 11488"/>
                <a:gd name="connsiteY67" fmla="*/ 7108 h 10085"/>
                <a:gd name="connsiteX68" fmla="*/ 4766 w 11488"/>
                <a:gd name="connsiteY68" fmla="*/ 6807 h 10085"/>
                <a:gd name="connsiteX69" fmla="*/ 4698 w 11488"/>
                <a:gd name="connsiteY69" fmla="*/ 6289 h 10085"/>
                <a:gd name="connsiteX70" fmla="*/ 4665 w 11488"/>
                <a:gd name="connsiteY70" fmla="*/ 5729 h 10085"/>
                <a:gd name="connsiteX71" fmla="*/ 4665 w 11488"/>
                <a:gd name="connsiteY71" fmla="*/ 5254 h 10085"/>
                <a:gd name="connsiteX72" fmla="*/ 4698 w 11488"/>
                <a:gd name="connsiteY72" fmla="*/ 4866 h 10085"/>
                <a:gd name="connsiteX73" fmla="*/ 4900 w 11488"/>
                <a:gd name="connsiteY73" fmla="*/ 4563 h 10085"/>
                <a:gd name="connsiteX74" fmla="*/ 5138 w 11488"/>
                <a:gd name="connsiteY74" fmla="*/ 4434 h 10085"/>
                <a:gd name="connsiteX75" fmla="*/ 5374 w 11488"/>
                <a:gd name="connsiteY75" fmla="*/ 4305 h 10085"/>
                <a:gd name="connsiteX76" fmla="*/ 5576 w 11488"/>
                <a:gd name="connsiteY76" fmla="*/ 4305 h 10085"/>
                <a:gd name="connsiteX77" fmla="*/ 5679 w 11488"/>
                <a:gd name="connsiteY77" fmla="*/ 4305 h 10085"/>
                <a:gd name="connsiteX78" fmla="*/ 5679 w 11488"/>
                <a:gd name="connsiteY78" fmla="*/ 4305 h 10085"/>
                <a:gd name="connsiteX79" fmla="*/ 5746 w 11488"/>
                <a:gd name="connsiteY79" fmla="*/ 4305 h 10085"/>
                <a:gd name="connsiteX80" fmla="*/ 5915 w 11488"/>
                <a:gd name="connsiteY80" fmla="*/ 4305 h 10085"/>
                <a:gd name="connsiteX81" fmla="*/ 6150 w 11488"/>
                <a:gd name="connsiteY81" fmla="*/ 4434 h 10085"/>
                <a:gd name="connsiteX82" fmla="*/ 6419 w 11488"/>
                <a:gd name="connsiteY82" fmla="*/ 4563 h 10085"/>
                <a:gd name="connsiteX83" fmla="*/ 6589 w 11488"/>
                <a:gd name="connsiteY83" fmla="*/ 4866 h 10085"/>
                <a:gd name="connsiteX84" fmla="*/ 6691 w 11488"/>
                <a:gd name="connsiteY84" fmla="*/ 5254 h 10085"/>
                <a:gd name="connsiteX85" fmla="*/ 6656 w 11488"/>
                <a:gd name="connsiteY85" fmla="*/ 5729 h 10085"/>
                <a:gd name="connsiteX86" fmla="*/ 6656 w 11488"/>
                <a:gd name="connsiteY86" fmla="*/ 6289 h 10085"/>
                <a:gd name="connsiteX87" fmla="*/ 6556 w 11488"/>
                <a:gd name="connsiteY87" fmla="*/ 6807 h 10085"/>
                <a:gd name="connsiteX88" fmla="*/ 6556 w 11488"/>
                <a:gd name="connsiteY88" fmla="*/ 7108 h 10085"/>
                <a:gd name="connsiteX89" fmla="*/ 6523 w 11488"/>
                <a:gd name="connsiteY89" fmla="*/ 7237 h 10085"/>
                <a:gd name="connsiteX90" fmla="*/ 6523 w 11488"/>
                <a:gd name="connsiteY90" fmla="*/ 7282 h 10085"/>
                <a:gd name="connsiteX91" fmla="*/ 6523 w 11488"/>
                <a:gd name="connsiteY91" fmla="*/ 7368 h 10085"/>
                <a:gd name="connsiteX92" fmla="*/ 6454 w 11488"/>
                <a:gd name="connsiteY92" fmla="*/ 7540 h 10085"/>
                <a:gd name="connsiteX93" fmla="*/ 6353 w 11488"/>
                <a:gd name="connsiteY93" fmla="*/ 7669 h 10085"/>
                <a:gd name="connsiteX94" fmla="*/ 6319 w 11488"/>
                <a:gd name="connsiteY94" fmla="*/ 7798 h 10085"/>
                <a:gd name="connsiteX95" fmla="*/ 6150 w 11488"/>
                <a:gd name="connsiteY95" fmla="*/ 7928 h 10085"/>
                <a:gd name="connsiteX96" fmla="*/ 6419 w 11488"/>
                <a:gd name="connsiteY96" fmla="*/ 8791 h 10085"/>
                <a:gd name="connsiteX97" fmla="*/ 7637 w 11488"/>
                <a:gd name="connsiteY97" fmla="*/ 9180 h 10085"/>
                <a:gd name="connsiteX98" fmla="*/ 7637 w 11488"/>
                <a:gd name="connsiteY98" fmla="*/ 9223 h 10085"/>
                <a:gd name="connsiteX99" fmla="*/ 7670 w 11488"/>
                <a:gd name="connsiteY99" fmla="*/ 9266 h 10085"/>
                <a:gd name="connsiteX100" fmla="*/ 7739 w 11488"/>
                <a:gd name="connsiteY100" fmla="*/ 9353 h 10085"/>
                <a:gd name="connsiteX101" fmla="*/ 7772 w 11488"/>
                <a:gd name="connsiteY101" fmla="*/ 9481 h 10085"/>
                <a:gd name="connsiteX102" fmla="*/ 7839 w 11488"/>
                <a:gd name="connsiteY102" fmla="*/ 9655 h 10085"/>
                <a:gd name="connsiteX103" fmla="*/ 7839 w 11488"/>
                <a:gd name="connsiteY103" fmla="*/ 9827 h 10085"/>
                <a:gd name="connsiteX104" fmla="*/ 7839 w 11488"/>
                <a:gd name="connsiteY104" fmla="*/ 10041 h 10085"/>
                <a:gd name="connsiteX105" fmla="*/ 8009 w 11488"/>
                <a:gd name="connsiteY105" fmla="*/ 10041 h 10085"/>
                <a:gd name="connsiteX106" fmla="*/ 8009 w 11488"/>
                <a:gd name="connsiteY106" fmla="*/ 9481 h 10085"/>
                <a:gd name="connsiteX107" fmla="*/ 8009 w 11488"/>
                <a:gd name="connsiteY107" fmla="*/ 9266 h 10085"/>
                <a:gd name="connsiteX108" fmla="*/ 7973 w 11488"/>
                <a:gd name="connsiteY108" fmla="*/ 9180 h 10085"/>
                <a:gd name="connsiteX109" fmla="*/ 7907 w 11488"/>
                <a:gd name="connsiteY109" fmla="*/ 9050 h 10085"/>
                <a:gd name="connsiteX110" fmla="*/ 7873 w 11488"/>
                <a:gd name="connsiteY110" fmla="*/ 8963 h 10085"/>
                <a:gd name="connsiteX111" fmla="*/ 7839 w 11488"/>
                <a:gd name="connsiteY111" fmla="*/ 8963 h 10085"/>
                <a:gd name="connsiteX112" fmla="*/ 7030 w 11488"/>
                <a:gd name="connsiteY112" fmla="*/ 8705 h 10085"/>
                <a:gd name="connsiteX113" fmla="*/ 7568 w 11488"/>
                <a:gd name="connsiteY113" fmla="*/ 8532 h 10085"/>
                <a:gd name="connsiteX114" fmla="*/ 7839 w 11488"/>
                <a:gd name="connsiteY114" fmla="*/ 7798 h 10085"/>
                <a:gd name="connsiteX115" fmla="*/ 7739 w 11488"/>
                <a:gd name="connsiteY115" fmla="*/ 7712 h 10085"/>
                <a:gd name="connsiteX116" fmla="*/ 7637 w 11488"/>
                <a:gd name="connsiteY116" fmla="*/ 7626 h 10085"/>
                <a:gd name="connsiteX117" fmla="*/ 7568 w 11488"/>
                <a:gd name="connsiteY117" fmla="*/ 7497 h 10085"/>
                <a:gd name="connsiteX118" fmla="*/ 7536 w 11488"/>
                <a:gd name="connsiteY118" fmla="*/ 7368 h 10085"/>
                <a:gd name="connsiteX119" fmla="*/ 7536 w 11488"/>
                <a:gd name="connsiteY119" fmla="*/ 7237 h 10085"/>
                <a:gd name="connsiteX120" fmla="*/ 7536 w 11488"/>
                <a:gd name="connsiteY120" fmla="*/ 7237 h 10085"/>
                <a:gd name="connsiteX121" fmla="*/ 7467 w 11488"/>
                <a:gd name="connsiteY121" fmla="*/ 7065 h 10085"/>
                <a:gd name="connsiteX122" fmla="*/ 7434 w 11488"/>
                <a:gd name="connsiteY122" fmla="*/ 6679 h 10085"/>
                <a:gd name="connsiteX123" fmla="*/ 7400 w 11488"/>
                <a:gd name="connsiteY123" fmla="*/ 6117 h 10085"/>
                <a:gd name="connsiteX124" fmla="*/ 7400 w 11488"/>
                <a:gd name="connsiteY124" fmla="*/ 5556 h 10085"/>
                <a:gd name="connsiteX125" fmla="*/ 7467 w 11488"/>
                <a:gd name="connsiteY125" fmla="*/ 5167 h 10085"/>
                <a:gd name="connsiteX126" fmla="*/ 7670 w 11488"/>
                <a:gd name="connsiteY126" fmla="*/ 4994 h 10085"/>
                <a:gd name="connsiteX127" fmla="*/ 7907 w 11488"/>
                <a:gd name="connsiteY127" fmla="*/ 4866 h 10085"/>
                <a:gd name="connsiteX128" fmla="*/ 8110 w 11488"/>
                <a:gd name="connsiteY128" fmla="*/ 4823 h 10085"/>
                <a:gd name="connsiteX129" fmla="*/ 8210 w 11488"/>
                <a:gd name="connsiteY129" fmla="*/ 4823 h 10085"/>
                <a:gd name="connsiteX130" fmla="*/ 8210 w 11488"/>
                <a:gd name="connsiteY130" fmla="*/ 4823 h 10085"/>
                <a:gd name="connsiteX131" fmla="*/ 8313 w 11488"/>
                <a:gd name="connsiteY131" fmla="*/ 4823 h 10085"/>
                <a:gd name="connsiteX132" fmla="*/ 8514 w 11488"/>
                <a:gd name="connsiteY132" fmla="*/ 4866 h 10085"/>
                <a:gd name="connsiteX133" fmla="*/ 8784 w 11488"/>
                <a:gd name="connsiteY133" fmla="*/ 4994 h 10085"/>
                <a:gd name="connsiteX134" fmla="*/ 8988 w 11488"/>
                <a:gd name="connsiteY134" fmla="*/ 5167 h 10085"/>
                <a:gd name="connsiteX135" fmla="*/ 9088 w 11488"/>
                <a:gd name="connsiteY135" fmla="*/ 5556 h 10085"/>
                <a:gd name="connsiteX136" fmla="*/ 9055 w 11488"/>
                <a:gd name="connsiteY136" fmla="*/ 6117 h 10085"/>
                <a:gd name="connsiteX137" fmla="*/ 8988 w 11488"/>
                <a:gd name="connsiteY137" fmla="*/ 6679 h 10085"/>
                <a:gd name="connsiteX138" fmla="*/ 8953 w 11488"/>
                <a:gd name="connsiteY138" fmla="*/ 7065 h 10085"/>
                <a:gd name="connsiteX139" fmla="*/ 8953 w 11488"/>
                <a:gd name="connsiteY139" fmla="*/ 7237 h 10085"/>
                <a:gd name="connsiteX140" fmla="*/ 8953 w 11488"/>
                <a:gd name="connsiteY140" fmla="*/ 7237 h 10085"/>
                <a:gd name="connsiteX141" fmla="*/ 8886 w 11488"/>
                <a:gd name="connsiteY141" fmla="*/ 7368 h 10085"/>
                <a:gd name="connsiteX142" fmla="*/ 8853 w 11488"/>
                <a:gd name="connsiteY142" fmla="*/ 7497 h 10085"/>
                <a:gd name="connsiteX143" fmla="*/ 8784 w 11488"/>
                <a:gd name="connsiteY143" fmla="*/ 7626 h 10085"/>
                <a:gd name="connsiteX144" fmla="*/ 8752 w 11488"/>
                <a:gd name="connsiteY144" fmla="*/ 7712 h 10085"/>
                <a:gd name="connsiteX145" fmla="*/ 8650 w 11488"/>
                <a:gd name="connsiteY145" fmla="*/ 7798 h 10085"/>
                <a:gd name="connsiteX146" fmla="*/ 8853 w 11488"/>
                <a:gd name="connsiteY146" fmla="*/ 8532 h 10085"/>
                <a:gd name="connsiteX147" fmla="*/ 9867 w 11488"/>
                <a:gd name="connsiteY147" fmla="*/ 8833 h 10085"/>
                <a:gd name="connsiteX148" fmla="*/ 9867 w 11488"/>
                <a:gd name="connsiteY148" fmla="*/ 8833 h 10085"/>
                <a:gd name="connsiteX149" fmla="*/ 9933 w 11488"/>
                <a:gd name="connsiteY149" fmla="*/ 8920 h 10085"/>
                <a:gd name="connsiteX150" fmla="*/ 9968 w 11488"/>
                <a:gd name="connsiteY150" fmla="*/ 8963 h 10085"/>
                <a:gd name="connsiteX151" fmla="*/ 9968 w 11488"/>
                <a:gd name="connsiteY151" fmla="*/ 9091 h 10085"/>
                <a:gd name="connsiteX152" fmla="*/ 10000 w 11488"/>
                <a:gd name="connsiteY152" fmla="*/ 9223 h 10085"/>
                <a:gd name="connsiteX153" fmla="*/ 10000 w 11488"/>
                <a:gd name="connsiteY153" fmla="*/ 9782 h 10085"/>
                <a:gd name="connsiteX0" fmla="*/ 10000 w 11488"/>
                <a:gd name="connsiteY0" fmla="*/ 9835 h 10138"/>
                <a:gd name="connsiteX1" fmla="*/ 7881 w 11488"/>
                <a:gd name="connsiteY1" fmla="*/ 2282 h 10138"/>
                <a:gd name="connsiteX2" fmla="*/ 2504 w 11488"/>
                <a:gd name="connsiteY2" fmla="*/ 3064 h 10138"/>
                <a:gd name="connsiteX3" fmla="*/ 1287 w 11488"/>
                <a:gd name="connsiteY3" fmla="*/ 9577 h 10138"/>
                <a:gd name="connsiteX4" fmla="*/ 1287 w 11488"/>
                <a:gd name="connsiteY4" fmla="*/ 9276 h 10138"/>
                <a:gd name="connsiteX5" fmla="*/ 1355 w 11488"/>
                <a:gd name="connsiteY5" fmla="*/ 9144 h 10138"/>
                <a:gd name="connsiteX6" fmla="*/ 1355 w 11488"/>
                <a:gd name="connsiteY6" fmla="*/ 9016 h 10138"/>
                <a:gd name="connsiteX7" fmla="*/ 1388 w 11488"/>
                <a:gd name="connsiteY7" fmla="*/ 8973 h 10138"/>
                <a:gd name="connsiteX8" fmla="*/ 1457 w 11488"/>
                <a:gd name="connsiteY8" fmla="*/ 8886 h 10138"/>
                <a:gd name="connsiteX9" fmla="*/ 1457 w 11488"/>
                <a:gd name="connsiteY9" fmla="*/ 8886 h 10138"/>
                <a:gd name="connsiteX10" fmla="*/ 2470 w 11488"/>
                <a:gd name="connsiteY10" fmla="*/ 8585 h 10138"/>
                <a:gd name="connsiteX11" fmla="*/ 2672 w 11488"/>
                <a:gd name="connsiteY11" fmla="*/ 7851 h 10138"/>
                <a:gd name="connsiteX12" fmla="*/ 2571 w 11488"/>
                <a:gd name="connsiteY12" fmla="*/ 7765 h 10138"/>
                <a:gd name="connsiteX13" fmla="*/ 2504 w 11488"/>
                <a:gd name="connsiteY13" fmla="*/ 7679 h 10138"/>
                <a:gd name="connsiteX14" fmla="*/ 2470 w 11488"/>
                <a:gd name="connsiteY14" fmla="*/ 7550 h 10138"/>
                <a:gd name="connsiteX15" fmla="*/ 2401 w 11488"/>
                <a:gd name="connsiteY15" fmla="*/ 7421 h 10138"/>
                <a:gd name="connsiteX16" fmla="*/ 2368 w 11488"/>
                <a:gd name="connsiteY16" fmla="*/ 7335 h 10138"/>
                <a:gd name="connsiteX17" fmla="*/ 2368 w 11488"/>
                <a:gd name="connsiteY17" fmla="*/ 7290 h 10138"/>
                <a:gd name="connsiteX18" fmla="*/ 2368 w 11488"/>
                <a:gd name="connsiteY18" fmla="*/ 7118 h 10138"/>
                <a:gd name="connsiteX19" fmla="*/ 2335 w 11488"/>
                <a:gd name="connsiteY19" fmla="*/ 6732 h 10138"/>
                <a:gd name="connsiteX20" fmla="*/ 2267 w 11488"/>
                <a:gd name="connsiteY20" fmla="*/ 6170 h 10138"/>
                <a:gd name="connsiteX21" fmla="*/ 2232 w 11488"/>
                <a:gd name="connsiteY21" fmla="*/ 5609 h 10138"/>
                <a:gd name="connsiteX22" fmla="*/ 2335 w 11488"/>
                <a:gd name="connsiteY22" fmla="*/ 5220 h 10138"/>
                <a:gd name="connsiteX23" fmla="*/ 2571 w 11488"/>
                <a:gd name="connsiteY23" fmla="*/ 5047 h 10138"/>
                <a:gd name="connsiteX24" fmla="*/ 2807 w 11488"/>
                <a:gd name="connsiteY24" fmla="*/ 4919 h 10138"/>
                <a:gd name="connsiteX25" fmla="*/ 3010 w 11488"/>
                <a:gd name="connsiteY25" fmla="*/ 4876 h 10138"/>
                <a:gd name="connsiteX26" fmla="*/ 3110 w 11488"/>
                <a:gd name="connsiteY26" fmla="*/ 4876 h 10138"/>
                <a:gd name="connsiteX27" fmla="*/ 3110 w 11488"/>
                <a:gd name="connsiteY27" fmla="*/ 4876 h 10138"/>
                <a:gd name="connsiteX28" fmla="*/ 3179 w 11488"/>
                <a:gd name="connsiteY28" fmla="*/ 4876 h 10138"/>
                <a:gd name="connsiteX29" fmla="*/ 3381 w 11488"/>
                <a:gd name="connsiteY29" fmla="*/ 4919 h 10138"/>
                <a:gd name="connsiteX30" fmla="*/ 3618 w 11488"/>
                <a:gd name="connsiteY30" fmla="*/ 5047 h 10138"/>
                <a:gd name="connsiteX31" fmla="*/ 3819 w 11488"/>
                <a:gd name="connsiteY31" fmla="*/ 5220 h 10138"/>
                <a:gd name="connsiteX32" fmla="*/ 3921 w 11488"/>
                <a:gd name="connsiteY32" fmla="*/ 5609 h 10138"/>
                <a:gd name="connsiteX33" fmla="*/ 3921 w 11488"/>
                <a:gd name="connsiteY33" fmla="*/ 6170 h 10138"/>
                <a:gd name="connsiteX34" fmla="*/ 3888 w 11488"/>
                <a:gd name="connsiteY34" fmla="*/ 6732 h 10138"/>
                <a:gd name="connsiteX35" fmla="*/ 3819 w 11488"/>
                <a:gd name="connsiteY35" fmla="*/ 7118 h 10138"/>
                <a:gd name="connsiteX36" fmla="*/ 3785 w 11488"/>
                <a:gd name="connsiteY36" fmla="*/ 7290 h 10138"/>
                <a:gd name="connsiteX37" fmla="*/ 3785 w 11488"/>
                <a:gd name="connsiteY37" fmla="*/ 7335 h 10138"/>
                <a:gd name="connsiteX38" fmla="*/ 3785 w 11488"/>
                <a:gd name="connsiteY38" fmla="*/ 7421 h 10138"/>
                <a:gd name="connsiteX39" fmla="*/ 3719 w 11488"/>
                <a:gd name="connsiteY39" fmla="*/ 7550 h 10138"/>
                <a:gd name="connsiteX40" fmla="*/ 3684 w 11488"/>
                <a:gd name="connsiteY40" fmla="*/ 7679 h 10138"/>
                <a:gd name="connsiteX41" fmla="*/ 3584 w 11488"/>
                <a:gd name="connsiteY41" fmla="*/ 7765 h 10138"/>
                <a:gd name="connsiteX42" fmla="*/ 3551 w 11488"/>
                <a:gd name="connsiteY42" fmla="*/ 7851 h 10138"/>
                <a:gd name="connsiteX43" fmla="*/ 3719 w 11488"/>
                <a:gd name="connsiteY43" fmla="*/ 8585 h 10138"/>
                <a:gd name="connsiteX44" fmla="*/ 4259 w 11488"/>
                <a:gd name="connsiteY44" fmla="*/ 8758 h 10138"/>
                <a:gd name="connsiteX45" fmla="*/ 3483 w 11488"/>
                <a:gd name="connsiteY45" fmla="*/ 9016 h 10138"/>
                <a:gd name="connsiteX46" fmla="*/ 3449 w 11488"/>
                <a:gd name="connsiteY46" fmla="*/ 9016 h 10138"/>
                <a:gd name="connsiteX47" fmla="*/ 3381 w 11488"/>
                <a:gd name="connsiteY47" fmla="*/ 9103 h 10138"/>
                <a:gd name="connsiteX48" fmla="*/ 3347 w 11488"/>
                <a:gd name="connsiteY48" fmla="*/ 9233 h 10138"/>
                <a:gd name="connsiteX49" fmla="*/ 3281 w 11488"/>
                <a:gd name="connsiteY49" fmla="*/ 9319 h 10138"/>
                <a:gd name="connsiteX50" fmla="*/ 3281 w 11488"/>
                <a:gd name="connsiteY50" fmla="*/ 9534 h 10138"/>
                <a:gd name="connsiteX51" fmla="*/ 3281 w 11488"/>
                <a:gd name="connsiteY51" fmla="*/ 10138 h 10138"/>
                <a:gd name="connsiteX52" fmla="*/ 3551 w 11488"/>
                <a:gd name="connsiteY52" fmla="*/ 10138 h 10138"/>
                <a:gd name="connsiteX53" fmla="*/ 3551 w 11488"/>
                <a:gd name="connsiteY53" fmla="*/ 9708 h 10138"/>
                <a:gd name="connsiteX54" fmla="*/ 3551 w 11488"/>
                <a:gd name="connsiteY54" fmla="*/ 9534 h 10138"/>
                <a:gd name="connsiteX55" fmla="*/ 3584 w 11488"/>
                <a:gd name="connsiteY55" fmla="*/ 9406 h 10138"/>
                <a:gd name="connsiteX56" fmla="*/ 3618 w 11488"/>
                <a:gd name="connsiteY56" fmla="*/ 9319 h 10138"/>
                <a:gd name="connsiteX57" fmla="*/ 3684 w 11488"/>
                <a:gd name="connsiteY57" fmla="*/ 9276 h 10138"/>
                <a:gd name="connsiteX58" fmla="*/ 3684 w 11488"/>
                <a:gd name="connsiteY58" fmla="*/ 9233 h 10138"/>
                <a:gd name="connsiteX59" fmla="*/ 4900 w 11488"/>
                <a:gd name="connsiteY59" fmla="*/ 8844 h 10138"/>
                <a:gd name="connsiteX60" fmla="*/ 5138 w 11488"/>
                <a:gd name="connsiteY60" fmla="*/ 7981 h 10138"/>
                <a:gd name="connsiteX61" fmla="*/ 5036 w 11488"/>
                <a:gd name="connsiteY61" fmla="*/ 7851 h 10138"/>
                <a:gd name="connsiteX62" fmla="*/ 4935 w 11488"/>
                <a:gd name="connsiteY62" fmla="*/ 7722 h 10138"/>
                <a:gd name="connsiteX63" fmla="*/ 4900 w 11488"/>
                <a:gd name="connsiteY63" fmla="*/ 7593 h 10138"/>
                <a:gd name="connsiteX64" fmla="*/ 4868 w 11488"/>
                <a:gd name="connsiteY64" fmla="*/ 7421 h 10138"/>
                <a:gd name="connsiteX65" fmla="*/ 4799 w 11488"/>
                <a:gd name="connsiteY65" fmla="*/ 7335 h 10138"/>
                <a:gd name="connsiteX66" fmla="*/ 4799 w 11488"/>
                <a:gd name="connsiteY66" fmla="*/ 7290 h 10138"/>
                <a:gd name="connsiteX67" fmla="*/ 4799 w 11488"/>
                <a:gd name="connsiteY67" fmla="*/ 7161 h 10138"/>
                <a:gd name="connsiteX68" fmla="*/ 4766 w 11488"/>
                <a:gd name="connsiteY68" fmla="*/ 6860 h 10138"/>
                <a:gd name="connsiteX69" fmla="*/ 4698 w 11488"/>
                <a:gd name="connsiteY69" fmla="*/ 6342 h 10138"/>
                <a:gd name="connsiteX70" fmla="*/ 4665 w 11488"/>
                <a:gd name="connsiteY70" fmla="*/ 5782 h 10138"/>
                <a:gd name="connsiteX71" fmla="*/ 4665 w 11488"/>
                <a:gd name="connsiteY71" fmla="*/ 5307 h 10138"/>
                <a:gd name="connsiteX72" fmla="*/ 4698 w 11488"/>
                <a:gd name="connsiteY72" fmla="*/ 4919 h 10138"/>
                <a:gd name="connsiteX73" fmla="*/ 4900 w 11488"/>
                <a:gd name="connsiteY73" fmla="*/ 4616 h 10138"/>
                <a:gd name="connsiteX74" fmla="*/ 5138 w 11488"/>
                <a:gd name="connsiteY74" fmla="*/ 4487 h 10138"/>
                <a:gd name="connsiteX75" fmla="*/ 5374 w 11488"/>
                <a:gd name="connsiteY75" fmla="*/ 4358 h 10138"/>
                <a:gd name="connsiteX76" fmla="*/ 5576 w 11488"/>
                <a:gd name="connsiteY76" fmla="*/ 4358 h 10138"/>
                <a:gd name="connsiteX77" fmla="*/ 5679 w 11488"/>
                <a:gd name="connsiteY77" fmla="*/ 4358 h 10138"/>
                <a:gd name="connsiteX78" fmla="*/ 5679 w 11488"/>
                <a:gd name="connsiteY78" fmla="*/ 4358 h 10138"/>
                <a:gd name="connsiteX79" fmla="*/ 5746 w 11488"/>
                <a:gd name="connsiteY79" fmla="*/ 4358 h 10138"/>
                <a:gd name="connsiteX80" fmla="*/ 5915 w 11488"/>
                <a:gd name="connsiteY80" fmla="*/ 4358 h 10138"/>
                <a:gd name="connsiteX81" fmla="*/ 6150 w 11488"/>
                <a:gd name="connsiteY81" fmla="*/ 4487 h 10138"/>
                <a:gd name="connsiteX82" fmla="*/ 6419 w 11488"/>
                <a:gd name="connsiteY82" fmla="*/ 4616 h 10138"/>
                <a:gd name="connsiteX83" fmla="*/ 6589 w 11488"/>
                <a:gd name="connsiteY83" fmla="*/ 4919 h 10138"/>
                <a:gd name="connsiteX84" fmla="*/ 6691 w 11488"/>
                <a:gd name="connsiteY84" fmla="*/ 5307 h 10138"/>
                <a:gd name="connsiteX85" fmla="*/ 6656 w 11488"/>
                <a:gd name="connsiteY85" fmla="*/ 5782 h 10138"/>
                <a:gd name="connsiteX86" fmla="*/ 6656 w 11488"/>
                <a:gd name="connsiteY86" fmla="*/ 6342 h 10138"/>
                <a:gd name="connsiteX87" fmla="*/ 6556 w 11488"/>
                <a:gd name="connsiteY87" fmla="*/ 6860 h 10138"/>
                <a:gd name="connsiteX88" fmla="*/ 6556 w 11488"/>
                <a:gd name="connsiteY88" fmla="*/ 7161 h 10138"/>
                <a:gd name="connsiteX89" fmla="*/ 6523 w 11488"/>
                <a:gd name="connsiteY89" fmla="*/ 7290 h 10138"/>
                <a:gd name="connsiteX90" fmla="*/ 6523 w 11488"/>
                <a:gd name="connsiteY90" fmla="*/ 7335 h 10138"/>
                <a:gd name="connsiteX91" fmla="*/ 6523 w 11488"/>
                <a:gd name="connsiteY91" fmla="*/ 7421 h 10138"/>
                <a:gd name="connsiteX92" fmla="*/ 6454 w 11488"/>
                <a:gd name="connsiteY92" fmla="*/ 7593 h 10138"/>
                <a:gd name="connsiteX93" fmla="*/ 6353 w 11488"/>
                <a:gd name="connsiteY93" fmla="*/ 7722 h 10138"/>
                <a:gd name="connsiteX94" fmla="*/ 6319 w 11488"/>
                <a:gd name="connsiteY94" fmla="*/ 7851 h 10138"/>
                <a:gd name="connsiteX95" fmla="*/ 6150 w 11488"/>
                <a:gd name="connsiteY95" fmla="*/ 7981 h 10138"/>
                <a:gd name="connsiteX96" fmla="*/ 6419 w 11488"/>
                <a:gd name="connsiteY96" fmla="*/ 8844 h 10138"/>
                <a:gd name="connsiteX97" fmla="*/ 7637 w 11488"/>
                <a:gd name="connsiteY97" fmla="*/ 9233 h 10138"/>
                <a:gd name="connsiteX98" fmla="*/ 7637 w 11488"/>
                <a:gd name="connsiteY98" fmla="*/ 9276 h 10138"/>
                <a:gd name="connsiteX99" fmla="*/ 7670 w 11488"/>
                <a:gd name="connsiteY99" fmla="*/ 9319 h 10138"/>
                <a:gd name="connsiteX100" fmla="*/ 7739 w 11488"/>
                <a:gd name="connsiteY100" fmla="*/ 9406 h 10138"/>
                <a:gd name="connsiteX101" fmla="*/ 7772 w 11488"/>
                <a:gd name="connsiteY101" fmla="*/ 9534 h 10138"/>
                <a:gd name="connsiteX102" fmla="*/ 7839 w 11488"/>
                <a:gd name="connsiteY102" fmla="*/ 9708 h 10138"/>
                <a:gd name="connsiteX103" fmla="*/ 7839 w 11488"/>
                <a:gd name="connsiteY103" fmla="*/ 9880 h 10138"/>
                <a:gd name="connsiteX104" fmla="*/ 7839 w 11488"/>
                <a:gd name="connsiteY104" fmla="*/ 10094 h 10138"/>
                <a:gd name="connsiteX105" fmla="*/ 8009 w 11488"/>
                <a:gd name="connsiteY105" fmla="*/ 10094 h 10138"/>
                <a:gd name="connsiteX106" fmla="*/ 8009 w 11488"/>
                <a:gd name="connsiteY106" fmla="*/ 9534 h 10138"/>
                <a:gd name="connsiteX107" fmla="*/ 8009 w 11488"/>
                <a:gd name="connsiteY107" fmla="*/ 9319 h 10138"/>
                <a:gd name="connsiteX108" fmla="*/ 7973 w 11488"/>
                <a:gd name="connsiteY108" fmla="*/ 9233 h 10138"/>
                <a:gd name="connsiteX109" fmla="*/ 7907 w 11488"/>
                <a:gd name="connsiteY109" fmla="*/ 9103 h 10138"/>
                <a:gd name="connsiteX110" fmla="*/ 7873 w 11488"/>
                <a:gd name="connsiteY110" fmla="*/ 9016 h 10138"/>
                <a:gd name="connsiteX111" fmla="*/ 7839 w 11488"/>
                <a:gd name="connsiteY111" fmla="*/ 9016 h 10138"/>
                <a:gd name="connsiteX112" fmla="*/ 7030 w 11488"/>
                <a:gd name="connsiteY112" fmla="*/ 8758 h 10138"/>
                <a:gd name="connsiteX113" fmla="*/ 7568 w 11488"/>
                <a:gd name="connsiteY113" fmla="*/ 8585 h 10138"/>
                <a:gd name="connsiteX114" fmla="*/ 7839 w 11488"/>
                <a:gd name="connsiteY114" fmla="*/ 7851 h 10138"/>
                <a:gd name="connsiteX115" fmla="*/ 7739 w 11488"/>
                <a:gd name="connsiteY115" fmla="*/ 7765 h 10138"/>
                <a:gd name="connsiteX116" fmla="*/ 7637 w 11488"/>
                <a:gd name="connsiteY116" fmla="*/ 7679 h 10138"/>
                <a:gd name="connsiteX117" fmla="*/ 7568 w 11488"/>
                <a:gd name="connsiteY117" fmla="*/ 7550 h 10138"/>
                <a:gd name="connsiteX118" fmla="*/ 7536 w 11488"/>
                <a:gd name="connsiteY118" fmla="*/ 7421 h 10138"/>
                <a:gd name="connsiteX119" fmla="*/ 7536 w 11488"/>
                <a:gd name="connsiteY119" fmla="*/ 7290 h 10138"/>
                <a:gd name="connsiteX120" fmla="*/ 7536 w 11488"/>
                <a:gd name="connsiteY120" fmla="*/ 7290 h 10138"/>
                <a:gd name="connsiteX121" fmla="*/ 7467 w 11488"/>
                <a:gd name="connsiteY121" fmla="*/ 7118 h 10138"/>
                <a:gd name="connsiteX122" fmla="*/ 7434 w 11488"/>
                <a:gd name="connsiteY122" fmla="*/ 6732 h 10138"/>
                <a:gd name="connsiteX123" fmla="*/ 7400 w 11488"/>
                <a:gd name="connsiteY123" fmla="*/ 6170 h 10138"/>
                <a:gd name="connsiteX124" fmla="*/ 7400 w 11488"/>
                <a:gd name="connsiteY124" fmla="*/ 5609 h 10138"/>
                <a:gd name="connsiteX125" fmla="*/ 7467 w 11488"/>
                <a:gd name="connsiteY125" fmla="*/ 5220 h 10138"/>
                <a:gd name="connsiteX126" fmla="*/ 7670 w 11488"/>
                <a:gd name="connsiteY126" fmla="*/ 5047 h 10138"/>
                <a:gd name="connsiteX127" fmla="*/ 7907 w 11488"/>
                <a:gd name="connsiteY127" fmla="*/ 4919 h 10138"/>
                <a:gd name="connsiteX128" fmla="*/ 8110 w 11488"/>
                <a:gd name="connsiteY128" fmla="*/ 4876 h 10138"/>
                <a:gd name="connsiteX129" fmla="*/ 8210 w 11488"/>
                <a:gd name="connsiteY129" fmla="*/ 4876 h 10138"/>
                <a:gd name="connsiteX130" fmla="*/ 8210 w 11488"/>
                <a:gd name="connsiteY130" fmla="*/ 4876 h 10138"/>
                <a:gd name="connsiteX131" fmla="*/ 8313 w 11488"/>
                <a:gd name="connsiteY131" fmla="*/ 4876 h 10138"/>
                <a:gd name="connsiteX132" fmla="*/ 8514 w 11488"/>
                <a:gd name="connsiteY132" fmla="*/ 4919 h 10138"/>
                <a:gd name="connsiteX133" fmla="*/ 8784 w 11488"/>
                <a:gd name="connsiteY133" fmla="*/ 5047 h 10138"/>
                <a:gd name="connsiteX134" fmla="*/ 8988 w 11488"/>
                <a:gd name="connsiteY134" fmla="*/ 5220 h 10138"/>
                <a:gd name="connsiteX135" fmla="*/ 9088 w 11488"/>
                <a:gd name="connsiteY135" fmla="*/ 5609 h 10138"/>
                <a:gd name="connsiteX136" fmla="*/ 9055 w 11488"/>
                <a:gd name="connsiteY136" fmla="*/ 6170 h 10138"/>
                <a:gd name="connsiteX137" fmla="*/ 8988 w 11488"/>
                <a:gd name="connsiteY137" fmla="*/ 6732 h 10138"/>
                <a:gd name="connsiteX138" fmla="*/ 8953 w 11488"/>
                <a:gd name="connsiteY138" fmla="*/ 7118 h 10138"/>
                <a:gd name="connsiteX139" fmla="*/ 8953 w 11488"/>
                <a:gd name="connsiteY139" fmla="*/ 7290 h 10138"/>
                <a:gd name="connsiteX140" fmla="*/ 8953 w 11488"/>
                <a:gd name="connsiteY140" fmla="*/ 7290 h 10138"/>
                <a:gd name="connsiteX141" fmla="*/ 8886 w 11488"/>
                <a:gd name="connsiteY141" fmla="*/ 7421 h 10138"/>
                <a:gd name="connsiteX142" fmla="*/ 8853 w 11488"/>
                <a:gd name="connsiteY142" fmla="*/ 7550 h 10138"/>
                <a:gd name="connsiteX143" fmla="*/ 8784 w 11488"/>
                <a:gd name="connsiteY143" fmla="*/ 7679 h 10138"/>
                <a:gd name="connsiteX144" fmla="*/ 8752 w 11488"/>
                <a:gd name="connsiteY144" fmla="*/ 7765 h 10138"/>
                <a:gd name="connsiteX145" fmla="*/ 8650 w 11488"/>
                <a:gd name="connsiteY145" fmla="*/ 7851 h 10138"/>
                <a:gd name="connsiteX146" fmla="*/ 8853 w 11488"/>
                <a:gd name="connsiteY146" fmla="*/ 8585 h 10138"/>
                <a:gd name="connsiteX147" fmla="*/ 9867 w 11488"/>
                <a:gd name="connsiteY147" fmla="*/ 8886 h 10138"/>
                <a:gd name="connsiteX148" fmla="*/ 9867 w 11488"/>
                <a:gd name="connsiteY148" fmla="*/ 8886 h 10138"/>
                <a:gd name="connsiteX149" fmla="*/ 9933 w 11488"/>
                <a:gd name="connsiteY149" fmla="*/ 8973 h 10138"/>
                <a:gd name="connsiteX150" fmla="*/ 9968 w 11488"/>
                <a:gd name="connsiteY150" fmla="*/ 9016 h 10138"/>
                <a:gd name="connsiteX151" fmla="*/ 9968 w 11488"/>
                <a:gd name="connsiteY151" fmla="*/ 9144 h 10138"/>
                <a:gd name="connsiteX152" fmla="*/ 10000 w 11488"/>
                <a:gd name="connsiteY152" fmla="*/ 9276 h 10138"/>
                <a:gd name="connsiteX153" fmla="*/ 10000 w 11488"/>
                <a:gd name="connsiteY153" fmla="*/ 9835 h 10138"/>
                <a:gd name="connsiteX0" fmla="*/ 10000 w 11759"/>
                <a:gd name="connsiteY0" fmla="*/ 9835 h 10138"/>
                <a:gd name="connsiteX1" fmla="*/ 7881 w 11759"/>
                <a:gd name="connsiteY1" fmla="*/ 2282 h 10138"/>
                <a:gd name="connsiteX2" fmla="*/ 2504 w 11759"/>
                <a:gd name="connsiteY2" fmla="*/ 3064 h 10138"/>
                <a:gd name="connsiteX3" fmla="*/ 1287 w 11759"/>
                <a:gd name="connsiteY3" fmla="*/ 9577 h 10138"/>
                <a:gd name="connsiteX4" fmla="*/ 1287 w 11759"/>
                <a:gd name="connsiteY4" fmla="*/ 9276 h 10138"/>
                <a:gd name="connsiteX5" fmla="*/ 1355 w 11759"/>
                <a:gd name="connsiteY5" fmla="*/ 9144 h 10138"/>
                <a:gd name="connsiteX6" fmla="*/ 1355 w 11759"/>
                <a:gd name="connsiteY6" fmla="*/ 9016 h 10138"/>
                <a:gd name="connsiteX7" fmla="*/ 1388 w 11759"/>
                <a:gd name="connsiteY7" fmla="*/ 8973 h 10138"/>
                <a:gd name="connsiteX8" fmla="*/ 1457 w 11759"/>
                <a:gd name="connsiteY8" fmla="*/ 8886 h 10138"/>
                <a:gd name="connsiteX9" fmla="*/ 1457 w 11759"/>
                <a:gd name="connsiteY9" fmla="*/ 8886 h 10138"/>
                <a:gd name="connsiteX10" fmla="*/ 2470 w 11759"/>
                <a:gd name="connsiteY10" fmla="*/ 8585 h 10138"/>
                <a:gd name="connsiteX11" fmla="*/ 2672 w 11759"/>
                <a:gd name="connsiteY11" fmla="*/ 7851 h 10138"/>
                <a:gd name="connsiteX12" fmla="*/ 2571 w 11759"/>
                <a:gd name="connsiteY12" fmla="*/ 7765 h 10138"/>
                <a:gd name="connsiteX13" fmla="*/ 2504 w 11759"/>
                <a:gd name="connsiteY13" fmla="*/ 7679 h 10138"/>
                <a:gd name="connsiteX14" fmla="*/ 2470 w 11759"/>
                <a:gd name="connsiteY14" fmla="*/ 7550 h 10138"/>
                <a:gd name="connsiteX15" fmla="*/ 2401 w 11759"/>
                <a:gd name="connsiteY15" fmla="*/ 7421 h 10138"/>
                <a:gd name="connsiteX16" fmla="*/ 2368 w 11759"/>
                <a:gd name="connsiteY16" fmla="*/ 7335 h 10138"/>
                <a:gd name="connsiteX17" fmla="*/ 2368 w 11759"/>
                <a:gd name="connsiteY17" fmla="*/ 7290 h 10138"/>
                <a:gd name="connsiteX18" fmla="*/ 2368 w 11759"/>
                <a:gd name="connsiteY18" fmla="*/ 7118 h 10138"/>
                <a:gd name="connsiteX19" fmla="*/ 2335 w 11759"/>
                <a:gd name="connsiteY19" fmla="*/ 6732 h 10138"/>
                <a:gd name="connsiteX20" fmla="*/ 2267 w 11759"/>
                <a:gd name="connsiteY20" fmla="*/ 6170 h 10138"/>
                <a:gd name="connsiteX21" fmla="*/ 2232 w 11759"/>
                <a:gd name="connsiteY21" fmla="*/ 5609 h 10138"/>
                <a:gd name="connsiteX22" fmla="*/ 2335 w 11759"/>
                <a:gd name="connsiteY22" fmla="*/ 5220 h 10138"/>
                <a:gd name="connsiteX23" fmla="*/ 2571 w 11759"/>
                <a:gd name="connsiteY23" fmla="*/ 5047 h 10138"/>
                <a:gd name="connsiteX24" fmla="*/ 2807 w 11759"/>
                <a:gd name="connsiteY24" fmla="*/ 4919 h 10138"/>
                <a:gd name="connsiteX25" fmla="*/ 3010 w 11759"/>
                <a:gd name="connsiteY25" fmla="*/ 4876 h 10138"/>
                <a:gd name="connsiteX26" fmla="*/ 3110 w 11759"/>
                <a:gd name="connsiteY26" fmla="*/ 4876 h 10138"/>
                <a:gd name="connsiteX27" fmla="*/ 3110 w 11759"/>
                <a:gd name="connsiteY27" fmla="*/ 4876 h 10138"/>
                <a:gd name="connsiteX28" fmla="*/ 3179 w 11759"/>
                <a:gd name="connsiteY28" fmla="*/ 4876 h 10138"/>
                <a:gd name="connsiteX29" fmla="*/ 3381 w 11759"/>
                <a:gd name="connsiteY29" fmla="*/ 4919 h 10138"/>
                <a:gd name="connsiteX30" fmla="*/ 3618 w 11759"/>
                <a:gd name="connsiteY30" fmla="*/ 5047 h 10138"/>
                <a:gd name="connsiteX31" fmla="*/ 3819 w 11759"/>
                <a:gd name="connsiteY31" fmla="*/ 5220 h 10138"/>
                <a:gd name="connsiteX32" fmla="*/ 3921 w 11759"/>
                <a:gd name="connsiteY32" fmla="*/ 5609 h 10138"/>
                <a:gd name="connsiteX33" fmla="*/ 3921 w 11759"/>
                <a:gd name="connsiteY33" fmla="*/ 6170 h 10138"/>
                <a:gd name="connsiteX34" fmla="*/ 3888 w 11759"/>
                <a:gd name="connsiteY34" fmla="*/ 6732 h 10138"/>
                <a:gd name="connsiteX35" fmla="*/ 3819 w 11759"/>
                <a:gd name="connsiteY35" fmla="*/ 7118 h 10138"/>
                <a:gd name="connsiteX36" fmla="*/ 3785 w 11759"/>
                <a:gd name="connsiteY36" fmla="*/ 7290 h 10138"/>
                <a:gd name="connsiteX37" fmla="*/ 3785 w 11759"/>
                <a:gd name="connsiteY37" fmla="*/ 7335 h 10138"/>
                <a:gd name="connsiteX38" fmla="*/ 3785 w 11759"/>
                <a:gd name="connsiteY38" fmla="*/ 7421 h 10138"/>
                <a:gd name="connsiteX39" fmla="*/ 3719 w 11759"/>
                <a:gd name="connsiteY39" fmla="*/ 7550 h 10138"/>
                <a:gd name="connsiteX40" fmla="*/ 3684 w 11759"/>
                <a:gd name="connsiteY40" fmla="*/ 7679 h 10138"/>
                <a:gd name="connsiteX41" fmla="*/ 3584 w 11759"/>
                <a:gd name="connsiteY41" fmla="*/ 7765 h 10138"/>
                <a:gd name="connsiteX42" fmla="*/ 3551 w 11759"/>
                <a:gd name="connsiteY42" fmla="*/ 7851 h 10138"/>
                <a:gd name="connsiteX43" fmla="*/ 3719 w 11759"/>
                <a:gd name="connsiteY43" fmla="*/ 8585 h 10138"/>
                <a:gd name="connsiteX44" fmla="*/ 4259 w 11759"/>
                <a:gd name="connsiteY44" fmla="*/ 8758 h 10138"/>
                <a:gd name="connsiteX45" fmla="*/ 3483 w 11759"/>
                <a:gd name="connsiteY45" fmla="*/ 9016 h 10138"/>
                <a:gd name="connsiteX46" fmla="*/ 3449 w 11759"/>
                <a:gd name="connsiteY46" fmla="*/ 9016 h 10138"/>
                <a:gd name="connsiteX47" fmla="*/ 3381 w 11759"/>
                <a:gd name="connsiteY47" fmla="*/ 9103 h 10138"/>
                <a:gd name="connsiteX48" fmla="*/ 3347 w 11759"/>
                <a:gd name="connsiteY48" fmla="*/ 9233 h 10138"/>
                <a:gd name="connsiteX49" fmla="*/ 3281 w 11759"/>
                <a:gd name="connsiteY49" fmla="*/ 9319 h 10138"/>
                <a:gd name="connsiteX50" fmla="*/ 3281 w 11759"/>
                <a:gd name="connsiteY50" fmla="*/ 9534 h 10138"/>
                <a:gd name="connsiteX51" fmla="*/ 3281 w 11759"/>
                <a:gd name="connsiteY51" fmla="*/ 10138 h 10138"/>
                <a:gd name="connsiteX52" fmla="*/ 3551 w 11759"/>
                <a:gd name="connsiteY52" fmla="*/ 10138 h 10138"/>
                <a:gd name="connsiteX53" fmla="*/ 3551 w 11759"/>
                <a:gd name="connsiteY53" fmla="*/ 9708 h 10138"/>
                <a:gd name="connsiteX54" fmla="*/ 3551 w 11759"/>
                <a:gd name="connsiteY54" fmla="*/ 9534 h 10138"/>
                <a:gd name="connsiteX55" fmla="*/ 3584 w 11759"/>
                <a:gd name="connsiteY55" fmla="*/ 9406 h 10138"/>
                <a:gd name="connsiteX56" fmla="*/ 3618 w 11759"/>
                <a:gd name="connsiteY56" fmla="*/ 9319 h 10138"/>
                <a:gd name="connsiteX57" fmla="*/ 3684 w 11759"/>
                <a:gd name="connsiteY57" fmla="*/ 9276 h 10138"/>
                <a:gd name="connsiteX58" fmla="*/ 3684 w 11759"/>
                <a:gd name="connsiteY58" fmla="*/ 9233 h 10138"/>
                <a:gd name="connsiteX59" fmla="*/ 4900 w 11759"/>
                <a:gd name="connsiteY59" fmla="*/ 8844 h 10138"/>
                <a:gd name="connsiteX60" fmla="*/ 5138 w 11759"/>
                <a:gd name="connsiteY60" fmla="*/ 7981 h 10138"/>
                <a:gd name="connsiteX61" fmla="*/ 5036 w 11759"/>
                <a:gd name="connsiteY61" fmla="*/ 7851 h 10138"/>
                <a:gd name="connsiteX62" fmla="*/ 4935 w 11759"/>
                <a:gd name="connsiteY62" fmla="*/ 7722 h 10138"/>
                <a:gd name="connsiteX63" fmla="*/ 4900 w 11759"/>
                <a:gd name="connsiteY63" fmla="*/ 7593 h 10138"/>
                <a:gd name="connsiteX64" fmla="*/ 4868 w 11759"/>
                <a:gd name="connsiteY64" fmla="*/ 7421 h 10138"/>
                <a:gd name="connsiteX65" fmla="*/ 4799 w 11759"/>
                <a:gd name="connsiteY65" fmla="*/ 7335 h 10138"/>
                <a:gd name="connsiteX66" fmla="*/ 4799 w 11759"/>
                <a:gd name="connsiteY66" fmla="*/ 7290 h 10138"/>
                <a:gd name="connsiteX67" fmla="*/ 4799 w 11759"/>
                <a:gd name="connsiteY67" fmla="*/ 7161 h 10138"/>
                <a:gd name="connsiteX68" fmla="*/ 4766 w 11759"/>
                <a:gd name="connsiteY68" fmla="*/ 6860 h 10138"/>
                <a:gd name="connsiteX69" fmla="*/ 4698 w 11759"/>
                <a:gd name="connsiteY69" fmla="*/ 6342 h 10138"/>
                <a:gd name="connsiteX70" fmla="*/ 4665 w 11759"/>
                <a:gd name="connsiteY70" fmla="*/ 5782 h 10138"/>
                <a:gd name="connsiteX71" fmla="*/ 4665 w 11759"/>
                <a:gd name="connsiteY71" fmla="*/ 5307 h 10138"/>
                <a:gd name="connsiteX72" fmla="*/ 4698 w 11759"/>
                <a:gd name="connsiteY72" fmla="*/ 4919 h 10138"/>
                <a:gd name="connsiteX73" fmla="*/ 4900 w 11759"/>
                <a:gd name="connsiteY73" fmla="*/ 4616 h 10138"/>
                <a:gd name="connsiteX74" fmla="*/ 5138 w 11759"/>
                <a:gd name="connsiteY74" fmla="*/ 4487 h 10138"/>
                <a:gd name="connsiteX75" fmla="*/ 5374 w 11759"/>
                <a:gd name="connsiteY75" fmla="*/ 4358 h 10138"/>
                <a:gd name="connsiteX76" fmla="*/ 5576 w 11759"/>
                <a:gd name="connsiteY76" fmla="*/ 4358 h 10138"/>
                <a:gd name="connsiteX77" fmla="*/ 5679 w 11759"/>
                <a:gd name="connsiteY77" fmla="*/ 4358 h 10138"/>
                <a:gd name="connsiteX78" fmla="*/ 5679 w 11759"/>
                <a:gd name="connsiteY78" fmla="*/ 4358 h 10138"/>
                <a:gd name="connsiteX79" fmla="*/ 5746 w 11759"/>
                <a:gd name="connsiteY79" fmla="*/ 4358 h 10138"/>
                <a:gd name="connsiteX80" fmla="*/ 5915 w 11759"/>
                <a:gd name="connsiteY80" fmla="*/ 4358 h 10138"/>
                <a:gd name="connsiteX81" fmla="*/ 6150 w 11759"/>
                <a:gd name="connsiteY81" fmla="*/ 4487 h 10138"/>
                <a:gd name="connsiteX82" fmla="*/ 6419 w 11759"/>
                <a:gd name="connsiteY82" fmla="*/ 4616 h 10138"/>
                <a:gd name="connsiteX83" fmla="*/ 6589 w 11759"/>
                <a:gd name="connsiteY83" fmla="*/ 4919 h 10138"/>
                <a:gd name="connsiteX84" fmla="*/ 6691 w 11759"/>
                <a:gd name="connsiteY84" fmla="*/ 5307 h 10138"/>
                <a:gd name="connsiteX85" fmla="*/ 6656 w 11759"/>
                <a:gd name="connsiteY85" fmla="*/ 5782 h 10138"/>
                <a:gd name="connsiteX86" fmla="*/ 6656 w 11759"/>
                <a:gd name="connsiteY86" fmla="*/ 6342 h 10138"/>
                <a:gd name="connsiteX87" fmla="*/ 6556 w 11759"/>
                <a:gd name="connsiteY87" fmla="*/ 6860 h 10138"/>
                <a:gd name="connsiteX88" fmla="*/ 6556 w 11759"/>
                <a:gd name="connsiteY88" fmla="*/ 7161 h 10138"/>
                <a:gd name="connsiteX89" fmla="*/ 6523 w 11759"/>
                <a:gd name="connsiteY89" fmla="*/ 7290 h 10138"/>
                <a:gd name="connsiteX90" fmla="*/ 6523 w 11759"/>
                <a:gd name="connsiteY90" fmla="*/ 7335 h 10138"/>
                <a:gd name="connsiteX91" fmla="*/ 6523 w 11759"/>
                <a:gd name="connsiteY91" fmla="*/ 7421 h 10138"/>
                <a:gd name="connsiteX92" fmla="*/ 6454 w 11759"/>
                <a:gd name="connsiteY92" fmla="*/ 7593 h 10138"/>
                <a:gd name="connsiteX93" fmla="*/ 6353 w 11759"/>
                <a:gd name="connsiteY93" fmla="*/ 7722 h 10138"/>
                <a:gd name="connsiteX94" fmla="*/ 6319 w 11759"/>
                <a:gd name="connsiteY94" fmla="*/ 7851 h 10138"/>
                <a:gd name="connsiteX95" fmla="*/ 6150 w 11759"/>
                <a:gd name="connsiteY95" fmla="*/ 7981 h 10138"/>
                <a:gd name="connsiteX96" fmla="*/ 6419 w 11759"/>
                <a:gd name="connsiteY96" fmla="*/ 8844 h 10138"/>
                <a:gd name="connsiteX97" fmla="*/ 7637 w 11759"/>
                <a:gd name="connsiteY97" fmla="*/ 9233 h 10138"/>
                <a:gd name="connsiteX98" fmla="*/ 7637 w 11759"/>
                <a:gd name="connsiteY98" fmla="*/ 9276 h 10138"/>
                <a:gd name="connsiteX99" fmla="*/ 7670 w 11759"/>
                <a:gd name="connsiteY99" fmla="*/ 9319 h 10138"/>
                <a:gd name="connsiteX100" fmla="*/ 7739 w 11759"/>
                <a:gd name="connsiteY100" fmla="*/ 9406 h 10138"/>
                <a:gd name="connsiteX101" fmla="*/ 7772 w 11759"/>
                <a:gd name="connsiteY101" fmla="*/ 9534 h 10138"/>
                <a:gd name="connsiteX102" fmla="*/ 7839 w 11759"/>
                <a:gd name="connsiteY102" fmla="*/ 9708 h 10138"/>
                <a:gd name="connsiteX103" fmla="*/ 7839 w 11759"/>
                <a:gd name="connsiteY103" fmla="*/ 9880 h 10138"/>
                <a:gd name="connsiteX104" fmla="*/ 7839 w 11759"/>
                <a:gd name="connsiteY104" fmla="*/ 10094 h 10138"/>
                <a:gd name="connsiteX105" fmla="*/ 8009 w 11759"/>
                <a:gd name="connsiteY105" fmla="*/ 10094 h 10138"/>
                <a:gd name="connsiteX106" fmla="*/ 8009 w 11759"/>
                <a:gd name="connsiteY106" fmla="*/ 9534 h 10138"/>
                <a:gd name="connsiteX107" fmla="*/ 8009 w 11759"/>
                <a:gd name="connsiteY107" fmla="*/ 9319 h 10138"/>
                <a:gd name="connsiteX108" fmla="*/ 7973 w 11759"/>
                <a:gd name="connsiteY108" fmla="*/ 9233 h 10138"/>
                <a:gd name="connsiteX109" fmla="*/ 7907 w 11759"/>
                <a:gd name="connsiteY109" fmla="*/ 9103 h 10138"/>
                <a:gd name="connsiteX110" fmla="*/ 7873 w 11759"/>
                <a:gd name="connsiteY110" fmla="*/ 9016 h 10138"/>
                <a:gd name="connsiteX111" fmla="*/ 7839 w 11759"/>
                <a:gd name="connsiteY111" fmla="*/ 9016 h 10138"/>
                <a:gd name="connsiteX112" fmla="*/ 7030 w 11759"/>
                <a:gd name="connsiteY112" fmla="*/ 8758 h 10138"/>
                <a:gd name="connsiteX113" fmla="*/ 7568 w 11759"/>
                <a:gd name="connsiteY113" fmla="*/ 8585 h 10138"/>
                <a:gd name="connsiteX114" fmla="*/ 7839 w 11759"/>
                <a:gd name="connsiteY114" fmla="*/ 7851 h 10138"/>
                <a:gd name="connsiteX115" fmla="*/ 7739 w 11759"/>
                <a:gd name="connsiteY115" fmla="*/ 7765 h 10138"/>
                <a:gd name="connsiteX116" fmla="*/ 7637 w 11759"/>
                <a:gd name="connsiteY116" fmla="*/ 7679 h 10138"/>
                <a:gd name="connsiteX117" fmla="*/ 7568 w 11759"/>
                <a:gd name="connsiteY117" fmla="*/ 7550 h 10138"/>
                <a:gd name="connsiteX118" fmla="*/ 7536 w 11759"/>
                <a:gd name="connsiteY118" fmla="*/ 7421 h 10138"/>
                <a:gd name="connsiteX119" fmla="*/ 7536 w 11759"/>
                <a:gd name="connsiteY119" fmla="*/ 7290 h 10138"/>
                <a:gd name="connsiteX120" fmla="*/ 7536 w 11759"/>
                <a:gd name="connsiteY120" fmla="*/ 7290 h 10138"/>
                <a:gd name="connsiteX121" fmla="*/ 7467 w 11759"/>
                <a:gd name="connsiteY121" fmla="*/ 7118 h 10138"/>
                <a:gd name="connsiteX122" fmla="*/ 7434 w 11759"/>
                <a:gd name="connsiteY122" fmla="*/ 6732 h 10138"/>
                <a:gd name="connsiteX123" fmla="*/ 7400 w 11759"/>
                <a:gd name="connsiteY123" fmla="*/ 6170 h 10138"/>
                <a:gd name="connsiteX124" fmla="*/ 7400 w 11759"/>
                <a:gd name="connsiteY124" fmla="*/ 5609 h 10138"/>
                <a:gd name="connsiteX125" fmla="*/ 7467 w 11759"/>
                <a:gd name="connsiteY125" fmla="*/ 5220 h 10138"/>
                <a:gd name="connsiteX126" fmla="*/ 7670 w 11759"/>
                <a:gd name="connsiteY126" fmla="*/ 5047 h 10138"/>
                <a:gd name="connsiteX127" fmla="*/ 7907 w 11759"/>
                <a:gd name="connsiteY127" fmla="*/ 4919 h 10138"/>
                <a:gd name="connsiteX128" fmla="*/ 8110 w 11759"/>
                <a:gd name="connsiteY128" fmla="*/ 4876 h 10138"/>
                <a:gd name="connsiteX129" fmla="*/ 8210 w 11759"/>
                <a:gd name="connsiteY129" fmla="*/ 4876 h 10138"/>
                <a:gd name="connsiteX130" fmla="*/ 8210 w 11759"/>
                <a:gd name="connsiteY130" fmla="*/ 4876 h 10138"/>
                <a:gd name="connsiteX131" fmla="*/ 8313 w 11759"/>
                <a:gd name="connsiteY131" fmla="*/ 4876 h 10138"/>
                <a:gd name="connsiteX132" fmla="*/ 8514 w 11759"/>
                <a:gd name="connsiteY132" fmla="*/ 4919 h 10138"/>
                <a:gd name="connsiteX133" fmla="*/ 8784 w 11759"/>
                <a:gd name="connsiteY133" fmla="*/ 5047 h 10138"/>
                <a:gd name="connsiteX134" fmla="*/ 8988 w 11759"/>
                <a:gd name="connsiteY134" fmla="*/ 5220 h 10138"/>
                <a:gd name="connsiteX135" fmla="*/ 9088 w 11759"/>
                <a:gd name="connsiteY135" fmla="*/ 5609 h 10138"/>
                <a:gd name="connsiteX136" fmla="*/ 9055 w 11759"/>
                <a:gd name="connsiteY136" fmla="*/ 6170 h 10138"/>
                <a:gd name="connsiteX137" fmla="*/ 8988 w 11759"/>
                <a:gd name="connsiteY137" fmla="*/ 6732 h 10138"/>
                <a:gd name="connsiteX138" fmla="*/ 8953 w 11759"/>
                <a:gd name="connsiteY138" fmla="*/ 7118 h 10138"/>
                <a:gd name="connsiteX139" fmla="*/ 8953 w 11759"/>
                <a:gd name="connsiteY139" fmla="*/ 7290 h 10138"/>
                <a:gd name="connsiteX140" fmla="*/ 8953 w 11759"/>
                <a:gd name="connsiteY140" fmla="*/ 7290 h 10138"/>
                <a:gd name="connsiteX141" fmla="*/ 8886 w 11759"/>
                <a:gd name="connsiteY141" fmla="*/ 7421 h 10138"/>
                <a:gd name="connsiteX142" fmla="*/ 8853 w 11759"/>
                <a:gd name="connsiteY142" fmla="*/ 7550 h 10138"/>
                <a:gd name="connsiteX143" fmla="*/ 8784 w 11759"/>
                <a:gd name="connsiteY143" fmla="*/ 7679 h 10138"/>
                <a:gd name="connsiteX144" fmla="*/ 8752 w 11759"/>
                <a:gd name="connsiteY144" fmla="*/ 7765 h 10138"/>
                <a:gd name="connsiteX145" fmla="*/ 8650 w 11759"/>
                <a:gd name="connsiteY145" fmla="*/ 7851 h 10138"/>
                <a:gd name="connsiteX146" fmla="*/ 8853 w 11759"/>
                <a:gd name="connsiteY146" fmla="*/ 8585 h 10138"/>
                <a:gd name="connsiteX147" fmla="*/ 9867 w 11759"/>
                <a:gd name="connsiteY147" fmla="*/ 8886 h 10138"/>
                <a:gd name="connsiteX148" fmla="*/ 9867 w 11759"/>
                <a:gd name="connsiteY148" fmla="*/ 8886 h 10138"/>
                <a:gd name="connsiteX149" fmla="*/ 9933 w 11759"/>
                <a:gd name="connsiteY149" fmla="*/ 8973 h 10138"/>
                <a:gd name="connsiteX150" fmla="*/ 9968 w 11759"/>
                <a:gd name="connsiteY150" fmla="*/ 9016 h 10138"/>
                <a:gd name="connsiteX151" fmla="*/ 9968 w 11759"/>
                <a:gd name="connsiteY151" fmla="*/ 9144 h 10138"/>
                <a:gd name="connsiteX152" fmla="*/ 10000 w 11759"/>
                <a:gd name="connsiteY152" fmla="*/ 9276 h 10138"/>
                <a:gd name="connsiteX153" fmla="*/ 10000 w 11759"/>
                <a:gd name="connsiteY153" fmla="*/ 9835 h 10138"/>
                <a:gd name="connsiteX0" fmla="*/ 10000 w 11851"/>
                <a:gd name="connsiteY0" fmla="*/ 9835 h 10138"/>
                <a:gd name="connsiteX1" fmla="*/ 7881 w 11851"/>
                <a:gd name="connsiteY1" fmla="*/ 2282 h 10138"/>
                <a:gd name="connsiteX2" fmla="*/ 2504 w 11851"/>
                <a:gd name="connsiteY2" fmla="*/ 3064 h 10138"/>
                <a:gd name="connsiteX3" fmla="*/ 1287 w 11851"/>
                <a:gd name="connsiteY3" fmla="*/ 9577 h 10138"/>
                <a:gd name="connsiteX4" fmla="*/ 1287 w 11851"/>
                <a:gd name="connsiteY4" fmla="*/ 9276 h 10138"/>
                <a:gd name="connsiteX5" fmla="*/ 1355 w 11851"/>
                <a:gd name="connsiteY5" fmla="*/ 9144 h 10138"/>
                <a:gd name="connsiteX6" fmla="*/ 1355 w 11851"/>
                <a:gd name="connsiteY6" fmla="*/ 9016 h 10138"/>
                <a:gd name="connsiteX7" fmla="*/ 1388 w 11851"/>
                <a:gd name="connsiteY7" fmla="*/ 8973 h 10138"/>
                <a:gd name="connsiteX8" fmla="*/ 1457 w 11851"/>
                <a:gd name="connsiteY8" fmla="*/ 8886 h 10138"/>
                <a:gd name="connsiteX9" fmla="*/ 1457 w 11851"/>
                <a:gd name="connsiteY9" fmla="*/ 8886 h 10138"/>
                <a:gd name="connsiteX10" fmla="*/ 2470 w 11851"/>
                <a:gd name="connsiteY10" fmla="*/ 8585 h 10138"/>
                <a:gd name="connsiteX11" fmla="*/ 2672 w 11851"/>
                <a:gd name="connsiteY11" fmla="*/ 7851 h 10138"/>
                <a:gd name="connsiteX12" fmla="*/ 2571 w 11851"/>
                <a:gd name="connsiteY12" fmla="*/ 7765 h 10138"/>
                <a:gd name="connsiteX13" fmla="*/ 2504 w 11851"/>
                <a:gd name="connsiteY13" fmla="*/ 7679 h 10138"/>
                <a:gd name="connsiteX14" fmla="*/ 2470 w 11851"/>
                <a:gd name="connsiteY14" fmla="*/ 7550 h 10138"/>
                <a:gd name="connsiteX15" fmla="*/ 2401 w 11851"/>
                <a:gd name="connsiteY15" fmla="*/ 7421 h 10138"/>
                <a:gd name="connsiteX16" fmla="*/ 2368 w 11851"/>
                <a:gd name="connsiteY16" fmla="*/ 7335 h 10138"/>
                <a:gd name="connsiteX17" fmla="*/ 2368 w 11851"/>
                <a:gd name="connsiteY17" fmla="*/ 7290 h 10138"/>
                <a:gd name="connsiteX18" fmla="*/ 2368 w 11851"/>
                <a:gd name="connsiteY18" fmla="*/ 7118 h 10138"/>
                <a:gd name="connsiteX19" fmla="*/ 2335 w 11851"/>
                <a:gd name="connsiteY19" fmla="*/ 6732 h 10138"/>
                <a:gd name="connsiteX20" fmla="*/ 2267 w 11851"/>
                <a:gd name="connsiteY20" fmla="*/ 6170 h 10138"/>
                <a:gd name="connsiteX21" fmla="*/ 2232 w 11851"/>
                <a:gd name="connsiteY21" fmla="*/ 5609 h 10138"/>
                <a:gd name="connsiteX22" fmla="*/ 2335 w 11851"/>
                <a:gd name="connsiteY22" fmla="*/ 5220 h 10138"/>
                <a:gd name="connsiteX23" fmla="*/ 2571 w 11851"/>
                <a:gd name="connsiteY23" fmla="*/ 5047 h 10138"/>
                <a:gd name="connsiteX24" fmla="*/ 2807 w 11851"/>
                <a:gd name="connsiteY24" fmla="*/ 4919 h 10138"/>
                <a:gd name="connsiteX25" fmla="*/ 3010 w 11851"/>
                <a:gd name="connsiteY25" fmla="*/ 4876 h 10138"/>
                <a:gd name="connsiteX26" fmla="*/ 3110 w 11851"/>
                <a:gd name="connsiteY26" fmla="*/ 4876 h 10138"/>
                <a:gd name="connsiteX27" fmla="*/ 3110 w 11851"/>
                <a:gd name="connsiteY27" fmla="*/ 4876 h 10138"/>
                <a:gd name="connsiteX28" fmla="*/ 3179 w 11851"/>
                <a:gd name="connsiteY28" fmla="*/ 4876 h 10138"/>
                <a:gd name="connsiteX29" fmla="*/ 3381 w 11851"/>
                <a:gd name="connsiteY29" fmla="*/ 4919 h 10138"/>
                <a:gd name="connsiteX30" fmla="*/ 3618 w 11851"/>
                <a:gd name="connsiteY30" fmla="*/ 5047 h 10138"/>
                <a:gd name="connsiteX31" fmla="*/ 3819 w 11851"/>
                <a:gd name="connsiteY31" fmla="*/ 5220 h 10138"/>
                <a:gd name="connsiteX32" fmla="*/ 3921 w 11851"/>
                <a:gd name="connsiteY32" fmla="*/ 5609 h 10138"/>
                <a:gd name="connsiteX33" fmla="*/ 3921 w 11851"/>
                <a:gd name="connsiteY33" fmla="*/ 6170 h 10138"/>
                <a:gd name="connsiteX34" fmla="*/ 3888 w 11851"/>
                <a:gd name="connsiteY34" fmla="*/ 6732 h 10138"/>
                <a:gd name="connsiteX35" fmla="*/ 3819 w 11851"/>
                <a:gd name="connsiteY35" fmla="*/ 7118 h 10138"/>
                <a:gd name="connsiteX36" fmla="*/ 3785 w 11851"/>
                <a:gd name="connsiteY36" fmla="*/ 7290 h 10138"/>
                <a:gd name="connsiteX37" fmla="*/ 3785 w 11851"/>
                <a:gd name="connsiteY37" fmla="*/ 7335 h 10138"/>
                <a:gd name="connsiteX38" fmla="*/ 3785 w 11851"/>
                <a:gd name="connsiteY38" fmla="*/ 7421 h 10138"/>
                <a:gd name="connsiteX39" fmla="*/ 3719 w 11851"/>
                <a:gd name="connsiteY39" fmla="*/ 7550 h 10138"/>
                <a:gd name="connsiteX40" fmla="*/ 3684 w 11851"/>
                <a:gd name="connsiteY40" fmla="*/ 7679 h 10138"/>
                <a:gd name="connsiteX41" fmla="*/ 3584 w 11851"/>
                <a:gd name="connsiteY41" fmla="*/ 7765 h 10138"/>
                <a:gd name="connsiteX42" fmla="*/ 3551 w 11851"/>
                <a:gd name="connsiteY42" fmla="*/ 7851 h 10138"/>
                <a:gd name="connsiteX43" fmla="*/ 3719 w 11851"/>
                <a:gd name="connsiteY43" fmla="*/ 8585 h 10138"/>
                <a:gd name="connsiteX44" fmla="*/ 4259 w 11851"/>
                <a:gd name="connsiteY44" fmla="*/ 8758 h 10138"/>
                <a:gd name="connsiteX45" fmla="*/ 3483 w 11851"/>
                <a:gd name="connsiteY45" fmla="*/ 9016 h 10138"/>
                <a:gd name="connsiteX46" fmla="*/ 3449 w 11851"/>
                <a:gd name="connsiteY46" fmla="*/ 9016 h 10138"/>
                <a:gd name="connsiteX47" fmla="*/ 3381 w 11851"/>
                <a:gd name="connsiteY47" fmla="*/ 9103 h 10138"/>
                <a:gd name="connsiteX48" fmla="*/ 3347 w 11851"/>
                <a:gd name="connsiteY48" fmla="*/ 9233 h 10138"/>
                <a:gd name="connsiteX49" fmla="*/ 3281 w 11851"/>
                <a:gd name="connsiteY49" fmla="*/ 9319 h 10138"/>
                <a:gd name="connsiteX50" fmla="*/ 3281 w 11851"/>
                <a:gd name="connsiteY50" fmla="*/ 9534 h 10138"/>
                <a:gd name="connsiteX51" fmla="*/ 3281 w 11851"/>
                <a:gd name="connsiteY51" fmla="*/ 10138 h 10138"/>
                <a:gd name="connsiteX52" fmla="*/ 3551 w 11851"/>
                <a:gd name="connsiteY52" fmla="*/ 10138 h 10138"/>
                <a:gd name="connsiteX53" fmla="*/ 3551 w 11851"/>
                <a:gd name="connsiteY53" fmla="*/ 9708 h 10138"/>
                <a:gd name="connsiteX54" fmla="*/ 3551 w 11851"/>
                <a:gd name="connsiteY54" fmla="*/ 9534 h 10138"/>
                <a:gd name="connsiteX55" fmla="*/ 3584 w 11851"/>
                <a:gd name="connsiteY55" fmla="*/ 9406 h 10138"/>
                <a:gd name="connsiteX56" fmla="*/ 3618 w 11851"/>
                <a:gd name="connsiteY56" fmla="*/ 9319 h 10138"/>
                <a:gd name="connsiteX57" fmla="*/ 3684 w 11851"/>
                <a:gd name="connsiteY57" fmla="*/ 9276 h 10138"/>
                <a:gd name="connsiteX58" fmla="*/ 3684 w 11851"/>
                <a:gd name="connsiteY58" fmla="*/ 9233 h 10138"/>
                <a:gd name="connsiteX59" fmla="*/ 4900 w 11851"/>
                <a:gd name="connsiteY59" fmla="*/ 8844 h 10138"/>
                <a:gd name="connsiteX60" fmla="*/ 5138 w 11851"/>
                <a:gd name="connsiteY60" fmla="*/ 7981 h 10138"/>
                <a:gd name="connsiteX61" fmla="*/ 5036 w 11851"/>
                <a:gd name="connsiteY61" fmla="*/ 7851 h 10138"/>
                <a:gd name="connsiteX62" fmla="*/ 4935 w 11851"/>
                <a:gd name="connsiteY62" fmla="*/ 7722 h 10138"/>
                <a:gd name="connsiteX63" fmla="*/ 4900 w 11851"/>
                <a:gd name="connsiteY63" fmla="*/ 7593 h 10138"/>
                <a:gd name="connsiteX64" fmla="*/ 4868 w 11851"/>
                <a:gd name="connsiteY64" fmla="*/ 7421 h 10138"/>
                <a:gd name="connsiteX65" fmla="*/ 4799 w 11851"/>
                <a:gd name="connsiteY65" fmla="*/ 7335 h 10138"/>
                <a:gd name="connsiteX66" fmla="*/ 4799 w 11851"/>
                <a:gd name="connsiteY66" fmla="*/ 7290 h 10138"/>
                <a:gd name="connsiteX67" fmla="*/ 4799 w 11851"/>
                <a:gd name="connsiteY67" fmla="*/ 7161 h 10138"/>
                <a:gd name="connsiteX68" fmla="*/ 4766 w 11851"/>
                <a:gd name="connsiteY68" fmla="*/ 6860 h 10138"/>
                <a:gd name="connsiteX69" fmla="*/ 4698 w 11851"/>
                <a:gd name="connsiteY69" fmla="*/ 6342 h 10138"/>
                <a:gd name="connsiteX70" fmla="*/ 4665 w 11851"/>
                <a:gd name="connsiteY70" fmla="*/ 5782 h 10138"/>
                <a:gd name="connsiteX71" fmla="*/ 4665 w 11851"/>
                <a:gd name="connsiteY71" fmla="*/ 5307 h 10138"/>
                <a:gd name="connsiteX72" fmla="*/ 4698 w 11851"/>
                <a:gd name="connsiteY72" fmla="*/ 4919 h 10138"/>
                <a:gd name="connsiteX73" fmla="*/ 4900 w 11851"/>
                <a:gd name="connsiteY73" fmla="*/ 4616 h 10138"/>
                <a:gd name="connsiteX74" fmla="*/ 5138 w 11851"/>
                <a:gd name="connsiteY74" fmla="*/ 4487 h 10138"/>
                <a:gd name="connsiteX75" fmla="*/ 5374 w 11851"/>
                <a:gd name="connsiteY75" fmla="*/ 4358 h 10138"/>
                <a:gd name="connsiteX76" fmla="*/ 5576 w 11851"/>
                <a:gd name="connsiteY76" fmla="*/ 4358 h 10138"/>
                <a:gd name="connsiteX77" fmla="*/ 5679 w 11851"/>
                <a:gd name="connsiteY77" fmla="*/ 4358 h 10138"/>
                <a:gd name="connsiteX78" fmla="*/ 5679 w 11851"/>
                <a:gd name="connsiteY78" fmla="*/ 4358 h 10138"/>
                <a:gd name="connsiteX79" fmla="*/ 5746 w 11851"/>
                <a:gd name="connsiteY79" fmla="*/ 4358 h 10138"/>
                <a:gd name="connsiteX80" fmla="*/ 5915 w 11851"/>
                <a:gd name="connsiteY80" fmla="*/ 4358 h 10138"/>
                <a:gd name="connsiteX81" fmla="*/ 6150 w 11851"/>
                <a:gd name="connsiteY81" fmla="*/ 4487 h 10138"/>
                <a:gd name="connsiteX82" fmla="*/ 6419 w 11851"/>
                <a:gd name="connsiteY82" fmla="*/ 4616 h 10138"/>
                <a:gd name="connsiteX83" fmla="*/ 6589 w 11851"/>
                <a:gd name="connsiteY83" fmla="*/ 4919 h 10138"/>
                <a:gd name="connsiteX84" fmla="*/ 6691 w 11851"/>
                <a:gd name="connsiteY84" fmla="*/ 5307 h 10138"/>
                <a:gd name="connsiteX85" fmla="*/ 6656 w 11851"/>
                <a:gd name="connsiteY85" fmla="*/ 5782 h 10138"/>
                <a:gd name="connsiteX86" fmla="*/ 6656 w 11851"/>
                <a:gd name="connsiteY86" fmla="*/ 6342 h 10138"/>
                <a:gd name="connsiteX87" fmla="*/ 6556 w 11851"/>
                <a:gd name="connsiteY87" fmla="*/ 6860 h 10138"/>
                <a:gd name="connsiteX88" fmla="*/ 6556 w 11851"/>
                <a:gd name="connsiteY88" fmla="*/ 7161 h 10138"/>
                <a:gd name="connsiteX89" fmla="*/ 6523 w 11851"/>
                <a:gd name="connsiteY89" fmla="*/ 7290 h 10138"/>
                <a:gd name="connsiteX90" fmla="*/ 6523 w 11851"/>
                <a:gd name="connsiteY90" fmla="*/ 7335 h 10138"/>
                <a:gd name="connsiteX91" fmla="*/ 6523 w 11851"/>
                <a:gd name="connsiteY91" fmla="*/ 7421 h 10138"/>
                <a:gd name="connsiteX92" fmla="*/ 6454 w 11851"/>
                <a:gd name="connsiteY92" fmla="*/ 7593 h 10138"/>
                <a:gd name="connsiteX93" fmla="*/ 6353 w 11851"/>
                <a:gd name="connsiteY93" fmla="*/ 7722 h 10138"/>
                <a:gd name="connsiteX94" fmla="*/ 6319 w 11851"/>
                <a:gd name="connsiteY94" fmla="*/ 7851 h 10138"/>
                <a:gd name="connsiteX95" fmla="*/ 6150 w 11851"/>
                <a:gd name="connsiteY95" fmla="*/ 7981 h 10138"/>
                <a:gd name="connsiteX96" fmla="*/ 6419 w 11851"/>
                <a:gd name="connsiteY96" fmla="*/ 8844 h 10138"/>
                <a:gd name="connsiteX97" fmla="*/ 7637 w 11851"/>
                <a:gd name="connsiteY97" fmla="*/ 9233 h 10138"/>
                <a:gd name="connsiteX98" fmla="*/ 7637 w 11851"/>
                <a:gd name="connsiteY98" fmla="*/ 9276 h 10138"/>
                <a:gd name="connsiteX99" fmla="*/ 7670 w 11851"/>
                <a:gd name="connsiteY99" fmla="*/ 9319 h 10138"/>
                <a:gd name="connsiteX100" fmla="*/ 7739 w 11851"/>
                <a:gd name="connsiteY100" fmla="*/ 9406 h 10138"/>
                <a:gd name="connsiteX101" fmla="*/ 7772 w 11851"/>
                <a:gd name="connsiteY101" fmla="*/ 9534 h 10138"/>
                <a:gd name="connsiteX102" fmla="*/ 7839 w 11851"/>
                <a:gd name="connsiteY102" fmla="*/ 9708 h 10138"/>
                <a:gd name="connsiteX103" fmla="*/ 7839 w 11851"/>
                <a:gd name="connsiteY103" fmla="*/ 9880 h 10138"/>
                <a:gd name="connsiteX104" fmla="*/ 7839 w 11851"/>
                <a:gd name="connsiteY104" fmla="*/ 10094 h 10138"/>
                <a:gd name="connsiteX105" fmla="*/ 8009 w 11851"/>
                <a:gd name="connsiteY105" fmla="*/ 10094 h 10138"/>
                <a:gd name="connsiteX106" fmla="*/ 8009 w 11851"/>
                <a:gd name="connsiteY106" fmla="*/ 9534 h 10138"/>
                <a:gd name="connsiteX107" fmla="*/ 8009 w 11851"/>
                <a:gd name="connsiteY107" fmla="*/ 9319 h 10138"/>
                <a:gd name="connsiteX108" fmla="*/ 7973 w 11851"/>
                <a:gd name="connsiteY108" fmla="*/ 9233 h 10138"/>
                <a:gd name="connsiteX109" fmla="*/ 7907 w 11851"/>
                <a:gd name="connsiteY109" fmla="*/ 9103 h 10138"/>
                <a:gd name="connsiteX110" fmla="*/ 7873 w 11851"/>
                <a:gd name="connsiteY110" fmla="*/ 9016 h 10138"/>
                <a:gd name="connsiteX111" fmla="*/ 7839 w 11851"/>
                <a:gd name="connsiteY111" fmla="*/ 9016 h 10138"/>
                <a:gd name="connsiteX112" fmla="*/ 7030 w 11851"/>
                <a:gd name="connsiteY112" fmla="*/ 8758 h 10138"/>
                <a:gd name="connsiteX113" fmla="*/ 7568 w 11851"/>
                <a:gd name="connsiteY113" fmla="*/ 8585 h 10138"/>
                <a:gd name="connsiteX114" fmla="*/ 7839 w 11851"/>
                <a:gd name="connsiteY114" fmla="*/ 7851 h 10138"/>
                <a:gd name="connsiteX115" fmla="*/ 7739 w 11851"/>
                <a:gd name="connsiteY115" fmla="*/ 7765 h 10138"/>
                <a:gd name="connsiteX116" fmla="*/ 7637 w 11851"/>
                <a:gd name="connsiteY116" fmla="*/ 7679 h 10138"/>
                <a:gd name="connsiteX117" fmla="*/ 7568 w 11851"/>
                <a:gd name="connsiteY117" fmla="*/ 7550 h 10138"/>
                <a:gd name="connsiteX118" fmla="*/ 7536 w 11851"/>
                <a:gd name="connsiteY118" fmla="*/ 7421 h 10138"/>
                <a:gd name="connsiteX119" fmla="*/ 7536 w 11851"/>
                <a:gd name="connsiteY119" fmla="*/ 7290 h 10138"/>
                <a:gd name="connsiteX120" fmla="*/ 7536 w 11851"/>
                <a:gd name="connsiteY120" fmla="*/ 7290 h 10138"/>
                <a:gd name="connsiteX121" fmla="*/ 7467 w 11851"/>
                <a:gd name="connsiteY121" fmla="*/ 7118 h 10138"/>
                <a:gd name="connsiteX122" fmla="*/ 7434 w 11851"/>
                <a:gd name="connsiteY122" fmla="*/ 6732 h 10138"/>
                <a:gd name="connsiteX123" fmla="*/ 7400 w 11851"/>
                <a:gd name="connsiteY123" fmla="*/ 6170 h 10138"/>
                <a:gd name="connsiteX124" fmla="*/ 7400 w 11851"/>
                <a:gd name="connsiteY124" fmla="*/ 5609 h 10138"/>
                <a:gd name="connsiteX125" fmla="*/ 7467 w 11851"/>
                <a:gd name="connsiteY125" fmla="*/ 5220 h 10138"/>
                <a:gd name="connsiteX126" fmla="*/ 7670 w 11851"/>
                <a:gd name="connsiteY126" fmla="*/ 5047 h 10138"/>
                <a:gd name="connsiteX127" fmla="*/ 7907 w 11851"/>
                <a:gd name="connsiteY127" fmla="*/ 4919 h 10138"/>
                <a:gd name="connsiteX128" fmla="*/ 8110 w 11851"/>
                <a:gd name="connsiteY128" fmla="*/ 4876 h 10138"/>
                <a:gd name="connsiteX129" fmla="*/ 8210 w 11851"/>
                <a:gd name="connsiteY129" fmla="*/ 4876 h 10138"/>
                <a:gd name="connsiteX130" fmla="*/ 8210 w 11851"/>
                <a:gd name="connsiteY130" fmla="*/ 4876 h 10138"/>
                <a:gd name="connsiteX131" fmla="*/ 8313 w 11851"/>
                <a:gd name="connsiteY131" fmla="*/ 4876 h 10138"/>
                <a:gd name="connsiteX132" fmla="*/ 8514 w 11851"/>
                <a:gd name="connsiteY132" fmla="*/ 4919 h 10138"/>
                <a:gd name="connsiteX133" fmla="*/ 8784 w 11851"/>
                <a:gd name="connsiteY133" fmla="*/ 5047 h 10138"/>
                <a:gd name="connsiteX134" fmla="*/ 8988 w 11851"/>
                <a:gd name="connsiteY134" fmla="*/ 5220 h 10138"/>
                <a:gd name="connsiteX135" fmla="*/ 9088 w 11851"/>
                <a:gd name="connsiteY135" fmla="*/ 5609 h 10138"/>
                <a:gd name="connsiteX136" fmla="*/ 9055 w 11851"/>
                <a:gd name="connsiteY136" fmla="*/ 6170 h 10138"/>
                <a:gd name="connsiteX137" fmla="*/ 8988 w 11851"/>
                <a:gd name="connsiteY137" fmla="*/ 6732 h 10138"/>
                <a:gd name="connsiteX138" fmla="*/ 8953 w 11851"/>
                <a:gd name="connsiteY138" fmla="*/ 7118 h 10138"/>
                <a:gd name="connsiteX139" fmla="*/ 8953 w 11851"/>
                <a:gd name="connsiteY139" fmla="*/ 7290 h 10138"/>
                <a:gd name="connsiteX140" fmla="*/ 8953 w 11851"/>
                <a:gd name="connsiteY140" fmla="*/ 7290 h 10138"/>
                <a:gd name="connsiteX141" fmla="*/ 8886 w 11851"/>
                <a:gd name="connsiteY141" fmla="*/ 7421 h 10138"/>
                <a:gd name="connsiteX142" fmla="*/ 8853 w 11851"/>
                <a:gd name="connsiteY142" fmla="*/ 7550 h 10138"/>
                <a:gd name="connsiteX143" fmla="*/ 8784 w 11851"/>
                <a:gd name="connsiteY143" fmla="*/ 7679 h 10138"/>
                <a:gd name="connsiteX144" fmla="*/ 8752 w 11851"/>
                <a:gd name="connsiteY144" fmla="*/ 7765 h 10138"/>
                <a:gd name="connsiteX145" fmla="*/ 8650 w 11851"/>
                <a:gd name="connsiteY145" fmla="*/ 7851 h 10138"/>
                <a:gd name="connsiteX146" fmla="*/ 8853 w 11851"/>
                <a:gd name="connsiteY146" fmla="*/ 8585 h 10138"/>
                <a:gd name="connsiteX147" fmla="*/ 9867 w 11851"/>
                <a:gd name="connsiteY147" fmla="*/ 8886 h 10138"/>
                <a:gd name="connsiteX148" fmla="*/ 9867 w 11851"/>
                <a:gd name="connsiteY148" fmla="*/ 8886 h 10138"/>
                <a:gd name="connsiteX149" fmla="*/ 9933 w 11851"/>
                <a:gd name="connsiteY149" fmla="*/ 8973 h 10138"/>
                <a:gd name="connsiteX150" fmla="*/ 9968 w 11851"/>
                <a:gd name="connsiteY150" fmla="*/ 9016 h 10138"/>
                <a:gd name="connsiteX151" fmla="*/ 9968 w 11851"/>
                <a:gd name="connsiteY151" fmla="*/ 9144 h 10138"/>
                <a:gd name="connsiteX152" fmla="*/ 10000 w 11851"/>
                <a:gd name="connsiteY152" fmla="*/ 9276 h 10138"/>
                <a:gd name="connsiteX153" fmla="*/ 10000 w 11851"/>
                <a:gd name="connsiteY153" fmla="*/ 9835 h 10138"/>
                <a:gd name="connsiteX0" fmla="*/ 10000 w 11851"/>
                <a:gd name="connsiteY0" fmla="*/ 10075 h 10378"/>
                <a:gd name="connsiteX1" fmla="*/ 7881 w 11851"/>
                <a:gd name="connsiteY1" fmla="*/ 2522 h 10378"/>
                <a:gd name="connsiteX2" fmla="*/ 2504 w 11851"/>
                <a:gd name="connsiteY2" fmla="*/ 3304 h 10378"/>
                <a:gd name="connsiteX3" fmla="*/ 1287 w 11851"/>
                <a:gd name="connsiteY3" fmla="*/ 9817 h 10378"/>
                <a:gd name="connsiteX4" fmla="*/ 1287 w 11851"/>
                <a:gd name="connsiteY4" fmla="*/ 9516 h 10378"/>
                <a:gd name="connsiteX5" fmla="*/ 1355 w 11851"/>
                <a:gd name="connsiteY5" fmla="*/ 9384 h 10378"/>
                <a:gd name="connsiteX6" fmla="*/ 1355 w 11851"/>
                <a:gd name="connsiteY6" fmla="*/ 9256 h 10378"/>
                <a:gd name="connsiteX7" fmla="*/ 1388 w 11851"/>
                <a:gd name="connsiteY7" fmla="*/ 9213 h 10378"/>
                <a:gd name="connsiteX8" fmla="*/ 1457 w 11851"/>
                <a:gd name="connsiteY8" fmla="*/ 9126 h 10378"/>
                <a:gd name="connsiteX9" fmla="*/ 1457 w 11851"/>
                <a:gd name="connsiteY9" fmla="*/ 9126 h 10378"/>
                <a:gd name="connsiteX10" fmla="*/ 2470 w 11851"/>
                <a:gd name="connsiteY10" fmla="*/ 8825 h 10378"/>
                <a:gd name="connsiteX11" fmla="*/ 2672 w 11851"/>
                <a:gd name="connsiteY11" fmla="*/ 8091 h 10378"/>
                <a:gd name="connsiteX12" fmla="*/ 2571 w 11851"/>
                <a:gd name="connsiteY12" fmla="*/ 8005 h 10378"/>
                <a:gd name="connsiteX13" fmla="*/ 2504 w 11851"/>
                <a:gd name="connsiteY13" fmla="*/ 7919 h 10378"/>
                <a:gd name="connsiteX14" fmla="*/ 2470 w 11851"/>
                <a:gd name="connsiteY14" fmla="*/ 7790 h 10378"/>
                <a:gd name="connsiteX15" fmla="*/ 2401 w 11851"/>
                <a:gd name="connsiteY15" fmla="*/ 7661 h 10378"/>
                <a:gd name="connsiteX16" fmla="*/ 2368 w 11851"/>
                <a:gd name="connsiteY16" fmla="*/ 7575 h 10378"/>
                <a:gd name="connsiteX17" fmla="*/ 2368 w 11851"/>
                <a:gd name="connsiteY17" fmla="*/ 7530 h 10378"/>
                <a:gd name="connsiteX18" fmla="*/ 2368 w 11851"/>
                <a:gd name="connsiteY18" fmla="*/ 7358 h 10378"/>
                <a:gd name="connsiteX19" fmla="*/ 2335 w 11851"/>
                <a:gd name="connsiteY19" fmla="*/ 6972 h 10378"/>
                <a:gd name="connsiteX20" fmla="*/ 2267 w 11851"/>
                <a:gd name="connsiteY20" fmla="*/ 6410 h 10378"/>
                <a:gd name="connsiteX21" fmla="*/ 2232 w 11851"/>
                <a:gd name="connsiteY21" fmla="*/ 5849 h 10378"/>
                <a:gd name="connsiteX22" fmla="*/ 2335 w 11851"/>
                <a:gd name="connsiteY22" fmla="*/ 5460 h 10378"/>
                <a:gd name="connsiteX23" fmla="*/ 2571 w 11851"/>
                <a:gd name="connsiteY23" fmla="*/ 5287 h 10378"/>
                <a:gd name="connsiteX24" fmla="*/ 2807 w 11851"/>
                <a:gd name="connsiteY24" fmla="*/ 5159 h 10378"/>
                <a:gd name="connsiteX25" fmla="*/ 3010 w 11851"/>
                <a:gd name="connsiteY25" fmla="*/ 5116 h 10378"/>
                <a:gd name="connsiteX26" fmla="*/ 3110 w 11851"/>
                <a:gd name="connsiteY26" fmla="*/ 5116 h 10378"/>
                <a:gd name="connsiteX27" fmla="*/ 3110 w 11851"/>
                <a:gd name="connsiteY27" fmla="*/ 5116 h 10378"/>
                <a:gd name="connsiteX28" fmla="*/ 3179 w 11851"/>
                <a:gd name="connsiteY28" fmla="*/ 5116 h 10378"/>
                <a:gd name="connsiteX29" fmla="*/ 3381 w 11851"/>
                <a:gd name="connsiteY29" fmla="*/ 5159 h 10378"/>
                <a:gd name="connsiteX30" fmla="*/ 3618 w 11851"/>
                <a:gd name="connsiteY30" fmla="*/ 5287 h 10378"/>
                <a:gd name="connsiteX31" fmla="*/ 3819 w 11851"/>
                <a:gd name="connsiteY31" fmla="*/ 5460 h 10378"/>
                <a:gd name="connsiteX32" fmla="*/ 3921 w 11851"/>
                <a:gd name="connsiteY32" fmla="*/ 5849 h 10378"/>
                <a:gd name="connsiteX33" fmla="*/ 3921 w 11851"/>
                <a:gd name="connsiteY33" fmla="*/ 6410 h 10378"/>
                <a:gd name="connsiteX34" fmla="*/ 3888 w 11851"/>
                <a:gd name="connsiteY34" fmla="*/ 6972 h 10378"/>
                <a:gd name="connsiteX35" fmla="*/ 3819 w 11851"/>
                <a:gd name="connsiteY35" fmla="*/ 7358 h 10378"/>
                <a:gd name="connsiteX36" fmla="*/ 3785 w 11851"/>
                <a:gd name="connsiteY36" fmla="*/ 7530 h 10378"/>
                <a:gd name="connsiteX37" fmla="*/ 3785 w 11851"/>
                <a:gd name="connsiteY37" fmla="*/ 7575 h 10378"/>
                <a:gd name="connsiteX38" fmla="*/ 3785 w 11851"/>
                <a:gd name="connsiteY38" fmla="*/ 7661 h 10378"/>
                <a:gd name="connsiteX39" fmla="*/ 3719 w 11851"/>
                <a:gd name="connsiteY39" fmla="*/ 7790 h 10378"/>
                <a:gd name="connsiteX40" fmla="*/ 3684 w 11851"/>
                <a:gd name="connsiteY40" fmla="*/ 7919 h 10378"/>
                <a:gd name="connsiteX41" fmla="*/ 3584 w 11851"/>
                <a:gd name="connsiteY41" fmla="*/ 8005 h 10378"/>
                <a:gd name="connsiteX42" fmla="*/ 3551 w 11851"/>
                <a:gd name="connsiteY42" fmla="*/ 8091 h 10378"/>
                <a:gd name="connsiteX43" fmla="*/ 3719 w 11851"/>
                <a:gd name="connsiteY43" fmla="*/ 8825 h 10378"/>
                <a:gd name="connsiteX44" fmla="*/ 4259 w 11851"/>
                <a:gd name="connsiteY44" fmla="*/ 8998 h 10378"/>
                <a:gd name="connsiteX45" fmla="*/ 3483 w 11851"/>
                <a:gd name="connsiteY45" fmla="*/ 9256 h 10378"/>
                <a:gd name="connsiteX46" fmla="*/ 3449 w 11851"/>
                <a:gd name="connsiteY46" fmla="*/ 9256 h 10378"/>
                <a:gd name="connsiteX47" fmla="*/ 3381 w 11851"/>
                <a:gd name="connsiteY47" fmla="*/ 9343 h 10378"/>
                <a:gd name="connsiteX48" fmla="*/ 3347 w 11851"/>
                <a:gd name="connsiteY48" fmla="*/ 9473 h 10378"/>
                <a:gd name="connsiteX49" fmla="*/ 3281 w 11851"/>
                <a:gd name="connsiteY49" fmla="*/ 9559 h 10378"/>
                <a:gd name="connsiteX50" fmla="*/ 3281 w 11851"/>
                <a:gd name="connsiteY50" fmla="*/ 9774 h 10378"/>
                <a:gd name="connsiteX51" fmla="*/ 3281 w 11851"/>
                <a:gd name="connsiteY51" fmla="*/ 10378 h 10378"/>
                <a:gd name="connsiteX52" fmla="*/ 3551 w 11851"/>
                <a:gd name="connsiteY52" fmla="*/ 10378 h 10378"/>
                <a:gd name="connsiteX53" fmla="*/ 3551 w 11851"/>
                <a:gd name="connsiteY53" fmla="*/ 9948 h 10378"/>
                <a:gd name="connsiteX54" fmla="*/ 3551 w 11851"/>
                <a:gd name="connsiteY54" fmla="*/ 9774 h 10378"/>
                <a:gd name="connsiteX55" fmla="*/ 3584 w 11851"/>
                <a:gd name="connsiteY55" fmla="*/ 9646 h 10378"/>
                <a:gd name="connsiteX56" fmla="*/ 3618 w 11851"/>
                <a:gd name="connsiteY56" fmla="*/ 9559 h 10378"/>
                <a:gd name="connsiteX57" fmla="*/ 3684 w 11851"/>
                <a:gd name="connsiteY57" fmla="*/ 9516 h 10378"/>
                <a:gd name="connsiteX58" fmla="*/ 3684 w 11851"/>
                <a:gd name="connsiteY58" fmla="*/ 9473 h 10378"/>
                <a:gd name="connsiteX59" fmla="*/ 4900 w 11851"/>
                <a:gd name="connsiteY59" fmla="*/ 9084 h 10378"/>
                <a:gd name="connsiteX60" fmla="*/ 5138 w 11851"/>
                <a:gd name="connsiteY60" fmla="*/ 8221 h 10378"/>
                <a:gd name="connsiteX61" fmla="*/ 5036 w 11851"/>
                <a:gd name="connsiteY61" fmla="*/ 8091 h 10378"/>
                <a:gd name="connsiteX62" fmla="*/ 4935 w 11851"/>
                <a:gd name="connsiteY62" fmla="*/ 7962 h 10378"/>
                <a:gd name="connsiteX63" fmla="*/ 4900 w 11851"/>
                <a:gd name="connsiteY63" fmla="*/ 7833 h 10378"/>
                <a:gd name="connsiteX64" fmla="*/ 4868 w 11851"/>
                <a:gd name="connsiteY64" fmla="*/ 7661 h 10378"/>
                <a:gd name="connsiteX65" fmla="*/ 4799 w 11851"/>
                <a:gd name="connsiteY65" fmla="*/ 7575 h 10378"/>
                <a:gd name="connsiteX66" fmla="*/ 4799 w 11851"/>
                <a:gd name="connsiteY66" fmla="*/ 7530 h 10378"/>
                <a:gd name="connsiteX67" fmla="*/ 4799 w 11851"/>
                <a:gd name="connsiteY67" fmla="*/ 7401 h 10378"/>
                <a:gd name="connsiteX68" fmla="*/ 4766 w 11851"/>
                <a:gd name="connsiteY68" fmla="*/ 7100 h 10378"/>
                <a:gd name="connsiteX69" fmla="*/ 4698 w 11851"/>
                <a:gd name="connsiteY69" fmla="*/ 6582 h 10378"/>
                <a:gd name="connsiteX70" fmla="*/ 4665 w 11851"/>
                <a:gd name="connsiteY70" fmla="*/ 6022 h 10378"/>
                <a:gd name="connsiteX71" fmla="*/ 4665 w 11851"/>
                <a:gd name="connsiteY71" fmla="*/ 5547 h 10378"/>
                <a:gd name="connsiteX72" fmla="*/ 4698 w 11851"/>
                <a:gd name="connsiteY72" fmla="*/ 5159 h 10378"/>
                <a:gd name="connsiteX73" fmla="*/ 4900 w 11851"/>
                <a:gd name="connsiteY73" fmla="*/ 4856 h 10378"/>
                <a:gd name="connsiteX74" fmla="*/ 5138 w 11851"/>
                <a:gd name="connsiteY74" fmla="*/ 4727 h 10378"/>
                <a:gd name="connsiteX75" fmla="*/ 5374 w 11851"/>
                <a:gd name="connsiteY75" fmla="*/ 4598 h 10378"/>
                <a:gd name="connsiteX76" fmla="*/ 5576 w 11851"/>
                <a:gd name="connsiteY76" fmla="*/ 4598 h 10378"/>
                <a:gd name="connsiteX77" fmla="*/ 5679 w 11851"/>
                <a:gd name="connsiteY77" fmla="*/ 4598 h 10378"/>
                <a:gd name="connsiteX78" fmla="*/ 5679 w 11851"/>
                <a:gd name="connsiteY78" fmla="*/ 4598 h 10378"/>
                <a:gd name="connsiteX79" fmla="*/ 5746 w 11851"/>
                <a:gd name="connsiteY79" fmla="*/ 4598 h 10378"/>
                <a:gd name="connsiteX80" fmla="*/ 5915 w 11851"/>
                <a:gd name="connsiteY80" fmla="*/ 4598 h 10378"/>
                <a:gd name="connsiteX81" fmla="*/ 6150 w 11851"/>
                <a:gd name="connsiteY81" fmla="*/ 4727 h 10378"/>
                <a:gd name="connsiteX82" fmla="*/ 6419 w 11851"/>
                <a:gd name="connsiteY82" fmla="*/ 4856 h 10378"/>
                <a:gd name="connsiteX83" fmla="*/ 6589 w 11851"/>
                <a:gd name="connsiteY83" fmla="*/ 5159 h 10378"/>
                <a:gd name="connsiteX84" fmla="*/ 6691 w 11851"/>
                <a:gd name="connsiteY84" fmla="*/ 5547 h 10378"/>
                <a:gd name="connsiteX85" fmla="*/ 6656 w 11851"/>
                <a:gd name="connsiteY85" fmla="*/ 6022 h 10378"/>
                <a:gd name="connsiteX86" fmla="*/ 6656 w 11851"/>
                <a:gd name="connsiteY86" fmla="*/ 6582 h 10378"/>
                <a:gd name="connsiteX87" fmla="*/ 6556 w 11851"/>
                <a:gd name="connsiteY87" fmla="*/ 7100 h 10378"/>
                <a:gd name="connsiteX88" fmla="*/ 6556 w 11851"/>
                <a:gd name="connsiteY88" fmla="*/ 7401 h 10378"/>
                <a:gd name="connsiteX89" fmla="*/ 6523 w 11851"/>
                <a:gd name="connsiteY89" fmla="*/ 7530 h 10378"/>
                <a:gd name="connsiteX90" fmla="*/ 6523 w 11851"/>
                <a:gd name="connsiteY90" fmla="*/ 7575 h 10378"/>
                <a:gd name="connsiteX91" fmla="*/ 6523 w 11851"/>
                <a:gd name="connsiteY91" fmla="*/ 7661 h 10378"/>
                <a:gd name="connsiteX92" fmla="*/ 6454 w 11851"/>
                <a:gd name="connsiteY92" fmla="*/ 7833 h 10378"/>
                <a:gd name="connsiteX93" fmla="*/ 6353 w 11851"/>
                <a:gd name="connsiteY93" fmla="*/ 7962 h 10378"/>
                <a:gd name="connsiteX94" fmla="*/ 6319 w 11851"/>
                <a:gd name="connsiteY94" fmla="*/ 8091 h 10378"/>
                <a:gd name="connsiteX95" fmla="*/ 6150 w 11851"/>
                <a:gd name="connsiteY95" fmla="*/ 8221 h 10378"/>
                <a:gd name="connsiteX96" fmla="*/ 6419 w 11851"/>
                <a:gd name="connsiteY96" fmla="*/ 9084 h 10378"/>
                <a:gd name="connsiteX97" fmla="*/ 7637 w 11851"/>
                <a:gd name="connsiteY97" fmla="*/ 9473 h 10378"/>
                <a:gd name="connsiteX98" fmla="*/ 7637 w 11851"/>
                <a:gd name="connsiteY98" fmla="*/ 9516 h 10378"/>
                <a:gd name="connsiteX99" fmla="*/ 7670 w 11851"/>
                <a:gd name="connsiteY99" fmla="*/ 9559 h 10378"/>
                <a:gd name="connsiteX100" fmla="*/ 7739 w 11851"/>
                <a:gd name="connsiteY100" fmla="*/ 9646 h 10378"/>
                <a:gd name="connsiteX101" fmla="*/ 7772 w 11851"/>
                <a:gd name="connsiteY101" fmla="*/ 9774 h 10378"/>
                <a:gd name="connsiteX102" fmla="*/ 7839 w 11851"/>
                <a:gd name="connsiteY102" fmla="*/ 9948 h 10378"/>
                <a:gd name="connsiteX103" fmla="*/ 7839 w 11851"/>
                <a:gd name="connsiteY103" fmla="*/ 10120 h 10378"/>
                <a:gd name="connsiteX104" fmla="*/ 7839 w 11851"/>
                <a:gd name="connsiteY104" fmla="*/ 10334 h 10378"/>
                <a:gd name="connsiteX105" fmla="*/ 8009 w 11851"/>
                <a:gd name="connsiteY105" fmla="*/ 10334 h 10378"/>
                <a:gd name="connsiteX106" fmla="*/ 8009 w 11851"/>
                <a:gd name="connsiteY106" fmla="*/ 9774 h 10378"/>
                <a:gd name="connsiteX107" fmla="*/ 8009 w 11851"/>
                <a:gd name="connsiteY107" fmla="*/ 9559 h 10378"/>
                <a:gd name="connsiteX108" fmla="*/ 7973 w 11851"/>
                <a:gd name="connsiteY108" fmla="*/ 9473 h 10378"/>
                <a:gd name="connsiteX109" fmla="*/ 7907 w 11851"/>
                <a:gd name="connsiteY109" fmla="*/ 9343 h 10378"/>
                <a:gd name="connsiteX110" fmla="*/ 7873 w 11851"/>
                <a:gd name="connsiteY110" fmla="*/ 9256 h 10378"/>
                <a:gd name="connsiteX111" fmla="*/ 7839 w 11851"/>
                <a:gd name="connsiteY111" fmla="*/ 9256 h 10378"/>
                <a:gd name="connsiteX112" fmla="*/ 7030 w 11851"/>
                <a:gd name="connsiteY112" fmla="*/ 8998 h 10378"/>
                <a:gd name="connsiteX113" fmla="*/ 7568 w 11851"/>
                <a:gd name="connsiteY113" fmla="*/ 8825 h 10378"/>
                <a:gd name="connsiteX114" fmla="*/ 7839 w 11851"/>
                <a:gd name="connsiteY114" fmla="*/ 8091 h 10378"/>
                <a:gd name="connsiteX115" fmla="*/ 7739 w 11851"/>
                <a:gd name="connsiteY115" fmla="*/ 8005 h 10378"/>
                <a:gd name="connsiteX116" fmla="*/ 7637 w 11851"/>
                <a:gd name="connsiteY116" fmla="*/ 7919 h 10378"/>
                <a:gd name="connsiteX117" fmla="*/ 7568 w 11851"/>
                <a:gd name="connsiteY117" fmla="*/ 7790 h 10378"/>
                <a:gd name="connsiteX118" fmla="*/ 7536 w 11851"/>
                <a:gd name="connsiteY118" fmla="*/ 7661 h 10378"/>
                <a:gd name="connsiteX119" fmla="*/ 7536 w 11851"/>
                <a:gd name="connsiteY119" fmla="*/ 7530 h 10378"/>
                <a:gd name="connsiteX120" fmla="*/ 7536 w 11851"/>
                <a:gd name="connsiteY120" fmla="*/ 7530 h 10378"/>
                <a:gd name="connsiteX121" fmla="*/ 7467 w 11851"/>
                <a:gd name="connsiteY121" fmla="*/ 7358 h 10378"/>
                <a:gd name="connsiteX122" fmla="*/ 7434 w 11851"/>
                <a:gd name="connsiteY122" fmla="*/ 6972 h 10378"/>
                <a:gd name="connsiteX123" fmla="*/ 7400 w 11851"/>
                <a:gd name="connsiteY123" fmla="*/ 6410 h 10378"/>
                <a:gd name="connsiteX124" fmla="*/ 7400 w 11851"/>
                <a:gd name="connsiteY124" fmla="*/ 5849 h 10378"/>
                <a:gd name="connsiteX125" fmla="*/ 7467 w 11851"/>
                <a:gd name="connsiteY125" fmla="*/ 5460 h 10378"/>
                <a:gd name="connsiteX126" fmla="*/ 7670 w 11851"/>
                <a:gd name="connsiteY126" fmla="*/ 5287 h 10378"/>
                <a:gd name="connsiteX127" fmla="*/ 7907 w 11851"/>
                <a:gd name="connsiteY127" fmla="*/ 5159 h 10378"/>
                <a:gd name="connsiteX128" fmla="*/ 8110 w 11851"/>
                <a:gd name="connsiteY128" fmla="*/ 5116 h 10378"/>
                <a:gd name="connsiteX129" fmla="*/ 8210 w 11851"/>
                <a:gd name="connsiteY129" fmla="*/ 5116 h 10378"/>
                <a:gd name="connsiteX130" fmla="*/ 8210 w 11851"/>
                <a:gd name="connsiteY130" fmla="*/ 5116 h 10378"/>
                <a:gd name="connsiteX131" fmla="*/ 8313 w 11851"/>
                <a:gd name="connsiteY131" fmla="*/ 5116 h 10378"/>
                <a:gd name="connsiteX132" fmla="*/ 8514 w 11851"/>
                <a:gd name="connsiteY132" fmla="*/ 5159 h 10378"/>
                <a:gd name="connsiteX133" fmla="*/ 8784 w 11851"/>
                <a:gd name="connsiteY133" fmla="*/ 5287 h 10378"/>
                <a:gd name="connsiteX134" fmla="*/ 8988 w 11851"/>
                <a:gd name="connsiteY134" fmla="*/ 5460 h 10378"/>
                <a:gd name="connsiteX135" fmla="*/ 9088 w 11851"/>
                <a:gd name="connsiteY135" fmla="*/ 5849 h 10378"/>
                <a:gd name="connsiteX136" fmla="*/ 9055 w 11851"/>
                <a:gd name="connsiteY136" fmla="*/ 6410 h 10378"/>
                <a:gd name="connsiteX137" fmla="*/ 8988 w 11851"/>
                <a:gd name="connsiteY137" fmla="*/ 6972 h 10378"/>
                <a:gd name="connsiteX138" fmla="*/ 8953 w 11851"/>
                <a:gd name="connsiteY138" fmla="*/ 7358 h 10378"/>
                <a:gd name="connsiteX139" fmla="*/ 8953 w 11851"/>
                <a:gd name="connsiteY139" fmla="*/ 7530 h 10378"/>
                <a:gd name="connsiteX140" fmla="*/ 8953 w 11851"/>
                <a:gd name="connsiteY140" fmla="*/ 7530 h 10378"/>
                <a:gd name="connsiteX141" fmla="*/ 8886 w 11851"/>
                <a:gd name="connsiteY141" fmla="*/ 7661 h 10378"/>
                <a:gd name="connsiteX142" fmla="*/ 8853 w 11851"/>
                <a:gd name="connsiteY142" fmla="*/ 7790 h 10378"/>
                <a:gd name="connsiteX143" fmla="*/ 8784 w 11851"/>
                <a:gd name="connsiteY143" fmla="*/ 7919 h 10378"/>
                <a:gd name="connsiteX144" fmla="*/ 8752 w 11851"/>
                <a:gd name="connsiteY144" fmla="*/ 8005 h 10378"/>
                <a:gd name="connsiteX145" fmla="*/ 8650 w 11851"/>
                <a:gd name="connsiteY145" fmla="*/ 8091 h 10378"/>
                <a:gd name="connsiteX146" fmla="*/ 8853 w 11851"/>
                <a:gd name="connsiteY146" fmla="*/ 8825 h 10378"/>
                <a:gd name="connsiteX147" fmla="*/ 9867 w 11851"/>
                <a:gd name="connsiteY147" fmla="*/ 9126 h 10378"/>
                <a:gd name="connsiteX148" fmla="*/ 9867 w 11851"/>
                <a:gd name="connsiteY148" fmla="*/ 9126 h 10378"/>
                <a:gd name="connsiteX149" fmla="*/ 9933 w 11851"/>
                <a:gd name="connsiteY149" fmla="*/ 9213 h 10378"/>
                <a:gd name="connsiteX150" fmla="*/ 9968 w 11851"/>
                <a:gd name="connsiteY150" fmla="*/ 9256 h 10378"/>
                <a:gd name="connsiteX151" fmla="*/ 9968 w 11851"/>
                <a:gd name="connsiteY151" fmla="*/ 9384 h 10378"/>
                <a:gd name="connsiteX152" fmla="*/ 10000 w 11851"/>
                <a:gd name="connsiteY152" fmla="*/ 9516 h 10378"/>
                <a:gd name="connsiteX153" fmla="*/ 10000 w 11851"/>
                <a:gd name="connsiteY153" fmla="*/ 10075 h 10378"/>
                <a:gd name="connsiteX0" fmla="*/ 10117 w 11968"/>
                <a:gd name="connsiteY0" fmla="*/ 10075 h 10378"/>
                <a:gd name="connsiteX1" fmla="*/ 7998 w 11968"/>
                <a:gd name="connsiteY1" fmla="*/ 2522 h 10378"/>
                <a:gd name="connsiteX2" fmla="*/ 2621 w 11968"/>
                <a:gd name="connsiteY2" fmla="*/ 3304 h 10378"/>
                <a:gd name="connsiteX3" fmla="*/ 1404 w 11968"/>
                <a:gd name="connsiteY3" fmla="*/ 9817 h 10378"/>
                <a:gd name="connsiteX4" fmla="*/ 1404 w 11968"/>
                <a:gd name="connsiteY4" fmla="*/ 9516 h 10378"/>
                <a:gd name="connsiteX5" fmla="*/ 1472 w 11968"/>
                <a:gd name="connsiteY5" fmla="*/ 9384 h 10378"/>
                <a:gd name="connsiteX6" fmla="*/ 1472 w 11968"/>
                <a:gd name="connsiteY6" fmla="*/ 9256 h 10378"/>
                <a:gd name="connsiteX7" fmla="*/ 1505 w 11968"/>
                <a:gd name="connsiteY7" fmla="*/ 9213 h 10378"/>
                <a:gd name="connsiteX8" fmla="*/ 1574 w 11968"/>
                <a:gd name="connsiteY8" fmla="*/ 9126 h 10378"/>
                <a:gd name="connsiteX9" fmla="*/ 1574 w 11968"/>
                <a:gd name="connsiteY9" fmla="*/ 9126 h 10378"/>
                <a:gd name="connsiteX10" fmla="*/ 2587 w 11968"/>
                <a:gd name="connsiteY10" fmla="*/ 8825 h 10378"/>
                <a:gd name="connsiteX11" fmla="*/ 2789 w 11968"/>
                <a:gd name="connsiteY11" fmla="*/ 8091 h 10378"/>
                <a:gd name="connsiteX12" fmla="*/ 2688 w 11968"/>
                <a:gd name="connsiteY12" fmla="*/ 8005 h 10378"/>
                <a:gd name="connsiteX13" fmla="*/ 2621 w 11968"/>
                <a:gd name="connsiteY13" fmla="*/ 7919 h 10378"/>
                <a:gd name="connsiteX14" fmla="*/ 2587 w 11968"/>
                <a:gd name="connsiteY14" fmla="*/ 7790 h 10378"/>
                <a:gd name="connsiteX15" fmla="*/ 2518 w 11968"/>
                <a:gd name="connsiteY15" fmla="*/ 7661 h 10378"/>
                <a:gd name="connsiteX16" fmla="*/ 2485 w 11968"/>
                <a:gd name="connsiteY16" fmla="*/ 7575 h 10378"/>
                <a:gd name="connsiteX17" fmla="*/ 2485 w 11968"/>
                <a:gd name="connsiteY17" fmla="*/ 7530 h 10378"/>
                <a:gd name="connsiteX18" fmla="*/ 2485 w 11968"/>
                <a:gd name="connsiteY18" fmla="*/ 7358 h 10378"/>
                <a:gd name="connsiteX19" fmla="*/ 2452 w 11968"/>
                <a:gd name="connsiteY19" fmla="*/ 6972 h 10378"/>
                <a:gd name="connsiteX20" fmla="*/ 2384 w 11968"/>
                <a:gd name="connsiteY20" fmla="*/ 6410 h 10378"/>
                <a:gd name="connsiteX21" fmla="*/ 2349 w 11968"/>
                <a:gd name="connsiteY21" fmla="*/ 5849 h 10378"/>
                <a:gd name="connsiteX22" fmla="*/ 2452 w 11968"/>
                <a:gd name="connsiteY22" fmla="*/ 5460 h 10378"/>
                <a:gd name="connsiteX23" fmla="*/ 2688 w 11968"/>
                <a:gd name="connsiteY23" fmla="*/ 5287 h 10378"/>
                <a:gd name="connsiteX24" fmla="*/ 2924 w 11968"/>
                <a:gd name="connsiteY24" fmla="*/ 5159 h 10378"/>
                <a:gd name="connsiteX25" fmla="*/ 3127 w 11968"/>
                <a:gd name="connsiteY25" fmla="*/ 5116 h 10378"/>
                <a:gd name="connsiteX26" fmla="*/ 3227 w 11968"/>
                <a:gd name="connsiteY26" fmla="*/ 5116 h 10378"/>
                <a:gd name="connsiteX27" fmla="*/ 3227 w 11968"/>
                <a:gd name="connsiteY27" fmla="*/ 5116 h 10378"/>
                <a:gd name="connsiteX28" fmla="*/ 3296 w 11968"/>
                <a:gd name="connsiteY28" fmla="*/ 5116 h 10378"/>
                <a:gd name="connsiteX29" fmla="*/ 3498 w 11968"/>
                <a:gd name="connsiteY29" fmla="*/ 5159 h 10378"/>
                <a:gd name="connsiteX30" fmla="*/ 3735 w 11968"/>
                <a:gd name="connsiteY30" fmla="*/ 5287 h 10378"/>
                <a:gd name="connsiteX31" fmla="*/ 3936 w 11968"/>
                <a:gd name="connsiteY31" fmla="*/ 5460 h 10378"/>
                <a:gd name="connsiteX32" fmla="*/ 4038 w 11968"/>
                <a:gd name="connsiteY32" fmla="*/ 5849 h 10378"/>
                <a:gd name="connsiteX33" fmla="*/ 4038 w 11968"/>
                <a:gd name="connsiteY33" fmla="*/ 6410 h 10378"/>
                <a:gd name="connsiteX34" fmla="*/ 4005 w 11968"/>
                <a:gd name="connsiteY34" fmla="*/ 6972 h 10378"/>
                <a:gd name="connsiteX35" fmla="*/ 3936 w 11968"/>
                <a:gd name="connsiteY35" fmla="*/ 7358 h 10378"/>
                <a:gd name="connsiteX36" fmla="*/ 3902 w 11968"/>
                <a:gd name="connsiteY36" fmla="*/ 7530 h 10378"/>
                <a:gd name="connsiteX37" fmla="*/ 3902 w 11968"/>
                <a:gd name="connsiteY37" fmla="*/ 7575 h 10378"/>
                <a:gd name="connsiteX38" fmla="*/ 3902 w 11968"/>
                <a:gd name="connsiteY38" fmla="*/ 7661 h 10378"/>
                <a:gd name="connsiteX39" fmla="*/ 3836 w 11968"/>
                <a:gd name="connsiteY39" fmla="*/ 7790 h 10378"/>
                <a:gd name="connsiteX40" fmla="*/ 3801 w 11968"/>
                <a:gd name="connsiteY40" fmla="*/ 7919 h 10378"/>
                <a:gd name="connsiteX41" fmla="*/ 3701 w 11968"/>
                <a:gd name="connsiteY41" fmla="*/ 8005 h 10378"/>
                <a:gd name="connsiteX42" fmla="*/ 3668 w 11968"/>
                <a:gd name="connsiteY42" fmla="*/ 8091 h 10378"/>
                <a:gd name="connsiteX43" fmla="*/ 3836 w 11968"/>
                <a:gd name="connsiteY43" fmla="*/ 8825 h 10378"/>
                <a:gd name="connsiteX44" fmla="*/ 4376 w 11968"/>
                <a:gd name="connsiteY44" fmla="*/ 8998 h 10378"/>
                <a:gd name="connsiteX45" fmla="*/ 3600 w 11968"/>
                <a:gd name="connsiteY45" fmla="*/ 9256 h 10378"/>
                <a:gd name="connsiteX46" fmla="*/ 3566 w 11968"/>
                <a:gd name="connsiteY46" fmla="*/ 9256 h 10378"/>
                <a:gd name="connsiteX47" fmla="*/ 3498 w 11968"/>
                <a:gd name="connsiteY47" fmla="*/ 9343 h 10378"/>
                <a:gd name="connsiteX48" fmla="*/ 3464 w 11968"/>
                <a:gd name="connsiteY48" fmla="*/ 9473 h 10378"/>
                <a:gd name="connsiteX49" fmla="*/ 3398 w 11968"/>
                <a:gd name="connsiteY49" fmla="*/ 9559 h 10378"/>
                <a:gd name="connsiteX50" fmla="*/ 3398 w 11968"/>
                <a:gd name="connsiteY50" fmla="*/ 9774 h 10378"/>
                <a:gd name="connsiteX51" fmla="*/ 3398 w 11968"/>
                <a:gd name="connsiteY51" fmla="*/ 10378 h 10378"/>
                <a:gd name="connsiteX52" fmla="*/ 3668 w 11968"/>
                <a:gd name="connsiteY52" fmla="*/ 10378 h 10378"/>
                <a:gd name="connsiteX53" fmla="*/ 3668 w 11968"/>
                <a:gd name="connsiteY53" fmla="*/ 9948 h 10378"/>
                <a:gd name="connsiteX54" fmla="*/ 3668 w 11968"/>
                <a:gd name="connsiteY54" fmla="*/ 9774 h 10378"/>
                <a:gd name="connsiteX55" fmla="*/ 3701 w 11968"/>
                <a:gd name="connsiteY55" fmla="*/ 9646 h 10378"/>
                <a:gd name="connsiteX56" fmla="*/ 3735 w 11968"/>
                <a:gd name="connsiteY56" fmla="*/ 9559 h 10378"/>
                <a:gd name="connsiteX57" fmla="*/ 3801 w 11968"/>
                <a:gd name="connsiteY57" fmla="*/ 9516 h 10378"/>
                <a:gd name="connsiteX58" fmla="*/ 3801 w 11968"/>
                <a:gd name="connsiteY58" fmla="*/ 9473 h 10378"/>
                <a:gd name="connsiteX59" fmla="*/ 5017 w 11968"/>
                <a:gd name="connsiteY59" fmla="*/ 9084 h 10378"/>
                <a:gd name="connsiteX60" fmla="*/ 5255 w 11968"/>
                <a:gd name="connsiteY60" fmla="*/ 8221 h 10378"/>
                <a:gd name="connsiteX61" fmla="*/ 5153 w 11968"/>
                <a:gd name="connsiteY61" fmla="*/ 8091 h 10378"/>
                <a:gd name="connsiteX62" fmla="*/ 5052 w 11968"/>
                <a:gd name="connsiteY62" fmla="*/ 7962 h 10378"/>
                <a:gd name="connsiteX63" fmla="*/ 5017 w 11968"/>
                <a:gd name="connsiteY63" fmla="*/ 7833 h 10378"/>
                <a:gd name="connsiteX64" fmla="*/ 4985 w 11968"/>
                <a:gd name="connsiteY64" fmla="*/ 7661 h 10378"/>
                <a:gd name="connsiteX65" fmla="*/ 4916 w 11968"/>
                <a:gd name="connsiteY65" fmla="*/ 7575 h 10378"/>
                <a:gd name="connsiteX66" fmla="*/ 4916 w 11968"/>
                <a:gd name="connsiteY66" fmla="*/ 7530 h 10378"/>
                <a:gd name="connsiteX67" fmla="*/ 4916 w 11968"/>
                <a:gd name="connsiteY67" fmla="*/ 7401 h 10378"/>
                <a:gd name="connsiteX68" fmla="*/ 4883 w 11968"/>
                <a:gd name="connsiteY68" fmla="*/ 7100 h 10378"/>
                <a:gd name="connsiteX69" fmla="*/ 4815 w 11968"/>
                <a:gd name="connsiteY69" fmla="*/ 6582 h 10378"/>
                <a:gd name="connsiteX70" fmla="*/ 4782 w 11968"/>
                <a:gd name="connsiteY70" fmla="*/ 6022 h 10378"/>
                <a:gd name="connsiteX71" fmla="*/ 4782 w 11968"/>
                <a:gd name="connsiteY71" fmla="*/ 5547 h 10378"/>
                <a:gd name="connsiteX72" fmla="*/ 4815 w 11968"/>
                <a:gd name="connsiteY72" fmla="*/ 5159 h 10378"/>
                <a:gd name="connsiteX73" fmla="*/ 5017 w 11968"/>
                <a:gd name="connsiteY73" fmla="*/ 4856 h 10378"/>
                <a:gd name="connsiteX74" fmla="*/ 5255 w 11968"/>
                <a:gd name="connsiteY74" fmla="*/ 4727 h 10378"/>
                <a:gd name="connsiteX75" fmla="*/ 5491 w 11968"/>
                <a:gd name="connsiteY75" fmla="*/ 4598 h 10378"/>
                <a:gd name="connsiteX76" fmla="*/ 5693 w 11968"/>
                <a:gd name="connsiteY76" fmla="*/ 4598 h 10378"/>
                <a:gd name="connsiteX77" fmla="*/ 5796 w 11968"/>
                <a:gd name="connsiteY77" fmla="*/ 4598 h 10378"/>
                <a:gd name="connsiteX78" fmla="*/ 5796 w 11968"/>
                <a:gd name="connsiteY78" fmla="*/ 4598 h 10378"/>
                <a:gd name="connsiteX79" fmla="*/ 5863 w 11968"/>
                <a:gd name="connsiteY79" fmla="*/ 4598 h 10378"/>
                <a:gd name="connsiteX80" fmla="*/ 6032 w 11968"/>
                <a:gd name="connsiteY80" fmla="*/ 4598 h 10378"/>
                <a:gd name="connsiteX81" fmla="*/ 6267 w 11968"/>
                <a:gd name="connsiteY81" fmla="*/ 4727 h 10378"/>
                <a:gd name="connsiteX82" fmla="*/ 6536 w 11968"/>
                <a:gd name="connsiteY82" fmla="*/ 4856 h 10378"/>
                <a:gd name="connsiteX83" fmla="*/ 6706 w 11968"/>
                <a:gd name="connsiteY83" fmla="*/ 5159 h 10378"/>
                <a:gd name="connsiteX84" fmla="*/ 6808 w 11968"/>
                <a:gd name="connsiteY84" fmla="*/ 5547 h 10378"/>
                <a:gd name="connsiteX85" fmla="*/ 6773 w 11968"/>
                <a:gd name="connsiteY85" fmla="*/ 6022 h 10378"/>
                <a:gd name="connsiteX86" fmla="*/ 6773 w 11968"/>
                <a:gd name="connsiteY86" fmla="*/ 6582 h 10378"/>
                <a:gd name="connsiteX87" fmla="*/ 6673 w 11968"/>
                <a:gd name="connsiteY87" fmla="*/ 7100 h 10378"/>
                <a:gd name="connsiteX88" fmla="*/ 6673 w 11968"/>
                <a:gd name="connsiteY88" fmla="*/ 7401 h 10378"/>
                <a:gd name="connsiteX89" fmla="*/ 6640 w 11968"/>
                <a:gd name="connsiteY89" fmla="*/ 7530 h 10378"/>
                <a:gd name="connsiteX90" fmla="*/ 6640 w 11968"/>
                <a:gd name="connsiteY90" fmla="*/ 7575 h 10378"/>
                <a:gd name="connsiteX91" fmla="*/ 6640 w 11968"/>
                <a:gd name="connsiteY91" fmla="*/ 7661 h 10378"/>
                <a:gd name="connsiteX92" fmla="*/ 6571 w 11968"/>
                <a:gd name="connsiteY92" fmla="*/ 7833 h 10378"/>
                <a:gd name="connsiteX93" fmla="*/ 6470 w 11968"/>
                <a:gd name="connsiteY93" fmla="*/ 7962 h 10378"/>
                <a:gd name="connsiteX94" fmla="*/ 6436 w 11968"/>
                <a:gd name="connsiteY94" fmla="*/ 8091 h 10378"/>
                <a:gd name="connsiteX95" fmla="*/ 6267 w 11968"/>
                <a:gd name="connsiteY95" fmla="*/ 8221 h 10378"/>
                <a:gd name="connsiteX96" fmla="*/ 6536 w 11968"/>
                <a:gd name="connsiteY96" fmla="*/ 9084 h 10378"/>
                <a:gd name="connsiteX97" fmla="*/ 7754 w 11968"/>
                <a:gd name="connsiteY97" fmla="*/ 9473 h 10378"/>
                <a:gd name="connsiteX98" fmla="*/ 7754 w 11968"/>
                <a:gd name="connsiteY98" fmla="*/ 9516 h 10378"/>
                <a:gd name="connsiteX99" fmla="*/ 7787 w 11968"/>
                <a:gd name="connsiteY99" fmla="*/ 9559 h 10378"/>
                <a:gd name="connsiteX100" fmla="*/ 7856 w 11968"/>
                <a:gd name="connsiteY100" fmla="*/ 9646 h 10378"/>
                <a:gd name="connsiteX101" fmla="*/ 7889 w 11968"/>
                <a:gd name="connsiteY101" fmla="*/ 9774 h 10378"/>
                <a:gd name="connsiteX102" fmla="*/ 7956 w 11968"/>
                <a:gd name="connsiteY102" fmla="*/ 9948 h 10378"/>
                <a:gd name="connsiteX103" fmla="*/ 7956 w 11968"/>
                <a:gd name="connsiteY103" fmla="*/ 10120 h 10378"/>
                <a:gd name="connsiteX104" fmla="*/ 7956 w 11968"/>
                <a:gd name="connsiteY104" fmla="*/ 10334 h 10378"/>
                <a:gd name="connsiteX105" fmla="*/ 8126 w 11968"/>
                <a:gd name="connsiteY105" fmla="*/ 10334 h 10378"/>
                <a:gd name="connsiteX106" fmla="*/ 8126 w 11968"/>
                <a:gd name="connsiteY106" fmla="*/ 9774 h 10378"/>
                <a:gd name="connsiteX107" fmla="*/ 8126 w 11968"/>
                <a:gd name="connsiteY107" fmla="*/ 9559 h 10378"/>
                <a:gd name="connsiteX108" fmla="*/ 8090 w 11968"/>
                <a:gd name="connsiteY108" fmla="*/ 9473 h 10378"/>
                <a:gd name="connsiteX109" fmla="*/ 8024 w 11968"/>
                <a:gd name="connsiteY109" fmla="*/ 9343 h 10378"/>
                <a:gd name="connsiteX110" fmla="*/ 7990 w 11968"/>
                <a:gd name="connsiteY110" fmla="*/ 9256 h 10378"/>
                <a:gd name="connsiteX111" fmla="*/ 7956 w 11968"/>
                <a:gd name="connsiteY111" fmla="*/ 9256 h 10378"/>
                <a:gd name="connsiteX112" fmla="*/ 7147 w 11968"/>
                <a:gd name="connsiteY112" fmla="*/ 8998 h 10378"/>
                <a:gd name="connsiteX113" fmla="*/ 7685 w 11968"/>
                <a:gd name="connsiteY113" fmla="*/ 8825 h 10378"/>
                <a:gd name="connsiteX114" fmla="*/ 7956 w 11968"/>
                <a:gd name="connsiteY114" fmla="*/ 8091 h 10378"/>
                <a:gd name="connsiteX115" fmla="*/ 7856 w 11968"/>
                <a:gd name="connsiteY115" fmla="*/ 8005 h 10378"/>
                <a:gd name="connsiteX116" fmla="*/ 7754 w 11968"/>
                <a:gd name="connsiteY116" fmla="*/ 7919 h 10378"/>
                <a:gd name="connsiteX117" fmla="*/ 7685 w 11968"/>
                <a:gd name="connsiteY117" fmla="*/ 7790 h 10378"/>
                <a:gd name="connsiteX118" fmla="*/ 7653 w 11968"/>
                <a:gd name="connsiteY118" fmla="*/ 7661 h 10378"/>
                <a:gd name="connsiteX119" fmla="*/ 7653 w 11968"/>
                <a:gd name="connsiteY119" fmla="*/ 7530 h 10378"/>
                <a:gd name="connsiteX120" fmla="*/ 7653 w 11968"/>
                <a:gd name="connsiteY120" fmla="*/ 7530 h 10378"/>
                <a:gd name="connsiteX121" fmla="*/ 7584 w 11968"/>
                <a:gd name="connsiteY121" fmla="*/ 7358 h 10378"/>
                <a:gd name="connsiteX122" fmla="*/ 7551 w 11968"/>
                <a:gd name="connsiteY122" fmla="*/ 6972 h 10378"/>
                <a:gd name="connsiteX123" fmla="*/ 7517 w 11968"/>
                <a:gd name="connsiteY123" fmla="*/ 6410 h 10378"/>
                <a:gd name="connsiteX124" fmla="*/ 7517 w 11968"/>
                <a:gd name="connsiteY124" fmla="*/ 5849 h 10378"/>
                <a:gd name="connsiteX125" fmla="*/ 7584 w 11968"/>
                <a:gd name="connsiteY125" fmla="*/ 5460 h 10378"/>
                <a:gd name="connsiteX126" fmla="*/ 7787 w 11968"/>
                <a:gd name="connsiteY126" fmla="*/ 5287 h 10378"/>
                <a:gd name="connsiteX127" fmla="*/ 8024 w 11968"/>
                <a:gd name="connsiteY127" fmla="*/ 5159 h 10378"/>
                <a:gd name="connsiteX128" fmla="*/ 8227 w 11968"/>
                <a:gd name="connsiteY128" fmla="*/ 5116 h 10378"/>
                <a:gd name="connsiteX129" fmla="*/ 8327 w 11968"/>
                <a:gd name="connsiteY129" fmla="*/ 5116 h 10378"/>
                <a:gd name="connsiteX130" fmla="*/ 8327 w 11968"/>
                <a:gd name="connsiteY130" fmla="*/ 5116 h 10378"/>
                <a:gd name="connsiteX131" fmla="*/ 8430 w 11968"/>
                <a:gd name="connsiteY131" fmla="*/ 5116 h 10378"/>
                <a:gd name="connsiteX132" fmla="*/ 8631 w 11968"/>
                <a:gd name="connsiteY132" fmla="*/ 5159 h 10378"/>
                <a:gd name="connsiteX133" fmla="*/ 8901 w 11968"/>
                <a:gd name="connsiteY133" fmla="*/ 5287 h 10378"/>
                <a:gd name="connsiteX134" fmla="*/ 9105 w 11968"/>
                <a:gd name="connsiteY134" fmla="*/ 5460 h 10378"/>
                <a:gd name="connsiteX135" fmla="*/ 9205 w 11968"/>
                <a:gd name="connsiteY135" fmla="*/ 5849 h 10378"/>
                <a:gd name="connsiteX136" fmla="*/ 9172 w 11968"/>
                <a:gd name="connsiteY136" fmla="*/ 6410 h 10378"/>
                <a:gd name="connsiteX137" fmla="*/ 9105 w 11968"/>
                <a:gd name="connsiteY137" fmla="*/ 6972 h 10378"/>
                <a:gd name="connsiteX138" fmla="*/ 9070 w 11968"/>
                <a:gd name="connsiteY138" fmla="*/ 7358 h 10378"/>
                <a:gd name="connsiteX139" fmla="*/ 9070 w 11968"/>
                <a:gd name="connsiteY139" fmla="*/ 7530 h 10378"/>
                <a:gd name="connsiteX140" fmla="*/ 9070 w 11968"/>
                <a:gd name="connsiteY140" fmla="*/ 7530 h 10378"/>
                <a:gd name="connsiteX141" fmla="*/ 9003 w 11968"/>
                <a:gd name="connsiteY141" fmla="*/ 7661 h 10378"/>
                <a:gd name="connsiteX142" fmla="*/ 8970 w 11968"/>
                <a:gd name="connsiteY142" fmla="*/ 7790 h 10378"/>
                <a:gd name="connsiteX143" fmla="*/ 8901 w 11968"/>
                <a:gd name="connsiteY143" fmla="*/ 7919 h 10378"/>
                <a:gd name="connsiteX144" fmla="*/ 8869 w 11968"/>
                <a:gd name="connsiteY144" fmla="*/ 8005 h 10378"/>
                <a:gd name="connsiteX145" fmla="*/ 8767 w 11968"/>
                <a:gd name="connsiteY145" fmla="*/ 8091 h 10378"/>
                <a:gd name="connsiteX146" fmla="*/ 8970 w 11968"/>
                <a:gd name="connsiteY146" fmla="*/ 8825 h 10378"/>
                <a:gd name="connsiteX147" fmla="*/ 9984 w 11968"/>
                <a:gd name="connsiteY147" fmla="*/ 9126 h 10378"/>
                <a:gd name="connsiteX148" fmla="*/ 9984 w 11968"/>
                <a:gd name="connsiteY148" fmla="*/ 9126 h 10378"/>
                <a:gd name="connsiteX149" fmla="*/ 10050 w 11968"/>
                <a:gd name="connsiteY149" fmla="*/ 9213 h 10378"/>
                <a:gd name="connsiteX150" fmla="*/ 10085 w 11968"/>
                <a:gd name="connsiteY150" fmla="*/ 9256 h 10378"/>
                <a:gd name="connsiteX151" fmla="*/ 10085 w 11968"/>
                <a:gd name="connsiteY151" fmla="*/ 9384 h 10378"/>
                <a:gd name="connsiteX152" fmla="*/ 10117 w 11968"/>
                <a:gd name="connsiteY152" fmla="*/ 9516 h 10378"/>
                <a:gd name="connsiteX153" fmla="*/ 10117 w 11968"/>
                <a:gd name="connsiteY153" fmla="*/ 10075 h 10378"/>
                <a:gd name="connsiteX0" fmla="*/ 10117 w 11919"/>
                <a:gd name="connsiteY0" fmla="*/ 10075 h 10378"/>
                <a:gd name="connsiteX1" fmla="*/ 7998 w 11919"/>
                <a:gd name="connsiteY1" fmla="*/ 2522 h 10378"/>
                <a:gd name="connsiteX2" fmla="*/ 2621 w 11919"/>
                <a:gd name="connsiteY2" fmla="*/ 3304 h 10378"/>
                <a:gd name="connsiteX3" fmla="*/ 1404 w 11919"/>
                <a:gd name="connsiteY3" fmla="*/ 9817 h 10378"/>
                <a:gd name="connsiteX4" fmla="*/ 1404 w 11919"/>
                <a:gd name="connsiteY4" fmla="*/ 9516 h 10378"/>
                <a:gd name="connsiteX5" fmla="*/ 1472 w 11919"/>
                <a:gd name="connsiteY5" fmla="*/ 9384 h 10378"/>
                <a:gd name="connsiteX6" fmla="*/ 1472 w 11919"/>
                <a:gd name="connsiteY6" fmla="*/ 9256 h 10378"/>
                <a:gd name="connsiteX7" fmla="*/ 1505 w 11919"/>
                <a:gd name="connsiteY7" fmla="*/ 9213 h 10378"/>
                <a:gd name="connsiteX8" fmla="*/ 1574 w 11919"/>
                <a:gd name="connsiteY8" fmla="*/ 9126 h 10378"/>
                <a:gd name="connsiteX9" fmla="*/ 1574 w 11919"/>
                <a:gd name="connsiteY9" fmla="*/ 9126 h 10378"/>
                <a:gd name="connsiteX10" fmla="*/ 2587 w 11919"/>
                <a:gd name="connsiteY10" fmla="*/ 8825 h 10378"/>
                <a:gd name="connsiteX11" fmla="*/ 2789 w 11919"/>
                <a:gd name="connsiteY11" fmla="*/ 8091 h 10378"/>
                <a:gd name="connsiteX12" fmla="*/ 2688 w 11919"/>
                <a:gd name="connsiteY12" fmla="*/ 8005 h 10378"/>
                <a:gd name="connsiteX13" fmla="*/ 2621 w 11919"/>
                <a:gd name="connsiteY13" fmla="*/ 7919 h 10378"/>
                <a:gd name="connsiteX14" fmla="*/ 2587 w 11919"/>
                <a:gd name="connsiteY14" fmla="*/ 7790 h 10378"/>
                <a:gd name="connsiteX15" fmla="*/ 2518 w 11919"/>
                <a:gd name="connsiteY15" fmla="*/ 7661 h 10378"/>
                <a:gd name="connsiteX16" fmla="*/ 2485 w 11919"/>
                <a:gd name="connsiteY16" fmla="*/ 7575 h 10378"/>
                <a:gd name="connsiteX17" fmla="*/ 2485 w 11919"/>
                <a:gd name="connsiteY17" fmla="*/ 7530 h 10378"/>
                <a:gd name="connsiteX18" fmla="*/ 2485 w 11919"/>
                <a:gd name="connsiteY18" fmla="*/ 7358 h 10378"/>
                <a:gd name="connsiteX19" fmla="*/ 2452 w 11919"/>
                <a:gd name="connsiteY19" fmla="*/ 6972 h 10378"/>
                <a:gd name="connsiteX20" fmla="*/ 2384 w 11919"/>
                <a:gd name="connsiteY20" fmla="*/ 6410 h 10378"/>
                <a:gd name="connsiteX21" fmla="*/ 2349 w 11919"/>
                <a:gd name="connsiteY21" fmla="*/ 5849 h 10378"/>
                <a:gd name="connsiteX22" fmla="*/ 2452 w 11919"/>
                <a:gd name="connsiteY22" fmla="*/ 5460 h 10378"/>
                <a:gd name="connsiteX23" fmla="*/ 2688 w 11919"/>
                <a:gd name="connsiteY23" fmla="*/ 5287 h 10378"/>
                <a:gd name="connsiteX24" fmla="*/ 2924 w 11919"/>
                <a:gd name="connsiteY24" fmla="*/ 5159 h 10378"/>
                <a:gd name="connsiteX25" fmla="*/ 3127 w 11919"/>
                <a:gd name="connsiteY25" fmla="*/ 5116 h 10378"/>
                <a:gd name="connsiteX26" fmla="*/ 3227 w 11919"/>
                <a:gd name="connsiteY26" fmla="*/ 5116 h 10378"/>
                <a:gd name="connsiteX27" fmla="*/ 3227 w 11919"/>
                <a:gd name="connsiteY27" fmla="*/ 5116 h 10378"/>
                <a:gd name="connsiteX28" fmla="*/ 3296 w 11919"/>
                <a:gd name="connsiteY28" fmla="*/ 5116 h 10378"/>
                <a:gd name="connsiteX29" fmla="*/ 3498 w 11919"/>
                <a:gd name="connsiteY29" fmla="*/ 5159 h 10378"/>
                <a:gd name="connsiteX30" fmla="*/ 3735 w 11919"/>
                <a:gd name="connsiteY30" fmla="*/ 5287 h 10378"/>
                <a:gd name="connsiteX31" fmla="*/ 3936 w 11919"/>
                <a:gd name="connsiteY31" fmla="*/ 5460 h 10378"/>
                <a:gd name="connsiteX32" fmla="*/ 4038 w 11919"/>
                <a:gd name="connsiteY32" fmla="*/ 5849 h 10378"/>
                <a:gd name="connsiteX33" fmla="*/ 4038 w 11919"/>
                <a:gd name="connsiteY33" fmla="*/ 6410 h 10378"/>
                <a:gd name="connsiteX34" fmla="*/ 4005 w 11919"/>
                <a:gd name="connsiteY34" fmla="*/ 6972 h 10378"/>
                <a:gd name="connsiteX35" fmla="*/ 3936 w 11919"/>
                <a:gd name="connsiteY35" fmla="*/ 7358 h 10378"/>
                <a:gd name="connsiteX36" fmla="*/ 3902 w 11919"/>
                <a:gd name="connsiteY36" fmla="*/ 7530 h 10378"/>
                <a:gd name="connsiteX37" fmla="*/ 3902 w 11919"/>
                <a:gd name="connsiteY37" fmla="*/ 7575 h 10378"/>
                <a:gd name="connsiteX38" fmla="*/ 3902 w 11919"/>
                <a:gd name="connsiteY38" fmla="*/ 7661 h 10378"/>
                <a:gd name="connsiteX39" fmla="*/ 3836 w 11919"/>
                <a:gd name="connsiteY39" fmla="*/ 7790 h 10378"/>
                <a:gd name="connsiteX40" fmla="*/ 3801 w 11919"/>
                <a:gd name="connsiteY40" fmla="*/ 7919 h 10378"/>
                <a:gd name="connsiteX41" fmla="*/ 3701 w 11919"/>
                <a:gd name="connsiteY41" fmla="*/ 8005 h 10378"/>
                <a:gd name="connsiteX42" fmla="*/ 3668 w 11919"/>
                <a:gd name="connsiteY42" fmla="*/ 8091 h 10378"/>
                <a:gd name="connsiteX43" fmla="*/ 3836 w 11919"/>
                <a:gd name="connsiteY43" fmla="*/ 8825 h 10378"/>
                <a:gd name="connsiteX44" fmla="*/ 4376 w 11919"/>
                <a:gd name="connsiteY44" fmla="*/ 8998 h 10378"/>
                <a:gd name="connsiteX45" fmla="*/ 3600 w 11919"/>
                <a:gd name="connsiteY45" fmla="*/ 9256 h 10378"/>
                <a:gd name="connsiteX46" fmla="*/ 3566 w 11919"/>
                <a:gd name="connsiteY46" fmla="*/ 9256 h 10378"/>
                <a:gd name="connsiteX47" fmla="*/ 3498 w 11919"/>
                <a:gd name="connsiteY47" fmla="*/ 9343 h 10378"/>
                <a:gd name="connsiteX48" fmla="*/ 3464 w 11919"/>
                <a:gd name="connsiteY48" fmla="*/ 9473 h 10378"/>
                <a:gd name="connsiteX49" fmla="*/ 3398 w 11919"/>
                <a:gd name="connsiteY49" fmla="*/ 9559 h 10378"/>
                <a:gd name="connsiteX50" fmla="*/ 3398 w 11919"/>
                <a:gd name="connsiteY50" fmla="*/ 9774 h 10378"/>
                <a:gd name="connsiteX51" fmla="*/ 3398 w 11919"/>
                <a:gd name="connsiteY51" fmla="*/ 10378 h 10378"/>
                <a:gd name="connsiteX52" fmla="*/ 3668 w 11919"/>
                <a:gd name="connsiteY52" fmla="*/ 10378 h 10378"/>
                <a:gd name="connsiteX53" fmla="*/ 3668 w 11919"/>
                <a:gd name="connsiteY53" fmla="*/ 9948 h 10378"/>
                <a:gd name="connsiteX54" fmla="*/ 3668 w 11919"/>
                <a:gd name="connsiteY54" fmla="*/ 9774 h 10378"/>
                <a:gd name="connsiteX55" fmla="*/ 3701 w 11919"/>
                <a:gd name="connsiteY55" fmla="*/ 9646 h 10378"/>
                <a:gd name="connsiteX56" fmla="*/ 3735 w 11919"/>
                <a:gd name="connsiteY56" fmla="*/ 9559 h 10378"/>
                <a:gd name="connsiteX57" fmla="*/ 3801 w 11919"/>
                <a:gd name="connsiteY57" fmla="*/ 9516 h 10378"/>
                <a:gd name="connsiteX58" fmla="*/ 3801 w 11919"/>
                <a:gd name="connsiteY58" fmla="*/ 9473 h 10378"/>
                <a:gd name="connsiteX59" fmla="*/ 5017 w 11919"/>
                <a:gd name="connsiteY59" fmla="*/ 9084 h 10378"/>
                <a:gd name="connsiteX60" fmla="*/ 5255 w 11919"/>
                <a:gd name="connsiteY60" fmla="*/ 8221 h 10378"/>
                <a:gd name="connsiteX61" fmla="*/ 5153 w 11919"/>
                <a:gd name="connsiteY61" fmla="*/ 8091 h 10378"/>
                <a:gd name="connsiteX62" fmla="*/ 5052 w 11919"/>
                <a:gd name="connsiteY62" fmla="*/ 7962 h 10378"/>
                <a:gd name="connsiteX63" fmla="*/ 5017 w 11919"/>
                <a:gd name="connsiteY63" fmla="*/ 7833 h 10378"/>
                <a:gd name="connsiteX64" fmla="*/ 4985 w 11919"/>
                <a:gd name="connsiteY64" fmla="*/ 7661 h 10378"/>
                <a:gd name="connsiteX65" fmla="*/ 4916 w 11919"/>
                <a:gd name="connsiteY65" fmla="*/ 7575 h 10378"/>
                <a:gd name="connsiteX66" fmla="*/ 4916 w 11919"/>
                <a:gd name="connsiteY66" fmla="*/ 7530 h 10378"/>
                <a:gd name="connsiteX67" fmla="*/ 4916 w 11919"/>
                <a:gd name="connsiteY67" fmla="*/ 7401 h 10378"/>
                <a:gd name="connsiteX68" fmla="*/ 4883 w 11919"/>
                <a:gd name="connsiteY68" fmla="*/ 7100 h 10378"/>
                <a:gd name="connsiteX69" fmla="*/ 4815 w 11919"/>
                <a:gd name="connsiteY69" fmla="*/ 6582 h 10378"/>
                <a:gd name="connsiteX70" fmla="*/ 4782 w 11919"/>
                <a:gd name="connsiteY70" fmla="*/ 6022 h 10378"/>
                <a:gd name="connsiteX71" fmla="*/ 4782 w 11919"/>
                <a:gd name="connsiteY71" fmla="*/ 5547 h 10378"/>
                <a:gd name="connsiteX72" fmla="*/ 4815 w 11919"/>
                <a:gd name="connsiteY72" fmla="*/ 5159 h 10378"/>
                <a:gd name="connsiteX73" fmla="*/ 5017 w 11919"/>
                <a:gd name="connsiteY73" fmla="*/ 4856 h 10378"/>
                <a:gd name="connsiteX74" fmla="*/ 5255 w 11919"/>
                <a:gd name="connsiteY74" fmla="*/ 4727 h 10378"/>
                <a:gd name="connsiteX75" fmla="*/ 5491 w 11919"/>
                <a:gd name="connsiteY75" fmla="*/ 4598 h 10378"/>
                <a:gd name="connsiteX76" fmla="*/ 5693 w 11919"/>
                <a:gd name="connsiteY76" fmla="*/ 4598 h 10378"/>
                <a:gd name="connsiteX77" fmla="*/ 5796 w 11919"/>
                <a:gd name="connsiteY77" fmla="*/ 4598 h 10378"/>
                <a:gd name="connsiteX78" fmla="*/ 5796 w 11919"/>
                <a:gd name="connsiteY78" fmla="*/ 4598 h 10378"/>
                <a:gd name="connsiteX79" fmla="*/ 5863 w 11919"/>
                <a:gd name="connsiteY79" fmla="*/ 4598 h 10378"/>
                <a:gd name="connsiteX80" fmla="*/ 6032 w 11919"/>
                <a:gd name="connsiteY80" fmla="*/ 4598 h 10378"/>
                <a:gd name="connsiteX81" fmla="*/ 6267 w 11919"/>
                <a:gd name="connsiteY81" fmla="*/ 4727 h 10378"/>
                <a:gd name="connsiteX82" fmla="*/ 6536 w 11919"/>
                <a:gd name="connsiteY82" fmla="*/ 4856 h 10378"/>
                <a:gd name="connsiteX83" fmla="*/ 6706 w 11919"/>
                <a:gd name="connsiteY83" fmla="*/ 5159 h 10378"/>
                <a:gd name="connsiteX84" fmla="*/ 6808 w 11919"/>
                <a:gd name="connsiteY84" fmla="*/ 5547 h 10378"/>
                <a:gd name="connsiteX85" fmla="*/ 6773 w 11919"/>
                <a:gd name="connsiteY85" fmla="*/ 6022 h 10378"/>
                <a:gd name="connsiteX86" fmla="*/ 6773 w 11919"/>
                <a:gd name="connsiteY86" fmla="*/ 6582 h 10378"/>
                <a:gd name="connsiteX87" fmla="*/ 6673 w 11919"/>
                <a:gd name="connsiteY87" fmla="*/ 7100 h 10378"/>
                <a:gd name="connsiteX88" fmla="*/ 6673 w 11919"/>
                <a:gd name="connsiteY88" fmla="*/ 7401 h 10378"/>
                <a:gd name="connsiteX89" fmla="*/ 6640 w 11919"/>
                <a:gd name="connsiteY89" fmla="*/ 7530 h 10378"/>
                <a:gd name="connsiteX90" fmla="*/ 6640 w 11919"/>
                <a:gd name="connsiteY90" fmla="*/ 7575 h 10378"/>
                <a:gd name="connsiteX91" fmla="*/ 6640 w 11919"/>
                <a:gd name="connsiteY91" fmla="*/ 7661 h 10378"/>
                <a:gd name="connsiteX92" fmla="*/ 6571 w 11919"/>
                <a:gd name="connsiteY92" fmla="*/ 7833 h 10378"/>
                <a:gd name="connsiteX93" fmla="*/ 6470 w 11919"/>
                <a:gd name="connsiteY93" fmla="*/ 7962 h 10378"/>
                <a:gd name="connsiteX94" fmla="*/ 6436 w 11919"/>
                <a:gd name="connsiteY94" fmla="*/ 8091 h 10378"/>
                <a:gd name="connsiteX95" fmla="*/ 6267 w 11919"/>
                <a:gd name="connsiteY95" fmla="*/ 8221 h 10378"/>
                <a:gd name="connsiteX96" fmla="*/ 6536 w 11919"/>
                <a:gd name="connsiteY96" fmla="*/ 9084 h 10378"/>
                <a:gd name="connsiteX97" fmla="*/ 7754 w 11919"/>
                <a:gd name="connsiteY97" fmla="*/ 9473 h 10378"/>
                <a:gd name="connsiteX98" fmla="*/ 7754 w 11919"/>
                <a:gd name="connsiteY98" fmla="*/ 9516 h 10378"/>
                <a:gd name="connsiteX99" fmla="*/ 7787 w 11919"/>
                <a:gd name="connsiteY99" fmla="*/ 9559 h 10378"/>
                <a:gd name="connsiteX100" fmla="*/ 7856 w 11919"/>
                <a:gd name="connsiteY100" fmla="*/ 9646 h 10378"/>
                <a:gd name="connsiteX101" fmla="*/ 7889 w 11919"/>
                <a:gd name="connsiteY101" fmla="*/ 9774 h 10378"/>
                <a:gd name="connsiteX102" fmla="*/ 7956 w 11919"/>
                <a:gd name="connsiteY102" fmla="*/ 9948 h 10378"/>
                <a:gd name="connsiteX103" fmla="*/ 7956 w 11919"/>
                <a:gd name="connsiteY103" fmla="*/ 10120 h 10378"/>
                <a:gd name="connsiteX104" fmla="*/ 7956 w 11919"/>
                <a:gd name="connsiteY104" fmla="*/ 10334 h 10378"/>
                <a:gd name="connsiteX105" fmla="*/ 8126 w 11919"/>
                <a:gd name="connsiteY105" fmla="*/ 10334 h 10378"/>
                <a:gd name="connsiteX106" fmla="*/ 8126 w 11919"/>
                <a:gd name="connsiteY106" fmla="*/ 9774 h 10378"/>
                <a:gd name="connsiteX107" fmla="*/ 8126 w 11919"/>
                <a:gd name="connsiteY107" fmla="*/ 9559 h 10378"/>
                <a:gd name="connsiteX108" fmla="*/ 8090 w 11919"/>
                <a:gd name="connsiteY108" fmla="*/ 9473 h 10378"/>
                <a:gd name="connsiteX109" fmla="*/ 8024 w 11919"/>
                <a:gd name="connsiteY109" fmla="*/ 9343 h 10378"/>
                <a:gd name="connsiteX110" fmla="*/ 7990 w 11919"/>
                <a:gd name="connsiteY110" fmla="*/ 9256 h 10378"/>
                <a:gd name="connsiteX111" fmla="*/ 7956 w 11919"/>
                <a:gd name="connsiteY111" fmla="*/ 9256 h 10378"/>
                <a:gd name="connsiteX112" fmla="*/ 7147 w 11919"/>
                <a:gd name="connsiteY112" fmla="*/ 8998 h 10378"/>
                <a:gd name="connsiteX113" fmla="*/ 7685 w 11919"/>
                <a:gd name="connsiteY113" fmla="*/ 8825 h 10378"/>
                <a:gd name="connsiteX114" fmla="*/ 7956 w 11919"/>
                <a:gd name="connsiteY114" fmla="*/ 8091 h 10378"/>
                <a:gd name="connsiteX115" fmla="*/ 7856 w 11919"/>
                <a:gd name="connsiteY115" fmla="*/ 8005 h 10378"/>
                <a:gd name="connsiteX116" fmla="*/ 7754 w 11919"/>
                <a:gd name="connsiteY116" fmla="*/ 7919 h 10378"/>
                <a:gd name="connsiteX117" fmla="*/ 7685 w 11919"/>
                <a:gd name="connsiteY117" fmla="*/ 7790 h 10378"/>
                <a:gd name="connsiteX118" fmla="*/ 7653 w 11919"/>
                <a:gd name="connsiteY118" fmla="*/ 7661 h 10378"/>
                <a:gd name="connsiteX119" fmla="*/ 7653 w 11919"/>
                <a:gd name="connsiteY119" fmla="*/ 7530 h 10378"/>
                <a:gd name="connsiteX120" fmla="*/ 7653 w 11919"/>
                <a:gd name="connsiteY120" fmla="*/ 7530 h 10378"/>
                <a:gd name="connsiteX121" fmla="*/ 7584 w 11919"/>
                <a:gd name="connsiteY121" fmla="*/ 7358 h 10378"/>
                <a:gd name="connsiteX122" fmla="*/ 7551 w 11919"/>
                <a:gd name="connsiteY122" fmla="*/ 6972 h 10378"/>
                <a:gd name="connsiteX123" fmla="*/ 7517 w 11919"/>
                <a:gd name="connsiteY123" fmla="*/ 6410 h 10378"/>
                <a:gd name="connsiteX124" fmla="*/ 7517 w 11919"/>
                <a:gd name="connsiteY124" fmla="*/ 5849 h 10378"/>
                <a:gd name="connsiteX125" fmla="*/ 7584 w 11919"/>
                <a:gd name="connsiteY125" fmla="*/ 5460 h 10378"/>
                <a:gd name="connsiteX126" fmla="*/ 7787 w 11919"/>
                <a:gd name="connsiteY126" fmla="*/ 5287 h 10378"/>
                <a:gd name="connsiteX127" fmla="*/ 8024 w 11919"/>
                <a:gd name="connsiteY127" fmla="*/ 5159 h 10378"/>
                <a:gd name="connsiteX128" fmla="*/ 8227 w 11919"/>
                <a:gd name="connsiteY128" fmla="*/ 5116 h 10378"/>
                <a:gd name="connsiteX129" fmla="*/ 8327 w 11919"/>
                <a:gd name="connsiteY129" fmla="*/ 5116 h 10378"/>
                <a:gd name="connsiteX130" fmla="*/ 8327 w 11919"/>
                <a:gd name="connsiteY130" fmla="*/ 5116 h 10378"/>
                <a:gd name="connsiteX131" fmla="*/ 8430 w 11919"/>
                <a:gd name="connsiteY131" fmla="*/ 5116 h 10378"/>
                <a:gd name="connsiteX132" fmla="*/ 8631 w 11919"/>
                <a:gd name="connsiteY132" fmla="*/ 5159 h 10378"/>
                <a:gd name="connsiteX133" fmla="*/ 8901 w 11919"/>
                <a:gd name="connsiteY133" fmla="*/ 5287 h 10378"/>
                <a:gd name="connsiteX134" fmla="*/ 9105 w 11919"/>
                <a:gd name="connsiteY134" fmla="*/ 5460 h 10378"/>
                <a:gd name="connsiteX135" fmla="*/ 9205 w 11919"/>
                <a:gd name="connsiteY135" fmla="*/ 5849 h 10378"/>
                <a:gd name="connsiteX136" fmla="*/ 9172 w 11919"/>
                <a:gd name="connsiteY136" fmla="*/ 6410 h 10378"/>
                <a:gd name="connsiteX137" fmla="*/ 9105 w 11919"/>
                <a:gd name="connsiteY137" fmla="*/ 6972 h 10378"/>
                <a:gd name="connsiteX138" fmla="*/ 9070 w 11919"/>
                <a:gd name="connsiteY138" fmla="*/ 7358 h 10378"/>
                <a:gd name="connsiteX139" fmla="*/ 9070 w 11919"/>
                <a:gd name="connsiteY139" fmla="*/ 7530 h 10378"/>
                <a:gd name="connsiteX140" fmla="*/ 9070 w 11919"/>
                <a:gd name="connsiteY140" fmla="*/ 7530 h 10378"/>
                <a:gd name="connsiteX141" fmla="*/ 9003 w 11919"/>
                <a:gd name="connsiteY141" fmla="*/ 7661 h 10378"/>
                <a:gd name="connsiteX142" fmla="*/ 8970 w 11919"/>
                <a:gd name="connsiteY142" fmla="*/ 7790 h 10378"/>
                <a:gd name="connsiteX143" fmla="*/ 8901 w 11919"/>
                <a:gd name="connsiteY143" fmla="*/ 7919 h 10378"/>
                <a:gd name="connsiteX144" fmla="*/ 8869 w 11919"/>
                <a:gd name="connsiteY144" fmla="*/ 8005 h 10378"/>
                <a:gd name="connsiteX145" fmla="*/ 8767 w 11919"/>
                <a:gd name="connsiteY145" fmla="*/ 8091 h 10378"/>
                <a:gd name="connsiteX146" fmla="*/ 8970 w 11919"/>
                <a:gd name="connsiteY146" fmla="*/ 8825 h 10378"/>
                <a:gd name="connsiteX147" fmla="*/ 9984 w 11919"/>
                <a:gd name="connsiteY147" fmla="*/ 9126 h 10378"/>
                <a:gd name="connsiteX148" fmla="*/ 9984 w 11919"/>
                <a:gd name="connsiteY148" fmla="*/ 9126 h 10378"/>
                <a:gd name="connsiteX149" fmla="*/ 10050 w 11919"/>
                <a:gd name="connsiteY149" fmla="*/ 9213 h 10378"/>
                <a:gd name="connsiteX150" fmla="*/ 10085 w 11919"/>
                <a:gd name="connsiteY150" fmla="*/ 9256 h 10378"/>
                <a:gd name="connsiteX151" fmla="*/ 10085 w 11919"/>
                <a:gd name="connsiteY151" fmla="*/ 9384 h 10378"/>
                <a:gd name="connsiteX152" fmla="*/ 10117 w 11919"/>
                <a:gd name="connsiteY152" fmla="*/ 9516 h 10378"/>
                <a:gd name="connsiteX153" fmla="*/ 10117 w 11919"/>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5025 w 11927"/>
                <a:gd name="connsiteY63" fmla="*/ 7833 h 10378"/>
                <a:gd name="connsiteX64" fmla="*/ 4993 w 11927"/>
                <a:gd name="connsiteY64" fmla="*/ 7661 h 10378"/>
                <a:gd name="connsiteX65" fmla="*/ 4924 w 11927"/>
                <a:gd name="connsiteY65" fmla="*/ 7575 h 10378"/>
                <a:gd name="connsiteX66" fmla="*/ 4924 w 11927"/>
                <a:gd name="connsiteY66" fmla="*/ 7530 h 10378"/>
                <a:gd name="connsiteX67" fmla="*/ 4924 w 11927"/>
                <a:gd name="connsiteY67" fmla="*/ 7401 h 10378"/>
                <a:gd name="connsiteX68" fmla="*/ 4891 w 11927"/>
                <a:gd name="connsiteY68" fmla="*/ 7100 h 10378"/>
                <a:gd name="connsiteX69" fmla="*/ 4823 w 11927"/>
                <a:gd name="connsiteY69" fmla="*/ 6582 h 10378"/>
                <a:gd name="connsiteX70" fmla="*/ 4790 w 11927"/>
                <a:gd name="connsiteY70" fmla="*/ 6022 h 10378"/>
                <a:gd name="connsiteX71" fmla="*/ 4790 w 11927"/>
                <a:gd name="connsiteY71" fmla="*/ 5547 h 10378"/>
                <a:gd name="connsiteX72" fmla="*/ 4823 w 11927"/>
                <a:gd name="connsiteY72" fmla="*/ 5159 h 10378"/>
                <a:gd name="connsiteX73" fmla="*/ 5025 w 11927"/>
                <a:gd name="connsiteY73" fmla="*/ 4856 h 10378"/>
                <a:gd name="connsiteX74" fmla="*/ 5263 w 11927"/>
                <a:gd name="connsiteY74" fmla="*/ 4727 h 10378"/>
                <a:gd name="connsiteX75" fmla="*/ 5499 w 11927"/>
                <a:gd name="connsiteY75" fmla="*/ 4598 h 10378"/>
                <a:gd name="connsiteX76" fmla="*/ 5701 w 11927"/>
                <a:gd name="connsiteY76" fmla="*/ 4598 h 10378"/>
                <a:gd name="connsiteX77" fmla="*/ 5804 w 11927"/>
                <a:gd name="connsiteY77" fmla="*/ 4598 h 10378"/>
                <a:gd name="connsiteX78" fmla="*/ 5804 w 11927"/>
                <a:gd name="connsiteY78" fmla="*/ 4598 h 10378"/>
                <a:gd name="connsiteX79" fmla="*/ 5871 w 11927"/>
                <a:gd name="connsiteY79" fmla="*/ 4598 h 10378"/>
                <a:gd name="connsiteX80" fmla="*/ 6040 w 11927"/>
                <a:gd name="connsiteY80" fmla="*/ 4598 h 10378"/>
                <a:gd name="connsiteX81" fmla="*/ 6275 w 11927"/>
                <a:gd name="connsiteY81" fmla="*/ 4727 h 10378"/>
                <a:gd name="connsiteX82" fmla="*/ 6544 w 11927"/>
                <a:gd name="connsiteY82" fmla="*/ 4856 h 10378"/>
                <a:gd name="connsiteX83" fmla="*/ 6714 w 11927"/>
                <a:gd name="connsiteY83" fmla="*/ 5159 h 10378"/>
                <a:gd name="connsiteX84" fmla="*/ 6816 w 11927"/>
                <a:gd name="connsiteY84" fmla="*/ 5547 h 10378"/>
                <a:gd name="connsiteX85" fmla="*/ 6781 w 11927"/>
                <a:gd name="connsiteY85" fmla="*/ 6022 h 10378"/>
                <a:gd name="connsiteX86" fmla="*/ 6781 w 11927"/>
                <a:gd name="connsiteY86" fmla="*/ 6582 h 10378"/>
                <a:gd name="connsiteX87" fmla="*/ 6681 w 11927"/>
                <a:gd name="connsiteY87" fmla="*/ 7100 h 10378"/>
                <a:gd name="connsiteX88" fmla="*/ 6681 w 11927"/>
                <a:gd name="connsiteY88" fmla="*/ 7401 h 10378"/>
                <a:gd name="connsiteX89" fmla="*/ 6648 w 11927"/>
                <a:gd name="connsiteY89" fmla="*/ 7530 h 10378"/>
                <a:gd name="connsiteX90" fmla="*/ 6648 w 11927"/>
                <a:gd name="connsiteY90" fmla="*/ 7575 h 10378"/>
                <a:gd name="connsiteX91" fmla="*/ 6648 w 11927"/>
                <a:gd name="connsiteY91" fmla="*/ 7661 h 10378"/>
                <a:gd name="connsiteX92" fmla="*/ 6579 w 11927"/>
                <a:gd name="connsiteY92" fmla="*/ 7833 h 10378"/>
                <a:gd name="connsiteX93" fmla="*/ 6478 w 11927"/>
                <a:gd name="connsiteY93" fmla="*/ 7962 h 10378"/>
                <a:gd name="connsiteX94" fmla="*/ 6444 w 11927"/>
                <a:gd name="connsiteY94" fmla="*/ 8091 h 10378"/>
                <a:gd name="connsiteX95" fmla="*/ 6275 w 11927"/>
                <a:gd name="connsiteY95" fmla="*/ 8221 h 10378"/>
                <a:gd name="connsiteX96" fmla="*/ 6544 w 11927"/>
                <a:gd name="connsiteY96" fmla="*/ 9084 h 10378"/>
                <a:gd name="connsiteX97" fmla="*/ 7762 w 11927"/>
                <a:gd name="connsiteY97" fmla="*/ 9473 h 10378"/>
                <a:gd name="connsiteX98" fmla="*/ 7762 w 11927"/>
                <a:gd name="connsiteY98" fmla="*/ 9516 h 10378"/>
                <a:gd name="connsiteX99" fmla="*/ 7795 w 11927"/>
                <a:gd name="connsiteY99" fmla="*/ 9559 h 10378"/>
                <a:gd name="connsiteX100" fmla="*/ 7864 w 11927"/>
                <a:gd name="connsiteY100" fmla="*/ 9646 h 10378"/>
                <a:gd name="connsiteX101" fmla="*/ 7897 w 11927"/>
                <a:gd name="connsiteY101" fmla="*/ 9774 h 10378"/>
                <a:gd name="connsiteX102" fmla="*/ 7964 w 11927"/>
                <a:gd name="connsiteY102" fmla="*/ 9948 h 10378"/>
                <a:gd name="connsiteX103" fmla="*/ 7964 w 11927"/>
                <a:gd name="connsiteY103" fmla="*/ 10120 h 10378"/>
                <a:gd name="connsiteX104" fmla="*/ 7964 w 11927"/>
                <a:gd name="connsiteY104" fmla="*/ 10334 h 10378"/>
                <a:gd name="connsiteX105" fmla="*/ 8134 w 11927"/>
                <a:gd name="connsiteY105" fmla="*/ 10334 h 10378"/>
                <a:gd name="connsiteX106" fmla="*/ 8134 w 11927"/>
                <a:gd name="connsiteY106" fmla="*/ 9774 h 10378"/>
                <a:gd name="connsiteX107" fmla="*/ 8134 w 11927"/>
                <a:gd name="connsiteY107" fmla="*/ 9559 h 10378"/>
                <a:gd name="connsiteX108" fmla="*/ 8098 w 11927"/>
                <a:gd name="connsiteY108" fmla="*/ 9473 h 10378"/>
                <a:gd name="connsiteX109" fmla="*/ 8032 w 11927"/>
                <a:gd name="connsiteY109" fmla="*/ 9343 h 10378"/>
                <a:gd name="connsiteX110" fmla="*/ 7998 w 11927"/>
                <a:gd name="connsiteY110" fmla="*/ 9256 h 10378"/>
                <a:gd name="connsiteX111" fmla="*/ 7964 w 11927"/>
                <a:gd name="connsiteY111" fmla="*/ 9256 h 10378"/>
                <a:gd name="connsiteX112" fmla="*/ 7155 w 11927"/>
                <a:gd name="connsiteY112" fmla="*/ 8998 h 10378"/>
                <a:gd name="connsiteX113" fmla="*/ 7693 w 11927"/>
                <a:gd name="connsiteY113" fmla="*/ 8825 h 10378"/>
                <a:gd name="connsiteX114" fmla="*/ 7964 w 11927"/>
                <a:gd name="connsiteY114" fmla="*/ 8091 h 10378"/>
                <a:gd name="connsiteX115" fmla="*/ 7864 w 11927"/>
                <a:gd name="connsiteY115" fmla="*/ 8005 h 10378"/>
                <a:gd name="connsiteX116" fmla="*/ 7762 w 11927"/>
                <a:gd name="connsiteY116" fmla="*/ 7919 h 10378"/>
                <a:gd name="connsiteX117" fmla="*/ 7693 w 11927"/>
                <a:gd name="connsiteY117" fmla="*/ 7790 h 10378"/>
                <a:gd name="connsiteX118" fmla="*/ 7661 w 11927"/>
                <a:gd name="connsiteY118" fmla="*/ 7661 h 10378"/>
                <a:gd name="connsiteX119" fmla="*/ 7661 w 11927"/>
                <a:gd name="connsiteY119" fmla="*/ 7530 h 10378"/>
                <a:gd name="connsiteX120" fmla="*/ 7661 w 11927"/>
                <a:gd name="connsiteY120" fmla="*/ 7530 h 10378"/>
                <a:gd name="connsiteX121" fmla="*/ 7592 w 11927"/>
                <a:gd name="connsiteY121" fmla="*/ 7358 h 10378"/>
                <a:gd name="connsiteX122" fmla="*/ 7559 w 11927"/>
                <a:gd name="connsiteY122" fmla="*/ 6972 h 10378"/>
                <a:gd name="connsiteX123" fmla="*/ 7525 w 11927"/>
                <a:gd name="connsiteY123" fmla="*/ 6410 h 10378"/>
                <a:gd name="connsiteX124" fmla="*/ 7525 w 11927"/>
                <a:gd name="connsiteY124" fmla="*/ 5849 h 10378"/>
                <a:gd name="connsiteX125" fmla="*/ 7592 w 11927"/>
                <a:gd name="connsiteY125" fmla="*/ 5460 h 10378"/>
                <a:gd name="connsiteX126" fmla="*/ 7795 w 11927"/>
                <a:gd name="connsiteY126" fmla="*/ 5287 h 10378"/>
                <a:gd name="connsiteX127" fmla="*/ 8032 w 11927"/>
                <a:gd name="connsiteY127" fmla="*/ 5159 h 10378"/>
                <a:gd name="connsiteX128" fmla="*/ 8235 w 11927"/>
                <a:gd name="connsiteY128" fmla="*/ 5116 h 10378"/>
                <a:gd name="connsiteX129" fmla="*/ 8335 w 11927"/>
                <a:gd name="connsiteY129" fmla="*/ 5116 h 10378"/>
                <a:gd name="connsiteX130" fmla="*/ 8335 w 11927"/>
                <a:gd name="connsiteY130" fmla="*/ 5116 h 10378"/>
                <a:gd name="connsiteX131" fmla="*/ 8438 w 11927"/>
                <a:gd name="connsiteY131" fmla="*/ 5116 h 10378"/>
                <a:gd name="connsiteX132" fmla="*/ 8639 w 11927"/>
                <a:gd name="connsiteY132" fmla="*/ 5159 h 10378"/>
                <a:gd name="connsiteX133" fmla="*/ 8909 w 11927"/>
                <a:gd name="connsiteY133" fmla="*/ 5287 h 10378"/>
                <a:gd name="connsiteX134" fmla="*/ 9113 w 11927"/>
                <a:gd name="connsiteY134" fmla="*/ 5460 h 10378"/>
                <a:gd name="connsiteX135" fmla="*/ 9213 w 11927"/>
                <a:gd name="connsiteY135" fmla="*/ 5849 h 10378"/>
                <a:gd name="connsiteX136" fmla="*/ 9180 w 11927"/>
                <a:gd name="connsiteY136" fmla="*/ 6410 h 10378"/>
                <a:gd name="connsiteX137" fmla="*/ 9113 w 11927"/>
                <a:gd name="connsiteY137" fmla="*/ 6972 h 10378"/>
                <a:gd name="connsiteX138" fmla="*/ 9078 w 11927"/>
                <a:gd name="connsiteY138" fmla="*/ 7358 h 10378"/>
                <a:gd name="connsiteX139" fmla="*/ 9078 w 11927"/>
                <a:gd name="connsiteY139" fmla="*/ 7530 h 10378"/>
                <a:gd name="connsiteX140" fmla="*/ 9078 w 11927"/>
                <a:gd name="connsiteY140" fmla="*/ 7530 h 10378"/>
                <a:gd name="connsiteX141" fmla="*/ 9011 w 11927"/>
                <a:gd name="connsiteY141" fmla="*/ 7661 h 10378"/>
                <a:gd name="connsiteX142" fmla="*/ 8978 w 11927"/>
                <a:gd name="connsiteY142" fmla="*/ 7790 h 10378"/>
                <a:gd name="connsiteX143" fmla="*/ 8909 w 11927"/>
                <a:gd name="connsiteY143" fmla="*/ 7919 h 10378"/>
                <a:gd name="connsiteX144" fmla="*/ 8877 w 11927"/>
                <a:gd name="connsiteY144" fmla="*/ 8005 h 10378"/>
                <a:gd name="connsiteX145" fmla="*/ 8775 w 11927"/>
                <a:gd name="connsiteY145" fmla="*/ 8091 h 10378"/>
                <a:gd name="connsiteX146" fmla="*/ 8978 w 11927"/>
                <a:gd name="connsiteY146" fmla="*/ 8825 h 10378"/>
                <a:gd name="connsiteX147" fmla="*/ 9992 w 11927"/>
                <a:gd name="connsiteY147" fmla="*/ 9126 h 10378"/>
                <a:gd name="connsiteX148" fmla="*/ 9992 w 11927"/>
                <a:gd name="connsiteY148" fmla="*/ 9126 h 10378"/>
                <a:gd name="connsiteX149" fmla="*/ 10058 w 11927"/>
                <a:gd name="connsiteY149" fmla="*/ 9213 h 10378"/>
                <a:gd name="connsiteX150" fmla="*/ 10093 w 11927"/>
                <a:gd name="connsiteY150" fmla="*/ 9256 h 10378"/>
                <a:gd name="connsiteX151" fmla="*/ 10093 w 11927"/>
                <a:gd name="connsiteY151" fmla="*/ 9384 h 10378"/>
                <a:gd name="connsiteX152" fmla="*/ 10125 w 11927"/>
                <a:gd name="connsiteY152" fmla="*/ 9516 h 10378"/>
                <a:gd name="connsiteX153" fmla="*/ 10125 w 11927"/>
                <a:gd name="connsiteY1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530 h 10378"/>
                <a:gd name="connsiteX66" fmla="*/ 4924 w 11927"/>
                <a:gd name="connsiteY66" fmla="*/ 7401 h 10378"/>
                <a:gd name="connsiteX67" fmla="*/ 4891 w 11927"/>
                <a:gd name="connsiteY67" fmla="*/ 7100 h 10378"/>
                <a:gd name="connsiteX68" fmla="*/ 4823 w 11927"/>
                <a:gd name="connsiteY68" fmla="*/ 6582 h 10378"/>
                <a:gd name="connsiteX69" fmla="*/ 4790 w 11927"/>
                <a:gd name="connsiteY69" fmla="*/ 6022 h 10378"/>
                <a:gd name="connsiteX70" fmla="*/ 4790 w 11927"/>
                <a:gd name="connsiteY70" fmla="*/ 5547 h 10378"/>
                <a:gd name="connsiteX71" fmla="*/ 4823 w 11927"/>
                <a:gd name="connsiteY71" fmla="*/ 5159 h 10378"/>
                <a:gd name="connsiteX72" fmla="*/ 5025 w 11927"/>
                <a:gd name="connsiteY72" fmla="*/ 4856 h 10378"/>
                <a:gd name="connsiteX73" fmla="*/ 5263 w 11927"/>
                <a:gd name="connsiteY73" fmla="*/ 4727 h 10378"/>
                <a:gd name="connsiteX74" fmla="*/ 5499 w 11927"/>
                <a:gd name="connsiteY74" fmla="*/ 4598 h 10378"/>
                <a:gd name="connsiteX75" fmla="*/ 5701 w 11927"/>
                <a:gd name="connsiteY75" fmla="*/ 4598 h 10378"/>
                <a:gd name="connsiteX76" fmla="*/ 5804 w 11927"/>
                <a:gd name="connsiteY76" fmla="*/ 4598 h 10378"/>
                <a:gd name="connsiteX77" fmla="*/ 5804 w 11927"/>
                <a:gd name="connsiteY77" fmla="*/ 4598 h 10378"/>
                <a:gd name="connsiteX78" fmla="*/ 5871 w 11927"/>
                <a:gd name="connsiteY78" fmla="*/ 4598 h 10378"/>
                <a:gd name="connsiteX79" fmla="*/ 6040 w 11927"/>
                <a:gd name="connsiteY79" fmla="*/ 4598 h 10378"/>
                <a:gd name="connsiteX80" fmla="*/ 6275 w 11927"/>
                <a:gd name="connsiteY80" fmla="*/ 4727 h 10378"/>
                <a:gd name="connsiteX81" fmla="*/ 6544 w 11927"/>
                <a:gd name="connsiteY81" fmla="*/ 4856 h 10378"/>
                <a:gd name="connsiteX82" fmla="*/ 6714 w 11927"/>
                <a:gd name="connsiteY82" fmla="*/ 5159 h 10378"/>
                <a:gd name="connsiteX83" fmla="*/ 6816 w 11927"/>
                <a:gd name="connsiteY83" fmla="*/ 5547 h 10378"/>
                <a:gd name="connsiteX84" fmla="*/ 6781 w 11927"/>
                <a:gd name="connsiteY84" fmla="*/ 6022 h 10378"/>
                <a:gd name="connsiteX85" fmla="*/ 6781 w 11927"/>
                <a:gd name="connsiteY85" fmla="*/ 6582 h 10378"/>
                <a:gd name="connsiteX86" fmla="*/ 6681 w 11927"/>
                <a:gd name="connsiteY86" fmla="*/ 7100 h 10378"/>
                <a:gd name="connsiteX87" fmla="*/ 6681 w 11927"/>
                <a:gd name="connsiteY87" fmla="*/ 7401 h 10378"/>
                <a:gd name="connsiteX88" fmla="*/ 6648 w 11927"/>
                <a:gd name="connsiteY88" fmla="*/ 7530 h 10378"/>
                <a:gd name="connsiteX89" fmla="*/ 6648 w 11927"/>
                <a:gd name="connsiteY89" fmla="*/ 7575 h 10378"/>
                <a:gd name="connsiteX90" fmla="*/ 6648 w 11927"/>
                <a:gd name="connsiteY90" fmla="*/ 7661 h 10378"/>
                <a:gd name="connsiteX91" fmla="*/ 6579 w 11927"/>
                <a:gd name="connsiteY91" fmla="*/ 7833 h 10378"/>
                <a:gd name="connsiteX92" fmla="*/ 6478 w 11927"/>
                <a:gd name="connsiteY92" fmla="*/ 7962 h 10378"/>
                <a:gd name="connsiteX93" fmla="*/ 6444 w 11927"/>
                <a:gd name="connsiteY93" fmla="*/ 8091 h 10378"/>
                <a:gd name="connsiteX94" fmla="*/ 6275 w 11927"/>
                <a:gd name="connsiteY94" fmla="*/ 8221 h 10378"/>
                <a:gd name="connsiteX95" fmla="*/ 6544 w 11927"/>
                <a:gd name="connsiteY95" fmla="*/ 9084 h 10378"/>
                <a:gd name="connsiteX96" fmla="*/ 7762 w 11927"/>
                <a:gd name="connsiteY96" fmla="*/ 9473 h 10378"/>
                <a:gd name="connsiteX97" fmla="*/ 7762 w 11927"/>
                <a:gd name="connsiteY97" fmla="*/ 9516 h 10378"/>
                <a:gd name="connsiteX98" fmla="*/ 7795 w 11927"/>
                <a:gd name="connsiteY98" fmla="*/ 9559 h 10378"/>
                <a:gd name="connsiteX99" fmla="*/ 7864 w 11927"/>
                <a:gd name="connsiteY99" fmla="*/ 9646 h 10378"/>
                <a:gd name="connsiteX100" fmla="*/ 7897 w 11927"/>
                <a:gd name="connsiteY100" fmla="*/ 9774 h 10378"/>
                <a:gd name="connsiteX101" fmla="*/ 7964 w 11927"/>
                <a:gd name="connsiteY101" fmla="*/ 9948 h 10378"/>
                <a:gd name="connsiteX102" fmla="*/ 7964 w 11927"/>
                <a:gd name="connsiteY102" fmla="*/ 10120 h 10378"/>
                <a:gd name="connsiteX103" fmla="*/ 7964 w 11927"/>
                <a:gd name="connsiteY103" fmla="*/ 10334 h 10378"/>
                <a:gd name="connsiteX104" fmla="*/ 8134 w 11927"/>
                <a:gd name="connsiteY104" fmla="*/ 10334 h 10378"/>
                <a:gd name="connsiteX105" fmla="*/ 8134 w 11927"/>
                <a:gd name="connsiteY105" fmla="*/ 9774 h 10378"/>
                <a:gd name="connsiteX106" fmla="*/ 8134 w 11927"/>
                <a:gd name="connsiteY106" fmla="*/ 9559 h 10378"/>
                <a:gd name="connsiteX107" fmla="*/ 8098 w 11927"/>
                <a:gd name="connsiteY107" fmla="*/ 9473 h 10378"/>
                <a:gd name="connsiteX108" fmla="*/ 8032 w 11927"/>
                <a:gd name="connsiteY108" fmla="*/ 9343 h 10378"/>
                <a:gd name="connsiteX109" fmla="*/ 7998 w 11927"/>
                <a:gd name="connsiteY109" fmla="*/ 9256 h 10378"/>
                <a:gd name="connsiteX110" fmla="*/ 7964 w 11927"/>
                <a:gd name="connsiteY110" fmla="*/ 9256 h 10378"/>
                <a:gd name="connsiteX111" fmla="*/ 7155 w 11927"/>
                <a:gd name="connsiteY111" fmla="*/ 8998 h 10378"/>
                <a:gd name="connsiteX112" fmla="*/ 7693 w 11927"/>
                <a:gd name="connsiteY112" fmla="*/ 8825 h 10378"/>
                <a:gd name="connsiteX113" fmla="*/ 7964 w 11927"/>
                <a:gd name="connsiteY113" fmla="*/ 8091 h 10378"/>
                <a:gd name="connsiteX114" fmla="*/ 7864 w 11927"/>
                <a:gd name="connsiteY114" fmla="*/ 8005 h 10378"/>
                <a:gd name="connsiteX115" fmla="*/ 7762 w 11927"/>
                <a:gd name="connsiteY115" fmla="*/ 7919 h 10378"/>
                <a:gd name="connsiteX116" fmla="*/ 7693 w 11927"/>
                <a:gd name="connsiteY116" fmla="*/ 7790 h 10378"/>
                <a:gd name="connsiteX117" fmla="*/ 7661 w 11927"/>
                <a:gd name="connsiteY117" fmla="*/ 7661 h 10378"/>
                <a:gd name="connsiteX118" fmla="*/ 7661 w 11927"/>
                <a:gd name="connsiteY118" fmla="*/ 7530 h 10378"/>
                <a:gd name="connsiteX119" fmla="*/ 7661 w 11927"/>
                <a:gd name="connsiteY119" fmla="*/ 7530 h 10378"/>
                <a:gd name="connsiteX120" fmla="*/ 7592 w 11927"/>
                <a:gd name="connsiteY120" fmla="*/ 7358 h 10378"/>
                <a:gd name="connsiteX121" fmla="*/ 7559 w 11927"/>
                <a:gd name="connsiteY121" fmla="*/ 6972 h 10378"/>
                <a:gd name="connsiteX122" fmla="*/ 7525 w 11927"/>
                <a:gd name="connsiteY122" fmla="*/ 6410 h 10378"/>
                <a:gd name="connsiteX123" fmla="*/ 7525 w 11927"/>
                <a:gd name="connsiteY123" fmla="*/ 5849 h 10378"/>
                <a:gd name="connsiteX124" fmla="*/ 7592 w 11927"/>
                <a:gd name="connsiteY124" fmla="*/ 5460 h 10378"/>
                <a:gd name="connsiteX125" fmla="*/ 7795 w 11927"/>
                <a:gd name="connsiteY125" fmla="*/ 5287 h 10378"/>
                <a:gd name="connsiteX126" fmla="*/ 8032 w 11927"/>
                <a:gd name="connsiteY126" fmla="*/ 5159 h 10378"/>
                <a:gd name="connsiteX127" fmla="*/ 8235 w 11927"/>
                <a:gd name="connsiteY127" fmla="*/ 5116 h 10378"/>
                <a:gd name="connsiteX128" fmla="*/ 8335 w 11927"/>
                <a:gd name="connsiteY128" fmla="*/ 5116 h 10378"/>
                <a:gd name="connsiteX129" fmla="*/ 8335 w 11927"/>
                <a:gd name="connsiteY129" fmla="*/ 5116 h 10378"/>
                <a:gd name="connsiteX130" fmla="*/ 8438 w 11927"/>
                <a:gd name="connsiteY130" fmla="*/ 5116 h 10378"/>
                <a:gd name="connsiteX131" fmla="*/ 8639 w 11927"/>
                <a:gd name="connsiteY131" fmla="*/ 5159 h 10378"/>
                <a:gd name="connsiteX132" fmla="*/ 8909 w 11927"/>
                <a:gd name="connsiteY132" fmla="*/ 5287 h 10378"/>
                <a:gd name="connsiteX133" fmla="*/ 9113 w 11927"/>
                <a:gd name="connsiteY133" fmla="*/ 5460 h 10378"/>
                <a:gd name="connsiteX134" fmla="*/ 9213 w 11927"/>
                <a:gd name="connsiteY134" fmla="*/ 5849 h 10378"/>
                <a:gd name="connsiteX135" fmla="*/ 9180 w 11927"/>
                <a:gd name="connsiteY135" fmla="*/ 6410 h 10378"/>
                <a:gd name="connsiteX136" fmla="*/ 9113 w 11927"/>
                <a:gd name="connsiteY136" fmla="*/ 6972 h 10378"/>
                <a:gd name="connsiteX137" fmla="*/ 9078 w 11927"/>
                <a:gd name="connsiteY137" fmla="*/ 7358 h 10378"/>
                <a:gd name="connsiteX138" fmla="*/ 9078 w 11927"/>
                <a:gd name="connsiteY138" fmla="*/ 7530 h 10378"/>
                <a:gd name="connsiteX139" fmla="*/ 9078 w 11927"/>
                <a:gd name="connsiteY139" fmla="*/ 7530 h 10378"/>
                <a:gd name="connsiteX140" fmla="*/ 9011 w 11927"/>
                <a:gd name="connsiteY140" fmla="*/ 7661 h 10378"/>
                <a:gd name="connsiteX141" fmla="*/ 8978 w 11927"/>
                <a:gd name="connsiteY141" fmla="*/ 7790 h 10378"/>
                <a:gd name="connsiteX142" fmla="*/ 8909 w 11927"/>
                <a:gd name="connsiteY142" fmla="*/ 7919 h 10378"/>
                <a:gd name="connsiteX143" fmla="*/ 8877 w 11927"/>
                <a:gd name="connsiteY143" fmla="*/ 8005 h 10378"/>
                <a:gd name="connsiteX144" fmla="*/ 8775 w 11927"/>
                <a:gd name="connsiteY144" fmla="*/ 8091 h 10378"/>
                <a:gd name="connsiteX145" fmla="*/ 8978 w 11927"/>
                <a:gd name="connsiteY145" fmla="*/ 8825 h 10378"/>
                <a:gd name="connsiteX146" fmla="*/ 9992 w 11927"/>
                <a:gd name="connsiteY146" fmla="*/ 9126 h 10378"/>
                <a:gd name="connsiteX147" fmla="*/ 9992 w 11927"/>
                <a:gd name="connsiteY147" fmla="*/ 9126 h 10378"/>
                <a:gd name="connsiteX148" fmla="*/ 10058 w 11927"/>
                <a:gd name="connsiteY148" fmla="*/ 9213 h 10378"/>
                <a:gd name="connsiteX149" fmla="*/ 10093 w 11927"/>
                <a:gd name="connsiteY149" fmla="*/ 9256 h 10378"/>
                <a:gd name="connsiteX150" fmla="*/ 10093 w 11927"/>
                <a:gd name="connsiteY150" fmla="*/ 9384 h 10378"/>
                <a:gd name="connsiteX151" fmla="*/ 10125 w 11927"/>
                <a:gd name="connsiteY151" fmla="*/ 9516 h 10378"/>
                <a:gd name="connsiteX152" fmla="*/ 10125 w 11927"/>
                <a:gd name="connsiteY1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91 w 11927"/>
                <a:gd name="connsiteY66" fmla="*/ 7100 h 10378"/>
                <a:gd name="connsiteX67" fmla="*/ 4823 w 11927"/>
                <a:gd name="connsiteY67" fmla="*/ 6582 h 10378"/>
                <a:gd name="connsiteX68" fmla="*/ 4790 w 11927"/>
                <a:gd name="connsiteY68" fmla="*/ 6022 h 10378"/>
                <a:gd name="connsiteX69" fmla="*/ 4790 w 11927"/>
                <a:gd name="connsiteY69" fmla="*/ 5547 h 10378"/>
                <a:gd name="connsiteX70" fmla="*/ 4823 w 11927"/>
                <a:gd name="connsiteY70" fmla="*/ 5159 h 10378"/>
                <a:gd name="connsiteX71" fmla="*/ 5025 w 11927"/>
                <a:gd name="connsiteY71" fmla="*/ 4856 h 10378"/>
                <a:gd name="connsiteX72" fmla="*/ 5263 w 11927"/>
                <a:gd name="connsiteY72" fmla="*/ 4727 h 10378"/>
                <a:gd name="connsiteX73" fmla="*/ 5499 w 11927"/>
                <a:gd name="connsiteY73" fmla="*/ 4598 h 10378"/>
                <a:gd name="connsiteX74" fmla="*/ 5701 w 11927"/>
                <a:gd name="connsiteY74" fmla="*/ 4598 h 10378"/>
                <a:gd name="connsiteX75" fmla="*/ 5804 w 11927"/>
                <a:gd name="connsiteY75" fmla="*/ 4598 h 10378"/>
                <a:gd name="connsiteX76" fmla="*/ 5804 w 11927"/>
                <a:gd name="connsiteY76" fmla="*/ 4598 h 10378"/>
                <a:gd name="connsiteX77" fmla="*/ 5871 w 11927"/>
                <a:gd name="connsiteY77" fmla="*/ 4598 h 10378"/>
                <a:gd name="connsiteX78" fmla="*/ 6040 w 11927"/>
                <a:gd name="connsiteY78" fmla="*/ 4598 h 10378"/>
                <a:gd name="connsiteX79" fmla="*/ 6275 w 11927"/>
                <a:gd name="connsiteY79" fmla="*/ 4727 h 10378"/>
                <a:gd name="connsiteX80" fmla="*/ 6544 w 11927"/>
                <a:gd name="connsiteY80" fmla="*/ 4856 h 10378"/>
                <a:gd name="connsiteX81" fmla="*/ 6714 w 11927"/>
                <a:gd name="connsiteY81" fmla="*/ 5159 h 10378"/>
                <a:gd name="connsiteX82" fmla="*/ 6816 w 11927"/>
                <a:gd name="connsiteY82" fmla="*/ 5547 h 10378"/>
                <a:gd name="connsiteX83" fmla="*/ 6781 w 11927"/>
                <a:gd name="connsiteY83" fmla="*/ 6022 h 10378"/>
                <a:gd name="connsiteX84" fmla="*/ 6781 w 11927"/>
                <a:gd name="connsiteY84" fmla="*/ 6582 h 10378"/>
                <a:gd name="connsiteX85" fmla="*/ 6681 w 11927"/>
                <a:gd name="connsiteY85" fmla="*/ 7100 h 10378"/>
                <a:gd name="connsiteX86" fmla="*/ 6681 w 11927"/>
                <a:gd name="connsiteY86" fmla="*/ 7401 h 10378"/>
                <a:gd name="connsiteX87" fmla="*/ 6648 w 11927"/>
                <a:gd name="connsiteY87" fmla="*/ 7530 h 10378"/>
                <a:gd name="connsiteX88" fmla="*/ 6648 w 11927"/>
                <a:gd name="connsiteY88" fmla="*/ 7575 h 10378"/>
                <a:gd name="connsiteX89" fmla="*/ 6648 w 11927"/>
                <a:gd name="connsiteY89" fmla="*/ 7661 h 10378"/>
                <a:gd name="connsiteX90" fmla="*/ 6579 w 11927"/>
                <a:gd name="connsiteY90" fmla="*/ 7833 h 10378"/>
                <a:gd name="connsiteX91" fmla="*/ 6478 w 11927"/>
                <a:gd name="connsiteY91" fmla="*/ 7962 h 10378"/>
                <a:gd name="connsiteX92" fmla="*/ 6444 w 11927"/>
                <a:gd name="connsiteY92" fmla="*/ 8091 h 10378"/>
                <a:gd name="connsiteX93" fmla="*/ 6275 w 11927"/>
                <a:gd name="connsiteY93" fmla="*/ 8221 h 10378"/>
                <a:gd name="connsiteX94" fmla="*/ 6544 w 11927"/>
                <a:gd name="connsiteY94" fmla="*/ 9084 h 10378"/>
                <a:gd name="connsiteX95" fmla="*/ 7762 w 11927"/>
                <a:gd name="connsiteY95" fmla="*/ 9473 h 10378"/>
                <a:gd name="connsiteX96" fmla="*/ 7762 w 11927"/>
                <a:gd name="connsiteY96" fmla="*/ 9516 h 10378"/>
                <a:gd name="connsiteX97" fmla="*/ 7795 w 11927"/>
                <a:gd name="connsiteY97" fmla="*/ 9559 h 10378"/>
                <a:gd name="connsiteX98" fmla="*/ 7864 w 11927"/>
                <a:gd name="connsiteY98" fmla="*/ 9646 h 10378"/>
                <a:gd name="connsiteX99" fmla="*/ 7897 w 11927"/>
                <a:gd name="connsiteY99" fmla="*/ 9774 h 10378"/>
                <a:gd name="connsiteX100" fmla="*/ 7964 w 11927"/>
                <a:gd name="connsiteY100" fmla="*/ 9948 h 10378"/>
                <a:gd name="connsiteX101" fmla="*/ 7964 w 11927"/>
                <a:gd name="connsiteY101" fmla="*/ 10120 h 10378"/>
                <a:gd name="connsiteX102" fmla="*/ 7964 w 11927"/>
                <a:gd name="connsiteY102" fmla="*/ 10334 h 10378"/>
                <a:gd name="connsiteX103" fmla="*/ 8134 w 11927"/>
                <a:gd name="connsiteY103" fmla="*/ 10334 h 10378"/>
                <a:gd name="connsiteX104" fmla="*/ 8134 w 11927"/>
                <a:gd name="connsiteY104" fmla="*/ 9774 h 10378"/>
                <a:gd name="connsiteX105" fmla="*/ 8134 w 11927"/>
                <a:gd name="connsiteY105" fmla="*/ 9559 h 10378"/>
                <a:gd name="connsiteX106" fmla="*/ 8098 w 11927"/>
                <a:gd name="connsiteY106" fmla="*/ 9473 h 10378"/>
                <a:gd name="connsiteX107" fmla="*/ 8032 w 11927"/>
                <a:gd name="connsiteY107" fmla="*/ 9343 h 10378"/>
                <a:gd name="connsiteX108" fmla="*/ 7998 w 11927"/>
                <a:gd name="connsiteY108" fmla="*/ 9256 h 10378"/>
                <a:gd name="connsiteX109" fmla="*/ 7964 w 11927"/>
                <a:gd name="connsiteY109" fmla="*/ 9256 h 10378"/>
                <a:gd name="connsiteX110" fmla="*/ 7155 w 11927"/>
                <a:gd name="connsiteY110" fmla="*/ 8998 h 10378"/>
                <a:gd name="connsiteX111" fmla="*/ 7693 w 11927"/>
                <a:gd name="connsiteY111" fmla="*/ 8825 h 10378"/>
                <a:gd name="connsiteX112" fmla="*/ 7964 w 11927"/>
                <a:gd name="connsiteY112" fmla="*/ 8091 h 10378"/>
                <a:gd name="connsiteX113" fmla="*/ 7864 w 11927"/>
                <a:gd name="connsiteY113" fmla="*/ 8005 h 10378"/>
                <a:gd name="connsiteX114" fmla="*/ 7762 w 11927"/>
                <a:gd name="connsiteY114" fmla="*/ 7919 h 10378"/>
                <a:gd name="connsiteX115" fmla="*/ 7693 w 11927"/>
                <a:gd name="connsiteY115" fmla="*/ 7790 h 10378"/>
                <a:gd name="connsiteX116" fmla="*/ 7661 w 11927"/>
                <a:gd name="connsiteY116" fmla="*/ 7661 h 10378"/>
                <a:gd name="connsiteX117" fmla="*/ 7661 w 11927"/>
                <a:gd name="connsiteY117" fmla="*/ 7530 h 10378"/>
                <a:gd name="connsiteX118" fmla="*/ 7661 w 11927"/>
                <a:gd name="connsiteY118" fmla="*/ 7530 h 10378"/>
                <a:gd name="connsiteX119" fmla="*/ 7592 w 11927"/>
                <a:gd name="connsiteY119" fmla="*/ 7358 h 10378"/>
                <a:gd name="connsiteX120" fmla="*/ 7559 w 11927"/>
                <a:gd name="connsiteY120" fmla="*/ 6972 h 10378"/>
                <a:gd name="connsiteX121" fmla="*/ 7525 w 11927"/>
                <a:gd name="connsiteY121" fmla="*/ 6410 h 10378"/>
                <a:gd name="connsiteX122" fmla="*/ 7525 w 11927"/>
                <a:gd name="connsiteY122" fmla="*/ 5849 h 10378"/>
                <a:gd name="connsiteX123" fmla="*/ 7592 w 11927"/>
                <a:gd name="connsiteY123" fmla="*/ 5460 h 10378"/>
                <a:gd name="connsiteX124" fmla="*/ 7795 w 11927"/>
                <a:gd name="connsiteY124" fmla="*/ 5287 h 10378"/>
                <a:gd name="connsiteX125" fmla="*/ 8032 w 11927"/>
                <a:gd name="connsiteY125" fmla="*/ 5159 h 10378"/>
                <a:gd name="connsiteX126" fmla="*/ 8235 w 11927"/>
                <a:gd name="connsiteY126" fmla="*/ 5116 h 10378"/>
                <a:gd name="connsiteX127" fmla="*/ 8335 w 11927"/>
                <a:gd name="connsiteY127" fmla="*/ 5116 h 10378"/>
                <a:gd name="connsiteX128" fmla="*/ 8335 w 11927"/>
                <a:gd name="connsiteY128" fmla="*/ 5116 h 10378"/>
                <a:gd name="connsiteX129" fmla="*/ 8438 w 11927"/>
                <a:gd name="connsiteY129" fmla="*/ 5116 h 10378"/>
                <a:gd name="connsiteX130" fmla="*/ 8639 w 11927"/>
                <a:gd name="connsiteY130" fmla="*/ 5159 h 10378"/>
                <a:gd name="connsiteX131" fmla="*/ 8909 w 11927"/>
                <a:gd name="connsiteY131" fmla="*/ 5287 h 10378"/>
                <a:gd name="connsiteX132" fmla="*/ 9113 w 11927"/>
                <a:gd name="connsiteY132" fmla="*/ 5460 h 10378"/>
                <a:gd name="connsiteX133" fmla="*/ 9213 w 11927"/>
                <a:gd name="connsiteY133" fmla="*/ 5849 h 10378"/>
                <a:gd name="connsiteX134" fmla="*/ 9180 w 11927"/>
                <a:gd name="connsiteY134" fmla="*/ 6410 h 10378"/>
                <a:gd name="connsiteX135" fmla="*/ 9113 w 11927"/>
                <a:gd name="connsiteY135" fmla="*/ 6972 h 10378"/>
                <a:gd name="connsiteX136" fmla="*/ 9078 w 11927"/>
                <a:gd name="connsiteY136" fmla="*/ 7358 h 10378"/>
                <a:gd name="connsiteX137" fmla="*/ 9078 w 11927"/>
                <a:gd name="connsiteY137" fmla="*/ 7530 h 10378"/>
                <a:gd name="connsiteX138" fmla="*/ 9078 w 11927"/>
                <a:gd name="connsiteY138" fmla="*/ 7530 h 10378"/>
                <a:gd name="connsiteX139" fmla="*/ 9011 w 11927"/>
                <a:gd name="connsiteY139" fmla="*/ 7661 h 10378"/>
                <a:gd name="connsiteX140" fmla="*/ 8978 w 11927"/>
                <a:gd name="connsiteY140" fmla="*/ 7790 h 10378"/>
                <a:gd name="connsiteX141" fmla="*/ 8909 w 11927"/>
                <a:gd name="connsiteY141" fmla="*/ 7919 h 10378"/>
                <a:gd name="connsiteX142" fmla="*/ 8877 w 11927"/>
                <a:gd name="connsiteY142" fmla="*/ 8005 h 10378"/>
                <a:gd name="connsiteX143" fmla="*/ 8775 w 11927"/>
                <a:gd name="connsiteY143" fmla="*/ 8091 h 10378"/>
                <a:gd name="connsiteX144" fmla="*/ 8978 w 11927"/>
                <a:gd name="connsiteY144" fmla="*/ 8825 h 10378"/>
                <a:gd name="connsiteX145" fmla="*/ 9992 w 11927"/>
                <a:gd name="connsiteY145" fmla="*/ 9126 h 10378"/>
                <a:gd name="connsiteX146" fmla="*/ 9992 w 11927"/>
                <a:gd name="connsiteY146" fmla="*/ 9126 h 10378"/>
                <a:gd name="connsiteX147" fmla="*/ 10058 w 11927"/>
                <a:gd name="connsiteY147" fmla="*/ 9213 h 10378"/>
                <a:gd name="connsiteX148" fmla="*/ 10093 w 11927"/>
                <a:gd name="connsiteY148" fmla="*/ 9256 h 10378"/>
                <a:gd name="connsiteX149" fmla="*/ 10093 w 11927"/>
                <a:gd name="connsiteY149" fmla="*/ 9384 h 10378"/>
                <a:gd name="connsiteX150" fmla="*/ 10125 w 11927"/>
                <a:gd name="connsiteY150" fmla="*/ 9516 h 10378"/>
                <a:gd name="connsiteX151" fmla="*/ 10125 w 11927"/>
                <a:gd name="connsiteY1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823 w 11927"/>
                <a:gd name="connsiteY66" fmla="*/ 6582 h 10378"/>
                <a:gd name="connsiteX67" fmla="*/ 4790 w 11927"/>
                <a:gd name="connsiteY67" fmla="*/ 6022 h 10378"/>
                <a:gd name="connsiteX68" fmla="*/ 4790 w 11927"/>
                <a:gd name="connsiteY68" fmla="*/ 5547 h 10378"/>
                <a:gd name="connsiteX69" fmla="*/ 4823 w 11927"/>
                <a:gd name="connsiteY69" fmla="*/ 5159 h 10378"/>
                <a:gd name="connsiteX70" fmla="*/ 5025 w 11927"/>
                <a:gd name="connsiteY70" fmla="*/ 4856 h 10378"/>
                <a:gd name="connsiteX71" fmla="*/ 5263 w 11927"/>
                <a:gd name="connsiteY71" fmla="*/ 4727 h 10378"/>
                <a:gd name="connsiteX72" fmla="*/ 5499 w 11927"/>
                <a:gd name="connsiteY72" fmla="*/ 4598 h 10378"/>
                <a:gd name="connsiteX73" fmla="*/ 5701 w 11927"/>
                <a:gd name="connsiteY73" fmla="*/ 4598 h 10378"/>
                <a:gd name="connsiteX74" fmla="*/ 5804 w 11927"/>
                <a:gd name="connsiteY74" fmla="*/ 4598 h 10378"/>
                <a:gd name="connsiteX75" fmla="*/ 5804 w 11927"/>
                <a:gd name="connsiteY75" fmla="*/ 4598 h 10378"/>
                <a:gd name="connsiteX76" fmla="*/ 5871 w 11927"/>
                <a:gd name="connsiteY76" fmla="*/ 4598 h 10378"/>
                <a:gd name="connsiteX77" fmla="*/ 6040 w 11927"/>
                <a:gd name="connsiteY77" fmla="*/ 4598 h 10378"/>
                <a:gd name="connsiteX78" fmla="*/ 6275 w 11927"/>
                <a:gd name="connsiteY78" fmla="*/ 4727 h 10378"/>
                <a:gd name="connsiteX79" fmla="*/ 6544 w 11927"/>
                <a:gd name="connsiteY79" fmla="*/ 4856 h 10378"/>
                <a:gd name="connsiteX80" fmla="*/ 6714 w 11927"/>
                <a:gd name="connsiteY80" fmla="*/ 5159 h 10378"/>
                <a:gd name="connsiteX81" fmla="*/ 6816 w 11927"/>
                <a:gd name="connsiteY81" fmla="*/ 5547 h 10378"/>
                <a:gd name="connsiteX82" fmla="*/ 6781 w 11927"/>
                <a:gd name="connsiteY82" fmla="*/ 6022 h 10378"/>
                <a:gd name="connsiteX83" fmla="*/ 6781 w 11927"/>
                <a:gd name="connsiteY83" fmla="*/ 6582 h 10378"/>
                <a:gd name="connsiteX84" fmla="*/ 6681 w 11927"/>
                <a:gd name="connsiteY84" fmla="*/ 7100 h 10378"/>
                <a:gd name="connsiteX85" fmla="*/ 6681 w 11927"/>
                <a:gd name="connsiteY85" fmla="*/ 7401 h 10378"/>
                <a:gd name="connsiteX86" fmla="*/ 6648 w 11927"/>
                <a:gd name="connsiteY86" fmla="*/ 7530 h 10378"/>
                <a:gd name="connsiteX87" fmla="*/ 6648 w 11927"/>
                <a:gd name="connsiteY87" fmla="*/ 7575 h 10378"/>
                <a:gd name="connsiteX88" fmla="*/ 6648 w 11927"/>
                <a:gd name="connsiteY88" fmla="*/ 7661 h 10378"/>
                <a:gd name="connsiteX89" fmla="*/ 6579 w 11927"/>
                <a:gd name="connsiteY89" fmla="*/ 7833 h 10378"/>
                <a:gd name="connsiteX90" fmla="*/ 6478 w 11927"/>
                <a:gd name="connsiteY90" fmla="*/ 7962 h 10378"/>
                <a:gd name="connsiteX91" fmla="*/ 6444 w 11927"/>
                <a:gd name="connsiteY91" fmla="*/ 8091 h 10378"/>
                <a:gd name="connsiteX92" fmla="*/ 6275 w 11927"/>
                <a:gd name="connsiteY92" fmla="*/ 8221 h 10378"/>
                <a:gd name="connsiteX93" fmla="*/ 6544 w 11927"/>
                <a:gd name="connsiteY93" fmla="*/ 9084 h 10378"/>
                <a:gd name="connsiteX94" fmla="*/ 7762 w 11927"/>
                <a:gd name="connsiteY94" fmla="*/ 9473 h 10378"/>
                <a:gd name="connsiteX95" fmla="*/ 7762 w 11927"/>
                <a:gd name="connsiteY95" fmla="*/ 9516 h 10378"/>
                <a:gd name="connsiteX96" fmla="*/ 7795 w 11927"/>
                <a:gd name="connsiteY96" fmla="*/ 9559 h 10378"/>
                <a:gd name="connsiteX97" fmla="*/ 7864 w 11927"/>
                <a:gd name="connsiteY97" fmla="*/ 9646 h 10378"/>
                <a:gd name="connsiteX98" fmla="*/ 7897 w 11927"/>
                <a:gd name="connsiteY98" fmla="*/ 9774 h 10378"/>
                <a:gd name="connsiteX99" fmla="*/ 7964 w 11927"/>
                <a:gd name="connsiteY99" fmla="*/ 9948 h 10378"/>
                <a:gd name="connsiteX100" fmla="*/ 7964 w 11927"/>
                <a:gd name="connsiteY100" fmla="*/ 10120 h 10378"/>
                <a:gd name="connsiteX101" fmla="*/ 7964 w 11927"/>
                <a:gd name="connsiteY101" fmla="*/ 10334 h 10378"/>
                <a:gd name="connsiteX102" fmla="*/ 8134 w 11927"/>
                <a:gd name="connsiteY102" fmla="*/ 10334 h 10378"/>
                <a:gd name="connsiteX103" fmla="*/ 8134 w 11927"/>
                <a:gd name="connsiteY103" fmla="*/ 9774 h 10378"/>
                <a:gd name="connsiteX104" fmla="*/ 8134 w 11927"/>
                <a:gd name="connsiteY104" fmla="*/ 9559 h 10378"/>
                <a:gd name="connsiteX105" fmla="*/ 8098 w 11927"/>
                <a:gd name="connsiteY105" fmla="*/ 9473 h 10378"/>
                <a:gd name="connsiteX106" fmla="*/ 8032 w 11927"/>
                <a:gd name="connsiteY106" fmla="*/ 9343 h 10378"/>
                <a:gd name="connsiteX107" fmla="*/ 7998 w 11927"/>
                <a:gd name="connsiteY107" fmla="*/ 9256 h 10378"/>
                <a:gd name="connsiteX108" fmla="*/ 7964 w 11927"/>
                <a:gd name="connsiteY108" fmla="*/ 9256 h 10378"/>
                <a:gd name="connsiteX109" fmla="*/ 7155 w 11927"/>
                <a:gd name="connsiteY109" fmla="*/ 8998 h 10378"/>
                <a:gd name="connsiteX110" fmla="*/ 7693 w 11927"/>
                <a:gd name="connsiteY110" fmla="*/ 8825 h 10378"/>
                <a:gd name="connsiteX111" fmla="*/ 7964 w 11927"/>
                <a:gd name="connsiteY111" fmla="*/ 8091 h 10378"/>
                <a:gd name="connsiteX112" fmla="*/ 7864 w 11927"/>
                <a:gd name="connsiteY112" fmla="*/ 8005 h 10378"/>
                <a:gd name="connsiteX113" fmla="*/ 7762 w 11927"/>
                <a:gd name="connsiteY113" fmla="*/ 7919 h 10378"/>
                <a:gd name="connsiteX114" fmla="*/ 7693 w 11927"/>
                <a:gd name="connsiteY114" fmla="*/ 7790 h 10378"/>
                <a:gd name="connsiteX115" fmla="*/ 7661 w 11927"/>
                <a:gd name="connsiteY115" fmla="*/ 7661 h 10378"/>
                <a:gd name="connsiteX116" fmla="*/ 7661 w 11927"/>
                <a:gd name="connsiteY116" fmla="*/ 7530 h 10378"/>
                <a:gd name="connsiteX117" fmla="*/ 7661 w 11927"/>
                <a:gd name="connsiteY117" fmla="*/ 7530 h 10378"/>
                <a:gd name="connsiteX118" fmla="*/ 7592 w 11927"/>
                <a:gd name="connsiteY118" fmla="*/ 7358 h 10378"/>
                <a:gd name="connsiteX119" fmla="*/ 7559 w 11927"/>
                <a:gd name="connsiteY119" fmla="*/ 6972 h 10378"/>
                <a:gd name="connsiteX120" fmla="*/ 7525 w 11927"/>
                <a:gd name="connsiteY120" fmla="*/ 6410 h 10378"/>
                <a:gd name="connsiteX121" fmla="*/ 7525 w 11927"/>
                <a:gd name="connsiteY121" fmla="*/ 5849 h 10378"/>
                <a:gd name="connsiteX122" fmla="*/ 7592 w 11927"/>
                <a:gd name="connsiteY122" fmla="*/ 5460 h 10378"/>
                <a:gd name="connsiteX123" fmla="*/ 7795 w 11927"/>
                <a:gd name="connsiteY123" fmla="*/ 5287 h 10378"/>
                <a:gd name="connsiteX124" fmla="*/ 8032 w 11927"/>
                <a:gd name="connsiteY124" fmla="*/ 5159 h 10378"/>
                <a:gd name="connsiteX125" fmla="*/ 8235 w 11927"/>
                <a:gd name="connsiteY125" fmla="*/ 5116 h 10378"/>
                <a:gd name="connsiteX126" fmla="*/ 8335 w 11927"/>
                <a:gd name="connsiteY126" fmla="*/ 5116 h 10378"/>
                <a:gd name="connsiteX127" fmla="*/ 8335 w 11927"/>
                <a:gd name="connsiteY127" fmla="*/ 5116 h 10378"/>
                <a:gd name="connsiteX128" fmla="*/ 8438 w 11927"/>
                <a:gd name="connsiteY128" fmla="*/ 5116 h 10378"/>
                <a:gd name="connsiteX129" fmla="*/ 8639 w 11927"/>
                <a:gd name="connsiteY129" fmla="*/ 5159 h 10378"/>
                <a:gd name="connsiteX130" fmla="*/ 8909 w 11927"/>
                <a:gd name="connsiteY130" fmla="*/ 5287 h 10378"/>
                <a:gd name="connsiteX131" fmla="*/ 9113 w 11927"/>
                <a:gd name="connsiteY131" fmla="*/ 5460 h 10378"/>
                <a:gd name="connsiteX132" fmla="*/ 9213 w 11927"/>
                <a:gd name="connsiteY132" fmla="*/ 5849 h 10378"/>
                <a:gd name="connsiteX133" fmla="*/ 9180 w 11927"/>
                <a:gd name="connsiteY133" fmla="*/ 6410 h 10378"/>
                <a:gd name="connsiteX134" fmla="*/ 9113 w 11927"/>
                <a:gd name="connsiteY134" fmla="*/ 6972 h 10378"/>
                <a:gd name="connsiteX135" fmla="*/ 9078 w 11927"/>
                <a:gd name="connsiteY135" fmla="*/ 7358 h 10378"/>
                <a:gd name="connsiteX136" fmla="*/ 9078 w 11927"/>
                <a:gd name="connsiteY136" fmla="*/ 7530 h 10378"/>
                <a:gd name="connsiteX137" fmla="*/ 9078 w 11927"/>
                <a:gd name="connsiteY137" fmla="*/ 7530 h 10378"/>
                <a:gd name="connsiteX138" fmla="*/ 9011 w 11927"/>
                <a:gd name="connsiteY138" fmla="*/ 7661 h 10378"/>
                <a:gd name="connsiteX139" fmla="*/ 8978 w 11927"/>
                <a:gd name="connsiteY139" fmla="*/ 7790 h 10378"/>
                <a:gd name="connsiteX140" fmla="*/ 8909 w 11927"/>
                <a:gd name="connsiteY140" fmla="*/ 7919 h 10378"/>
                <a:gd name="connsiteX141" fmla="*/ 8877 w 11927"/>
                <a:gd name="connsiteY141" fmla="*/ 8005 h 10378"/>
                <a:gd name="connsiteX142" fmla="*/ 8775 w 11927"/>
                <a:gd name="connsiteY142" fmla="*/ 8091 h 10378"/>
                <a:gd name="connsiteX143" fmla="*/ 8978 w 11927"/>
                <a:gd name="connsiteY143" fmla="*/ 8825 h 10378"/>
                <a:gd name="connsiteX144" fmla="*/ 9992 w 11927"/>
                <a:gd name="connsiteY144" fmla="*/ 9126 h 10378"/>
                <a:gd name="connsiteX145" fmla="*/ 9992 w 11927"/>
                <a:gd name="connsiteY145" fmla="*/ 9126 h 10378"/>
                <a:gd name="connsiteX146" fmla="*/ 10058 w 11927"/>
                <a:gd name="connsiteY146" fmla="*/ 9213 h 10378"/>
                <a:gd name="connsiteX147" fmla="*/ 10093 w 11927"/>
                <a:gd name="connsiteY147" fmla="*/ 9256 h 10378"/>
                <a:gd name="connsiteX148" fmla="*/ 10093 w 11927"/>
                <a:gd name="connsiteY148" fmla="*/ 9384 h 10378"/>
                <a:gd name="connsiteX149" fmla="*/ 10125 w 11927"/>
                <a:gd name="connsiteY149" fmla="*/ 9516 h 10378"/>
                <a:gd name="connsiteX150" fmla="*/ 10125 w 11927"/>
                <a:gd name="connsiteY1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790 w 11927"/>
                <a:gd name="connsiteY67" fmla="*/ 5547 h 10378"/>
                <a:gd name="connsiteX68" fmla="*/ 4823 w 11927"/>
                <a:gd name="connsiteY68" fmla="*/ 5159 h 10378"/>
                <a:gd name="connsiteX69" fmla="*/ 5025 w 11927"/>
                <a:gd name="connsiteY69" fmla="*/ 4856 h 10378"/>
                <a:gd name="connsiteX70" fmla="*/ 5263 w 11927"/>
                <a:gd name="connsiteY70" fmla="*/ 4727 h 10378"/>
                <a:gd name="connsiteX71" fmla="*/ 5499 w 11927"/>
                <a:gd name="connsiteY71" fmla="*/ 4598 h 10378"/>
                <a:gd name="connsiteX72" fmla="*/ 5701 w 11927"/>
                <a:gd name="connsiteY72" fmla="*/ 4598 h 10378"/>
                <a:gd name="connsiteX73" fmla="*/ 5804 w 11927"/>
                <a:gd name="connsiteY73" fmla="*/ 4598 h 10378"/>
                <a:gd name="connsiteX74" fmla="*/ 5804 w 11927"/>
                <a:gd name="connsiteY74" fmla="*/ 4598 h 10378"/>
                <a:gd name="connsiteX75" fmla="*/ 5871 w 11927"/>
                <a:gd name="connsiteY75" fmla="*/ 4598 h 10378"/>
                <a:gd name="connsiteX76" fmla="*/ 6040 w 11927"/>
                <a:gd name="connsiteY76" fmla="*/ 4598 h 10378"/>
                <a:gd name="connsiteX77" fmla="*/ 6275 w 11927"/>
                <a:gd name="connsiteY77" fmla="*/ 4727 h 10378"/>
                <a:gd name="connsiteX78" fmla="*/ 6544 w 11927"/>
                <a:gd name="connsiteY78" fmla="*/ 4856 h 10378"/>
                <a:gd name="connsiteX79" fmla="*/ 6714 w 11927"/>
                <a:gd name="connsiteY79" fmla="*/ 5159 h 10378"/>
                <a:gd name="connsiteX80" fmla="*/ 6816 w 11927"/>
                <a:gd name="connsiteY80" fmla="*/ 5547 h 10378"/>
                <a:gd name="connsiteX81" fmla="*/ 6781 w 11927"/>
                <a:gd name="connsiteY81" fmla="*/ 6022 h 10378"/>
                <a:gd name="connsiteX82" fmla="*/ 6781 w 11927"/>
                <a:gd name="connsiteY82" fmla="*/ 6582 h 10378"/>
                <a:gd name="connsiteX83" fmla="*/ 6681 w 11927"/>
                <a:gd name="connsiteY83" fmla="*/ 7100 h 10378"/>
                <a:gd name="connsiteX84" fmla="*/ 6681 w 11927"/>
                <a:gd name="connsiteY84" fmla="*/ 7401 h 10378"/>
                <a:gd name="connsiteX85" fmla="*/ 6648 w 11927"/>
                <a:gd name="connsiteY85" fmla="*/ 7530 h 10378"/>
                <a:gd name="connsiteX86" fmla="*/ 6648 w 11927"/>
                <a:gd name="connsiteY86" fmla="*/ 7575 h 10378"/>
                <a:gd name="connsiteX87" fmla="*/ 6648 w 11927"/>
                <a:gd name="connsiteY87" fmla="*/ 7661 h 10378"/>
                <a:gd name="connsiteX88" fmla="*/ 6579 w 11927"/>
                <a:gd name="connsiteY88" fmla="*/ 7833 h 10378"/>
                <a:gd name="connsiteX89" fmla="*/ 6478 w 11927"/>
                <a:gd name="connsiteY89" fmla="*/ 7962 h 10378"/>
                <a:gd name="connsiteX90" fmla="*/ 6444 w 11927"/>
                <a:gd name="connsiteY90" fmla="*/ 8091 h 10378"/>
                <a:gd name="connsiteX91" fmla="*/ 6275 w 11927"/>
                <a:gd name="connsiteY91" fmla="*/ 8221 h 10378"/>
                <a:gd name="connsiteX92" fmla="*/ 6544 w 11927"/>
                <a:gd name="connsiteY92" fmla="*/ 9084 h 10378"/>
                <a:gd name="connsiteX93" fmla="*/ 7762 w 11927"/>
                <a:gd name="connsiteY93" fmla="*/ 9473 h 10378"/>
                <a:gd name="connsiteX94" fmla="*/ 7762 w 11927"/>
                <a:gd name="connsiteY94" fmla="*/ 9516 h 10378"/>
                <a:gd name="connsiteX95" fmla="*/ 7795 w 11927"/>
                <a:gd name="connsiteY95" fmla="*/ 9559 h 10378"/>
                <a:gd name="connsiteX96" fmla="*/ 7864 w 11927"/>
                <a:gd name="connsiteY96" fmla="*/ 9646 h 10378"/>
                <a:gd name="connsiteX97" fmla="*/ 7897 w 11927"/>
                <a:gd name="connsiteY97" fmla="*/ 9774 h 10378"/>
                <a:gd name="connsiteX98" fmla="*/ 7964 w 11927"/>
                <a:gd name="connsiteY98" fmla="*/ 9948 h 10378"/>
                <a:gd name="connsiteX99" fmla="*/ 7964 w 11927"/>
                <a:gd name="connsiteY99" fmla="*/ 10120 h 10378"/>
                <a:gd name="connsiteX100" fmla="*/ 7964 w 11927"/>
                <a:gd name="connsiteY100" fmla="*/ 10334 h 10378"/>
                <a:gd name="connsiteX101" fmla="*/ 8134 w 11927"/>
                <a:gd name="connsiteY101" fmla="*/ 10334 h 10378"/>
                <a:gd name="connsiteX102" fmla="*/ 8134 w 11927"/>
                <a:gd name="connsiteY102" fmla="*/ 9774 h 10378"/>
                <a:gd name="connsiteX103" fmla="*/ 8134 w 11927"/>
                <a:gd name="connsiteY103" fmla="*/ 9559 h 10378"/>
                <a:gd name="connsiteX104" fmla="*/ 8098 w 11927"/>
                <a:gd name="connsiteY104" fmla="*/ 9473 h 10378"/>
                <a:gd name="connsiteX105" fmla="*/ 8032 w 11927"/>
                <a:gd name="connsiteY105" fmla="*/ 9343 h 10378"/>
                <a:gd name="connsiteX106" fmla="*/ 7998 w 11927"/>
                <a:gd name="connsiteY106" fmla="*/ 9256 h 10378"/>
                <a:gd name="connsiteX107" fmla="*/ 7964 w 11927"/>
                <a:gd name="connsiteY107" fmla="*/ 9256 h 10378"/>
                <a:gd name="connsiteX108" fmla="*/ 7155 w 11927"/>
                <a:gd name="connsiteY108" fmla="*/ 8998 h 10378"/>
                <a:gd name="connsiteX109" fmla="*/ 7693 w 11927"/>
                <a:gd name="connsiteY109" fmla="*/ 8825 h 10378"/>
                <a:gd name="connsiteX110" fmla="*/ 7964 w 11927"/>
                <a:gd name="connsiteY110" fmla="*/ 8091 h 10378"/>
                <a:gd name="connsiteX111" fmla="*/ 7864 w 11927"/>
                <a:gd name="connsiteY111" fmla="*/ 8005 h 10378"/>
                <a:gd name="connsiteX112" fmla="*/ 7762 w 11927"/>
                <a:gd name="connsiteY112" fmla="*/ 7919 h 10378"/>
                <a:gd name="connsiteX113" fmla="*/ 7693 w 11927"/>
                <a:gd name="connsiteY113" fmla="*/ 7790 h 10378"/>
                <a:gd name="connsiteX114" fmla="*/ 7661 w 11927"/>
                <a:gd name="connsiteY114" fmla="*/ 7661 h 10378"/>
                <a:gd name="connsiteX115" fmla="*/ 7661 w 11927"/>
                <a:gd name="connsiteY115" fmla="*/ 7530 h 10378"/>
                <a:gd name="connsiteX116" fmla="*/ 7661 w 11927"/>
                <a:gd name="connsiteY116" fmla="*/ 7530 h 10378"/>
                <a:gd name="connsiteX117" fmla="*/ 7592 w 11927"/>
                <a:gd name="connsiteY117" fmla="*/ 7358 h 10378"/>
                <a:gd name="connsiteX118" fmla="*/ 7559 w 11927"/>
                <a:gd name="connsiteY118" fmla="*/ 6972 h 10378"/>
                <a:gd name="connsiteX119" fmla="*/ 7525 w 11927"/>
                <a:gd name="connsiteY119" fmla="*/ 6410 h 10378"/>
                <a:gd name="connsiteX120" fmla="*/ 7525 w 11927"/>
                <a:gd name="connsiteY120" fmla="*/ 5849 h 10378"/>
                <a:gd name="connsiteX121" fmla="*/ 7592 w 11927"/>
                <a:gd name="connsiteY121" fmla="*/ 5460 h 10378"/>
                <a:gd name="connsiteX122" fmla="*/ 7795 w 11927"/>
                <a:gd name="connsiteY122" fmla="*/ 5287 h 10378"/>
                <a:gd name="connsiteX123" fmla="*/ 8032 w 11927"/>
                <a:gd name="connsiteY123" fmla="*/ 5159 h 10378"/>
                <a:gd name="connsiteX124" fmla="*/ 8235 w 11927"/>
                <a:gd name="connsiteY124" fmla="*/ 5116 h 10378"/>
                <a:gd name="connsiteX125" fmla="*/ 8335 w 11927"/>
                <a:gd name="connsiteY125" fmla="*/ 5116 h 10378"/>
                <a:gd name="connsiteX126" fmla="*/ 8335 w 11927"/>
                <a:gd name="connsiteY126" fmla="*/ 5116 h 10378"/>
                <a:gd name="connsiteX127" fmla="*/ 8438 w 11927"/>
                <a:gd name="connsiteY127" fmla="*/ 5116 h 10378"/>
                <a:gd name="connsiteX128" fmla="*/ 8639 w 11927"/>
                <a:gd name="connsiteY128" fmla="*/ 5159 h 10378"/>
                <a:gd name="connsiteX129" fmla="*/ 8909 w 11927"/>
                <a:gd name="connsiteY129" fmla="*/ 5287 h 10378"/>
                <a:gd name="connsiteX130" fmla="*/ 9113 w 11927"/>
                <a:gd name="connsiteY130" fmla="*/ 5460 h 10378"/>
                <a:gd name="connsiteX131" fmla="*/ 9213 w 11927"/>
                <a:gd name="connsiteY131" fmla="*/ 5849 h 10378"/>
                <a:gd name="connsiteX132" fmla="*/ 9180 w 11927"/>
                <a:gd name="connsiteY132" fmla="*/ 6410 h 10378"/>
                <a:gd name="connsiteX133" fmla="*/ 9113 w 11927"/>
                <a:gd name="connsiteY133" fmla="*/ 6972 h 10378"/>
                <a:gd name="connsiteX134" fmla="*/ 9078 w 11927"/>
                <a:gd name="connsiteY134" fmla="*/ 7358 h 10378"/>
                <a:gd name="connsiteX135" fmla="*/ 9078 w 11927"/>
                <a:gd name="connsiteY135" fmla="*/ 7530 h 10378"/>
                <a:gd name="connsiteX136" fmla="*/ 9078 w 11927"/>
                <a:gd name="connsiteY136" fmla="*/ 7530 h 10378"/>
                <a:gd name="connsiteX137" fmla="*/ 9011 w 11927"/>
                <a:gd name="connsiteY137" fmla="*/ 7661 h 10378"/>
                <a:gd name="connsiteX138" fmla="*/ 8978 w 11927"/>
                <a:gd name="connsiteY138" fmla="*/ 7790 h 10378"/>
                <a:gd name="connsiteX139" fmla="*/ 8909 w 11927"/>
                <a:gd name="connsiteY139" fmla="*/ 7919 h 10378"/>
                <a:gd name="connsiteX140" fmla="*/ 8877 w 11927"/>
                <a:gd name="connsiteY140" fmla="*/ 8005 h 10378"/>
                <a:gd name="connsiteX141" fmla="*/ 8775 w 11927"/>
                <a:gd name="connsiteY141" fmla="*/ 8091 h 10378"/>
                <a:gd name="connsiteX142" fmla="*/ 8978 w 11927"/>
                <a:gd name="connsiteY142" fmla="*/ 8825 h 10378"/>
                <a:gd name="connsiteX143" fmla="*/ 9992 w 11927"/>
                <a:gd name="connsiteY143" fmla="*/ 9126 h 10378"/>
                <a:gd name="connsiteX144" fmla="*/ 9992 w 11927"/>
                <a:gd name="connsiteY144" fmla="*/ 9126 h 10378"/>
                <a:gd name="connsiteX145" fmla="*/ 10058 w 11927"/>
                <a:gd name="connsiteY145" fmla="*/ 9213 h 10378"/>
                <a:gd name="connsiteX146" fmla="*/ 10093 w 11927"/>
                <a:gd name="connsiteY146" fmla="*/ 9256 h 10378"/>
                <a:gd name="connsiteX147" fmla="*/ 10093 w 11927"/>
                <a:gd name="connsiteY147" fmla="*/ 9384 h 10378"/>
                <a:gd name="connsiteX148" fmla="*/ 10125 w 11927"/>
                <a:gd name="connsiteY148" fmla="*/ 9516 h 10378"/>
                <a:gd name="connsiteX149" fmla="*/ 10125 w 11927"/>
                <a:gd name="connsiteY14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499 w 11927"/>
                <a:gd name="connsiteY70" fmla="*/ 4598 h 10378"/>
                <a:gd name="connsiteX71" fmla="*/ 5701 w 11927"/>
                <a:gd name="connsiteY71" fmla="*/ 4598 h 10378"/>
                <a:gd name="connsiteX72" fmla="*/ 5804 w 11927"/>
                <a:gd name="connsiteY72" fmla="*/ 4598 h 10378"/>
                <a:gd name="connsiteX73" fmla="*/ 5804 w 11927"/>
                <a:gd name="connsiteY73" fmla="*/ 4598 h 10378"/>
                <a:gd name="connsiteX74" fmla="*/ 5871 w 11927"/>
                <a:gd name="connsiteY74" fmla="*/ 4598 h 10378"/>
                <a:gd name="connsiteX75" fmla="*/ 6040 w 11927"/>
                <a:gd name="connsiteY75" fmla="*/ 4598 h 10378"/>
                <a:gd name="connsiteX76" fmla="*/ 6275 w 11927"/>
                <a:gd name="connsiteY76" fmla="*/ 4727 h 10378"/>
                <a:gd name="connsiteX77" fmla="*/ 6544 w 11927"/>
                <a:gd name="connsiteY77" fmla="*/ 4856 h 10378"/>
                <a:gd name="connsiteX78" fmla="*/ 6714 w 11927"/>
                <a:gd name="connsiteY78" fmla="*/ 5159 h 10378"/>
                <a:gd name="connsiteX79" fmla="*/ 6816 w 11927"/>
                <a:gd name="connsiteY79" fmla="*/ 5547 h 10378"/>
                <a:gd name="connsiteX80" fmla="*/ 6781 w 11927"/>
                <a:gd name="connsiteY80" fmla="*/ 6022 h 10378"/>
                <a:gd name="connsiteX81" fmla="*/ 6781 w 11927"/>
                <a:gd name="connsiteY81" fmla="*/ 6582 h 10378"/>
                <a:gd name="connsiteX82" fmla="*/ 6681 w 11927"/>
                <a:gd name="connsiteY82" fmla="*/ 7100 h 10378"/>
                <a:gd name="connsiteX83" fmla="*/ 6681 w 11927"/>
                <a:gd name="connsiteY83" fmla="*/ 7401 h 10378"/>
                <a:gd name="connsiteX84" fmla="*/ 6648 w 11927"/>
                <a:gd name="connsiteY84" fmla="*/ 7530 h 10378"/>
                <a:gd name="connsiteX85" fmla="*/ 6648 w 11927"/>
                <a:gd name="connsiteY85" fmla="*/ 7575 h 10378"/>
                <a:gd name="connsiteX86" fmla="*/ 6648 w 11927"/>
                <a:gd name="connsiteY86" fmla="*/ 7661 h 10378"/>
                <a:gd name="connsiteX87" fmla="*/ 6579 w 11927"/>
                <a:gd name="connsiteY87" fmla="*/ 7833 h 10378"/>
                <a:gd name="connsiteX88" fmla="*/ 6478 w 11927"/>
                <a:gd name="connsiteY88" fmla="*/ 7962 h 10378"/>
                <a:gd name="connsiteX89" fmla="*/ 6444 w 11927"/>
                <a:gd name="connsiteY89" fmla="*/ 8091 h 10378"/>
                <a:gd name="connsiteX90" fmla="*/ 6275 w 11927"/>
                <a:gd name="connsiteY90" fmla="*/ 8221 h 10378"/>
                <a:gd name="connsiteX91" fmla="*/ 6544 w 11927"/>
                <a:gd name="connsiteY91" fmla="*/ 9084 h 10378"/>
                <a:gd name="connsiteX92" fmla="*/ 7762 w 11927"/>
                <a:gd name="connsiteY92" fmla="*/ 9473 h 10378"/>
                <a:gd name="connsiteX93" fmla="*/ 7762 w 11927"/>
                <a:gd name="connsiteY93" fmla="*/ 9516 h 10378"/>
                <a:gd name="connsiteX94" fmla="*/ 7795 w 11927"/>
                <a:gd name="connsiteY94" fmla="*/ 9559 h 10378"/>
                <a:gd name="connsiteX95" fmla="*/ 7864 w 11927"/>
                <a:gd name="connsiteY95" fmla="*/ 9646 h 10378"/>
                <a:gd name="connsiteX96" fmla="*/ 7897 w 11927"/>
                <a:gd name="connsiteY96" fmla="*/ 9774 h 10378"/>
                <a:gd name="connsiteX97" fmla="*/ 7964 w 11927"/>
                <a:gd name="connsiteY97" fmla="*/ 9948 h 10378"/>
                <a:gd name="connsiteX98" fmla="*/ 7964 w 11927"/>
                <a:gd name="connsiteY98" fmla="*/ 10120 h 10378"/>
                <a:gd name="connsiteX99" fmla="*/ 7964 w 11927"/>
                <a:gd name="connsiteY99" fmla="*/ 10334 h 10378"/>
                <a:gd name="connsiteX100" fmla="*/ 8134 w 11927"/>
                <a:gd name="connsiteY100" fmla="*/ 10334 h 10378"/>
                <a:gd name="connsiteX101" fmla="*/ 8134 w 11927"/>
                <a:gd name="connsiteY101" fmla="*/ 9774 h 10378"/>
                <a:gd name="connsiteX102" fmla="*/ 8134 w 11927"/>
                <a:gd name="connsiteY102" fmla="*/ 9559 h 10378"/>
                <a:gd name="connsiteX103" fmla="*/ 8098 w 11927"/>
                <a:gd name="connsiteY103" fmla="*/ 9473 h 10378"/>
                <a:gd name="connsiteX104" fmla="*/ 8032 w 11927"/>
                <a:gd name="connsiteY104" fmla="*/ 9343 h 10378"/>
                <a:gd name="connsiteX105" fmla="*/ 7998 w 11927"/>
                <a:gd name="connsiteY105" fmla="*/ 9256 h 10378"/>
                <a:gd name="connsiteX106" fmla="*/ 7964 w 11927"/>
                <a:gd name="connsiteY106" fmla="*/ 9256 h 10378"/>
                <a:gd name="connsiteX107" fmla="*/ 7155 w 11927"/>
                <a:gd name="connsiteY107" fmla="*/ 8998 h 10378"/>
                <a:gd name="connsiteX108" fmla="*/ 7693 w 11927"/>
                <a:gd name="connsiteY108" fmla="*/ 8825 h 10378"/>
                <a:gd name="connsiteX109" fmla="*/ 7964 w 11927"/>
                <a:gd name="connsiteY109" fmla="*/ 8091 h 10378"/>
                <a:gd name="connsiteX110" fmla="*/ 7864 w 11927"/>
                <a:gd name="connsiteY110" fmla="*/ 8005 h 10378"/>
                <a:gd name="connsiteX111" fmla="*/ 7762 w 11927"/>
                <a:gd name="connsiteY111" fmla="*/ 7919 h 10378"/>
                <a:gd name="connsiteX112" fmla="*/ 7693 w 11927"/>
                <a:gd name="connsiteY112" fmla="*/ 7790 h 10378"/>
                <a:gd name="connsiteX113" fmla="*/ 7661 w 11927"/>
                <a:gd name="connsiteY113" fmla="*/ 7661 h 10378"/>
                <a:gd name="connsiteX114" fmla="*/ 7661 w 11927"/>
                <a:gd name="connsiteY114" fmla="*/ 7530 h 10378"/>
                <a:gd name="connsiteX115" fmla="*/ 7661 w 11927"/>
                <a:gd name="connsiteY115" fmla="*/ 7530 h 10378"/>
                <a:gd name="connsiteX116" fmla="*/ 7592 w 11927"/>
                <a:gd name="connsiteY116" fmla="*/ 7358 h 10378"/>
                <a:gd name="connsiteX117" fmla="*/ 7559 w 11927"/>
                <a:gd name="connsiteY117" fmla="*/ 6972 h 10378"/>
                <a:gd name="connsiteX118" fmla="*/ 7525 w 11927"/>
                <a:gd name="connsiteY118" fmla="*/ 6410 h 10378"/>
                <a:gd name="connsiteX119" fmla="*/ 7525 w 11927"/>
                <a:gd name="connsiteY119" fmla="*/ 5849 h 10378"/>
                <a:gd name="connsiteX120" fmla="*/ 7592 w 11927"/>
                <a:gd name="connsiteY120" fmla="*/ 5460 h 10378"/>
                <a:gd name="connsiteX121" fmla="*/ 7795 w 11927"/>
                <a:gd name="connsiteY121" fmla="*/ 5287 h 10378"/>
                <a:gd name="connsiteX122" fmla="*/ 8032 w 11927"/>
                <a:gd name="connsiteY122" fmla="*/ 5159 h 10378"/>
                <a:gd name="connsiteX123" fmla="*/ 8235 w 11927"/>
                <a:gd name="connsiteY123" fmla="*/ 5116 h 10378"/>
                <a:gd name="connsiteX124" fmla="*/ 8335 w 11927"/>
                <a:gd name="connsiteY124" fmla="*/ 5116 h 10378"/>
                <a:gd name="connsiteX125" fmla="*/ 8335 w 11927"/>
                <a:gd name="connsiteY125" fmla="*/ 5116 h 10378"/>
                <a:gd name="connsiteX126" fmla="*/ 8438 w 11927"/>
                <a:gd name="connsiteY126" fmla="*/ 5116 h 10378"/>
                <a:gd name="connsiteX127" fmla="*/ 8639 w 11927"/>
                <a:gd name="connsiteY127" fmla="*/ 5159 h 10378"/>
                <a:gd name="connsiteX128" fmla="*/ 8909 w 11927"/>
                <a:gd name="connsiteY128" fmla="*/ 5287 h 10378"/>
                <a:gd name="connsiteX129" fmla="*/ 9113 w 11927"/>
                <a:gd name="connsiteY129" fmla="*/ 5460 h 10378"/>
                <a:gd name="connsiteX130" fmla="*/ 9213 w 11927"/>
                <a:gd name="connsiteY130" fmla="*/ 5849 h 10378"/>
                <a:gd name="connsiteX131" fmla="*/ 9180 w 11927"/>
                <a:gd name="connsiteY131" fmla="*/ 6410 h 10378"/>
                <a:gd name="connsiteX132" fmla="*/ 9113 w 11927"/>
                <a:gd name="connsiteY132" fmla="*/ 6972 h 10378"/>
                <a:gd name="connsiteX133" fmla="*/ 9078 w 11927"/>
                <a:gd name="connsiteY133" fmla="*/ 7358 h 10378"/>
                <a:gd name="connsiteX134" fmla="*/ 9078 w 11927"/>
                <a:gd name="connsiteY134" fmla="*/ 7530 h 10378"/>
                <a:gd name="connsiteX135" fmla="*/ 9078 w 11927"/>
                <a:gd name="connsiteY135" fmla="*/ 7530 h 10378"/>
                <a:gd name="connsiteX136" fmla="*/ 9011 w 11927"/>
                <a:gd name="connsiteY136" fmla="*/ 7661 h 10378"/>
                <a:gd name="connsiteX137" fmla="*/ 8978 w 11927"/>
                <a:gd name="connsiteY137" fmla="*/ 7790 h 10378"/>
                <a:gd name="connsiteX138" fmla="*/ 8909 w 11927"/>
                <a:gd name="connsiteY138" fmla="*/ 7919 h 10378"/>
                <a:gd name="connsiteX139" fmla="*/ 8877 w 11927"/>
                <a:gd name="connsiteY139" fmla="*/ 8005 h 10378"/>
                <a:gd name="connsiteX140" fmla="*/ 8775 w 11927"/>
                <a:gd name="connsiteY140" fmla="*/ 8091 h 10378"/>
                <a:gd name="connsiteX141" fmla="*/ 8978 w 11927"/>
                <a:gd name="connsiteY141" fmla="*/ 8825 h 10378"/>
                <a:gd name="connsiteX142" fmla="*/ 9992 w 11927"/>
                <a:gd name="connsiteY142" fmla="*/ 9126 h 10378"/>
                <a:gd name="connsiteX143" fmla="*/ 9992 w 11927"/>
                <a:gd name="connsiteY143" fmla="*/ 9126 h 10378"/>
                <a:gd name="connsiteX144" fmla="*/ 10058 w 11927"/>
                <a:gd name="connsiteY144" fmla="*/ 9213 h 10378"/>
                <a:gd name="connsiteX145" fmla="*/ 10093 w 11927"/>
                <a:gd name="connsiteY145" fmla="*/ 9256 h 10378"/>
                <a:gd name="connsiteX146" fmla="*/ 10093 w 11927"/>
                <a:gd name="connsiteY146" fmla="*/ 9384 h 10378"/>
                <a:gd name="connsiteX147" fmla="*/ 10125 w 11927"/>
                <a:gd name="connsiteY147" fmla="*/ 9516 h 10378"/>
                <a:gd name="connsiteX148" fmla="*/ 10125 w 11927"/>
                <a:gd name="connsiteY14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5871 w 11927"/>
                <a:gd name="connsiteY73" fmla="*/ 4598 h 10378"/>
                <a:gd name="connsiteX74" fmla="*/ 6040 w 11927"/>
                <a:gd name="connsiteY74" fmla="*/ 4598 h 10378"/>
                <a:gd name="connsiteX75" fmla="*/ 6275 w 11927"/>
                <a:gd name="connsiteY75" fmla="*/ 4727 h 10378"/>
                <a:gd name="connsiteX76" fmla="*/ 6544 w 11927"/>
                <a:gd name="connsiteY76" fmla="*/ 4856 h 10378"/>
                <a:gd name="connsiteX77" fmla="*/ 6714 w 11927"/>
                <a:gd name="connsiteY77" fmla="*/ 5159 h 10378"/>
                <a:gd name="connsiteX78" fmla="*/ 6816 w 11927"/>
                <a:gd name="connsiteY78" fmla="*/ 5547 h 10378"/>
                <a:gd name="connsiteX79" fmla="*/ 6781 w 11927"/>
                <a:gd name="connsiteY79" fmla="*/ 6022 h 10378"/>
                <a:gd name="connsiteX80" fmla="*/ 6781 w 11927"/>
                <a:gd name="connsiteY80" fmla="*/ 6582 h 10378"/>
                <a:gd name="connsiteX81" fmla="*/ 6681 w 11927"/>
                <a:gd name="connsiteY81" fmla="*/ 7100 h 10378"/>
                <a:gd name="connsiteX82" fmla="*/ 6681 w 11927"/>
                <a:gd name="connsiteY82" fmla="*/ 7401 h 10378"/>
                <a:gd name="connsiteX83" fmla="*/ 6648 w 11927"/>
                <a:gd name="connsiteY83" fmla="*/ 7530 h 10378"/>
                <a:gd name="connsiteX84" fmla="*/ 6648 w 11927"/>
                <a:gd name="connsiteY84" fmla="*/ 7575 h 10378"/>
                <a:gd name="connsiteX85" fmla="*/ 6648 w 11927"/>
                <a:gd name="connsiteY85" fmla="*/ 7661 h 10378"/>
                <a:gd name="connsiteX86" fmla="*/ 6579 w 11927"/>
                <a:gd name="connsiteY86" fmla="*/ 7833 h 10378"/>
                <a:gd name="connsiteX87" fmla="*/ 6478 w 11927"/>
                <a:gd name="connsiteY87" fmla="*/ 7962 h 10378"/>
                <a:gd name="connsiteX88" fmla="*/ 6444 w 11927"/>
                <a:gd name="connsiteY88" fmla="*/ 8091 h 10378"/>
                <a:gd name="connsiteX89" fmla="*/ 6275 w 11927"/>
                <a:gd name="connsiteY89" fmla="*/ 8221 h 10378"/>
                <a:gd name="connsiteX90" fmla="*/ 6544 w 11927"/>
                <a:gd name="connsiteY90" fmla="*/ 9084 h 10378"/>
                <a:gd name="connsiteX91" fmla="*/ 7762 w 11927"/>
                <a:gd name="connsiteY91" fmla="*/ 9473 h 10378"/>
                <a:gd name="connsiteX92" fmla="*/ 7762 w 11927"/>
                <a:gd name="connsiteY92" fmla="*/ 9516 h 10378"/>
                <a:gd name="connsiteX93" fmla="*/ 7795 w 11927"/>
                <a:gd name="connsiteY93" fmla="*/ 9559 h 10378"/>
                <a:gd name="connsiteX94" fmla="*/ 7864 w 11927"/>
                <a:gd name="connsiteY94" fmla="*/ 9646 h 10378"/>
                <a:gd name="connsiteX95" fmla="*/ 7897 w 11927"/>
                <a:gd name="connsiteY95" fmla="*/ 9774 h 10378"/>
                <a:gd name="connsiteX96" fmla="*/ 7964 w 11927"/>
                <a:gd name="connsiteY96" fmla="*/ 9948 h 10378"/>
                <a:gd name="connsiteX97" fmla="*/ 7964 w 11927"/>
                <a:gd name="connsiteY97" fmla="*/ 10120 h 10378"/>
                <a:gd name="connsiteX98" fmla="*/ 7964 w 11927"/>
                <a:gd name="connsiteY98" fmla="*/ 10334 h 10378"/>
                <a:gd name="connsiteX99" fmla="*/ 8134 w 11927"/>
                <a:gd name="connsiteY99" fmla="*/ 10334 h 10378"/>
                <a:gd name="connsiteX100" fmla="*/ 8134 w 11927"/>
                <a:gd name="connsiteY100" fmla="*/ 9774 h 10378"/>
                <a:gd name="connsiteX101" fmla="*/ 8134 w 11927"/>
                <a:gd name="connsiteY101" fmla="*/ 9559 h 10378"/>
                <a:gd name="connsiteX102" fmla="*/ 8098 w 11927"/>
                <a:gd name="connsiteY102" fmla="*/ 9473 h 10378"/>
                <a:gd name="connsiteX103" fmla="*/ 8032 w 11927"/>
                <a:gd name="connsiteY103" fmla="*/ 9343 h 10378"/>
                <a:gd name="connsiteX104" fmla="*/ 7998 w 11927"/>
                <a:gd name="connsiteY104" fmla="*/ 9256 h 10378"/>
                <a:gd name="connsiteX105" fmla="*/ 7964 w 11927"/>
                <a:gd name="connsiteY105" fmla="*/ 9256 h 10378"/>
                <a:gd name="connsiteX106" fmla="*/ 7155 w 11927"/>
                <a:gd name="connsiteY106" fmla="*/ 8998 h 10378"/>
                <a:gd name="connsiteX107" fmla="*/ 7693 w 11927"/>
                <a:gd name="connsiteY107" fmla="*/ 8825 h 10378"/>
                <a:gd name="connsiteX108" fmla="*/ 7964 w 11927"/>
                <a:gd name="connsiteY108" fmla="*/ 8091 h 10378"/>
                <a:gd name="connsiteX109" fmla="*/ 7864 w 11927"/>
                <a:gd name="connsiteY109" fmla="*/ 8005 h 10378"/>
                <a:gd name="connsiteX110" fmla="*/ 7762 w 11927"/>
                <a:gd name="connsiteY110" fmla="*/ 7919 h 10378"/>
                <a:gd name="connsiteX111" fmla="*/ 7693 w 11927"/>
                <a:gd name="connsiteY111" fmla="*/ 7790 h 10378"/>
                <a:gd name="connsiteX112" fmla="*/ 7661 w 11927"/>
                <a:gd name="connsiteY112" fmla="*/ 7661 h 10378"/>
                <a:gd name="connsiteX113" fmla="*/ 7661 w 11927"/>
                <a:gd name="connsiteY113" fmla="*/ 7530 h 10378"/>
                <a:gd name="connsiteX114" fmla="*/ 7661 w 11927"/>
                <a:gd name="connsiteY114" fmla="*/ 7530 h 10378"/>
                <a:gd name="connsiteX115" fmla="*/ 7592 w 11927"/>
                <a:gd name="connsiteY115" fmla="*/ 7358 h 10378"/>
                <a:gd name="connsiteX116" fmla="*/ 7559 w 11927"/>
                <a:gd name="connsiteY116" fmla="*/ 6972 h 10378"/>
                <a:gd name="connsiteX117" fmla="*/ 7525 w 11927"/>
                <a:gd name="connsiteY117" fmla="*/ 6410 h 10378"/>
                <a:gd name="connsiteX118" fmla="*/ 7525 w 11927"/>
                <a:gd name="connsiteY118" fmla="*/ 5849 h 10378"/>
                <a:gd name="connsiteX119" fmla="*/ 7592 w 11927"/>
                <a:gd name="connsiteY119" fmla="*/ 5460 h 10378"/>
                <a:gd name="connsiteX120" fmla="*/ 7795 w 11927"/>
                <a:gd name="connsiteY120" fmla="*/ 5287 h 10378"/>
                <a:gd name="connsiteX121" fmla="*/ 8032 w 11927"/>
                <a:gd name="connsiteY121" fmla="*/ 5159 h 10378"/>
                <a:gd name="connsiteX122" fmla="*/ 8235 w 11927"/>
                <a:gd name="connsiteY122" fmla="*/ 5116 h 10378"/>
                <a:gd name="connsiteX123" fmla="*/ 8335 w 11927"/>
                <a:gd name="connsiteY123" fmla="*/ 5116 h 10378"/>
                <a:gd name="connsiteX124" fmla="*/ 8335 w 11927"/>
                <a:gd name="connsiteY124" fmla="*/ 5116 h 10378"/>
                <a:gd name="connsiteX125" fmla="*/ 8438 w 11927"/>
                <a:gd name="connsiteY125" fmla="*/ 5116 h 10378"/>
                <a:gd name="connsiteX126" fmla="*/ 8639 w 11927"/>
                <a:gd name="connsiteY126" fmla="*/ 5159 h 10378"/>
                <a:gd name="connsiteX127" fmla="*/ 8909 w 11927"/>
                <a:gd name="connsiteY127" fmla="*/ 5287 h 10378"/>
                <a:gd name="connsiteX128" fmla="*/ 9113 w 11927"/>
                <a:gd name="connsiteY128" fmla="*/ 5460 h 10378"/>
                <a:gd name="connsiteX129" fmla="*/ 9213 w 11927"/>
                <a:gd name="connsiteY129" fmla="*/ 5849 h 10378"/>
                <a:gd name="connsiteX130" fmla="*/ 9180 w 11927"/>
                <a:gd name="connsiteY130" fmla="*/ 6410 h 10378"/>
                <a:gd name="connsiteX131" fmla="*/ 9113 w 11927"/>
                <a:gd name="connsiteY131" fmla="*/ 6972 h 10378"/>
                <a:gd name="connsiteX132" fmla="*/ 9078 w 11927"/>
                <a:gd name="connsiteY132" fmla="*/ 7358 h 10378"/>
                <a:gd name="connsiteX133" fmla="*/ 9078 w 11927"/>
                <a:gd name="connsiteY133" fmla="*/ 7530 h 10378"/>
                <a:gd name="connsiteX134" fmla="*/ 9078 w 11927"/>
                <a:gd name="connsiteY134" fmla="*/ 7530 h 10378"/>
                <a:gd name="connsiteX135" fmla="*/ 9011 w 11927"/>
                <a:gd name="connsiteY135" fmla="*/ 7661 h 10378"/>
                <a:gd name="connsiteX136" fmla="*/ 8978 w 11927"/>
                <a:gd name="connsiteY136" fmla="*/ 7790 h 10378"/>
                <a:gd name="connsiteX137" fmla="*/ 8909 w 11927"/>
                <a:gd name="connsiteY137" fmla="*/ 7919 h 10378"/>
                <a:gd name="connsiteX138" fmla="*/ 8877 w 11927"/>
                <a:gd name="connsiteY138" fmla="*/ 8005 h 10378"/>
                <a:gd name="connsiteX139" fmla="*/ 8775 w 11927"/>
                <a:gd name="connsiteY139" fmla="*/ 8091 h 10378"/>
                <a:gd name="connsiteX140" fmla="*/ 8978 w 11927"/>
                <a:gd name="connsiteY140" fmla="*/ 8825 h 10378"/>
                <a:gd name="connsiteX141" fmla="*/ 9992 w 11927"/>
                <a:gd name="connsiteY141" fmla="*/ 9126 h 10378"/>
                <a:gd name="connsiteX142" fmla="*/ 9992 w 11927"/>
                <a:gd name="connsiteY142" fmla="*/ 9126 h 10378"/>
                <a:gd name="connsiteX143" fmla="*/ 10058 w 11927"/>
                <a:gd name="connsiteY143" fmla="*/ 9213 h 10378"/>
                <a:gd name="connsiteX144" fmla="*/ 10093 w 11927"/>
                <a:gd name="connsiteY144" fmla="*/ 9256 h 10378"/>
                <a:gd name="connsiteX145" fmla="*/ 10093 w 11927"/>
                <a:gd name="connsiteY145" fmla="*/ 9384 h 10378"/>
                <a:gd name="connsiteX146" fmla="*/ 10125 w 11927"/>
                <a:gd name="connsiteY146" fmla="*/ 9516 h 10378"/>
                <a:gd name="connsiteX147" fmla="*/ 10125 w 11927"/>
                <a:gd name="connsiteY14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040 w 11927"/>
                <a:gd name="connsiteY73" fmla="*/ 4598 h 10378"/>
                <a:gd name="connsiteX74" fmla="*/ 6275 w 11927"/>
                <a:gd name="connsiteY74" fmla="*/ 4727 h 10378"/>
                <a:gd name="connsiteX75" fmla="*/ 6544 w 11927"/>
                <a:gd name="connsiteY75" fmla="*/ 4856 h 10378"/>
                <a:gd name="connsiteX76" fmla="*/ 6714 w 11927"/>
                <a:gd name="connsiteY76" fmla="*/ 5159 h 10378"/>
                <a:gd name="connsiteX77" fmla="*/ 6816 w 11927"/>
                <a:gd name="connsiteY77" fmla="*/ 5547 h 10378"/>
                <a:gd name="connsiteX78" fmla="*/ 6781 w 11927"/>
                <a:gd name="connsiteY78" fmla="*/ 6022 h 10378"/>
                <a:gd name="connsiteX79" fmla="*/ 6781 w 11927"/>
                <a:gd name="connsiteY79" fmla="*/ 6582 h 10378"/>
                <a:gd name="connsiteX80" fmla="*/ 6681 w 11927"/>
                <a:gd name="connsiteY80" fmla="*/ 7100 h 10378"/>
                <a:gd name="connsiteX81" fmla="*/ 6681 w 11927"/>
                <a:gd name="connsiteY81" fmla="*/ 7401 h 10378"/>
                <a:gd name="connsiteX82" fmla="*/ 6648 w 11927"/>
                <a:gd name="connsiteY82" fmla="*/ 7530 h 10378"/>
                <a:gd name="connsiteX83" fmla="*/ 6648 w 11927"/>
                <a:gd name="connsiteY83" fmla="*/ 7575 h 10378"/>
                <a:gd name="connsiteX84" fmla="*/ 6648 w 11927"/>
                <a:gd name="connsiteY84" fmla="*/ 7661 h 10378"/>
                <a:gd name="connsiteX85" fmla="*/ 6579 w 11927"/>
                <a:gd name="connsiteY85" fmla="*/ 7833 h 10378"/>
                <a:gd name="connsiteX86" fmla="*/ 6478 w 11927"/>
                <a:gd name="connsiteY86" fmla="*/ 7962 h 10378"/>
                <a:gd name="connsiteX87" fmla="*/ 6444 w 11927"/>
                <a:gd name="connsiteY87" fmla="*/ 8091 h 10378"/>
                <a:gd name="connsiteX88" fmla="*/ 6275 w 11927"/>
                <a:gd name="connsiteY88" fmla="*/ 8221 h 10378"/>
                <a:gd name="connsiteX89" fmla="*/ 6544 w 11927"/>
                <a:gd name="connsiteY89" fmla="*/ 9084 h 10378"/>
                <a:gd name="connsiteX90" fmla="*/ 7762 w 11927"/>
                <a:gd name="connsiteY90" fmla="*/ 9473 h 10378"/>
                <a:gd name="connsiteX91" fmla="*/ 7762 w 11927"/>
                <a:gd name="connsiteY91" fmla="*/ 9516 h 10378"/>
                <a:gd name="connsiteX92" fmla="*/ 7795 w 11927"/>
                <a:gd name="connsiteY92" fmla="*/ 9559 h 10378"/>
                <a:gd name="connsiteX93" fmla="*/ 7864 w 11927"/>
                <a:gd name="connsiteY93" fmla="*/ 9646 h 10378"/>
                <a:gd name="connsiteX94" fmla="*/ 7897 w 11927"/>
                <a:gd name="connsiteY94" fmla="*/ 9774 h 10378"/>
                <a:gd name="connsiteX95" fmla="*/ 7964 w 11927"/>
                <a:gd name="connsiteY95" fmla="*/ 9948 h 10378"/>
                <a:gd name="connsiteX96" fmla="*/ 7964 w 11927"/>
                <a:gd name="connsiteY96" fmla="*/ 10120 h 10378"/>
                <a:gd name="connsiteX97" fmla="*/ 7964 w 11927"/>
                <a:gd name="connsiteY97" fmla="*/ 10334 h 10378"/>
                <a:gd name="connsiteX98" fmla="*/ 8134 w 11927"/>
                <a:gd name="connsiteY98" fmla="*/ 10334 h 10378"/>
                <a:gd name="connsiteX99" fmla="*/ 8134 w 11927"/>
                <a:gd name="connsiteY99" fmla="*/ 9774 h 10378"/>
                <a:gd name="connsiteX100" fmla="*/ 8134 w 11927"/>
                <a:gd name="connsiteY100" fmla="*/ 9559 h 10378"/>
                <a:gd name="connsiteX101" fmla="*/ 8098 w 11927"/>
                <a:gd name="connsiteY101" fmla="*/ 9473 h 10378"/>
                <a:gd name="connsiteX102" fmla="*/ 8032 w 11927"/>
                <a:gd name="connsiteY102" fmla="*/ 9343 h 10378"/>
                <a:gd name="connsiteX103" fmla="*/ 7998 w 11927"/>
                <a:gd name="connsiteY103" fmla="*/ 9256 h 10378"/>
                <a:gd name="connsiteX104" fmla="*/ 7964 w 11927"/>
                <a:gd name="connsiteY104" fmla="*/ 9256 h 10378"/>
                <a:gd name="connsiteX105" fmla="*/ 7155 w 11927"/>
                <a:gd name="connsiteY105" fmla="*/ 8998 h 10378"/>
                <a:gd name="connsiteX106" fmla="*/ 7693 w 11927"/>
                <a:gd name="connsiteY106" fmla="*/ 8825 h 10378"/>
                <a:gd name="connsiteX107" fmla="*/ 7964 w 11927"/>
                <a:gd name="connsiteY107" fmla="*/ 8091 h 10378"/>
                <a:gd name="connsiteX108" fmla="*/ 7864 w 11927"/>
                <a:gd name="connsiteY108" fmla="*/ 8005 h 10378"/>
                <a:gd name="connsiteX109" fmla="*/ 7762 w 11927"/>
                <a:gd name="connsiteY109" fmla="*/ 7919 h 10378"/>
                <a:gd name="connsiteX110" fmla="*/ 7693 w 11927"/>
                <a:gd name="connsiteY110" fmla="*/ 7790 h 10378"/>
                <a:gd name="connsiteX111" fmla="*/ 7661 w 11927"/>
                <a:gd name="connsiteY111" fmla="*/ 7661 h 10378"/>
                <a:gd name="connsiteX112" fmla="*/ 7661 w 11927"/>
                <a:gd name="connsiteY112" fmla="*/ 7530 h 10378"/>
                <a:gd name="connsiteX113" fmla="*/ 7661 w 11927"/>
                <a:gd name="connsiteY113" fmla="*/ 7530 h 10378"/>
                <a:gd name="connsiteX114" fmla="*/ 7592 w 11927"/>
                <a:gd name="connsiteY114" fmla="*/ 7358 h 10378"/>
                <a:gd name="connsiteX115" fmla="*/ 7559 w 11927"/>
                <a:gd name="connsiteY115" fmla="*/ 6972 h 10378"/>
                <a:gd name="connsiteX116" fmla="*/ 7525 w 11927"/>
                <a:gd name="connsiteY116" fmla="*/ 6410 h 10378"/>
                <a:gd name="connsiteX117" fmla="*/ 7525 w 11927"/>
                <a:gd name="connsiteY117" fmla="*/ 5849 h 10378"/>
                <a:gd name="connsiteX118" fmla="*/ 7592 w 11927"/>
                <a:gd name="connsiteY118" fmla="*/ 5460 h 10378"/>
                <a:gd name="connsiteX119" fmla="*/ 7795 w 11927"/>
                <a:gd name="connsiteY119" fmla="*/ 5287 h 10378"/>
                <a:gd name="connsiteX120" fmla="*/ 8032 w 11927"/>
                <a:gd name="connsiteY120" fmla="*/ 5159 h 10378"/>
                <a:gd name="connsiteX121" fmla="*/ 8235 w 11927"/>
                <a:gd name="connsiteY121" fmla="*/ 5116 h 10378"/>
                <a:gd name="connsiteX122" fmla="*/ 8335 w 11927"/>
                <a:gd name="connsiteY122" fmla="*/ 5116 h 10378"/>
                <a:gd name="connsiteX123" fmla="*/ 8335 w 11927"/>
                <a:gd name="connsiteY123" fmla="*/ 5116 h 10378"/>
                <a:gd name="connsiteX124" fmla="*/ 8438 w 11927"/>
                <a:gd name="connsiteY124" fmla="*/ 5116 h 10378"/>
                <a:gd name="connsiteX125" fmla="*/ 8639 w 11927"/>
                <a:gd name="connsiteY125" fmla="*/ 5159 h 10378"/>
                <a:gd name="connsiteX126" fmla="*/ 8909 w 11927"/>
                <a:gd name="connsiteY126" fmla="*/ 5287 h 10378"/>
                <a:gd name="connsiteX127" fmla="*/ 9113 w 11927"/>
                <a:gd name="connsiteY127" fmla="*/ 5460 h 10378"/>
                <a:gd name="connsiteX128" fmla="*/ 9213 w 11927"/>
                <a:gd name="connsiteY128" fmla="*/ 5849 h 10378"/>
                <a:gd name="connsiteX129" fmla="*/ 9180 w 11927"/>
                <a:gd name="connsiteY129" fmla="*/ 6410 h 10378"/>
                <a:gd name="connsiteX130" fmla="*/ 9113 w 11927"/>
                <a:gd name="connsiteY130" fmla="*/ 6972 h 10378"/>
                <a:gd name="connsiteX131" fmla="*/ 9078 w 11927"/>
                <a:gd name="connsiteY131" fmla="*/ 7358 h 10378"/>
                <a:gd name="connsiteX132" fmla="*/ 9078 w 11927"/>
                <a:gd name="connsiteY132" fmla="*/ 7530 h 10378"/>
                <a:gd name="connsiteX133" fmla="*/ 9078 w 11927"/>
                <a:gd name="connsiteY133" fmla="*/ 7530 h 10378"/>
                <a:gd name="connsiteX134" fmla="*/ 9011 w 11927"/>
                <a:gd name="connsiteY134" fmla="*/ 7661 h 10378"/>
                <a:gd name="connsiteX135" fmla="*/ 8978 w 11927"/>
                <a:gd name="connsiteY135" fmla="*/ 7790 h 10378"/>
                <a:gd name="connsiteX136" fmla="*/ 8909 w 11927"/>
                <a:gd name="connsiteY136" fmla="*/ 7919 h 10378"/>
                <a:gd name="connsiteX137" fmla="*/ 8877 w 11927"/>
                <a:gd name="connsiteY137" fmla="*/ 8005 h 10378"/>
                <a:gd name="connsiteX138" fmla="*/ 8775 w 11927"/>
                <a:gd name="connsiteY138" fmla="*/ 8091 h 10378"/>
                <a:gd name="connsiteX139" fmla="*/ 8978 w 11927"/>
                <a:gd name="connsiteY139" fmla="*/ 8825 h 10378"/>
                <a:gd name="connsiteX140" fmla="*/ 9992 w 11927"/>
                <a:gd name="connsiteY140" fmla="*/ 9126 h 10378"/>
                <a:gd name="connsiteX141" fmla="*/ 9992 w 11927"/>
                <a:gd name="connsiteY141" fmla="*/ 9126 h 10378"/>
                <a:gd name="connsiteX142" fmla="*/ 10058 w 11927"/>
                <a:gd name="connsiteY142" fmla="*/ 9213 h 10378"/>
                <a:gd name="connsiteX143" fmla="*/ 10093 w 11927"/>
                <a:gd name="connsiteY143" fmla="*/ 9256 h 10378"/>
                <a:gd name="connsiteX144" fmla="*/ 10093 w 11927"/>
                <a:gd name="connsiteY144" fmla="*/ 9384 h 10378"/>
                <a:gd name="connsiteX145" fmla="*/ 10125 w 11927"/>
                <a:gd name="connsiteY145" fmla="*/ 9516 h 10378"/>
                <a:gd name="connsiteX146" fmla="*/ 10125 w 11927"/>
                <a:gd name="connsiteY14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5804 w 11927"/>
                <a:gd name="connsiteY72" fmla="*/ 4598 h 10378"/>
                <a:gd name="connsiteX73" fmla="*/ 6275 w 11927"/>
                <a:gd name="connsiteY73" fmla="*/ 4727 h 10378"/>
                <a:gd name="connsiteX74" fmla="*/ 6544 w 11927"/>
                <a:gd name="connsiteY74" fmla="*/ 4856 h 10378"/>
                <a:gd name="connsiteX75" fmla="*/ 6714 w 11927"/>
                <a:gd name="connsiteY75" fmla="*/ 5159 h 10378"/>
                <a:gd name="connsiteX76" fmla="*/ 6816 w 11927"/>
                <a:gd name="connsiteY76" fmla="*/ 5547 h 10378"/>
                <a:gd name="connsiteX77" fmla="*/ 6781 w 11927"/>
                <a:gd name="connsiteY77" fmla="*/ 6022 h 10378"/>
                <a:gd name="connsiteX78" fmla="*/ 6781 w 11927"/>
                <a:gd name="connsiteY78" fmla="*/ 6582 h 10378"/>
                <a:gd name="connsiteX79" fmla="*/ 6681 w 11927"/>
                <a:gd name="connsiteY79" fmla="*/ 7100 h 10378"/>
                <a:gd name="connsiteX80" fmla="*/ 6681 w 11927"/>
                <a:gd name="connsiteY80" fmla="*/ 7401 h 10378"/>
                <a:gd name="connsiteX81" fmla="*/ 6648 w 11927"/>
                <a:gd name="connsiteY81" fmla="*/ 7530 h 10378"/>
                <a:gd name="connsiteX82" fmla="*/ 6648 w 11927"/>
                <a:gd name="connsiteY82" fmla="*/ 7575 h 10378"/>
                <a:gd name="connsiteX83" fmla="*/ 6648 w 11927"/>
                <a:gd name="connsiteY83" fmla="*/ 7661 h 10378"/>
                <a:gd name="connsiteX84" fmla="*/ 6579 w 11927"/>
                <a:gd name="connsiteY84" fmla="*/ 7833 h 10378"/>
                <a:gd name="connsiteX85" fmla="*/ 6478 w 11927"/>
                <a:gd name="connsiteY85" fmla="*/ 7962 h 10378"/>
                <a:gd name="connsiteX86" fmla="*/ 6444 w 11927"/>
                <a:gd name="connsiteY86" fmla="*/ 8091 h 10378"/>
                <a:gd name="connsiteX87" fmla="*/ 6275 w 11927"/>
                <a:gd name="connsiteY87" fmla="*/ 8221 h 10378"/>
                <a:gd name="connsiteX88" fmla="*/ 6544 w 11927"/>
                <a:gd name="connsiteY88" fmla="*/ 9084 h 10378"/>
                <a:gd name="connsiteX89" fmla="*/ 7762 w 11927"/>
                <a:gd name="connsiteY89" fmla="*/ 9473 h 10378"/>
                <a:gd name="connsiteX90" fmla="*/ 7762 w 11927"/>
                <a:gd name="connsiteY90" fmla="*/ 9516 h 10378"/>
                <a:gd name="connsiteX91" fmla="*/ 7795 w 11927"/>
                <a:gd name="connsiteY91" fmla="*/ 9559 h 10378"/>
                <a:gd name="connsiteX92" fmla="*/ 7864 w 11927"/>
                <a:gd name="connsiteY92" fmla="*/ 9646 h 10378"/>
                <a:gd name="connsiteX93" fmla="*/ 7897 w 11927"/>
                <a:gd name="connsiteY93" fmla="*/ 9774 h 10378"/>
                <a:gd name="connsiteX94" fmla="*/ 7964 w 11927"/>
                <a:gd name="connsiteY94" fmla="*/ 9948 h 10378"/>
                <a:gd name="connsiteX95" fmla="*/ 7964 w 11927"/>
                <a:gd name="connsiteY95" fmla="*/ 10120 h 10378"/>
                <a:gd name="connsiteX96" fmla="*/ 7964 w 11927"/>
                <a:gd name="connsiteY96" fmla="*/ 10334 h 10378"/>
                <a:gd name="connsiteX97" fmla="*/ 8134 w 11927"/>
                <a:gd name="connsiteY97" fmla="*/ 10334 h 10378"/>
                <a:gd name="connsiteX98" fmla="*/ 8134 w 11927"/>
                <a:gd name="connsiteY98" fmla="*/ 9774 h 10378"/>
                <a:gd name="connsiteX99" fmla="*/ 8134 w 11927"/>
                <a:gd name="connsiteY99" fmla="*/ 9559 h 10378"/>
                <a:gd name="connsiteX100" fmla="*/ 8098 w 11927"/>
                <a:gd name="connsiteY100" fmla="*/ 9473 h 10378"/>
                <a:gd name="connsiteX101" fmla="*/ 8032 w 11927"/>
                <a:gd name="connsiteY101" fmla="*/ 9343 h 10378"/>
                <a:gd name="connsiteX102" fmla="*/ 7998 w 11927"/>
                <a:gd name="connsiteY102" fmla="*/ 9256 h 10378"/>
                <a:gd name="connsiteX103" fmla="*/ 7964 w 11927"/>
                <a:gd name="connsiteY103" fmla="*/ 9256 h 10378"/>
                <a:gd name="connsiteX104" fmla="*/ 7155 w 11927"/>
                <a:gd name="connsiteY104" fmla="*/ 8998 h 10378"/>
                <a:gd name="connsiteX105" fmla="*/ 7693 w 11927"/>
                <a:gd name="connsiteY105" fmla="*/ 8825 h 10378"/>
                <a:gd name="connsiteX106" fmla="*/ 7964 w 11927"/>
                <a:gd name="connsiteY106" fmla="*/ 8091 h 10378"/>
                <a:gd name="connsiteX107" fmla="*/ 7864 w 11927"/>
                <a:gd name="connsiteY107" fmla="*/ 8005 h 10378"/>
                <a:gd name="connsiteX108" fmla="*/ 7762 w 11927"/>
                <a:gd name="connsiteY108" fmla="*/ 7919 h 10378"/>
                <a:gd name="connsiteX109" fmla="*/ 7693 w 11927"/>
                <a:gd name="connsiteY109" fmla="*/ 7790 h 10378"/>
                <a:gd name="connsiteX110" fmla="*/ 7661 w 11927"/>
                <a:gd name="connsiteY110" fmla="*/ 7661 h 10378"/>
                <a:gd name="connsiteX111" fmla="*/ 7661 w 11927"/>
                <a:gd name="connsiteY111" fmla="*/ 7530 h 10378"/>
                <a:gd name="connsiteX112" fmla="*/ 7661 w 11927"/>
                <a:gd name="connsiteY112" fmla="*/ 7530 h 10378"/>
                <a:gd name="connsiteX113" fmla="*/ 7592 w 11927"/>
                <a:gd name="connsiteY113" fmla="*/ 7358 h 10378"/>
                <a:gd name="connsiteX114" fmla="*/ 7559 w 11927"/>
                <a:gd name="connsiteY114" fmla="*/ 6972 h 10378"/>
                <a:gd name="connsiteX115" fmla="*/ 7525 w 11927"/>
                <a:gd name="connsiteY115" fmla="*/ 6410 h 10378"/>
                <a:gd name="connsiteX116" fmla="*/ 7525 w 11927"/>
                <a:gd name="connsiteY116" fmla="*/ 5849 h 10378"/>
                <a:gd name="connsiteX117" fmla="*/ 7592 w 11927"/>
                <a:gd name="connsiteY117" fmla="*/ 5460 h 10378"/>
                <a:gd name="connsiteX118" fmla="*/ 7795 w 11927"/>
                <a:gd name="connsiteY118" fmla="*/ 5287 h 10378"/>
                <a:gd name="connsiteX119" fmla="*/ 8032 w 11927"/>
                <a:gd name="connsiteY119" fmla="*/ 5159 h 10378"/>
                <a:gd name="connsiteX120" fmla="*/ 8235 w 11927"/>
                <a:gd name="connsiteY120" fmla="*/ 5116 h 10378"/>
                <a:gd name="connsiteX121" fmla="*/ 8335 w 11927"/>
                <a:gd name="connsiteY121" fmla="*/ 5116 h 10378"/>
                <a:gd name="connsiteX122" fmla="*/ 8335 w 11927"/>
                <a:gd name="connsiteY122" fmla="*/ 5116 h 10378"/>
                <a:gd name="connsiteX123" fmla="*/ 8438 w 11927"/>
                <a:gd name="connsiteY123" fmla="*/ 5116 h 10378"/>
                <a:gd name="connsiteX124" fmla="*/ 8639 w 11927"/>
                <a:gd name="connsiteY124" fmla="*/ 5159 h 10378"/>
                <a:gd name="connsiteX125" fmla="*/ 8909 w 11927"/>
                <a:gd name="connsiteY125" fmla="*/ 5287 h 10378"/>
                <a:gd name="connsiteX126" fmla="*/ 9113 w 11927"/>
                <a:gd name="connsiteY126" fmla="*/ 5460 h 10378"/>
                <a:gd name="connsiteX127" fmla="*/ 9213 w 11927"/>
                <a:gd name="connsiteY127" fmla="*/ 5849 h 10378"/>
                <a:gd name="connsiteX128" fmla="*/ 9180 w 11927"/>
                <a:gd name="connsiteY128" fmla="*/ 6410 h 10378"/>
                <a:gd name="connsiteX129" fmla="*/ 9113 w 11927"/>
                <a:gd name="connsiteY129" fmla="*/ 6972 h 10378"/>
                <a:gd name="connsiteX130" fmla="*/ 9078 w 11927"/>
                <a:gd name="connsiteY130" fmla="*/ 7358 h 10378"/>
                <a:gd name="connsiteX131" fmla="*/ 9078 w 11927"/>
                <a:gd name="connsiteY131" fmla="*/ 7530 h 10378"/>
                <a:gd name="connsiteX132" fmla="*/ 9078 w 11927"/>
                <a:gd name="connsiteY132" fmla="*/ 7530 h 10378"/>
                <a:gd name="connsiteX133" fmla="*/ 9011 w 11927"/>
                <a:gd name="connsiteY133" fmla="*/ 7661 h 10378"/>
                <a:gd name="connsiteX134" fmla="*/ 8978 w 11927"/>
                <a:gd name="connsiteY134" fmla="*/ 7790 h 10378"/>
                <a:gd name="connsiteX135" fmla="*/ 8909 w 11927"/>
                <a:gd name="connsiteY135" fmla="*/ 7919 h 10378"/>
                <a:gd name="connsiteX136" fmla="*/ 8877 w 11927"/>
                <a:gd name="connsiteY136" fmla="*/ 8005 h 10378"/>
                <a:gd name="connsiteX137" fmla="*/ 8775 w 11927"/>
                <a:gd name="connsiteY137" fmla="*/ 8091 h 10378"/>
                <a:gd name="connsiteX138" fmla="*/ 8978 w 11927"/>
                <a:gd name="connsiteY138" fmla="*/ 8825 h 10378"/>
                <a:gd name="connsiteX139" fmla="*/ 9992 w 11927"/>
                <a:gd name="connsiteY139" fmla="*/ 9126 h 10378"/>
                <a:gd name="connsiteX140" fmla="*/ 9992 w 11927"/>
                <a:gd name="connsiteY140" fmla="*/ 9126 h 10378"/>
                <a:gd name="connsiteX141" fmla="*/ 10058 w 11927"/>
                <a:gd name="connsiteY141" fmla="*/ 9213 h 10378"/>
                <a:gd name="connsiteX142" fmla="*/ 10093 w 11927"/>
                <a:gd name="connsiteY142" fmla="*/ 9256 h 10378"/>
                <a:gd name="connsiteX143" fmla="*/ 10093 w 11927"/>
                <a:gd name="connsiteY143" fmla="*/ 9384 h 10378"/>
                <a:gd name="connsiteX144" fmla="*/ 10125 w 11927"/>
                <a:gd name="connsiteY144" fmla="*/ 9516 h 10378"/>
                <a:gd name="connsiteX145" fmla="*/ 10125 w 11927"/>
                <a:gd name="connsiteY14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5804 w 11927"/>
                <a:gd name="connsiteY71" fmla="*/ 4598 h 10378"/>
                <a:gd name="connsiteX72" fmla="*/ 6275 w 11927"/>
                <a:gd name="connsiteY72" fmla="*/ 4727 h 10378"/>
                <a:gd name="connsiteX73" fmla="*/ 6544 w 11927"/>
                <a:gd name="connsiteY73" fmla="*/ 4856 h 10378"/>
                <a:gd name="connsiteX74" fmla="*/ 6714 w 11927"/>
                <a:gd name="connsiteY74" fmla="*/ 5159 h 10378"/>
                <a:gd name="connsiteX75" fmla="*/ 6816 w 11927"/>
                <a:gd name="connsiteY75" fmla="*/ 5547 h 10378"/>
                <a:gd name="connsiteX76" fmla="*/ 6781 w 11927"/>
                <a:gd name="connsiteY76" fmla="*/ 6022 h 10378"/>
                <a:gd name="connsiteX77" fmla="*/ 6781 w 11927"/>
                <a:gd name="connsiteY77" fmla="*/ 6582 h 10378"/>
                <a:gd name="connsiteX78" fmla="*/ 6681 w 11927"/>
                <a:gd name="connsiteY78" fmla="*/ 7100 h 10378"/>
                <a:gd name="connsiteX79" fmla="*/ 6681 w 11927"/>
                <a:gd name="connsiteY79" fmla="*/ 7401 h 10378"/>
                <a:gd name="connsiteX80" fmla="*/ 6648 w 11927"/>
                <a:gd name="connsiteY80" fmla="*/ 7530 h 10378"/>
                <a:gd name="connsiteX81" fmla="*/ 6648 w 11927"/>
                <a:gd name="connsiteY81" fmla="*/ 7575 h 10378"/>
                <a:gd name="connsiteX82" fmla="*/ 6648 w 11927"/>
                <a:gd name="connsiteY82" fmla="*/ 7661 h 10378"/>
                <a:gd name="connsiteX83" fmla="*/ 6579 w 11927"/>
                <a:gd name="connsiteY83" fmla="*/ 7833 h 10378"/>
                <a:gd name="connsiteX84" fmla="*/ 6478 w 11927"/>
                <a:gd name="connsiteY84" fmla="*/ 7962 h 10378"/>
                <a:gd name="connsiteX85" fmla="*/ 6444 w 11927"/>
                <a:gd name="connsiteY85" fmla="*/ 8091 h 10378"/>
                <a:gd name="connsiteX86" fmla="*/ 6275 w 11927"/>
                <a:gd name="connsiteY86" fmla="*/ 8221 h 10378"/>
                <a:gd name="connsiteX87" fmla="*/ 6544 w 11927"/>
                <a:gd name="connsiteY87" fmla="*/ 9084 h 10378"/>
                <a:gd name="connsiteX88" fmla="*/ 7762 w 11927"/>
                <a:gd name="connsiteY88" fmla="*/ 9473 h 10378"/>
                <a:gd name="connsiteX89" fmla="*/ 7762 w 11927"/>
                <a:gd name="connsiteY89" fmla="*/ 9516 h 10378"/>
                <a:gd name="connsiteX90" fmla="*/ 7795 w 11927"/>
                <a:gd name="connsiteY90" fmla="*/ 9559 h 10378"/>
                <a:gd name="connsiteX91" fmla="*/ 7864 w 11927"/>
                <a:gd name="connsiteY91" fmla="*/ 9646 h 10378"/>
                <a:gd name="connsiteX92" fmla="*/ 7897 w 11927"/>
                <a:gd name="connsiteY92" fmla="*/ 9774 h 10378"/>
                <a:gd name="connsiteX93" fmla="*/ 7964 w 11927"/>
                <a:gd name="connsiteY93" fmla="*/ 9948 h 10378"/>
                <a:gd name="connsiteX94" fmla="*/ 7964 w 11927"/>
                <a:gd name="connsiteY94" fmla="*/ 10120 h 10378"/>
                <a:gd name="connsiteX95" fmla="*/ 7964 w 11927"/>
                <a:gd name="connsiteY95" fmla="*/ 10334 h 10378"/>
                <a:gd name="connsiteX96" fmla="*/ 8134 w 11927"/>
                <a:gd name="connsiteY96" fmla="*/ 10334 h 10378"/>
                <a:gd name="connsiteX97" fmla="*/ 8134 w 11927"/>
                <a:gd name="connsiteY97" fmla="*/ 9774 h 10378"/>
                <a:gd name="connsiteX98" fmla="*/ 8134 w 11927"/>
                <a:gd name="connsiteY98" fmla="*/ 9559 h 10378"/>
                <a:gd name="connsiteX99" fmla="*/ 8098 w 11927"/>
                <a:gd name="connsiteY99" fmla="*/ 9473 h 10378"/>
                <a:gd name="connsiteX100" fmla="*/ 8032 w 11927"/>
                <a:gd name="connsiteY100" fmla="*/ 9343 h 10378"/>
                <a:gd name="connsiteX101" fmla="*/ 7998 w 11927"/>
                <a:gd name="connsiteY101" fmla="*/ 9256 h 10378"/>
                <a:gd name="connsiteX102" fmla="*/ 7964 w 11927"/>
                <a:gd name="connsiteY102" fmla="*/ 9256 h 10378"/>
                <a:gd name="connsiteX103" fmla="*/ 7155 w 11927"/>
                <a:gd name="connsiteY103" fmla="*/ 8998 h 10378"/>
                <a:gd name="connsiteX104" fmla="*/ 7693 w 11927"/>
                <a:gd name="connsiteY104" fmla="*/ 8825 h 10378"/>
                <a:gd name="connsiteX105" fmla="*/ 7964 w 11927"/>
                <a:gd name="connsiteY105" fmla="*/ 8091 h 10378"/>
                <a:gd name="connsiteX106" fmla="*/ 7864 w 11927"/>
                <a:gd name="connsiteY106" fmla="*/ 8005 h 10378"/>
                <a:gd name="connsiteX107" fmla="*/ 7762 w 11927"/>
                <a:gd name="connsiteY107" fmla="*/ 7919 h 10378"/>
                <a:gd name="connsiteX108" fmla="*/ 7693 w 11927"/>
                <a:gd name="connsiteY108" fmla="*/ 7790 h 10378"/>
                <a:gd name="connsiteX109" fmla="*/ 7661 w 11927"/>
                <a:gd name="connsiteY109" fmla="*/ 7661 h 10378"/>
                <a:gd name="connsiteX110" fmla="*/ 7661 w 11927"/>
                <a:gd name="connsiteY110" fmla="*/ 7530 h 10378"/>
                <a:gd name="connsiteX111" fmla="*/ 7661 w 11927"/>
                <a:gd name="connsiteY111" fmla="*/ 7530 h 10378"/>
                <a:gd name="connsiteX112" fmla="*/ 7592 w 11927"/>
                <a:gd name="connsiteY112" fmla="*/ 7358 h 10378"/>
                <a:gd name="connsiteX113" fmla="*/ 7559 w 11927"/>
                <a:gd name="connsiteY113" fmla="*/ 6972 h 10378"/>
                <a:gd name="connsiteX114" fmla="*/ 7525 w 11927"/>
                <a:gd name="connsiteY114" fmla="*/ 6410 h 10378"/>
                <a:gd name="connsiteX115" fmla="*/ 7525 w 11927"/>
                <a:gd name="connsiteY115" fmla="*/ 5849 h 10378"/>
                <a:gd name="connsiteX116" fmla="*/ 7592 w 11927"/>
                <a:gd name="connsiteY116" fmla="*/ 5460 h 10378"/>
                <a:gd name="connsiteX117" fmla="*/ 7795 w 11927"/>
                <a:gd name="connsiteY117" fmla="*/ 5287 h 10378"/>
                <a:gd name="connsiteX118" fmla="*/ 8032 w 11927"/>
                <a:gd name="connsiteY118" fmla="*/ 5159 h 10378"/>
                <a:gd name="connsiteX119" fmla="*/ 8235 w 11927"/>
                <a:gd name="connsiteY119" fmla="*/ 5116 h 10378"/>
                <a:gd name="connsiteX120" fmla="*/ 8335 w 11927"/>
                <a:gd name="connsiteY120" fmla="*/ 5116 h 10378"/>
                <a:gd name="connsiteX121" fmla="*/ 8335 w 11927"/>
                <a:gd name="connsiteY121" fmla="*/ 5116 h 10378"/>
                <a:gd name="connsiteX122" fmla="*/ 8438 w 11927"/>
                <a:gd name="connsiteY122" fmla="*/ 5116 h 10378"/>
                <a:gd name="connsiteX123" fmla="*/ 8639 w 11927"/>
                <a:gd name="connsiteY123" fmla="*/ 5159 h 10378"/>
                <a:gd name="connsiteX124" fmla="*/ 8909 w 11927"/>
                <a:gd name="connsiteY124" fmla="*/ 5287 h 10378"/>
                <a:gd name="connsiteX125" fmla="*/ 9113 w 11927"/>
                <a:gd name="connsiteY125" fmla="*/ 5460 h 10378"/>
                <a:gd name="connsiteX126" fmla="*/ 9213 w 11927"/>
                <a:gd name="connsiteY126" fmla="*/ 5849 h 10378"/>
                <a:gd name="connsiteX127" fmla="*/ 9180 w 11927"/>
                <a:gd name="connsiteY127" fmla="*/ 6410 h 10378"/>
                <a:gd name="connsiteX128" fmla="*/ 9113 w 11927"/>
                <a:gd name="connsiteY128" fmla="*/ 6972 h 10378"/>
                <a:gd name="connsiteX129" fmla="*/ 9078 w 11927"/>
                <a:gd name="connsiteY129" fmla="*/ 7358 h 10378"/>
                <a:gd name="connsiteX130" fmla="*/ 9078 w 11927"/>
                <a:gd name="connsiteY130" fmla="*/ 7530 h 10378"/>
                <a:gd name="connsiteX131" fmla="*/ 9078 w 11927"/>
                <a:gd name="connsiteY131" fmla="*/ 7530 h 10378"/>
                <a:gd name="connsiteX132" fmla="*/ 9011 w 11927"/>
                <a:gd name="connsiteY132" fmla="*/ 7661 h 10378"/>
                <a:gd name="connsiteX133" fmla="*/ 8978 w 11927"/>
                <a:gd name="connsiteY133" fmla="*/ 7790 h 10378"/>
                <a:gd name="connsiteX134" fmla="*/ 8909 w 11927"/>
                <a:gd name="connsiteY134" fmla="*/ 7919 h 10378"/>
                <a:gd name="connsiteX135" fmla="*/ 8877 w 11927"/>
                <a:gd name="connsiteY135" fmla="*/ 8005 h 10378"/>
                <a:gd name="connsiteX136" fmla="*/ 8775 w 11927"/>
                <a:gd name="connsiteY136" fmla="*/ 8091 h 10378"/>
                <a:gd name="connsiteX137" fmla="*/ 8978 w 11927"/>
                <a:gd name="connsiteY137" fmla="*/ 8825 h 10378"/>
                <a:gd name="connsiteX138" fmla="*/ 9992 w 11927"/>
                <a:gd name="connsiteY138" fmla="*/ 9126 h 10378"/>
                <a:gd name="connsiteX139" fmla="*/ 9992 w 11927"/>
                <a:gd name="connsiteY139" fmla="*/ 9126 h 10378"/>
                <a:gd name="connsiteX140" fmla="*/ 10058 w 11927"/>
                <a:gd name="connsiteY140" fmla="*/ 9213 h 10378"/>
                <a:gd name="connsiteX141" fmla="*/ 10093 w 11927"/>
                <a:gd name="connsiteY141" fmla="*/ 9256 h 10378"/>
                <a:gd name="connsiteX142" fmla="*/ 10093 w 11927"/>
                <a:gd name="connsiteY142" fmla="*/ 9384 h 10378"/>
                <a:gd name="connsiteX143" fmla="*/ 10125 w 11927"/>
                <a:gd name="connsiteY143" fmla="*/ 9516 h 10378"/>
                <a:gd name="connsiteX144" fmla="*/ 10125 w 11927"/>
                <a:gd name="connsiteY14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275 w 11927"/>
                <a:gd name="connsiteY71" fmla="*/ 4727 h 10378"/>
                <a:gd name="connsiteX72" fmla="*/ 6544 w 11927"/>
                <a:gd name="connsiteY72" fmla="*/ 4856 h 10378"/>
                <a:gd name="connsiteX73" fmla="*/ 6714 w 11927"/>
                <a:gd name="connsiteY73" fmla="*/ 5159 h 10378"/>
                <a:gd name="connsiteX74" fmla="*/ 6816 w 11927"/>
                <a:gd name="connsiteY74" fmla="*/ 5547 h 10378"/>
                <a:gd name="connsiteX75" fmla="*/ 6781 w 11927"/>
                <a:gd name="connsiteY75" fmla="*/ 6022 h 10378"/>
                <a:gd name="connsiteX76" fmla="*/ 6781 w 11927"/>
                <a:gd name="connsiteY76" fmla="*/ 6582 h 10378"/>
                <a:gd name="connsiteX77" fmla="*/ 6681 w 11927"/>
                <a:gd name="connsiteY77" fmla="*/ 7100 h 10378"/>
                <a:gd name="connsiteX78" fmla="*/ 6681 w 11927"/>
                <a:gd name="connsiteY78" fmla="*/ 7401 h 10378"/>
                <a:gd name="connsiteX79" fmla="*/ 6648 w 11927"/>
                <a:gd name="connsiteY79" fmla="*/ 7530 h 10378"/>
                <a:gd name="connsiteX80" fmla="*/ 6648 w 11927"/>
                <a:gd name="connsiteY80" fmla="*/ 7575 h 10378"/>
                <a:gd name="connsiteX81" fmla="*/ 6648 w 11927"/>
                <a:gd name="connsiteY81" fmla="*/ 7661 h 10378"/>
                <a:gd name="connsiteX82" fmla="*/ 6579 w 11927"/>
                <a:gd name="connsiteY82" fmla="*/ 7833 h 10378"/>
                <a:gd name="connsiteX83" fmla="*/ 6478 w 11927"/>
                <a:gd name="connsiteY83" fmla="*/ 7962 h 10378"/>
                <a:gd name="connsiteX84" fmla="*/ 6444 w 11927"/>
                <a:gd name="connsiteY84" fmla="*/ 8091 h 10378"/>
                <a:gd name="connsiteX85" fmla="*/ 6275 w 11927"/>
                <a:gd name="connsiteY85" fmla="*/ 8221 h 10378"/>
                <a:gd name="connsiteX86" fmla="*/ 6544 w 11927"/>
                <a:gd name="connsiteY86" fmla="*/ 9084 h 10378"/>
                <a:gd name="connsiteX87" fmla="*/ 7762 w 11927"/>
                <a:gd name="connsiteY87" fmla="*/ 9473 h 10378"/>
                <a:gd name="connsiteX88" fmla="*/ 7762 w 11927"/>
                <a:gd name="connsiteY88" fmla="*/ 9516 h 10378"/>
                <a:gd name="connsiteX89" fmla="*/ 7795 w 11927"/>
                <a:gd name="connsiteY89" fmla="*/ 9559 h 10378"/>
                <a:gd name="connsiteX90" fmla="*/ 7864 w 11927"/>
                <a:gd name="connsiteY90" fmla="*/ 9646 h 10378"/>
                <a:gd name="connsiteX91" fmla="*/ 7897 w 11927"/>
                <a:gd name="connsiteY91" fmla="*/ 9774 h 10378"/>
                <a:gd name="connsiteX92" fmla="*/ 7964 w 11927"/>
                <a:gd name="connsiteY92" fmla="*/ 9948 h 10378"/>
                <a:gd name="connsiteX93" fmla="*/ 7964 w 11927"/>
                <a:gd name="connsiteY93" fmla="*/ 10120 h 10378"/>
                <a:gd name="connsiteX94" fmla="*/ 7964 w 11927"/>
                <a:gd name="connsiteY94" fmla="*/ 10334 h 10378"/>
                <a:gd name="connsiteX95" fmla="*/ 8134 w 11927"/>
                <a:gd name="connsiteY95" fmla="*/ 10334 h 10378"/>
                <a:gd name="connsiteX96" fmla="*/ 8134 w 11927"/>
                <a:gd name="connsiteY96" fmla="*/ 9774 h 10378"/>
                <a:gd name="connsiteX97" fmla="*/ 8134 w 11927"/>
                <a:gd name="connsiteY97" fmla="*/ 9559 h 10378"/>
                <a:gd name="connsiteX98" fmla="*/ 8098 w 11927"/>
                <a:gd name="connsiteY98" fmla="*/ 9473 h 10378"/>
                <a:gd name="connsiteX99" fmla="*/ 8032 w 11927"/>
                <a:gd name="connsiteY99" fmla="*/ 9343 h 10378"/>
                <a:gd name="connsiteX100" fmla="*/ 7998 w 11927"/>
                <a:gd name="connsiteY100" fmla="*/ 9256 h 10378"/>
                <a:gd name="connsiteX101" fmla="*/ 7964 w 11927"/>
                <a:gd name="connsiteY101" fmla="*/ 9256 h 10378"/>
                <a:gd name="connsiteX102" fmla="*/ 7155 w 11927"/>
                <a:gd name="connsiteY102" fmla="*/ 8998 h 10378"/>
                <a:gd name="connsiteX103" fmla="*/ 7693 w 11927"/>
                <a:gd name="connsiteY103" fmla="*/ 8825 h 10378"/>
                <a:gd name="connsiteX104" fmla="*/ 7964 w 11927"/>
                <a:gd name="connsiteY104" fmla="*/ 8091 h 10378"/>
                <a:gd name="connsiteX105" fmla="*/ 7864 w 11927"/>
                <a:gd name="connsiteY105" fmla="*/ 8005 h 10378"/>
                <a:gd name="connsiteX106" fmla="*/ 7762 w 11927"/>
                <a:gd name="connsiteY106" fmla="*/ 7919 h 10378"/>
                <a:gd name="connsiteX107" fmla="*/ 7693 w 11927"/>
                <a:gd name="connsiteY107" fmla="*/ 7790 h 10378"/>
                <a:gd name="connsiteX108" fmla="*/ 7661 w 11927"/>
                <a:gd name="connsiteY108" fmla="*/ 7661 h 10378"/>
                <a:gd name="connsiteX109" fmla="*/ 7661 w 11927"/>
                <a:gd name="connsiteY109" fmla="*/ 7530 h 10378"/>
                <a:gd name="connsiteX110" fmla="*/ 7661 w 11927"/>
                <a:gd name="connsiteY110" fmla="*/ 7530 h 10378"/>
                <a:gd name="connsiteX111" fmla="*/ 7592 w 11927"/>
                <a:gd name="connsiteY111" fmla="*/ 7358 h 10378"/>
                <a:gd name="connsiteX112" fmla="*/ 7559 w 11927"/>
                <a:gd name="connsiteY112" fmla="*/ 6972 h 10378"/>
                <a:gd name="connsiteX113" fmla="*/ 7525 w 11927"/>
                <a:gd name="connsiteY113" fmla="*/ 6410 h 10378"/>
                <a:gd name="connsiteX114" fmla="*/ 7525 w 11927"/>
                <a:gd name="connsiteY114" fmla="*/ 5849 h 10378"/>
                <a:gd name="connsiteX115" fmla="*/ 7592 w 11927"/>
                <a:gd name="connsiteY115" fmla="*/ 5460 h 10378"/>
                <a:gd name="connsiteX116" fmla="*/ 7795 w 11927"/>
                <a:gd name="connsiteY116" fmla="*/ 5287 h 10378"/>
                <a:gd name="connsiteX117" fmla="*/ 8032 w 11927"/>
                <a:gd name="connsiteY117" fmla="*/ 5159 h 10378"/>
                <a:gd name="connsiteX118" fmla="*/ 8235 w 11927"/>
                <a:gd name="connsiteY118" fmla="*/ 5116 h 10378"/>
                <a:gd name="connsiteX119" fmla="*/ 8335 w 11927"/>
                <a:gd name="connsiteY119" fmla="*/ 5116 h 10378"/>
                <a:gd name="connsiteX120" fmla="*/ 8335 w 11927"/>
                <a:gd name="connsiteY120" fmla="*/ 5116 h 10378"/>
                <a:gd name="connsiteX121" fmla="*/ 8438 w 11927"/>
                <a:gd name="connsiteY121" fmla="*/ 5116 h 10378"/>
                <a:gd name="connsiteX122" fmla="*/ 8639 w 11927"/>
                <a:gd name="connsiteY122" fmla="*/ 5159 h 10378"/>
                <a:gd name="connsiteX123" fmla="*/ 8909 w 11927"/>
                <a:gd name="connsiteY123" fmla="*/ 5287 h 10378"/>
                <a:gd name="connsiteX124" fmla="*/ 9113 w 11927"/>
                <a:gd name="connsiteY124" fmla="*/ 5460 h 10378"/>
                <a:gd name="connsiteX125" fmla="*/ 9213 w 11927"/>
                <a:gd name="connsiteY125" fmla="*/ 5849 h 10378"/>
                <a:gd name="connsiteX126" fmla="*/ 9180 w 11927"/>
                <a:gd name="connsiteY126" fmla="*/ 6410 h 10378"/>
                <a:gd name="connsiteX127" fmla="*/ 9113 w 11927"/>
                <a:gd name="connsiteY127" fmla="*/ 6972 h 10378"/>
                <a:gd name="connsiteX128" fmla="*/ 9078 w 11927"/>
                <a:gd name="connsiteY128" fmla="*/ 7358 h 10378"/>
                <a:gd name="connsiteX129" fmla="*/ 9078 w 11927"/>
                <a:gd name="connsiteY129" fmla="*/ 7530 h 10378"/>
                <a:gd name="connsiteX130" fmla="*/ 9078 w 11927"/>
                <a:gd name="connsiteY130" fmla="*/ 7530 h 10378"/>
                <a:gd name="connsiteX131" fmla="*/ 9011 w 11927"/>
                <a:gd name="connsiteY131" fmla="*/ 7661 h 10378"/>
                <a:gd name="connsiteX132" fmla="*/ 8978 w 11927"/>
                <a:gd name="connsiteY132" fmla="*/ 7790 h 10378"/>
                <a:gd name="connsiteX133" fmla="*/ 8909 w 11927"/>
                <a:gd name="connsiteY133" fmla="*/ 7919 h 10378"/>
                <a:gd name="connsiteX134" fmla="*/ 8877 w 11927"/>
                <a:gd name="connsiteY134" fmla="*/ 8005 h 10378"/>
                <a:gd name="connsiteX135" fmla="*/ 8775 w 11927"/>
                <a:gd name="connsiteY135" fmla="*/ 8091 h 10378"/>
                <a:gd name="connsiteX136" fmla="*/ 8978 w 11927"/>
                <a:gd name="connsiteY136" fmla="*/ 8825 h 10378"/>
                <a:gd name="connsiteX137" fmla="*/ 9992 w 11927"/>
                <a:gd name="connsiteY137" fmla="*/ 9126 h 10378"/>
                <a:gd name="connsiteX138" fmla="*/ 9992 w 11927"/>
                <a:gd name="connsiteY138" fmla="*/ 9126 h 10378"/>
                <a:gd name="connsiteX139" fmla="*/ 10058 w 11927"/>
                <a:gd name="connsiteY139" fmla="*/ 9213 h 10378"/>
                <a:gd name="connsiteX140" fmla="*/ 10093 w 11927"/>
                <a:gd name="connsiteY140" fmla="*/ 9256 h 10378"/>
                <a:gd name="connsiteX141" fmla="*/ 10093 w 11927"/>
                <a:gd name="connsiteY141" fmla="*/ 9384 h 10378"/>
                <a:gd name="connsiteX142" fmla="*/ 10125 w 11927"/>
                <a:gd name="connsiteY142" fmla="*/ 9516 h 10378"/>
                <a:gd name="connsiteX143" fmla="*/ 10125 w 11927"/>
                <a:gd name="connsiteY14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022 h 10378"/>
                <a:gd name="connsiteX75" fmla="*/ 6781 w 11927"/>
                <a:gd name="connsiteY75" fmla="*/ 6582 h 10378"/>
                <a:gd name="connsiteX76" fmla="*/ 6681 w 11927"/>
                <a:gd name="connsiteY76" fmla="*/ 7100 h 10378"/>
                <a:gd name="connsiteX77" fmla="*/ 6681 w 11927"/>
                <a:gd name="connsiteY77" fmla="*/ 7401 h 10378"/>
                <a:gd name="connsiteX78" fmla="*/ 6648 w 11927"/>
                <a:gd name="connsiteY78" fmla="*/ 7530 h 10378"/>
                <a:gd name="connsiteX79" fmla="*/ 6648 w 11927"/>
                <a:gd name="connsiteY79" fmla="*/ 7575 h 10378"/>
                <a:gd name="connsiteX80" fmla="*/ 6648 w 11927"/>
                <a:gd name="connsiteY80" fmla="*/ 7661 h 10378"/>
                <a:gd name="connsiteX81" fmla="*/ 6579 w 11927"/>
                <a:gd name="connsiteY81" fmla="*/ 7833 h 10378"/>
                <a:gd name="connsiteX82" fmla="*/ 6478 w 11927"/>
                <a:gd name="connsiteY82" fmla="*/ 7962 h 10378"/>
                <a:gd name="connsiteX83" fmla="*/ 6444 w 11927"/>
                <a:gd name="connsiteY83" fmla="*/ 8091 h 10378"/>
                <a:gd name="connsiteX84" fmla="*/ 6275 w 11927"/>
                <a:gd name="connsiteY84" fmla="*/ 8221 h 10378"/>
                <a:gd name="connsiteX85" fmla="*/ 6544 w 11927"/>
                <a:gd name="connsiteY85" fmla="*/ 9084 h 10378"/>
                <a:gd name="connsiteX86" fmla="*/ 7762 w 11927"/>
                <a:gd name="connsiteY86" fmla="*/ 9473 h 10378"/>
                <a:gd name="connsiteX87" fmla="*/ 7762 w 11927"/>
                <a:gd name="connsiteY87" fmla="*/ 9516 h 10378"/>
                <a:gd name="connsiteX88" fmla="*/ 7795 w 11927"/>
                <a:gd name="connsiteY88" fmla="*/ 9559 h 10378"/>
                <a:gd name="connsiteX89" fmla="*/ 7864 w 11927"/>
                <a:gd name="connsiteY89" fmla="*/ 9646 h 10378"/>
                <a:gd name="connsiteX90" fmla="*/ 7897 w 11927"/>
                <a:gd name="connsiteY90" fmla="*/ 9774 h 10378"/>
                <a:gd name="connsiteX91" fmla="*/ 7964 w 11927"/>
                <a:gd name="connsiteY91" fmla="*/ 9948 h 10378"/>
                <a:gd name="connsiteX92" fmla="*/ 7964 w 11927"/>
                <a:gd name="connsiteY92" fmla="*/ 10120 h 10378"/>
                <a:gd name="connsiteX93" fmla="*/ 7964 w 11927"/>
                <a:gd name="connsiteY93" fmla="*/ 10334 h 10378"/>
                <a:gd name="connsiteX94" fmla="*/ 8134 w 11927"/>
                <a:gd name="connsiteY94" fmla="*/ 10334 h 10378"/>
                <a:gd name="connsiteX95" fmla="*/ 8134 w 11927"/>
                <a:gd name="connsiteY95" fmla="*/ 9774 h 10378"/>
                <a:gd name="connsiteX96" fmla="*/ 8134 w 11927"/>
                <a:gd name="connsiteY96" fmla="*/ 9559 h 10378"/>
                <a:gd name="connsiteX97" fmla="*/ 8098 w 11927"/>
                <a:gd name="connsiteY97" fmla="*/ 9473 h 10378"/>
                <a:gd name="connsiteX98" fmla="*/ 8032 w 11927"/>
                <a:gd name="connsiteY98" fmla="*/ 9343 h 10378"/>
                <a:gd name="connsiteX99" fmla="*/ 7998 w 11927"/>
                <a:gd name="connsiteY99" fmla="*/ 9256 h 10378"/>
                <a:gd name="connsiteX100" fmla="*/ 7964 w 11927"/>
                <a:gd name="connsiteY100" fmla="*/ 9256 h 10378"/>
                <a:gd name="connsiteX101" fmla="*/ 7155 w 11927"/>
                <a:gd name="connsiteY101" fmla="*/ 8998 h 10378"/>
                <a:gd name="connsiteX102" fmla="*/ 7693 w 11927"/>
                <a:gd name="connsiteY102" fmla="*/ 8825 h 10378"/>
                <a:gd name="connsiteX103" fmla="*/ 7964 w 11927"/>
                <a:gd name="connsiteY103" fmla="*/ 8091 h 10378"/>
                <a:gd name="connsiteX104" fmla="*/ 7864 w 11927"/>
                <a:gd name="connsiteY104" fmla="*/ 8005 h 10378"/>
                <a:gd name="connsiteX105" fmla="*/ 7762 w 11927"/>
                <a:gd name="connsiteY105" fmla="*/ 7919 h 10378"/>
                <a:gd name="connsiteX106" fmla="*/ 7693 w 11927"/>
                <a:gd name="connsiteY106" fmla="*/ 7790 h 10378"/>
                <a:gd name="connsiteX107" fmla="*/ 7661 w 11927"/>
                <a:gd name="connsiteY107" fmla="*/ 7661 h 10378"/>
                <a:gd name="connsiteX108" fmla="*/ 7661 w 11927"/>
                <a:gd name="connsiteY108" fmla="*/ 7530 h 10378"/>
                <a:gd name="connsiteX109" fmla="*/ 7661 w 11927"/>
                <a:gd name="connsiteY109" fmla="*/ 7530 h 10378"/>
                <a:gd name="connsiteX110" fmla="*/ 7592 w 11927"/>
                <a:gd name="connsiteY110" fmla="*/ 7358 h 10378"/>
                <a:gd name="connsiteX111" fmla="*/ 7559 w 11927"/>
                <a:gd name="connsiteY111" fmla="*/ 6972 h 10378"/>
                <a:gd name="connsiteX112" fmla="*/ 7525 w 11927"/>
                <a:gd name="connsiteY112" fmla="*/ 6410 h 10378"/>
                <a:gd name="connsiteX113" fmla="*/ 7525 w 11927"/>
                <a:gd name="connsiteY113" fmla="*/ 5849 h 10378"/>
                <a:gd name="connsiteX114" fmla="*/ 7592 w 11927"/>
                <a:gd name="connsiteY114" fmla="*/ 5460 h 10378"/>
                <a:gd name="connsiteX115" fmla="*/ 7795 w 11927"/>
                <a:gd name="connsiteY115" fmla="*/ 5287 h 10378"/>
                <a:gd name="connsiteX116" fmla="*/ 8032 w 11927"/>
                <a:gd name="connsiteY116" fmla="*/ 5159 h 10378"/>
                <a:gd name="connsiteX117" fmla="*/ 8235 w 11927"/>
                <a:gd name="connsiteY117" fmla="*/ 5116 h 10378"/>
                <a:gd name="connsiteX118" fmla="*/ 8335 w 11927"/>
                <a:gd name="connsiteY118" fmla="*/ 5116 h 10378"/>
                <a:gd name="connsiteX119" fmla="*/ 8335 w 11927"/>
                <a:gd name="connsiteY119" fmla="*/ 5116 h 10378"/>
                <a:gd name="connsiteX120" fmla="*/ 8438 w 11927"/>
                <a:gd name="connsiteY120" fmla="*/ 5116 h 10378"/>
                <a:gd name="connsiteX121" fmla="*/ 8639 w 11927"/>
                <a:gd name="connsiteY121" fmla="*/ 5159 h 10378"/>
                <a:gd name="connsiteX122" fmla="*/ 8909 w 11927"/>
                <a:gd name="connsiteY122" fmla="*/ 5287 h 10378"/>
                <a:gd name="connsiteX123" fmla="*/ 9113 w 11927"/>
                <a:gd name="connsiteY123" fmla="*/ 5460 h 10378"/>
                <a:gd name="connsiteX124" fmla="*/ 9213 w 11927"/>
                <a:gd name="connsiteY124" fmla="*/ 5849 h 10378"/>
                <a:gd name="connsiteX125" fmla="*/ 9180 w 11927"/>
                <a:gd name="connsiteY125" fmla="*/ 6410 h 10378"/>
                <a:gd name="connsiteX126" fmla="*/ 9113 w 11927"/>
                <a:gd name="connsiteY126" fmla="*/ 6972 h 10378"/>
                <a:gd name="connsiteX127" fmla="*/ 9078 w 11927"/>
                <a:gd name="connsiteY127" fmla="*/ 7358 h 10378"/>
                <a:gd name="connsiteX128" fmla="*/ 9078 w 11927"/>
                <a:gd name="connsiteY128" fmla="*/ 7530 h 10378"/>
                <a:gd name="connsiteX129" fmla="*/ 9078 w 11927"/>
                <a:gd name="connsiteY129" fmla="*/ 7530 h 10378"/>
                <a:gd name="connsiteX130" fmla="*/ 9011 w 11927"/>
                <a:gd name="connsiteY130" fmla="*/ 7661 h 10378"/>
                <a:gd name="connsiteX131" fmla="*/ 8978 w 11927"/>
                <a:gd name="connsiteY131" fmla="*/ 7790 h 10378"/>
                <a:gd name="connsiteX132" fmla="*/ 8909 w 11927"/>
                <a:gd name="connsiteY132" fmla="*/ 7919 h 10378"/>
                <a:gd name="connsiteX133" fmla="*/ 8877 w 11927"/>
                <a:gd name="connsiteY133" fmla="*/ 8005 h 10378"/>
                <a:gd name="connsiteX134" fmla="*/ 8775 w 11927"/>
                <a:gd name="connsiteY134" fmla="*/ 8091 h 10378"/>
                <a:gd name="connsiteX135" fmla="*/ 8978 w 11927"/>
                <a:gd name="connsiteY135" fmla="*/ 8825 h 10378"/>
                <a:gd name="connsiteX136" fmla="*/ 9992 w 11927"/>
                <a:gd name="connsiteY136" fmla="*/ 9126 h 10378"/>
                <a:gd name="connsiteX137" fmla="*/ 9992 w 11927"/>
                <a:gd name="connsiteY137" fmla="*/ 9126 h 10378"/>
                <a:gd name="connsiteX138" fmla="*/ 10058 w 11927"/>
                <a:gd name="connsiteY138" fmla="*/ 9213 h 10378"/>
                <a:gd name="connsiteX139" fmla="*/ 10093 w 11927"/>
                <a:gd name="connsiteY139" fmla="*/ 9256 h 10378"/>
                <a:gd name="connsiteX140" fmla="*/ 10093 w 11927"/>
                <a:gd name="connsiteY140" fmla="*/ 9384 h 10378"/>
                <a:gd name="connsiteX141" fmla="*/ 10125 w 11927"/>
                <a:gd name="connsiteY141" fmla="*/ 9516 h 10378"/>
                <a:gd name="connsiteX142" fmla="*/ 10125 w 11927"/>
                <a:gd name="connsiteY14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781 w 11927"/>
                <a:gd name="connsiteY74" fmla="*/ 6582 h 10378"/>
                <a:gd name="connsiteX75" fmla="*/ 6681 w 11927"/>
                <a:gd name="connsiteY75" fmla="*/ 7100 h 10378"/>
                <a:gd name="connsiteX76" fmla="*/ 6681 w 11927"/>
                <a:gd name="connsiteY76" fmla="*/ 7401 h 10378"/>
                <a:gd name="connsiteX77" fmla="*/ 6648 w 11927"/>
                <a:gd name="connsiteY77" fmla="*/ 7530 h 10378"/>
                <a:gd name="connsiteX78" fmla="*/ 6648 w 11927"/>
                <a:gd name="connsiteY78" fmla="*/ 7575 h 10378"/>
                <a:gd name="connsiteX79" fmla="*/ 6648 w 11927"/>
                <a:gd name="connsiteY79" fmla="*/ 7661 h 10378"/>
                <a:gd name="connsiteX80" fmla="*/ 6579 w 11927"/>
                <a:gd name="connsiteY80" fmla="*/ 7833 h 10378"/>
                <a:gd name="connsiteX81" fmla="*/ 6478 w 11927"/>
                <a:gd name="connsiteY81" fmla="*/ 7962 h 10378"/>
                <a:gd name="connsiteX82" fmla="*/ 6444 w 11927"/>
                <a:gd name="connsiteY82" fmla="*/ 8091 h 10378"/>
                <a:gd name="connsiteX83" fmla="*/ 6275 w 11927"/>
                <a:gd name="connsiteY83" fmla="*/ 8221 h 10378"/>
                <a:gd name="connsiteX84" fmla="*/ 6544 w 11927"/>
                <a:gd name="connsiteY84" fmla="*/ 9084 h 10378"/>
                <a:gd name="connsiteX85" fmla="*/ 7762 w 11927"/>
                <a:gd name="connsiteY85" fmla="*/ 9473 h 10378"/>
                <a:gd name="connsiteX86" fmla="*/ 7762 w 11927"/>
                <a:gd name="connsiteY86" fmla="*/ 9516 h 10378"/>
                <a:gd name="connsiteX87" fmla="*/ 7795 w 11927"/>
                <a:gd name="connsiteY87" fmla="*/ 9559 h 10378"/>
                <a:gd name="connsiteX88" fmla="*/ 7864 w 11927"/>
                <a:gd name="connsiteY88" fmla="*/ 9646 h 10378"/>
                <a:gd name="connsiteX89" fmla="*/ 7897 w 11927"/>
                <a:gd name="connsiteY89" fmla="*/ 9774 h 10378"/>
                <a:gd name="connsiteX90" fmla="*/ 7964 w 11927"/>
                <a:gd name="connsiteY90" fmla="*/ 9948 h 10378"/>
                <a:gd name="connsiteX91" fmla="*/ 7964 w 11927"/>
                <a:gd name="connsiteY91" fmla="*/ 10120 h 10378"/>
                <a:gd name="connsiteX92" fmla="*/ 7964 w 11927"/>
                <a:gd name="connsiteY92" fmla="*/ 10334 h 10378"/>
                <a:gd name="connsiteX93" fmla="*/ 8134 w 11927"/>
                <a:gd name="connsiteY93" fmla="*/ 10334 h 10378"/>
                <a:gd name="connsiteX94" fmla="*/ 8134 w 11927"/>
                <a:gd name="connsiteY94" fmla="*/ 9774 h 10378"/>
                <a:gd name="connsiteX95" fmla="*/ 8134 w 11927"/>
                <a:gd name="connsiteY95" fmla="*/ 9559 h 10378"/>
                <a:gd name="connsiteX96" fmla="*/ 8098 w 11927"/>
                <a:gd name="connsiteY96" fmla="*/ 9473 h 10378"/>
                <a:gd name="connsiteX97" fmla="*/ 8032 w 11927"/>
                <a:gd name="connsiteY97" fmla="*/ 9343 h 10378"/>
                <a:gd name="connsiteX98" fmla="*/ 7998 w 11927"/>
                <a:gd name="connsiteY98" fmla="*/ 9256 h 10378"/>
                <a:gd name="connsiteX99" fmla="*/ 7964 w 11927"/>
                <a:gd name="connsiteY99" fmla="*/ 9256 h 10378"/>
                <a:gd name="connsiteX100" fmla="*/ 7155 w 11927"/>
                <a:gd name="connsiteY100" fmla="*/ 8998 h 10378"/>
                <a:gd name="connsiteX101" fmla="*/ 7693 w 11927"/>
                <a:gd name="connsiteY101" fmla="*/ 8825 h 10378"/>
                <a:gd name="connsiteX102" fmla="*/ 7964 w 11927"/>
                <a:gd name="connsiteY102" fmla="*/ 8091 h 10378"/>
                <a:gd name="connsiteX103" fmla="*/ 7864 w 11927"/>
                <a:gd name="connsiteY103" fmla="*/ 8005 h 10378"/>
                <a:gd name="connsiteX104" fmla="*/ 7762 w 11927"/>
                <a:gd name="connsiteY104" fmla="*/ 7919 h 10378"/>
                <a:gd name="connsiteX105" fmla="*/ 7693 w 11927"/>
                <a:gd name="connsiteY105" fmla="*/ 7790 h 10378"/>
                <a:gd name="connsiteX106" fmla="*/ 7661 w 11927"/>
                <a:gd name="connsiteY106" fmla="*/ 7661 h 10378"/>
                <a:gd name="connsiteX107" fmla="*/ 7661 w 11927"/>
                <a:gd name="connsiteY107" fmla="*/ 7530 h 10378"/>
                <a:gd name="connsiteX108" fmla="*/ 7661 w 11927"/>
                <a:gd name="connsiteY108" fmla="*/ 7530 h 10378"/>
                <a:gd name="connsiteX109" fmla="*/ 7592 w 11927"/>
                <a:gd name="connsiteY109" fmla="*/ 7358 h 10378"/>
                <a:gd name="connsiteX110" fmla="*/ 7559 w 11927"/>
                <a:gd name="connsiteY110" fmla="*/ 6972 h 10378"/>
                <a:gd name="connsiteX111" fmla="*/ 7525 w 11927"/>
                <a:gd name="connsiteY111" fmla="*/ 6410 h 10378"/>
                <a:gd name="connsiteX112" fmla="*/ 7525 w 11927"/>
                <a:gd name="connsiteY112" fmla="*/ 5849 h 10378"/>
                <a:gd name="connsiteX113" fmla="*/ 7592 w 11927"/>
                <a:gd name="connsiteY113" fmla="*/ 5460 h 10378"/>
                <a:gd name="connsiteX114" fmla="*/ 7795 w 11927"/>
                <a:gd name="connsiteY114" fmla="*/ 5287 h 10378"/>
                <a:gd name="connsiteX115" fmla="*/ 8032 w 11927"/>
                <a:gd name="connsiteY115" fmla="*/ 5159 h 10378"/>
                <a:gd name="connsiteX116" fmla="*/ 8235 w 11927"/>
                <a:gd name="connsiteY116" fmla="*/ 5116 h 10378"/>
                <a:gd name="connsiteX117" fmla="*/ 8335 w 11927"/>
                <a:gd name="connsiteY117" fmla="*/ 5116 h 10378"/>
                <a:gd name="connsiteX118" fmla="*/ 8335 w 11927"/>
                <a:gd name="connsiteY118" fmla="*/ 5116 h 10378"/>
                <a:gd name="connsiteX119" fmla="*/ 8438 w 11927"/>
                <a:gd name="connsiteY119" fmla="*/ 5116 h 10378"/>
                <a:gd name="connsiteX120" fmla="*/ 8639 w 11927"/>
                <a:gd name="connsiteY120" fmla="*/ 5159 h 10378"/>
                <a:gd name="connsiteX121" fmla="*/ 8909 w 11927"/>
                <a:gd name="connsiteY121" fmla="*/ 5287 h 10378"/>
                <a:gd name="connsiteX122" fmla="*/ 9113 w 11927"/>
                <a:gd name="connsiteY122" fmla="*/ 5460 h 10378"/>
                <a:gd name="connsiteX123" fmla="*/ 9213 w 11927"/>
                <a:gd name="connsiteY123" fmla="*/ 5849 h 10378"/>
                <a:gd name="connsiteX124" fmla="*/ 9180 w 11927"/>
                <a:gd name="connsiteY124" fmla="*/ 6410 h 10378"/>
                <a:gd name="connsiteX125" fmla="*/ 9113 w 11927"/>
                <a:gd name="connsiteY125" fmla="*/ 6972 h 10378"/>
                <a:gd name="connsiteX126" fmla="*/ 9078 w 11927"/>
                <a:gd name="connsiteY126" fmla="*/ 7358 h 10378"/>
                <a:gd name="connsiteX127" fmla="*/ 9078 w 11927"/>
                <a:gd name="connsiteY127" fmla="*/ 7530 h 10378"/>
                <a:gd name="connsiteX128" fmla="*/ 9078 w 11927"/>
                <a:gd name="connsiteY128" fmla="*/ 7530 h 10378"/>
                <a:gd name="connsiteX129" fmla="*/ 9011 w 11927"/>
                <a:gd name="connsiteY129" fmla="*/ 7661 h 10378"/>
                <a:gd name="connsiteX130" fmla="*/ 8978 w 11927"/>
                <a:gd name="connsiteY130" fmla="*/ 7790 h 10378"/>
                <a:gd name="connsiteX131" fmla="*/ 8909 w 11927"/>
                <a:gd name="connsiteY131" fmla="*/ 7919 h 10378"/>
                <a:gd name="connsiteX132" fmla="*/ 8877 w 11927"/>
                <a:gd name="connsiteY132" fmla="*/ 8005 h 10378"/>
                <a:gd name="connsiteX133" fmla="*/ 8775 w 11927"/>
                <a:gd name="connsiteY133" fmla="*/ 8091 h 10378"/>
                <a:gd name="connsiteX134" fmla="*/ 8978 w 11927"/>
                <a:gd name="connsiteY134" fmla="*/ 8825 h 10378"/>
                <a:gd name="connsiteX135" fmla="*/ 9992 w 11927"/>
                <a:gd name="connsiteY135" fmla="*/ 9126 h 10378"/>
                <a:gd name="connsiteX136" fmla="*/ 9992 w 11927"/>
                <a:gd name="connsiteY136" fmla="*/ 9126 h 10378"/>
                <a:gd name="connsiteX137" fmla="*/ 10058 w 11927"/>
                <a:gd name="connsiteY137" fmla="*/ 9213 h 10378"/>
                <a:gd name="connsiteX138" fmla="*/ 10093 w 11927"/>
                <a:gd name="connsiteY138" fmla="*/ 9256 h 10378"/>
                <a:gd name="connsiteX139" fmla="*/ 10093 w 11927"/>
                <a:gd name="connsiteY139" fmla="*/ 9384 h 10378"/>
                <a:gd name="connsiteX140" fmla="*/ 10125 w 11927"/>
                <a:gd name="connsiteY140" fmla="*/ 9516 h 10378"/>
                <a:gd name="connsiteX141" fmla="*/ 10125 w 11927"/>
                <a:gd name="connsiteY14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81 w 11927"/>
                <a:gd name="connsiteY75" fmla="*/ 7401 h 10378"/>
                <a:gd name="connsiteX76" fmla="*/ 6648 w 11927"/>
                <a:gd name="connsiteY76" fmla="*/ 7530 h 10378"/>
                <a:gd name="connsiteX77" fmla="*/ 6648 w 11927"/>
                <a:gd name="connsiteY77" fmla="*/ 7575 h 10378"/>
                <a:gd name="connsiteX78" fmla="*/ 6648 w 11927"/>
                <a:gd name="connsiteY78" fmla="*/ 7661 h 10378"/>
                <a:gd name="connsiteX79" fmla="*/ 6579 w 11927"/>
                <a:gd name="connsiteY79" fmla="*/ 7833 h 10378"/>
                <a:gd name="connsiteX80" fmla="*/ 6478 w 11927"/>
                <a:gd name="connsiteY80" fmla="*/ 7962 h 10378"/>
                <a:gd name="connsiteX81" fmla="*/ 6444 w 11927"/>
                <a:gd name="connsiteY81" fmla="*/ 8091 h 10378"/>
                <a:gd name="connsiteX82" fmla="*/ 6275 w 11927"/>
                <a:gd name="connsiteY82" fmla="*/ 8221 h 10378"/>
                <a:gd name="connsiteX83" fmla="*/ 6544 w 11927"/>
                <a:gd name="connsiteY83" fmla="*/ 9084 h 10378"/>
                <a:gd name="connsiteX84" fmla="*/ 7762 w 11927"/>
                <a:gd name="connsiteY84" fmla="*/ 9473 h 10378"/>
                <a:gd name="connsiteX85" fmla="*/ 7762 w 11927"/>
                <a:gd name="connsiteY85" fmla="*/ 9516 h 10378"/>
                <a:gd name="connsiteX86" fmla="*/ 7795 w 11927"/>
                <a:gd name="connsiteY86" fmla="*/ 9559 h 10378"/>
                <a:gd name="connsiteX87" fmla="*/ 7864 w 11927"/>
                <a:gd name="connsiteY87" fmla="*/ 9646 h 10378"/>
                <a:gd name="connsiteX88" fmla="*/ 7897 w 11927"/>
                <a:gd name="connsiteY88" fmla="*/ 9774 h 10378"/>
                <a:gd name="connsiteX89" fmla="*/ 7964 w 11927"/>
                <a:gd name="connsiteY89" fmla="*/ 9948 h 10378"/>
                <a:gd name="connsiteX90" fmla="*/ 7964 w 11927"/>
                <a:gd name="connsiteY90" fmla="*/ 10120 h 10378"/>
                <a:gd name="connsiteX91" fmla="*/ 7964 w 11927"/>
                <a:gd name="connsiteY91" fmla="*/ 10334 h 10378"/>
                <a:gd name="connsiteX92" fmla="*/ 8134 w 11927"/>
                <a:gd name="connsiteY92" fmla="*/ 10334 h 10378"/>
                <a:gd name="connsiteX93" fmla="*/ 8134 w 11927"/>
                <a:gd name="connsiteY93" fmla="*/ 9774 h 10378"/>
                <a:gd name="connsiteX94" fmla="*/ 8134 w 11927"/>
                <a:gd name="connsiteY94" fmla="*/ 9559 h 10378"/>
                <a:gd name="connsiteX95" fmla="*/ 8098 w 11927"/>
                <a:gd name="connsiteY95" fmla="*/ 9473 h 10378"/>
                <a:gd name="connsiteX96" fmla="*/ 8032 w 11927"/>
                <a:gd name="connsiteY96" fmla="*/ 9343 h 10378"/>
                <a:gd name="connsiteX97" fmla="*/ 7998 w 11927"/>
                <a:gd name="connsiteY97" fmla="*/ 9256 h 10378"/>
                <a:gd name="connsiteX98" fmla="*/ 7964 w 11927"/>
                <a:gd name="connsiteY98" fmla="*/ 9256 h 10378"/>
                <a:gd name="connsiteX99" fmla="*/ 7155 w 11927"/>
                <a:gd name="connsiteY99" fmla="*/ 8998 h 10378"/>
                <a:gd name="connsiteX100" fmla="*/ 7693 w 11927"/>
                <a:gd name="connsiteY100" fmla="*/ 8825 h 10378"/>
                <a:gd name="connsiteX101" fmla="*/ 7964 w 11927"/>
                <a:gd name="connsiteY101" fmla="*/ 8091 h 10378"/>
                <a:gd name="connsiteX102" fmla="*/ 7864 w 11927"/>
                <a:gd name="connsiteY102" fmla="*/ 8005 h 10378"/>
                <a:gd name="connsiteX103" fmla="*/ 7762 w 11927"/>
                <a:gd name="connsiteY103" fmla="*/ 7919 h 10378"/>
                <a:gd name="connsiteX104" fmla="*/ 7693 w 11927"/>
                <a:gd name="connsiteY104" fmla="*/ 7790 h 10378"/>
                <a:gd name="connsiteX105" fmla="*/ 7661 w 11927"/>
                <a:gd name="connsiteY105" fmla="*/ 7661 h 10378"/>
                <a:gd name="connsiteX106" fmla="*/ 7661 w 11927"/>
                <a:gd name="connsiteY106" fmla="*/ 7530 h 10378"/>
                <a:gd name="connsiteX107" fmla="*/ 7661 w 11927"/>
                <a:gd name="connsiteY107" fmla="*/ 7530 h 10378"/>
                <a:gd name="connsiteX108" fmla="*/ 7592 w 11927"/>
                <a:gd name="connsiteY108" fmla="*/ 7358 h 10378"/>
                <a:gd name="connsiteX109" fmla="*/ 7559 w 11927"/>
                <a:gd name="connsiteY109" fmla="*/ 6972 h 10378"/>
                <a:gd name="connsiteX110" fmla="*/ 7525 w 11927"/>
                <a:gd name="connsiteY110" fmla="*/ 6410 h 10378"/>
                <a:gd name="connsiteX111" fmla="*/ 7525 w 11927"/>
                <a:gd name="connsiteY111" fmla="*/ 5849 h 10378"/>
                <a:gd name="connsiteX112" fmla="*/ 7592 w 11927"/>
                <a:gd name="connsiteY112" fmla="*/ 5460 h 10378"/>
                <a:gd name="connsiteX113" fmla="*/ 7795 w 11927"/>
                <a:gd name="connsiteY113" fmla="*/ 5287 h 10378"/>
                <a:gd name="connsiteX114" fmla="*/ 8032 w 11927"/>
                <a:gd name="connsiteY114" fmla="*/ 5159 h 10378"/>
                <a:gd name="connsiteX115" fmla="*/ 8235 w 11927"/>
                <a:gd name="connsiteY115" fmla="*/ 5116 h 10378"/>
                <a:gd name="connsiteX116" fmla="*/ 8335 w 11927"/>
                <a:gd name="connsiteY116" fmla="*/ 5116 h 10378"/>
                <a:gd name="connsiteX117" fmla="*/ 8335 w 11927"/>
                <a:gd name="connsiteY117" fmla="*/ 5116 h 10378"/>
                <a:gd name="connsiteX118" fmla="*/ 8438 w 11927"/>
                <a:gd name="connsiteY118" fmla="*/ 5116 h 10378"/>
                <a:gd name="connsiteX119" fmla="*/ 8639 w 11927"/>
                <a:gd name="connsiteY119" fmla="*/ 5159 h 10378"/>
                <a:gd name="connsiteX120" fmla="*/ 8909 w 11927"/>
                <a:gd name="connsiteY120" fmla="*/ 5287 h 10378"/>
                <a:gd name="connsiteX121" fmla="*/ 9113 w 11927"/>
                <a:gd name="connsiteY121" fmla="*/ 5460 h 10378"/>
                <a:gd name="connsiteX122" fmla="*/ 9213 w 11927"/>
                <a:gd name="connsiteY122" fmla="*/ 5849 h 10378"/>
                <a:gd name="connsiteX123" fmla="*/ 9180 w 11927"/>
                <a:gd name="connsiteY123" fmla="*/ 6410 h 10378"/>
                <a:gd name="connsiteX124" fmla="*/ 9113 w 11927"/>
                <a:gd name="connsiteY124" fmla="*/ 6972 h 10378"/>
                <a:gd name="connsiteX125" fmla="*/ 9078 w 11927"/>
                <a:gd name="connsiteY125" fmla="*/ 7358 h 10378"/>
                <a:gd name="connsiteX126" fmla="*/ 9078 w 11927"/>
                <a:gd name="connsiteY126" fmla="*/ 7530 h 10378"/>
                <a:gd name="connsiteX127" fmla="*/ 9078 w 11927"/>
                <a:gd name="connsiteY127" fmla="*/ 7530 h 10378"/>
                <a:gd name="connsiteX128" fmla="*/ 9011 w 11927"/>
                <a:gd name="connsiteY128" fmla="*/ 7661 h 10378"/>
                <a:gd name="connsiteX129" fmla="*/ 8978 w 11927"/>
                <a:gd name="connsiteY129" fmla="*/ 7790 h 10378"/>
                <a:gd name="connsiteX130" fmla="*/ 8909 w 11927"/>
                <a:gd name="connsiteY130" fmla="*/ 7919 h 10378"/>
                <a:gd name="connsiteX131" fmla="*/ 8877 w 11927"/>
                <a:gd name="connsiteY131" fmla="*/ 8005 h 10378"/>
                <a:gd name="connsiteX132" fmla="*/ 8775 w 11927"/>
                <a:gd name="connsiteY132" fmla="*/ 8091 h 10378"/>
                <a:gd name="connsiteX133" fmla="*/ 8978 w 11927"/>
                <a:gd name="connsiteY133" fmla="*/ 8825 h 10378"/>
                <a:gd name="connsiteX134" fmla="*/ 9992 w 11927"/>
                <a:gd name="connsiteY134" fmla="*/ 9126 h 10378"/>
                <a:gd name="connsiteX135" fmla="*/ 9992 w 11927"/>
                <a:gd name="connsiteY135" fmla="*/ 9126 h 10378"/>
                <a:gd name="connsiteX136" fmla="*/ 10058 w 11927"/>
                <a:gd name="connsiteY136" fmla="*/ 9213 h 10378"/>
                <a:gd name="connsiteX137" fmla="*/ 10093 w 11927"/>
                <a:gd name="connsiteY137" fmla="*/ 9256 h 10378"/>
                <a:gd name="connsiteX138" fmla="*/ 10093 w 11927"/>
                <a:gd name="connsiteY138" fmla="*/ 9384 h 10378"/>
                <a:gd name="connsiteX139" fmla="*/ 10125 w 11927"/>
                <a:gd name="connsiteY139" fmla="*/ 9516 h 10378"/>
                <a:gd name="connsiteX140" fmla="*/ 10125 w 11927"/>
                <a:gd name="connsiteY14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81 w 11927"/>
                <a:gd name="connsiteY74" fmla="*/ 7100 h 10378"/>
                <a:gd name="connsiteX75" fmla="*/ 6648 w 11927"/>
                <a:gd name="connsiteY75" fmla="*/ 7530 h 10378"/>
                <a:gd name="connsiteX76" fmla="*/ 6648 w 11927"/>
                <a:gd name="connsiteY76" fmla="*/ 7575 h 10378"/>
                <a:gd name="connsiteX77" fmla="*/ 6648 w 11927"/>
                <a:gd name="connsiteY77" fmla="*/ 7661 h 10378"/>
                <a:gd name="connsiteX78" fmla="*/ 6579 w 11927"/>
                <a:gd name="connsiteY78" fmla="*/ 7833 h 10378"/>
                <a:gd name="connsiteX79" fmla="*/ 6478 w 11927"/>
                <a:gd name="connsiteY79" fmla="*/ 7962 h 10378"/>
                <a:gd name="connsiteX80" fmla="*/ 6444 w 11927"/>
                <a:gd name="connsiteY80" fmla="*/ 8091 h 10378"/>
                <a:gd name="connsiteX81" fmla="*/ 6275 w 11927"/>
                <a:gd name="connsiteY81" fmla="*/ 8221 h 10378"/>
                <a:gd name="connsiteX82" fmla="*/ 6544 w 11927"/>
                <a:gd name="connsiteY82" fmla="*/ 9084 h 10378"/>
                <a:gd name="connsiteX83" fmla="*/ 7762 w 11927"/>
                <a:gd name="connsiteY83" fmla="*/ 9473 h 10378"/>
                <a:gd name="connsiteX84" fmla="*/ 7762 w 11927"/>
                <a:gd name="connsiteY84" fmla="*/ 9516 h 10378"/>
                <a:gd name="connsiteX85" fmla="*/ 7795 w 11927"/>
                <a:gd name="connsiteY85" fmla="*/ 9559 h 10378"/>
                <a:gd name="connsiteX86" fmla="*/ 7864 w 11927"/>
                <a:gd name="connsiteY86" fmla="*/ 9646 h 10378"/>
                <a:gd name="connsiteX87" fmla="*/ 7897 w 11927"/>
                <a:gd name="connsiteY87" fmla="*/ 9774 h 10378"/>
                <a:gd name="connsiteX88" fmla="*/ 7964 w 11927"/>
                <a:gd name="connsiteY88" fmla="*/ 9948 h 10378"/>
                <a:gd name="connsiteX89" fmla="*/ 7964 w 11927"/>
                <a:gd name="connsiteY89" fmla="*/ 10120 h 10378"/>
                <a:gd name="connsiteX90" fmla="*/ 7964 w 11927"/>
                <a:gd name="connsiteY90" fmla="*/ 10334 h 10378"/>
                <a:gd name="connsiteX91" fmla="*/ 8134 w 11927"/>
                <a:gd name="connsiteY91" fmla="*/ 10334 h 10378"/>
                <a:gd name="connsiteX92" fmla="*/ 8134 w 11927"/>
                <a:gd name="connsiteY92" fmla="*/ 9774 h 10378"/>
                <a:gd name="connsiteX93" fmla="*/ 8134 w 11927"/>
                <a:gd name="connsiteY93" fmla="*/ 9559 h 10378"/>
                <a:gd name="connsiteX94" fmla="*/ 8098 w 11927"/>
                <a:gd name="connsiteY94" fmla="*/ 9473 h 10378"/>
                <a:gd name="connsiteX95" fmla="*/ 8032 w 11927"/>
                <a:gd name="connsiteY95" fmla="*/ 9343 h 10378"/>
                <a:gd name="connsiteX96" fmla="*/ 7998 w 11927"/>
                <a:gd name="connsiteY96" fmla="*/ 9256 h 10378"/>
                <a:gd name="connsiteX97" fmla="*/ 7964 w 11927"/>
                <a:gd name="connsiteY97" fmla="*/ 9256 h 10378"/>
                <a:gd name="connsiteX98" fmla="*/ 7155 w 11927"/>
                <a:gd name="connsiteY98" fmla="*/ 8998 h 10378"/>
                <a:gd name="connsiteX99" fmla="*/ 7693 w 11927"/>
                <a:gd name="connsiteY99" fmla="*/ 8825 h 10378"/>
                <a:gd name="connsiteX100" fmla="*/ 7964 w 11927"/>
                <a:gd name="connsiteY100" fmla="*/ 8091 h 10378"/>
                <a:gd name="connsiteX101" fmla="*/ 7864 w 11927"/>
                <a:gd name="connsiteY101" fmla="*/ 8005 h 10378"/>
                <a:gd name="connsiteX102" fmla="*/ 7762 w 11927"/>
                <a:gd name="connsiteY102" fmla="*/ 7919 h 10378"/>
                <a:gd name="connsiteX103" fmla="*/ 7693 w 11927"/>
                <a:gd name="connsiteY103" fmla="*/ 7790 h 10378"/>
                <a:gd name="connsiteX104" fmla="*/ 7661 w 11927"/>
                <a:gd name="connsiteY104" fmla="*/ 7661 h 10378"/>
                <a:gd name="connsiteX105" fmla="*/ 7661 w 11927"/>
                <a:gd name="connsiteY105" fmla="*/ 7530 h 10378"/>
                <a:gd name="connsiteX106" fmla="*/ 7661 w 11927"/>
                <a:gd name="connsiteY106" fmla="*/ 7530 h 10378"/>
                <a:gd name="connsiteX107" fmla="*/ 7592 w 11927"/>
                <a:gd name="connsiteY107" fmla="*/ 7358 h 10378"/>
                <a:gd name="connsiteX108" fmla="*/ 7559 w 11927"/>
                <a:gd name="connsiteY108" fmla="*/ 6972 h 10378"/>
                <a:gd name="connsiteX109" fmla="*/ 7525 w 11927"/>
                <a:gd name="connsiteY109" fmla="*/ 6410 h 10378"/>
                <a:gd name="connsiteX110" fmla="*/ 7525 w 11927"/>
                <a:gd name="connsiteY110" fmla="*/ 5849 h 10378"/>
                <a:gd name="connsiteX111" fmla="*/ 7592 w 11927"/>
                <a:gd name="connsiteY111" fmla="*/ 5460 h 10378"/>
                <a:gd name="connsiteX112" fmla="*/ 7795 w 11927"/>
                <a:gd name="connsiteY112" fmla="*/ 5287 h 10378"/>
                <a:gd name="connsiteX113" fmla="*/ 8032 w 11927"/>
                <a:gd name="connsiteY113" fmla="*/ 5159 h 10378"/>
                <a:gd name="connsiteX114" fmla="*/ 8235 w 11927"/>
                <a:gd name="connsiteY114" fmla="*/ 5116 h 10378"/>
                <a:gd name="connsiteX115" fmla="*/ 8335 w 11927"/>
                <a:gd name="connsiteY115" fmla="*/ 5116 h 10378"/>
                <a:gd name="connsiteX116" fmla="*/ 8335 w 11927"/>
                <a:gd name="connsiteY116" fmla="*/ 5116 h 10378"/>
                <a:gd name="connsiteX117" fmla="*/ 8438 w 11927"/>
                <a:gd name="connsiteY117" fmla="*/ 5116 h 10378"/>
                <a:gd name="connsiteX118" fmla="*/ 8639 w 11927"/>
                <a:gd name="connsiteY118" fmla="*/ 5159 h 10378"/>
                <a:gd name="connsiteX119" fmla="*/ 8909 w 11927"/>
                <a:gd name="connsiteY119" fmla="*/ 5287 h 10378"/>
                <a:gd name="connsiteX120" fmla="*/ 9113 w 11927"/>
                <a:gd name="connsiteY120" fmla="*/ 5460 h 10378"/>
                <a:gd name="connsiteX121" fmla="*/ 9213 w 11927"/>
                <a:gd name="connsiteY121" fmla="*/ 5849 h 10378"/>
                <a:gd name="connsiteX122" fmla="*/ 9180 w 11927"/>
                <a:gd name="connsiteY122" fmla="*/ 6410 h 10378"/>
                <a:gd name="connsiteX123" fmla="*/ 9113 w 11927"/>
                <a:gd name="connsiteY123" fmla="*/ 6972 h 10378"/>
                <a:gd name="connsiteX124" fmla="*/ 9078 w 11927"/>
                <a:gd name="connsiteY124" fmla="*/ 7358 h 10378"/>
                <a:gd name="connsiteX125" fmla="*/ 9078 w 11927"/>
                <a:gd name="connsiteY125" fmla="*/ 7530 h 10378"/>
                <a:gd name="connsiteX126" fmla="*/ 9078 w 11927"/>
                <a:gd name="connsiteY126" fmla="*/ 7530 h 10378"/>
                <a:gd name="connsiteX127" fmla="*/ 9011 w 11927"/>
                <a:gd name="connsiteY127" fmla="*/ 7661 h 10378"/>
                <a:gd name="connsiteX128" fmla="*/ 8978 w 11927"/>
                <a:gd name="connsiteY128" fmla="*/ 7790 h 10378"/>
                <a:gd name="connsiteX129" fmla="*/ 8909 w 11927"/>
                <a:gd name="connsiteY129" fmla="*/ 7919 h 10378"/>
                <a:gd name="connsiteX130" fmla="*/ 8877 w 11927"/>
                <a:gd name="connsiteY130" fmla="*/ 8005 h 10378"/>
                <a:gd name="connsiteX131" fmla="*/ 8775 w 11927"/>
                <a:gd name="connsiteY131" fmla="*/ 8091 h 10378"/>
                <a:gd name="connsiteX132" fmla="*/ 8978 w 11927"/>
                <a:gd name="connsiteY132" fmla="*/ 8825 h 10378"/>
                <a:gd name="connsiteX133" fmla="*/ 9992 w 11927"/>
                <a:gd name="connsiteY133" fmla="*/ 9126 h 10378"/>
                <a:gd name="connsiteX134" fmla="*/ 9992 w 11927"/>
                <a:gd name="connsiteY134" fmla="*/ 9126 h 10378"/>
                <a:gd name="connsiteX135" fmla="*/ 10058 w 11927"/>
                <a:gd name="connsiteY135" fmla="*/ 9213 h 10378"/>
                <a:gd name="connsiteX136" fmla="*/ 10093 w 11927"/>
                <a:gd name="connsiteY136" fmla="*/ 9256 h 10378"/>
                <a:gd name="connsiteX137" fmla="*/ 10093 w 11927"/>
                <a:gd name="connsiteY137" fmla="*/ 9384 h 10378"/>
                <a:gd name="connsiteX138" fmla="*/ 10125 w 11927"/>
                <a:gd name="connsiteY138" fmla="*/ 9516 h 10378"/>
                <a:gd name="connsiteX139" fmla="*/ 10125 w 11927"/>
                <a:gd name="connsiteY13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575 h 10378"/>
                <a:gd name="connsiteX76" fmla="*/ 6648 w 11927"/>
                <a:gd name="connsiteY76" fmla="*/ 7661 h 10378"/>
                <a:gd name="connsiteX77" fmla="*/ 6579 w 11927"/>
                <a:gd name="connsiteY77" fmla="*/ 7833 h 10378"/>
                <a:gd name="connsiteX78" fmla="*/ 6478 w 11927"/>
                <a:gd name="connsiteY78" fmla="*/ 7962 h 10378"/>
                <a:gd name="connsiteX79" fmla="*/ 6444 w 11927"/>
                <a:gd name="connsiteY79" fmla="*/ 8091 h 10378"/>
                <a:gd name="connsiteX80" fmla="*/ 6275 w 11927"/>
                <a:gd name="connsiteY80" fmla="*/ 8221 h 10378"/>
                <a:gd name="connsiteX81" fmla="*/ 6544 w 11927"/>
                <a:gd name="connsiteY81" fmla="*/ 9084 h 10378"/>
                <a:gd name="connsiteX82" fmla="*/ 7762 w 11927"/>
                <a:gd name="connsiteY82" fmla="*/ 9473 h 10378"/>
                <a:gd name="connsiteX83" fmla="*/ 7762 w 11927"/>
                <a:gd name="connsiteY83" fmla="*/ 9516 h 10378"/>
                <a:gd name="connsiteX84" fmla="*/ 7795 w 11927"/>
                <a:gd name="connsiteY84" fmla="*/ 9559 h 10378"/>
                <a:gd name="connsiteX85" fmla="*/ 7864 w 11927"/>
                <a:gd name="connsiteY85" fmla="*/ 9646 h 10378"/>
                <a:gd name="connsiteX86" fmla="*/ 7897 w 11927"/>
                <a:gd name="connsiteY86" fmla="*/ 9774 h 10378"/>
                <a:gd name="connsiteX87" fmla="*/ 7964 w 11927"/>
                <a:gd name="connsiteY87" fmla="*/ 9948 h 10378"/>
                <a:gd name="connsiteX88" fmla="*/ 7964 w 11927"/>
                <a:gd name="connsiteY88" fmla="*/ 10120 h 10378"/>
                <a:gd name="connsiteX89" fmla="*/ 7964 w 11927"/>
                <a:gd name="connsiteY89" fmla="*/ 10334 h 10378"/>
                <a:gd name="connsiteX90" fmla="*/ 8134 w 11927"/>
                <a:gd name="connsiteY90" fmla="*/ 10334 h 10378"/>
                <a:gd name="connsiteX91" fmla="*/ 8134 w 11927"/>
                <a:gd name="connsiteY91" fmla="*/ 9774 h 10378"/>
                <a:gd name="connsiteX92" fmla="*/ 8134 w 11927"/>
                <a:gd name="connsiteY92" fmla="*/ 9559 h 10378"/>
                <a:gd name="connsiteX93" fmla="*/ 8098 w 11927"/>
                <a:gd name="connsiteY93" fmla="*/ 9473 h 10378"/>
                <a:gd name="connsiteX94" fmla="*/ 8032 w 11927"/>
                <a:gd name="connsiteY94" fmla="*/ 9343 h 10378"/>
                <a:gd name="connsiteX95" fmla="*/ 7998 w 11927"/>
                <a:gd name="connsiteY95" fmla="*/ 9256 h 10378"/>
                <a:gd name="connsiteX96" fmla="*/ 7964 w 11927"/>
                <a:gd name="connsiteY96" fmla="*/ 9256 h 10378"/>
                <a:gd name="connsiteX97" fmla="*/ 7155 w 11927"/>
                <a:gd name="connsiteY97" fmla="*/ 8998 h 10378"/>
                <a:gd name="connsiteX98" fmla="*/ 7693 w 11927"/>
                <a:gd name="connsiteY98" fmla="*/ 8825 h 10378"/>
                <a:gd name="connsiteX99" fmla="*/ 7964 w 11927"/>
                <a:gd name="connsiteY99" fmla="*/ 8091 h 10378"/>
                <a:gd name="connsiteX100" fmla="*/ 7864 w 11927"/>
                <a:gd name="connsiteY100" fmla="*/ 8005 h 10378"/>
                <a:gd name="connsiteX101" fmla="*/ 7762 w 11927"/>
                <a:gd name="connsiteY101" fmla="*/ 7919 h 10378"/>
                <a:gd name="connsiteX102" fmla="*/ 7693 w 11927"/>
                <a:gd name="connsiteY102" fmla="*/ 7790 h 10378"/>
                <a:gd name="connsiteX103" fmla="*/ 7661 w 11927"/>
                <a:gd name="connsiteY103" fmla="*/ 7661 h 10378"/>
                <a:gd name="connsiteX104" fmla="*/ 7661 w 11927"/>
                <a:gd name="connsiteY104" fmla="*/ 7530 h 10378"/>
                <a:gd name="connsiteX105" fmla="*/ 7661 w 11927"/>
                <a:gd name="connsiteY105" fmla="*/ 7530 h 10378"/>
                <a:gd name="connsiteX106" fmla="*/ 7592 w 11927"/>
                <a:gd name="connsiteY106" fmla="*/ 7358 h 10378"/>
                <a:gd name="connsiteX107" fmla="*/ 7559 w 11927"/>
                <a:gd name="connsiteY107" fmla="*/ 6972 h 10378"/>
                <a:gd name="connsiteX108" fmla="*/ 7525 w 11927"/>
                <a:gd name="connsiteY108" fmla="*/ 6410 h 10378"/>
                <a:gd name="connsiteX109" fmla="*/ 7525 w 11927"/>
                <a:gd name="connsiteY109" fmla="*/ 5849 h 10378"/>
                <a:gd name="connsiteX110" fmla="*/ 7592 w 11927"/>
                <a:gd name="connsiteY110" fmla="*/ 5460 h 10378"/>
                <a:gd name="connsiteX111" fmla="*/ 7795 w 11927"/>
                <a:gd name="connsiteY111" fmla="*/ 5287 h 10378"/>
                <a:gd name="connsiteX112" fmla="*/ 8032 w 11927"/>
                <a:gd name="connsiteY112" fmla="*/ 5159 h 10378"/>
                <a:gd name="connsiteX113" fmla="*/ 8235 w 11927"/>
                <a:gd name="connsiteY113" fmla="*/ 5116 h 10378"/>
                <a:gd name="connsiteX114" fmla="*/ 8335 w 11927"/>
                <a:gd name="connsiteY114" fmla="*/ 5116 h 10378"/>
                <a:gd name="connsiteX115" fmla="*/ 8335 w 11927"/>
                <a:gd name="connsiteY115" fmla="*/ 5116 h 10378"/>
                <a:gd name="connsiteX116" fmla="*/ 8438 w 11927"/>
                <a:gd name="connsiteY116" fmla="*/ 5116 h 10378"/>
                <a:gd name="connsiteX117" fmla="*/ 8639 w 11927"/>
                <a:gd name="connsiteY117" fmla="*/ 5159 h 10378"/>
                <a:gd name="connsiteX118" fmla="*/ 8909 w 11927"/>
                <a:gd name="connsiteY118" fmla="*/ 5287 h 10378"/>
                <a:gd name="connsiteX119" fmla="*/ 9113 w 11927"/>
                <a:gd name="connsiteY119" fmla="*/ 5460 h 10378"/>
                <a:gd name="connsiteX120" fmla="*/ 9213 w 11927"/>
                <a:gd name="connsiteY120" fmla="*/ 5849 h 10378"/>
                <a:gd name="connsiteX121" fmla="*/ 9180 w 11927"/>
                <a:gd name="connsiteY121" fmla="*/ 6410 h 10378"/>
                <a:gd name="connsiteX122" fmla="*/ 9113 w 11927"/>
                <a:gd name="connsiteY122" fmla="*/ 6972 h 10378"/>
                <a:gd name="connsiteX123" fmla="*/ 9078 w 11927"/>
                <a:gd name="connsiteY123" fmla="*/ 7358 h 10378"/>
                <a:gd name="connsiteX124" fmla="*/ 9078 w 11927"/>
                <a:gd name="connsiteY124" fmla="*/ 7530 h 10378"/>
                <a:gd name="connsiteX125" fmla="*/ 9078 w 11927"/>
                <a:gd name="connsiteY125" fmla="*/ 7530 h 10378"/>
                <a:gd name="connsiteX126" fmla="*/ 9011 w 11927"/>
                <a:gd name="connsiteY126" fmla="*/ 7661 h 10378"/>
                <a:gd name="connsiteX127" fmla="*/ 8978 w 11927"/>
                <a:gd name="connsiteY127" fmla="*/ 7790 h 10378"/>
                <a:gd name="connsiteX128" fmla="*/ 8909 w 11927"/>
                <a:gd name="connsiteY128" fmla="*/ 7919 h 10378"/>
                <a:gd name="connsiteX129" fmla="*/ 8877 w 11927"/>
                <a:gd name="connsiteY129" fmla="*/ 8005 h 10378"/>
                <a:gd name="connsiteX130" fmla="*/ 8775 w 11927"/>
                <a:gd name="connsiteY130" fmla="*/ 8091 h 10378"/>
                <a:gd name="connsiteX131" fmla="*/ 8978 w 11927"/>
                <a:gd name="connsiteY131" fmla="*/ 8825 h 10378"/>
                <a:gd name="connsiteX132" fmla="*/ 9992 w 11927"/>
                <a:gd name="connsiteY132" fmla="*/ 9126 h 10378"/>
                <a:gd name="connsiteX133" fmla="*/ 9992 w 11927"/>
                <a:gd name="connsiteY133" fmla="*/ 9126 h 10378"/>
                <a:gd name="connsiteX134" fmla="*/ 10058 w 11927"/>
                <a:gd name="connsiteY134" fmla="*/ 9213 h 10378"/>
                <a:gd name="connsiteX135" fmla="*/ 10093 w 11927"/>
                <a:gd name="connsiteY135" fmla="*/ 9256 h 10378"/>
                <a:gd name="connsiteX136" fmla="*/ 10093 w 11927"/>
                <a:gd name="connsiteY136" fmla="*/ 9384 h 10378"/>
                <a:gd name="connsiteX137" fmla="*/ 10125 w 11927"/>
                <a:gd name="connsiteY137" fmla="*/ 9516 h 10378"/>
                <a:gd name="connsiteX138" fmla="*/ 10125 w 11927"/>
                <a:gd name="connsiteY13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648 w 11927"/>
                <a:gd name="connsiteY75" fmla="*/ 7661 h 10378"/>
                <a:gd name="connsiteX76" fmla="*/ 6579 w 11927"/>
                <a:gd name="connsiteY76" fmla="*/ 7833 h 10378"/>
                <a:gd name="connsiteX77" fmla="*/ 6478 w 11927"/>
                <a:gd name="connsiteY77" fmla="*/ 7962 h 10378"/>
                <a:gd name="connsiteX78" fmla="*/ 6444 w 11927"/>
                <a:gd name="connsiteY78" fmla="*/ 8091 h 10378"/>
                <a:gd name="connsiteX79" fmla="*/ 6275 w 11927"/>
                <a:gd name="connsiteY79" fmla="*/ 8221 h 10378"/>
                <a:gd name="connsiteX80" fmla="*/ 6544 w 11927"/>
                <a:gd name="connsiteY80" fmla="*/ 9084 h 10378"/>
                <a:gd name="connsiteX81" fmla="*/ 7762 w 11927"/>
                <a:gd name="connsiteY81" fmla="*/ 9473 h 10378"/>
                <a:gd name="connsiteX82" fmla="*/ 7762 w 11927"/>
                <a:gd name="connsiteY82" fmla="*/ 9516 h 10378"/>
                <a:gd name="connsiteX83" fmla="*/ 7795 w 11927"/>
                <a:gd name="connsiteY83" fmla="*/ 9559 h 10378"/>
                <a:gd name="connsiteX84" fmla="*/ 7864 w 11927"/>
                <a:gd name="connsiteY84" fmla="*/ 9646 h 10378"/>
                <a:gd name="connsiteX85" fmla="*/ 7897 w 11927"/>
                <a:gd name="connsiteY85" fmla="*/ 9774 h 10378"/>
                <a:gd name="connsiteX86" fmla="*/ 7964 w 11927"/>
                <a:gd name="connsiteY86" fmla="*/ 9948 h 10378"/>
                <a:gd name="connsiteX87" fmla="*/ 7964 w 11927"/>
                <a:gd name="connsiteY87" fmla="*/ 10120 h 10378"/>
                <a:gd name="connsiteX88" fmla="*/ 7964 w 11927"/>
                <a:gd name="connsiteY88" fmla="*/ 10334 h 10378"/>
                <a:gd name="connsiteX89" fmla="*/ 8134 w 11927"/>
                <a:gd name="connsiteY89" fmla="*/ 10334 h 10378"/>
                <a:gd name="connsiteX90" fmla="*/ 8134 w 11927"/>
                <a:gd name="connsiteY90" fmla="*/ 9774 h 10378"/>
                <a:gd name="connsiteX91" fmla="*/ 8134 w 11927"/>
                <a:gd name="connsiteY91" fmla="*/ 9559 h 10378"/>
                <a:gd name="connsiteX92" fmla="*/ 8098 w 11927"/>
                <a:gd name="connsiteY92" fmla="*/ 9473 h 10378"/>
                <a:gd name="connsiteX93" fmla="*/ 8032 w 11927"/>
                <a:gd name="connsiteY93" fmla="*/ 9343 h 10378"/>
                <a:gd name="connsiteX94" fmla="*/ 7998 w 11927"/>
                <a:gd name="connsiteY94" fmla="*/ 9256 h 10378"/>
                <a:gd name="connsiteX95" fmla="*/ 7964 w 11927"/>
                <a:gd name="connsiteY95" fmla="*/ 9256 h 10378"/>
                <a:gd name="connsiteX96" fmla="*/ 7155 w 11927"/>
                <a:gd name="connsiteY96" fmla="*/ 8998 h 10378"/>
                <a:gd name="connsiteX97" fmla="*/ 7693 w 11927"/>
                <a:gd name="connsiteY97" fmla="*/ 8825 h 10378"/>
                <a:gd name="connsiteX98" fmla="*/ 7964 w 11927"/>
                <a:gd name="connsiteY98" fmla="*/ 8091 h 10378"/>
                <a:gd name="connsiteX99" fmla="*/ 7864 w 11927"/>
                <a:gd name="connsiteY99" fmla="*/ 8005 h 10378"/>
                <a:gd name="connsiteX100" fmla="*/ 7762 w 11927"/>
                <a:gd name="connsiteY100" fmla="*/ 7919 h 10378"/>
                <a:gd name="connsiteX101" fmla="*/ 7693 w 11927"/>
                <a:gd name="connsiteY101" fmla="*/ 7790 h 10378"/>
                <a:gd name="connsiteX102" fmla="*/ 7661 w 11927"/>
                <a:gd name="connsiteY102" fmla="*/ 7661 h 10378"/>
                <a:gd name="connsiteX103" fmla="*/ 7661 w 11927"/>
                <a:gd name="connsiteY103" fmla="*/ 7530 h 10378"/>
                <a:gd name="connsiteX104" fmla="*/ 7661 w 11927"/>
                <a:gd name="connsiteY104" fmla="*/ 7530 h 10378"/>
                <a:gd name="connsiteX105" fmla="*/ 7592 w 11927"/>
                <a:gd name="connsiteY105" fmla="*/ 7358 h 10378"/>
                <a:gd name="connsiteX106" fmla="*/ 7559 w 11927"/>
                <a:gd name="connsiteY106" fmla="*/ 6972 h 10378"/>
                <a:gd name="connsiteX107" fmla="*/ 7525 w 11927"/>
                <a:gd name="connsiteY107" fmla="*/ 6410 h 10378"/>
                <a:gd name="connsiteX108" fmla="*/ 7525 w 11927"/>
                <a:gd name="connsiteY108" fmla="*/ 5849 h 10378"/>
                <a:gd name="connsiteX109" fmla="*/ 7592 w 11927"/>
                <a:gd name="connsiteY109" fmla="*/ 5460 h 10378"/>
                <a:gd name="connsiteX110" fmla="*/ 7795 w 11927"/>
                <a:gd name="connsiteY110" fmla="*/ 5287 h 10378"/>
                <a:gd name="connsiteX111" fmla="*/ 8032 w 11927"/>
                <a:gd name="connsiteY111" fmla="*/ 5159 h 10378"/>
                <a:gd name="connsiteX112" fmla="*/ 8235 w 11927"/>
                <a:gd name="connsiteY112" fmla="*/ 5116 h 10378"/>
                <a:gd name="connsiteX113" fmla="*/ 8335 w 11927"/>
                <a:gd name="connsiteY113" fmla="*/ 5116 h 10378"/>
                <a:gd name="connsiteX114" fmla="*/ 8335 w 11927"/>
                <a:gd name="connsiteY114" fmla="*/ 5116 h 10378"/>
                <a:gd name="connsiteX115" fmla="*/ 8438 w 11927"/>
                <a:gd name="connsiteY115" fmla="*/ 5116 h 10378"/>
                <a:gd name="connsiteX116" fmla="*/ 8639 w 11927"/>
                <a:gd name="connsiteY116" fmla="*/ 5159 h 10378"/>
                <a:gd name="connsiteX117" fmla="*/ 8909 w 11927"/>
                <a:gd name="connsiteY117" fmla="*/ 5287 h 10378"/>
                <a:gd name="connsiteX118" fmla="*/ 9113 w 11927"/>
                <a:gd name="connsiteY118" fmla="*/ 5460 h 10378"/>
                <a:gd name="connsiteX119" fmla="*/ 9213 w 11927"/>
                <a:gd name="connsiteY119" fmla="*/ 5849 h 10378"/>
                <a:gd name="connsiteX120" fmla="*/ 9180 w 11927"/>
                <a:gd name="connsiteY120" fmla="*/ 6410 h 10378"/>
                <a:gd name="connsiteX121" fmla="*/ 9113 w 11927"/>
                <a:gd name="connsiteY121" fmla="*/ 6972 h 10378"/>
                <a:gd name="connsiteX122" fmla="*/ 9078 w 11927"/>
                <a:gd name="connsiteY122" fmla="*/ 7358 h 10378"/>
                <a:gd name="connsiteX123" fmla="*/ 9078 w 11927"/>
                <a:gd name="connsiteY123" fmla="*/ 7530 h 10378"/>
                <a:gd name="connsiteX124" fmla="*/ 9078 w 11927"/>
                <a:gd name="connsiteY124" fmla="*/ 7530 h 10378"/>
                <a:gd name="connsiteX125" fmla="*/ 9011 w 11927"/>
                <a:gd name="connsiteY125" fmla="*/ 7661 h 10378"/>
                <a:gd name="connsiteX126" fmla="*/ 8978 w 11927"/>
                <a:gd name="connsiteY126" fmla="*/ 7790 h 10378"/>
                <a:gd name="connsiteX127" fmla="*/ 8909 w 11927"/>
                <a:gd name="connsiteY127" fmla="*/ 7919 h 10378"/>
                <a:gd name="connsiteX128" fmla="*/ 8877 w 11927"/>
                <a:gd name="connsiteY128" fmla="*/ 8005 h 10378"/>
                <a:gd name="connsiteX129" fmla="*/ 8775 w 11927"/>
                <a:gd name="connsiteY129" fmla="*/ 8091 h 10378"/>
                <a:gd name="connsiteX130" fmla="*/ 8978 w 11927"/>
                <a:gd name="connsiteY130" fmla="*/ 8825 h 10378"/>
                <a:gd name="connsiteX131" fmla="*/ 9992 w 11927"/>
                <a:gd name="connsiteY131" fmla="*/ 9126 h 10378"/>
                <a:gd name="connsiteX132" fmla="*/ 9992 w 11927"/>
                <a:gd name="connsiteY132" fmla="*/ 9126 h 10378"/>
                <a:gd name="connsiteX133" fmla="*/ 10058 w 11927"/>
                <a:gd name="connsiteY133" fmla="*/ 9213 h 10378"/>
                <a:gd name="connsiteX134" fmla="*/ 10093 w 11927"/>
                <a:gd name="connsiteY134" fmla="*/ 9256 h 10378"/>
                <a:gd name="connsiteX135" fmla="*/ 10093 w 11927"/>
                <a:gd name="connsiteY135" fmla="*/ 9384 h 10378"/>
                <a:gd name="connsiteX136" fmla="*/ 10125 w 11927"/>
                <a:gd name="connsiteY136" fmla="*/ 9516 h 10378"/>
                <a:gd name="connsiteX137" fmla="*/ 10125 w 11927"/>
                <a:gd name="connsiteY13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384 h 10378"/>
                <a:gd name="connsiteX6" fmla="*/ 1480 w 11927"/>
                <a:gd name="connsiteY6" fmla="*/ 9256 h 10378"/>
                <a:gd name="connsiteX7" fmla="*/ 1513 w 11927"/>
                <a:gd name="connsiteY7" fmla="*/ 9213 h 10378"/>
                <a:gd name="connsiteX8" fmla="*/ 1582 w 11927"/>
                <a:gd name="connsiteY8" fmla="*/ 9126 h 10378"/>
                <a:gd name="connsiteX9" fmla="*/ 1582 w 11927"/>
                <a:gd name="connsiteY9" fmla="*/ 9126 h 10378"/>
                <a:gd name="connsiteX10" fmla="*/ 2595 w 11927"/>
                <a:gd name="connsiteY10" fmla="*/ 8825 h 10378"/>
                <a:gd name="connsiteX11" fmla="*/ 2797 w 11927"/>
                <a:gd name="connsiteY11" fmla="*/ 8091 h 10378"/>
                <a:gd name="connsiteX12" fmla="*/ 2696 w 11927"/>
                <a:gd name="connsiteY12" fmla="*/ 8005 h 10378"/>
                <a:gd name="connsiteX13" fmla="*/ 2629 w 11927"/>
                <a:gd name="connsiteY13" fmla="*/ 7919 h 10378"/>
                <a:gd name="connsiteX14" fmla="*/ 2595 w 11927"/>
                <a:gd name="connsiteY14" fmla="*/ 7790 h 10378"/>
                <a:gd name="connsiteX15" fmla="*/ 2526 w 11927"/>
                <a:gd name="connsiteY15" fmla="*/ 7661 h 10378"/>
                <a:gd name="connsiteX16" fmla="*/ 2493 w 11927"/>
                <a:gd name="connsiteY16" fmla="*/ 7575 h 10378"/>
                <a:gd name="connsiteX17" fmla="*/ 2493 w 11927"/>
                <a:gd name="connsiteY17" fmla="*/ 7530 h 10378"/>
                <a:gd name="connsiteX18" fmla="*/ 2493 w 11927"/>
                <a:gd name="connsiteY18" fmla="*/ 7358 h 10378"/>
                <a:gd name="connsiteX19" fmla="*/ 2460 w 11927"/>
                <a:gd name="connsiteY19" fmla="*/ 6972 h 10378"/>
                <a:gd name="connsiteX20" fmla="*/ 2392 w 11927"/>
                <a:gd name="connsiteY20" fmla="*/ 6410 h 10378"/>
                <a:gd name="connsiteX21" fmla="*/ 2357 w 11927"/>
                <a:gd name="connsiteY21" fmla="*/ 5849 h 10378"/>
                <a:gd name="connsiteX22" fmla="*/ 2460 w 11927"/>
                <a:gd name="connsiteY22" fmla="*/ 5460 h 10378"/>
                <a:gd name="connsiteX23" fmla="*/ 2696 w 11927"/>
                <a:gd name="connsiteY23" fmla="*/ 5287 h 10378"/>
                <a:gd name="connsiteX24" fmla="*/ 2932 w 11927"/>
                <a:gd name="connsiteY24" fmla="*/ 5159 h 10378"/>
                <a:gd name="connsiteX25" fmla="*/ 3135 w 11927"/>
                <a:gd name="connsiteY25" fmla="*/ 5116 h 10378"/>
                <a:gd name="connsiteX26" fmla="*/ 3235 w 11927"/>
                <a:gd name="connsiteY26" fmla="*/ 5116 h 10378"/>
                <a:gd name="connsiteX27" fmla="*/ 3235 w 11927"/>
                <a:gd name="connsiteY27" fmla="*/ 5116 h 10378"/>
                <a:gd name="connsiteX28" fmla="*/ 3304 w 11927"/>
                <a:gd name="connsiteY28" fmla="*/ 5116 h 10378"/>
                <a:gd name="connsiteX29" fmla="*/ 3506 w 11927"/>
                <a:gd name="connsiteY29" fmla="*/ 5159 h 10378"/>
                <a:gd name="connsiteX30" fmla="*/ 3743 w 11927"/>
                <a:gd name="connsiteY30" fmla="*/ 5287 h 10378"/>
                <a:gd name="connsiteX31" fmla="*/ 3944 w 11927"/>
                <a:gd name="connsiteY31" fmla="*/ 5460 h 10378"/>
                <a:gd name="connsiteX32" fmla="*/ 4046 w 11927"/>
                <a:gd name="connsiteY32" fmla="*/ 5849 h 10378"/>
                <a:gd name="connsiteX33" fmla="*/ 4046 w 11927"/>
                <a:gd name="connsiteY33" fmla="*/ 6410 h 10378"/>
                <a:gd name="connsiteX34" fmla="*/ 4013 w 11927"/>
                <a:gd name="connsiteY34" fmla="*/ 6972 h 10378"/>
                <a:gd name="connsiteX35" fmla="*/ 3944 w 11927"/>
                <a:gd name="connsiteY35" fmla="*/ 7358 h 10378"/>
                <a:gd name="connsiteX36" fmla="*/ 3910 w 11927"/>
                <a:gd name="connsiteY36" fmla="*/ 7530 h 10378"/>
                <a:gd name="connsiteX37" fmla="*/ 3910 w 11927"/>
                <a:gd name="connsiteY37" fmla="*/ 7575 h 10378"/>
                <a:gd name="connsiteX38" fmla="*/ 3910 w 11927"/>
                <a:gd name="connsiteY38" fmla="*/ 7661 h 10378"/>
                <a:gd name="connsiteX39" fmla="*/ 3844 w 11927"/>
                <a:gd name="connsiteY39" fmla="*/ 7790 h 10378"/>
                <a:gd name="connsiteX40" fmla="*/ 3809 w 11927"/>
                <a:gd name="connsiteY40" fmla="*/ 7919 h 10378"/>
                <a:gd name="connsiteX41" fmla="*/ 3709 w 11927"/>
                <a:gd name="connsiteY41" fmla="*/ 8005 h 10378"/>
                <a:gd name="connsiteX42" fmla="*/ 3676 w 11927"/>
                <a:gd name="connsiteY42" fmla="*/ 8091 h 10378"/>
                <a:gd name="connsiteX43" fmla="*/ 3844 w 11927"/>
                <a:gd name="connsiteY43" fmla="*/ 8825 h 10378"/>
                <a:gd name="connsiteX44" fmla="*/ 4384 w 11927"/>
                <a:gd name="connsiteY44" fmla="*/ 8998 h 10378"/>
                <a:gd name="connsiteX45" fmla="*/ 3608 w 11927"/>
                <a:gd name="connsiteY45" fmla="*/ 9256 h 10378"/>
                <a:gd name="connsiteX46" fmla="*/ 3574 w 11927"/>
                <a:gd name="connsiteY46" fmla="*/ 9256 h 10378"/>
                <a:gd name="connsiteX47" fmla="*/ 3506 w 11927"/>
                <a:gd name="connsiteY47" fmla="*/ 9343 h 10378"/>
                <a:gd name="connsiteX48" fmla="*/ 3472 w 11927"/>
                <a:gd name="connsiteY48" fmla="*/ 9473 h 10378"/>
                <a:gd name="connsiteX49" fmla="*/ 3406 w 11927"/>
                <a:gd name="connsiteY49" fmla="*/ 9559 h 10378"/>
                <a:gd name="connsiteX50" fmla="*/ 3406 w 11927"/>
                <a:gd name="connsiteY50" fmla="*/ 9774 h 10378"/>
                <a:gd name="connsiteX51" fmla="*/ 3406 w 11927"/>
                <a:gd name="connsiteY51" fmla="*/ 10378 h 10378"/>
                <a:gd name="connsiteX52" fmla="*/ 3676 w 11927"/>
                <a:gd name="connsiteY52" fmla="*/ 10378 h 10378"/>
                <a:gd name="connsiteX53" fmla="*/ 3676 w 11927"/>
                <a:gd name="connsiteY53" fmla="*/ 9948 h 10378"/>
                <a:gd name="connsiteX54" fmla="*/ 3676 w 11927"/>
                <a:gd name="connsiteY54" fmla="*/ 9774 h 10378"/>
                <a:gd name="connsiteX55" fmla="*/ 3709 w 11927"/>
                <a:gd name="connsiteY55" fmla="*/ 9646 h 10378"/>
                <a:gd name="connsiteX56" fmla="*/ 3743 w 11927"/>
                <a:gd name="connsiteY56" fmla="*/ 9559 h 10378"/>
                <a:gd name="connsiteX57" fmla="*/ 3809 w 11927"/>
                <a:gd name="connsiteY57" fmla="*/ 9516 h 10378"/>
                <a:gd name="connsiteX58" fmla="*/ 3809 w 11927"/>
                <a:gd name="connsiteY58" fmla="*/ 9473 h 10378"/>
                <a:gd name="connsiteX59" fmla="*/ 5025 w 11927"/>
                <a:gd name="connsiteY59" fmla="*/ 9084 h 10378"/>
                <a:gd name="connsiteX60" fmla="*/ 5263 w 11927"/>
                <a:gd name="connsiteY60" fmla="*/ 8221 h 10378"/>
                <a:gd name="connsiteX61" fmla="*/ 5161 w 11927"/>
                <a:gd name="connsiteY61" fmla="*/ 8091 h 10378"/>
                <a:gd name="connsiteX62" fmla="*/ 5060 w 11927"/>
                <a:gd name="connsiteY62" fmla="*/ 7962 h 10378"/>
                <a:gd name="connsiteX63" fmla="*/ 4993 w 11927"/>
                <a:gd name="connsiteY63" fmla="*/ 7661 h 10378"/>
                <a:gd name="connsiteX64" fmla="*/ 4924 w 11927"/>
                <a:gd name="connsiteY64" fmla="*/ 7575 h 10378"/>
                <a:gd name="connsiteX65" fmla="*/ 4924 w 11927"/>
                <a:gd name="connsiteY65" fmla="*/ 7401 h 10378"/>
                <a:gd name="connsiteX66" fmla="*/ 4790 w 11927"/>
                <a:gd name="connsiteY66" fmla="*/ 6022 h 10378"/>
                <a:gd name="connsiteX67" fmla="*/ 4823 w 11927"/>
                <a:gd name="connsiteY67" fmla="*/ 5159 h 10378"/>
                <a:gd name="connsiteX68" fmla="*/ 5025 w 11927"/>
                <a:gd name="connsiteY68" fmla="*/ 4856 h 10378"/>
                <a:gd name="connsiteX69" fmla="*/ 5263 w 11927"/>
                <a:gd name="connsiteY69" fmla="*/ 4727 h 10378"/>
                <a:gd name="connsiteX70" fmla="*/ 5701 w 11927"/>
                <a:gd name="connsiteY70" fmla="*/ 4598 h 10378"/>
                <a:gd name="connsiteX71" fmla="*/ 6544 w 11927"/>
                <a:gd name="connsiteY71" fmla="*/ 4856 h 10378"/>
                <a:gd name="connsiteX72" fmla="*/ 6714 w 11927"/>
                <a:gd name="connsiteY72" fmla="*/ 5159 h 10378"/>
                <a:gd name="connsiteX73" fmla="*/ 6816 w 11927"/>
                <a:gd name="connsiteY73" fmla="*/ 5547 h 10378"/>
                <a:gd name="connsiteX74" fmla="*/ 6648 w 11927"/>
                <a:gd name="connsiteY74" fmla="*/ 7530 h 10378"/>
                <a:gd name="connsiteX75" fmla="*/ 6579 w 11927"/>
                <a:gd name="connsiteY75" fmla="*/ 7833 h 10378"/>
                <a:gd name="connsiteX76" fmla="*/ 6478 w 11927"/>
                <a:gd name="connsiteY76" fmla="*/ 7962 h 10378"/>
                <a:gd name="connsiteX77" fmla="*/ 6444 w 11927"/>
                <a:gd name="connsiteY77" fmla="*/ 8091 h 10378"/>
                <a:gd name="connsiteX78" fmla="*/ 6275 w 11927"/>
                <a:gd name="connsiteY78" fmla="*/ 8221 h 10378"/>
                <a:gd name="connsiteX79" fmla="*/ 6544 w 11927"/>
                <a:gd name="connsiteY79" fmla="*/ 9084 h 10378"/>
                <a:gd name="connsiteX80" fmla="*/ 7762 w 11927"/>
                <a:gd name="connsiteY80" fmla="*/ 9473 h 10378"/>
                <a:gd name="connsiteX81" fmla="*/ 7762 w 11927"/>
                <a:gd name="connsiteY81" fmla="*/ 9516 h 10378"/>
                <a:gd name="connsiteX82" fmla="*/ 7795 w 11927"/>
                <a:gd name="connsiteY82" fmla="*/ 9559 h 10378"/>
                <a:gd name="connsiteX83" fmla="*/ 7864 w 11927"/>
                <a:gd name="connsiteY83" fmla="*/ 9646 h 10378"/>
                <a:gd name="connsiteX84" fmla="*/ 7897 w 11927"/>
                <a:gd name="connsiteY84" fmla="*/ 9774 h 10378"/>
                <a:gd name="connsiteX85" fmla="*/ 7964 w 11927"/>
                <a:gd name="connsiteY85" fmla="*/ 9948 h 10378"/>
                <a:gd name="connsiteX86" fmla="*/ 7964 w 11927"/>
                <a:gd name="connsiteY86" fmla="*/ 10120 h 10378"/>
                <a:gd name="connsiteX87" fmla="*/ 7964 w 11927"/>
                <a:gd name="connsiteY87" fmla="*/ 10334 h 10378"/>
                <a:gd name="connsiteX88" fmla="*/ 8134 w 11927"/>
                <a:gd name="connsiteY88" fmla="*/ 10334 h 10378"/>
                <a:gd name="connsiteX89" fmla="*/ 8134 w 11927"/>
                <a:gd name="connsiteY89" fmla="*/ 9774 h 10378"/>
                <a:gd name="connsiteX90" fmla="*/ 8134 w 11927"/>
                <a:gd name="connsiteY90" fmla="*/ 9559 h 10378"/>
                <a:gd name="connsiteX91" fmla="*/ 8098 w 11927"/>
                <a:gd name="connsiteY91" fmla="*/ 9473 h 10378"/>
                <a:gd name="connsiteX92" fmla="*/ 8032 w 11927"/>
                <a:gd name="connsiteY92" fmla="*/ 9343 h 10378"/>
                <a:gd name="connsiteX93" fmla="*/ 7998 w 11927"/>
                <a:gd name="connsiteY93" fmla="*/ 9256 h 10378"/>
                <a:gd name="connsiteX94" fmla="*/ 7964 w 11927"/>
                <a:gd name="connsiteY94" fmla="*/ 9256 h 10378"/>
                <a:gd name="connsiteX95" fmla="*/ 7155 w 11927"/>
                <a:gd name="connsiteY95" fmla="*/ 8998 h 10378"/>
                <a:gd name="connsiteX96" fmla="*/ 7693 w 11927"/>
                <a:gd name="connsiteY96" fmla="*/ 8825 h 10378"/>
                <a:gd name="connsiteX97" fmla="*/ 7964 w 11927"/>
                <a:gd name="connsiteY97" fmla="*/ 8091 h 10378"/>
                <a:gd name="connsiteX98" fmla="*/ 7864 w 11927"/>
                <a:gd name="connsiteY98" fmla="*/ 8005 h 10378"/>
                <a:gd name="connsiteX99" fmla="*/ 7762 w 11927"/>
                <a:gd name="connsiteY99" fmla="*/ 7919 h 10378"/>
                <a:gd name="connsiteX100" fmla="*/ 7693 w 11927"/>
                <a:gd name="connsiteY100" fmla="*/ 7790 h 10378"/>
                <a:gd name="connsiteX101" fmla="*/ 7661 w 11927"/>
                <a:gd name="connsiteY101" fmla="*/ 7661 h 10378"/>
                <a:gd name="connsiteX102" fmla="*/ 7661 w 11927"/>
                <a:gd name="connsiteY102" fmla="*/ 7530 h 10378"/>
                <a:gd name="connsiteX103" fmla="*/ 7661 w 11927"/>
                <a:gd name="connsiteY103" fmla="*/ 7530 h 10378"/>
                <a:gd name="connsiteX104" fmla="*/ 7592 w 11927"/>
                <a:gd name="connsiteY104" fmla="*/ 7358 h 10378"/>
                <a:gd name="connsiteX105" fmla="*/ 7559 w 11927"/>
                <a:gd name="connsiteY105" fmla="*/ 6972 h 10378"/>
                <a:gd name="connsiteX106" fmla="*/ 7525 w 11927"/>
                <a:gd name="connsiteY106" fmla="*/ 6410 h 10378"/>
                <a:gd name="connsiteX107" fmla="*/ 7525 w 11927"/>
                <a:gd name="connsiteY107" fmla="*/ 5849 h 10378"/>
                <a:gd name="connsiteX108" fmla="*/ 7592 w 11927"/>
                <a:gd name="connsiteY108" fmla="*/ 5460 h 10378"/>
                <a:gd name="connsiteX109" fmla="*/ 7795 w 11927"/>
                <a:gd name="connsiteY109" fmla="*/ 5287 h 10378"/>
                <a:gd name="connsiteX110" fmla="*/ 8032 w 11927"/>
                <a:gd name="connsiteY110" fmla="*/ 5159 h 10378"/>
                <a:gd name="connsiteX111" fmla="*/ 8235 w 11927"/>
                <a:gd name="connsiteY111" fmla="*/ 5116 h 10378"/>
                <a:gd name="connsiteX112" fmla="*/ 8335 w 11927"/>
                <a:gd name="connsiteY112" fmla="*/ 5116 h 10378"/>
                <a:gd name="connsiteX113" fmla="*/ 8335 w 11927"/>
                <a:gd name="connsiteY113" fmla="*/ 5116 h 10378"/>
                <a:gd name="connsiteX114" fmla="*/ 8438 w 11927"/>
                <a:gd name="connsiteY114" fmla="*/ 5116 h 10378"/>
                <a:gd name="connsiteX115" fmla="*/ 8639 w 11927"/>
                <a:gd name="connsiteY115" fmla="*/ 5159 h 10378"/>
                <a:gd name="connsiteX116" fmla="*/ 8909 w 11927"/>
                <a:gd name="connsiteY116" fmla="*/ 5287 h 10378"/>
                <a:gd name="connsiteX117" fmla="*/ 9113 w 11927"/>
                <a:gd name="connsiteY117" fmla="*/ 5460 h 10378"/>
                <a:gd name="connsiteX118" fmla="*/ 9213 w 11927"/>
                <a:gd name="connsiteY118" fmla="*/ 5849 h 10378"/>
                <a:gd name="connsiteX119" fmla="*/ 9180 w 11927"/>
                <a:gd name="connsiteY119" fmla="*/ 6410 h 10378"/>
                <a:gd name="connsiteX120" fmla="*/ 9113 w 11927"/>
                <a:gd name="connsiteY120" fmla="*/ 6972 h 10378"/>
                <a:gd name="connsiteX121" fmla="*/ 9078 w 11927"/>
                <a:gd name="connsiteY121" fmla="*/ 7358 h 10378"/>
                <a:gd name="connsiteX122" fmla="*/ 9078 w 11927"/>
                <a:gd name="connsiteY122" fmla="*/ 7530 h 10378"/>
                <a:gd name="connsiteX123" fmla="*/ 9078 w 11927"/>
                <a:gd name="connsiteY123" fmla="*/ 7530 h 10378"/>
                <a:gd name="connsiteX124" fmla="*/ 9011 w 11927"/>
                <a:gd name="connsiteY124" fmla="*/ 7661 h 10378"/>
                <a:gd name="connsiteX125" fmla="*/ 8978 w 11927"/>
                <a:gd name="connsiteY125" fmla="*/ 7790 h 10378"/>
                <a:gd name="connsiteX126" fmla="*/ 8909 w 11927"/>
                <a:gd name="connsiteY126" fmla="*/ 7919 h 10378"/>
                <a:gd name="connsiteX127" fmla="*/ 8877 w 11927"/>
                <a:gd name="connsiteY127" fmla="*/ 8005 h 10378"/>
                <a:gd name="connsiteX128" fmla="*/ 8775 w 11927"/>
                <a:gd name="connsiteY128" fmla="*/ 8091 h 10378"/>
                <a:gd name="connsiteX129" fmla="*/ 8978 w 11927"/>
                <a:gd name="connsiteY129" fmla="*/ 8825 h 10378"/>
                <a:gd name="connsiteX130" fmla="*/ 9992 w 11927"/>
                <a:gd name="connsiteY130" fmla="*/ 9126 h 10378"/>
                <a:gd name="connsiteX131" fmla="*/ 9992 w 11927"/>
                <a:gd name="connsiteY131" fmla="*/ 9126 h 10378"/>
                <a:gd name="connsiteX132" fmla="*/ 10058 w 11927"/>
                <a:gd name="connsiteY132" fmla="*/ 9213 h 10378"/>
                <a:gd name="connsiteX133" fmla="*/ 10093 w 11927"/>
                <a:gd name="connsiteY133" fmla="*/ 9256 h 10378"/>
                <a:gd name="connsiteX134" fmla="*/ 10093 w 11927"/>
                <a:gd name="connsiteY134" fmla="*/ 9384 h 10378"/>
                <a:gd name="connsiteX135" fmla="*/ 10125 w 11927"/>
                <a:gd name="connsiteY135" fmla="*/ 9516 h 10378"/>
                <a:gd name="connsiteX136" fmla="*/ 10125 w 11927"/>
                <a:gd name="connsiteY13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13 w 11927"/>
                <a:gd name="connsiteY6" fmla="*/ 9213 h 10378"/>
                <a:gd name="connsiteX7" fmla="*/ 1582 w 11927"/>
                <a:gd name="connsiteY7" fmla="*/ 9126 h 10378"/>
                <a:gd name="connsiteX8" fmla="*/ 1582 w 11927"/>
                <a:gd name="connsiteY8" fmla="*/ 9126 h 10378"/>
                <a:gd name="connsiteX9" fmla="*/ 2595 w 11927"/>
                <a:gd name="connsiteY9" fmla="*/ 8825 h 10378"/>
                <a:gd name="connsiteX10" fmla="*/ 2797 w 11927"/>
                <a:gd name="connsiteY10" fmla="*/ 8091 h 10378"/>
                <a:gd name="connsiteX11" fmla="*/ 2696 w 11927"/>
                <a:gd name="connsiteY11" fmla="*/ 8005 h 10378"/>
                <a:gd name="connsiteX12" fmla="*/ 2629 w 11927"/>
                <a:gd name="connsiteY12" fmla="*/ 7919 h 10378"/>
                <a:gd name="connsiteX13" fmla="*/ 2595 w 11927"/>
                <a:gd name="connsiteY13" fmla="*/ 7790 h 10378"/>
                <a:gd name="connsiteX14" fmla="*/ 2526 w 11927"/>
                <a:gd name="connsiteY14" fmla="*/ 7661 h 10378"/>
                <a:gd name="connsiteX15" fmla="*/ 2493 w 11927"/>
                <a:gd name="connsiteY15" fmla="*/ 7575 h 10378"/>
                <a:gd name="connsiteX16" fmla="*/ 2493 w 11927"/>
                <a:gd name="connsiteY16" fmla="*/ 7530 h 10378"/>
                <a:gd name="connsiteX17" fmla="*/ 2493 w 11927"/>
                <a:gd name="connsiteY17" fmla="*/ 7358 h 10378"/>
                <a:gd name="connsiteX18" fmla="*/ 2460 w 11927"/>
                <a:gd name="connsiteY18" fmla="*/ 6972 h 10378"/>
                <a:gd name="connsiteX19" fmla="*/ 2392 w 11927"/>
                <a:gd name="connsiteY19" fmla="*/ 6410 h 10378"/>
                <a:gd name="connsiteX20" fmla="*/ 2357 w 11927"/>
                <a:gd name="connsiteY20" fmla="*/ 5849 h 10378"/>
                <a:gd name="connsiteX21" fmla="*/ 2460 w 11927"/>
                <a:gd name="connsiteY21" fmla="*/ 5460 h 10378"/>
                <a:gd name="connsiteX22" fmla="*/ 2696 w 11927"/>
                <a:gd name="connsiteY22" fmla="*/ 5287 h 10378"/>
                <a:gd name="connsiteX23" fmla="*/ 2932 w 11927"/>
                <a:gd name="connsiteY23" fmla="*/ 5159 h 10378"/>
                <a:gd name="connsiteX24" fmla="*/ 3135 w 11927"/>
                <a:gd name="connsiteY24" fmla="*/ 5116 h 10378"/>
                <a:gd name="connsiteX25" fmla="*/ 3235 w 11927"/>
                <a:gd name="connsiteY25" fmla="*/ 5116 h 10378"/>
                <a:gd name="connsiteX26" fmla="*/ 3235 w 11927"/>
                <a:gd name="connsiteY26" fmla="*/ 5116 h 10378"/>
                <a:gd name="connsiteX27" fmla="*/ 3304 w 11927"/>
                <a:gd name="connsiteY27" fmla="*/ 5116 h 10378"/>
                <a:gd name="connsiteX28" fmla="*/ 3506 w 11927"/>
                <a:gd name="connsiteY28" fmla="*/ 5159 h 10378"/>
                <a:gd name="connsiteX29" fmla="*/ 3743 w 11927"/>
                <a:gd name="connsiteY29" fmla="*/ 5287 h 10378"/>
                <a:gd name="connsiteX30" fmla="*/ 3944 w 11927"/>
                <a:gd name="connsiteY30" fmla="*/ 5460 h 10378"/>
                <a:gd name="connsiteX31" fmla="*/ 4046 w 11927"/>
                <a:gd name="connsiteY31" fmla="*/ 5849 h 10378"/>
                <a:gd name="connsiteX32" fmla="*/ 4046 w 11927"/>
                <a:gd name="connsiteY32" fmla="*/ 6410 h 10378"/>
                <a:gd name="connsiteX33" fmla="*/ 4013 w 11927"/>
                <a:gd name="connsiteY33" fmla="*/ 6972 h 10378"/>
                <a:gd name="connsiteX34" fmla="*/ 3944 w 11927"/>
                <a:gd name="connsiteY34" fmla="*/ 7358 h 10378"/>
                <a:gd name="connsiteX35" fmla="*/ 3910 w 11927"/>
                <a:gd name="connsiteY35" fmla="*/ 7530 h 10378"/>
                <a:gd name="connsiteX36" fmla="*/ 3910 w 11927"/>
                <a:gd name="connsiteY36" fmla="*/ 7575 h 10378"/>
                <a:gd name="connsiteX37" fmla="*/ 3910 w 11927"/>
                <a:gd name="connsiteY37" fmla="*/ 7661 h 10378"/>
                <a:gd name="connsiteX38" fmla="*/ 3844 w 11927"/>
                <a:gd name="connsiteY38" fmla="*/ 7790 h 10378"/>
                <a:gd name="connsiteX39" fmla="*/ 3809 w 11927"/>
                <a:gd name="connsiteY39" fmla="*/ 7919 h 10378"/>
                <a:gd name="connsiteX40" fmla="*/ 3709 w 11927"/>
                <a:gd name="connsiteY40" fmla="*/ 8005 h 10378"/>
                <a:gd name="connsiteX41" fmla="*/ 3676 w 11927"/>
                <a:gd name="connsiteY41" fmla="*/ 8091 h 10378"/>
                <a:gd name="connsiteX42" fmla="*/ 3844 w 11927"/>
                <a:gd name="connsiteY42" fmla="*/ 8825 h 10378"/>
                <a:gd name="connsiteX43" fmla="*/ 4384 w 11927"/>
                <a:gd name="connsiteY43" fmla="*/ 8998 h 10378"/>
                <a:gd name="connsiteX44" fmla="*/ 3608 w 11927"/>
                <a:gd name="connsiteY44" fmla="*/ 9256 h 10378"/>
                <a:gd name="connsiteX45" fmla="*/ 3574 w 11927"/>
                <a:gd name="connsiteY45" fmla="*/ 9256 h 10378"/>
                <a:gd name="connsiteX46" fmla="*/ 3506 w 11927"/>
                <a:gd name="connsiteY46" fmla="*/ 9343 h 10378"/>
                <a:gd name="connsiteX47" fmla="*/ 3472 w 11927"/>
                <a:gd name="connsiteY47" fmla="*/ 9473 h 10378"/>
                <a:gd name="connsiteX48" fmla="*/ 3406 w 11927"/>
                <a:gd name="connsiteY48" fmla="*/ 9559 h 10378"/>
                <a:gd name="connsiteX49" fmla="*/ 3406 w 11927"/>
                <a:gd name="connsiteY49" fmla="*/ 9774 h 10378"/>
                <a:gd name="connsiteX50" fmla="*/ 3406 w 11927"/>
                <a:gd name="connsiteY50" fmla="*/ 10378 h 10378"/>
                <a:gd name="connsiteX51" fmla="*/ 3676 w 11927"/>
                <a:gd name="connsiteY51" fmla="*/ 10378 h 10378"/>
                <a:gd name="connsiteX52" fmla="*/ 3676 w 11927"/>
                <a:gd name="connsiteY52" fmla="*/ 9948 h 10378"/>
                <a:gd name="connsiteX53" fmla="*/ 3676 w 11927"/>
                <a:gd name="connsiteY53" fmla="*/ 9774 h 10378"/>
                <a:gd name="connsiteX54" fmla="*/ 3709 w 11927"/>
                <a:gd name="connsiteY54" fmla="*/ 9646 h 10378"/>
                <a:gd name="connsiteX55" fmla="*/ 3743 w 11927"/>
                <a:gd name="connsiteY55" fmla="*/ 9559 h 10378"/>
                <a:gd name="connsiteX56" fmla="*/ 3809 w 11927"/>
                <a:gd name="connsiteY56" fmla="*/ 9516 h 10378"/>
                <a:gd name="connsiteX57" fmla="*/ 3809 w 11927"/>
                <a:gd name="connsiteY57" fmla="*/ 9473 h 10378"/>
                <a:gd name="connsiteX58" fmla="*/ 5025 w 11927"/>
                <a:gd name="connsiteY58" fmla="*/ 9084 h 10378"/>
                <a:gd name="connsiteX59" fmla="*/ 5263 w 11927"/>
                <a:gd name="connsiteY59" fmla="*/ 8221 h 10378"/>
                <a:gd name="connsiteX60" fmla="*/ 5161 w 11927"/>
                <a:gd name="connsiteY60" fmla="*/ 8091 h 10378"/>
                <a:gd name="connsiteX61" fmla="*/ 5060 w 11927"/>
                <a:gd name="connsiteY61" fmla="*/ 7962 h 10378"/>
                <a:gd name="connsiteX62" fmla="*/ 4993 w 11927"/>
                <a:gd name="connsiteY62" fmla="*/ 7661 h 10378"/>
                <a:gd name="connsiteX63" fmla="*/ 4924 w 11927"/>
                <a:gd name="connsiteY63" fmla="*/ 7575 h 10378"/>
                <a:gd name="connsiteX64" fmla="*/ 4924 w 11927"/>
                <a:gd name="connsiteY64" fmla="*/ 7401 h 10378"/>
                <a:gd name="connsiteX65" fmla="*/ 4790 w 11927"/>
                <a:gd name="connsiteY65" fmla="*/ 6022 h 10378"/>
                <a:gd name="connsiteX66" fmla="*/ 4823 w 11927"/>
                <a:gd name="connsiteY66" fmla="*/ 5159 h 10378"/>
                <a:gd name="connsiteX67" fmla="*/ 5025 w 11927"/>
                <a:gd name="connsiteY67" fmla="*/ 4856 h 10378"/>
                <a:gd name="connsiteX68" fmla="*/ 5263 w 11927"/>
                <a:gd name="connsiteY68" fmla="*/ 4727 h 10378"/>
                <a:gd name="connsiteX69" fmla="*/ 5701 w 11927"/>
                <a:gd name="connsiteY69" fmla="*/ 4598 h 10378"/>
                <a:gd name="connsiteX70" fmla="*/ 6544 w 11927"/>
                <a:gd name="connsiteY70" fmla="*/ 4856 h 10378"/>
                <a:gd name="connsiteX71" fmla="*/ 6714 w 11927"/>
                <a:gd name="connsiteY71" fmla="*/ 5159 h 10378"/>
                <a:gd name="connsiteX72" fmla="*/ 6816 w 11927"/>
                <a:gd name="connsiteY72" fmla="*/ 5547 h 10378"/>
                <a:gd name="connsiteX73" fmla="*/ 6648 w 11927"/>
                <a:gd name="connsiteY73" fmla="*/ 7530 h 10378"/>
                <a:gd name="connsiteX74" fmla="*/ 6579 w 11927"/>
                <a:gd name="connsiteY74" fmla="*/ 7833 h 10378"/>
                <a:gd name="connsiteX75" fmla="*/ 6478 w 11927"/>
                <a:gd name="connsiteY75" fmla="*/ 7962 h 10378"/>
                <a:gd name="connsiteX76" fmla="*/ 6444 w 11927"/>
                <a:gd name="connsiteY76" fmla="*/ 8091 h 10378"/>
                <a:gd name="connsiteX77" fmla="*/ 6275 w 11927"/>
                <a:gd name="connsiteY77" fmla="*/ 8221 h 10378"/>
                <a:gd name="connsiteX78" fmla="*/ 6544 w 11927"/>
                <a:gd name="connsiteY78" fmla="*/ 9084 h 10378"/>
                <a:gd name="connsiteX79" fmla="*/ 7762 w 11927"/>
                <a:gd name="connsiteY79" fmla="*/ 9473 h 10378"/>
                <a:gd name="connsiteX80" fmla="*/ 7762 w 11927"/>
                <a:gd name="connsiteY80" fmla="*/ 9516 h 10378"/>
                <a:gd name="connsiteX81" fmla="*/ 7795 w 11927"/>
                <a:gd name="connsiteY81" fmla="*/ 9559 h 10378"/>
                <a:gd name="connsiteX82" fmla="*/ 7864 w 11927"/>
                <a:gd name="connsiteY82" fmla="*/ 9646 h 10378"/>
                <a:gd name="connsiteX83" fmla="*/ 7897 w 11927"/>
                <a:gd name="connsiteY83" fmla="*/ 9774 h 10378"/>
                <a:gd name="connsiteX84" fmla="*/ 7964 w 11927"/>
                <a:gd name="connsiteY84" fmla="*/ 9948 h 10378"/>
                <a:gd name="connsiteX85" fmla="*/ 7964 w 11927"/>
                <a:gd name="connsiteY85" fmla="*/ 10120 h 10378"/>
                <a:gd name="connsiteX86" fmla="*/ 7964 w 11927"/>
                <a:gd name="connsiteY86" fmla="*/ 10334 h 10378"/>
                <a:gd name="connsiteX87" fmla="*/ 8134 w 11927"/>
                <a:gd name="connsiteY87" fmla="*/ 10334 h 10378"/>
                <a:gd name="connsiteX88" fmla="*/ 8134 w 11927"/>
                <a:gd name="connsiteY88" fmla="*/ 9774 h 10378"/>
                <a:gd name="connsiteX89" fmla="*/ 8134 w 11927"/>
                <a:gd name="connsiteY89" fmla="*/ 9559 h 10378"/>
                <a:gd name="connsiteX90" fmla="*/ 8098 w 11927"/>
                <a:gd name="connsiteY90" fmla="*/ 9473 h 10378"/>
                <a:gd name="connsiteX91" fmla="*/ 8032 w 11927"/>
                <a:gd name="connsiteY91" fmla="*/ 9343 h 10378"/>
                <a:gd name="connsiteX92" fmla="*/ 7998 w 11927"/>
                <a:gd name="connsiteY92" fmla="*/ 9256 h 10378"/>
                <a:gd name="connsiteX93" fmla="*/ 7964 w 11927"/>
                <a:gd name="connsiteY93" fmla="*/ 9256 h 10378"/>
                <a:gd name="connsiteX94" fmla="*/ 7155 w 11927"/>
                <a:gd name="connsiteY94" fmla="*/ 8998 h 10378"/>
                <a:gd name="connsiteX95" fmla="*/ 7693 w 11927"/>
                <a:gd name="connsiteY95" fmla="*/ 8825 h 10378"/>
                <a:gd name="connsiteX96" fmla="*/ 7964 w 11927"/>
                <a:gd name="connsiteY96" fmla="*/ 8091 h 10378"/>
                <a:gd name="connsiteX97" fmla="*/ 7864 w 11927"/>
                <a:gd name="connsiteY97" fmla="*/ 8005 h 10378"/>
                <a:gd name="connsiteX98" fmla="*/ 7762 w 11927"/>
                <a:gd name="connsiteY98" fmla="*/ 7919 h 10378"/>
                <a:gd name="connsiteX99" fmla="*/ 7693 w 11927"/>
                <a:gd name="connsiteY99" fmla="*/ 7790 h 10378"/>
                <a:gd name="connsiteX100" fmla="*/ 7661 w 11927"/>
                <a:gd name="connsiteY100" fmla="*/ 7661 h 10378"/>
                <a:gd name="connsiteX101" fmla="*/ 7661 w 11927"/>
                <a:gd name="connsiteY101" fmla="*/ 7530 h 10378"/>
                <a:gd name="connsiteX102" fmla="*/ 7661 w 11927"/>
                <a:gd name="connsiteY102" fmla="*/ 7530 h 10378"/>
                <a:gd name="connsiteX103" fmla="*/ 7592 w 11927"/>
                <a:gd name="connsiteY103" fmla="*/ 7358 h 10378"/>
                <a:gd name="connsiteX104" fmla="*/ 7559 w 11927"/>
                <a:gd name="connsiteY104" fmla="*/ 6972 h 10378"/>
                <a:gd name="connsiteX105" fmla="*/ 7525 w 11927"/>
                <a:gd name="connsiteY105" fmla="*/ 6410 h 10378"/>
                <a:gd name="connsiteX106" fmla="*/ 7525 w 11927"/>
                <a:gd name="connsiteY106" fmla="*/ 5849 h 10378"/>
                <a:gd name="connsiteX107" fmla="*/ 7592 w 11927"/>
                <a:gd name="connsiteY107" fmla="*/ 5460 h 10378"/>
                <a:gd name="connsiteX108" fmla="*/ 7795 w 11927"/>
                <a:gd name="connsiteY108" fmla="*/ 5287 h 10378"/>
                <a:gd name="connsiteX109" fmla="*/ 8032 w 11927"/>
                <a:gd name="connsiteY109" fmla="*/ 5159 h 10378"/>
                <a:gd name="connsiteX110" fmla="*/ 8235 w 11927"/>
                <a:gd name="connsiteY110" fmla="*/ 5116 h 10378"/>
                <a:gd name="connsiteX111" fmla="*/ 8335 w 11927"/>
                <a:gd name="connsiteY111" fmla="*/ 5116 h 10378"/>
                <a:gd name="connsiteX112" fmla="*/ 8335 w 11927"/>
                <a:gd name="connsiteY112" fmla="*/ 5116 h 10378"/>
                <a:gd name="connsiteX113" fmla="*/ 8438 w 11927"/>
                <a:gd name="connsiteY113" fmla="*/ 5116 h 10378"/>
                <a:gd name="connsiteX114" fmla="*/ 8639 w 11927"/>
                <a:gd name="connsiteY114" fmla="*/ 5159 h 10378"/>
                <a:gd name="connsiteX115" fmla="*/ 8909 w 11927"/>
                <a:gd name="connsiteY115" fmla="*/ 5287 h 10378"/>
                <a:gd name="connsiteX116" fmla="*/ 9113 w 11927"/>
                <a:gd name="connsiteY116" fmla="*/ 5460 h 10378"/>
                <a:gd name="connsiteX117" fmla="*/ 9213 w 11927"/>
                <a:gd name="connsiteY117" fmla="*/ 5849 h 10378"/>
                <a:gd name="connsiteX118" fmla="*/ 9180 w 11927"/>
                <a:gd name="connsiteY118" fmla="*/ 6410 h 10378"/>
                <a:gd name="connsiteX119" fmla="*/ 9113 w 11927"/>
                <a:gd name="connsiteY119" fmla="*/ 6972 h 10378"/>
                <a:gd name="connsiteX120" fmla="*/ 9078 w 11927"/>
                <a:gd name="connsiteY120" fmla="*/ 7358 h 10378"/>
                <a:gd name="connsiteX121" fmla="*/ 9078 w 11927"/>
                <a:gd name="connsiteY121" fmla="*/ 7530 h 10378"/>
                <a:gd name="connsiteX122" fmla="*/ 9078 w 11927"/>
                <a:gd name="connsiteY122" fmla="*/ 7530 h 10378"/>
                <a:gd name="connsiteX123" fmla="*/ 9011 w 11927"/>
                <a:gd name="connsiteY123" fmla="*/ 7661 h 10378"/>
                <a:gd name="connsiteX124" fmla="*/ 8978 w 11927"/>
                <a:gd name="connsiteY124" fmla="*/ 7790 h 10378"/>
                <a:gd name="connsiteX125" fmla="*/ 8909 w 11927"/>
                <a:gd name="connsiteY125" fmla="*/ 7919 h 10378"/>
                <a:gd name="connsiteX126" fmla="*/ 8877 w 11927"/>
                <a:gd name="connsiteY126" fmla="*/ 8005 h 10378"/>
                <a:gd name="connsiteX127" fmla="*/ 8775 w 11927"/>
                <a:gd name="connsiteY127" fmla="*/ 8091 h 10378"/>
                <a:gd name="connsiteX128" fmla="*/ 8978 w 11927"/>
                <a:gd name="connsiteY128" fmla="*/ 8825 h 10378"/>
                <a:gd name="connsiteX129" fmla="*/ 9992 w 11927"/>
                <a:gd name="connsiteY129" fmla="*/ 9126 h 10378"/>
                <a:gd name="connsiteX130" fmla="*/ 9992 w 11927"/>
                <a:gd name="connsiteY130" fmla="*/ 9126 h 10378"/>
                <a:gd name="connsiteX131" fmla="*/ 10058 w 11927"/>
                <a:gd name="connsiteY131" fmla="*/ 9213 h 10378"/>
                <a:gd name="connsiteX132" fmla="*/ 10093 w 11927"/>
                <a:gd name="connsiteY132" fmla="*/ 9256 h 10378"/>
                <a:gd name="connsiteX133" fmla="*/ 10093 w 11927"/>
                <a:gd name="connsiteY133" fmla="*/ 9384 h 10378"/>
                <a:gd name="connsiteX134" fmla="*/ 10125 w 11927"/>
                <a:gd name="connsiteY134" fmla="*/ 9516 h 10378"/>
                <a:gd name="connsiteX135" fmla="*/ 10125 w 11927"/>
                <a:gd name="connsiteY13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480 w 11927"/>
                <a:gd name="connsiteY5" fmla="*/ 9256 h 10378"/>
                <a:gd name="connsiteX6" fmla="*/ 1582 w 11927"/>
                <a:gd name="connsiteY6" fmla="*/ 9126 h 10378"/>
                <a:gd name="connsiteX7" fmla="*/ 1582 w 11927"/>
                <a:gd name="connsiteY7" fmla="*/ 9126 h 10378"/>
                <a:gd name="connsiteX8" fmla="*/ 2595 w 11927"/>
                <a:gd name="connsiteY8" fmla="*/ 8825 h 10378"/>
                <a:gd name="connsiteX9" fmla="*/ 2797 w 11927"/>
                <a:gd name="connsiteY9" fmla="*/ 8091 h 10378"/>
                <a:gd name="connsiteX10" fmla="*/ 2696 w 11927"/>
                <a:gd name="connsiteY10" fmla="*/ 8005 h 10378"/>
                <a:gd name="connsiteX11" fmla="*/ 2629 w 11927"/>
                <a:gd name="connsiteY11" fmla="*/ 7919 h 10378"/>
                <a:gd name="connsiteX12" fmla="*/ 2595 w 11927"/>
                <a:gd name="connsiteY12" fmla="*/ 7790 h 10378"/>
                <a:gd name="connsiteX13" fmla="*/ 2526 w 11927"/>
                <a:gd name="connsiteY13" fmla="*/ 7661 h 10378"/>
                <a:gd name="connsiteX14" fmla="*/ 2493 w 11927"/>
                <a:gd name="connsiteY14" fmla="*/ 7575 h 10378"/>
                <a:gd name="connsiteX15" fmla="*/ 2493 w 11927"/>
                <a:gd name="connsiteY15" fmla="*/ 7530 h 10378"/>
                <a:gd name="connsiteX16" fmla="*/ 2493 w 11927"/>
                <a:gd name="connsiteY16" fmla="*/ 7358 h 10378"/>
                <a:gd name="connsiteX17" fmla="*/ 2460 w 11927"/>
                <a:gd name="connsiteY17" fmla="*/ 6972 h 10378"/>
                <a:gd name="connsiteX18" fmla="*/ 2392 w 11927"/>
                <a:gd name="connsiteY18" fmla="*/ 6410 h 10378"/>
                <a:gd name="connsiteX19" fmla="*/ 2357 w 11927"/>
                <a:gd name="connsiteY19" fmla="*/ 5849 h 10378"/>
                <a:gd name="connsiteX20" fmla="*/ 2460 w 11927"/>
                <a:gd name="connsiteY20" fmla="*/ 5460 h 10378"/>
                <a:gd name="connsiteX21" fmla="*/ 2696 w 11927"/>
                <a:gd name="connsiteY21" fmla="*/ 5287 h 10378"/>
                <a:gd name="connsiteX22" fmla="*/ 2932 w 11927"/>
                <a:gd name="connsiteY22" fmla="*/ 5159 h 10378"/>
                <a:gd name="connsiteX23" fmla="*/ 3135 w 11927"/>
                <a:gd name="connsiteY23" fmla="*/ 5116 h 10378"/>
                <a:gd name="connsiteX24" fmla="*/ 3235 w 11927"/>
                <a:gd name="connsiteY24" fmla="*/ 5116 h 10378"/>
                <a:gd name="connsiteX25" fmla="*/ 3235 w 11927"/>
                <a:gd name="connsiteY25" fmla="*/ 5116 h 10378"/>
                <a:gd name="connsiteX26" fmla="*/ 3304 w 11927"/>
                <a:gd name="connsiteY26" fmla="*/ 5116 h 10378"/>
                <a:gd name="connsiteX27" fmla="*/ 3506 w 11927"/>
                <a:gd name="connsiteY27" fmla="*/ 5159 h 10378"/>
                <a:gd name="connsiteX28" fmla="*/ 3743 w 11927"/>
                <a:gd name="connsiteY28" fmla="*/ 5287 h 10378"/>
                <a:gd name="connsiteX29" fmla="*/ 3944 w 11927"/>
                <a:gd name="connsiteY29" fmla="*/ 5460 h 10378"/>
                <a:gd name="connsiteX30" fmla="*/ 4046 w 11927"/>
                <a:gd name="connsiteY30" fmla="*/ 5849 h 10378"/>
                <a:gd name="connsiteX31" fmla="*/ 4046 w 11927"/>
                <a:gd name="connsiteY31" fmla="*/ 6410 h 10378"/>
                <a:gd name="connsiteX32" fmla="*/ 4013 w 11927"/>
                <a:gd name="connsiteY32" fmla="*/ 6972 h 10378"/>
                <a:gd name="connsiteX33" fmla="*/ 3944 w 11927"/>
                <a:gd name="connsiteY33" fmla="*/ 7358 h 10378"/>
                <a:gd name="connsiteX34" fmla="*/ 3910 w 11927"/>
                <a:gd name="connsiteY34" fmla="*/ 7530 h 10378"/>
                <a:gd name="connsiteX35" fmla="*/ 3910 w 11927"/>
                <a:gd name="connsiteY35" fmla="*/ 7575 h 10378"/>
                <a:gd name="connsiteX36" fmla="*/ 3910 w 11927"/>
                <a:gd name="connsiteY36" fmla="*/ 7661 h 10378"/>
                <a:gd name="connsiteX37" fmla="*/ 3844 w 11927"/>
                <a:gd name="connsiteY37" fmla="*/ 7790 h 10378"/>
                <a:gd name="connsiteX38" fmla="*/ 3809 w 11927"/>
                <a:gd name="connsiteY38" fmla="*/ 7919 h 10378"/>
                <a:gd name="connsiteX39" fmla="*/ 3709 w 11927"/>
                <a:gd name="connsiteY39" fmla="*/ 8005 h 10378"/>
                <a:gd name="connsiteX40" fmla="*/ 3676 w 11927"/>
                <a:gd name="connsiteY40" fmla="*/ 8091 h 10378"/>
                <a:gd name="connsiteX41" fmla="*/ 3844 w 11927"/>
                <a:gd name="connsiteY41" fmla="*/ 8825 h 10378"/>
                <a:gd name="connsiteX42" fmla="*/ 4384 w 11927"/>
                <a:gd name="connsiteY42" fmla="*/ 8998 h 10378"/>
                <a:gd name="connsiteX43" fmla="*/ 3608 w 11927"/>
                <a:gd name="connsiteY43" fmla="*/ 9256 h 10378"/>
                <a:gd name="connsiteX44" fmla="*/ 3574 w 11927"/>
                <a:gd name="connsiteY44" fmla="*/ 9256 h 10378"/>
                <a:gd name="connsiteX45" fmla="*/ 3506 w 11927"/>
                <a:gd name="connsiteY45" fmla="*/ 9343 h 10378"/>
                <a:gd name="connsiteX46" fmla="*/ 3472 w 11927"/>
                <a:gd name="connsiteY46" fmla="*/ 9473 h 10378"/>
                <a:gd name="connsiteX47" fmla="*/ 3406 w 11927"/>
                <a:gd name="connsiteY47" fmla="*/ 9559 h 10378"/>
                <a:gd name="connsiteX48" fmla="*/ 3406 w 11927"/>
                <a:gd name="connsiteY48" fmla="*/ 9774 h 10378"/>
                <a:gd name="connsiteX49" fmla="*/ 3406 w 11927"/>
                <a:gd name="connsiteY49" fmla="*/ 10378 h 10378"/>
                <a:gd name="connsiteX50" fmla="*/ 3676 w 11927"/>
                <a:gd name="connsiteY50" fmla="*/ 10378 h 10378"/>
                <a:gd name="connsiteX51" fmla="*/ 3676 w 11927"/>
                <a:gd name="connsiteY51" fmla="*/ 9948 h 10378"/>
                <a:gd name="connsiteX52" fmla="*/ 3676 w 11927"/>
                <a:gd name="connsiteY52" fmla="*/ 9774 h 10378"/>
                <a:gd name="connsiteX53" fmla="*/ 3709 w 11927"/>
                <a:gd name="connsiteY53" fmla="*/ 9646 h 10378"/>
                <a:gd name="connsiteX54" fmla="*/ 3743 w 11927"/>
                <a:gd name="connsiteY54" fmla="*/ 9559 h 10378"/>
                <a:gd name="connsiteX55" fmla="*/ 3809 w 11927"/>
                <a:gd name="connsiteY55" fmla="*/ 9516 h 10378"/>
                <a:gd name="connsiteX56" fmla="*/ 3809 w 11927"/>
                <a:gd name="connsiteY56" fmla="*/ 9473 h 10378"/>
                <a:gd name="connsiteX57" fmla="*/ 5025 w 11927"/>
                <a:gd name="connsiteY57" fmla="*/ 9084 h 10378"/>
                <a:gd name="connsiteX58" fmla="*/ 5263 w 11927"/>
                <a:gd name="connsiteY58" fmla="*/ 8221 h 10378"/>
                <a:gd name="connsiteX59" fmla="*/ 5161 w 11927"/>
                <a:gd name="connsiteY59" fmla="*/ 8091 h 10378"/>
                <a:gd name="connsiteX60" fmla="*/ 5060 w 11927"/>
                <a:gd name="connsiteY60" fmla="*/ 7962 h 10378"/>
                <a:gd name="connsiteX61" fmla="*/ 4993 w 11927"/>
                <a:gd name="connsiteY61" fmla="*/ 7661 h 10378"/>
                <a:gd name="connsiteX62" fmla="*/ 4924 w 11927"/>
                <a:gd name="connsiteY62" fmla="*/ 7575 h 10378"/>
                <a:gd name="connsiteX63" fmla="*/ 4924 w 11927"/>
                <a:gd name="connsiteY63" fmla="*/ 7401 h 10378"/>
                <a:gd name="connsiteX64" fmla="*/ 4790 w 11927"/>
                <a:gd name="connsiteY64" fmla="*/ 6022 h 10378"/>
                <a:gd name="connsiteX65" fmla="*/ 4823 w 11927"/>
                <a:gd name="connsiteY65" fmla="*/ 5159 h 10378"/>
                <a:gd name="connsiteX66" fmla="*/ 5025 w 11927"/>
                <a:gd name="connsiteY66" fmla="*/ 4856 h 10378"/>
                <a:gd name="connsiteX67" fmla="*/ 5263 w 11927"/>
                <a:gd name="connsiteY67" fmla="*/ 4727 h 10378"/>
                <a:gd name="connsiteX68" fmla="*/ 5701 w 11927"/>
                <a:gd name="connsiteY68" fmla="*/ 4598 h 10378"/>
                <a:gd name="connsiteX69" fmla="*/ 6544 w 11927"/>
                <a:gd name="connsiteY69" fmla="*/ 4856 h 10378"/>
                <a:gd name="connsiteX70" fmla="*/ 6714 w 11927"/>
                <a:gd name="connsiteY70" fmla="*/ 5159 h 10378"/>
                <a:gd name="connsiteX71" fmla="*/ 6816 w 11927"/>
                <a:gd name="connsiteY71" fmla="*/ 5547 h 10378"/>
                <a:gd name="connsiteX72" fmla="*/ 6648 w 11927"/>
                <a:gd name="connsiteY72" fmla="*/ 7530 h 10378"/>
                <a:gd name="connsiteX73" fmla="*/ 6579 w 11927"/>
                <a:gd name="connsiteY73" fmla="*/ 7833 h 10378"/>
                <a:gd name="connsiteX74" fmla="*/ 6478 w 11927"/>
                <a:gd name="connsiteY74" fmla="*/ 7962 h 10378"/>
                <a:gd name="connsiteX75" fmla="*/ 6444 w 11927"/>
                <a:gd name="connsiteY75" fmla="*/ 8091 h 10378"/>
                <a:gd name="connsiteX76" fmla="*/ 6275 w 11927"/>
                <a:gd name="connsiteY76" fmla="*/ 8221 h 10378"/>
                <a:gd name="connsiteX77" fmla="*/ 6544 w 11927"/>
                <a:gd name="connsiteY77" fmla="*/ 9084 h 10378"/>
                <a:gd name="connsiteX78" fmla="*/ 7762 w 11927"/>
                <a:gd name="connsiteY78" fmla="*/ 9473 h 10378"/>
                <a:gd name="connsiteX79" fmla="*/ 7762 w 11927"/>
                <a:gd name="connsiteY79" fmla="*/ 9516 h 10378"/>
                <a:gd name="connsiteX80" fmla="*/ 7795 w 11927"/>
                <a:gd name="connsiteY80" fmla="*/ 9559 h 10378"/>
                <a:gd name="connsiteX81" fmla="*/ 7864 w 11927"/>
                <a:gd name="connsiteY81" fmla="*/ 9646 h 10378"/>
                <a:gd name="connsiteX82" fmla="*/ 7897 w 11927"/>
                <a:gd name="connsiteY82" fmla="*/ 9774 h 10378"/>
                <a:gd name="connsiteX83" fmla="*/ 7964 w 11927"/>
                <a:gd name="connsiteY83" fmla="*/ 9948 h 10378"/>
                <a:gd name="connsiteX84" fmla="*/ 7964 w 11927"/>
                <a:gd name="connsiteY84" fmla="*/ 10120 h 10378"/>
                <a:gd name="connsiteX85" fmla="*/ 7964 w 11927"/>
                <a:gd name="connsiteY85" fmla="*/ 10334 h 10378"/>
                <a:gd name="connsiteX86" fmla="*/ 8134 w 11927"/>
                <a:gd name="connsiteY86" fmla="*/ 10334 h 10378"/>
                <a:gd name="connsiteX87" fmla="*/ 8134 w 11927"/>
                <a:gd name="connsiteY87" fmla="*/ 9774 h 10378"/>
                <a:gd name="connsiteX88" fmla="*/ 8134 w 11927"/>
                <a:gd name="connsiteY88" fmla="*/ 9559 h 10378"/>
                <a:gd name="connsiteX89" fmla="*/ 8098 w 11927"/>
                <a:gd name="connsiteY89" fmla="*/ 9473 h 10378"/>
                <a:gd name="connsiteX90" fmla="*/ 8032 w 11927"/>
                <a:gd name="connsiteY90" fmla="*/ 9343 h 10378"/>
                <a:gd name="connsiteX91" fmla="*/ 7998 w 11927"/>
                <a:gd name="connsiteY91" fmla="*/ 9256 h 10378"/>
                <a:gd name="connsiteX92" fmla="*/ 7964 w 11927"/>
                <a:gd name="connsiteY92" fmla="*/ 9256 h 10378"/>
                <a:gd name="connsiteX93" fmla="*/ 7155 w 11927"/>
                <a:gd name="connsiteY93" fmla="*/ 8998 h 10378"/>
                <a:gd name="connsiteX94" fmla="*/ 7693 w 11927"/>
                <a:gd name="connsiteY94" fmla="*/ 8825 h 10378"/>
                <a:gd name="connsiteX95" fmla="*/ 7964 w 11927"/>
                <a:gd name="connsiteY95" fmla="*/ 8091 h 10378"/>
                <a:gd name="connsiteX96" fmla="*/ 7864 w 11927"/>
                <a:gd name="connsiteY96" fmla="*/ 8005 h 10378"/>
                <a:gd name="connsiteX97" fmla="*/ 7762 w 11927"/>
                <a:gd name="connsiteY97" fmla="*/ 7919 h 10378"/>
                <a:gd name="connsiteX98" fmla="*/ 7693 w 11927"/>
                <a:gd name="connsiteY98" fmla="*/ 7790 h 10378"/>
                <a:gd name="connsiteX99" fmla="*/ 7661 w 11927"/>
                <a:gd name="connsiteY99" fmla="*/ 7661 h 10378"/>
                <a:gd name="connsiteX100" fmla="*/ 7661 w 11927"/>
                <a:gd name="connsiteY100" fmla="*/ 7530 h 10378"/>
                <a:gd name="connsiteX101" fmla="*/ 7661 w 11927"/>
                <a:gd name="connsiteY101" fmla="*/ 7530 h 10378"/>
                <a:gd name="connsiteX102" fmla="*/ 7592 w 11927"/>
                <a:gd name="connsiteY102" fmla="*/ 7358 h 10378"/>
                <a:gd name="connsiteX103" fmla="*/ 7559 w 11927"/>
                <a:gd name="connsiteY103" fmla="*/ 6972 h 10378"/>
                <a:gd name="connsiteX104" fmla="*/ 7525 w 11927"/>
                <a:gd name="connsiteY104" fmla="*/ 6410 h 10378"/>
                <a:gd name="connsiteX105" fmla="*/ 7525 w 11927"/>
                <a:gd name="connsiteY105" fmla="*/ 5849 h 10378"/>
                <a:gd name="connsiteX106" fmla="*/ 7592 w 11927"/>
                <a:gd name="connsiteY106" fmla="*/ 5460 h 10378"/>
                <a:gd name="connsiteX107" fmla="*/ 7795 w 11927"/>
                <a:gd name="connsiteY107" fmla="*/ 5287 h 10378"/>
                <a:gd name="connsiteX108" fmla="*/ 8032 w 11927"/>
                <a:gd name="connsiteY108" fmla="*/ 5159 h 10378"/>
                <a:gd name="connsiteX109" fmla="*/ 8235 w 11927"/>
                <a:gd name="connsiteY109" fmla="*/ 5116 h 10378"/>
                <a:gd name="connsiteX110" fmla="*/ 8335 w 11927"/>
                <a:gd name="connsiteY110" fmla="*/ 5116 h 10378"/>
                <a:gd name="connsiteX111" fmla="*/ 8335 w 11927"/>
                <a:gd name="connsiteY111" fmla="*/ 5116 h 10378"/>
                <a:gd name="connsiteX112" fmla="*/ 8438 w 11927"/>
                <a:gd name="connsiteY112" fmla="*/ 5116 h 10378"/>
                <a:gd name="connsiteX113" fmla="*/ 8639 w 11927"/>
                <a:gd name="connsiteY113" fmla="*/ 5159 h 10378"/>
                <a:gd name="connsiteX114" fmla="*/ 8909 w 11927"/>
                <a:gd name="connsiteY114" fmla="*/ 5287 h 10378"/>
                <a:gd name="connsiteX115" fmla="*/ 9113 w 11927"/>
                <a:gd name="connsiteY115" fmla="*/ 5460 h 10378"/>
                <a:gd name="connsiteX116" fmla="*/ 9213 w 11927"/>
                <a:gd name="connsiteY116" fmla="*/ 5849 h 10378"/>
                <a:gd name="connsiteX117" fmla="*/ 9180 w 11927"/>
                <a:gd name="connsiteY117" fmla="*/ 6410 h 10378"/>
                <a:gd name="connsiteX118" fmla="*/ 9113 w 11927"/>
                <a:gd name="connsiteY118" fmla="*/ 6972 h 10378"/>
                <a:gd name="connsiteX119" fmla="*/ 9078 w 11927"/>
                <a:gd name="connsiteY119" fmla="*/ 7358 h 10378"/>
                <a:gd name="connsiteX120" fmla="*/ 9078 w 11927"/>
                <a:gd name="connsiteY120" fmla="*/ 7530 h 10378"/>
                <a:gd name="connsiteX121" fmla="*/ 9078 w 11927"/>
                <a:gd name="connsiteY121" fmla="*/ 7530 h 10378"/>
                <a:gd name="connsiteX122" fmla="*/ 9011 w 11927"/>
                <a:gd name="connsiteY122" fmla="*/ 7661 h 10378"/>
                <a:gd name="connsiteX123" fmla="*/ 8978 w 11927"/>
                <a:gd name="connsiteY123" fmla="*/ 7790 h 10378"/>
                <a:gd name="connsiteX124" fmla="*/ 8909 w 11927"/>
                <a:gd name="connsiteY124" fmla="*/ 7919 h 10378"/>
                <a:gd name="connsiteX125" fmla="*/ 8877 w 11927"/>
                <a:gd name="connsiteY125" fmla="*/ 8005 h 10378"/>
                <a:gd name="connsiteX126" fmla="*/ 8775 w 11927"/>
                <a:gd name="connsiteY126" fmla="*/ 8091 h 10378"/>
                <a:gd name="connsiteX127" fmla="*/ 8978 w 11927"/>
                <a:gd name="connsiteY127" fmla="*/ 8825 h 10378"/>
                <a:gd name="connsiteX128" fmla="*/ 9992 w 11927"/>
                <a:gd name="connsiteY128" fmla="*/ 9126 h 10378"/>
                <a:gd name="connsiteX129" fmla="*/ 9992 w 11927"/>
                <a:gd name="connsiteY129" fmla="*/ 9126 h 10378"/>
                <a:gd name="connsiteX130" fmla="*/ 10058 w 11927"/>
                <a:gd name="connsiteY130" fmla="*/ 9213 h 10378"/>
                <a:gd name="connsiteX131" fmla="*/ 10093 w 11927"/>
                <a:gd name="connsiteY131" fmla="*/ 9256 h 10378"/>
                <a:gd name="connsiteX132" fmla="*/ 10093 w 11927"/>
                <a:gd name="connsiteY132" fmla="*/ 9384 h 10378"/>
                <a:gd name="connsiteX133" fmla="*/ 10125 w 11927"/>
                <a:gd name="connsiteY133" fmla="*/ 9516 h 10378"/>
                <a:gd name="connsiteX134" fmla="*/ 10125 w 11927"/>
                <a:gd name="connsiteY13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559 h 10378"/>
                <a:gd name="connsiteX47" fmla="*/ 3406 w 11927"/>
                <a:gd name="connsiteY47" fmla="*/ 9774 h 10378"/>
                <a:gd name="connsiteX48" fmla="*/ 3406 w 11927"/>
                <a:gd name="connsiteY48" fmla="*/ 10378 h 10378"/>
                <a:gd name="connsiteX49" fmla="*/ 3676 w 11927"/>
                <a:gd name="connsiteY49" fmla="*/ 10378 h 10378"/>
                <a:gd name="connsiteX50" fmla="*/ 3676 w 11927"/>
                <a:gd name="connsiteY50" fmla="*/ 9948 h 10378"/>
                <a:gd name="connsiteX51" fmla="*/ 3676 w 11927"/>
                <a:gd name="connsiteY51" fmla="*/ 9774 h 10378"/>
                <a:gd name="connsiteX52" fmla="*/ 3709 w 11927"/>
                <a:gd name="connsiteY52" fmla="*/ 9646 h 10378"/>
                <a:gd name="connsiteX53" fmla="*/ 3743 w 11927"/>
                <a:gd name="connsiteY53" fmla="*/ 9559 h 10378"/>
                <a:gd name="connsiteX54" fmla="*/ 3809 w 11927"/>
                <a:gd name="connsiteY54" fmla="*/ 9516 h 10378"/>
                <a:gd name="connsiteX55" fmla="*/ 3809 w 11927"/>
                <a:gd name="connsiteY55" fmla="*/ 9473 h 10378"/>
                <a:gd name="connsiteX56" fmla="*/ 5025 w 11927"/>
                <a:gd name="connsiteY56" fmla="*/ 9084 h 10378"/>
                <a:gd name="connsiteX57" fmla="*/ 5263 w 11927"/>
                <a:gd name="connsiteY57" fmla="*/ 8221 h 10378"/>
                <a:gd name="connsiteX58" fmla="*/ 5161 w 11927"/>
                <a:gd name="connsiteY58" fmla="*/ 8091 h 10378"/>
                <a:gd name="connsiteX59" fmla="*/ 5060 w 11927"/>
                <a:gd name="connsiteY59" fmla="*/ 7962 h 10378"/>
                <a:gd name="connsiteX60" fmla="*/ 4993 w 11927"/>
                <a:gd name="connsiteY60" fmla="*/ 7661 h 10378"/>
                <a:gd name="connsiteX61" fmla="*/ 4924 w 11927"/>
                <a:gd name="connsiteY61" fmla="*/ 7575 h 10378"/>
                <a:gd name="connsiteX62" fmla="*/ 4924 w 11927"/>
                <a:gd name="connsiteY62" fmla="*/ 7401 h 10378"/>
                <a:gd name="connsiteX63" fmla="*/ 4790 w 11927"/>
                <a:gd name="connsiteY63" fmla="*/ 6022 h 10378"/>
                <a:gd name="connsiteX64" fmla="*/ 4823 w 11927"/>
                <a:gd name="connsiteY64" fmla="*/ 5159 h 10378"/>
                <a:gd name="connsiteX65" fmla="*/ 5025 w 11927"/>
                <a:gd name="connsiteY65" fmla="*/ 4856 h 10378"/>
                <a:gd name="connsiteX66" fmla="*/ 5263 w 11927"/>
                <a:gd name="connsiteY66" fmla="*/ 4727 h 10378"/>
                <a:gd name="connsiteX67" fmla="*/ 5701 w 11927"/>
                <a:gd name="connsiteY67" fmla="*/ 4598 h 10378"/>
                <a:gd name="connsiteX68" fmla="*/ 6544 w 11927"/>
                <a:gd name="connsiteY68" fmla="*/ 4856 h 10378"/>
                <a:gd name="connsiteX69" fmla="*/ 6714 w 11927"/>
                <a:gd name="connsiteY69" fmla="*/ 5159 h 10378"/>
                <a:gd name="connsiteX70" fmla="*/ 6816 w 11927"/>
                <a:gd name="connsiteY70" fmla="*/ 5547 h 10378"/>
                <a:gd name="connsiteX71" fmla="*/ 6648 w 11927"/>
                <a:gd name="connsiteY71" fmla="*/ 7530 h 10378"/>
                <a:gd name="connsiteX72" fmla="*/ 6579 w 11927"/>
                <a:gd name="connsiteY72" fmla="*/ 7833 h 10378"/>
                <a:gd name="connsiteX73" fmla="*/ 6478 w 11927"/>
                <a:gd name="connsiteY73" fmla="*/ 7962 h 10378"/>
                <a:gd name="connsiteX74" fmla="*/ 6444 w 11927"/>
                <a:gd name="connsiteY74" fmla="*/ 8091 h 10378"/>
                <a:gd name="connsiteX75" fmla="*/ 6275 w 11927"/>
                <a:gd name="connsiteY75" fmla="*/ 8221 h 10378"/>
                <a:gd name="connsiteX76" fmla="*/ 6544 w 11927"/>
                <a:gd name="connsiteY76" fmla="*/ 9084 h 10378"/>
                <a:gd name="connsiteX77" fmla="*/ 7762 w 11927"/>
                <a:gd name="connsiteY77" fmla="*/ 9473 h 10378"/>
                <a:gd name="connsiteX78" fmla="*/ 7762 w 11927"/>
                <a:gd name="connsiteY78" fmla="*/ 9516 h 10378"/>
                <a:gd name="connsiteX79" fmla="*/ 7795 w 11927"/>
                <a:gd name="connsiteY79" fmla="*/ 9559 h 10378"/>
                <a:gd name="connsiteX80" fmla="*/ 7864 w 11927"/>
                <a:gd name="connsiteY80" fmla="*/ 9646 h 10378"/>
                <a:gd name="connsiteX81" fmla="*/ 7897 w 11927"/>
                <a:gd name="connsiteY81" fmla="*/ 9774 h 10378"/>
                <a:gd name="connsiteX82" fmla="*/ 7964 w 11927"/>
                <a:gd name="connsiteY82" fmla="*/ 9948 h 10378"/>
                <a:gd name="connsiteX83" fmla="*/ 7964 w 11927"/>
                <a:gd name="connsiteY83" fmla="*/ 10120 h 10378"/>
                <a:gd name="connsiteX84" fmla="*/ 7964 w 11927"/>
                <a:gd name="connsiteY84" fmla="*/ 10334 h 10378"/>
                <a:gd name="connsiteX85" fmla="*/ 8134 w 11927"/>
                <a:gd name="connsiteY85" fmla="*/ 10334 h 10378"/>
                <a:gd name="connsiteX86" fmla="*/ 8134 w 11927"/>
                <a:gd name="connsiteY86" fmla="*/ 9774 h 10378"/>
                <a:gd name="connsiteX87" fmla="*/ 8134 w 11927"/>
                <a:gd name="connsiteY87" fmla="*/ 9559 h 10378"/>
                <a:gd name="connsiteX88" fmla="*/ 8098 w 11927"/>
                <a:gd name="connsiteY88" fmla="*/ 9473 h 10378"/>
                <a:gd name="connsiteX89" fmla="*/ 8032 w 11927"/>
                <a:gd name="connsiteY89" fmla="*/ 9343 h 10378"/>
                <a:gd name="connsiteX90" fmla="*/ 7998 w 11927"/>
                <a:gd name="connsiteY90" fmla="*/ 9256 h 10378"/>
                <a:gd name="connsiteX91" fmla="*/ 7964 w 11927"/>
                <a:gd name="connsiteY91" fmla="*/ 9256 h 10378"/>
                <a:gd name="connsiteX92" fmla="*/ 7155 w 11927"/>
                <a:gd name="connsiteY92" fmla="*/ 8998 h 10378"/>
                <a:gd name="connsiteX93" fmla="*/ 7693 w 11927"/>
                <a:gd name="connsiteY93" fmla="*/ 8825 h 10378"/>
                <a:gd name="connsiteX94" fmla="*/ 7964 w 11927"/>
                <a:gd name="connsiteY94" fmla="*/ 8091 h 10378"/>
                <a:gd name="connsiteX95" fmla="*/ 7864 w 11927"/>
                <a:gd name="connsiteY95" fmla="*/ 8005 h 10378"/>
                <a:gd name="connsiteX96" fmla="*/ 7762 w 11927"/>
                <a:gd name="connsiteY96" fmla="*/ 7919 h 10378"/>
                <a:gd name="connsiteX97" fmla="*/ 7693 w 11927"/>
                <a:gd name="connsiteY97" fmla="*/ 7790 h 10378"/>
                <a:gd name="connsiteX98" fmla="*/ 7661 w 11927"/>
                <a:gd name="connsiteY98" fmla="*/ 7661 h 10378"/>
                <a:gd name="connsiteX99" fmla="*/ 7661 w 11927"/>
                <a:gd name="connsiteY99" fmla="*/ 7530 h 10378"/>
                <a:gd name="connsiteX100" fmla="*/ 7661 w 11927"/>
                <a:gd name="connsiteY100" fmla="*/ 7530 h 10378"/>
                <a:gd name="connsiteX101" fmla="*/ 7592 w 11927"/>
                <a:gd name="connsiteY101" fmla="*/ 7358 h 10378"/>
                <a:gd name="connsiteX102" fmla="*/ 7559 w 11927"/>
                <a:gd name="connsiteY102" fmla="*/ 6972 h 10378"/>
                <a:gd name="connsiteX103" fmla="*/ 7525 w 11927"/>
                <a:gd name="connsiteY103" fmla="*/ 6410 h 10378"/>
                <a:gd name="connsiteX104" fmla="*/ 7525 w 11927"/>
                <a:gd name="connsiteY104" fmla="*/ 5849 h 10378"/>
                <a:gd name="connsiteX105" fmla="*/ 7592 w 11927"/>
                <a:gd name="connsiteY105" fmla="*/ 5460 h 10378"/>
                <a:gd name="connsiteX106" fmla="*/ 7795 w 11927"/>
                <a:gd name="connsiteY106" fmla="*/ 5287 h 10378"/>
                <a:gd name="connsiteX107" fmla="*/ 8032 w 11927"/>
                <a:gd name="connsiteY107" fmla="*/ 5159 h 10378"/>
                <a:gd name="connsiteX108" fmla="*/ 8235 w 11927"/>
                <a:gd name="connsiteY108" fmla="*/ 5116 h 10378"/>
                <a:gd name="connsiteX109" fmla="*/ 8335 w 11927"/>
                <a:gd name="connsiteY109" fmla="*/ 5116 h 10378"/>
                <a:gd name="connsiteX110" fmla="*/ 8335 w 11927"/>
                <a:gd name="connsiteY110" fmla="*/ 5116 h 10378"/>
                <a:gd name="connsiteX111" fmla="*/ 8438 w 11927"/>
                <a:gd name="connsiteY111" fmla="*/ 5116 h 10378"/>
                <a:gd name="connsiteX112" fmla="*/ 8639 w 11927"/>
                <a:gd name="connsiteY112" fmla="*/ 5159 h 10378"/>
                <a:gd name="connsiteX113" fmla="*/ 8909 w 11927"/>
                <a:gd name="connsiteY113" fmla="*/ 5287 h 10378"/>
                <a:gd name="connsiteX114" fmla="*/ 9113 w 11927"/>
                <a:gd name="connsiteY114" fmla="*/ 5460 h 10378"/>
                <a:gd name="connsiteX115" fmla="*/ 9213 w 11927"/>
                <a:gd name="connsiteY115" fmla="*/ 5849 h 10378"/>
                <a:gd name="connsiteX116" fmla="*/ 9180 w 11927"/>
                <a:gd name="connsiteY116" fmla="*/ 6410 h 10378"/>
                <a:gd name="connsiteX117" fmla="*/ 9113 w 11927"/>
                <a:gd name="connsiteY117" fmla="*/ 6972 h 10378"/>
                <a:gd name="connsiteX118" fmla="*/ 9078 w 11927"/>
                <a:gd name="connsiteY118" fmla="*/ 7358 h 10378"/>
                <a:gd name="connsiteX119" fmla="*/ 9078 w 11927"/>
                <a:gd name="connsiteY119" fmla="*/ 7530 h 10378"/>
                <a:gd name="connsiteX120" fmla="*/ 9078 w 11927"/>
                <a:gd name="connsiteY120" fmla="*/ 7530 h 10378"/>
                <a:gd name="connsiteX121" fmla="*/ 9011 w 11927"/>
                <a:gd name="connsiteY121" fmla="*/ 7661 h 10378"/>
                <a:gd name="connsiteX122" fmla="*/ 8978 w 11927"/>
                <a:gd name="connsiteY122" fmla="*/ 7790 h 10378"/>
                <a:gd name="connsiteX123" fmla="*/ 8909 w 11927"/>
                <a:gd name="connsiteY123" fmla="*/ 7919 h 10378"/>
                <a:gd name="connsiteX124" fmla="*/ 8877 w 11927"/>
                <a:gd name="connsiteY124" fmla="*/ 8005 h 10378"/>
                <a:gd name="connsiteX125" fmla="*/ 8775 w 11927"/>
                <a:gd name="connsiteY125" fmla="*/ 8091 h 10378"/>
                <a:gd name="connsiteX126" fmla="*/ 8978 w 11927"/>
                <a:gd name="connsiteY126" fmla="*/ 8825 h 10378"/>
                <a:gd name="connsiteX127" fmla="*/ 9992 w 11927"/>
                <a:gd name="connsiteY127" fmla="*/ 9126 h 10378"/>
                <a:gd name="connsiteX128" fmla="*/ 9992 w 11927"/>
                <a:gd name="connsiteY128" fmla="*/ 9126 h 10378"/>
                <a:gd name="connsiteX129" fmla="*/ 10058 w 11927"/>
                <a:gd name="connsiteY129" fmla="*/ 9213 h 10378"/>
                <a:gd name="connsiteX130" fmla="*/ 10093 w 11927"/>
                <a:gd name="connsiteY130" fmla="*/ 9256 h 10378"/>
                <a:gd name="connsiteX131" fmla="*/ 10093 w 11927"/>
                <a:gd name="connsiteY131" fmla="*/ 9384 h 10378"/>
                <a:gd name="connsiteX132" fmla="*/ 10125 w 11927"/>
                <a:gd name="connsiteY132" fmla="*/ 9516 h 10378"/>
                <a:gd name="connsiteX133" fmla="*/ 10125 w 11927"/>
                <a:gd name="connsiteY13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72 w 11927"/>
                <a:gd name="connsiteY45" fmla="*/ 9473 h 10378"/>
                <a:gd name="connsiteX46" fmla="*/ 3406 w 11927"/>
                <a:gd name="connsiteY46" fmla="*/ 9774 h 10378"/>
                <a:gd name="connsiteX47" fmla="*/ 3406 w 11927"/>
                <a:gd name="connsiteY47" fmla="*/ 10378 h 10378"/>
                <a:gd name="connsiteX48" fmla="*/ 3676 w 11927"/>
                <a:gd name="connsiteY48" fmla="*/ 10378 h 10378"/>
                <a:gd name="connsiteX49" fmla="*/ 3676 w 11927"/>
                <a:gd name="connsiteY49" fmla="*/ 9948 h 10378"/>
                <a:gd name="connsiteX50" fmla="*/ 3676 w 11927"/>
                <a:gd name="connsiteY50" fmla="*/ 9774 h 10378"/>
                <a:gd name="connsiteX51" fmla="*/ 3709 w 11927"/>
                <a:gd name="connsiteY51" fmla="*/ 9646 h 10378"/>
                <a:gd name="connsiteX52" fmla="*/ 3743 w 11927"/>
                <a:gd name="connsiteY52" fmla="*/ 9559 h 10378"/>
                <a:gd name="connsiteX53" fmla="*/ 3809 w 11927"/>
                <a:gd name="connsiteY53" fmla="*/ 9516 h 10378"/>
                <a:gd name="connsiteX54" fmla="*/ 3809 w 11927"/>
                <a:gd name="connsiteY54" fmla="*/ 9473 h 10378"/>
                <a:gd name="connsiteX55" fmla="*/ 5025 w 11927"/>
                <a:gd name="connsiteY55" fmla="*/ 9084 h 10378"/>
                <a:gd name="connsiteX56" fmla="*/ 5263 w 11927"/>
                <a:gd name="connsiteY56" fmla="*/ 8221 h 10378"/>
                <a:gd name="connsiteX57" fmla="*/ 5161 w 11927"/>
                <a:gd name="connsiteY57" fmla="*/ 8091 h 10378"/>
                <a:gd name="connsiteX58" fmla="*/ 5060 w 11927"/>
                <a:gd name="connsiteY58" fmla="*/ 7962 h 10378"/>
                <a:gd name="connsiteX59" fmla="*/ 4993 w 11927"/>
                <a:gd name="connsiteY59" fmla="*/ 7661 h 10378"/>
                <a:gd name="connsiteX60" fmla="*/ 4924 w 11927"/>
                <a:gd name="connsiteY60" fmla="*/ 7575 h 10378"/>
                <a:gd name="connsiteX61" fmla="*/ 4924 w 11927"/>
                <a:gd name="connsiteY61" fmla="*/ 7401 h 10378"/>
                <a:gd name="connsiteX62" fmla="*/ 4790 w 11927"/>
                <a:gd name="connsiteY62" fmla="*/ 6022 h 10378"/>
                <a:gd name="connsiteX63" fmla="*/ 4823 w 11927"/>
                <a:gd name="connsiteY63" fmla="*/ 5159 h 10378"/>
                <a:gd name="connsiteX64" fmla="*/ 5025 w 11927"/>
                <a:gd name="connsiteY64" fmla="*/ 4856 h 10378"/>
                <a:gd name="connsiteX65" fmla="*/ 5263 w 11927"/>
                <a:gd name="connsiteY65" fmla="*/ 4727 h 10378"/>
                <a:gd name="connsiteX66" fmla="*/ 5701 w 11927"/>
                <a:gd name="connsiteY66" fmla="*/ 4598 h 10378"/>
                <a:gd name="connsiteX67" fmla="*/ 6544 w 11927"/>
                <a:gd name="connsiteY67" fmla="*/ 4856 h 10378"/>
                <a:gd name="connsiteX68" fmla="*/ 6714 w 11927"/>
                <a:gd name="connsiteY68" fmla="*/ 5159 h 10378"/>
                <a:gd name="connsiteX69" fmla="*/ 6816 w 11927"/>
                <a:gd name="connsiteY69" fmla="*/ 5547 h 10378"/>
                <a:gd name="connsiteX70" fmla="*/ 6648 w 11927"/>
                <a:gd name="connsiteY70" fmla="*/ 7530 h 10378"/>
                <a:gd name="connsiteX71" fmla="*/ 6579 w 11927"/>
                <a:gd name="connsiteY71" fmla="*/ 7833 h 10378"/>
                <a:gd name="connsiteX72" fmla="*/ 6478 w 11927"/>
                <a:gd name="connsiteY72" fmla="*/ 7962 h 10378"/>
                <a:gd name="connsiteX73" fmla="*/ 6444 w 11927"/>
                <a:gd name="connsiteY73" fmla="*/ 8091 h 10378"/>
                <a:gd name="connsiteX74" fmla="*/ 6275 w 11927"/>
                <a:gd name="connsiteY74" fmla="*/ 8221 h 10378"/>
                <a:gd name="connsiteX75" fmla="*/ 6544 w 11927"/>
                <a:gd name="connsiteY75" fmla="*/ 9084 h 10378"/>
                <a:gd name="connsiteX76" fmla="*/ 7762 w 11927"/>
                <a:gd name="connsiteY76" fmla="*/ 9473 h 10378"/>
                <a:gd name="connsiteX77" fmla="*/ 7762 w 11927"/>
                <a:gd name="connsiteY77" fmla="*/ 9516 h 10378"/>
                <a:gd name="connsiteX78" fmla="*/ 7795 w 11927"/>
                <a:gd name="connsiteY78" fmla="*/ 9559 h 10378"/>
                <a:gd name="connsiteX79" fmla="*/ 7864 w 11927"/>
                <a:gd name="connsiteY79" fmla="*/ 9646 h 10378"/>
                <a:gd name="connsiteX80" fmla="*/ 7897 w 11927"/>
                <a:gd name="connsiteY80" fmla="*/ 9774 h 10378"/>
                <a:gd name="connsiteX81" fmla="*/ 7964 w 11927"/>
                <a:gd name="connsiteY81" fmla="*/ 9948 h 10378"/>
                <a:gd name="connsiteX82" fmla="*/ 7964 w 11927"/>
                <a:gd name="connsiteY82" fmla="*/ 10120 h 10378"/>
                <a:gd name="connsiteX83" fmla="*/ 7964 w 11927"/>
                <a:gd name="connsiteY83" fmla="*/ 10334 h 10378"/>
                <a:gd name="connsiteX84" fmla="*/ 8134 w 11927"/>
                <a:gd name="connsiteY84" fmla="*/ 10334 h 10378"/>
                <a:gd name="connsiteX85" fmla="*/ 8134 w 11927"/>
                <a:gd name="connsiteY85" fmla="*/ 9774 h 10378"/>
                <a:gd name="connsiteX86" fmla="*/ 8134 w 11927"/>
                <a:gd name="connsiteY86" fmla="*/ 9559 h 10378"/>
                <a:gd name="connsiteX87" fmla="*/ 8098 w 11927"/>
                <a:gd name="connsiteY87" fmla="*/ 9473 h 10378"/>
                <a:gd name="connsiteX88" fmla="*/ 8032 w 11927"/>
                <a:gd name="connsiteY88" fmla="*/ 9343 h 10378"/>
                <a:gd name="connsiteX89" fmla="*/ 7998 w 11927"/>
                <a:gd name="connsiteY89" fmla="*/ 9256 h 10378"/>
                <a:gd name="connsiteX90" fmla="*/ 7964 w 11927"/>
                <a:gd name="connsiteY90" fmla="*/ 9256 h 10378"/>
                <a:gd name="connsiteX91" fmla="*/ 7155 w 11927"/>
                <a:gd name="connsiteY91" fmla="*/ 8998 h 10378"/>
                <a:gd name="connsiteX92" fmla="*/ 7693 w 11927"/>
                <a:gd name="connsiteY92" fmla="*/ 8825 h 10378"/>
                <a:gd name="connsiteX93" fmla="*/ 7964 w 11927"/>
                <a:gd name="connsiteY93" fmla="*/ 8091 h 10378"/>
                <a:gd name="connsiteX94" fmla="*/ 7864 w 11927"/>
                <a:gd name="connsiteY94" fmla="*/ 8005 h 10378"/>
                <a:gd name="connsiteX95" fmla="*/ 7762 w 11927"/>
                <a:gd name="connsiteY95" fmla="*/ 7919 h 10378"/>
                <a:gd name="connsiteX96" fmla="*/ 7693 w 11927"/>
                <a:gd name="connsiteY96" fmla="*/ 7790 h 10378"/>
                <a:gd name="connsiteX97" fmla="*/ 7661 w 11927"/>
                <a:gd name="connsiteY97" fmla="*/ 7661 h 10378"/>
                <a:gd name="connsiteX98" fmla="*/ 7661 w 11927"/>
                <a:gd name="connsiteY98" fmla="*/ 7530 h 10378"/>
                <a:gd name="connsiteX99" fmla="*/ 7661 w 11927"/>
                <a:gd name="connsiteY99" fmla="*/ 7530 h 10378"/>
                <a:gd name="connsiteX100" fmla="*/ 7592 w 11927"/>
                <a:gd name="connsiteY100" fmla="*/ 7358 h 10378"/>
                <a:gd name="connsiteX101" fmla="*/ 7559 w 11927"/>
                <a:gd name="connsiteY101" fmla="*/ 6972 h 10378"/>
                <a:gd name="connsiteX102" fmla="*/ 7525 w 11927"/>
                <a:gd name="connsiteY102" fmla="*/ 6410 h 10378"/>
                <a:gd name="connsiteX103" fmla="*/ 7525 w 11927"/>
                <a:gd name="connsiteY103" fmla="*/ 5849 h 10378"/>
                <a:gd name="connsiteX104" fmla="*/ 7592 w 11927"/>
                <a:gd name="connsiteY104" fmla="*/ 5460 h 10378"/>
                <a:gd name="connsiteX105" fmla="*/ 7795 w 11927"/>
                <a:gd name="connsiteY105" fmla="*/ 5287 h 10378"/>
                <a:gd name="connsiteX106" fmla="*/ 8032 w 11927"/>
                <a:gd name="connsiteY106" fmla="*/ 5159 h 10378"/>
                <a:gd name="connsiteX107" fmla="*/ 8235 w 11927"/>
                <a:gd name="connsiteY107" fmla="*/ 5116 h 10378"/>
                <a:gd name="connsiteX108" fmla="*/ 8335 w 11927"/>
                <a:gd name="connsiteY108" fmla="*/ 5116 h 10378"/>
                <a:gd name="connsiteX109" fmla="*/ 8335 w 11927"/>
                <a:gd name="connsiteY109" fmla="*/ 5116 h 10378"/>
                <a:gd name="connsiteX110" fmla="*/ 8438 w 11927"/>
                <a:gd name="connsiteY110" fmla="*/ 5116 h 10378"/>
                <a:gd name="connsiteX111" fmla="*/ 8639 w 11927"/>
                <a:gd name="connsiteY111" fmla="*/ 5159 h 10378"/>
                <a:gd name="connsiteX112" fmla="*/ 8909 w 11927"/>
                <a:gd name="connsiteY112" fmla="*/ 5287 h 10378"/>
                <a:gd name="connsiteX113" fmla="*/ 9113 w 11927"/>
                <a:gd name="connsiteY113" fmla="*/ 5460 h 10378"/>
                <a:gd name="connsiteX114" fmla="*/ 9213 w 11927"/>
                <a:gd name="connsiteY114" fmla="*/ 5849 h 10378"/>
                <a:gd name="connsiteX115" fmla="*/ 9180 w 11927"/>
                <a:gd name="connsiteY115" fmla="*/ 6410 h 10378"/>
                <a:gd name="connsiteX116" fmla="*/ 9113 w 11927"/>
                <a:gd name="connsiteY116" fmla="*/ 6972 h 10378"/>
                <a:gd name="connsiteX117" fmla="*/ 9078 w 11927"/>
                <a:gd name="connsiteY117" fmla="*/ 7358 h 10378"/>
                <a:gd name="connsiteX118" fmla="*/ 9078 w 11927"/>
                <a:gd name="connsiteY118" fmla="*/ 7530 h 10378"/>
                <a:gd name="connsiteX119" fmla="*/ 9078 w 11927"/>
                <a:gd name="connsiteY119" fmla="*/ 7530 h 10378"/>
                <a:gd name="connsiteX120" fmla="*/ 9011 w 11927"/>
                <a:gd name="connsiteY120" fmla="*/ 7661 h 10378"/>
                <a:gd name="connsiteX121" fmla="*/ 8978 w 11927"/>
                <a:gd name="connsiteY121" fmla="*/ 7790 h 10378"/>
                <a:gd name="connsiteX122" fmla="*/ 8909 w 11927"/>
                <a:gd name="connsiteY122" fmla="*/ 7919 h 10378"/>
                <a:gd name="connsiteX123" fmla="*/ 8877 w 11927"/>
                <a:gd name="connsiteY123" fmla="*/ 8005 h 10378"/>
                <a:gd name="connsiteX124" fmla="*/ 8775 w 11927"/>
                <a:gd name="connsiteY124" fmla="*/ 8091 h 10378"/>
                <a:gd name="connsiteX125" fmla="*/ 8978 w 11927"/>
                <a:gd name="connsiteY125" fmla="*/ 8825 h 10378"/>
                <a:gd name="connsiteX126" fmla="*/ 9992 w 11927"/>
                <a:gd name="connsiteY126" fmla="*/ 9126 h 10378"/>
                <a:gd name="connsiteX127" fmla="*/ 9992 w 11927"/>
                <a:gd name="connsiteY127" fmla="*/ 9126 h 10378"/>
                <a:gd name="connsiteX128" fmla="*/ 10058 w 11927"/>
                <a:gd name="connsiteY128" fmla="*/ 9213 h 10378"/>
                <a:gd name="connsiteX129" fmla="*/ 10093 w 11927"/>
                <a:gd name="connsiteY129" fmla="*/ 9256 h 10378"/>
                <a:gd name="connsiteX130" fmla="*/ 10093 w 11927"/>
                <a:gd name="connsiteY130" fmla="*/ 9384 h 10378"/>
                <a:gd name="connsiteX131" fmla="*/ 10125 w 11927"/>
                <a:gd name="connsiteY131" fmla="*/ 9516 h 10378"/>
                <a:gd name="connsiteX132" fmla="*/ 10125 w 11927"/>
                <a:gd name="connsiteY13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506 w 11927"/>
                <a:gd name="connsiteY44" fmla="*/ 9343 h 10378"/>
                <a:gd name="connsiteX45" fmla="*/ 3406 w 11927"/>
                <a:gd name="connsiteY45" fmla="*/ 9774 h 10378"/>
                <a:gd name="connsiteX46" fmla="*/ 3406 w 11927"/>
                <a:gd name="connsiteY46" fmla="*/ 10378 h 10378"/>
                <a:gd name="connsiteX47" fmla="*/ 3676 w 11927"/>
                <a:gd name="connsiteY47" fmla="*/ 10378 h 10378"/>
                <a:gd name="connsiteX48" fmla="*/ 3676 w 11927"/>
                <a:gd name="connsiteY48" fmla="*/ 9948 h 10378"/>
                <a:gd name="connsiteX49" fmla="*/ 3676 w 11927"/>
                <a:gd name="connsiteY49" fmla="*/ 9774 h 10378"/>
                <a:gd name="connsiteX50" fmla="*/ 3709 w 11927"/>
                <a:gd name="connsiteY50" fmla="*/ 9646 h 10378"/>
                <a:gd name="connsiteX51" fmla="*/ 3743 w 11927"/>
                <a:gd name="connsiteY51" fmla="*/ 9559 h 10378"/>
                <a:gd name="connsiteX52" fmla="*/ 3809 w 11927"/>
                <a:gd name="connsiteY52" fmla="*/ 9516 h 10378"/>
                <a:gd name="connsiteX53" fmla="*/ 3809 w 11927"/>
                <a:gd name="connsiteY53" fmla="*/ 9473 h 10378"/>
                <a:gd name="connsiteX54" fmla="*/ 5025 w 11927"/>
                <a:gd name="connsiteY54" fmla="*/ 9084 h 10378"/>
                <a:gd name="connsiteX55" fmla="*/ 5263 w 11927"/>
                <a:gd name="connsiteY55" fmla="*/ 8221 h 10378"/>
                <a:gd name="connsiteX56" fmla="*/ 5161 w 11927"/>
                <a:gd name="connsiteY56" fmla="*/ 8091 h 10378"/>
                <a:gd name="connsiteX57" fmla="*/ 5060 w 11927"/>
                <a:gd name="connsiteY57" fmla="*/ 7962 h 10378"/>
                <a:gd name="connsiteX58" fmla="*/ 4993 w 11927"/>
                <a:gd name="connsiteY58" fmla="*/ 7661 h 10378"/>
                <a:gd name="connsiteX59" fmla="*/ 4924 w 11927"/>
                <a:gd name="connsiteY59" fmla="*/ 7575 h 10378"/>
                <a:gd name="connsiteX60" fmla="*/ 4924 w 11927"/>
                <a:gd name="connsiteY60" fmla="*/ 7401 h 10378"/>
                <a:gd name="connsiteX61" fmla="*/ 4790 w 11927"/>
                <a:gd name="connsiteY61" fmla="*/ 6022 h 10378"/>
                <a:gd name="connsiteX62" fmla="*/ 4823 w 11927"/>
                <a:gd name="connsiteY62" fmla="*/ 5159 h 10378"/>
                <a:gd name="connsiteX63" fmla="*/ 5025 w 11927"/>
                <a:gd name="connsiteY63" fmla="*/ 4856 h 10378"/>
                <a:gd name="connsiteX64" fmla="*/ 5263 w 11927"/>
                <a:gd name="connsiteY64" fmla="*/ 4727 h 10378"/>
                <a:gd name="connsiteX65" fmla="*/ 5701 w 11927"/>
                <a:gd name="connsiteY65" fmla="*/ 4598 h 10378"/>
                <a:gd name="connsiteX66" fmla="*/ 6544 w 11927"/>
                <a:gd name="connsiteY66" fmla="*/ 4856 h 10378"/>
                <a:gd name="connsiteX67" fmla="*/ 6714 w 11927"/>
                <a:gd name="connsiteY67" fmla="*/ 5159 h 10378"/>
                <a:gd name="connsiteX68" fmla="*/ 6816 w 11927"/>
                <a:gd name="connsiteY68" fmla="*/ 5547 h 10378"/>
                <a:gd name="connsiteX69" fmla="*/ 6648 w 11927"/>
                <a:gd name="connsiteY69" fmla="*/ 7530 h 10378"/>
                <a:gd name="connsiteX70" fmla="*/ 6579 w 11927"/>
                <a:gd name="connsiteY70" fmla="*/ 7833 h 10378"/>
                <a:gd name="connsiteX71" fmla="*/ 6478 w 11927"/>
                <a:gd name="connsiteY71" fmla="*/ 7962 h 10378"/>
                <a:gd name="connsiteX72" fmla="*/ 6444 w 11927"/>
                <a:gd name="connsiteY72" fmla="*/ 8091 h 10378"/>
                <a:gd name="connsiteX73" fmla="*/ 6275 w 11927"/>
                <a:gd name="connsiteY73" fmla="*/ 8221 h 10378"/>
                <a:gd name="connsiteX74" fmla="*/ 6544 w 11927"/>
                <a:gd name="connsiteY74" fmla="*/ 9084 h 10378"/>
                <a:gd name="connsiteX75" fmla="*/ 7762 w 11927"/>
                <a:gd name="connsiteY75" fmla="*/ 9473 h 10378"/>
                <a:gd name="connsiteX76" fmla="*/ 7762 w 11927"/>
                <a:gd name="connsiteY76" fmla="*/ 9516 h 10378"/>
                <a:gd name="connsiteX77" fmla="*/ 7795 w 11927"/>
                <a:gd name="connsiteY77" fmla="*/ 9559 h 10378"/>
                <a:gd name="connsiteX78" fmla="*/ 7864 w 11927"/>
                <a:gd name="connsiteY78" fmla="*/ 9646 h 10378"/>
                <a:gd name="connsiteX79" fmla="*/ 7897 w 11927"/>
                <a:gd name="connsiteY79" fmla="*/ 9774 h 10378"/>
                <a:gd name="connsiteX80" fmla="*/ 7964 w 11927"/>
                <a:gd name="connsiteY80" fmla="*/ 9948 h 10378"/>
                <a:gd name="connsiteX81" fmla="*/ 7964 w 11927"/>
                <a:gd name="connsiteY81" fmla="*/ 10120 h 10378"/>
                <a:gd name="connsiteX82" fmla="*/ 7964 w 11927"/>
                <a:gd name="connsiteY82" fmla="*/ 10334 h 10378"/>
                <a:gd name="connsiteX83" fmla="*/ 8134 w 11927"/>
                <a:gd name="connsiteY83" fmla="*/ 10334 h 10378"/>
                <a:gd name="connsiteX84" fmla="*/ 8134 w 11927"/>
                <a:gd name="connsiteY84" fmla="*/ 9774 h 10378"/>
                <a:gd name="connsiteX85" fmla="*/ 8134 w 11927"/>
                <a:gd name="connsiteY85" fmla="*/ 9559 h 10378"/>
                <a:gd name="connsiteX86" fmla="*/ 8098 w 11927"/>
                <a:gd name="connsiteY86" fmla="*/ 9473 h 10378"/>
                <a:gd name="connsiteX87" fmla="*/ 8032 w 11927"/>
                <a:gd name="connsiteY87" fmla="*/ 9343 h 10378"/>
                <a:gd name="connsiteX88" fmla="*/ 7998 w 11927"/>
                <a:gd name="connsiteY88" fmla="*/ 9256 h 10378"/>
                <a:gd name="connsiteX89" fmla="*/ 7964 w 11927"/>
                <a:gd name="connsiteY89" fmla="*/ 9256 h 10378"/>
                <a:gd name="connsiteX90" fmla="*/ 7155 w 11927"/>
                <a:gd name="connsiteY90" fmla="*/ 8998 h 10378"/>
                <a:gd name="connsiteX91" fmla="*/ 7693 w 11927"/>
                <a:gd name="connsiteY91" fmla="*/ 8825 h 10378"/>
                <a:gd name="connsiteX92" fmla="*/ 7964 w 11927"/>
                <a:gd name="connsiteY92" fmla="*/ 8091 h 10378"/>
                <a:gd name="connsiteX93" fmla="*/ 7864 w 11927"/>
                <a:gd name="connsiteY93" fmla="*/ 8005 h 10378"/>
                <a:gd name="connsiteX94" fmla="*/ 7762 w 11927"/>
                <a:gd name="connsiteY94" fmla="*/ 7919 h 10378"/>
                <a:gd name="connsiteX95" fmla="*/ 7693 w 11927"/>
                <a:gd name="connsiteY95" fmla="*/ 7790 h 10378"/>
                <a:gd name="connsiteX96" fmla="*/ 7661 w 11927"/>
                <a:gd name="connsiteY96" fmla="*/ 7661 h 10378"/>
                <a:gd name="connsiteX97" fmla="*/ 7661 w 11927"/>
                <a:gd name="connsiteY97" fmla="*/ 7530 h 10378"/>
                <a:gd name="connsiteX98" fmla="*/ 7661 w 11927"/>
                <a:gd name="connsiteY98" fmla="*/ 7530 h 10378"/>
                <a:gd name="connsiteX99" fmla="*/ 7592 w 11927"/>
                <a:gd name="connsiteY99" fmla="*/ 7358 h 10378"/>
                <a:gd name="connsiteX100" fmla="*/ 7559 w 11927"/>
                <a:gd name="connsiteY100" fmla="*/ 6972 h 10378"/>
                <a:gd name="connsiteX101" fmla="*/ 7525 w 11927"/>
                <a:gd name="connsiteY101" fmla="*/ 6410 h 10378"/>
                <a:gd name="connsiteX102" fmla="*/ 7525 w 11927"/>
                <a:gd name="connsiteY102" fmla="*/ 5849 h 10378"/>
                <a:gd name="connsiteX103" fmla="*/ 7592 w 11927"/>
                <a:gd name="connsiteY103" fmla="*/ 5460 h 10378"/>
                <a:gd name="connsiteX104" fmla="*/ 7795 w 11927"/>
                <a:gd name="connsiteY104" fmla="*/ 5287 h 10378"/>
                <a:gd name="connsiteX105" fmla="*/ 8032 w 11927"/>
                <a:gd name="connsiteY105" fmla="*/ 5159 h 10378"/>
                <a:gd name="connsiteX106" fmla="*/ 8235 w 11927"/>
                <a:gd name="connsiteY106" fmla="*/ 5116 h 10378"/>
                <a:gd name="connsiteX107" fmla="*/ 8335 w 11927"/>
                <a:gd name="connsiteY107" fmla="*/ 5116 h 10378"/>
                <a:gd name="connsiteX108" fmla="*/ 8335 w 11927"/>
                <a:gd name="connsiteY108" fmla="*/ 5116 h 10378"/>
                <a:gd name="connsiteX109" fmla="*/ 8438 w 11927"/>
                <a:gd name="connsiteY109" fmla="*/ 5116 h 10378"/>
                <a:gd name="connsiteX110" fmla="*/ 8639 w 11927"/>
                <a:gd name="connsiteY110" fmla="*/ 5159 h 10378"/>
                <a:gd name="connsiteX111" fmla="*/ 8909 w 11927"/>
                <a:gd name="connsiteY111" fmla="*/ 5287 h 10378"/>
                <a:gd name="connsiteX112" fmla="*/ 9113 w 11927"/>
                <a:gd name="connsiteY112" fmla="*/ 5460 h 10378"/>
                <a:gd name="connsiteX113" fmla="*/ 9213 w 11927"/>
                <a:gd name="connsiteY113" fmla="*/ 5849 h 10378"/>
                <a:gd name="connsiteX114" fmla="*/ 9180 w 11927"/>
                <a:gd name="connsiteY114" fmla="*/ 6410 h 10378"/>
                <a:gd name="connsiteX115" fmla="*/ 9113 w 11927"/>
                <a:gd name="connsiteY115" fmla="*/ 6972 h 10378"/>
                <a:gd name="connsiteX116" fmla="*/ 9078 w 11927"/>
                <a:gd name="connsiteY116" fmla="*/ 7358 h 10378"/>
                <a:gd name="connsiteX117" fmla="*/ 9078 w 11927"/>
                <a:gd name="connsiteY117" fmla="*/ 7530 h 10378"/>
                <a:gd name="connsiteX118" fmla="*/ 9078 w 11927"/>
                <a:gd name="connsiteY118" fmla="*/ 7530 h 10378"/>
                <a:gd name="connsiteX119" fmla="*/ 9011 w 11927"/>
                <a:gd name="connsiteY119" fmla="*/ 7661 h 10378"/>
                <a:gd name="connsiteX120" fmla="*/ 8978 w 11927"/>
                <a:gd name="connsiteY120" fmla="*/ 7790 h 10378"/>
                <a:gd name="connsiteX121" fmla="*/ 8909 w 11927"/>
                <a:gd name="connsiteY121" fmla="*/ 7919 h 10378"/>
                <a:gd name="connsiteX122" fmla="*/ 8877 w 11927"/>
                <a:gd name="connsiteY122" fmla="*/ 8005 h 10378"/>
                <a:gd name="connsiteX123" fmla="*/ 8775 w 11927"/>
                <a:gd name="connsiteY123" fmla="*/ 8091 h 10378"/>
                <a:gd name="connsiteX124" fmla="*/ 8978 w 11927"/>
                <a:gd name="connsiteY124" fmla="*/ 8825 h 10378"/>
                <a:gd name="connsiteX125" fmla="*/ 9992 w 11927"/>
                <a:gd name="connsiteY125" fmla="*/ 9126 h 10378"/>
                <a:gd name="connsiteX126" fmla="*/ 9992 w 11927"/>
                <a:gd name="connsiteY126" fmla="*/ 9126 h 10378"/>
                <a:gd name="connsiteX127" fmla="*/ 10058 w 11927"/>
                <a:gd name="connsiteY127" fmla="*/ 9213 h 10378"/>
                <a:gd name="connsiteX128" fmla="*/ 10093 w 11927"/>
                <a:gd name="connsiteY128" fmla="*/ 9256 h 10378"/>
                <a:gd name="connsiteX129" fmla="*/ 10093 w 11927"/>
                <a:gd name="connsiteY129" fmla="*/ 9384 h 10378"/>
                <a:gd name="connsiteX130" fmla="*/ 10125 w 11927"/>
                <a:gd name="connsiteY130" fmla="*/ 9516 h 10378"/>
                <a:gd name="connsiteX131" fmla="*/ 10125 w 11927"/>
                <a:gd name="connsiteY13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09 w 11927"/>
                <a:gd name="connsiteY49" fmla="*/ 9646 h 10378"/>
                <a:gd name="connsiteX50" fmla="*/ 3743 w 11927"/>
                <a:gd name="connsiteY50" fmla="*/ 9559 h 10378"/>
                <a:gd name="connsiteX51" fmla="*/ 3809 w 11927"/>
                <a:gd name="connsiteY51" fmla="*/ 9516 h 10378"/>
                <a:gd name="connsiteX52" fmla="*/ 3809 w 11927"/>
                <a:gd name="connsiteY52" fmla="*/ 9473 h 10378"/>
                <a:gd name="connsiteX53" fmla="*/ 5025 w 11927"/>
                <a:gd name="connsiteY53" fmla="*/ 9084 h 10378"/>
                <a:gd name="connsiteX54" fmla="*/ 5263 w 11927"/>
                <a:gd name="connsiteY54" fmla="*/ 8221 h 10378"/>
                <a:gd name="connsiteX55" fmla="*/ 5161 w 11927"/>
                <a:gd name="connsiteY55" fmla="*/ 8091 h 10378"/>
                <a:gd name="connsiteX56" fmla="*/ 5060 w 11927"/>
                <a:gd name="connsiteY56" fmla="*/ 7962 h 10378"/>
                <a:gd name="connsiteX57" fmla="*/ 4993 w 11927"/>
                <a:gd name="connsiteY57" fmla="*/ 7661 h 10378"/>
                <a:gd name="connsiteX58" fmla="*/ 4924 w 11927"/>
                <a:gd name="connsiteY58" fmla="*/ 7575 h 10378"/>
                <a:gd name="connsiteX59" fmla="*/ 4924 w 11927"/>
                <a:gd name="connsiteY59" fmla="*/ 7401 h 10378"/>
                <a:gd name="connsiteX60" fmla="*/ 4790 w 11927"/>
                <a:gd name="connsiteY60" fmla="*/ 6022 h 10378"/>
                <a:gd name="connsiteX61" fmla="*/ 4823 w 11927"/>
                <a:gd name="connsiteY61" fmla="*/ 5159 h 10378"/>
                <a:gd name="connsiteX62" fmla="*/ 5025 w 11927"/>
                <a:gd name="connsiteY62" fmla="*/ 4856 h 10378"/>
                <a:gd name="connsiteX63" fmla="*/ 5263 w 11927"/>
                <a:gd name="connsiteY63" fmla="*/ 4727 h 10378"/>
                <a:gd name="connsiteX64" fmla="*/ 5701 w 11927"/>
                <a:gd name="connsiteY64" fmla="*/ 4598 h 10378"/>
                <a:gd name="connsiteX65" fmla="*/ 6544 w 11927"/>
                <a:gd name="connsiteY65" fmla="*/ 4856 h 10378"/>
                <a:gd name="connsiteX66" fmla="*/ 6714 w 11927"/>
                <a:gd name="connsiteY66" fmla="*/ 5159 h 10378"/>
                <a:gd name="connsiteX67" fmla="*/ 6816 w 11927"/>
                <a:gd name="connsiteY67" fmla="*/ 5547 h 10378"/>
                <a:gd name="connsiteX68" fmla="*/ 6648 w 11927"/>
                <a:gd name="connsiteY68" fmla="*/ 7530 h 10378"/>
                <a:gd name="connsiteX69" fmla="*/ 6579 w 11927"/>
                <a:gd name="connsiteY69" fmla="*/ 7833 h 10378"/>
                <a:gd name="connsiteX70" fmla="*/ 6478 w 11927"/>
                <a:gd name="connsiteY70" fmla="*/ 7962 h 10378"/>
                <a:gd name="connsiteX71" fmla="*/ 6444 w 11927"/>
                <a:gd name="connsiteY71" fmla="*/ 8091 h 10378"/>
                <a:gd name="connsiteX72" fmla="*/ 6275 w 11927"/>
                <a:gd name="connsiteY72" fmla="*/ 8221 h 10378"/>
                <a:gd name="connsiteX73" fmla="*/ 6544 w 11927"/>
                <a:gd name="connsiteY73" fmla="*/ 9084 h 10378"/>
                <a:gd name="connsiteX74" fmla="*/ 7762 w 11927"/>
                <a:gd name="connsiteY74" fmla="*/ 9473 h 10378"/>
                <a:gd name="connsiteX75" fmla="*/ 7762 w 11927"/>
                <a:gd name="connsiteY75" fmla="*/ 9516 h 10378"/>
                <a:gd name="connsiteX76" fmla="*/ 7795 w 11927"/>
                <a:gd name="connsiteY76" fmla="*/ 9559 h 10378"/>
                <a:gd name="connsiteX77" fmla="*/ 7864 w 11927"/>
                <a:gd name="connsiteY77" fmla="*/ 9646 h 10378"/>
                <a:gd name="connsiteX78" fmla="*/ 7897 w 11927"/>
                <a:gd name="connsiteY78" fmla="*/ 9774 h 10378"/>
                <a:gd name="connsiteX79" fmla="*/ 7964 w 11927"/>
                <a:gd name="connsiteY79" fmla="*/ 9948 h 10378"/>
                <a:gd name="connsiteX80" fmla="*/ 7964 w 11927"/>
                <a:gd name="connsiteY80" fmla="*/ 10120 h 10378"/>
                <a:gd name="connsiteX81" fmla="*/ 7964 w 11927"/>
                <a:gd name="connsiteY81" fmla="*/ 10334 h 10378"/>
                <a:gd name="connsiteX82" fmla="*/ 8134 w 11927"/>
                <a:gd name="connsiteY82" fmla="*/ 10334 h 10378"/>
                <a:gd name="connsiteX83" fmla="*/ 8134 w 11927"/>
                <a:gd name="connsiteY83" fmla="*/ 9774 h 10378"/>
                <a:gd name="connsiteX84" fmla="*/ 8134 w 11927"/>
                <a:gd name="connsiteY84" fmla="*/ 9559 h 10378"/>
                <a:gd name="connsiteX85" fmla="*/ 8098 w 11927"/>
                <a:gd name="connsiteY85" fmla="*/ 9473 h 10378"/>
                <a:gd name="connsiteX86" fmla="*/ 8032 w 11927"/>
                <a:gd name="connsiteY86" fmla="*/ 9343 h 10378"/>
                <a:gd name="connsiteX87" fmla="*/ 7998 w 11927"/>
                <a:gd name="connsiteY87" fmla="*/ 9256 h 10378"/>
                <a:gd name="connsiteX88" fmla="*/ 7964 w 11927"/>
                <a:gd name="connsiteY88" fmla="*/ 9256 h 10378"/>
                <a:gd name="connsiteX89" fmla="*/ 7155 w 11927"/>
                <a:gd name="connsiteY89" fmla="*/ 8998 h 10378"/>
                <a:gd name="connsiteX90" fmla="*/ 7693 w 11927"/>
                <a:gd name="connsiteY90" fmla="*/ 8825 h 10378"/>
                <a:gd name="connsiteX91" fmla="*/ 7964 w 11927"/>
                <a:gd name="connsiteY91" fmla="*/ 8091 h 10378"/>
                <a:gd name="connsiteX92" fmla="*/ 7864 w 11927"/>
                <a:gd name="connsiteY92" fmla="*/ 8005 h 10378"/>
                <a:gd name="connsiteX93" fmla="*/ 7762 w 11927"/>
                <a:gd name="connsiteY93" fmla="*/ 7919 h 10378"/>
                <a:gd name="connsiteX94" fmla="*/ 7693 w 11927"/>
                <a:gd name="connsiteY94" fmla="*/ 7790 h 10378"/>
                <a:gd name="connsiteX95" fmla="*/ 7661 w 11927"/>
                <a:gd name="connsiteY95" fmla="*/ 7661 h 10378"/>
                <a:gd name="connsiteX96" fmla="*/ 7661 w 11927"/>
                <a:gd name="connsiteY96" fmla="*/ 7530 h 10378"/>
                <a:gd name="connsiteX97" fmla="*/ 7661 w 11927"/>
                <a:gd name="connsiteY97" fmla="*/ 7530 h 10378"/>
                <a:gd name="connsiteX98" fmla="*/ 7592 w 11927"/>
                <a:gd name="connsiteY98" fmla="*/ 7358 h 10378"/>
                <a:gd name="connsiteX99" fmla="*/ 7559 w 11927"/>
                <a:gd name="connsiteY99" fmla="*/ 6972 h 10378"/>
                <a:gd name="connsiteX100" fmla="*/ 7525 w 11927"/>
                <a:gd name="connsiteY100" fmla="*/ 6410 h 10378"/>
                <a:gd name="connsiteX101" fmla="*/ 7525 w 11927"/>
                <a:gd name="connsiteY101" fmla="*/ 5849 h 10378"/>
                <a:gd name="connsiteX102" fmla="*/ 7592 w 11927"/>
                <a:gd name="connsiteY102" fmla="*/ 5460 h 10378"/>
                <a:gd name="connsiteX103" fmla="*/ 7795 w 11927"/>
                <a:gd name="connsiteY103" fmla="*/ 5287 h 10378"/>
                <a:gd name="connsiteX104" fmla="*/ 8032 w 11927"/>
                <a:gd name="connsiteY104" fmla="*/ 5159 h 10378"/>
                <a:gd name="connsiteX105" fmla="*/ 8235 w 11927"/>
                <a:gd name="connsiteY105" fmla="*/ 5116 h 10378"/>
                <a:gd name="connsiteX106" fmla="*/ 8335 w 11927"/>
                <a:gd name="connsiteY106" fmla="*/ 5116 h 10378"/>
                <a:gd name="connsiteX107" fmla="*/ 8335 w 11927"/>
                <a:gd name="connsiteY107" fmla="*/ 5116 h 10378"/>
                <a:gd name="connsiteX108" fmla="*/ 8438 w 11927"/>
                <a:gd name="connsiteY108" fmla="*/ 5116 h 10378"/>
                <a:gd name="connsiteX109" fmla="*/ 8639 w 11927"/>
                <a:gd name="connsiteY109" fmla="*/ 5159 h 10378"/>
                <a:gd name="connsiteX110" fmla="*/ 8909 w 11927"/>
                <a:gd name="connsiteY110" fmla="*/ 5287 h 10378"/>
                <a:gd name="connsiteX111" fmla="*/ 9113 w 11927"/>
                <a:gd name="connsiteY111" fmla="*/ 5460 h 10378"/>
                <a:gd name="connsiteX112" fmla="*/ 9213 w 11927"/>
                <a:gd name="connsiteY112" fmla="*/ 5849 h 10378"/>
                <a:gd name="connsiteX113" fmla="*/ 9180 w 11927"/>
                <a:gd name="connsiteY113" fmla="*/ 6410 h 10378"/>
                <a:gd name="connsiteX114" fmla="*/ 9113 w 11927"/>
                <a:gd name="connsiteY114" fmla="*/ 6972 h 10378"/>
                <a:gd name="connsiteX115" fmla="*/ 9078 w 11927"/>
                <a:gd name="connsiteY115" fmla="*/ 7358 h 10378"/>
                <a:gd name="connsiteX116" fmla="*/ 9078 w 11927"/>
                <a:gd name="connsiteY116" fmla="*/ 7530 h 10378"/>
                <a:gd name="connsiteX117" fmla="*/ 9078 w 11927"/>
                <a:gd name="connsiteY117" fmla="*/ 7530 h 10378"/>
                <a:gd name="connsiteX118" fmla="*/ 9011 w 11927"/>
                <a:gd name="connsiteY118" fmla="*/ 7661 h 10378"/>
                <a:gd name="connsiteX119" fmla="*/ 8978 w 11927"/>
                <a:gd name="connsiteY119" fmla="*/ 7790 h 10378"/>
                <a:gd name="connsiteX120" fmla="*/ 8909 w 11927"/>
                <a:gd name="connsiteY120" fmla="*/ 7919 h 10378"/>
                <a:gd name="connsiteX121" fmla="*/ 8877 w 11927"/>
                <a:gd name="connsiteY121" fmla="*/ 8005 h 10378"/>
                <a:gd name="connsiteX122" fmla="*/ 8775 w 11927"/>
                <a:gd name="connsiteY122" fmla="*/ 8091 h 10378"/>
                <a:gd name="connsiteX123" fmla="*/ 8978 w 11927"/>
                <a:gd name="connsiteY123" fmla="*/ 8825 h 10378"/>
                <a:gd name="connsiteX124" fmla="*/ 9992 w 11927"/>
                <a:gd name="connsiteY124" fmla="*/ 9126 h 10378"/>
                <a:gd name="connsiteX125" fmla="*/ 9992 w 11927"/>
                <a:gd name="connsiteY125" fmla="*/ 9126 h 10378"/>
                <a:gd name="connsiteX126" fmla="*/ 10058 w 11927"/>
                <a:gd name="connsiteY126" fmla="*/ 9213 h 10378"/>
                <a:gd name="connsiteX127" fmla="*/ 10093 w 11927"/>
                <a:gd name="connsiteY127" fmla="*/ 9256 h 10378"/>
                <a:gd name="connsiteX128" fmla="*/ 10093 w 11927"/>
                <a:gd name="connsiteY128" fmla="*/ 9384 h 10378"/>
                <a:gd name="connsiteX129" fmla="*/ 10125 w 11927"/>
                <a:gd name="connsiteY129" fmla="*/ 9516 h 10378"/>
                <a:gd name="connsiteX130" fmla="*/ 10125 w 11927"/>
                <a:gd name="connsiteY13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676 w 11927"/>
                <a:gd name="connsiteY48" fmla="*/ 9774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43 w 11927"/>
                <a:gd name="connsiteY48" fmla="*/ 9559 h 10378"/>
                <a:gd name="connsiteX49" fmla="*/ 3809 w 11927"/>
                <a:gd name="connsiteY49" fmla="*/ 9516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516 h 10378"/>
                <a:gd name="connsiteX51" fmla="*/ 3809 w 11927"/>
                <a:gd name="connsiteY51" fmla="*/ 9473 h 10378"/>
                <a:gd name="connsiteX52" fmla="*/ 5025 w 11927"/>
                <a:gd name="connsiteY52" fmla="*/ 9084 h 10378"/>
                <a:gd name="connsiteX53" fmla="*/ 5263 w 11927"/>
                <a:gd name="connsiteY53" fmla="*/ 8221 h 10378"/>
                <a:gd name="connsiteX54" fmla="*/ 5161 w 11927"/>
                <a:gd name="connsiteY54" fmla="*/ 8091 h 10378"/>
                <a:gd name="connsiteX55" fmla="*/ 5060 w 11927"/>
                <a:gd name="connsiteY55" fmla="*/ 7962 h 10378"/>
                <a:gd name="connsiteX56" fmla="*/ 4993 w 11927"/>
                <a:gd name="connsiteY56" fmla="*/ 7661 h 10378"/>
                <a:gd name="connsiteX57" fmla="*/ 4924 w 11927"/>
                <a:gd name="connsiteY57" fmla="*/ 7575 h 10378"/>
                <a:gd name="connsiteX58" fmla="*/ 4924 w 11927"/>
                <a:gd name="connsiteY58" fmla="*/ 7401 h 10378"/>
                <a:gd name="connsiteX59" fmla="*/ 4790 w 11927"/>
                <a:gd name="connsiteY59" fmla="*/ 6022 h 10378"/>
                <a:gd name="connsiteX60" fmla="*/ 4823 w 11927"/>
                <a:gd name="connsiteY60" fmla="*/ 5159 h 10378"/>
                <a:gd name="connsiteX61" fmla="*/ 5025 w 11927"/>
                <a:gd name="connsiteY61" fmla="*/ 4856 h 10378"/>
                <a:gd name="connsiteX62" fmla="*/ 5263 w 11927"/>
                <a:gd name="connsiteY62" fmla="*/ 4727 h 10378"/>
                <a:gd name="connsiteX63" fmla="*/ 5701 w 11927"/>
                <a:gd name="connsiteY63" fmla="*/ 4598 h 10378"/>
                <a:gd name="connsiteX64" fmla="*/ 6544 w 11927"/>
                <a:gd name="connsiteY64" fmla="*/ 4856 h 10378"/>
                <a:gd name="connsiteX65" fmla="*/ 6714 w 11927"/>
                <a:gd name="connsiteY65" fmla="*/ 5159 h 10378"/>
                <a:gd name="connsiteX66" fmla="*/ 6816 w 11927"/>
                <a:gd name="connsiteY66" fmla="*/ 5547 h 10378"/>
                <a:gd name="connsiteX67" fmla="*/ 6648 w 11927"/>
                <a:gd name="connsiteY67" fmla="*/ 7530 h 10378"/>
                <a:gd name="connsiteX68" fmla="*/ 6579 w 11927"/>
                <a:gd name="connsiteY68" fmla="*/ 7833 h 10378"/>
                <a:gd name="connsiteX69" fmla="*/ 6478 w 11927"/>
                <a:gd name="connsiteY69" fmla="*/ 7962 h 10378"/>
                <a:gd name="connsiteX70" fmla="*/ 6444 w 11927"/>
                <a:gd name="connsiteY70" fmla="*/ 8091 h 10378"/>
                <a:gd name="connsiteX71" fmla="*/ 6275 w 11927"/>
                <a:gd name="connsiteY71" fmla="*/ 8221 h 10378"/>
                <a:gd name="connsiteX72" fmla="*/ 6544 w 11927"/>
                <a:gd name="connsiteY72" fmla="*/ 9084 h 10378"/>
                <a:gd name="connsiteX73" fmla="*/ 7762 w 11927"/>
                <a:gd name="connsiteY73" fmla="*/ 9473 h 10378"/>
                <a:gd name="connsiteX74" fmla="*/ 7762 w 11927"/>
                <a:gd name="connsiteY74" fmla="*/ 9516 h 10378"/>
                <a:gd name="connsiteX75" fmla="*/ 7795 w 11927"/>
                <a:gd name="connsiteY75" fmla="*/ 9559 h 10378"/>
                <a:gd name="connsiteX76" fmla="*/ 7864 w 11927"/>
                <a:gd name="connsiteY76" fmla="*/ 9646 h 10378"/>
                <a:gd name="connsiteX77" fmla="*/ 7897 w 11927"/>
                <a:gd name="connsiteY77" fmla="*/ 9774 h 10378"/>
                <a:gd name="connsiteX78" fmla="*/ 7964 w 11927"/>
                <a:gd name="connsiteY78" fmla="*/ 9948 h 10378"/>
                <a:gd name="connsiteX79" fmla="*/ 7964 w 11927"/>
                <a:gd name="connsiteY79" fmla="*/ 10120 h 10378"/>
                <a:gd name="connsiteX80" fmla="*/ 7964 w 11927"/>
                <a:gd name="connsiteY80" fmla="*/ 10334 h 10378"/>
                <a:gd name="connsiteX81" fmla="*/ 8134 w 11927"/>
                <a:gd name="connsiteY81" fmla="*/ 10334 h 10378"/>
                <a:gd name="connsiteX82" fmla="*/ 8134 w 11927"/>
                <a:gd name="connsiteY82" fmla="*/ 9774 h 10378"/>
                <a:gd name="connsiteX83" fmla="*/ 8134 w 11927"/>
                <a:gd name="connsiteY83" fmla="*/ 9559 h 10378"/>
                <a:gd name="connsiteX84" fmla="*/ 8098 w 11927"/>
                <a:gd name="connsiteY84" fmla="*/ 9473 h 10378"/>
                <a:gd name="connsiteX85" fmla="*/ 8032 w 11927"/>
                <a:gd name="connsiteY85" fmla="*/ 9343 h 10378"/>
                <a:gd name="connsiteX86" fmla="*/ 7998 w 11927"/>
                <a:gd name="connsiteY86" fmla="*/ 9256 h 10378"/>
                <a:gd name="connsiteX87" fmla="*/ 7964 w 11927"/>
                <a:gd name="connsiteY87" fmla="*/ 9256 h 10378"/>
                <a:gd name="connsiteX88" fmla="*/ 7155 w 11927"/>
                <a:gd name="connsiteY88" fmla="*/ 8998 h 10378"/>
                <a:gd name="connsiteX89" fmla="*/ 7693 w 11927"/>
                <a:gd name="connsiteY89" fmla="*/ 8825 h 10378"/>
                <a:gd name="connsiteX90" fmla="*/ 7964 w 11927"/>
                <a:gd name="connsiteY90" fmla="*/ 8091 h 10378"/>
                <a:gd name="connsiteX91" fmla="*/ 7864 w 11927"/>
                <a:gd name="connsiteY91" fmla="*/ 8005 h 10378"/>
                <a:gd name="connsiteX92" fmla="*/ 7762 w 11927"/>
                <a:gd name="connsiteY92" fmla="*/ 7919 h 10378"/>
                <a:gd name="connsiteX93" fmla="*/ 7693 w 11927"/>
                <a:gd name="connsiteY93" fmla="*/ 7790 h 10378"/>
                <a:gd name="connsiteX94" fmla="*/ 7661 w 11927"/>
                <a:gd name="connsiteY94" fmla="*/ 7661 h 10378"/>
                <a:gd name="connsiteX95" fmla="*/ 7661 w 11927"/>
                <a:gd name="connsiteY95" fmla="*/ 7530 h 10378"/>
                <a:gd name="connsiteX96" fmla="*/ 7661 w 11927"/>
                <a:gd name="connsiteY96" fmla="*/ 7530 h 10378"/>
                <a:gd name="connsiteX97" fmla="*/ 7592 w 11927"/>
                <a:gd name="connsiteY97" fmla="*/ 7358 h 10378"/>
                <a:gd name="connsiteX98" fmla="*/ 7559 w 11927"/>
                <a:gd name="connsiteY98" fmla="*/ 6972 h 10378"/>
                <a:gd name="connsiteX99" fmla="*/ 7525 w 11927"/>
                <a:gd name="connsiteY99" fmla="*/ 6410 h 10378"/>
                <a:gd name="connsiteX100" fmla="*/ 7525 w 11927"/>
                <a:gd name="connsiteY100" fmla="*/ 5849 h 10378"/>
                <a:gd name="connsiteX101" fmla="*/ 7592 w 11927"/>
                <a:gd name="connsiteY101" fmla="*/ 5460 h 10378"/>
                <a:gd name="connsiteX102" fmla="*/ 7795 w 11927"/>
                <a:gd name="connsiteY102" fmla="*/ 5287 h 10378"/>
                <a:gd name="connsiteX103" fmla="*/ 8032 w 11927"/>
                <a:gd name="connsiteY103" fmla="*/ 5159 h 10378"/>
                <a:gd name="connsiteX104" fmla="*/ 8235 w 11927"/>
                <a:gd name="connsiteY104" fmla="*/ 5116 h 10378"/>
                <a:gd name="connsiteX105" fmla="*/ 8335 w 11927"/>
                <a:gd name="connsiteY105" fmla="*/ 5116 h 10378"/>
                <a:gd name="connsiteX106" fmla="*/ 8335 w 11927"/>
                <a:gd name="connsiteY106" fmla="*/ 5116 h 10378"/>
                <a:gd name="connsiteX107" fmla="*/ 8438 w 11927"/>
                <a:gd name="connsiteY107" fmla="*/ 5116 h 10378"/>
                <a:gd name="connsiteX108" fmla="*/ 8639 w 11927"/>
                <a:gd name="connsiteY108" fmla="*/ 5159 h 10378"/>
                <a:gd name="connsiteX109" fmla="*/ 8909 w 11927"/>
                <a:gd name="connsiteY109" fmla="*/ 5287 h 10378"/>
                <a:gd name="connsiteX110" fmla="*/ 9113 w 11927"/>
                <a:gd name="connsiteY110" fmla="*/ 5460 h 10378"/>
                <a:gd name="connsiteX111" fmla="*/ 9213 w 11927"/>
                <a:gd name="connsiteY111" fmla="*/ 5849 h 10378"/>
                <a:gd name="connsiteX112" fmla="*/ 9180 w 11927"/>
                <a:gd name="connsiteY112" fmla="*/ 6410 h 10378"/>
                <a:gd name="connsiteX113" fmla="*/ 9113 w 11927"/>
                <a:gd name="connsiteY113" fmla="*/ 6972 h 10378"/>
                <a:gd name="connsiteX114" fmla="*/ 9078 w 11927"/>
                <a:gd name="connsiteY114" fmla="*/ 7358 h 10378"/>
                <a:gd name="connsiteX115" fmla="*/ 9078 w 11927"/>
                <a:gd name="connsiteY115" fmla="*/ 7530 h 10378"/>
                <a:gd name="connsiteX116" fmla="*/ 9078 w 11927"/>
                <a:gd name="connsiteY116" fmla="*/ 7530 h 10378"/>
                <a:gd name="connsiteX117" fmla="*/ 9011 w 11927"/>
                <a:gd name="connsiteY117" fmla="*/ 7661 h 10378"/>
                <a:gd name="connsiteX118" fmla="*/ 8978 w 11927"/>
                <a:gd name="connsiteY118" fmla="*/ 7790 h 10378"/>
                <a:gd name="connsiteX119" fmla="*/ 8909 w 11927"/>
                <a:gd name="connsiteY119" fmla="*/ 7919 h 10378"/>
                <a:gd name="connsiteX120" fmla="*/ 8877 w 11927"/>
                <a:gd name="connsiteY120" fmla="*/ 8005 h 10378"/>
                <a:gd name="connsiteX121" fmla="*/ 8775 w 11927"/>
                <a:gd name="connsiteY121" fmla="*/ 8091 h 10378"/>
                <a:gd name="connsiteX122" fmla="*/ 8978 w 11927"/>
                <a:gd name="connsiteY122" fmla="*/ 8825 h 10378"/>
                <a:gd name="connsiteX123" fmla="*/ 9992 w 11927"/>
                <a:gd name="connsiteY123" fmla="*/ 9126 h 10378"/>
                <a:gd name="connsiteX124" fmla="*/ 9992 w 11927"/>
                <a:gd name="connsiteY124" fmla="*/ 9126 h 10378"/>
                <a:gd name="connsiteX125" fmla="*/ 10058 w 11927"/>
                <a:gd name="connsiteY125" fmla="*/ 9213 h 10378"/>
                <a:gd name="connsiteX126" fmla="*/ 10093 w 11927"/>
                <a:gd name="connsiteY126" fmla="*/ 9256 h 10378"/>
                <a:gd name="connsiteX127" fmla="*/ 10093 w 11927"/>
                <a:gd name="connsiteY127" fmla="*/ 9384 h 10378"/>
                <a:gd name="connsiteX128" fmla="*/ 10125 w 11927"/>
                <a:gd name="connsiteY128" fmla="*/ 9516 h 10378"/>
                <a:gd name="connsiteX129" fmla="*/ 10125 w 11927"/>
                <a:gd name="connsiteY12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743 w 11927"/>
                <a:gd name="connsiteY49" fmla="*/ 9559 h 10378"/>
                <a:gd name="connsiteX50" fmla="*/ 3809 w 11927"/>
                <a:gd name="connsiteY50" fmla="*/ 9473 h 10378"/>
                <a:gd name="connsiteX51" fmla="*/ 5025 w 11927"/>
                <a:gd name="connsiteY51" fmla="*/ 9084 h 10378"/>
                <a:gd name="connsiteX52" fmla="*/ 5263 w 11927"/>
                <a:gd name="connsiteY52" fmla="*/ 8221 h 10378"/>
                <a:gd name="connsiteX53" fmla="*/ 5161 w 11927"/>
                <a:gd name="connsiteY53" fmla="*/ 8091 h 10378"/>
                <a:gd name="connsiteX54" fmla="*/ 5060 w 11927"/>
                <a:gd name="connsiteY54" fmla="*/ 7962 h 10378"/>
                <a:gd name="connsiteX55" fmla="*/ 4993 w 11927"/>
                <a:gd name="connsiteY55" fmla="*/ 7661 h 10378"/>
                <a:gd name="connsiteX56" fmla="*/ 4924 w 11927"/>
                <a:gd name="connsiteY56" fmla="*/ 7575 h 10378"/>
                <a:gd name="connsiteX57" fmla="*/ 4924 w 11927"/>
                <a:gd name="connsiteY57" fmla="*/ 7401 h 10378"/>
                <a:gd name="connsiteX58" fmla="*/ 4790 w 11927"/>
                <a:gd name="connsiteY58" fmla="*/ 6022 h 10378"/>
                <a:gd name="connsiteX59" fmla="*/ 4823 w 11927"/>
                <a:gd name="connsiteY59" fmla="*/ 5159 h 10378"/>
                <a:gd name="connsiteX60" fmla="*/ 5025 w 11927"/>
                <a:gd name="connsiteY60" fmla="*/ 4856 h 10378"/>
                <a:gd name="connsiteX61" fmla="*/ 5263 w 11927"/>
                <a:gd name="connsiteY61" fmla="*/ 4727 h 10378"/>
                <a:gd name="connsiteX62" fmla="*/ 5701 w 11927"/>
                <a:gd name="connsiteY62" fmla="*/ 4598 h 10378"/>
                <a:gd name="connsiteX63" fmla="*/ 6544 w 11927"/>
                <a:gd name="connsiteY63" fmla="*/ 4856 h 10378"/>
                <a:gd name="connsiteX64" fmla="*/ 6714 w 11927"/>
                <a:gd name="connsiteY64" fmla="*/ 5159 h 10378"/>
                <a:gd name="connsiteX65" fmla="*/ 6816 w 11927"/>
                <a:gd name="connsiteY65" fmla="*/ 5547 h 10378"/>
                <a:gd name="connsiteX66" fmla="*/ 6648 w 11927"/>
                <a:gd name="connsiteY66" fmla="*/ 7530 h 10378"/>
                <a:gd name="connsiteX67" fmla="*/ 6579 w 11927"/>
                <a:gd name="connsiteY67" fmla="*/ 7833 h 10378"/>
                <a:gd name="connsiteX68" fmla="*/ 6478 w 11927"/>
                <a:gd name="connsiteY68" fmla="*/ 7962 h 10378"/>
                <a:gd name="connsiteX69" fmla="*/ 6444 w 11927"/>
                <a:gd name="connsiteY69" fmla="*/ 8091 h 10378"/>
                <a:gd name="connsiteX70" fmla="*/ 6275 w 11927"/>
                <a:gd name="connsiteY70" fmla="*/ 8221 h 10378"/>
                <a:gd name="connsiteX71" fmla="*/ 6544 w 11927"/>
                <a:gd name="connsiteY71" fmla="*/ 9084 h 10378"/>
                <a:gd name="connsiteX72" fmla="*/ 7762 w 11927"/>
                <a:gd name="connsiteY72" fmla="*/ 9473 h 10378"/>
                <a:gd name="connsiteX73" fmla="*/ 7762 w 11927"/>
                <a:gd name="connsiteY73" fmla="*/ 9516 h 10378"/>
                <a:gd name="connsiteX74" fmla="*/ 7795 w 11927"/>
                <a:gd name="connsiteY74" fmla="*/ 9559 h 10378"/>
                <a:gd name="connsiteX75" fmla="*/ 7864 w 11927"/>
                <a:gd name="connsiteY75" fmla="*/ 9646 h 10378"/>
                <a:gd name="connsiteX76" fmla="*/ 7897 w 11927"/>
                <a:gd name="connsiteY76" fmla="*/ 9774 h 10378"/>
                <a:gd name="connsiteX77" fmla="*/ 7964 w 11927"/>
                <a:gd name="connsiteY77" fmla="*/ 9948 h 10378"/>
                <a:gd name="connsiteX78" fmla="*/ 7964 w 11927"/>
                <a:gd name="connsiteY78" fmla="*/ 10120 h 10378"/>
                <a:gd name="connsiteX79" fmla="*/ 7964 w 11927"/>
                <a:gd name="connsiteY79" fmla="*/ 10334 h 10378"/>
                <a:gd name="connsiteX80" fmla="*/ 8134 w 11927"/>
                <a:gd name="connsiteY80" fmla="*/ 10334 h 10378"/>
                <a:gd name="connsiteX81" fmla="*/ 8134 w 11927"/>
                <a:gd name="connsiteY81" fmla="*/ 9774 h 10378"/>
                <a:gd name="connsiteX82" fmla="*/ 8134 w 11927"/>
                <a:gd name="connsiteY82" fmla="*/ 9559 h 10378"/>
                <a:gd name="connsiteX83" fmla="*/ 8098 w 11927"/>
                <a:gd name="connsiteY83" fmla="*/ 9473 h 10378"/>
                <a:gd name="connsiteX84" fmla="*/ 8032 w 11927"/>
                <a:gd name="connsiteY84" fmla="*/ 9343 h 10378"/>
                <a:gd name="connsiteX85" fmla="*/ 7998 w 11927"/>
                <a:gd name="connsiteY85" fmla="*/ 9256 h 10378"/>
                <a:gd name="connsiteX86" fmla="*/ 7964 w 11927"/>
                <a:gd name="connsiteY86" fmla="*/ 9256 h 10378"/>
                <a:gd name="connsiteX87" fmla="*/ 7155 w 11927"/>
                <a:gd name="connsiteY87" fmla="*/ 8998 h 10378"/>
                <a:gd name="connsiteX88" fmla="*/ 7693 w 11927"/>
                <a:gd name="connsiteY88" fmla="*/ 8825 h 10378"/>
                <a:gd name="connsiteX89" fmla="*/ 7964 w 11927"/>
                <a:gd name="connsiteY89" fmla="*/ 8091 h 10378"/>
                <a:gd name="connsiteX90" fmla="*/ 7864 w 11927"/>
                <a:gd name="connsiteY90" fmla="*/ 8005 h 10378"/>
                <a:gd name="connsiteX91" fmla="*/ 7762 w 11927"/>
                <a:gd name="connsiteY91" fmla="*/ 7919 h 10378"/>
                <a:gd name="connsiteX92" fmla="*/ 7693 w 11927"/>
                <a:gd name="connsiteY92" fmla="*/ 7790 h 10378"/>
                <a:gd name="connsiteX93" fmla="*/ 7661 w 11927"/>
                <a:gd name="connsiteY93" fmla="*/ 7661 h 10378"/>
                <a:gd name="connsiteX94" fmla="*/ 7661 w 11927"/>
                <a:gd name="connsiteY94" fmla="*/ 7530 h 10378"/>
                <a:gd name="connsiteX95" fmla="*/ 7661 w 11927"/>
                <a:gd name="connsiteY95" fmla="*/ 7530 h 10378"/>
                <a:gd name="connsiteX96" fmla="*/ 7592 w 11927"/>
                <a:gd name="connsiteY96" fmla="*/ 7358 h 10378"/>
                <a:gd name="connsiteX97" fmla="*/ 7559 w 11927"/>
                <a:gd name="connsiteY97" fmla="*/ 6972 h 10378"/>
                <a:gd name="connsiteX98" fmla="*/ 7525 w 11927"/>
                <a:gd name="connsiteY98" fmla="*/ 6410 h 10378"/>
                <a:gd name="connsiteX99" fmla="*/ 7525 w 11927"/>
                <a:gd name="connsiteY99" fmla="*/ 5849 h 10378"/>
                <a:gd name="connsiteX100" fmla="*/ 7592 w 11927"/>
                <a:gd name="connsiteY100" fmla="*/ 5460 h 10378"/>
                <a:gd name="connsiteX101" fmla="*/ 7795 w 11927"/>
                <a:gd name="connsiteY101" fmla="*/ 5287 h 10378"/>
                <a:gd name="connsiteX102" fmla="*/ 8032 w 11927"/>
                <a:gd name="connsiteY102" fmla="*/ 5159 h 10378"/>
                <a:gd name="connsiteX103" fmla="*/ 8235 w 11927"/>
                <a:gd name="connsiteY103" fmla="*/ 5116 h 10378"/>
                <a:gd name="connsiteX104" fmla="*/ 8335 w 11927"/>
                <a:gd name="connsiteY104" fmla="*/ 5116 h 10378"/>
                <a:gd name="connsiteX105" fmla="*/ 8335 w 11927"/>
                <a:gd name="connsiteY105" fmla="*/ 5116 h 10378"/>
                <a:gd name="connsiteX106" fmla="*/ 8438 w 11927"/>
                <a:gd name="connsiteY106" fmla="*/ 5116 h 10378"/>
                <a:gd name="connsiteX107" fmla="*/ 8639 w 11927"/>
                <a:gd name="connsiteY107" fmla="*/ 5159 h 10378"/>
                <a:gd name="connsiteX108" fmla="*/ 8909 w 11927"/>
                <a:gd name="connsiteY108" fmla="*/ 5287 h 10378"/>
                <a:gd name="connsiteX109" fmla="*/ 9113 w 11927"/>
                <a:gd name="connsiteY109" fmla="*/ 5460 h 10378"/>
                <a:gd name="connsiteX110" fmla="*/ 9213 w 11927"/>
                <a:gd name="connsiteY110" fmla="*/ 5849 h 10378"/>
                <a:gd name="connsiteX111" fmla="*/ 9180 w 11927"/>
                <a:gd name="connsiteY111" fmla="*/ 6410 h 10378"/>
                <a:gd name="connsiteX112" fmla="*/ 9113 w 11927"/>
                <a:gd name="connsiteY112" fmla="*/ 6972 h 10378"/>
                <a:gd name="connsiteX113" fmla="*/ 9078 w 11927"/>
                <a:gd name="connsiteY113" fmla="*/ 7358 h 10378"/>
                <a:gd name="connsiteX114" fmla="*/ 9078 w 11927"/>
                <a:gd name="connsiteY114" fmla="*/ 7530 h 10378"/>
                <a:gd name="connsiteX115" fmla="*/ 9078 w 11927"/>
                <a:gd name="connsiteY115" fmla="*/ 7530 h 10378"/>
                <a:gd name="connsiteX116" fmla="*/ 9011 w 11927"/>
                <a:gd name="connsiteY116" fmla="*/ 7661 h 10378"/>
                <a:gd name="connsiteX117" fmla="*/ 8978 w 11927"/>
                <a:gd name="connsiteY117" fmla="*/ 7790 h 10378"/>
                <a:gd name="connsiteX118" fmla="*/ 8909 w 11927"/>
                <a:gd name="connsiteY118" fmla="*/ 7919 h 10378"/>
                <a:gd name="connsiteX119" fmla="*/ 8877 w 11927"/>
                <a:gd name="connsiteY119" fmla="*/ 8005 h 10378"/>
                <a:gd name="connsiteX120" fmla="*/ 8775 w 11927"/>
                <a:gd name="connsiteY120" fmla="*/ 8091 h 10378"/>
                <a:gd name="connsiteX121" fmla="*/ 8978 w 11927"/>
                <a:gd name="connsiteY121" fmla="*/ 8825 h 10378"/>
                <a:gd name="connsiteX122" fmla="*/ 9992 w 11927"/>
                <a:gd name="connsiteY122" fmla="*/ 9126 h 10378"/>
                <a:gd name="connsiteX123" fmla="*/ 9992 w 11927"/>
                <a:gd name="connsiteY123" fmla="*/ 9126 h 10378"/>
                <a:gd name="connsiteX124" fmla="*/ 10058 w 11927"/>
                <a:gd name="connsiteY124" fmla="*/ 9213 h 10378"/>
                <a:gd name="connsiteX125" fmla="*/ 10093 w 11927"/>
                <a:gd name="connsiteY125" fmla="*/ 9256 h 10378"/>
                <a:gd name="connsiteX126" fmla="*/ 10093 w 11927"/>
                <a:gd name="connsiteY126" fmla="*/ 9384 h 10378"/>
                <a:gd name="connsiteX127" fmla="*/ 10125 w 11927"/>
                <a:gd name="connsiteY127" fmla="*/ 9516 h 10378"/>
                <a:gd name="connsiteX128" fmla="*/ 10125 w 11927"/>
                <a:gd name="connsiteY12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732 w 11927"/>
                <a:gd name="connsiteY48" fmla="*/ 9723 h 10378"/>
                <a:gd name="connsiteX49" fmla="*/ 3809 w 11927"/>
                <a:gd name="connsiteY49" fmla="*/ 9473 h 10378"/>
                <a:gd name="connsiteX50" fmla="*/ 5025 w 11927"/>
                <a:gd name="connsiteY50" fmla="*/ 9084 h 10378"/>
                <a:gd name="connsiteX51" fmla="*/ 5263 w 11927"/>
                <a:gd name="connsiteY51" fmla="*/ 8221 h 10378"/>
                <a:gd name="connsiteX52" fmla="*/ 5161 w 11927"/>
                <a:gd name="connsiteY52" fmla="*/ 8091 h 10378"/>
                <a:gd name="connsiteX53" fmla="*/ 5060 w 11927"/>
                <a:gd name="connsiteY53" fmla="*/ 7962 h 10378"/>
                <a:gd name="connsiteX54" fmla="*/ 4993 w 11927"/>
                <a:gd name="connsiteY54" fmla="*/ 7661 h 10378"/>
                <a:gd name="connsiteX55" fmla="*/ 4924 w 11927"/>
                <a:gd name="connsiteY55" fmla="*/ 7575 h 10378"/>
                <a:gd name="connsiteX56" fmla="*/ 4924 w 11927"/>
                <a:gd name="connsiteY56" fmla="*/ 7401 h 10378"/>
                <a:gd name="connsiteX57" fmla="*/ 4790 w 11927"/>
                <a:gd name="connsiteY57" fmla="*/ 6022 h 10378"/>
                <a:gd name="connsiteX58" fmla="*/ 4823 w 11927"/>
                <a:gd name="connsiteY58" fmla="*/ 5159 h 10378"/>
                <a:gd name="connsiteX59" fmla="*/ 5025 w 11927"/>
                <a:gd name="connsiteY59" fmla="*/ 4856 h 10378"/>
                <a:gd name="connsiteX60" fmla="*/ 5263 w 11927"/>
                <a:gd name="connsiteY60" fmla="*/ 4727 h 10378"/>
                <a:gd name="connsiteX61" fmla="*/ 5701 w 11927"/>
                <a:gd name="connsiteY61" fmla="*/ 4598 h 10378"/>
                <a:gd name="connsiteX62" fmla="*/ 6544 w 11927"/>
                <a:gd name="connsiteY62" fmla="*/ 4856 h 10378"/>
                <a:gd name="connsiteX63" fmla="*/ 6714 w 11927"/>
                <a:gd name="connsiteY63" fmla="*/ 5159 h 10378"/>
                <a:gd name="connsiteX64" fmla="*/ 6816 w 11927"/>
                <a:gd name="connsiteY64" fmla="*/ 5547 h 10378"/>
                <a:gd name="connsiteX65" fmla="*/ 6648 w 11927"/>
                <a:gd name="connsiteY65" fmla="*/ 7530 h 10378"/>
                <a:gd name="connsiteX66" fmla="*/ 6579 w 11927"/>
                <a:gd name="connsiteY66" fmla="*/ 7833 h 10378"/>
                <a:gd name="connsiteX67" fmla="*/ 6478 w 11927"/>
                <a:gd name="connsiteY67" fmla="*/ 7962 h 10378"/>
                <a:gd name="connsiteX68" fmla="*/ 6444 w 11927"/>
                <a:gd name="connsiteY68" fmla="*/ 8091 h 10378"/>
                <a:gd name="connsiteX69" fmla="*/ 6275 w 11927"/>
                <a:gd name="connsiteY69" fmla="*/ 8221 h 10378"/>
                <a:gd name="connsiteX70" fmla="*/ 6544 w 11927"/>
                <a:gd name="connsiteY70" fmla="*/ 9084 h 10378"/>
                <a:gd name="connsiteX71" fmla="*/ 7762 w 11927"/>
                <a:gd name="connsiteY71" fmla="*/ 9473 h 10378"/>
                <a:gd name="connsiteX72" fmla="*/ 7762 w 11927"/>
                <a:gd name="connsiteY72" fmla="*/ 9516 h 10378"/>
                <a:gd name="connsiteX73" fmla="*/ 7795 w 11927"/>
                <a:gd name="connsiteY73" fmla="*/ 9559 h 10378"/>
                <a:gd name="connsiteX74" fmla="*/ 7864 w 11927"/>
                <a:gd name="connsiteY74" fmla="*/ 9646 h 10378"/>
                <a:gd name="connsiteX75" fmla="*/ 7897 w 11927"/>
                <a:gd name="connsiteY75" fmla="*/ 9774 h 10378"/>
                <a:gd name="connsiteX76" fmla="*/ 7964 w 11927"/>
                <a:gd name="connsiteY76" fmla="*/ 9948 h 10378"/>
                <a:gd name="connsiteX77" fmla="*/ 7964 w 11927"/>
                <a:gd name="connsiteY77" fmla="*/ 10120 h 10378"/>
                <a:gd name="connsiteX78" fmla="*/ 7964 w 11927"/>
                <a:gd name="connsiteY78" fmla="*/ 10334 h 10378"/>
                <a:gd name="connsiteX79" fmla="*/ 8134 w 11927"/>
                <a:gd name="connsiteY79" fmla="*/ 10334 h 10378"/>
                <a:gd name="connsiteX80" fmla="*/ 8134 w 11927"/>
                <a:gd name="connsiteY80" fmla="*/ 9774 h 10378"/>
                <a:gd name="connsiteX81" fmla="*/ 8134 w 11927"/>
                <a:gd name="connsiteY81" fmla="*/ 9559 h 10378"/>
                <a:gd name="connsiteX82" fmla="*/ 8098 w 11927"/>
                <a:gd name="connsiteY82" fmla="*/ 9473 h 10378"/>
                <a:gd name="connsiteX83" fmla="*/ 8032 w 11927"/>
                <a:gd name="connsiteY83" fmla="*/ 9343 h 10378"/>
                <a:gd name="connsiteX84" fmla="*/ 7998 w 11927"/>
                <a:gd name="connsiteY84" fmla="*/ 9256 h 10378"/>
                <a:gd name="connsiteX85" fmla="*/ 7964 w 11927"/>
                <a:gd name="connsiteY85" fmla="*/ 9256 h 10378"/>
                <a:gd name="connsiteX86" fmla="*/ 7155 w 11927"/>
                <a:gd name="connsiteY86" fmla="*/ 8998 h 10378"/>
                <a:gd name="connsiteX87" fmla="*/ 7693 w 11927"/>
                <a:gd name="connsiteY87" fmla="*/ 8825 h 10378"/>
                <a:gd name="connsiteX88" fmla="*/ 7964 w 11927"/>
                <a:gd name="connsiteY88" fmla="*/ 8091 h 10378"/>
                <a:gd name="connsiteX89" fmla="*/ 7864 w 11927"/>
                <a:gd name="connsiteY89" fmla="*/ 8005 h 10378"/>
                <a:gd name="connsiteX90" fmla="*/ 7762 w 11927"/>
                <a:gd name="connsiteY90" fmla="*/ 7919 h 10378"/>
                <a:gd name="connsiteX91" fmla="*/ 7693 w 11927"/>
                <a:gd name="connsiteY91" fmla="*/ 7790 h 10378"/>
                <a:gd name="connsiteX92" fmla="*/ 7661 w 11927"/>
                <a:gd name="connsiteY92" fmla="*/ 7661 h 10378"/>
                <a:gd name="connsiteX93" fmla="*/ 7661 w 11927"/>
                <a:gd name="connsiteY93" fmla="*/ 7530 h 10378"/>
                <a:gd name="connsiteX94" fmla="*/ 7661 w 11927"/>
                <a:gd name="connsiteY94" fmla="*/ 7530 h 10378"/>
                <a:gd name="connsiteX95" fmla="*/ 7592 w 11927"/>
                <a:gd name="connsiteY95" fmla="*/ 7358 h 10378"/>
                <a:gd name="connsiteX96" fmla="*/ 7559 w 11927"/>
                <a:gd name="connsiteY96" fmla="*/ 6972 h 10378"/>
                <a:gd name="connsiteX97" fmla="*/ 7525 w 11927"/>
                <a:gd name="connsiteY97" fmla="*/ 6410 h 10378"/>
                <a:gd name="connsiteX98" fmla="*/ 7525 w 11927"/>
                <a:gd name="connsiteY98" fmla="*/ 5849 h 10378"/>
                <a:gd name="connsiteX99" fmla="*/ 7592 w 11927"/>
                <a:gd name="connsiteY99" fmla="*/ 5460 h 10378"/>
                <a:gd name="connsiteX100" fmla="*/ 7795 w 11927"/>
                <a:gd name="connsiteY100" fmla="*/ 5287 h 10378"/>
                <a:gd name="connsiteX101" fmla="*/ 8032 w 11927"/>
                <a:gd name="connsiteY101" fmla="*/ 5159 h 10378"/>
                <a:gd name="connsiteX102" fmla="*/ 8235 w 11927"/>
                <a:gd name="connsiteY102" fmla="*/ 5116 h 10378"/>
                <a:gd name="connsiteX103" fmla="*/ 8335 w 11927"/>
                <a:gd name="connsiteY103" fmla="*/ 5116 h 10378"/>
                <a:gd name="connsiteX104" fmla="*/ 8335 w 11927"/>
                <a:gd name="connsiteY104" fmla="*/ 5116 h 10378"/>
                <a:gd name="connsiteX105" fmla="*/ 8438 w 11927"/>
                <a:gd name="connsiteY105" fmla="*/ 5116 h 10378"/>
                <a:gd name="connsiteX106" fmla="*/ 8639 w 11927"/>
                <a:gd name="connsiteY106" fmla="*/ 5159 h 10378"/>
                <a:gd name="connsiteX107" fmla="*/ 8909 w 11927"/>
                <a:gd name="connsiteY107" fmla="*/ 5287 h 10378"/>
                <a:gd name="connsiteX108" fmla="*/ 9113 w 11927"/>
                <a:gd name="connsiteY108" fmla="*/ 5460 h 10378"/>
                <a:gd name="connsiteX109" fmla="*/ 9213 w 11927"/>
                <a:gd name="connsiteY109" fmla="*/ 5849 h 10378"/>
                <a:gd name="connsiteX110" fmla="*/ 9180 w 11927"/>
                <a:gd name="connsiteY110" fmla="*/ 6410 h 10378"/>
                <a:gd name="connsiteX111" fmla="*/ 9113 w 11927"/>
                <a:gd name="connsiteY111" fmla="*/ 6972 h 10378"/>
                <a:gd name="connsiteX112" fmla="*/ 9078 w 11927"/>
                <a:gd name="connsiteY112" fmla="*/ 7358 h 10378"/>
                <a:gd name="connsiteX113" fmla="*/ 9078 w 11927"/>
                <a:gd name="connsiteY113" fmla="*/ 7530 h 10378"/>
                <a:gd name="connsiteX114" fmla="*/ 9078 w 11927"/>
                <a:gd name="connsiteY114" fmla="*/ 7530 h 10378"/>
                <a:gd name="connsiteX115" fmla="*/ 9011 w 11927"/>
                <a:gd name="connsiteY115" fmla="*/ 7661 h 10378"/>
                <a:gd name="connsiteX116" fmla="*/ 8978 w 11927"/>
                <a:gd name="connsiteY116" fmla="*/ 7790 h 10378"/>
                <a:gd name="connsiteX117" fmla="*/ 8909 w 11927"/>
                <a:gd name="connsiteY117" fmla="*/ 7919 h 10378"/>
                <a:gd name="connsiteX118" fmla="*/ 8877 w 11927"/>
                <a:gd name="connsiteY118" fmla="*/ 8005 h 10378"/>
                <a:gd name="connsiteX119" fmla="*/ 8775 w 11927"/>
                <a:gd name="connsiteY119" fmla="*/ 8091 h 10378"/>
                <a:gd name="connsiteX120" fmla="*/ 8978 w 11927"/>
                <a:gd name="connsiteY120" fmla="*/ 8825 h 10378"/>
                <a:gd name="connsiteX121" fmla="*/ 9992 w 11927"/>
                <a:gd name="connsiteY121" fmla="*/ 9126 h 10378"/>
                <a:gd name="connsiteX122" fmla="*/ 9992 w 11927"/>
                <a:gd name="connsiteY122" fmla="*/ 9126 h 10378"/>
                <a:gd name="connsiteX123" fmla="*/ 10058 w 11927"/>
                <a:gd name="connsiteY123" fmla="*/ 9213 h 10378"/>
                <a:gd name="connsiteX124" fmla="*/ 10093 w 11927"/>
                <a:gd name="connsiteY124" fmla="*/ 9256 h 10378"/>
                <a:gd name="connsiteX125" fmla="*/ 10093 w 11927"/>
                <a:gd name="connsiteY125" fmla="*/ 9384 h 10378"/>
                <a:gd name="connsiteX126" fmla="*/ 10125 w 11927"/>
                <a:gd name="connsiteY126" fmla="*/ 9516 h 10378"/>
                <a:gd name="connsiteX127" fmla="*/ 10125 w 11927"/>
                <a:gd name="connsiteY12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161 w 11927"/>
                <a:gd name="connsiteY51" fmla="*/ 8091 h 10378"/>
                <a:gd name="connsiteX52" fmla="*/ 5060 w 11927"/>
                <a:gd name="connsiteY52" fmla="*/ 7962 h 10378"/>
                <a:gd name="connsiteX53" fmla="*/ 4993 w 11927"/>
                <a:gd name="connsiteY53" fmla="*/ 7661 h 10378"/>
                <a:gd name="connsiteX54" fmla="*/ 4924 w 11927"/>
                <a:gd name="connsiteY54" fmla="*/ 7575 h 10378"/>
                <a:gd name="connsiteX55" fmla="*/ 4924 w 11927"/>
                <a:gd name="connsiteY55" fmla="*/ 7401 h 10378"/>
                <a:gd name="connsiteX56" fmla="*/ 4790 w 11927"/>
                <a:gd name="connsiteY56" fmla="*/ 6022 h 10378"/>
                <a:gd name="connsiteX57" fmla="*/ 4823 w 11927"/>
                <a:gd name="connsiteY57" fmla="*/ 5159 h 10378"/>
                <a:gd name="connsiteX58" fmla="*/ 5025 w 11927"/>
                <a:gd name="connsiteY58" fmla="*/ 4856 h 10378"/>
                <a:gd name="connsiteX59" fmla="*/ 5263 w 11927"/>
                <a:gd name="connsiteY59" fmla="*/ 4727 h 10378"/>
                <a:gd name="connsiteX60" fmla="*/ 5701 w 11927"/>
                <a:gd name="connsiteY60" fmla="*/ 4598 h 10378"/>
                <a:gd name="connsiteX61" fmla="*/ 6544 w 11927"/>
                <a:gd name="connsiteY61" fmla="*/ 4856 h 10378"/>
                <a:gd name="connsiteX62" fmla="*/ 6714 w 11927"/>
                <a:gd name="connsiteY62" fmla="*/ 5159 h 10378"/>
                <a:gd name="connsiteX63" fmla="*/ 6816 w 11927"/>
                <a:gd name="connsiteY63" fmla="*/ 5547 h 10378"/>
                <a:gd name="connsiteX64" fmla="*/ 6648 w 11927"/>
                <a:gd name="connsiteY64" fmla="*/ 7530 h 10378"/>
                <a:gd name="connsiteX65" fmla="*/ 6579 w 11927"/>
                <a:gd name="connsiteY65" fmla="*/ 7833 h 10378"/>
                <a:gd name="connsiteX66" fmla="*/ 6478 w 11927"/>
                <a:gd name="connsiteY66" fmla="*/ 7962 h 10378"/>
                <a:gd name="connsiteX67" fmla="*/ 6444 w 11927"/>
                <a:gd name="connsiteY67" fmla="*/ 8091 h 10378"/>
                <a:gd name="connsiteX68" fmla="*/ 6275 w 11927"/>
                <a:gd name="connsiteY68" fmla="*/ 8221 h 10378"/>
                <a:gd name="connsiteX69" fmla="*/ 6544 w 11927"/>
                <a:gd name="connsiteY69" fmla="*/ 9084 h 10378"/>
                <a:gd name="connsiteX70" fmla="*/ 7762 w 11927"/>
                <a:gd name="connsiteY70" fmla="*/ 9473 h 10378"/>
                <a:gd name="connsiteX71" fmla="*/ 7762 w 11927"/>
                <a:gd name="connsiteY71" fmla="*/ 9516 h 10378"/>
                <a:gd name="connsiteX72" fmla="*/ 7795 w 11927"/>
                <a:gd name="connsiteY72" fmla="*/ 9559 h 10378"/>
                <a:gd name="connsiteX73" fmla="*/ 7864 w 11927"/>
                <a:gd name="connsiteY73" fmla="*/ 9646 h 10378"/>
                <a:gd name="connsiteX74" fmla="*/ 7897 w 11927"/>
                <a:gd name="connsiteY74" fmla="*/ 9774 h 10378"/>
                <a:gd name="connsiteX75" fmla="*/ 7964 w 11927"/>
                <a:gd name="connsiteY75" fmla="*/ 9948 h 10378"/>
                <a:gd name="connsiteX76" fmla="*/ 7964 w 11927"/>
                <a:gd name="connsiteY76" fmla="*/ 10120 h 10378"/>
                <a:gd name="connsiteX77" fmla="*/ 7964 w 11927"/>
                <a:gd name="connsiteY77" fmla="*/ 10334 h 10378"/>
                <a:gd name="connsiteX78" fmla="*/ 8134 w 11927"/>
                <a:gd name="connsiteY78" fmla="*/ 10334 h 10378"/>
                <a:gd name="connsiteX79" fmla="*/ 8134 w 11927"/>
                <a:gd name="connsiteY79" fmla="*/ 9774 h 10378"/>
                <a:gd name="connsiteX80" fmla="*/ 8134 w 11927"/>
                <a:gd name="connsiteY80" fmla="*/ 9559 h 10378"/>
                <a:gd name="connsiteX81" fmla="*/ 8098 w 11927"/>
                <a:gd name="connsiteY81" fmla="*/ 9473 h 10378"/>
                <a:gd name="connsiteX82" fmla="*/ 8032 w 11927"/>
                <a:gd name="connsiteY82" fmla="*/ 9343 h 10378"/>
                <a:gd name="connsiteX83" fmla="*/ 7998 w 11927"/>
                <a:gd name="connsiteY83" fmla="*/ 9256 h 10378"/>
                <a:gd name="connsiteX84" fmla="*/ 7964 w 11927"/>
                <a:gd name="connsiteY84" fmla="*/ 9256 h 10378"/>
                <a:gd name="connsiteX85" fmla="*/ 7155 w 11927"/>
                <a:gd name="connsiteY85" fmla="*/ 8998 h 10378"/>
                <a:gd name="connsiteX86" fmla="*/ 7693 w 11927"/>
                <a:gd name="connsiteY86" fmla="*/ 8825 h 10378"/>
                <a:gd name="connsiteX87" fmla="*/ 7964 w 11927"/>
                <a:gd name="connsiteY87" fmla="*/ 8091 h 10378"/>
                <a:gd name="connsiteX88" fmla="*/ 7864 w 11927"/>
                <a:gd name="connsiteY88" fmla="*/ 8005 h 10378"/>
                <a:gd name="connsiteX89" fmla="*/ 7762 w 11927"/>
                <a:gd name="connsiteY89" fmla="*/ 7919 h 10378"/>
                <a:gd name="connsiteX90" fmla="*/ 7693 w 11927"/>
                <a:gd name="connsiteY90" fmla="*/ 7790 h 10378"/>
                <a:gd name="connsiteX91" fmla="*/ 7661 w 11927"/>
                <a:gd name="connsiteY91" fmla="*/ 7661 h 10378"/>
                <a:gd name="connsiteX92" fmla="*/ 7661 w 11927"/>
                <a:gd name="connsiteY92" fmla="*/ 7530 h 10378"/>
                <a:gd name="connsiteX93" fmla="*/ 7661 w 11927"/>
                <a:gd name="connsiteY93" fmla="*/ 7530 h 10378"/>
                <a:gd name="connsiteX94" fmla="*/ 7592 w 11927"/>
                <a:gd name="connsiteY94" fmla="*/ 7358 h 10378"/>
                <a:gd name="connsiteX95" fmla="*/ 7559 w 11927"/>
                <a:gd name="connsiteY95" fmla="*/ 6972 h 10378"/>
                <a:gd name="connsiteX96" fmla="*/ 7525 w 11927"/>
                <a:gd name="connsiteY96" fmla="*/ 6410 h 10378"/>
                <a:gd name="connsiteX97" fmla="*/ 7525 w 11927"/>
                <a:gd name="connsiteY97" fmla="*/ 5849 h 10378"/>
                <a:gd name="connsiteX98" fmla="*/ 7592 w 11927"/>
                <a:gd name="connsiteY98" fmla="*/ 5460 h 10378"/>
                <a:gd name="connsiteX99" fmla="*/ 7795 w 11927"/>
                <a:gd name="connsiteY99" fmla="*/ 5287 h 10378"/>
                <a:gd name="connsiteX100" fmla="*/ 8032 w 11927"/>
                <a:gd name="connsiteY100" fmla="*/ 5159 h 10378"/>
                <a:gd name="connsiteX101" fmla="*/ 8235 w 11927"/>
                <a:gd name="connsiteY101" fmla="*/ 5116 h 10378"/>
                <a:gd name="connsiteX102" fmla="*/ 8335 w 11927"/>
                <a:gd name="connsiteY102" fmla="*/ 5116 h 10378"/>
                <a:gd name="connsiteX103" fmla="*/ 8335 w 11927"/>
                <a:gd name="connsiteY103" fmla="*/ 5116 h 10378"/>
                <a:gd name="connsiteX104" fmla="*/ 8438 w 11927"/>
                <a:gd name="connsiteY104" fmla="*/ 5116 h 10378"/>
                <a:gd name="connsiteX105" fmla="*/ 8639 w 11927"/>
                <a:gd name="connsiteY105" fmla="*/ 5159 h 10378"/>
                <a:gd name="connsiteX106" fmla="*/ 8909 w 11927"/>
                <a:gd name="connsiteY106" fmla="*/ 5287 h 10378"/>
                <a:gd name="connsiteX107" fmla="*/ 9113 w 11927"/>
                <a:gd name="connsiteY107" fmla="*/ 5460 h 10378"/>
                <a:gd name="connsiteX108" fmla="*/ 9213 w 11927"/>
                <a:gd name="connsiteY108" fmla="*/ 5849 h 10378"/>
                <a:gd name="connsiteX109" fmla="*/ 9180 w 11927"/>
                <a:gd name="connsiteY109" fmla="*/ 6410 h 10378"/>
                <a:gd name="connsiteX110" fmla="*/ 9113 w 11927"/>
                <a:gd name="connsiteY110" fmla="*/ 6972 h 10378"/>
                <a:gd name="connsiteX111" fmla="*/ 9078 w 11927"/>
                <a:gd name="connsiteY111" fmla="*/ 7358 h 10378"/>
                <a:gd name="connsiteX112" fmla="*/ 9078 w 11927"/>
                <a:gd name="connsiteY112" fmla="*/ 7530 h 10378"/>
                <a:gd name="connsiteX113" fmla="*/ 9078 w 11927"/>
                <a:gd name="connsiteY113" fmla="*/ 7530 h 10378"/>
                <a:gd name="connsiteX114" fmla="*/ 9011 w 11927"/>
                <a:gd name="connsiteY114" fmla="*/ 7661 h 10378"/>
                <a:gd name="connsiteX115" fmla="*/ 8978 w 11927"/>
                <a:gd name="connsiteY115" fmla="*/ 7790 h 10378"/>
                <a:gd name="connsiteX116" fmla="*/ 8909 w 11927"/>
                <a:gd name="connsiteY116" fmla="*/ 7919 h 10378"/>
                <a:gd name="connsiteX117" fmla="*/ 8877 w 11927"/>
                <a:gd name="connsiteY117" fmla="*/ 8005 h 10378"/>
                <a:gd name="connsiteX118" fmla="*/ 8775 w 11927"/>
                <a:gd name="connsiteY118" fmla="*/ 8091 h 10378"/>
                <a:gd name="connsiteX119" fmla="*/ 8978 w 11927"/>
                <a:gd name="connsiteY119" fmla="*/ 8825 h 10378"/>
                <a:gd name="connsiteX120" fmla="*/ 9992 w 11927"/>
                <a:gd name="connsiteY120" fmla="*/ 9126 h 10378"/>
                <a:gd name="connsiteX121" fmla="*/ 9992 w 11927"/>
                <a:gd name="connsiteY121" fmla="*/ 9126 h 10378"/>
                <a:gd name="connsiteX122" fmla="*/ 10058 w 11927"/>
                <a:gd name="connsiteY122" fmla="*/ 9213 h 10378"/>
                <a:gd name="connsiteX123" fmla="*/ 10093 w 11927"/>
                <a:gd name="connsiteY123" fmla="*/ 9256 h 10378"/>
                <a:gd name="connsiteX124" fmla="*/ 10093 w 11927"/>
                <a:gd name="connsiteY124" fmla="*/ 9384 h 10378"/>
                <a:gd name="connsiteX125" fmla="*/ 10125 w 11927"/>
                <a:gd name="connsiteY125" fmla="*/ 9516 h 10378"/>
                <a:gd name="connsiteX126" fmla="*/ 10125 w 11927"/>
                <a:gd name="connsiteY12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575 h 10378"/>
                <a:gd name="connsiteX54" fmla="*/ 4924 w 11927"/>
                <a:gd name="connsiteY54" fmla="*/ 7401 h 10378"/>
                <a:gd name="connsiteX55" fmla="*/ 4790 w 11927"/>
                <a:gd name="connsiteY55" fmla="*/ 6022 h 10378"/>
                <a:gd name="connsiteX56" fmla="*/ 4823 w 11927"/>
                <a:gd name="connsiteY56" fmla="*/ 5159 h 10378"/>
                <a:gd name="connsiteX57" fmla="*/ 5025 w 11927"/>
                <a:gd name="connsiteY57" fmla="*/ 4856 h 10378"/>
                <a:gd name="connsiteX58" fmla="*/ 5263 w 11927"/>
                <a:gd name="connsiteY58" fmla="*/ 4727 h 10378"/>
                <a:gd name="connsiteX59" fmla="*/ 5701 w 11927"/>
                <a:gd name="connsiteY59" fmla="*/ 4598 h 10378"/>
                <a:gd name="connsiteX60" fmla="*/ 6544 w 11927"/>
                <a:gd name="connsiteY60" fmla="*/ 4856 h 10378"/>
                <a:gd name="connsiteX61" fmla="*/ 6714 w 11927"/>
                <a:gd name="connsiteY61" fmla="*/ 5159 h 10378"/>
                <a:gd name="connsiteX62" fmla="*/ 6816 w 11927"/>
                <a:gd name="connsiteY62" fmla="*/ 5547 h 10378"/>
                <a:gd name="connsiteX63" fmla="*/ 6648 w 11927"/>
                <a:gd name="connsiteY63" fmla="*/ 7530 h 10378"/>
                <a:gd name="connsiteX64" fmla="*/ 6579 w 11927"/>
                <a:gd name="connsiteY64" fmla="*/ 7833 h 10378"/>
                <a:gd name="connsiteX65" fmla="*/ 6478 w 11927"/>
                <a:gd name="connsiteY65" fmla="*/ 7962 h 10378"/>
                <a:gd name="connsiteX66" fmla="*/ 6444 w 11927"/>
                <a:gd name="connsiteY66" fmla="*/ 8091 h 10378"/>
                <a:gd name="connsiteX67" fmla="*/ 6275 w 11927"/>
                <a:gd name="connsiteY67" fmla="*/ 8221 h 10378"/>
                <a:gd name="connsiteX68" fmla="*/ 6544 w 11927"/>
                <a:gd name="connsiteY68" fmla="*/ 9084 h 10378"/>
                <a:gd name="connsiteX69" fmla="*/ 7762 w 11927"/>
                <a:gd name="connsiteY69" fmla="*/ 9473 h 10378"/>
                <a:gd name="connsiteX70" fmla="*/ 7762 w 11927"/>
                <a:gd name="connsiteY70" fmla="*/ 9516 h 10378"/>
                <a:gd name="connsiteX71" fmla="*/ 7795 w 11927"/>
                <a:gd name="connsiteY71" fmla="*/ 9559 h 10378"/>
                <a:gd name="connsiteX72" fmla="*/ 7864 w 11927"/>
                <a:gd name="connsiteY72" fmla="*/ 9646 h 10378"/>
                <a:gd name="connsiteX73" fmla="*/ 7897 w 11927"/>
                <a:gd name="connsiteY73" fmla="*/ 9774 h 10378"/>
                <a:gd name="connsiteX74" fmla="*/ 7964 w 11927"/>
                <a:gd name="connsiteY74" fmla="*/ 9948 h 10378"/>
                <a:gd name="connsiteX75" fmla="*/ 7964 w 11927"/>
                <a:gd name="connsiteY75" fmla="*/ 10120 h 10378"/>
                <a:gd name="connsiteX76" fmla="*/ 7964 w 11927"/>
                <a:gd name="connsiteY76" fmla="*/ 10334 h 10378"/>
                <a:gd name="connsiteX77" fmla="*/ 8134 w 11927"/>
                <a:gd name="connsiteY77" fmla="*/ 10334 h 10378"/>
                <a:gd name="connsiteX78" fmla="*/ 8134 w 11927"/>
                <a:gd name="connsiteY78" fmla="*/ 9774 h 10378"/>
                <a:gd name="connsiteX79" fmla="*/ 8134 w 11927"/>
                <a:gd name="connsiteY79" fmla="*/ 9559 h 10378"/>
                <a:gd name="connsiteX80" fmla="*/ 8098 w 11927"/>
                <a:gd name="connsiteY80" fmla="*/ 9473 h 10378"/>
                <a:gd name="connsiteX81" fmla="*/ 8032 w 11927"/>
                <a:gd name="connsiteY81" fmla="*/ 9343 h 10378"/>
                <a:gd name="connsiteX82" fmla="*/ 7998 w 11927"/>
                <a:gd name="connsiteY82" fmla="*/ 9256 h 10378"/>
                <a:gd name="connsiteX83" fmla="*/ 7964 w 11927"/>
                <a:gd name="connsiteY83" fmla="*/ 9256 h 10378"/>
                <a:gd name="connsiteX84" fmla="*/ 7155 w 11927"/>
                <a:gd name="connsiteY84" fmla="*/ 8998 h 10378"/>
                <a:gd name="connsiteX85" fmla="*/ 7693 w 11927"/>
                <a:gd name="connsiteY85" fmla="*/ 8825 h 10378"/>
                <a:gd name="connsiteX86" fmla="*/ 7964 w 11927"/>
                <a:gd name="connsiteY86" fmla="*/ 8091 h 10378"/>
                <a:gd name="connsiteX87" fmla="*/ 7864 w 11927"/>
                <a:gd name="connsiteY87" fmla="*/ 8005 h 10378"/>
                <a:gd name="connsiteX88" fmla="*/ 7762 w 11927"/>
                <a:gd name="connsiteY88" fmla="*/ 7919 h 10378"/>
                <a:gd name="connsiteX89" fmla="*/ 7693 w 11927"/>
                <a:gd name="connsiteY89" fmla="*/ 7790 h 10378"/>
                <a:gd name="connsiteX90" fmla="*/ 7661 w 11927"/>
                <a:gd name="connsiteY90" fmla="*/ 7661 h 10378"/>
                <a:gd name="connsiteX91" fmla="*/ 7661 w 11927"/>
                <a:gd name="connsiteY91" fmla="*/ 7530 h 10378"/>
                <a:gd name="connsiteX92" fmla="*/ 7661 w 11927"/>
                <a:gd name="connsiteY92" fmla="*/ 7530 h 10378"/>
                <a:gd name="connsiteX93" fmla="*/ 7592 w 11927"/>
                <a:gd name="connsiteY93" fmla="*/ 7358 h 10378"/>
                <a:gd name="connsiteX94" fmla="*/ 7559 w 11927"/>
                <a:gd name="connsiteY94" fmla="*/ 6972 h 10378"/>
                <a:gd name="connsiteX95" fmla="*/ 7525 w 11927"/>
                <a:gd name="connsiteY95" fmla="*/ 6410 h 10378"/>
                <a:gd name="connsiteX96" fmla="*/ 7525 w 11927"/>
                <a:gd name="connsiteY96" fmla="*/ 5849 h 10378"/>
                <a:gd name="connsiteX97" fmla="*/ 7592 w 11927"/>
                <a:gd name="connsiteY97" fmla="*/ 5460 h 10378"/>
                <a:gd name="connsiteX98" fmla="*/ 7795 w 11927"/>
                <a:gd name="connsiteY98" fmla="*/ 5287 h 10378"/>
                <a:gd name="connsiteX99" fmla="*/ 8032 w 11927"/>
                <a:gd name="connsiteY99" fmla="*/ 5159 h 10378"/>
                <a:gd name="connsiteX100" fmla="*/ 8235 w 11927"/>
                <a:gd name="connsiteY100" fmla="*/ 5116 h 10378"/>
                <a:gd name="connsiteX101" fmla="*/ 8335 w 11927"/>
                <a:gd name="connsiteY101" fmla="*/ 5116 h 10378"/>
                <a:gd name="connsiteX102" fmla="*/ 8335 w 11927"/>
                <a:gd name="connsiteY102" fmla="*/ 5116 h 10378"/>
                <a:gd name="connsiteX103" fmla="*/ 8438 w 11927"/>
                <a:gd name="connsiteY103" fmla="*/ 5116 h 10378"/>
                <a:gd name="connsiteX104" fmla="*/ 8639 w 11927"/>
                <a:gd name="connsiteY104" fmla="*/ 5159 h 10378"/>
                <a:gd name="connsiteX105" fmla="*/ 8909 w 11927"/>
                <a:gd name="connsiteY105" fmla="*/ 5287 h 10378"/>
                <a:gd name="connsiteX106" fmla="*/ 9113 w 11927"/>
                <a:gd name="connsiteY106" fmla="*/ 5460 h 10378"/>
                <a:gd name="connsiteX107" fmla="*/ 9213 w 11927"/>
                <a:gd name="connsiteY107" fmla="*/ 5849 h 10378"/>
                <a:gd name="connsiteX108" fmla="*/ 9180 w 11927"/>
                <a:gd name="connsiteY108" fmla="*/ 6410 h 10378"/>
                <a:gd name="connsiteX109" fmla="*/ 9113 w 11927"/>
                <a:gd name="connsiteY109" fmla="*/ 6972 h 10378"/>
                <a:gd name="connsiteX110" fmla="*/ 9078 w 11927"/>
                <a:gd name="connsiteY110" fmla="*/ 7358 h 10378"/>
                <a:gd name="connsiteX111" fmla="*/ 9078 w 11927"/>
                <a:gd name="connsiteY111" fmla="*/ 7530 h 10378"/>
                <a:gd name="connsiteX112" fmla="*/ 9078 w 11927"/>
                <a:gd name="connsiteY112" fmla="*/ 7530 h 10378"/>
                <a:gd name="connsiteX113" fmla="*/ 9011 w 11927"/>
                <a:gd name="connsiteY113" fmla="*/ 7661 h 10378"/>
                <a:gd name="connsiteX114" fmla="*/ 8978 w 11927"/>
                <a:gd name="connsiteY114" fmla="*/ 7790 h 10378"/>
                <a:gd name="connsiteX115" fmla="*/ 8909 w 11927"/>
                <a:gd name="connsiteY115" fmla="*/ 7919 h 10378"/>
                <a:gd name="connsiteX116" fmla="*/ 8877 w 11927"/>
                <a:gd name="connsiteY116" fmla="*/ 8005 h 10378"/>
                <a:gd name="connsiteX117" fmla="*/ 8775 w 11927"/>
                <a:gd name="connsiteY117" fmla="*/ 8091 h 10378"/>
                <a:gd name="connsiteX118" fmla="*/ 8978 w 11927"/>
                <a:gd name="connsiteY118" fmla="*/ 8825 h 10378"/>
                <a:gd name="connsiteX119" fmla="*/ 9992 w 11927"/>
                <a:gd name="connsiteY119" fmla="*/ 9126 h 10378"/>
                <a:gd name="connsiteX120" fmla="*/ 9992 w 11927"/>
                <a:gd name="connsiteY120" fmla="*/ 9126 h 10378"/>
                <a:gd name="connsiteX121" fmla="*/ 10058 w 11927"/>
                <a:gd name="connsiteY121" fmla="*/ 9213 h 10378"/>
                <a:gd name="connsiteX122" fmla="*/ 10093 w 11927"/>
                <a:gd name="connsiteY122" fmla="*/ 9256 h 10378"/>
                <a:gd name="connsiteX123" fmla="*/ 10093 w 11927"/>
                <a:gd name="connsiteY123" fmla="*/ 9384 h 10378"/>
                <a:gd name="connsiteX124" fmla="*/ 10125 w 11927"/>
                <a:gd name="connsiteY124" fmla="*/ 9516 h 10378"/>
                <a:gd name="connsiteX125" fmla="*/ 10125 w 11927"/>
                <a:gd name="connsiteY12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924 w 11927"/>
                <a:gd name="connsiteY53" fmla="*/ 7401 h 10378"/>
                <a:gd name="connsiteX54" fmla="*/ 4790 w 11927"/>
                <a:gd name="connsiteY54" fmla="*/ 6022 h 10378"/>
                <a:gd name="connsiteX55" fmla="*/ 4823 w 11927"/>
                <a:gd name="connsiteY55" fmla="*/ 5159 h 10378"/>
                <a:gd name="connsiteX56" fmla="*/ 5025 w 11927"/>
                <a:gd name="connsiteY56" fmla="*/ 4856 h 10378"/>
                <a:gd name="connsiteX57" fmla="*/ 5263 w 11927"/>
                <a:gd name="connsiteY57" fmla="*/ 4727 h 10378"/>
                <a:gd name="connsiteX58" fmla="*/ 5701 w 11927"/>
                <a:gd name="connsiteY58" fmla="*/ 4598 h 10378"/>
                <a:gd name="connsiteX59" fmla="*/ 6544 w 11927"/>
                <a:gd name="connsiteY59" fmla="*/ 4856 h 10378"/>
                <a:gd name="connsiteX60" fmla="*/ 6714 w 11927"/>
                <a:gd name="connsiteY60" fmla="*/ 5159 h 10378"/>
                <a:gd name="connsiteX61" fmla="*/ 6816 w 11927"/>
                <a:gd name="connsiteY61" fmla="*/ 5547 h 10378"/>
                <a:gd name="connsiteX62" fmla="*/ 6648 w 11927"/>
                <a:gd name="connsiteY62" fmla="*/ 7530 h 10378"/>
                <a:gd name="connsiteX63" fmla="*/ 6579 w 11927"/>
                <a:gd name="connsiteY63" fmla="*/ 7833 h 10378"/>
                <a:gd name="connsiteX64" fmla="*/ 6478 w 11927"/>
                <a:gd name="connsiteY64" fmla="*/ 7962 h 10378"/>
                <a:gd name="connsiteX65" fmla="*/ 6444 w 11927"/>
                <a:gd name="connsiteY65" fmla="*/ 8091 h 10378"/>
                <a:gd name="connsiteX66" fmla="*/ 6275 w 11927"/>
                <a:gd name="connsiteY66" fmla="*/ 8221 h 10378"/>
                <a:gd name="connsiteX67" fmla="*/ 6544 w 11927"/>
                <a:gd name="connsiteY67" fmla="*/ 9084 h 10378"/>
                <a:gd name="connsiteX68" fmla="*/ 7762 w 11927"/>
                <a:gd name="connsiteY68" fmla="*/ 9473 h 10378"/>
                <a:gd name="connsiteX69" fmla="*/ 7762 w 11927"/>
                <a:gd name="connsiteY69" fmla="*/ 9516 h 10378"/>
                <a:gd name="connsiteX70" fmla="*/ 7795 w 11927"/>
                <a:gd name="connsiteY70" fmla="*/ 9559 h 10378"/>
                <a:gd name="connsiteX71" fmla="*/ 7864 w 11927"/>
                <a:gd name="connsiteY71" fmla="*/ 9646 h 10378"/>
                <a:gd name="connsiteX72" fmla="*/ 7897 w 11927"/>
                <a:gd name="connsiteY72" fmla="*/ 9774 h 10378"/>
                <a:gd name="connsiteX73" fmla="*/ 7964 w 11927"/>
                <a:gd name="connsiteY73" fmla="*/ 9948 h 10378"/>
                <a:gd name="connsiteX74" fmla="*/ 7964 w 11927"/>
                <a:gd name="connsiteY74" fmla="*/ 10120 h 10378"/>
                <a:gd name="connsiteX75" fmla="*/ 7964 w 11927"/>
                <a:gd name="connsiteY75" fmla="*/ 10334 h 10378"/>
                <a:gd name="connsiteX76" fmla="*/ 8134 w 11927"/>
                <a:gd name="connsiteY76" fmla="*/ 10334 h 10378"/>
                <a:gd name="connsiteX77" fmla="*/ 8134 w 11927"/>
                <a:gd name="connsiteY77" fmla="*/ 9774 h 10378"/>
                <a:gd name="connsiteX78" fmla="*/ 8134 w 11927"/>
                <a:gd name="connsiteY78" fmla="*/ 9559 h 10378"/>
                <a:gd name="connsiteX79" fmla="*/ 8098 w 11927"/>
                <a:gd name="connsiteY79" fmla="*/ 9473 h 10378"/>
                <a:gd name="connsiteX80" fmla="*/ 8032 w 11927"/>
                <a:gd name="connsiteY80" fmla="*/ 9343 h 10378"/>
                <a:gd name="connsiteX81" fmla="*/ 7998 w 11927"/>
                <a:gd name="connsiteY81" fmla="*/ 9256 h 10378"/>
                <a:gd name="connsiteX82" fmla="*/ 7964 w 11927"/>
                <a:gd name="connsiteY82" fmla="*/ 9256 h 10378"/>
                <a:gd name="connsiteX83" fmla="*/ 7155 w 11927"/>
                <a:gd name="connsiteY83" fmla="*/ 8998 h 10378"/>
                <a:gd name="connsiteX84" fmla="*/ 7693 w 11927"/>
                <a:gd name="connsiteY84" fmla="*/ 8825 h 10378"/>
                <a:gd name="connsiteX85" fmla="*/ 7964 w 11927"/>
                <a:gd name="connsiteY85" fmla="*/ 8091 h 10378"/>
                <a:gd name="connsiteX86" fmla="*/ 7864 w 11927"/>
                <a:gd name="connsiteY86" fmla="*/ 8005 h 10378"/>
                <a:gd name="connsiteX87" fmla="*/ 7762 w 11927"/>
                <a:gd name="connsiteY87" fmla="*/ 7919 h 10378"/>
                <a:gd name="connsiteX88" fmla="*/ 7693 w 11927"/>
                <a:gd name="connsiteY88" fmla="*/ 7790 h 10378"/>
                <a:gd name="connsiteX89" fmla="*/ 7661 w 11927"/>
                <a:gd name="connsiteY89" fmla="*/ 7661 h 10378"/>
                <a:gd name="connsiteX90" fmla="*/ 7661 w 11927"/>
                <a:gd name="connsiteY90" fmla="*/ 7530 h 10378"/>
                <a:gd name="connsiteX91" fmla="*/ 7661 w 11927"/>
                <a:gd name="connsiteY91" fmla="*/ 7530 h 10378"/>
                <a:gd name="connsiteX92" fmla="*/ 7592 w 11927"/>
                <a:gd name="connsiteY92" fmla="*/ 7358 h 10378"/>
                <a:gd name="connsiteX93" fmla="*/ 7559 w 11927"/>
                <a:gd name="connsiteY93" fmla="*/ 6972 h 10378"/>
                <a:gd name="connsiteX94" fmla="*/ 7525 w 11927"/>
                <a:gd name="connsiteY94" fmla="*/ 6410 h 10378"/>
                <a:gd name="connsiteX95" fmla="*/ 7525 w 11927"/>
                <a:gd name="connsiteY95" fmla="*/ 5849 h 10378"/>
                <a:gd name="connsiteX96" fmla="*/ 7592 w 11927"/>
                <a:gd name="connsiteY96" fmla="*/ 5460 h 10378"/>
                <a:gd name="connsiteX97" fmla="*/ 7795 w 11927"/>
                <a:gd name="connsiteY97" fmla="*/ 5287 h 10378"/>
                <a:gd name="connsiteX98" fmla="*/ 8032 w 11927"/>
                <a:gd name="connsiteY98" fmla="*/ 5159 h 10378"/>
                <a:gd name="connsiteX99" fmla="*/ 8235 w 11927"/>
                <a:gd name="connsiteY99" fmla="*/ 5116 h 10378"/>
                <a:gd name="connsiteX100" fmla="*/ 8335 w 11927"/>
                <a:gd name="connsiteY100" fmla="*/ 5116 h 10378"/>
                <a:gd name="connsiteX101" fmla="*/ 8335 w 11927"/>
                <a:gd name="connsiteY101" fmla="*/ 5116 h 10378"/>
                <a:gd name="connsiteX102" fmla="*/ 8438 w 11927"/>
                <a:gd name="connsiteY102" fmla="*/ 5116 h 10378"/>
                <a:gd name="connsiteX103" fmla="*/ 8639 w 11927"/>
                <a:gd name="connsiteY103" fmla="*/ 5159 h 10378"/>
                <a:gd name="connsiteX104" fmla="*/ 8909 w 11927"/>
                <a:gd name="connsiteY104" fmla="*/ 5287 h 10378"/>
                <a:gd name="connsiteX105" fmla="*/ 9113 w 11927"/>
                <a:gd name="connsiteY105" fmla="*/ 5460 h 10378"/>
                <a:gd name="connsiteX106" fmla="*/ 9213 w 11927"/>
                <a:gd name="connsiteY106" fmla="*/ 5849 h 10378"/>
                <a:gd name="connsiteX107" fmla="*/ 9180 w 11927"/>
                <a:gd name="connsiteY107" fmla="*/ 6410 h 10378"/>
                <a:gd name="connsiteX108" fmla="*/ 9113 w 11927"/>
                <a:gd name="connsiteY108" fmla="*/ 6972 h 10378"/>
                <a:gd name="connsiteX109" fmla="*/ 9078 w 11927"/>
                <a:gd name="connsiteY109" fmla="*/ 7358 h 10378"/>
                <a:gd name="connsiteX110" fmla="*/ 9078 w 11927"/>
                <a:gd name="connsiteY110" fmla="*/ 7530 h 10378"/>
                <a:gd name="connsiteX111" fmla="*/ 9078 w 11927"/>
                <a:gd name="connsiteY111" fmla="*/ 7530 h 10378"/>
                <a:gd name="connsiteX112" fmla="*/ 9011 w 11927"/>
                <a:gd name="connsiteY112" fmla="*/ 7661 h 10378"/>
                <a:gd name="connsiteX113" fmla="*/ 8978 w 11927"/>
                <a:gd name="connsiteY113" fmla="*/ 7790 h 10378"/>
                <a:gd name="connsiteX114" fmla="*/ 8909 w 11927"/>
                <a:gd name="connsiteY114" fmla="*/ 7919 h 10378"/>
                <a:gd name="connsiteX115" fmla="*/ 8877 w 11927"/>
                <a:gd name="connsiteY115" fmla="*/ 8005 h 10378"/>
                <a:gd name="connsiteX116" fmla="*/ 8775 w 11927"/>
                <a:gd name="connsiteY116" fmla="*/ 8091 h 10378"/>
                <a:gd name="connsiteX117" fmla="*/ 8978 w 11927"/>
                <a:gd name="connsiteY117" fmla="*/ 8825 h 10378"/>
                <a:gd name="connsiteX118" fmla="*/ 9992 w 11927"/>
                <a:gd name="connsiteY118" fmla="*/ 9126 h 10378"/>
                <a:gd name="connsiteX119" fmla="*/ 9992 w 11927"/>
                <a:gd name="connsiteY119" fmla="*/ 9126 h 10378"/>
                <a:gd name="connsiteX120" fmla="*/ 10058 w 11927"/>
                <a:gd name="connsiteY120" fmla="*/ 9213 h 10378"/>
                <a:gd name="connsiteX121" fmla="*/ 10093 w 11927"/>
                <a:gd name="connsiteY121" fmla="*/ 9256 h 10378"/>
                <a:gd name="connsiteX122" fmla="*/ 10093 w 11927"/>
                <a:gd name="connsiteY122" fmla="*/ 9384 h 10378"/>
                <a:gd name="connsiteX123" fmla="*/ 10125 w 11927"/>
                <a:gd name="connsiteY123" fmla="*/ 9516 h 10378"/>
                <a:gd name="connsiteX124" fmla="*/ 10125 w 11927"/>
                <a:gd name="connsiteY12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993 w 11927"/>
                <a:gd name="connsiteY52" fmla="*/ 7661 h 10378"/>
                <a:gd name="connsiteX53" fmla="*/ 4790 w 11927"/>
                <a:gd name="connsiteY53" fmla="*/ 6022 h 10378"/>
                <a:gd name="connsiteX54" fmla="*/ 4823 w 11927"/>
                <a:gd name="connsiteY54" fmla="*/ 5159 h 10378"/>
                <a:gd name="connsiteX55" fmla="*/ 5025 w 11927"/>
                <a:gd name="connsiteY55" fmla="*/ 4856 h 10378"/>
                <a:gd name="connsiteX56" fmla="*/ 5263 w 11927"/>
                <a:gd name="connsiteY56" fmla="*/ 4727 h 10378"/>
                <a:gd name="connsiteX57" fmla="*/ 5701 w 11927"/>
                <a:gd name="connsiteY57" fmla="*/ 4598 h 10378"/>
                <a:gd name="connsiteX58" fmla="*/ 6544 w 11927"/>
                <a:gd name="connsiteY58" fmla="*/ 4856 h 10378"/>
                <a:gd name="connsiteX59" fmla="*/ 6714 w 11927"/>
                <a:gd name="connsiteY59" fmla="*/ 5159 h 10378"/>
                <a:gd name="connsiteX60" fmla="*/ 6816 w 11927"/>
                <a:gd name="connsiteY60" fmla="*/ 5547 h 10378"/>
                <a:gd name="connsiteX61" fmla="*/ 6648 w 11927"/>
                <a:gd name="connsiteY61" fmla="*/ 7530 h 10378"/>
                <a:gd name="connsiteX62" fmla="*/ 6579 w 11927"/>
                <a:gd name="connsiteY62" fmla="*/ 7833 h 10378"/>
                <a:gd name="connsiteX63" fmla="*/ 6478 w 11927"/>
                <a:gd name="connsiteY63" fmla="*/ 7962 h 10378"/>
                <a:gd name="connsiteX64" fmla="*/ 6444 w 11927"/>
                <a:gd name="connsiteY64" fmla="*/ 8091 h 10378"/>
                <a:gd name="connsiteX65" fmla="*/ 6275 w 11927"/>
                <a:gd name="connsiteY65" fmla="*/ 8221 h 10378"/>
                <a:gd name="connsiteX66" fmla="*/ 6544 w 11927"/>
                <a:gd name="connsiteY66" fmla="*/ 9084 h 10378"/>
                <a:gd name="connsiteX67" fmla="*/ 7762 w 11927"/>
                <a:gd name="connsiteY67" fmla="*/ 9473 h 10378"/>
                <a:gd name="connsiteX68" fmla="*/ 7762 w 11927"/>
                <a:gd name="connsiteY68" fmla="*/ 9516 h 10378"/>
                <a:gd name="connsiteX69" fmla="*/ 7795 w 11927"/>
                <a:gd name="connsiteY69" fmla="*/ 9559 h 10378"/>
                <a:gd name="connsiteX70" fmla="*/ 7864 w 11927"/>
                <a:gd name="connsiteY70" fmla="*/ 9646 h 10378"/>
                <a:gd name="connsiteX71" fmla="*/ 7897 w 11927"/>
                <a:gd name="connsiteY71" fmla="*/ 9774 h 10378"/>
                <a:gd name="connsiteX72" fmla="*/ 7964 w 11927"/>
                <a:gd name="connsiteY72" fmla="*/ 9948 h 10378"/>
                <a:gd name="connsiteX73" fmla="*/ 7964 w 11927"/>
                <a:gd name="connsiteY73" fmla="*/ 10120 h 10378"/>
                <a:gd name="connsiteX74" fmla="*/ 7964 w 11927"/>
                <a:gd name="connsiteY74" fmla="*/ 10334 h 10378"/>
                <a:gd name="connsiteX75" fmla="*/ 8134 w 11927"/>
                <a:gd name="connsiteY75" fmla="*/ 10334 h 10378"/>
                <a:gd name="connsiteX76" fmla="*/ 8134 w 11927"/>
                <a:gd name="connsiteY76" fmla="*/ 9774 h 10378"/>
                <a:gd name="connsiteX77" fmla="*/ 8134 w 11927"/>
                <a:gd name="connsiteY77" fmla="*/ 9559 h 10378"/>
                <a:gd name="connsiteX78" fmla="*/ 8098 w 11927"/>
                <a:gd name="connsiteY78" fmla="*/ 9473 h 10378"/>
                <a:gd name="connsiteX79" fmla="*/ 8032 w 11927"/>
                <a:gd name="connsiteY79" fmla="*/ 9343 h 10378"/>
                <a:gd name="connsiteX80" fmla="*/ 7998 w 11927"/>
                <a:gd name="connsiteY80" fmla="*/ 9256 h 10378"/>
                <a:gd name="connsiteX81" fmla="*/ 7964 w 11927"/>
                <a:gd name="connsiteY81" fmla="*/ 9256 h 10378"/>
                <a:gd name="connsiteX82" fmla="*/ 7155 w 11927"/>
                <a:gd name="connsiteY82" fmla="*/ 8998 h 10378"/>
                <a:gd name="connsiteX83" fmla="*/ 7693 w 11927"/>
                <a:gd name="connsiteY83" fmla="*/ 8825 h 10378"/>
                <a:gd name="connsiteX84" fmla="*/ 7964 w 11927"/>
                <a:gd name="connsiteY84" fmla="*/ 8091 h 10378"/>
                <a:gd name="connsiteX85" fmla="*/ 7864 w 11927"/>
                <a:gd name="connsiteY85" fmla="*/ 8005 h 10378"/>
                <a:gd name="connsiteX86" fmla="*/ 7762 w 11927"/>
                <a:gd name="connsiteY86" fmla="*/ 7919 h 10378"/>
                <a:gd name="connsiteX87" fmla="*/ 7693 w 11927"/>
                <a:gd name="connsiteY87" fmla="*/ 7790 h 10378"/>
                <a:gd name="connsiteX88" fmla="*/ 7661 w 11927"/>
                <a:gd name="connsiteY88" fmla="*/ 7661 h 10378"/>
                <a:gd name="connsiteX89" fmla="*/ 7661 w 11927"/>
                <a:gd name="connsiteY89" fmla="*/ 7530 h 10378"/>
                <a:gd name="connsiteX90" fmla="*/ 7661 w 11927"/>
                <a:gd name="connsiteY90" fmla="*/ 7530 h 10378"/>
                <a:gd name="connsiteX91" fmla="*/ 7592 w 11927"/>
                <a:gd name="connsiteY91" fmla="*/ 7358 h 10378"/>
                <a:gd name="connsiteX92" fmla="*/ 7559 w 11927"/>
                <a:gd name="connsiteY92" fmla="*/ 6972 h 10378"/>
                <a:gd name="connsiteX93" fmla="*/ 7525 w 11927"/>
                <a:gd name="connsiteY93" fmla="*/ 6410 h 10378"/>
                <a:gd name="connsiteX94" fmla="*/ 7525 w 11927"/>
                <a:gd name="connsiteY94" fmla="*/ 5849 h 10378"/>
                <a:gd name="connsiteX95" fmla="*/ 7592 w 11927"/>
                <a:gd name="connsiteY95" fmla="*/ 5460 h 10378"/>
                <a:gd name="connsiteX96" fmla="*/ 7795 w 11927"/>
                <a:gd name="connsiteY96" fmla="*/ 5287 h 10378"/>
                <a:gd name="connsiteX97" fmla="*/ 8032 w 11927"/>
                <a:gd name="connsiteY97" fmla="*/ 5159 h 10378"/>
                <a:gd name="connsiteX98" fmla="*/ 8235 w 11927"/>
                <a:gd name="connsiteY98" fmla="*/ 5116 h 10378"/>
                <a:gd name="connsiteX99" fmla="*/ 8335 w 11927"/>
                <a:gd name="connsiteY99" fmla="*/ 5116 h 10378"/>
                <a:gd name="connsiteX100" fmla="*/ 8335 w 11927"/>
                <a:gd name="connsiteY100" fmla="*/ 5116 h 10378"/>
                <a:gd name="connsiteX101" fmla="*/ 8438 w 11927"/>
                <a:gd name="connsiteY101" fmla="*/ 5116 h 10378"/>
                <a:gd name="connsiteX102" fmla="*/ 8639 w 11927"/>
                <a:gd name="connsiteY102" fmla="*/ 5159 h 10378"/>
                <a:gd name="connsiteX103" fmla="*/ 8909 w 11927"/>
                <a:gd name="connsiteY103" fmla="*/ 5287 h 10378"/>
                <a:gd name="connsiteX104" fmla="*/ 9113 w 11927"/>
                <a:gd name="connsiteY104" fmla="*/ 5460 h 10378"/>
                <a:gd name="connsiteX105" fmla="*/ 9213 w 11927"/>
                <a:gd name="connsiteY105" fmla="*/ 5849 h 10378"/>
                <a:gd name="connsiteX106" fmla="*/ 9180 w 11927"/>
                <a:gd name="connsiteY106" fmla="*/ 6410 h 10378"/>
                <a:gd name="connsiteX107" fmla="*/ 9113 w 11927"/>
                <a:gd name="connsiteY107" fmla="*/ 6972 h 10378"/>
                <a:gd name="connsiteX108" fmla="*/ 9078 w 11927"/>
                <a:gd name="connsiteY108" fmla="*/ 7358 h 10378"/>
                <a:gd name="connsiteX109" fmla="*/ 9078 w 11927"/>
                <a:gd name="connsiteY109" fmla="*/ 7530 h 10378"/>
                <a:gd name="connsiteX110" fmla="*/ 9078 w 11927"/>
                <a:gd name="connsiteY110" fmla="*/ 7530 h 10378"/>
                <a:gd name="connsiteX111" fmla="*/ 9011 w 11927"/>
                <a:gd name="connsiteY111" fmla="*/ 7661 h 10378"/>
                <a:gd name="connsiteX112" fmla="*/ 8978 w 11927"/>
                <a:gd name="connsiteY112" fmla="*/ 7790 h 10378"/>
                <a:gd name="connsiteX113" fmla="*/ 8909 w 11927"/>
                <a:gd name="connsiteY113" fmla="*/ 7919 h 10378"/>
                <a:gd name="connsiteX114" fmla="*/ 8877 w 11927"/>
                <a:gd name="connsiteY114" fmla="*/ 8005 h 10378"/>
                <a:gd name="connsiteX115" fmla="*/ 8775 w 11927"/>
                <a:gd name="connsiteY115" fmla="*/ 8091 h 10378"/>
                <a:gd name="connsiteX116" fmla="*/ 8978 w 11927"/>
                <a:gd name="connsiteY116" fmla="*/ 8825 h 10378"/>
                <a:gd name="connsiteX117" fmla="*/ 9992 w 11927"/>
                <a:gd name="connsiteY117" fmla="*/ 9126 h 10378"/>
                <a:gd name="connsiteX118" fmla="*/ 9992 w 11927"/>
                <a:gd name="connsiteY118" fmla="*/ 9126 h 10378"/>
                <a:gd name="connsiteX119" fmla="*/ 10058 w 11927"/>
                <a:gd name="connsiteY119" fmla="*/ 9213 h 10378"/>
                <a:gd name="connsiteX120" fmla="*/ 10093 w 11927"/>
                <a:gd name="connsiteY120" fmla="*/ 9256 h 10378"/>
                <a:gd name="connsiteX121" fmla="*/ 10093 w 11927"/>
                <a:gd name="connsiteY121" fmla="*/ 9384 h 10378"/>
                <a:gd name="connsiteX122" fmla="*/ 10125 w 11927"/>
                <a:gd name="connsiteY122" fmla="*/ 9516 h 10378"/>
                <a:gd name="connsiteX123" fmla="*/ 10125 w 11927"/>
                <a:gd name="connsiteY12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648 w 11927"/>
                <a:gd name="connsiteY60" fmla="*/ 7530 h 10378"/>
                <a:gd name="connsiteX61" fmla="*/ 6579 w 11927"/>
                <a:gd name="connsiteY61" fmla="*/ 7833 h 10378"/>
                <a:gd name="connsiteX62" fmla="*/ 6478 w 11927"/>
                <a:gd name="connsiteY62" fmla="*/ 7962 h 10378"/>
                <a:gd name="connsiteX63" fmla="*/ 6444 w 11927"/>
                <a:gd name="connsiteY63" fmla="*/ 8091 h 10378"/>
                <a:gd name="connsiteX64" fmla="*/ 6275 w 11927"/>
                <a:gd name="connsiteY64" fmla="*/ 8221 h 10378"/>
                <a:gd name="connsiteX65" fmla="*/ 6544 w 11927"/>
                <a:gd name="connsiteY65" fmla="*/ 9084 h 10378"/>
                <a:gd name="connsiteX66" fmla="*/ 7762 w 11927"/>
                <a:gd name="connsiteY66" fmla="*/ 9473 h 10378"/>
                <a:gd name="connsiteX67" fmla="*/ 7762 w 11927"/>
                <a:gd name="connsiteY67" fmla="*/ 9516 h 10378"/>
                <a:gd name="connsiteX68" fmla="*/ 7795 w 11927"/>
                <a:gd name="connsiteY68" fmla="*/ 9559 h 10378"/>
                <a:gd name="connsiteX69" fmla="*/ 7864 w 11927"/>
                <a:gd name="connsiteY69" fmla="*/ 9646 h 10378"/>
                <a:gd name="connsiteX70" fmla="*/ 7897 w 11927"/>
                <a:gd name="connsiteY70" fmla="*/ 9774 h 10378"/>
                <a:gd name="connsiteX71" fmla="*/ 7964 w 11927"/>
                <a:gd name="connsiteY71" fmla="*/ 9948 h 10378"/>
                <a:gd name="connsiteX72" fmla="*/ 7964 w 11927"/>
                <a:gd name="connsiteY72" fmla="*/ 10120 h 10378"/>
                <a:gd name="connsiteX73" fmla="*/ 7964 w 11927"/>
                <a:gd name="connsiteY73" fmla="*/ 10334 h 10378"/>
                <a:gd name="connsiteX74" fmla="*/ 8134 w 11927"/>
                <a:gd name="connsiteY74" fmla="*/ 10334 h 10378"/>
                <a:gd name="connsiteX75" fmla="*/ 8134 w 11927"/>
                <a:gd name="connsiteY75" fmla="*/ 9774 h 10378"/>
                <a:gd name="connsiteX76" fmla="*/ 8134 w 11927"/>
                <a:gd name="connsiteY76" fmla="*/ 9559 h 10378"/>
                <a:gd name="connsiteX77" fmla="*/ 8098 w 11927"/>
                <a:gd name="connsiteY77" fmla="*/ 9473 h 10378"/>
                <a:gd name="connsiteX78" fmla="*/ 8032 w 11927"/>
                <a:gd name="connsiteY78" fmla="*/ 9343 h 10378"/>
                <a:gd name="connsiteX79" fmla="*/ 7998 w 11927"/>
                <a:gd name="connsiteY79" fmla="*/ 9256 h 10378"/>
                <a:gd name="connsiteX80" fmla="*/ 7964 w 11927"/>
                <a:gd name="connsiteY80" fmla="*/ 9256 h 10378"/>
                <a:gd name="connsiteX81" fmla="*/ 7155 w 11927"/>
                <a:gd name="connsiteY81" fmla="*/ 8998 h 10378"/>
                <a:gd name="connsiteX82" fmla="*/ 7693 w 11927"/>
                <a:gd name="connsiteY82" fmla="*/ 8825 h 10378"/>
                <a:gd name="connsiteX83" fmla="*/ 7964 w 11927"/>
                <a:gd name="connsiteY83" fmla="*/ 8091 h 10378"/>
                <a:gd name="connsiteX84" fmla="*/ 7864 w 11927"/>
                <a:gd name="connsiteY84" fmla="*/ 8005 h 10378"/>
                <a:gd name="connsiteX85" fmla="*/ 7762 w 11927"/>
                <a:gd name="connsiteY85" fmla="*/ 7919 h 10378"/>
                <a:gd name="connsiteX86" fmla="*/ 7693 w 11927"/>
                <a:gd name="connsiteY86" fmla="*/ 7790 h 10378"/>
                <a:gd name="connsiteX87" fmla="*/ 7661 w 11927"/>
                <a:gd name="connsiteY87" fmla="*/ 7661 h 10378"/>
                <a:gd name="connsiteX88" fmla="*/ 7661 w 11927"/>
                <a:gd name="connsiteY88" fmla="*/ 7530 h 10378"/>
                <a:gd name="connsiteX89" fmla="*/ 7661 w 11927"/>
                <a:gd name="connsiteY89" fmla="*/ 7530 h 10378"/>
                <a:gd name="connsiteX90" fmla="*/ 7592 w 11927"/>
                <a:gd name="connsiteY90" fmla="*/ 7358 h 10378"/>
                <a:gd name="connsiteX91" fmla="*/ 7559 w 11927"/>
                <a:gd name="connsiteY91" fmla="*/ 6972 h 10378"/>
                <a:gd name="connsiteX92" fmla="*/ 7525 w 11927"/>
                <a:gd name="connsiteY92" fmla="*/ 6410 h 10378"/>
                <a:gd name="connsiteX93" fmla="*/ 7525 w 11927"/>
                <a:gd name="connsiteY93" fmla="*/ 5849 h 10378"/>
                <a:gd name="connsiteX94" fmla="*/ 7592 w 11927"/>
                <a:gd name="connsiteY94" fmla="*/ 5460 h 10378"/>
                <a:gd name="connsiteX95" fmla="*/ 7795 w 11927"/>
                <a:gd name="connsiteY95" fmla="*/ 5287 h 10378"/>
                <a:gd name="connsiteX96" fmla="*/ 8032 w 11927"/>
                <a:gd name="connsiteY96" fmla="*/ 5159 h 10378"/>
                <a:gd name="connsiteX97" fmla="*/ 8235 w 11927"/>
                <a:gd name="connsiteY97" fmla="*/ 5116 h 10378"/>
                <a:gd name="connsiteX98" fmla="*/ 8335 w 11927"/>
                <a:gd name="connsiteY98" fmla="*/ 5116 h 10378"/>
                <a:gd name="connsiteX99" fmla="*/ 8335 w 11927"/>
                <a:gd name="connsiteY99" fmla="*/ 5116 h 10378"/>
                <a:gd name="connsiteX100" fmla="*/ 8438 w 11927"/>
                <a:gd name="connsiteY100" fmla="*/ 5116 h 10378"/>
                <a:gd name="connsiteX101" fmla="*/ 8639 w 11927"/>
                <a:gd name="connsiteY101" fmla="*/ 5159 h 10378"/>
                <a:gd name="connsiteX102" fmla="*/ 8909 w 11927"/>
                <a:gd name="connsiteY102" fmla="*/ 5287 h 10378"/>
                <a:gd name="connsiteX103" fmla="*/ 9113 w 11927"/>
                <a:gd name="connsiteY103" fmla="*/ 5460 h 10378"/>
                <a:gd name="connsiteX104" fmla="*/ 9213 w 11927"/>
                <a:gd name="connsiteY104" fmla="*/ 5849 h 10378"/>
                <a:gd name="connsiteX105" fmla="*/ 9180 w 11927"/>
                <a:gd name="connsiteY105" fmla="*/ 6410 h 10378"/>
                <a:gd name="connsiteX106" fmla="*/ 9113 w 11927"/>
                <a:gd name="connsiteY106" fmla="*/ 6972 h 10378"/>
                <a:gd name="connsiteX107" fmla="*/ 9078 w 11927"/>
                <a:gd name="connsiteY107" fmla="*/ 7358 h 10378"/>
                <a:gd name="connsiteX108" fmla="*/ 9078 w 11927"/>
                <a:gd name="connsiteY108" fmla="*/ 7530 h 10378"/>
                <a:gd name="connsiteX109" fmla="*/ 9078 w 11927"/>
                <a:gd name="connsiteY109" fmla="*/ 7530 h 10378"/>
                <a:gd name="connsiteX110" fmla="*/ 9011 w 11927"/>
                <a:gd name="connsiteY110" fmla="*/ 7661 h 10378"/>
                <a:gd name="connsiteX111" fmla="*/ 8978 w 11927"/>
                <a:gd name="connsiteY111" fmla="*/ 7790 h 10378"/>
                <a:gd name="connsiteX112" fmla="*/ 8909 w 11927"/>
                <a:gd name="connsiteY112" fmla="*/ 7919 h 10378"/>
                <a:gd name="connsiteX113" fmla="*/ 8877 w 11927"/>
                <a:gd name="connsiteY113" fmla="*/ 8005 h 10378"/>
                <a:gd name="connsiteX114" fmla="*/ 8775 w 11927"/>
                <a:gd name="connsiteY114" fmla="*/ 8091 h 10378"/>
                <a:gd name="connsiteX115" fmla="*/ 8978 w 11927"/>
                <a:gd name="connsiteY115" fmla="*/ 8825 h 10378"/>
                <a:gd name="connsiteX116" fmla="*/ 9992 w 11927"/>
                <a:gd name="connsiteY116" fmla="*/ 9126 h 10378"/>
                <a:gd name="connsiteX117" fmla="*/ 9992 w 11927"/>
                <a:gd name="connsiteY117" fmla="*/ 9126 h 10378"/>
                <a:gd name="connsiteX118" fmla="*/ 10058 w 11927"/>
                <a:gd name="connsiteY118" fmla="*/ 9213 h 10378"/>
                <a:gd name="connsiteX119" fmla="*/ 10093 w 11927"/>
                <a:gd name="connsiteY119" fmla="*/ 9256 h 10378"/>
                <a:gd name="connsiteX120" fmla="*/ 10093 w 11927"/>
                <a:gd name="connsiteY120" fmla="*/ 9384 h 10378"/>
                <a:gd name="connsiteX121" fmla="*/ 10125 w 11927"/>
                <a:gd name="connsiteY121" fmla="*/ 9516 h 10378"/>
                <a:gd name="connsiteX122" fmla="*/ 10125 w 11927"/>
                <a:gd name="connsiteY12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579 w 11927"/>
                <a:gd name="connsiteY60" fmla="*/ 7833 h 10378"/>
                <a:gd name="connsiteX61" fmla="*/ 6478 w 11927"/>
                <a:gd name="connsiteY61" fmla="*/ 7962 h 10378"/>
                <a:gd name="connsiteX62" fmla="*/ 6444 w 11927"/>
                <a:gd name="connsiteY62" fmla="*/ 8091 h 10378"/>
                <a:gd name="connsiteX63" fmla="*/ 6275 w 11927"/>
                <a:gd name="connsiteY63" fmla="*/ 8221 h 10378"/>
                <a:gd name="connsiteX64" fmla="*/ 6544 w 11927"/>
                <a:gd name="connsiteY64" fmla="*/ 9084 h 10378"/>
                <a:gd name="connsiteX65" fmla="*/ 7762 w 11927"/>
                <a:gd name="connsiteY65" fmla="*/ 9473 h 10378"/>
                <a:gd name="connsiteX66" fmla="*/ 7762 w 11927"/>
                <a:gd name="connsiteY66" fmla="*/ 9516 h 10378"/>
                <a:gd name="connsiteX67" fmla="*/ 7795 w 11927"/>
                <a:gd name="connsiteY67" fmla="*/ 9559 h 10378"/>
                <a:gd name="connsiteX68" fmla="*/ 7864 w 11927"/>
                <a:gd name="connsiteY68" fmla="*/ 9646 h 10378"/>
                <a:gd name="connsiteX69" fmla="*/ 7897 w 11927"/>
                <a:gd name="connsiteY69" fmla="*/ 9774 h 10378"/>
                <a:gd name="connsiteX70" fmla="*/ 7964 w 11927"/>
                <a:gd name="connsiteY70" fmla="*/ 9948 h 10378"/>
                <a:gd name="connsiteX71" fmla="*/ 7964 w 11927"/>
                <a:gd name="connsiteY71" fmla="*/ 10120 h 10378"/>
                <a:gd name="connsiteX72" fmla="*/ 7964 w 11927"/>
                <a:gd name="connsiteY72" fmla="*/ 10334 h 10378"/>
                <a:gd name="connsiteX73" fmla="*/ 8134 w 11927"/>
                <a:gd name="connsiteY73" fmla="*/ 10334 h 10378"/>
                <a:gd name="connsiteX74" fmla="*/ 8134 w 11927"/>
                <a:gd name="connsiteY74" fmla="*/ 9774 h 10378"/>
                <a:gd name="connsiteX75" fmla="*/ 8134 w 11927"/>
                <a:gd name="connsiteY75" fmla="*/ 9559 h 10378"/>
                <a:gd name="connsiteX76" fmla="*/ 8098 w 11927"/>
                <a:gd name="connsiteY76" fmla="*/ 9473 h 10378"/>
                <a:gd name="connsiteX77" fmla="*/ 8032 w 11927"/>
                <a:gd name="connsiteY77" fmla="*/ 9343 h 10378"/>
                <a:gd name="connsiteX78" fmla="*/ 7998 w 11927"/>
                <a:gd name="connsiteY78" fmla="*/ 9256 h 10378"/>
                <a:gd name="connsiteX79" fmla="*/ 7964 w 11927"/>
                <a:gd name="connsiteY79" fmla="*/ 9256 h 10378"/>
                <a:gd name="connsiteX80" fmla="*/ 7155 w 11927"/>
                <a:gd name="connsiteY80" fmla="*/ 8998 h 10378"/>
                <a:gd name="connsiteX81" fmla="*/ 7693 w 11927"/>
                <a:gd name="connsiteY81" fmla="*/ 8825 h 10378"/>
                <a:gd name="connsiteX82" fmla="*/ 7964 w 11927"/>
                <a:gd name="connsiteY82" fmla="*/ 8091 h 10378"/>
                <a:gd name="connsiteX83" fmla="*/ 7864 w 11927"/>
                <a:gd name="connsiteY83" fmla="*/ 8005 h 10378"/>
                <a:gd name="connsiteX84" fmla="*/ 7762 w 11927"/>
                <a:gd name="connsiteY84" fmla="*/ 7919 h 10378"/>
                <a:gd name="connsiteX85" fmla="*/ 7693 w 11927"/>
                <a:gd name="connsiteY85" fmla="*/ 7790 h 10378"/>
                <a:gd name="connsiteX86" fmla="*/ 7661 w 11927"/>
                <a:gd name="connsiteY86" fmla="*/ 7661 h 10378"/>
                <a:gd name="connsiteX87" fmla="*/ 7661 w 11927"/>
                <a:gd name="connsiteY87" fmla="*/ 7530 h 10378"/>
                <a:gd name="connsiteX88" fmla="*/ 7661 w 11927"/>
                <a:gd name="connsiteY88" fmla="*/ 7530 h 10378"/>
                <a:gd name="connsiteX89" fmla="*/ 7592 w 11927"/>
                <a:gd name="connsiteY89" fmla="*/ 7358 h 10378"/>
                <a:gd name="connsiteX90" fmla="*/ 7559 w 11927"/>
                <a:gd name="connsiteY90" fmla="*/ 6972 h 10378"/>
                <a:gd name="connsiteX91" fmla="*/ 7525 w 11927"/>
                <a:gd name="connsiteY91" fmla="*/ 6410 h 10378"/>
                <a:gd name="connsiteX92" fmla="*/ 7525 w 11927"/>
                <a:gd name="connsiteY92" fmla="*/ 5849 h 10378"/>
                <a:gd name="connsiteX93" fmla="*/ 7592 w 11927"/>
                <a:gd name="connsiteY93" fmla="*/ 5460 h 10378"/>
                <a:gd name="connsiteX94" fmla="*/ 7795 w 11927"/>
                <a:gd name="connsiteY94" fmla="*/ 5287 h 10378"/>
                <a:gd name="connsiteX95" fmla="*/ 8032 w 11927"/>
                <a:gd name="connsiteY95" fmla="*/ 5159 h 10378"/>
                <a:gd name="connsiteX96" fmla="*/ 8235 w 11927"/>
                <a:gd name="connsiteY96" fmla="*/ 5116 h 10378"/>
                <a:gd name="connsiteX97" fmla="*/ 8335 w 11927"/>
                <a:gd name="connsiteY97" fmla="*/ 5116 h 10378"/>
                <a:gd name="connsiteX98" fmla="*/ 8335 w 11927"/>
                <a:gd name="connsiteY98" fmla="*/ 5116 h 10378"/>
                <a:gd name="connsiteX99" fmla="*/ 8438 w 11927"/>
                <a:gd name="connsiteY99" fmla="*/ 5116 h 10378"/>
                <a:gd name="connsiteX100" fmla="*/ 8639 w 11927"/>
                <a:gd name="connsiteY100" fmla="*/ 5159 h 10378"/>
                <a:gd name="connsiteX101" fmla="*/ 8909 w 11927"/>
                <a:gd name="connsiteY101" fmla="*/ 5287 h 10378"/>
                <a:gd name="connsiteX102" fmla="*/ 9113 w 11927"/>
                <a:gd name="connsiteY102" fmla="*/ 5460 h 10378"/>
                <a:gd name="connsiteX103" fmla="*/ 9213 w 11927"/>
                <a:gd name="connsiteY103" fmla="*/ 5849 h 10378"/>
                <a:gd name="connsiteX104" fmla="*/ 9180 w 11927"/>
                <a:gd name="connsiteY104" fmla="*/ 6410 h 10378"/>
                <a:gd name="connsiteX105" fmla="*/ 9113 w 11927"/>
                <a:gd name="connsiteY105" fmla="*/ 6972 h 10378"/>
                <a:gd name="connsiteX106" fmla="*/ 9078 w 11927"/>
                <a:gd name="connsiteY106" fmla="*/ 7358 h 10378"/>
                <a:gd name="connsiteX107" fmla="*/ 9078 w 11927"/>
                <a:gd name="connsiteY107" fmla="*/ 7530 h 10378"/>
                <a:gd name="connsiteX108" fmla="*/ 9078 w 11927"/>
                <a:gd name="connsiteY108" fmla="*/ 7530 h 10378"/>
                <a:gd name="connsiteX109" fmla="*/ 9011 w 11927"/>
                <a:gd name="connsiteY109" fmla="*/ 7661 h 10378"/>
                <a:gd name="connsiteX110" fmla="*/ 8978 w 11927"/>
                <a:gd name="connsiteY110" fmla="*/ 7790 h 10378"/>
                <a:gd name="connsiteX111" fmla="*/ 8909 w 11927"/>
                <a:gd name="connsiteY111" fmla="*/ 7919 h 10378"/>
                <a:gd name="connsiteX112" fmla="*/ 8877 w 11927"/>
                <a:gd name="connsiteY112" fmla="*/ 8005 h 10378"/>
                <a:gd name="connsiteX113" fmla="*/ 8775 w 11927"/>
                <a:gd name="connsiteY113" fmla="*/ 8091 h 10378"/>
                <a:gd name="connsiteX114" fmla="*/ 8978 w 11927"/>
                <a:gd name="connsiteY114" fmla="*/ 8825 h 10378"/>
                <a:gd name="connsiteX115" fmla="*/ 9992 w 11927"/>
                <a:gd name="connsiteY115" fmla="*/ 9126 h 10378"/>
                <a:gd name="connsiteX116" fmla="*/ 9992 w 11927"/>
                <a:gd name="connsiteY116" fmla="*/ 9126 h 10378"/>
                <a:gd name="connsiteX117" fmla="*/ 10058 w 11927"/>
                <a:gd name="connsiteY117" fmla="*/ 9213 h 10378"/>
                <a:gd name="connsiteX118" fmla="*/ 10093 w 11927"/>
                <a:gd name="connsiteY118" fmla="*/ 9256 h 10378"/>
                <a:gd name="connsiteX119" fmla="*/ 10093 w 11927"/>
                <a:gd name="connsiteY119" fmla="*/ 9384 h 10378"/>
                <a:gd name="connsiteX120" fmla="*/ 10125 w 11927"/>
                <a:gd name="connsiteY120" fmla="*/ 9516 h 10378"/>
                <a:gd name="connsiteX121" fmla="*/ 10125 w 11927"/>
                <a:gd name="connsiteY12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444 w 11927"/>
                <a:gd name="connsiteY61" fmla="*/ 8091 h 10378"/>
                <a:gd name="connsiteX62" fmla="*/ 6275 w 11927"/>
                <a:gd name="connsiteY62" fmla="*/ 8221 h 10378"/>
                <a:gd name="connsiteX63" fmla="*/ 6544 w 11927"/>
                <a:gd name="connsiteY63" fmla="*/ 9084 h 10378"/>
                <a:gd name="connsiteX64" fmla="*/ 7762 w 11927"/>
                <a:gd name="connsiteY64" fmla="*/ 9473 h 10378"/>
                <a:gd name="connsiteX65" fmla="*/ 7762 w 11927"/>
                <a:gd name="connsiteY65" fmla="*/ 9516 h 10378"/>
                <a:gd name="connsiteX66" fmla="*/ 7795 w 11927"/>
                <a:gd name="connsiteY66" fmla="*/ 9559 h 10378"/>
                <a:gd name="connsiteX67" fmla="*/ 7864 w 11927"/>
                <a:gd name="connsiteY67" fmla="*/ 9646 h 10378"/>
                <a:gd name="connsiteX68" fmla="*/ 7897 w 11927"/>
                <a:gd name="connsiteY68" fmla="*/ 9774 h 10378"/>
                <a:gd name="connsiteX69" fmla="*/ 7964 w 11927"/>
                <a:gd name="connsiteY69" fmla="*/ 9948 h 10378"/>
                <a:gd name="connsiteX70" fmla="*/ 7964 w 11927"/>
                <a:gd name="connsiteY70" fmla="*/ 10120 h 10378"/>
                <a:gd name="connsiteX71" fmla="*/ 7964 w 11927"/>
                <a:gd name="connsiteY71" fmla="*/ 10334 h 10378"/>
                <a:gd name="connsiteX72" fmla="*/ 8134 w 11927"/>
                <a:gd name="connsiteY72" fmla="*/ 10334 h 10378"/>
                <a:gd name="connsiteX73" fmla="*/ 8134 w 11927"/>
                <a:gd name="connsiteY73" fmla="*/ 9774 h 10378"/>
                <a:gd name="connsiteX74" fmla="*/ 8134 w 11927"/>
                <a:gd name="connsiteY74" fmla="*/ 9559 h 10378"/>
                <a:gd name="connsiteX75" fmla="*/ 8098 w 11927"/>
                <a:gd name="connsiteY75" fmla="*/ 9473 h 10378"/>
                <a:gd name="connsiteX76" fmla="*/ 8032 w 11927"/>
                <a:gd name="connsiteY76" fmla="*/ 9343 h 10378"/>
                <a:gd name="connsiteX77" fmla="*/ 7998 w 11927"/>
                <a:gd name="connsiteY77" fmla="*/ 9256 h 10378"/>
                <a:gd name="connsiteX78" fmla="*/ 7964 w 11927"/>
                <a:gd name="connsiteY78" fmla="*/ 9256 h 10378"/>
                <a:gd name="connsiteX79" fmla="*/ 7155 w 11927"/>
                <a:gd name="connsiteY79" fmla="*/ 8998 h 10378"/>
                <a:gd name="connsiteX80" fmla="*/ 7693 w 11927"/>
                <a:gd name="connsiteY80" fmla="*/ 8825 h 10378"/>
                <a:gd name="connsiteX81" fmla="*/ 7964 w 11927"/>
                <a:gd name="connsiteY81" fmla="*/ 8091 h 10378"/>
                <a:gd name="connsiteX82" fmla="*/ 7864 w 11927"/>
                <a:gd name="connsiteY82" fmla="*/ 8005 h 10378"/>
                <a:gd name="connsiteX83" fmla="*/ 7762 w 11927"/>
                <a:gd name="connsiteY83" fmla="*/ 7919 h 10378"/>
                <a:gd name="connsiteX84" fmla="*/ 7693 w 11927"/>
                <a:gd name="connsiteY84" fmla="*/ 7790 h 10378"/>
                <a:gd name="connsiteX85" fmla="*/ 7661 w 11927"/>
                <a:gd name="connsiteY85" fmla="*/ 7661 h 10378"/>
                <a:gd name="connsiteX86" fmla="*/ 7661 w 11927"/>
                <a:gd name="connsiteY86" fmla="*/ 7530 h 10378"/>
                <a:gd name="connsiteX87" fmla="*/ 7661 w 11927"/>
                <a:gd name="connsiteY87" fmla="*/ 7530 h 10378"/>
                <a:gd name="connsiteX88" fmla="*/ 7592 w 11927"/>
                <a:gd name="connsiteY88" fmla="*/ 7358 h 10378"/>
                <a:gd name="connsiteX89" fmla="*/ 7559 w 11927"/>
                <a:gd name="connsiteY89" fmla="*/ 6972 h 10378"/>
                <a:gd name="connsiteX90" fmla="*/ 7525 w 11927"/>
                <a:gd name="connsiteY90" fmla="*/ 6410 h 10378"/>
                <a:gd name="connsiteX91" fmla="*/ 7525 w 11927"/>
                <a:gd name="connsiteY91" fmla="*/ 5849 h 10378"/>
                <a:gd name="connsiteX92" fmla="*/ 7592 w 11927"/>
                <a:gd name="connsiteY92" fmla="*/ 5460 h 10378"/>
                <a:gd name="connsiteX93" fmla="*/ 7795 w 11927"/>
                <a:gd name="connsiteY93" fmla="*/ 5287 h 10378"/>
                <a:gd name="connsiteX94" fmla="*/ 8032 w 11927"/>
                <a:gd name="connsiteY94" fmla="*/ 5159 h 10378"/>
                <a:gd name="connsiteX95" fmla="*/ 8235 w 11927"/>
                <a:gd name="connsiteY95" fmla="*/ 5116 h 10378"/>
                <a:gd name="connsiteX96" fmla="*/ 8335 w 11927"/>
                <a:gd name="connsiteY96" fmla="*/ 5116 h 10378"/>
                <a:gd name="connsiteX97" fmla="*/ 8335 w 11927"/>
                <a:gd name="connsiteY97" fmla="*/ 5116 h 10378"/>
                <a:gd name="connsiteX98" fmla="*/ 8438 w 11927"/>
                <a:gd name="connsiteY98" fmla="*/ 5116 h 10378"/>
                <a:gd name="connsiteX99" fmla="*/ 8639 w 11927"/>
                <a:gd name="connsiteY99" fmla="*/ 5159 h 10378"/>
                <a:gd name="connsiteX100" fmla="*/ 8909 w 11927"/>
                <a:gd name="connsiteY100" fmla="*/ 5287 h 10378"/>
                <a:gd name="connsiteX101" fmla="*/ 9113 w 11927"/>
                <a:gd name="connsiteY101" fmla="*/ 5460 h 10378"/>
                <a:gd name="connsiteX102" fmla="*/ 9213 w 11927"/>
                <a:gd name="connsiteY102" fmla="*/ 5849 h 10378"/>
                <a:gd name="connsiteX103" fmla="*/ 9180 w 11927"/>
                <a:gd name="connsiteY103" fmla="*/ 6410 h 10378"/>
                <a:gd name="connsiteX104" fmla="*/ 9113 w 11927"/>
                <a:gd name="connsiteY104" fmla="*/ 6972 h 10378"/>
                <a:gd name="connsiteX105" fmla="*/ 9078 w 11927"/>
                <a:gd name="connsiteY105" fmla="*/ 7358 h 10378"/>
                <a:gd name="connsiteX106" fmla="*/ 9078 w 11927"/>
                <a:gd name="connsiteY106" fmla="*/ 7530 h 10378"/>
                <a:gd name="connsiteX107" fmla="*/ 9078 w 11927"/>
                <a:gd name="connsiteY107" fmla="*/ 7530 h 10378"/>
                <a:gd name="connsiteX108" fmla="*/ 9011 w 11927"/>
                <a:gd name="connsiteY108" fmla="*/ 7661 h 10378"/>
                <a:gd name="connsiteX109" fmla="*/ 8978 w 11927"/>
                <a:gd name="connsiteY109" fmla="*/ 7790 h 10378"/>
                <a:gd name="connsiteX110" fmla="*/ 8909 w 11927"/>
                <a:gd name="connsiteY110" fmla="*/ 7919 h 10378"/>
                <a:gd name="connsiteX111" fmla="*/ 8877 w 11927"/>
                <a:gd name="connsiteY111" fmla="*/ 8005 h 10378"/>
                <a:gd name="connsiteX112" fmla="*/ 8775 w 11927"/>
                <a:gd name="connsiteY112" fmla="*/ 8091 h 10378"/>
                <a:gd name="connsiteX113" fmla="*/ 8978 w 11927"/>
                <a:gd name="connsiteY113" fmla="*/ 8825 h 10378"/>
                <a:gd name="connsiteX114" fmla="*/ 9992 w 11927"/>
                <a:gd name="connsiteY114" fmla="*/ 9126 h 10378"/>
                <a:gd name="connsiteX115" fmla="*/ 9992 w 11927"/>
                <a:gd name="connsiteY115" fmla="*/ 9126 h 10378"/>
                <a:gd name="connsiteX116" fmla="*/ 10058 w 11927"/>
                <a:gd name="connsiteY116" fmla="*/ 9213 h 10378"/>
                <a:gd name="connsiteX117" fmla="*/ 10093 w 11927"/>
                <a:gd name="connsiteY117" fmla="*/ 9256 h 10378"/>
                <a:gd name="connsiteX118" fmla="*/ 10093 w 11927"/>
                <a:gd name="connsiteY118" fmla="*/ 9384 h 10378"/>
                <a:gd name="connsiteX119" fmla="*/ 10125 w 11927"/>
                <a:gd name="connsiteY119" fmla="*/ 9516 h 10378"/>
                <a:gd name="connsiteX120" fmla="*/ 10125 w 11927"/>
                <a:gd name="connsiteY12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544 w 11927"/>
                <a:gd name="connsiteY57" fmla="*/ 4856 h 10378"/>
                <a:gd name="connsiteX58" fmla="*/ 6714 w 11927"/>
                <a:gd name="connsiteY58" fmla="*/ 5159 h 10378"/>
                <a:gd name="connsiteX59" fmla="*/ 6816 w 11927"/>
                <a:gd name="connsiteY59" fmla="*/ 5547 h 10378"/>
                <a:gd name="connsiteX60" fmla="*/ 6478 w 11927"/>
                <a:gd name="connsiteY60" fmla="*/ 7962 h 10378"/>
                <a:gd name="connsiteX61" fmla="*/ 6275 w 11927"/>
                <a:gd name="connsiteY61" fmla="*/ 8221 h 10378"/>
                <a:gd name="connsiteX62" fmla="*/ 6544 w 11927"/>
                <a:gd name="connsiteY62" fmla="*/ 9084 h 10378"/>
                <a:gd name="connsiteX63" fmla="*/ 7762 w 11927"/>
                <a:gd name="connsiteY63" fmla="*/ 9473 h 10378"/>
                <a:gd name="connsiteX64" fmla="*/ 7762 w 11927"/>
                <a:gd name="connsiteY64" fmla="*/ 9516 h 10378"/>
                <a:gd name="connsiteX65" fmla="*/ 7795 w 11927"/>
                <a:gd name="connsiteY65" fmla="*/ 9559 h 10378"/>
                <a:gd name="connsiteX66" fmla="*/ 7864 w 11927"/>
                <a:gd name="connsiteY66" fmla="*/ 9646 h 10378"/>
                <a:gd name="connsiteX67" fmla="*/ 7897 w 11927"/>
                <a:gd name="connsiteY67" fmla="*/ 9774 h 10378"/>
                <a:gd name="connsiteX68" fmla="*/ 7964 w 11927"/>
                <a:gd name="connsiteY68" fmla="*/ 9948 h 10378"/>
                <a:gd name="connsiteX69" fmla="*/ 7964 w 11927"/>
                <a:gd name="connsiteY69" fmla="*/ 10120 h 10378"/>
                <a:gd name="connsiteX70" fmla="*/ 7964 w 11927"/>
                <a:gd name="connsiteY70" fmla="*/ 10334 h 10378"/>
                <a:gd name="connsiteX71" fmla="*/ 8134 w 11927"/>
                <a:gd name="connsiteY71" fmla="*/ 10334 h 10378"/>
                <a:gd name="connsiteX72" fmla="*/ 8134 w 11927"/>
                <a:gd name="connsiteY72" fmla="*/ 9774 h 10378"/>
                <a:gd name="connsiteX73" fmla="*/ 8134 w 11927"/>
                <a:gd name="connsiteY73" fmla="*/ 9559 h 10378"/>
                <a:gd name="connsiteX74" fmla="*/ 8098 w 11927"/>
                <a:gd name="connsiteY74" fmla="*/ 9473 h 10378"/>
                <a:gd name="connsiteX75" fmla="*/ 8032 w 11927"/>
                <a:gd name="connsiteY75" fmla="*/ 9343 h 10378"/>
                <a:gd name="connsiteX76" fmla="*/ 7998 w 11927"/>
                <a:gd name="connsiteY76" fmla="*/ 9256 h 10378"/>
                <a:gd name="connsiteX77" fmla="*/ 7964 w 11927"/>
                <a:gd name="connsiteY77" fmla="*/ 9256 h 10378"/>
                <a:gd name="connsiteX78" fmla="*/ 7155 w 11927"/>
                <a:gd name="connsiteY78" fmla="*/ 8998 h 10378"/>
                <a:gd name="connsiteX79" fmla="*/ 7693 w 11927"/>
                <a:gd name="connsiteY79" fmla="*/ 8825 h 10378"/>
                <a:gd name="connsiteX80" fmla="*/ 7964 w 11927"/>
                <a:gd name="connsiteY80" fmla="*/ 8091 h 10378"/>
                <a:gd name="connsiteX81" fmla="*/ 7864 w 11927"/>
                <a:gd name="connsiteY81" fmla="*/ 8005 h 10378"/>
                <a:gd name="connsiteX82" fmla="*/ 7762 w 11927"/>
                <a:gd name="connsiteY82" fmla="*/ 7919 h 10378"/>
                <a:gd name="connsiteX83" fmla="*/ 7693 w 11927"/>
                <a:gd name="connsiteY83" fmla="*/ 7790 h 10378"/>
                <a:gd name="connsiteX84" fmla="*/ 7661 w 11927"/>
                <a:gd name="connsiteY84" fmla="*/ 7661 h 10378"/>
                <a:gd name="connsiteX85" fmla="*/ 7661 w 11927"/>
                <a:gd name="connsiteY85" fmla="*/ 7530 h 10378"/>
                <a:gd name="connsiteX86" fmla="*/ 7661 w 11927"/>
                <a:gd name="connsiteY86" fmla="*/ 7530 h 10378"/>
                <a:gd name="connsiteX87" fmla="*/ 7592 w 11927"/>
                <a:gd name="connsiteY87" fmla="*/ 7358 h 10378"/>
                <a:gd name="connsiteX88" fmla="*/ 7559 w 11927"/>
                <a:gd name="connsiteY88" fmla="*/ 6972 h 10378"/>
                <a:gd name="connsiteX89" fmla="*/ 7525 w 11927"/>
                <a:gd name="connsiteY89" fmla="*/ 6410 h 10378"/>
                <a:gd name="connsiteX90" fmla="*/ 7525 w 11927"/>
                <a:gd name="connsiteY90" fmla="*/ 5849 h 10378"/>
                <a:gd name="connsiteX91" fmla="*/ 7592 w 11927"/>
                <a:gd name="connsiteY91" fmla="*/ 5460 h 10378"/>
                <a:gd name="connsiteX92" fmla="*/ 7795 w 11927"/>
                <a:gd name="connsiteY92" fmla="*/ 5287 h 10378"/>
                <a:gd name="connsiteX93" fmla="*/ 8032 w 11927"/>
                <a:gd name="connsiteY93" fmla="*/ 5159 h 10378"/>
                <a:gd name="connsiteX94" fmla="*/ 8235 w 11927"/>
                <a:gd name="connsiteY94" fmla="*/ 5116 h 10378"/>
                <a:gd name="connsiteX95" fmla="*/ 8335 w 11927"/>
                <a:gd name="connsiteY95" fmla="*/ 5116 h 10378"/>
                <a:gd name="connsiteX96" fmla="*/ 8335 w 11927"/>
                <a:gd name="connsiteY96" fmla="*/ 5116 h 10378"/>
                <a:gd name="connsiteX97" fmla="*/ 8438 w 11927"/>
                <a:gd name="connsiteY97" fmla="*/ 5116 h 10378"/>
                <a:gd name="connsiteX98" fmla="*/ 8639 w 11927"/>
                <a:gd name="connsiteY98" fmla="*/ 5159 h 10378"/>
                <a:gd name="connsiteX99" fmla="*/ 8909 w 11927"/>
                <a:gd name="connsiteY99" fmla="*/ 5287 h 10378"/>
                <a:gd name="connsiteX100" fmla="*/ 9113 w 11927"/>
                <a:gd name="connsiteY100" fmla="*/ 5460 h 10378"/>
                <a:gd name="connsiteX101" fmla="*/ 9213 w 11927"/>
                <a:gd name="connsiteY101" fmla="*/ 5849 h 10378"/>
                <a:gd name="connsiteX102" fmla="*/ 9180 w 11927"/>
                <a:gd name="connsiteY102" fmla="*/ 6410 h 10378"/>
                <a:gd name="connsiteX103" fmla="*/ 9113 w 11927"/>
                <a:gd name="connsiteY103" fmla="*/ 6972 h 10378"/>
                <a:gd name="connsiteX104" fmla="*/ 9078 w 11927"/>
                <a:gd name="connsiteY104" fmla="*/ 7358 h 10378"/>
                <a:gd name="connsiteX105" fmla="*/ 9078 w 11927"/>
                <a:gd name="connsiteY105" fmla="*/ 7530 h 10378"/>
                <a:gd name="connsiteX106" fmla="*/ 9078 w 11927"/>
                <a:gd name="connsiteY106" fmla="*/ 7530 h 10378"/>
                <a:gd name="connsiteX107" fmla="*/ 9011 w 11927"/>
                <a:gd name="connsiteY107" fmla="*/ 7661 h 10378"/>
                <a:gd name="connsiteX108" fmla="*/ 8978 w 11927"/>
                <a:gd name="connsiteY108" fmla="*/ 7790 h 10378"/>
                <a:gd name="connsiteX109" fmla="*/ 8909 w 11927"/>
                <a:gd name="connsiteY109" fmla="*/ 7919 h 10378"/>
                <a:gd name="connsiteX110" fmla="*/ 8877 w 11927"/>
                <a:gd name="connsiteY110" fmla="*/ 8005 h 10378"/>
                <a:gd name="connsiteX111" fmla="*/ 8775 w 11927"/>
                <a:gd name="connsiteY111" fmla="*/ 8091 h 10378"/>
                <a:gd name="connsiteX112" fmla="*/ 8978 w 11927"/>
                <a:gd name="connsiteY112" fmla="*/ 8825 h 10378"/>
                <a:gd name="connsiteX113" fmla="*/ 9992 w 11927"/>
                <a:gd name="connsiteY113" fmla="*/ 9126 h 10378"/>
                <a:gd name="connsiteX114" fmla="*/ 9992 w 11927"/>
                <a:gd name="connsiteY114" fmla="*/ 9126 h 10378"/>
                <a:gd name="connsiteX115" fmla="*/ 10058 w 11927"/>
                <a:gd name="connsiteY115" fmla="*/ 9213 h 10378"/>
                <a:gd name="connsiteX116" fmla="*/ 10093 w 11927"/>
                <a:gd name="connsiteY116" fmla="*/ 9256 h 10378"/>
                <a:gd name="connsiteX117" fmla="*/ 10093 w 11927"/>
                <a:gd name="connsiteY117" fmla="*/ 9384 h 10378"/>
                <a:gd name="connsiteX118" fmla="*/ 10125 w 11927"/>
                <a:gd name="connsiteY118" fmla="*/ 9516 h 10378"/>
                <a:gd name="connsiteX119" fmla="*/ 10125 w 11927"/>
                <a:gd name="connsiteY11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263 w 11927"/>
                <a:gd name="connsiteY55" fmla="*/ 4727 h 10378"/>
                <a:gd name="connsiteX56" fmla="*/ 5701 w 11927"/>
                <a:gd name="connsiteY56" fmla="*/ 4598 h 10378"/>
                <a:gd name="connsiteX57" fmla="*/ 6714 w 11927"/>
                <a:gd name="connsiteY57" fmla="*/ 5159 h 10378"/>
                <a:gd name="connsiteX58" fmla="*/ 6816 w 11927"/>
                <a:gd name="connsiteY58" fmla="*/ 5547 h 10378"/>
                <a:gd name="connsiteX59" fmla="*/ 6478 w 11927"/>
                <a:gd name="connsiteY59" fmla="*/ 7962 h 10378"/>
                <a:gd name="connsiteX60" fmla="*/ 6275 w 11927"/>
                <a:gd name="connsiteY60" fmla="*/ 8221 h 10378"/>
                <a:gd name="connsiteX61" fmla="*/ 6544 w 11927"/>
                <a:gd name="connsiteY61" fmla="*/ 9084 h 10378"/>
                <a:gd name="connsiteX62" fmla="*/ 7762 w 11927"/>
                <a:gd name="connsiteY62" fmla="*/ 9473 h 10378"/>
                <a:gd name="connsiteX63" fmla="*/ 7762 w 11927"/>
                <a:gd name="connsiteY63" fmla="*/ 9516 h 10378"/>
                <a:gd name="connsiteX64" fmla="*/ 7795 w 11927"/>
                <a:gd name="connsiteY64" fmla="*/ 9559 h 10378"/>
                <a:gd name="connsiteX65" fmla="*/ 7864 w 11927"/>
                <a:gd name="connsiteY65" fmla="*/ 9646 h 10378"/>
                <a:gd name="connsiteX66" fmla="*/ 7897 w 11927"/>
                <a:gd name="connsiteY66" fmla="*/ 9774 h 10378"/>
                <a:gd name="connsiteX67" fmla="*/ 7964 w 11927"/>
                <a:gd name="connsiteY67" fmla="*/ 9948 h 10378"/>
                <a:gd name="connsiteX68" fmla="*/ 7964 w 11927"/>
                <a:gd name="connsiteY68" fmla="*/ 10120 h 10378"/>
                <a:gd name="connsiteX69" fmla="*/ 7964 w 11927"/>
                <a:gd name="connsiteY69" fmla="*/ 10334 h 10378"/>
                <a:gd name="connsiteX70" fmla="*/ 8134 w 11927"/>
                <a:gd name="connsiteY70" fmla="*/ 10334 h 10378"/>
                <a:gd name="connsiteX71" fmla="*/ 8134 w 11927"/>
                <a:gd name="connsiteY71" fmla="*/ 9774 h 10378"/>
                <a:gd name="connsiteX72" fmla="*/ 8134 w 11927"/>
                <a:gd name="connsiteY72" fmla="*/ 9559 h 10378"/>
                <a:gd name="connsiteX73" fmla="*/ 8098 w 11927"/>
                <a:gd name="connsiteY73" fmla="*/ 9473 h 10378"/>
                <a:gd name="connsiteX74" fmla="*/ 8032 w 11927"/>
                <a:gd name="connsiteY74" fmla="*/ 9343 h 10378"/>
                <a:gd name="connsiteX75" fmla="*/ 7998 w 11927"/>
                <a:gd name="connsiteY75" fmla="*/ 9256 h 10378"/>
                <a:gd name="connsiteX76" fmla="*/ 7964 w 11927"/>
                <a:gd name="connsiteY76" fmla="*/ 9256 h 10378"/>
                <a:gd name="connsiteX77" fmla="*/ 7155 w 11927"/>
                <a:gd name="connsiteY77" fmla="*/ 8998 h 10378"/>
                <a:gd name="connsiteX78" fmla="*/ 7693 w 11927"/>
                <a:gd name="connsiteY78" fmla="*/ 8825 h 10378"/>
                <a:gd name="connsiteX79" fmla="*/ 7964 w 11927"/>
                <a:gd name="connsiteY79" fmla="*/ 8091 h 10378"/>
                <a:gd name="connsiteX80" fmla="*/ 7864 w 11927"/>
                <a:gd name="connsiteY80" fmla="*/ 8005 h 10378"/>
                <a:gd name="connsiteX81" fmla="*/ 7762 w 11927"/>
                <a:gd name="connsiteY81" fmla="*/ 7919 h 10378"/>
                <a:gd name="connsiteX82" fmla="*/ 7693 w 11927"/>
                <a:gd name="connsiteY82" fmla="*/ 7790 h 10378"/>
                <a:gd name="connsiteX83" fmla="*/ 7661 w 11927"/>
                <a:gd name="connsiteY83" fmla="*/ 7661 h 10378"/>
                <a:gd name="connsiteX84" fmla="*/ 7661 w 11927"/>
                <a:gd name="connsiteY84" fmla="*/ 7530 h 10378"/>
                <a:gd name="connsiteX85" fmla="*/ 7661 w 11927"/>
                <a:gd name="connsiteY85" fmla="*/ 7530 h 10378"/>
                <a:gd name="connsiteX86" fmla="*/ 7592 w 11927"/>
                <a:gd name="connsiteY86" fmla="*/ 7358 h 10378"/>
                <a:gd name="connsiteX87" fmla="*/ 7559 w 11927"/>
                <a:gd name="connsiteY87" fmla="*/ 6972 h 10378"/>
                <a:gd name="connsiteX88" fmla="*/ 7525 w 11927"/>
                <a:gd name="connsiteY88" fmla="*/ 6410 h 10378"/>
                <a:gd name="connsiteX89" fmla="*/ 7525 w 11927"/>
                <a:gd name="connsiteY89" fmla="*/ 5849 h 10378"/>
                <a:gd name="connsiteX90" fmla="*/ 7592 w 11927"/>
                <a:gd name="connsiteY90" fmla="*/ 5460 h 10378"/>
                <a:gd name="connsiteX91" fmla="*/ 7795 w 11927"/>
                <a:gd name="connsiteY91" fmla="*/ 5287 h 10378"/>
                <a:gd name="connsiteX92" fmla="*/ 8032 w 11927"/>
                <a:gd name="connsiteY92" fmla="*/ 5159 h 10378"/>
                <a:gd name="connsiteX93" fmla="*/ 8235 w 11927"/>
                <a:gd name="connsiteY93" fmla="*/ 5116 h 10378"/>
                <a:gd name="connsiteX94" fmla="*/ 8335 w 11927"/>
                <a:gd name="connsiteY94" fmla="*/ 5116 h 10378"/>
                <a:gd name="connsiteX95" fmla="*/ 8335 w 11927"/>
                <a:gd name="connsiteY95" fmla="*/ 5116 h 10378"/>
                <a:gd name="connsiteX96" fmla="*/ 8438 w 11927"/>
                <a:gd name="connsiteY96" fmla="*/ 5116 h 10378"/>
                <a:gd name="connsiteX97" fmla="*/ 8639 w 11927"/>
                <a:gd name="connsiteY97" fmla="*/ 5159 h 10378"/>
                <a:gd name="connsiteX98" fmla="*/ 8909 w 11927"/>
                <a:gd name="connsiteY98" fmla="*/ 5287 h 10378"/>
                <a:gd name="connsiteX99" fmla="*/ 9113 w 11927"/>
                <a:gd name="connsiteY99" fmla="*/ 5460 h 10378"/>
                <a:gd name="connsiteX100" fmla="*/ 9213 w 11927"/>
                <a:gd name="connsiteY100" fmla="*/ 5849 h 10378"/>
                <a:gd name="connsiteX101" fmla="*/ 9180 w 11927"/>
                <a:gd name="connsiteY101" fmla="*/ 6410 h 10378"/>
                <a:gd name="connsiteX102" fmla="*/ 9113 w 11927"/>
                <a:gd name="connsiteY102" fmla="*/ 6972 h 10378"/>
                <a:gd name="connsiteX103" fmla="*/ 9078 w 11927"/>
                <a:gd name="connsiteY103" fmla="*/ 7358 h 10378"/>
                <a:gd name="connsiteX104" fmla="*/ 9078 w 11927"/>
                <a:gd name="connsiteY104" fmla="*/ 7530 h 10378"/>
                <a:gd name="connsiteX105" fmla="*/ 9078 w 11927"/>
                <a:gd name="connsiteY105" fmla="*/ 7530 h 10378"/>
                <a:gd name="connsiteX106" fmla="*/ 9011 w 11927"/>
                <a:gd name="connsiteY106" fmla="*/ 7661 h 10378"/>
                <a:gd name="connsiteX107" fmla="*/ 8978 w 11927"/>
                <a:gd name="connsiteY107" fmla="*/ 7790 h 10378"/>
                <a:gd name="connsiteX108" fmla="*/ 8909 w 11927"/>
                <a:gd name="connsiteY108" fmla="*/ 7919 h 10378"/>
                <a:gd name="connsiteX109" fmla="*/ 8877 w 11927"/>
                <a:gd name="connsiteY109" fmla="*/ 8005 h 10378"/>
                <a:gd name="connsiteX110" fmla="*/ 8775 w 11927"/>
                <a:gd name="connsiteY110" fmla="*/ 8091 h 10378"/>
                <a:gd name="connsiteX111" fmla="*/ 8978 w 11927"/>
                <a:gd name="connsiteY111" fmla="*/ 8825 h 10378"/>
                <a:gd name="connsiteX112" fmla="*/ 9992 w 11927"/>
                <a:gd name="connsiteY112" fmla="*/ 9126 h 10378"/>
                <a:gd name="connsiteX113" fmla="*/ 9992 w 11927"/>
                <a:gd name="connsiteY113" fmla="*/ 9126 h 10378"/>
                <a:gd name="connsiteX114" fmla="*/ 10058 w 11927"/>
                <a:gd name="connsiteY114" fmla="*/ 9213 h 10378"/>
                <a:gd name="connsiteX115" fmla="*/ 10093 w 11927"/>
                <a:gd name="connsiteY115" fmla="*/ 9256 h 10378"/>
                <a:gd name="connsiteX116" fmla="*/ 10093 w 11927"/>
                <a:gd name="connsiteY116" fmla="*/ 9384 h 10378"/>
                <a:gd name="connsiteX117" fmla="*/ 10125 w 11927"/>
                <a:gd name="connsiteY117" fmla="*/ 9516 h 10378"/>
                <a:gd name="connsiteX118" fmla="*/ 10125 w 11927"/>
                <a:gd name="connsiteY11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025 w 11927"/>
                <a:gd name="connsiteY54" fmla="*/ 4856 h 10378"/>
                <a:gd name="connsiteX55" fmla="*/ 5701 w 11927"/>
                <a:gd name="connsiteY55" fmla="*/ 4598 h 10378"/>
                <a:gd name="connsiteX56" fmla="*/ 6714 w 11927"/>
                <a:gd name="connsiteY56" fmla="*/ 5159 h 10378"/>
                <a:gd name="connsiteX57" fmla="*/ 6816 w 11927"/>
                <a:gd name="connsiteY57" fmla="*/ 5547 h 10378"/>
                <a:gd name="connsiteX58" fmla="*/ 6478 w 11927"/>
                <a:gd name="connsiteY58" fmla="*/ 7962 h 10378"/>
                <a:gd name="connsiteX59" fmla="*/ 6275 w 11927"/>
                <a:gd name="connsiteY59" fmla="*/ 8221 h 10378"/>
                <a:gd name="connsiteX60" fmla="*/ 6544 w 11927"/>
                <a:gd name="connsiteY60" fmla="*/ 9084 h 10378"/>
                <a:gd name="connsiteX61" fmla="*/ 7762 w 11927"/>
                <a:gd name="connsiteY61" fmla="*/ 9473 h 10378"/>
                <a:gd name="connsiteX62" fmla="*/ 7762 w 11927"/>
                <a:gd name="connsiteY62" fmla="*/ 9516 h 10378"/>
                <a:gd name="connsiteX63" fmla="*/ 7795 w 11927"/>
                <a:gd name="connsiteY63" fmla="*/ 9559 h 10378"/>
                <a:gd name="connsiteX64" fmla="*/ 7864 w 11927"/>
                <a:gd name="connsiteY64" fmla="*/ 9646 h 10378"/>
                <a:gd name="connsiteX65" fmla="*/ 7897 w 11927"/>
                <a:gd name="connsiteY65" fmla="*/ 9774 h 10378"/>
                <a:gd name="connsiteX66" fmla="*/ 7964 w 11927"/>
                <a:gd name="connsiteY66" fmla="*/ 9948 h 10378"/>
                <a:gd name="connsiteX67" fmla="*/ 7964 w 11927"/>
                <a:gd name="connsiteY67" fmla="*/ 10120 h 10378"/>
                <a:gd name="connsiteX68" fmla="*/ 7964 w 11927"/>
                <a:gd name="connsiteY68" fmla="*/ 10334 h 10378"/>
                <a:gd name="connsiteX69" fmla="*/ 8134 w 11927"/>
                <a:gd name="connsiteY69" fmla="*/ 10334 h 10378"/>
                <a:gd name="connsiteX70" fmla="*/ 8134 w 11927"/>
                <a:gd name="connsiteY70" fmla="*/ 9774 h 10378"/>
                <a:gd name="connsiteX71" fmla="*/ 8134 w 11927"/>
                <a:gd name="connsiteY71" fmla="*/ 9559 h 10378"/>
                <a:gd name="connsiteX72" fmla="*/ 8098 w 11927"/>
                <a:gd name="connsiteY72" fmla="*/ 9473 h 10378"/>
                <a:gd name="connsiteX73" fmla="*/ 8032 w 11927"/>
                <a:gd name="connsiteY73" fmla="*/ 9343 h 10378"/>
                <a:gd name="connsiteX74" fmla="*/ 7998 w 11927"/>
                <a:gd name="connsiteY74" fmla="*/ 9256 h 10378"/>
                <a:gd name="connsiteX75" fmla="*/ 7964 w 11927"/>
                <a:gd name="connsiteY75" fmla="*/ 9256 h 10378"/>
                <a:gd name="connsiteX76" fmla="*/ 7155 w 11927"/>
                <a:gd name="connsiteY76" fmla="*/ 8998 h 10378"/>
                <a:gd name="connsiteX77" fmla="*/ 7693 w 11927"/>
                <a:gd name="connsiteY77" fmla="*/ 8825 h 10378"/>
                <a:gd name="connsiteX78" fmla="*/ 7964 w 11927"/>
                <a:gd name="connsiteY78" fmla="*/ 8091 h 10378"/>
                <a:gd name="connsiteX79" fmla="*/ 7864 w 11927"/>
                <a:gd name="connsiteY79" fmla="*/ 8005 h 10378"/>
                <a:gd name="connsiteX80" fmla="*/ 7762 w 11927"/>
                <a:gd name="connsiteY80" fmla="*/ 7919 h 10378"/>
                <a:gd name="connsiteX81" fmla="*/ 7693 w 11927"/>
                <a:gd name="connsiteY81" fmla="*/ 7790 h 10378"/>
                <a:gd name="connsiteX82" fmla="*/ 7661 w 11927"/>
                <a:gd name="connsiteY82" fmla="*/ 7661 h 10378"/>
                <a:gd name="connsiteX83" fmla="*/ 7661 w 11927"/>
                <a:gd name="connsiteY83" fmla="*/ 7530 h 10378"/>
                <a:gd name="connsiteX84" fmla="*/ 7661 w 11927"/>
                <a:gd name="connsiteY84" fmla="*/ 7530 h 10378"/>
                <a:gd name="connsiteX85" fmla="*/ 7592 w 11927"/>
                <a:gd name="connsiteY85" fmla="*/ 7358 h 10378"/>
                <a:gd name="connsiteX86" fmla="*/ 7559 w 11927"/>
                <a:gd name="connsiteY86" fmla="*/ 6972 h 10378"/>
                <a:gd name="connsiteX87" fmla="*/ 7525 w 11927"/>
                <a:gd name="connsiteY87" fmla="*/ 6410 h 10378"/>
                <a:gd name="connsiteX88" fmla="*/ 7525 w 11927"/>
                <a:gd name="connsiteY88" fmla="*/ 5849 h 10378"/>
                <a:gd name="connsiteX89" fmla="*/ 7592 w 11927"/>
                <a:gd name="connsiteY89" fmla="*/ 5460 h 10378"/>
                <a:gd name="connsiteX90" fmla="*/ 7795 w 11927"/>
                <a:gd name="connsiteY90" fmla="*/ 5287 h 10378"/>
                <a:gd name="connsiteX91" fmla="*/ 8032 w 11927"/>
                <a:gd name="connsiteY91" fmla="*/ 5159 h 10378"/>
                <a:gd name="connsiteX92" fmla="*/ 8235 w 11927"/>
                <a:gd name="connsiteY92" fmla="*/ 5116 h 10378"/>
                <a:gd name="connsiteX93" fmla="*/ 8335 w 11927"/>
                <a:gd name="connsiteY93" fmla="*/ 5116 h 10378"/>
                <a:gd name="connsiteX94" fmla="*/ 8335 w 11927"/>
                <a:gd name="connsiteY94" fmla="*/ 5116 h 10378"/>
                <a:gd name="connsiteX95" fmla="*/ 8438 w 11927"/>
                <a:gd name="connsiteY95" fmla="*/ 5116 h 10378"/>
                <a:gd name="connsiteX96" fmla="*/ 8639 w 11927"/>
                <a:gd name="connsiteY96" fmla="*/ 5159 h 10378"/>
                <a:gd name="connsiteX97" fmla="*/ 8909 w 11927"/>
                <a:gd name="connsiteY97" fmla="*/ 5287 h 10378"/>
                <a:gd name="connsiteX98" fmla="*/ 9113 w 11927"/>
                <a:gd name="connsiteY98" fmla="*/ 5460 h 10378"/>
                <a:gd name="connsiteX99" fmla="*/ 9213 w 11927"/>
                <a:gd name="connsiteY99" fmla="*/ 5849 h 10378"/>
                <a:gd name="connsiteX100" fmla="*/ 9180 w 11927"/>
                <a:gd name="connsiteY100" fmla="*/ 6410 h 10378"/>
                <a:gd name="connsiteX101" fmla="*/ 9113 w 11927"/>
                <a:gd name="connsiteY101" fmla="*/ 6972 h 10378"/>
                <a:gd name="connsiteX102" fmla="*/ 9078 w 11927"/>
                <a:gd name="connsiteY102" fmla="*/ 7358 h 10378"/>
                <a:gd name="connsiteX103" fmla="*/ 9078 w 11927"/>
                <a:gd name="connsiteY103" fmla="*/ 7530 h 10378"/>
                <a:gd name="connsiteX104" fmla="*/ 9078 w 11927"/>
                <a:gd name="connsiteY104" fmla="*/ 7530 h 10378"/>
                <a:gd name="connsiteX105" fmla="*/ 9011 w 11927"/>
                <a:gd name="connsiteY105" fmla="*/ 7661 h 10378"/>
                <a:gd name="connsiteX106" fmla="*/ 8978 w 11927"/>
                <a:gd name="connsiteY106" fmla="*/ 7790 h 10378"/>
                <a:gd name="connsiteX107" fmla="*/ 8909 w 11927"/>
                <a:gd name="connsiteY107" fmla="*/ 7919 h 10378"/>
                <a:gd name="connsiteX108" fmla="*/ 8877 w 11927"/>
                <a:gd name="connsiteY108" fmla="*/ 8005 h 10378"/>
                <a:gd name="connsiteX109" fmla="*/ 8775 w 11927"/>
                <a:gd name="connsiteY109" fmla="*/ 8091 h 10378"/>
                <a:gd name="connsiteX110" fmla="*/ 8978 w 11927"/>
                <a:gd name="connsiteY110" fmla="*/ 8825 h 10378"/>
                <a:gd name="connsiteX111" fmla="*/ 9992 w 11927"/>
                <a:gd name="connsiteY111" fmla="*/ 9126 h 10378"/>
                <a:gd name="connsiteX112" fmla="*/ 9992 w 11927"/>
                <a:gd name="connsiteY112" fmla="*/ 9126 h 10378"/>
                <a:gd name="connsiteX113" fmla="*/ 10058 w 11927"/>
                <a:gd name="connsiteY113" fmla="*/ 9213 h 10378"/>
                <a:gd name="connsiteX114" fmla="*/ 10093 w 11927"/>
                <a:gd name="connsiteY114" fmla="*/ 9256 h 10378"/>
                <a:gd name="connsiteX115" fmla="*/ 10093 w 11927"/>
                <a:gd name="connsiteY115" fmla="*/ 9384 h 10378"/>
                <a:gd name="connsiteX116" fmla="*/ 10125 w 11927"/>
                <a:gd name="connsiteY116" fmla="*/ 9516 h 10378"/>
                <a:gd name="connsiteX117" fmla="*/ 10125 w 11927"/>
                <a:gd name="connsiteY11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701 w 11927"/>
                <a:gd name="connsiteY54" fmla="*/ 4598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816 w 11927"/>
                <a:gd name="connsiteY56" fmla="*/ 5547 h 10378"/>
                <a:gd name="connsiteX57" fmla="*/ 6478 w 11927"/>
                <a:gd name="connsiteY57" fmla="*/ 7962 h 10378"/>
                <a:gd name="connsiteX58" fmla="*/ 6275 w 11927"/>
                <a:gd name="connsiteY58" fmla="*/ 8221 h 10378"/>
                <a:gd name="connsiteX59" fmla="*/ 6544 w 11927"/>
                <a:gd name="connsiteY59" fmla="*/ 9084 h 10378"/>
                <a:gd name="connsiteX60" fmla="*/ 7762 w 11927"/>
                <a:gd name="connsiteY60" fmla="*/ 9473 h 10378"/>
                <a:gd name="connsiteX61" fmla="*/ 7762 w 11927"/>
                <a:gd name="connsiteY61" fmla="*/ 9516 h 10378"/>
                <a:gd name="connsiteX62" fmla="*/ 7795 w 11927"/>
                <a:gd name="connsiteY62" fmla="*/ 9559 h 10378"/>
                <a:gd name="connsiteX63" fmla="*/ 7864 w 11927"/>
                <a:gd name="connsiteY63" fmla="*/ 9646 h 10378"/>
                <a:gd name="connsiteX64" fmla="*/ 7897 w 11927"/>
                <a:gd name="connsiteY64" fmla="*/ 9774 h 10378"/>
                <a:gd name="connsiteX65" fmla="*/ 7964 w 11927"/>
                <a:gd name="connsiteY65" fmla="*/ 9948 h 10378"/>
                <a:gd name="connsiteX66" fmla="*/ 7964 w 11927"/>
                <a:gd name="connsiteY66" fmla="*/ 10120 h 10378"/>
                <a:gd name="connsiteX67" fmla="*/ 7964 w 11927"/>
                <a:gd name="connsiteY67" fmla="*/ 10334 h 10378"/>
                <a:gd name="connsiteX68" fmla="*/ 8134 w 11927"/>
                <a:gd name="connsiteY68" fmla="*/ 10334 h 10378"/>
                <a:gd name="connsiteX69" fmla="*/ 8134 w 11927"/>
                <a:gd name="connsiteY69" fmla="*/ 9774 h 10378"/>
                <a:gd name="connsiteX70" fmla="*/ 8134 w 11927"/>
                <a:gd name="connsiteY70" fmla="*/ 9559 h 10378"/>
                <a:gd name="connsiteX71" fmla="*/ 8098 w 11927"/>
                <a:gd name="connsiteY71" fmla="*/ 9473 h 10378"/>
                <a:gd name="connsiteX72" fmla="*/ 8032 w 11927"/>
                <a:gd name="connsiteY72" fmla="*/ 9343 h 10378"/>
                <a:gd name="connsiteX73" fmla="*/ 7998 w 11927"/>
                <a:gd name="connsiteY73" fmla="*/ 9256 h 10378"/>
                <a:gd name="connsiteX74" fmla="*/ 7964 w 11927"/>
                <a:gd name="connsiteY74" fmla="*/ 9256 h 10378"/>
                <a:gd name="connsiteX75" fmla="*/ 7155 w 11927"/>
                <a:gd name="connsiteY75" fmla="*/ 8998 h 10378"/>
                <a:gd name="connsiteX76" fmla="*/ 7693 w 11927"/>
                <a:gd name="connsiteY76" fmla="*/ 8825 h 10378"/>
                <a:gd name="connsiteX77" fmla="*/ 7964 w 11927"/>
                <a:gd name="connsiteY77" fmla="*/ 8091 h 10378"/>
                <a:gd name="connsiteX78" fmla="*/ 7864 w 11927"/>
                <a:gd name="connsiteY78" fmla="*/ 8005 h 10378"/>
                <a:gd name="connsiteX79" fmla="*/ 7762 w 11927"/>
                <a:gd name="connsiteY79" fmla="*/ 7919 h 10378"/>
                <a:gd name="connsiteX80" fmla="*/ 7693 w 11927"/>
                <a:gd name="connsiteY80" fmla="*/ 7790 h 10378"/>
                <a:gd name="connsiteX81" fmla="*/ 7661 w 11927"/>
                <a:gd name="connsiteY81" fmla="*/ 7661 h 10378"/>
                <a:gd name="connsiteX82" fmla="*/ 7661 w 11927"/>
                <a:gd name="connsiteY82" fmla="*/ 7530 h 10378"/>
                <a:gd name="connsiteX83" fmla="*/ 7661 w 11927"/>
                <a:gd name="connsiteY83" fmla="*/ 7530 h 10378"/>
                <a:gd name="connsiteX84" fmla="*/ 7592 w 11927"/>
                <a:gd name="connsiteY84" fmla="*/ 7358 h 10378"/>
                <a:gd name="connsiteX85" fmla="*/ 7559 w 11927"/>
                <a:gd name="connsiteY85" fmla="*/ 6972 h 10378"/>
                <a:gd name="connsiteX86" fmla="*/ 7525 w 11927"/>
                <a:gd name="connsiteY86" fmla="*/ 6410 h 10378"/>
                <a:gd name="connsiteX87" fmla="*/ 7525 w 11927"/>
                <a:gd name="connsiteY87" fmla="*/ 5849 h 10378"/>
                <a:gd name="connsiteX88" fmla="*/ 7592 w 11927"/>
                <a:gd name="connsiteY88" fmla="*/ 5460 h 10378"/>
                <a:gd name="connsiteX89" fmla="*/ 7795 w 11927"/>
                <a:gd name="connsiteY89" fmla="*/ 5287 h 10378"/>
                <a:gd name="connsiteX90" fmla="*/ 8032 w 11927"/>
                <a:gd name="connsiteY90" fmla="*/ 5159 h 10378"/>
                <a:gd name="connsiteX91" fmla="*/ 8235 w 11927"/>
                <a:gd name="connsiteY91" fmla="*/ 5116 h 10378"/>
                <a:gd name="connsiteX92" fmla="*/ 8335 w 11927"/>
                <a:gd name="connsiteY92" fmla="*/ 5116 h 10378"/>
                <a:gd name="connsiteX93" fmla="*/ 8335 w 11927"/>
                <a:gd name="connsiteY93" fmla="*/ 5116 h 10378"/>
                <a:gd name="connsiteX94" fmla="*/ 8438 w 11927"/>
                <a:gd name="connsiteY94" fmla="*/ 5116 h 10378"/>
                <a:gd name="connsiteX95" fmla="*/ 8639 w 11927"/>
                <a:gd name="connsiteY95" fmla="*/ 5159 h 10378"/>
                <a:gd name="connsiteX96" fmla="*/ 8909 w 11927"/>
                <a:gd name="connsiteY96" fmla="*/ 5287 h 10378"/>
                <a:gd name="connsiteX97" fmla="*/ 9113 w 11927"/>
                <a:gd name="connsiteY97" fmla="*/ 5460 h 10378"/>
                <a:gd name="connsiteX98" fmla="*/ 9213 w 11927"/>
                <a:gd name="connsiteY98" fmla="*/ 5849 h 10378"/>
                <a:gd name="connsiteX99" fmla="*/ 9180 w 11927"/>
                <a:gd name="connsiteY99" fmla="*/ 6410 h 10378"/>
                <a:gd name="connsiteX100" fmla="*/ 9113 w 11927"/>
                <a:gd name="connsiteY100" fmla="*/ 6972 h 10378"/>
                <a:gd name="connsiteX101" fmla="*/ 9078 w 11927"/>
                <a:gd name="connsiteY101" fmla="*/ 7358 h 10378"/>
                <a:gd name="connsiteX102" fmla="*/ 9078 w 11927"/>
                <a:gd name="connsiteY102" fmla="*/ 7530 h 10378"/>
                <a:gd name="connsiteX103" fmla="*/ 9078 w 11927"/>
                <a:gd name="connsiteY103" fmla="*/ 7530 h 10378"/>
                <a:gd name="connsiteX104" fmla="*/ 9011 w 11927"/>
                <a:gd name="connsiteY104" fmla="*/ 7661 h 10378"/>
                <a:gd name="connsiteX105" fmla="*/ 8978 w 11927"/>
                <a:gd name="connsiteY105" fmla="*/ 7790 h 10378"/>
                <a:gd name="connsiteX106" fmla="*/ 8909 w 11927"/>
                <a:gd name="connsiteY106" fmla="*/ 7919 h 10378"/>
                <a:gd name="connsiteX107" fmla="*/ 8877 w 11927"/>
                <a:gd name="connsiteY107" fmla="*/ 8005 h 10378"/>
                <a:gd name="connsiteX108" fmla="*/ 8775 w 11927"/>
                <a:gd name="connsiteY108" fmla="*/ 8091 h 10378"/>
                <a:gd name="connsiteX109" fmla="*/ 8978 w 11927"/>
                <a:gd name="connsiteY109" fmla="*/ 8825 h 10378"/>
                <a:gd name="connsiteX110" fmla="*/ 9992 w 11927"/>
                <a:gd name="connsiteY110" fmla="*/ 9126 h 10378"/>
                <a:gd name="connsiteX111" fmla="*/ 9992 w 11927"/>
                <a:gd name="connsiteY111" fmla="*/ 9126 h 10378"/>
                <a:gd name="connsiteX112" fmla="*/ 10058 w 11927"/>
                <a:gd name="connsiteY112" fmla="*/ 9213 h 10378"/>
                <a:gd name="connsiteX113" fmla="*/ 10093 w 11927"/>
                <a:gd name="connsiteY113" fmla="*/ 9256 h 10378"/>
                <a:gd name="connsiteX114" fmla="*/ 10093 w 11927"/>
                <a:gd name="connsiteY114" fmla="*/ 9384 h 10378"/>
                <a:gd name="connsiteX115" fmla="*/ 10125 w 11927"/>
                <a:gd name="connsiteY115" fmla="*/ 9516 h 10378"/>
                <a:gd name="connsiteX116" fmla="*/ 10125 w 11927"/>
                <a:gd name="connsiteY11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790 w 11927"/>
                <a:gd name="connsiteY52" fmla="*/ 6022 h 10378"/>
                <a:gd name="connsiteX53" fmla="*/ 4823 w 11927"/>
                <a:gd name="connsiteY53" fmla="*/ 5159 h 10378"/>
                <a:gd name="connsiteX54" fmla="*/ 5802 w 11927"/>
                <a:gd name="connsiteY54" fmla="*/ 4572 h 10378"/>
                <a:gd name="connsiteX55" fmla="*/ 6714 w 11927"/>
                <a:gd name="connsiteY55" fmla="*/ 5159 h 10378"/>
                <a:gd name="connsiteX56" fmla="*/ 6478 w 11927"/>
                <a:gd name="connsiteY56" fmla="*/ 7962 h 10378"/>
                <a:gd name="connsiteX57" fmla="*/ 6275 w 11927"/>
                <a:gd name="connsiteY57" fmla="*/ 8221 h 10378"/>
                <a:gd name="connsiteX58" fmla="*/ 6544 w 11927"/>
                <a:gd name="connsiteY58" fmla="*/ 9084 h 10378"/>
                <a:gd name="connsiteX59" fmla="*/ 7762 w 11927"/>
                <a:gd name="connsiteY59" fmla="*/ 9473 h 10378"/>
                <a:gd name="connsiteX60" fmla="*/ 7762 w 11927"/>
                <a:gd name="connsiteY60" fmla="*/ 9516 h 10378"/>
                <a:gd name="connsiteX61" fmla="*/ 7795 w 11927"/>
                <a:gd name="connsiteY61" fmla="*/ 9559 h 10378"/>
                <a:gd name="connsiteX62" fmla="*/ 7864 w 11927"/>
                <a:gd name="connsiteY62" fmla="*/ 9646 h 10378"/>
                <a:gd name="connsiteX63" fmla="*/ 7897 w 11927"/>
                <a:gd name="connsiteY63" fmla="*/ 9774 h 10378"/>
                <a:gd name="connsiteX64" fmla="*/ 7964 w 11927"/>
                <a:gd name="connsiteY64" fmla="*/ 9948 h 10378"/>
                <a:gd name="connsiteX65" fmla="*/ 7964 w 11927"/>
                <a:gd name="connsiteY65" fmla="*/ 10120 h 10378"/>
                <a:gd name="connsiteX66" fmla="*/ 7964 w 11927"/>
                <a:gd name="connsiteY66" fmla="*/ 10334 h 10378"/>
                <a:gd name="connsiteX67" fmla="*/ 8134 w 11927"/>
                <a:gd name="connsiteY67" fmla="*/ 10334 h 10378"/>
                <a:gd name="connsiteX68" fmla="*/ 8134 w 11927"/>
                <a:gd name="connsiteY68" fmla="*/ 9774 h 10378"/>
                <a:gd name="connsiteX69" fmla="*/ 8134 w 11927"/>
                <a:gd name="connsiteY69" fmla="*/ 9559 h 10378"/>
                <a:gd name="connsiteX70" fmla="*/ 8098 w 11927"/>
                <a:gd name="connsiteY70" fmla="*/ 9473 h 10378"/>
                <a:gd name="connsiteX71" fmla="*/ 8032 w 11927"/>
                <a:gd name="connsiteY71" fmla="*/ 9343 h 10378"/>
                <a:gd name="connsiteX72" fmla="*/ 7998 w 11927"/>
                <a:gd name="connsiteY72" fmla="*/ 9256 h 10378"/>
                <a:gd name="connsiteX73" fmla="*/ 7964 w 11927"/>
                <a:gd name="connsiteY73" fmla="*/ 9256 h 10378"/>
                <a:gd name="connsiteX74" fmla="*/ 7155 w 11927"/>
                <a:gd name="connsiteY74" fmla="*/ 8998 h 10378"/>
                <a:gd name="connsiteX75" fmla="*/ 7693 w 11927"/>
                <a:gd name="connsiteY75" fmla="*/ 8825 h 10378"/>
                <a:gd name="connsiteX76" fmla="*/ 7964 w 11927"/>
                <a:gd name="connsiteY76" fmla="*/ 8091 h 10378"/>
                <a:gd name="connsiteX77" fmla="*/ 7864 w 11927"/>
                <a:gd name="connsiteY77" fmla="*/ 8005 h 10378"/>
                <a:gd name="connsiteX78" fmla="*/ 7762 w 11927"/>
                <a:gd name="connsiteY78" fmla="*/ 7919 h 10378"/>
                <a:gd name="connsiteX79" fmla="*/ 7693 w 11927"/>
                <a:gd name="connsiteY79" fmla="*/ 7790 h 10378"/>
                <a:gd name="connsiteX80" fmla="*/ 7661 w 11927"/>
                <a:gd name="connsiteY80" fmla="*/ 7661 h 10378"/>
                <a:gd name="connsiteX81" fmla="*/ 7661 w 11927"/>
                <a:gd name="connsiteY81" fmla="*/ 7530 h 10378"/>
                <a:gd name="connsiteX82" fmla="*/ 7661 w 11927"/>
                <a:gd name="connsiteY82" fmla="*/ 7530 h 10378"/>
                <a:gd name="connsiteX83" fmla="*/ 7592 w 11927"/>
                <a:gd name="connsiteY83" fmla="*/ 7358 h 10378"/>
                <a:gd name="connsiteX84" fmla="*/ 7559 w 11927"/>
                <a:gd name="connsiteY84" fmla="*/ 6972 h 10378"/>
                <a:gd name="connsiteX85" fmla="*/ 7525 w 11927"/>
                <a:gd name="connsiteY85" fmla="*/ 6410 h 10378"/>
                <a:gd name="connsiteX86" fmla="*/ 7525 w 11927"/>
                <a:gd name="connsiteY86" fmla="*/ 5849 h 10378"/>
                <a:gd name="connsiteX87" fmla="*/ 7592 w 11927"/>
                <a:gd name="connsiteY87" fmla="*/ 5460 h 10378"/>
                <a:gd name="connsiteX88" fmla="*/ 7795 w 11927"/>
                <a:gd name="connsiteY88" fmla="*/ 5287 h 10378"/>
                <a:gd name="connsiteX89" fmla="*/ 8032 w 11927"/>
                <a:gd name="connsiteY89" fmla="*/ 5159 h 10378"/>
                <a:gd name="connsiteX90" fmla="*/ 8235 w 11927"/>
                <a:gd name="connsiteY90" fmla="*/ 5116 h 10378"/>
                <a:gd name="connsiteX91" fmla="*/ 8335 w 11927"/>
                <a:gd name="connsiteY91" fmla="*/ 5116 h 10378"/>
                <a:gd name="connsiteX92" fmla="*/ 8335 w 11927"/>
                <a:gd name="connsiteY92" fmla="*/ 5116 h 10378"/>
                <a:gd name="connsiteX93" fmla="*/ 8438 w 11927"/>
                <a:gd name="connsiteY93" fmla="*/ 5116 h 10378"/>
                <a:gd name="connsiteX94" fmla="*/ 8639 w 11927"/>
                <a:gd name="connsiteY94" fmla="*/ 5159 h 10378"/>
                <a:gd name="connsiteX95" fmla="*/ 8909 w 11927"/>
                <a:gd name="connsiteY95" fmla="*/ 5287 h 10378"/>
                <a:gd name="connsiteX96" fmla="*/ 9113 w 11927"/>
                <a:gd name="connsiteY96" fmla="*/ 5460 h 10378"/>
                <a:gd name="connsiteX97" fmla="*/ 9213 w 11927"/>
                <a:gd name="connsiteY97" fmla="*/ 5849 h 10378"/>
                <a:gd name="connsiteX98" fmla="*/ 9180 w 11927"/>
                <a:gd name="connsiteY98" fmla="*/ 6410 h 10378"/>
                <a:gd name="connsiteX99" fmla="*/ 9113 w 11927"/>
                <a:gd name="connsiteY99" fmla="*/ 6972 h 10378"/>
                <a:gd name="connsiteX100" fmla="*/ 9078 w 11927"/>
                <a:gd name="connsiteY100" fmla="*/ 7358 h 10378"/>
                <a:gd name="connsiteX101" fmla="*/ 9078 w 11927"/>
                <a:gd name="connsiteY101" fmla="*/ 7530 h 10378"/>
                <a:gd name="connsiteX102" fmla="*/ 9078 w 11927"/>
                <a:gd name="connsiteY102" fmla="*/ 7530 h 10378"/>
                <a:gd name="connsiteX103" fmla="*/ 9011 w 11927"/>
                <a:gd name="connsiteY103" fmla="*/ 7661 h 10378"/>
                <a:gd name="connsiteX104" fmla="*/ 8978 w 11927"/>
                <a:gd name="connsiteY104" fmla="*/ 7790 h 10378"/>
                <a:gd name="connsiteX105" fmla="*/ 8909 w 11927"/>
                <a:gd name="connsiteY105" fmla="*/ 7919 h 10378"/>
                <a:gd name="connsiteX106" fmla="*/ 8877 w 11927"/>
                <a:gd name="connsiteY106" fmla="*/ 8005 h 10378"/>
                <a:gd name="connsiteX107" fmla="*/ 8775 w 11927"/>
                <a:gd name="connsiteY107" fmla="*/ 8091 h 10378"/>
                <a:gd name="connsiteX108" fmla="*/ 8978 w 11927"/>
                <a:gd name="connsiteY108" fmla="*/ 8825 h 10378"/>
                <a:gd name="connsiteX109" fmla="*/ 9992 w 11927"/>
                <a:gd name="connsiteY109" fmla="*/ 9126 h 10378"/>
                <a:gd name="connsiteX110" fmla="*/ 9992 w 11927"/>
                <a:gd name="connsiteY110" fmla="*/ 9126 h 10378"/>
                <a:gd name="connsiteX111" fmla="*/ 10058 w 11927"/>
                <a:gd name="connsiteY111" fmla="*/ 9213 h 10378"/>
                <a:gd name="connsiteX112" fmla="*/ 10093 w 11927"/>
                <a:gd name="connsiteY112" fmla="*/ 9256 h 10378"/>
                <a:gd name="connsiteX113" fmla="*/ 10093 w 11927"/>
                <a:gd name="connsiteY113" fmla="*/ 9384 h 10378"/>
                <a:gd name="connsiteX114" fmla="*/ 10125 w 11927"/>
                <a:gd name="connsiteY114" fmla="*/ 9516 h 10378"/>
                <a:gd name="connsiteX115" fmla="*/ 10125 w 11927"/>
                <a:gd name="connsiteY11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709 w 11927"/>
                <a:gd name="connsiteY38" fmla="*/ 8005 h 10378"/>
                <a:gd name="connsiteX39" fmla="*/ 3676 w 11927"/>
                <a:gd name="connsiteY39" fmla="*/ 8091 h 10378"/>
                <a:gd name="connsiteX40" fmla="*/ 3844 w 11927"/>
                <a:gd name="connsiteY40" fmla="*/ 8825 h 10378"/>
                <a:gd name="connsiteX41" fmla="*/ 4384 w 11927"/>
                <a:gd name="connsiteY41" fmla="*/ 8998 h 10378"/>
                <a:gd name="connsiteX42" fmla="*/ 3608 w 11927"/>
                <a:gd name="connsiteY42" fmla="*/ 9256 h 10378"/>
                <a:gd name="connsiteX43" fmla="*/ 3574 w 11927"/>
                <a:gd name="connsiteY43" fmla="*/ 9256 h 10378"/>
                <a:gd name="connsiteX44" fmla="*/ 3406 w 11927"/>
                <a:gd name="connsiteY44" fmla="*/ 9774 h 10378"/>
                <a:gd name="connsiteX45" fmla="*/ 3406 w 11927"/>
                <a:gd name="connsiteY45" fmla="*/ 10378 h 10378"/>
                <a:gd name="connsiteX46" fmla="*/ 3676 w 11927"/>
                <a:gd name="connsiteY46" fmla="*/ 10378 h 10378"/>
                <a:gd name="connsiteX47" fmla="*/ 3676 w 11927"/>
                <a:gd name="connsiteY47" fmla="*/ 9948 h 10378"/>
                <a:gd name="connsiteX48" fmla="*/ 3809 w 11927"/>
                <a:gd name="connsiteY48" fmla="*/ 9473 h 10378"/>
                <a:gd name="connsiteX49" fmla="*/ 5025 w 11927"/>
                <a:gd name="connsiteY49" fmla="*/ 9084 h 10378"/>
                <a:gd name="connsiteX50" fmla="*/ 5263 w 11927"/>
                <a:gd name="connsiteY50" fmla="*/ 8221 h 10378"/>
                <a:gd name="connsiteX51" fmla="*/ 5060 w 11927"/>
                <a:gd name="connsiteY51" fmla="*/ 7962 h 10378"/>
                <a:gd name="connsiteX52" fmla="*/ 4823 w 11927"/>
                <a:gd name="connsiteY52" fmla="*/ 5159 h 10378"/>
                <a:gd name="connsiteX53" fmla="*/ 5802 w 11927"/>
                <a:gd name="connsiteY53" fmla="*/ 4572 h 10378"/>
                <a:gd name="connsiteX54" fmla="*/ 6714 w 11927"/>
                <a:gd name="connsiteY54" fmla="*/ 5159 h 10378"/>
                <a:gd name="connsiteX55" fmla="*/ 6478 w 11927"/>
                <a:gd name="connsiteY55" fmla="*/ 7962 h 10378"/>
                <a:gd name="connsiteX56" fmla="*/ 6275 w 11927"/>
                <a:gd name="connsiteY56" fmla="*/ 8221 h 10378"/>
                <a:gd name="connsiteX57" fmla="*/ 6544 w 11927"/>
                <a:gd name="connsiteY57" fmla="*/ 9084 h 10378"/>
                <a:gd name="connsiteX58" fmla="*/ 7762 w 11927"/>
                <a:gd name="connsiteY58" fmla="*/ 9473 h 10378"/>
                <a:gd name="connsiteX59" fmla="*/ 7762 w 11927"/>
                <a:gd name="connsiteY59" fmla="*/ 9516 h 10378"/>
                <a:gd name="connsiteX60" fmla="*/ 7795 w 11927"/>
                <a:gd name="connsiteY60" fmla="*/ 9559 h 10378"/>
                <a:gd name="connsiteX61" fmla="*/ 7864 w 11927"/>
                <a:gd name="connsiteY61" fmla="*/ 9646 h 10378"/>
                <a:gd name="connsiteX62" fmla="*/ 7897 w 11927"/>
                <a:gd name="connsiteY62" fmla="*/ 9774 h 10378"/>
                <a:gd name="connsiteX63" fmla="*/ 7964 w 11927"/>
                <a:gd name="connsiteY63" fmla="*/ 9948 h 10378"/>
                <a:gd name="connsiteX64" fmla="*/ 7964 w 11927"/>
                <a:gd name="connsiteY64" fmla="*/ 10120 h 10378"/>
                <a:gd name="connsiteX65" fmla="*/ 7964 w 11927"/>
                <a:gd name="connsiteY65" fmla="*/ 10334 h 10378"/>
                <a:gd name="connsiteX66" fmla="*/ 8134 w 11927"/>
                <a:gd name="connsiteY66" fmla="*/ 10334 h 10378"/>
                <a:gd name="connsiteX67" fmla="*/ 8134 w 11927"/>
                <a:gd name="connsiteY67" fmla="*/ 9774 h 10378"/>
                <a:gd name="connsiteX68" fmla="*/ 8134 w 11927"/>
                <a:gd name="connsiteY68" fmla="*/ 9559 h 10378"/>
                <a:gd name="connsiteX69" fmla="*/ 8098 w 11927"/>
                <a:gd name="connsiteY69" fmla="*/ 9473 h 10378"/>
                <a:gd name="connsiteX70" fmla="*/ 8032 w 11927"/>
                <a:gd name="connsiteY70" fmla="*/ 9343 h 10378"/>
                <a:gd name="connsiteX71" fmla="*/ 7998 w 11927"/>
                <a:gd name="connsiteY71" fmla="*/ 9256 h 10378"/>
                <a:gd name="connsiteX72" fmla="*/ 7964 w 11927"/>
                <a:gd name="connsiteY72" fmla="*/ 9256 h 10378"/>
                <a:gd name="connsiteX73" fmla="*/ 7155 w 11927"/>
                <a:gd name="connsiteY73" fmla="*/ 8998 h 10378"/>
                <a:gd name="connsiteX74" fmla="*/ 7693 w 11927"/>
                <a:gd name="connsiteY74" fmla="*/ 8825 h 10378"/>
                <a:gd name="connsiteX75" fmla="*/ 7964 w 11927"/>
                <a:gd name="connsiteY75" fmla="*/ 8091 h 10378"/>
                <a:gd name="connsiteX76" fmla="*/ 7864 w 11927"/>
                <a:gd name="connsiteY76" fmla="*/ 8005 h 10378"/>
                <a:gd name="connsiteX77" fmla="*/ 7762 w 11927"/>
                <a:gd name="connsiteY77" fmla="*/ 7919 h 10378"/>
                <a:gd name="connsiteX78" fmla="*/ 7693 w 11927"/>
                <a:gd name="connsiteY78" fmla="*/ 7790 h 10378"/>
                <a:gd name="connsiteX79" fmla="*/ 7661 w 11927"/>
                <a:gd name="connsiteY79" fmla="*/ 7661 h 10378"/>
                <a:gd name="connsiteX80" fmla="*/ 7661 w 11927"/>
                <a:gd name="connsiteY80" fmla="*/ 7530 h 10378"/>
                <a:gd name="connsiteX81" fmla="*/ 7661 w 11927"/>
                <a:gd name="connsiteY81" fmla="*/ 7530 h 10378"/>
                <a:gd name="connsiteX82" fmla="*/ 7592 w 11927"/>
                <a:gd name="connsiteY82" fmla="*/ 7358 h 10378"/>
                <a:gd name="connsiteX83" fmla="*/ 7559 w 11927"/>
                <a:gd name="connsiteY83" fmla="*/ 6972 h 10378"/>
                <a:gd name="connsiteX84" fmla="*/ 7525 w 11927"/>
                <a:gd name="connsiteY84" fmla="*/ 6410 h 10378"/>
                <a:gd name="connsiteX85" fmla="*/ 7525 w 11927"/>
                <a:gd name="connsiteY85" fmla="*/ 5849 h 10378"/>
                <a:gd name="connsiteX86" fmla="*/ 7592 w 11927"/>
                <a:gd name="connsiteY86" fmla="*/ 5460 h 10378"/>
                <a:gd name="connsiteX87" fmla="*/ 7795 w 11927"/>
                <a:gd name="connsiteY87" fmla="*/ 5287 h 10378"/>
                <a:gd name="connsiteX88" fmla="*/ 8032 w 11927"/>
                <a:gd name="connsiteY88" fmla="*/ 5159 h 10378"/>
                <a:gd name="connsiteX89" fmla="*/ 8235 w 11927"/>
                <a:gd name="connsiteY89" fmla="*/ 5116 h 10378"/>
                <a:gd name="connsiteX90" fmla="*/ 8335 w 11927"/>
                <a:gd name="connsiteY90" fmla="*/ 5116 h 10378"/>
                <a:gd name="connsiteX91" fmla="*/ 8335 w 11927"/>
                <a:gd name="connsiteY91" fmla="*/ 5116 h 10378"/>
                <a:gd name="connsiteX92" fmla="*/ 8438 w 11927"/>
                <a:gd name="connsiteY92" fmla="*/ 5116 h 10378"/>
                <a:gd name="connsiteX93" fmla="*/ 8639 w 11927"/>
                <a:gd name="connsiteY93" fmla="*/ 5159 h 10378"/>
                <a:gd name="connsiteX94" fmla="*/ 8909 w 11927"/>
                <a:gd name="connsiteY94" fmla="*/ 5287 h 10378"/>
                <a:gd name="connsiteX95" fmla="*/ 9113 w 11927"/>
                <a:gd name="connsiteY95" fmla="*/ 5460 h 10378"/>
                <a:gd name="connsiteX96" fmla="*/ 9213 w 11927"/>
                <a:gd name="connsiteY96" fmla="*/ 5849 h 10378"/>
                <a:gd name="connsiteX97" fmla="*/ 9180 w 11927"/>
                <a:gd name="connsiteY97" fmla="*/ 6410 h 10378"/>
                <a:gd name="connsiteX98" fmla="*/ 9113 w 11927"/>
                <a:gd name="connsiteY98" fmla="*/ 6972 h 10378"/>
                <a:gd name="connsiteX99" fmla="*/ 9078 w 11927"/>
                <a:gd name="connsiteY99" fmla="*/ 7358 h 10378"/>
                <a:gd name="connsiteX100" fmla="*/ 9078 w 11927"/>
                <a:gd name="connsiteY100" fmla="*/ 7530 h 10378"/>
                <a:gd name="connsiteX101" fmla="*/ 9078 w 11927"/>
                <a:gd name="connsiteY101" fmla="*/ 7530 h 10378"/>
                <a:gd name="connsiteX102" fmla="*/ 9011 w 11927"/>
                <a:gd name="connsiteY102" fmla="*/ 7661 h 10378"/>
                <a:gd name="connsiteX103" fmla="*/ 8978 w 11927"/>
                <a:gd name="connsiteY103" fmla="*/ 7790 h 10378"/>
                <a:gd name="connsiteX104" fmla="*/ 8909 w 11927"/>
                <a:gd name="connsiteY104" fmla="*/ 7919 h 10378"/>
                <a:gd name="connsiteX105" fmla="*/ 8877 w 11927"/>
                <a:gd name="connsiteY105" fmla="*/ 8005 h 10378"/>
                <a:gd name="connsiteX106" fmla="*/ 8775 w 11927"/>
                <a:gd name="connsiteY106" fmla="*/ 8091 h 10378"/>
                <a:gd name="connsiteX107" fmla="*/ 8978 w 11927"/>
                <a:gd name="connsiteY107" fmla="*/ 8825 h 10378"/>
                <a:gd name="connsiteX108" fmla="*/ 9992 w 11927"/>
                <a:gd name="connsiteY108" fmla="*/ 9126 h 10378"/>
                <a:gd name="connsiteX109" fmla="*/ 9992 w 11927"/>
                <a:gd name="connsiteY109" fmla="*/ 9126 h 10378"/>
                <a:gd name="connsiteX110" fmla="*/ 10058 w 11927"/>
                <a:gd name="connsiteY110" fmla="*/ 9213 h 10378"/>
                <a:gd name="connsiteX111" fmla="*/ 10093 w 11927"/>
                <a:gd name="connsiteY111" fmla="*/ 9256 h 10378"/>
                <a:gd name="connsiteX112" fmla="*/ 10093 w 11927"/>
                <a:gd name="connsiteY112" fmla="*/ 9384 h 10378"/>
                <a:gd name="connsiteX113" fmla="*/ 10125 w 11927"/>
                <a:gd name="connsiteY113" fmla="*/ 9516 h 10378"/>
                <a:gd name="connsiteX114" fmla="*/ 10125 w 11927"/>
                <a:gd name="connsiteY11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809 w 11927"/>
                <a:gd name="connsiteY37" fmla="*/ 7919 h 10378"/>
                <a:gd name="connsiteX38" fmla="*/ 3676 w 11927"/>
                <a:gd name="connsiteY38" fmla="*/ 8091 h 10378"/>
                <a:gd name="connsiteX39" fmla="*/ 3844 w 11927"/>
                <a:gd name="connsiteY39" fmla="*/ 8825 h 10378"/>
                <a:gd name="connsiteX40" fmla="*/ 4384 w 11927"/>
                <a:gd name="connsiteY40" fmla="*/ 8998 h 10378"/>
                <a:gd name="connsiteX41" fmla="*/ 3608 w 11927"/>
                <a:gd name="connsiteY41" fmla="*/ 9256 h 10378"/>
                <a:gd name="connsiteX42" fmla="*/ 3574 w 11927"/>
                <a:gd name="connsiteY42" fmla="*/ 9256 h 10378"/>
                <a:gd name="connsiteX43" fmla="*/ 3406 w 11927"/>
                <a:gd name="connsiteY43" fmla="*/ 9774 h 10378"/>
                <a:gd name="connsiteX44" fmla="*/ 3406 w 11927"/>
                <a:gd name="connsiteY44" fmla="*/ 10378 h 10378"/>
                <a:gd name="connsiteX45" fmla="*/ 3676 w 11927"/>
                <a:gd name="connsiteY45" fmla="*/ 10378 h 10378"/>
                <a:gd name="connsiteX46" fmla="*/ 3676 w 11927"/>
                <a:gd name="connsiteY46" fmla="*/ 9948 h 10378"/>
                <a:gd name="connsiteX47" fmla="*/ 3809 w 11927"/>
                <a:gd name="connsiteY47" fmla="*/ 9473 h 10378"/>
                <a:gd name="connsiteX48" fmla="*/ 5025 w 11927"/>
                <a:gd name="connsiteY48" fmla="*/ 9084 h 10378"/>
                <a:gd name="connsiteX49" fmla="*/ 5263 w 11927"/>
                <a:gd name="connsiteY49" fmla="*/ 8221 h 10378"/>
                <a:gd name="connsiteX50" fmla="*/ 5060 w 11927"/>
                <a:gd name="connsiteY50" fmla="*/ 7962 h 10378"/>
                <a:gd name="connsiteX51" fmla="*/ 4823 w 11927"/>
                <a:gd name="connsiteY51" fmla="*/ 5159 h 10378"/>
                <a:gd name="connsiteX52" fmla="*/ 5802 w 11927"/>
                <a:gd name="connsiteY52" fmla="*/ 4572 h 10378"/>
                <a:gd name="connsiteX53" fmla="*/ 6714 w 11927"/>
                <a:gd name="connsiteY53" fmla="*/ 5159 h 10378"/>
                <a:gd name="connsiteX54" fmla="*/ 6478 w 11927"/>
                <a:gd name="connsiteY54" fmla="*/ 7962 h 10378"/>
                <a:gd name="connsiteX55" fmla="*/ 6275 w 11927"/>
                <a:gd name="connsiteY55" fmla="*/ 8221 h 10378"/>
                <a:gd name="connsiteX56" fmla="*/ 6544 w 11927"/>
                <a:gd name="connsiteY56" fmla="*/ 9084 h 10378"/>
                <a:gd name="connsiteX57" fmla="*/ 7762 w 11927"/>
                <a:gd name="connsiteY57" fmla="*/ 9473 h 10378"/>
                <a:gd name="connsiteX58" fmla="*/ 7762 w 11927"/>
                <a:gd name="connsiteY58" fmla="*/ 9516 h 10378"/>
                <a:gd name="connsiteX59" fmla="*/ 7795 w 11927"/>
                <a:gd name="connsiteY59" fmla="*/ 9559 h 10378"/>
                <a:gd name="connsiteX60" fmla="*/ 7864 w 11927"/>
                <a:gd name="connsiteY60" fmla="*/ 9646 h 10378"/>
                <a:gd name="connsiteX61" fmla="*/ 7897 w 11927"/>
                <a:gd name="connsiteY61" fmla="*/ 9774 h 10378"/>
                <a:gd name="connsiteX62" fmla="*/ 7964 w 11927"/>
                <a:gd name="connsiteY62" fmla="*/ 9948 h 10378"/>
                <a:gd name="connsiteX63" fmla="*/ 7964 w 11927"/>
                <a:gd name="connsiteY63" fmla="*/ 10120 h 10378"/>
                <a:gd name="connsiteX64" fmla="*/ 7964 w 11927"/>
                <a:gd name="connsiteY64" fmla="*/ 10334 h 10378"/>
                <a:gd name="connsiteX65" fmla="*/ 8134 w 11927"/>
                <a:gd name="connsiteY65" fmla="*/ 10334 h 10378"/>
                <a:gd name="connsiteX66" fmla="*/ 8134 w 11927"/>
                <a:gd name="connsiteY66" fmla="*/ 9774 h 10378"/>
                <a:gd name="connsiteX67" fmla="*/ 8134 w 11927"/>
                <a:gd name="connsiteY67" fmla="*/ 9559 h 10378"/>
                <a:gd name="connsiteX68" fmla="*/ 8098 w 11927"/>
                <a:gd name="connsiteY68" fmla="*/ 9473 h 10378"/>
                <a:gd name="connsiteX69" fmla="*/ 8032 w 11927"/>
                <a:gd name="connsiteY69" fmla="*/ 9343 h 10378"/>
                <a:gd name="connsiteX70" fmla="*/ 7998 w 11927"/>
                <a:gd name="connsiteY70" fmla="*/ 9256 h 10378"/>
                <a:gd name="connsiteX71" fmla="*/ 7964 w 11927"/>
                <a:gd name="connsiteY71" fmla="*/ 9256 h 10378"/>
                <a:gd name="connsiteX72" fmla="*/ 7155 w 11927"/>
                <a:gd name="connsiteY72" fmla="*/ 8998 h 10378"/>
                <a:gd name="connsiteX73" fmla="*/ 7693 w 11927"/>
                <a:gd name="connsiteY73" fmla="*/ 8825 h 10378"/>
                <a:gd name="connsiteX74" fmla="*/ 7964 w 11927"/>
                <a:gd name="connsiteY74" fmla="*/ 8091 h 10378"/>
                <a:gd name="connsiteX75" fmla="*/ 7864 w 11927"/>
                <a:gd name="connsiteY75" fmla="*/ 8005 h 10378"/>
                <a:gd name="connsiteX76" fmla="*/ 7762 w 11927"/>
                <a:gd name="connsiteY76" fmla="*/ 7919 h 10378"/>
                <a:gd name="connsiteX77" fmla="*/ 7693 w 11927"/>
                <a:gd name="connsiteY77" fmla="*/ 7790 h 10378"/>
                <a:gd name="connsiteX78" fmla="*/ 7661 w 11927"/>
                <a:gd name="connsiteY78" fmla="*/ 7661 h 10378"/>
                <a:gd name="connsiteX79" fmla="*/ 7661 w 11927"/>
                <a:gd name="connsiteY79" fmla="*/ 7530 h 10378"/>
                <a:gd name="connsiteX80" fmla="*/ 7661 w 11927"/>
                <a:gd name="connsiteY80" fmla="*/ 7530 h 10378"/>
                <a:gd name="connsiteX81" fmla="*/ 7592 w 11927"/>
                <a:gd name="connsiteY81" fmla="*/ 7358 h 10378"/>
                <a:gd name="connsiteX82" fmla="*/ 7559 w 11927"/>
                <a:gd name="connsiteY82" fmla="*/ 6972 h 10378"/>
                <a:gd name="connsiteX83" fmla="*/ 7525 w 11927"/>
                <a:gd name="connsiteY83" fmla="*/ 6410 h 10378"/>
                <a:gd name="connsiteX84" fmla="*/ 7525 w 11927"/>
                <a:gd name="connsiteY84" fmla="*/ 5849 h 10378"/>
                <a:gd name="connsiteX85" fmla="*/ 7592 w 11927"/>
                <a:gd name="connsiteY85" fmla="*/ 5460 h 10378"/>
                <a:gd name="connsiteX86" fmla="*/ 7795 w 11927"/>
                <a:gd name="connsiteY86" fmla="*/ 5287 h 10378"/>
                <a:gd name="connsiteX87" fmla="*/ 8032 w 11927"/>
                <a:gd name="connsiteY87" fmla="*/ 5159 h 10378"/>
                <a:gd name="connsiteX88" fmla="*/ 8235 w 11927"/>
                <a:gd name="connsiteY88" fmla="*/ 5116 h 10378"/>
                <a:gd name="connsiteX89" fmla="*/ 8335 w 11927"/>
                <a:gd name="connsiteY89" fmla="*/ 5116 h 10378"/>
                <a:gd name="connsiteX90" fmla="*/ 8335 w 11927"/>
                <a:gd name="connsiteY90" fmla="*/ 5116 h 10378"/>
                <a:gd name="connsiteX91" fmla="*/ 8438 w 11927"/>
                <a:gd name="connsiteY91" fmla="*/ 5116 h 10378"/>
                <a:gd name="connsiteX92" fmla="*/ 8639 w 11927"/>
                <a:gd name="connsiteY92" fmla="*/ 5159 h 10378"/>
                <a:gd name="connsiteX93" fmla="*/ 8909 w 11927"/>
                <a:gd name="connsiteY93" fmla="*/ 5287 h 10378"/>
                <a:gd name="connsiteX94" fmla="*/ 9113 w 11927"/>
                <a:gd name="connsiteY94" fmla="*/ 5460 h 10378"/>
                <a:gd name="connsiteX95" fmla="*/ 9213 w 11927"/>
                <a:gd name="connsiteY95" fmla="*/ 5849 h 10378"/>
                <a:gd name="connsiteX96" fmla="*/ 9180 w 11927"/>
                <a:gd name="connsiteY96" fmla="*/ 6410 h 10378"/>
                <a:gd name="connsiteX97" fmla="*/ 9113 w 11927"/>
                <a:gd name="connsiteY97" fmla="*/ 6972 h 10378"/>
                <a:gd name="connsiteX98" fmla="*/ 9078 w 11927"/>
                <a:gd name="connsiteY98" fmla="*/ 7358 h 10378"/>
                <a:gd name="connsiteX99" fmla="*/ 9078 w 11927"/>
                <a:gd name="connsiteY99" fmla="*/ 7530 h 10378"/>
                <a:gd name="connsiteX100" fmla="*/ 9078 w 11927"/>
                <a:gd name="connsiteY100" fmla="*/ 7530 h 10378"/>
                <a:gd name="connsiteX101" fmla="*/ 9011 w 11927"/>
                <a:gd name="connsiteY101" fmla="*/ 7661 h 10378"/>
                <a:gd name="connsiteX102" fmla="*/ 8978 w 11927"/>
                <a:gd name="connsiteY102" fmla="*/ 7790 h 10378"/>
                <a:gd name="connsiteX103" fmla="*/ 8909 w 11927"/>
                <a:gd name="connsiteY103" fmla="*/ 7919 h 10378"/>
                <a:gd name="connsiteX104" fmla="*/ 8877 w 11927"/>
                <a:gd name="connsiteY104" fmla="*/ 8005 h 10378"/>
                <a:gd name="connsiteX105" fmla="*/ 8775 w 11927"/>
                <a:gd name="connsiteY105" fmla="*/ 8091 h 10378"/>
                <a:gd name="connsiteX106" fmla="*/ 8978 w 11927"/>
                <a:gd name="connsiteY106" fmla="*/ 8825 h 10378"/>
                <a:gd name="connsiteX107" fmla="*/ 9992 w 11927"/>
                <a:gd name="connsiteY107" fmla="*/ 9126 h 10378"/>
                <a:gd name="connsiteX108" fmla="*/ 9992 w 11927"/>
                <a:gd name="connsiteY108" fmla="*/ 9126 h 10378"/>
                <a:gd name="connsiteX109" fmla="*/ 10058 w 11927"/>
                <a:gd name="connsiteY109" fmla="*/ 9213 h 10378"/>
                <a:gd name="connsiteX110" fmla="*/ 10093 w 11927"/>
                <a:gd name="connsiteY110" fmla="*/ 9256 h 10378"/>
                <a:gd name="connsiteX111" fmla="*/ 10093 w 11927"/>
                <a:gd name="connsiteY111" fmla="*/ 9384 h 10378"/>
                <a:gd name="connsiteX112" fmla="*/ 10125 w 11927"/>
                <a:gd name="connsiteY112" fmla="*/ 9516 h 10378"/>
                <a:gd name="connsiteX113" fmla="*/ 10125 w 11927"/>
                <a:gd name="connsiteY11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844 w 11927"/>
                <a:gd name="connsiteY36" fmla="*/ 7790 h 10378"/>
                <a:gd name="connsiteX37" fmla="*/ 3676 w 11927"/>
                <a:gd name="connsiteY37" fmla="*/ 8091 h 10378"/>
                <a:gd name="connsiteX38" fmla="*/ 3844 w 11927"/>
                <a:gd name="connsiteY38" fmla="*/ 8825 h 10378"/>
                <a:gd name="connsiteX39" fmla="*/ 4384 w 11927"/>
                <a:gd name="connsiteY39" fmla="*/ 8998 h 10378"/>
                <a:gd name="connsiteX40" fmla="*/ 3608 w 11927"/>
                <a:gd name="connsiteY40" fmla="*/ 9256 h 10378"/>
                <a:gd name="connsiteX41" fmla="*/ 3574 w 11927"/>
                <a:gd name="connsiteY41" fmla="*/ 9256 h 10378"/>
                <a:gd name="connsiteX42" fmla="*/ 3406 w 11927"/>
                <a:gd name="connsiteY42" fmla="*/ 9774 h 10378"/>
                <a:gd name="connsiteX43" fmla="*/ 3406 w 11927"/>
                <a:gd name="connsiteY43" fmla="*/ 10378 h 10378"/>
                <a:gd name="connsiteX44" fmla="*/ 3676 w 11927"/>
                <a:gd name="connsiteY44" fmla="*/ 10378 h 10378"/>
                <a:gd name="connsiteX45" fmla="*/ 3676 w 11927"/>
                <a:gd name="connsiteY45" fmla="*/ 9948 h 10378"/>
                <a:gd name="connsiteX46" fmla="*/ 3809 w 11927"/>
                <a:gd name="connsiteY46" fmla="*/ 9473 h 10378"/>
                <a:gd name="connsiteX47" fmla="*/ 5025 w 11927"/>
                <a:gd name="connsiteY47" fmla="*/ 9084 h 10378"/>
                <a:gd name="connsiteX48" fmla="*/ 5263 w 11927"/>
                <a:gd name="connsiteY48" fmla="*/ 8221 h 10378"/>
                <a:gd name="connsiteX49" fmla="*/ 5060 w 11927"/>
                <a:gd name="connsiteY49" fmla="*/ 7962 h 10378"/>
                <a:gd name="connsiteX50" fmla="*/ 4823 w 11927"/>
                <a:gd name="connsiteY50" fmla="*/ 5159 h 10378"/>
                <a:gd name="connsiteX51" fmla="*/ 5802 w 11927"/>
                <a:gd name="connsiteY51" fmla="*/ 4572 h 10378"/>
                <a:gd name="connsiteX52" fmla="*/ 6714 w 11927"/>
                <a:gd name="connsiteY52" fmla="*/ 5159 h 10378"/>
                <a:gd name="connsiteX53" fmla="*/ 6478 w 11927"/>
                <a:gd name="connsiteY53" fmla="*/ 7962 h 10378"/>
                <a:gd name="connsiteX54" fmla="*/ 6275 w 11927"/>
                <a:gd name="connsiteY54" fmla="*/ 8221 h 10378"/>
                <a:gd name="connsiteX55" fmla="*/ 6544 w 11927"/>
                <a:gd name="connsiteY55" fmla="*/ 9084 h 10378"/>
                <a:gd name="connsiteX56" fmla="*/ 7762 w 11927"/>
                <a:gd name="connsiteY56" fmla="*/ 9473 h 10378"/>
                <a:gd name="connsiteX57" fmla="*/ 7762 w 11927"/>
                <a:gd name="connsiteY57" fmla="*/ 9516 h 10378"/>
                <a:gd name="connsiteX58" fmla="*/ 7795 w 11927"/>
                <a:gd name="connsiteY58" fmla="*/ 9559 h 10378"/>
                <a:gd name="connsiteX59" fmla="*/ 7864 w 11927"/>
                <a:gd name="connsiteY59" fmla="*/ 9646 h 10378"/>
                <a:gd name="connsiteX60" fmla="*/ 7897 w 11927"/>
                <a:gd name="connsiteY60" fmla="*/ 9774 h 10378"/>
                <a:gd name="connsiteX61" fmla="*/ 7964 w 11927"/>
                <a:gd name="connsiteY61" fmla="*/ 9948 h 10378"/>
                <a:gd name="connsiteX62" fmla="*/ 7964 w 11927"/>
                <a:gd name="connsiteY62" fmla="*/ 10120 h 10378"/>
                <a:gd name="connsiteX63" fmla="*/ 7964 w 11927"/>
                <a:gd name="connsiteY63" fmla="*/ 10334 h 10378"/>
                <a:gd name="connsiteX64" fmla="*/ 8134 w 11927"/>
                <a:gd name="connsiteY64" fmla="*/ 10334 h 10378"/>
                <a:gd name="connsiteX65" fmla="*/ 8134 w 11927"/>
                <a:gd name="connsiteY65" fmla="*/ 9774 h 10378"/>
                <a:gd name="connsiteX66" fmla="*/ 8134 w 11927"/>
                <a:gd name="connsiteY66" fmla="*/ 9559 h 10378"/>
                <a:gd name="connsiteX67" fmla="*/ 8098 w 11927"/>
                <a:gd name="connsiteY67" fmla="*/ 9473 h 10378"/>
                <a:gd name="connsiteX68" fmla="*/ 8032 w 11927"/>
                <a:gd name="connsiteY68" fmla="*/ 9343 h 10378"/>
                <a:gd name="connsiteX69" fmla="*/ 7998 w 11927"/>
                <a:gd name="connsiteY69" fmla="*/ 9256 h 10378"/>
                <a:gd name="connsiteX70" fmla="*/ 7964 w 11927"/>
                <a:gd name="connsiteY70" fmla="*/ 9256 h 10378"/>
                <a:gd name="connsiteX71" fmla="*/ 7155 w 11927"/>
                <a:gd name="connsiteY71" fmla="*/ 8998 h 10378"/>
                <a:gd name="connsiteX72" fmla="*/ 7693 w 11927"/>
                <a:gd name="connsiteY72" fmla="*/ 8825 h 10378"/>
                <a:gd name="connsiteX73" fmla="*/ 7964 w 11927"/>
                <a:gd name="connsiteY73" fmla="*/ 8091 h 10378"/>
                <a:gd name="connsiteX74" fmla="*/ 7864 w 11927"/>
                <a:gd name="connsiteY74" fmla="*/ 8005 h 10378"/>
                <a:gd name="connsiteX75" fmla="*/ 7762 w 11927"/>
                <a:gd name="connsiteY75" fmla="*/ 7919 h 10378"/>
                <a:gd name="connsiteX76" fmla="*/ 7693 w 11927"/>
                <a:gd name="connsiteY76" fmla="*/ 7790 h 10378"/>
                <a:gd name="connsiteX77" fmla="*/ 7661 w 11927"/>
                <a:gd name="connsiteY77" fmla="*/ 7661 h 10378"/>
                <a:gd name="connsiteX78" fmla="*/ 7661 w 11927"/>
                <a:gd name="connsiteY78" fmla="*/ 7530 h 10378"/>
                <a:gd name="connsiteX79" fmla="*/ 7661 w 11927"/>
                <a:gd name="connsiteY79" fmla="*/ 7530 h 10378"/>
                <a:gd name="connsiteX80" fmla="*/ 7592 w 11927"/>
                <a:gd name="connsiteY80" fmla="*/ 7358 h 10378"/>
                <a:gd name="connsiteX81" fmla="*/ 7559 w 11927"/>
                <a:gd name="connsiteY81" fmla="*/ 6972 h 10378"/>
                <a:gd name="connsiteX82" fmla="*/ 7525 w 11927"/>
                <a:gd name="connsiteY82" fmla="*/ 6410 h 10378"/>
                <a:gd name="connsiteX83" fmla="*/ 7525 w 11927"/>
                <a:gd name="connsiteY83" fmla="*/ 5849 h 10378"/>
                <a:gd name="connsiteX84" fmla="*/ 7592 w 11927"/>
                <a:gd name="connsiteY84" fmla="*/ 5460 h 10378"/>
                <a:gd name="connsiteX85" fmla="*/ 7795 w 11927"/>
                <a:gd name="connsiteY85" fmla="*/ 5287 h 10378"/>
                <a:gd name="connsiteX86" fmla="*/ 8032 w 11927"/>
                <a:gd name="connsiteY86" fmla="*/ 5159 h 10378"/>
                <a:gd name="connsiteX87" fmla="*/ 8235 w 11927"/>
                <a:gd name="connsiteY87" fmla="*/ 5116 h 10378"/>
                <a:gd name="connsiteX88" fmla="*/ 8335 w 11927"/>
                <a:gd name="connsiteY88" fmla="*/ 5116 h 10378"/>
                <a:gd name="connsiteX89" fmla="*/ 8335 w 11927"/>
                <a:gd name="connsiteY89" fmla="*/ 5116 h 10378"/>
                <a:gd name="connsiteX90" fmla="*/ 8438 w 11927"/>
                <a:gd name="connsiteY90" fmla="*/ 5116 h 10378"/>
                <a:gd name="connsiteX91" fmla="*/ 8639 w 11927"/>
                <a:gd name="connsiteY91" fmla="*/ 5159 h 10378"/>
                <a:gd name="connsiteX92" fmla="*/ 8909 w 11927"/>
                <a:gd name="connsiteY92" fmla="*/ 5287 h 10378"/>
                <a:gd name="connsiteX93" fmla="*/ 9113 w 11927"/>
                <a:gd name="connsiteY93" fmla="*/ 5460 h 10378"/>
                <a:gd name="connsiteX94" fmla="*/ 9213 w 11927"/>
                <a:gd name="connsiteY94" fmla="*/ 5849 h 10378"/>
                <a:gd name="connsiteX95" fmla="*/ 9180 w 11927"/>
                <a:gd name="connsiteY95" fmla="*/ 6410 h 10378"/>
                <a:gd name="connsiteX96" fmla="*/ 9113 w 11927"/>
                <a:gd name="connsiteY96" fmla="*/ 6972 h 10378"/>
                <a:gd name="connsiteX97" fmla="*/ 9078 w 11927"/>
                <a:gd name="connsiteY97" fmla="*/ 7358 h 10378"/>
                <a:gd name="connsiteX98" fmla="*/ 9078 w 11927"/>
                <a:gd name="connsiteY98" fmla="*/ 7530 h 10378"/>
                <a:gd name="connsiteX99" fmla="*/ 9078 w 11927"/>
                <a:gd name="connsiteY99" fmla="*/ 7530 h 10378"/>
                <a:gd name="connsiteX100" fmla="*/ 9011 w 11927"/>
                <a:gd name="connsiteY100" fmla="*/ 7661 h 10378"/>
                <a:gd name="connsiteX101" fmla="*/ 8978 w 11927"/>
                <a:gd name="connsiteY101" fmla="*/ 7790 h 10378"/>
                <a:gd name="connsiteX102" fmla="*/ 8909 w 11927"/>
                <a:gd name="connsiteY102" fmla="*/ 7919 h 10378"/>
                <a:gd name="connsiteX103" fmla="*/ 8877 w 11927"/>
                <a:gd name="connsiteY103" fmla="*/ 8005 h 10378"/>
                <a:gd name="connsiteX104" fmla="*/ 8775 w 11927"/>
                <a:gd name="connsiteY104" fmla="*/ 8091 h 10378"/>
                <a:gd name="connsiteX105" fmla="*/ 8978 w 11927"/>
                <a:gd name="connsiteY105" fmla="*/ 8825 h 10378"/>
                <a:gd name="connsiteX106" fmla="*/ 9992 w 11927"/>
                <a:gd name="connsiteY106" fmla="*/ 9126 h 10378"/>
                <a:gd name="connsiteX107" fmla="*/ 9992 w 11927"/>
                <a:gd name="connsiteY107" fmla="*/ 9126 h 10378"/>
                <a:gd name="connsiteX108" fmla="*/ 10058 w 11927"/>
                <a:gd name="connsiteY108" fmla="*/ 9213 h 10378"/>
                <a:gd name="connsiteX109" fmla="*/ 10093 w 11927"/>
                <a:gd name="connsiteY109" fmla="*/ 9256 h 10378"/>
                <a:gd name="connsiteX110" fmla="*/ 10093 w 11927"/>
                <a:gd name="connsiteY110" fmla="*/ 9384 h 10378"/>
                <a:gd name="connsiteX111" fmla="*/ 10125 w 11927"/>
                <a:gd name="connsiteY111" fmla="*/ 9516 h 10378"/>
                <a:gd name="connsiteX112" fmla="*/ 10125 w 11927"/>
                <a:gd name="connsiteY11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910 w 11927"/>
                <a:gd name="connsiteY35" fmla="*/ 7661 h 10378"/>
                <a:gd name="connsiteX36" fmla="*/ 3676 w 11927"/>
                <a:gd name="connsiteY36" fmla="*/ 8091 h 10378"/>
                <a:gd name="connsiteX37" fmla="*/ 3844 w 11927"/>
                <a:gd name="connsiteY37" fmla="*/ 8825 h 10378"/>
                <a:gd name="connsiteX38" fmla="*/ 4384 w 11927"/>
                <a:gd name="connsiteY38" fmla="*/ 8998 h 10378"/>
                <a:gd name="connsiteX39" fmla="*/ 3608 w 11927"/>
                <a:gd name="connsiteY39" fmla="*/ 9256 h 10378"/>
                <a:gd name="connsiteX40" fmla="*/ 3574 w 11927"/>
                <a:gd name="connsiteY40" fmla="*/ 9256 h 10378"/>
                <a:gd name="connsiteX41" fmla="*/ 3406 w 11927"/>
                <a:gd name="connsiteY41" fmla="*/ 9774 h 10378"/>
                <a:gd name="connsiteX42" fmla="*/ 3406 w 11927"/>
                <a:gd name="connsiteY42" fmla="*/ 10378 h 10378"/>
                <a:gd name="connsiteX43" fmla="*/ 3676 w 11927"/>
                <a:gd name="connsiteY43" fmla="*/ 10378 h 10378"/>
                <a:gd name="connsiteX44" fmla="*/ 3676 w 11927"/>
                <a:gd name="connsiteY44" fmla="*/ 9948 h 10378"/>
                <a:gd name="connsiteX45" fmla="*/ 3809 w 11927"/>
                <a:gd name="connsiteY45" fmla="*/ 9473 h 10378"/>
                <a:gd name="connsiteX46" fmla="*/ 5025 w 11927"/>
                <a:gd name="connsiteY46" fmla="*/ 9084 h 10378"/>
                <a:gd name="connsiteX47" fmla="*/ 5263 w 11927"/>
                <a:gd name="connsiteY47" fmla="*/ 8221 h 10378"/>
                <a:gd name="connsiteX48" fmla="*/ 5060 w 11927"/>
                <a:gd name="connsiteY48" fmla="*/ 7962 h 10378"/>
                <a:gd name="connsiteX49" fmla="*/ 4823 w 11927"/>
                <a:gd name="connsiteY49" fmla="*/ 5159 h 10378"/>
                <a:gd name="connsiteX50" fmla="*/ 5802 w 11927"/>
                <a:gd name="connsiteY50" fmla="*/ 4572 h 10378"/>
                <a:gd name="connsiteX51" fmla="*/ 6714 w 11927"/>
                <a:gd name="connsiteY51" fmla="*/ 5159 h 10378"/>
                <a:gd name="connsiteX52" fmla="*/ 6478 w 11927"/>
                <a:gd name="connsiteY52" fmla="*/ 7962 h 10378"/>
                <a:gd name="connsiteX53" fmla="*/ 6275 w 11927"/>
                <a:gd name="connsiteY53" fmla="*/ 8221 h 10378"/>
                <a:gd name="connsiteX54" fmla="*/ 6544 w 11927"/>
                <a:gd name="connsiteY54" fmla="*/ 9084 h 10378"/>
                <a:gd name="connsiteX55" fmla="*/ 7762 w 11927"/>
                <a:gd name="connsiteY55" fmla="*/ 9473 h 10378"/>
                <a:gd name="connsiteX56" fmla="*/ 7762 w 11927"/>
                <a:gd name="connsiteY56" fmla="*/ 9516 h 10378"/>
                <a:gd name="connsiteX57" fmla="*/ 7795 w 11927"/>
                <a:gd name="connsiteY57" fmla="*/ 9559 h 10378"/>
                <a:gd name="connsiteX58" fmla="*/ 7864 w 11927"/>
                <a:gd name="connsiteY58" fmla="*/ 9646 h 10378"/>
                <a:gd name="connsiteX59" fmla="*/ 7897 w 11927"/>
                <a:gd name="connsiteY59" fmla="*/ 9774 h 10378"/>
                <a:gd name="connsiteX60" fmla="*/ 7964 w 11927"/>
                <a:gd name="connsiteY60" fmla="*/ 9948 h 10378"/>
                <a:gd name="connsiteX61" fmla="*/ 7964 w 11927"/>
                <a:gd name="connsiteY61" fmla="*/ 10120 h 10378"/>
                <a:gd name="connsiteX62" fmla="*/ 7964 w 11927"/>
                <a:gd name="connsiteY62" fmla="*/ 10334 h 10378"/>
                <a:gd name="connsiteX63" fmla="*/ 8134 w 11927"/>
                <a:gd name="connsiteY63" fmla="*/ 10334 h 10378"/>
                <a:gd name="connsiteX64" fmla="*/ 8134 w 11927"/>
                <a:gd name="connsiteY64" fmla="*/ 9774 h 10378"/>
                <a:gd name="connsiteX65" fmla="*/ 8134 w 11927"/>
                <a:gd name="connsiteY65" fmla="*/ 9559 h 10378"/>
                <a:gd name="connsiteX66" fmla="*/ 8098 w 11927"/>
                <a:gd name="connsiteY66" fmla="*/ 9473 h 10378"/>
                <a:gd name="connsiteX67" fmla="*/ 8032 w 11927"/>
                <a:gd name="connsiteY67" fmla="*/ 9343 h 10378"/>
                <a:gd name="connsiteX68" fmla="*/ 7998 w 11927"/>
                <a:gd name="connsiteY68" fmla="*/ 9256 h 10378"/>
                <a:gd name="connsiteX69" fmla="*/ 7964 w 11927"/>
                <a:gd name="connsiteY69" fmla="*/ 9256 h 10378"/>
                <a:gd name="connsiteX70" fmla="*/ 7155 w 11927"/>
                <a:gd name="connsiteY70" fmla="*/ 8998 h 10378"/>
                <a:gd name="connsiteX71" fmla="*/ 7693 w 11927"/>
                <a:gd name="connsiteY71" fmla="*/ 8825 h 10378"/>
                <a:gd name="connsiteX72" fmla="*/ 7964 w 11927"/>
                <a:gd name="connsiteY72" fmla="*/ 8091 h 10378"/>
                <a:gd name="connsiteX73" fmla="*/ 7864 w 11927"/>
                <a:gd name="connsiteY73" fmla="*/ 8005 h 10378"/>
                <a:gd name="connsiteX74" fmla="*/ 7762 w 11927"/>
                <a:gd name="connsiteY74" fmla="*/ 7919 h 10378"/>
                <a:gd name="connsiteX75" fmla="*/ 7693 w 11927"/>
                <a:gd name="connsiteY75" fmla="*/ 7790 h 10378"/>
                <a:gd name="connsiteX76" fmla="*/ 7661 w 11927"/>
                <a:gd name="connsiteY76" fmla="*/ 7661 h 10378"/>
                <a:gd name="connsiteX77" fmla="*/ 7661 w 11927"/>
                <a:gd name="connsiteY77" fmla="*/ 7530 h 10378"/>
                <a:gd name="connsiteX78" fmla="*/ 7661 w 11927"/>
                <a:gd name="connsiteY78" fmla="*/ 7530 h 10378"/>
                <a:gd name="connsiteX79" fmla="*/ 7592 w 11927"/>
                <a:gd name="connsiteY79" fmla="*/ 7358 h 10378"/>
                <a:gd name="connsiteX80" fmla="*/ 7559 w 11927"/>
                <a:gd name="connsiteY80" fmla="*/ 6972 h 10378"/>
                <a:gd name="connsiteX81" fmla="*/ 7525 w 11927"/>
                <a:gd name="connsiteY81" fmla="*/ 6410 h 10378"/>
                <a:gd name="connsiteX82" fmla="*/ 7525 w 11927"/>
                <a:gd name="connsiteY82" fmla="*/ 5849 h 10378"/>
                <a:gd name="connsiteX83" fmla="*/ 7592 w 11927"/>
                <a:gd name="connsiteY83" fmla="*/ 5460 h 10378"/>
                <a:gd name="connsiteX84" fmla="*/ 7795 w 11927"/>
                <a:gd name="connsiteY84" fmla="*/ 5287 h 10378"/>
                <a:gd name="connsiteX85" fmla="*/ 8032 w 11927"/>
                <a:gd name="connsiteY85" fmla="*/ 5159 h 10378"/>
                <a:gd name="connsiteX86" fmla="*/ 8235 w 11927"/>
                <a:gd name="connsiteY86" fmla="*/ 5116 h 10378"/>
                <a:gd name="connsiteX87" fmla="*/ 8335 w 11927"/>
                <a:gd name="connsiteY87" fmla="*/ 5116 h 10378"/>
                <a:gd name="connsiteX88" fmla="*/ 8335 w 11927"/>
                <a:gd name="connsiteY88" fmla="*/ 5116 h 10378"/>
                <a:gd name="connsiteX89" fmla="*/ 8438 w 11927"/>
                <a:gd name="connsiteY89" fmla="*/ 5116 h 10378"/>
                <a:gd name="connsiteX90" fmla="*/ 8639 w 11927"/>
                <a:gd name="connsiteY90" fmla="*/ 5159 h 10378"/>
                <a:gd name="connsiteX91" fmla="*/ 8909 w 11927"/>
                <a:gd name="connsiteY91" fmla="*/ 5287 h 10378"/>
                <a:gd name="connsiteX92" fmla="*/ 9113 w 11927"/>
                <a:gd name="connsiteY92" fmla="*/ 5460 h 10378"/>
                <a:gd name="connsiteX93" fmla="*/ 9213 w 11927"/>
                <a:gd name="connsiteY93" fmla="*/ 5849 h 10378"/>
                <a:gd name="connsiteX94" fmla="*/ 9180 w 11927"/>
                <a:gd name="connsiteY94" fmla="*/ 6410 h 10378"/>
                <a:gd name="connsiteX95" fmla="*/ 9113 w 11927"/>
                <a:gd name="connsiteY95" fmla="*/ 6972 h 10378"/>
                <a:gd name="connsiteX96" fmla="*/ 9078 w 11927"/>
                <a:gd name="connsiteY96" fmla="*/ 7358 h 10378"/>
                <a:gd name="connsiteX97" fmla="*/ 9078 w 11927"/>
                <a:gd name="connsiteY97" fmla="*/ 7530 h 10378"/>
                <a:gd name="connsiteX98" fmla="*/ 9078 w 11927"/>
                <a:gd name="connsiteY98" fmla="*/ 7530 h 10378"/>
                <a:gd name="connsiteX99" fmla="*/ 9011 w 11927"/>
                <a:gd name="connsiteY99" fmla="*/ 7661 h 10378"/>
                <a:gd name="connsiteX100" fmla="*/ 8978 w 11927"/>
                <a:gd name="connsiteY100" fmla="*/ 7790 h 10378"/>
                <a:gd name="connsiteX101" fmla="*/ 8909 w 11927"/>
                <a:gd name="connsiteY101" fmla="*/ 7919 h 10378"/>
                <a:gd name="connsiteX102" fmla="*/ 8877 w 11927"/>
                <a:gd name="connsiteY102" fmla="*/ 8005 h 10378"/>
                <a:gd name="connsiteX103" fmla="*/ 8775 w 11927"/>
                <a:gd name="connsiteY103" fmla="*/ 8091 h 10378"/>
                <a:gd name="connsiteX104" fmla="*/ 8978 w 11927"/>
                <a:gd name="connsiteY104" fmla="*/ 8825 h 10378"/>
                <a:gd name="connsiteX105" fmla="*/ 9992 w 11927"/>
                <a:gd name="connsiteY105" fmla="*/ 9126 h 10378"/>
                <a:gd name="connsiteX106" fmla="*/ 9992 w 11927"/>
                <a:gd name="connsiteY106" fmla="*/ 9126 h 10378"/>
                <a:gd name="connsiteX107" fmla="*/ 10058 w 11927"/>
                <a:gd name="connsiteY107" fmla="*/ 9213 h 10378"/>
                <a:gd name="connsiteX108" fmla="*/ 10093 w 11927"/>
                <a:gd name="connsiteY108" fmla="*/ 9256 h 10378"/>
                <a:gd name="connsiteX109" fmla="*/ 10093 w 11927"/>
                <a:gd name="connsiteY109" fmla="*/ 9384 h 10378"/>
                <a:gd name="connsiteX110" fmla="*/ 10125 w 11927"/>
                <a:gd name="connsiteY110" fmla="*/ 9516 h 10378"/>
                <a:gd name="connsiteX111" fmla="*/ 10125 w 11927"/>
                <a:gd name="connsiteY11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30 h 10378"/>
                <a:gd name="connsiteX34" fmla="*/ 3910 w 11927"/>
                <a:gd name="connsiteY34" fmla="*/ 7575 h 10378"/>
                <a:gd name="connsiteX35" fmla="*/ 3676 w 11927"/>
                <a:gd name="connsiteY35" fmla="*/ 8091 h 10378"/>
                <a:gd name="connsiteX36" fmla="*/ 3844 w 11927"/>
                <a:gd name="connsiteY36" fmla="*/ 8825 h 10378"/>
                <a:gd name="connsiteX37" fmla="*/ 4384 w 11927"/>
                <a:gd name="connsiteY37" fmla="*/ 8998 h 10378"/>
                <a:gd name="connsiteX38" fmla="*/ 3608 w 11927"/>
                <a:gd name="connsiteY38" fmla="*/ 9256 h 10378"/>
                <a:gd name="connsiteX39" fmla="*/ 3574 w 11927"/>
                <a:gd name="connsiteY39" fmla="*/ 9256 h 10378"/>
                <a:gd name="connsiteX40" fmla="*/ 3406 w 11927"/>
                <a:gd name="connsiteY40" fmla="*/ 9774 h 10378"/>
                <a:gd name="connsiteX41" fmla="*/ 3406 w 11927"/>
                <a:gd name="connsiteY41" fmla="*/ 10378 h 10378"/>
                <a:gd name="connsiteX42" fmla="*/ 3676 w 11927"/>
                <a:gd name="connsiteY42" fmla="*/ 10378 h 10378"/>
                <a:gd name="connsiteX43" fmla="*/ 3676 w 11927"/>
                <a:gd name="connsiteY43" fmla="*/ 9948 h 10378"/>
                <a:gd name="connsiteX44" fmla="*/ 3809 w 11927"/>
                <a:gd name="connsiteY44" fmla="*/ 9473 h 10378"/>
                <a:gd name="connsiteX45" fmla="*/ 5025 w 11927"/>
                <a:gd name="connsiteY45" fmla="*/ 9084 h 10378"/>
                <a:gd name="connsiteX46" fmla="*/ 5263 w 11927"/>
                <a:gd name="connsiteY46" fmla="*/ 8221 h 10378"/>
                <a:gd name="connsiteX47" fmla="*/ 5060 w 11927"/>
                <a:gd name="connsiteY47" fmla="*/ 7962 h 10378"/>
                <a:gd name="connsiteX48" fmla="*/ 4823 w 11927"/>
                <a:gd name="connsiteY48" fmla="*/ 5159 h 10378"/>
                <a:gd name="connsiteX49" fmla="*/ 5802 w 11927"/>
                <a:gd name="connsiteY49" fmla="*/ 4572 h 10378"/>
                <a:gd name="connsiteX50" fmla="*/ 6714 w 11927"/>
                <a:gd name="connsiteY50" fmla="*/ 5159 h 10378"/>
                <a:gd name="connsiteX51" fmla="*/ 6478 w 11927"/>
                <a:gd name="connsiteY51" fmla="*/ 7962 h 10378"/>
                <a:gd name="connsiteX52" fmla="*/ 6275 w 11927"/>
                <a:gd name="connsiteY52" fmla="*/ 8221 h 10378"/>
                <a:gd name="connsiteX53" fmla="*/ 6544 w 11927"/>
                <a:gd name="connsiteY53" fmla="*/ 9084 h 10378"/>
                <a:gd name="connsiteX54" fmla="*/ 7762 w 11927"/>
                <a:gd name="connsiteY54" fmla="*/ 9473 h 10378"/>
                <a:gd name="connsiteX55" fmla="*/ 7762 w 11927"/>
                <a:gd name="connsiteY55" fmla="*/ 9516 h 10378"/>
                <a:gd name="connsiteX56" fmla="*/ 7795 w 11927"/>
                <a:gd name="connsiteY56" fmla="*/ 9559 h 10378"/>
                <a:gd name="connsiteX57" fmla="*/ 7864 w 11927"/>
                <a:gd name="connsiteY57" fmla="*/ 9646 h 10378"/>
                <a:gd name="connsiteX58" fmla="*/ 7897 w 11927"/>
                <a:gd name="connsiteY58" fmla="*/ 9774 h 10378"/>
                <a:gd name="connsiteX59" fmla="*/ 7964 w 11927"/>
                <a:gd name="connsiteY59" fmla="*/ 9948 h 10378"/>
                <a:gd name="connsiteX60" fmla="*/ 7964 w 11927"/>
                <a:gd name="connsiteY60" fmla="*/ 10120 h 10378"/>
                <a:gd name="connsiteX61" fmla="*/ 7964 w 11927"/>
                <a:gd name="connsiteY61" fmla="*/ 10334 h 10378"/>
                <a:gd name="connsiteX62" fmla="*/ 8134 w 11927"/>
                <a:gd name="connsiteY62" fmla="*/ 10334 h 10378"/>
                <a:gd name="connsiteX63" fmla="*/ 8134 w 11927"/>
                <a:gd name="connsiteY63" fmla="*/ 9774 h 10378"/>
                <a:gd name="connsiteX64" fmla="*/ 8134 w 11927"/>
                <a:gd name="connsiteY64" fmla="*/ 9559 h 10378"/>
                <a:gd name="connsiteX65" fmla="*/ 8098 w 11927"/>
                <a:gd name="connsiteY65" fmla="*/ 9473 h 10378"/>
                <a:gd name="connsiteX66" fmla="*/ 8032 w 11927"/>
                <a:gd name="connsiteY66" fmla="*/ 9343 h 10378"/>
                <a:gd name="connsiteX67" fmla="*/ 7998 w 11927"/>
                <a:gd name="connsiteY67" fmla="*/ 9256 h 10378"/>
                <a:gd name="connsiteX68" fmla="*/ 7964 w 11927"/>
                <a:gd name="connsiteY68" fmla="*/ 9256 h 10378"/>
                <a:gd name="connsiteX69" fmla="*/ 7155 w 11927"/>
                <a:gd name="connsiteY69" fmla="*/ 8998 h 10378"/>
                <a:gd name="connsiteX70" fmla="*/ 7693 w 11927"/>
                <a:gd name="connsiteY70" fmla="*/ 8825 h 10378"/>
                <a:gd name="connsiteX71" fmla="*/ 7964 w 11927"/>
                <a:gd name="connsiteY71" fmla="*/ 8091 h 10378"/>
                <a:gd name="connsiteX72" fmla="*/ 7864 w 11927"/>
                <a:gd name="connsiteY72" fmla="*/ 8005 h 10378"/>
                <a:gd name="connsiteX73" fmla="*/ 7762 w 11927"/>
                <a:gd name="connsiteY73" fmla="*/ 7919 h 10378"/>
                <a:gd name="connsiteX74" fmla="*/ 7693 w 11927"/>
                <a:gd name="connsiteY74" fmla="*/ 7790 h 10378"/>
                <a:gd name="connsiteX75" fmla="*/ 7661 w 11927"/>
                <a:gd name="connsiteY75" fmla="*/ 7661 h 10378"/>
                <a:gd name="connsiteX76" fmla="*/ 7661 w 11927"/>
                <a:gd name="connsiteY76" fmla="*/ 7530 h 10378"/>
                <a:gd name="connsiteX77" fmla="*/ 7661 w 11927"/>
                <a:gd name="connsiteY77" fmla="*/ 7530 h 10378"/>
                <a:gd name="connsiteX78" fmla="*/ 7592 w 11927"/>
                <a:gd name="connsiteY78" fmla="*/ 7358 h 10378"/>
                <a:gd name="connsiteX79" fmla="*/ 7559 w 11927"/>
                <a:gd name="connsiteY79" fmla="*/ 6972 h 10378"/>
                <a:gd name="connsiteX80" fmla="*/ 7525 w 11927"/>
                <a:gd name="connsiteY80" fmla="*/ 6410 h 10378"/>
                <a:gd name="connsiteX81" fmla="*/ 7525 w 11927"/>
                <a:gd name="connsiteY81" fmla="*/ 5849 h 10378"/>
                <a:gd name="connsiteX82" fmla="*/ 7592 w 11927"/>
                <a:gd name="connsiteY82" fmla="*/ 5460 h 10378"/>
                <a:gd name="connsiteX83" fmla="*/ 7795 w 11927"/>
                <a:gd name="connsiteY83" fmla="*/ 5287 h 10378"/>
                <a:gd name="connsiteX84" fmla="*/ 8032 w 11927"/>
                <a:gd name="connsiteY84" fmla="*/ 5159 h 10378"/>
                <a:gd name="connsiteX85" fmla="*/ 8235 w 11927"/>
                <a:gd name="connsiteY85" fmla="*/ 5116 h 10378"/>
                <a:gd name="connsiteX86" fmla="*/ 8335 w 11927"/>
                <a:gd name="connsiteY86" fmla="*/ 5116 h 10378"/>
                <a:gd name="connsiteX87" fmla="*/ 8335 w 11927"/>
                <a:gd name="connsiteY87" fmla="*/ 5116 h 10378"/>
                <a:gd name="connsiteX88" fmla="*/ 8438 w 11927"/>
                <a:gd name="connsiteY88" fmla="*/ 5116 h 10378"/>
                <a:gd name="connsiteX89" fmla="*/ 8639 w 11927"/>
                <a:gd name="connsiteY89" fmla="*/ 5159 h 10378"/>
                <a:gd name="connsiteX90" fmla="*/ 8909 w 11927"/>
                <a:gd name="connsiteY90" fmla="*/ 5287 h 10378"/>
                <a:gd name="connsiteX91" fmla="*/ 9113 w 11927"/>
                <a:gd name="connsiteY91" fmla="*/ 5460 h 10378"/>
                <a:gd name="connsiteX92" fmla="*/ 9213 w 11927"/>
                <a:gd name="connsiteY92" fmla="*/ 5849 h 10378"/>
                <a:gd name="connsiteX93" fmla="*/ 9180 w 11927"/>
                <a:gd name="connsiteY93" fmla="*/ 6410 h 10378"/>
                <a:gd name="connsiteX94" fmla="*/ 9113 w 11927"/>
                <a:gd name="connsiteY94" fmla="*/ 6972 h 10378"/>
                <a:gd name="connsiteX95" fmla="*/ 9078 w 11927"/>
                <a:gd name="connsiteY95" fmla="*/ 7358 h 10378"/>
                <a:gd name="connsiteX96" fmla="*/ 9078 w 11927"/>
                <a:gd name="connsiteY96" fmla="*/ 7530 h 10378"/>
                <a:gd name="connsiteX97" fmla="*/ 9078 w 11927"/>
                <a:gd name="connsiteY97" fmla="*/ 7530 h 10378"/>
                <a:gd name="connsiteX98" fmla="*/ 9011 w 11927"/>
                <a:gd name="connsiteY98" fmla="*/ 7661 h 10378"/>
                <a:gd name="connsiteX99" fmla="*/ 8978 w 11927"/>
                <a:gd name="connsiteY99" fmla="*/ 7790 h 10378"/>
                <a:gd name="connsiteX100" fmla="*/ 8909 w 11927"/>
                <a:gd name="connsiteY100" fmla="*/ 7919 h 10378"/>
                <a:gd name="connsiteX101" fmla="*/ 8877 w 11927"/>
                <a:gd name="connsiteY101" fmla="*/ 8005 h 10378"/>
                <a:gd name="connsiteX102" fmla="*/ 8775 w 11927"/>
                <a:gd name="connsiteY102" fmla="*/ 8091 h 10378"/>
                <a:gd name="connsiteX103" fmla="*/ 8978 w 11927"/>
                <a:gd name="connsiteY103" fmla="*/ 8825 h 10378"/>
                <a:gd name="connsiteX104" fmla="*/ 9992 w 11927"/>
                <a:gd name="connsiteY104" fmla="*/ 9126 h 10378"/>
                <a:gd name="connsiteX105" fmla="*/ 9992 w 11927"/>
                <a:gd name="connsiteY105" fmla="*/ 9126 h 10378"/>
                <a:gd name="connsiteX106" fmla="*/ 10058 w 11927"/>
                <a:gd name="connsiteY106" fmla="*/ 9213 h 10378"/>
                <a:gd name="connsiteX107" fmla="*/ 10093 w 11927"/>
                <a:gd name="connsiteY107" fmla="*/ 9256 h 10378"/>
                <a:gd name="connsiteX108" fmla="*/ 10093 w 11927"/>
                <a:gd name="connsiteY108" fmla="*/ 9384 h 10378"/>
                <a:gd name="connsiteX109" fmla="*/ 10125 w 11927"/>
                <a:gd name="connsiteY109" fmla="*/ 9516 h 10378"/>
                <a:gd name="connsiteX110" fmla="*/ 10125 w 11927"/>
                <a:gd name="connsiteY11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44 w 11927"/>
                <a:gd name="connsiteY32" fmla="*/ 7358 h 10378"/>
                <a:gd name="connsiteX33" fmla="*/ 3910 w 11927"/>
                <a:gd name="connsiteY33" fmla="*/ 7575 h 10378"/>
                <a:gd name="connsiteX34" fmla="*/ 3676 w 11927"/>
                <a:gd name="connsiteY34" fmla="*/ 8091 h 10378"/>
                <a:gd name="connsiteX35" fmla="*/ 3844 w 11927"/>
                <a:gd name="connsiteY35" fmla="*/ 8825 h 10378"/>
                <a:gd name="connsiteX36" fmla="*/ 4384 w 11927"/>
                <a:gd name="connsiteY36" fmla="*/ 8998 h 10378"/>
                <a:gd name="connsiteX37" fmla="*/ 3608 w 11927"/>
                <a:gd name="connsiteY37" fmla="*/ 9256 h 10378"/>
                <a:gd name="connsiteX38" fmla="*/ 3574 w 11927"/>
                <a:gd name="connsiteY38" fmla="*/ 9256 h 10378"/>
                <a:gd name="connsiteX39" fmla="*/ 3406 w 11927"/>
                <a:gd name="connsiteY39" fmla="*/ 9774 h 10378"/>
                <a:gd name="connsiteX40" fmla="*/ 3406 w 11927"/>
                <a:gd name="connsiteY40" fmla="*/ 10378 h 10378"/>
                <a:gd name="connsiteX41" fmla="*/ 3676 w 11927"/>
                <a:gd name="connsiteY41" fmla="*/ 10378 h 10378"/>
                <a:gd name="connsiteX42" fmla="*/ 3676 w 11927"/>
                <a:gd name="connsiteY42" fmla="*/ 9948 h 10378"/>
                <a:gd name="connsiteX43" fmla="*/ 3809 w 11927"/>
                <a:gd name="connsiteY43" fmla="*/ 9473 h 10378"/>
                <a:gd name="connsiteX44" fmla="*/ 5025 w 11927"/>
                <a:gd name="connsiteY44" fmla="*/ 9084 h 10378"/>
                <a:gd name="connsiteX45" fmla="*/ 5263 w 11927"/>
                <a:gd name="connsiteY45" fmla="*/ 8221 h 10378"/>
                <a:gd name="connsiteX46" fmla="*/ 5060 w 11927"/>
                <a:gd name="connsiteY46" fmla="*/ 7962 h 10378"/>
                <a:gd name="connsiteX47" fmla="*/ 4823 w 11927"/>
                <a:gd name="connsiteY47" fmla="*/ 5159 h 10378"/>
                <a:gd name="connsiteX48" fmla="*/ 5802 w 11927"/>
                <a:gd name="connsiteY48" fmla="*/ 4572 h 10378"/>
                <a:gd name="connsiteX49" fmla="*/ 6714 w 11927"/>
                <a:gd name="connsiteY49" fmla="*/ 5159 h 10378"/>
                <a:gd name="connsiteX50" fmla="*/ 6478 w 11927"/>
                <a:gd name="connsiteY50" fmla="*/ 7962 h 10378"/>
                <a:gd name="connsiteX51" fmla="*/ 6275 w 11927"/>
                <a:gd name="connsiteY51" fmla="*/ 8221 h 10378"/>
                <a:gd name="connsiteX52" fmla="*/ 6544 w 11927"/>
                <a:gd name="connsiteY52" fmla="*/ 9084 h 10378"/>
                <a:gd name="connsiteX53" fmla="*/ 7762 w 11927"/>
                <a:gd name="connsiteY53" fmla="*/ 9473 h 10378"/>
                <a:gd name="connsiteX54" fmla="*/ 7762 w 11927"/>
                <a:gd name="connsiteY54" fmla="*/ 9516 h 10378"/>
                <a:gd name="connsiteX55" fmla="*/ 7795 w 11927"/>
                <a:gd name="connsiteY55" fmla="*/ 9559 h 10378"/>
                <a:gd name="connsiteX56" fmla="*/ 7864 w 11927"/>
                <a:gd name="connsiteY56" fmla="*/ 9646 h 10378"/>
                <a:gd name="connsiteX57" fmla="*/ 7897 w 11927"/>
                <a:gd name="connsiteY57" fmla="*/ 9774 h 10378"/>
                <a:gd name="connsiteX58" fmla="*/ 7964 w 11927"/>
                <a:gd name="connsiteY58" fmla="*/ 9948 h 10378"/>
                <a:gd name="connsiteX59" fmla="*/ 7964 w 11927"/>
                <a:gd name="connsiteY59" fmla="*/ 10120 h 10378"/>
                <a:gd name="connsiteX60" fmla="*/ 7964 w 11927"/>
                <a:gd name="connsiteY60" fmla="*/ 10334 h 10378"/>
                <a:gd name="connsiteX61" fmla="*/ 8134 w 11927"/>
                <a:gd name="connsiteY61" fmla="*/ 10334 h 10378"/>
                <a:gd name="connsiteX62" fmla="*/ 8134 w 11927"/>
                <a:gd name="connsiteY62" fmla="*/ 9774 h 10378"/>
                <a:gd name="connsiteX63" fmla="*/ 8134 w 11927"/>
                <a:gd name="connsiteY63" fmla="*/ 9559 h 10378"/>
                <a:gd name="connsiteX64" fmla="*/ 8098 w 11927"/>
                <a:gd name="connsiteY64" fmla="*/ 9473 h 10378"/>
                <a:gd name="connsiteX65" fmla="*/ 8032 w 11927"/>
                <a:gd name="connsiteY65" fmla="*/ 9343 h 10378"/>
                <a:gd name="connsiteX66" fmla="*/ 7998 w 11927"/>
                <a:gd name="connsiteY66" fmla="*/ 9256 h 10378"/>
                <a:gd name="connsiteX67" fmla="*/ 7964 w 11927"/>
                <a:gd name="connsiteY67" fmla="*/ 9256 h 10378"/>
                <a:gd name="connsiteX68" fmla="*/ 7155 w 11927"/>
                <a:gd name="connsiteY68" fmla="*/ 8998 h 10378"/>
                <a:gd name="connsiteX69" fmla="*/ 7693 w 11927"/>
                <a:gd name="connsiteY69" fmla="*/ 8825 h 10378"/>
                <a:gd name="connsiteX70" fmla="*/ 7964 w 11927"/>
                <a:gd name="connsiteY70" fmla="*/ 8091 h 10378"/>
                <a:gd name="connsiteX71" fmla="*/ 7864 w 11927"/>
                <a:gd name="connsiteY71" fmla="*/ 8005 h 10378"/>
                <a:gd name="connsiteX72" fmla="*/ 7762 w 11927"/>
                <a:gd name="connsiteY72" fmla="*/ 7919 h 10378"/>
                <a:gd name="connsiteX73" fmla="*/ 7693 w 11927"/>
                <a:gd name="connsiteY73" fmla="*/ 7790 h 10378"/>
                <a:gd name="connsiteX74" fmla="*/ 7661 w 11927"/>
                <a:gd name="connsiteY74" fmla="*/ 7661 h 10378"/>
                <a:gd name="connsiteX75" fmla="*/ 7661 w 11927"/>
                <a:gd name="connsiteY75" fmla="*/ 7530 h 10378"/>
                <a:gd name="connsiteX76" fmla="*/ 7661 w 11927"/>
                <a:gd name="connsiteY76" fmla="*/ 7530 h 10378"/>
                <a:gd name="connsiteX77" fmla="*/ 7592 w 11927"/>
                <a:gd name="connsiteY77" fmla="*/ 7358 h 10378"/>
                <a:gd name="connsiteX78" fmla="*/ 7559 w 11927"/>
                <a:gd name="connsiteY78" fmla="*/ 6972 h 10378"/>
                <a:gd name="connsiteX79" fmla="*/ 7525 w 11927"/>
                <a:gd name="connsiteY79" fmla="*/ 6410 h 10378"/>
                <a:gd name="connsiteX80" fmla="*/ 7525 w 11927"/>
                <a:gd name="connsiteY80" fmla="*/ 5849 h 10378"/>
                <a:gd name="connsiteX81" fmla="*/ 7592 w 11927"/>
                <a:gd name="connsiteY81" fmla="*/ 5460 h 10378"/>
                <a:gd name="connsiteX82" fmla="*/ 7795 w 11927"/>
                <a:gd name="connsiteY82" fmla="*/ 5287 h 10378"/>
                <a:gd name="connsiteX83" fmla="*/ 8032 w 11927"/>
                <a:gd name="connsiteY83" fmla="*/ 5159 h 10378"/>
                <a:gd name="connsiteX84" fmla="*/ 8235 w 11927"/>
                <a:gd name="connsiteY84" fmla="*/ 5116 h 10378"/>
                <a:gd name="connsiteX85" fmla="*/ 8335 w 11927"/>
                <a:gd name="connsiteY85" fmla="*/ 5116 h 10378"/>
                <a:gd name="connsiteX86" fmla="*/ 8335 w 11927"/>
                <a:gd name="connsiteY86" fmla="*/ 5116 h 10378"/>
                <a:gd name="connsiteX87" fmla="*/ 8438 w 11927"/>
                <a:gd name="connsiteY87" fmla="*/ 5116 h 10378"/>
                <a:gd name="connsiteX88" fmla="*/ 8639 w 11927"/>
                <a:gd name="connsiteY88" fmla="*/ 5159 h 10378"/>
                <a:gd name="connsiteX89" fmla="*/ 8909 w 11927"/>
                <a:gd name="connsiteY89" fmla="*/ 5287 h 10378"/>
                <a:gd name="connsiteX90" fmla="*/ 9113 w 11927"/>
                <a:gd name="connsiteY90" fmla="*/ 5460 h 10378"/>
                <a:gd name="connsiteX91" fmla="*/ 9213 w 11927"/>
                <a:gd name="connsiteY91" fmla="*/ 5849 h 10378"/>
                <a:gd name="connsiteX92" fmla="*/ 9180 w 11927"/>
                <a:gd name="connsiteY92" fmla="*/ 6410 h 10378"/>
                <a:gd name="connsiteX93" fmla="*/ 9113 w 11927"/>
                <a:gd name="connsiteY93" fmla="*/ 6972 h 10378"/>
                <a:gd name="connsiteX94" fmla="*/ 9078 w 11927"/>
                <a:gd name="connsiteY94" fmla="*/ 7358 h 10378"/>
                <a:gd name="connsiteX95" fmla="*/ 9078 w 11927"/>
                <a:gd name="connsiteY95" fmla="*/ 7530 h 10378"/>
                <a:gd name="connsiteX96" fmla="*/ 9078 w 11927"/>
                <a:gd name="connsiteY96" fmla="*/ 7530 h 10378"/>
                <a:gd name="connsiteX97" fmla="*/ 9011 w 11927"/>
                <a:gd name="connsiteY97" fmla="*/ 7661 h 10378"/>
                <a:gd name="connsiteX98" fmla="*/ 8978 w 11927"/>
                <a:gd name="connsiteY98" fmla="*/ 7790 h 10378"/>
                <a:gd name="connsiteX99" fmla="*/ 8909 w 11927"/>
                <a:gd name="connsiteY99" fmla="*/ 7919 h 10378"/>
                <a:gd name="connsiteX100" fmla="*/ 8877 w 11927"/>
                <a:gd name="connsiteY100" fmla="*/ 8005 h 10378"/>
                <a:gd name="connsiteX101" fmla="*/ 8775 w 11927"/>
                <a:gd name="connsiteY101" fmla="*/ 8091 h 10378"/>
                <a:gd name="connsiteX102" fmla="*/ 8978 w 11927"/>
                <a:gd name="connsiteY102" fmla="*/ 8825 h 10378"/>
                <a:gd name="connsiteX103" fmla="*/ 9992 w 11927"/>
                <a:gd name="connsiteY103" fmla="*/ 9126 h 10378"/>
                <a:gd name="connsiteX104" fmla="*/ 9992 w 11927"/>
                <a:gd name="connsiteY104" fmla="*/ 9126 h 10378"/>
                <a:gd name="connsiteX105" fmla="*/ 10058 w 11927"/>
                <a:gd name="connsiteY105" fmla="*/ 9213 h 10378"/>
                <a:gd name="connsiteX106" fmla="*/ 10093 w 11927"/>
                <a:gd name="connsiteY106" fmla="*/ 9256 h 10378"/>
                <a:gd name="connsiteX107" fmla="*/ 10093 w 11927"/>
                <a:gd name="connsiteY107" fmla="*/ 9384 h 10378"/>
                <a:gd name="connsiteX108" fmla="*/ 10125 w 11927"/>
                <a:gd name="connsiteY108" fmla="*/ 9516 h 10378"/>
                <a:gd name="connsiteX109" fmla="*/ 10125 w 11927"/>
                <a:gd name="connsiteY10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629 w 11927"/>
                <a:gd name="connsiteY10" fmla="*/ 7919 h 10378"/>
                <a:gd name="connsiteX11" fmla="*/ 2595 w 11927"/>
                <a:gd name="connsiteY11" fmla="*/ 7790 h 10378"/>
                <a:gd name="connsiteX12" fmla="*/ 2526 w 11927"/>
                <a:gd name="connsiteY12" fmla="*/ 7661 h 10378"/>
                <a:gd name="connsiteX13" fmla="*/ 2493 w 11927"/>
                <a:gd name="connsiteY13" fmla="*/ 7575 h 10378"/>
                <a:gd name="connsiteX14" fmla="*/ 2493 w 11927"/>
                <a:gd name="connsiteY14" fmla="*/ 7530 h 10378"/>
                <a:gd name="connsiteX15" fmla="*/ 2493 w 11927"/>
                <a:gd name="connsiteY15" fmla="*/ 7358 h 10378"/>
                <a:gd name="connsiteX16" fmla="*/ 2460 w 11927"/>
                <a:gd name="connsiteY16" fmla="*/ 6972 h 10378"/>
                <a:gd name="connsiteX17" fmla="*/ 2392 w 11927"/>
                <a:gd name="connsiteY17" fmla="*/ 6410 h 10378"/>
                <a:gd name="connsiteX18" fmla="*/ 2357 w 11927"/>
                <a:gd name="connsiteY18" fmla="*/ 5849 h 10378"/>
                <a:gd name="connsiteX19" fmla="*/ 2460 w 11927"/>
                <a:gd name="connsiteY19" fmla="*/ 5460 h 10378"/>
                <a:gd name="connsiteX20" fmla="*/ 2696 w 11927"/>
                <a:gd name="connsiteY20" fmla="*/ 5287 h 10378"/>
                <a:gd name="connsiteX21" fmla="*/ 2932 w 11927"/>
                <a:gd name="connsiteY21" fmla="*/ 5159 h 10378"/>
                <a:gd name="connsiteX22" fmla="*/ 3135 w 11927"/>
                <a:gd name="connsiteY22" fmla="*/ 5116 h 10378"/>
                <a:gd name="connsiteX23" fmla="*/ 3235 w 11927"/>
                <a:gd name="connsiteY23" fmla="*/ 5116 h 10378"/>
                <a:gd name="connsiteX24" fmla="*/ 3235 w 11927"/>
                <a:gd name="connsiteY24" fmla="*/ 5116 h 10378"/>
                <a:gd name="connsiteX25" fmla="*/ 3304 w 11927"/>
                <a:gd name="connsiteY25" fmla="*/ 5116 h 10378"/>
                <a:gd name="connsiteX26" fmla="*/ 3506 w 11927"/>
                <a:gd name="connsiteY26" fmla="*/ 5159 h 10378"/>
                <a:gd name="connsiteX27" fmla="*/ 3743 w 11927"/>
                <a:gd name="connsiteY27" fmla="*/ 5287 h 10378"/>
                <a:gd name="connsiteX28" fmla="*/ 3944 w 11927"/>
                <a:gd name="connsiteY28" fmla="*/ 5460 h 10378"/>
                <a:gd name="connsiteX29" fmla="*/ 4046 w 11927"/>
                <a:gd name="connsiteY29" fmla="*/ 5849 h 10378"/>
                <a:gd name="connsiteX30" fmla="*/ 4046 w 11927"/>
                <a:gd name="connsiteY30" fmla="*/ 6410 h 10378"/>
                <a:gd name="connsiteX31" fmla="*/ 4013 w 11927"/>
                <a:gd name="connsiteY31" fmla="*/ 6972 h 10378"/>
                <a:gd name="connsiteX32" fmla="*/ 3910 w 11927"/>
                <a:gd name="connsiteY32" fmla="*/ 7575 h 10378"/>
                <a:gd name="connsiteX33" fmla="*/ 3676 w 11927"/>
                <a:gd name="connsiteY33" fmla="*/ 8091 h 10378"/>
                <a:gd name="connsiteX34" fmla="*/ 3844 w 11927"/>
                <a:gd name="connsiteY34" fmla="*/ 8825 h 10378"/>
                <a:gd name="connsiteX35" fmla="*/ 4384 w 11927"/>
                <a:gd name="connsiteY35" fmla="*/ 8998 h 10378"/>
                <a:gd name="connsiteX36" fmla="*/ 3608 w 11927"/>
                <a:gd name="connsiteY36" fmla="*/ 9256 h 10378"/>
                <a:gd name="connsiteX37" fmla="*/ 3574 w 11927"/>
                <a:gd name="connsiteY37" fmla="*/ 9256 h 10378"/>
                <a:gd name="connsiteX38" fmla="*/ 3406 w 11927"/>
                <a:gd name="connsiteY38" fmla="*/ 9774 h 10378"/>
                <a:gd name="connsiteX39" fmla="*/ 3406 w 11927"/>
                <a:gd name="connsiteY39" fmla="*/ 10378 h 10378"/>
                <a:gd name="connsiteX40" fmla="*/ 3676 w 11927"/>
                <a:gd name="connsiteY40" fmla="*/ 10378 h 10378"/>
                <a:gd name="connsiteX41" fmla="*/ 3676 w 11927"/>
                <a:gd name="connsiteY41" fmla="*/ 9948 h 10378"/>
                <a:gd name="connsiteX42" fmla="*/ 3809 w 11927"/>
                <a:gd name="connsiteY42" fmla="*/ 9473 h 10378"/>
                <a:gd name="connsiteX43" fmla="*/ 5025 w 11927"/>
                <a:gd name="connsiteY43" fmla="*/ 9084 h 10378"/>
                <a:gd name="connsiteX44" fmla="*/ 5263 w 11927"/>
                <a:gd name="connsiteY44" fmla="*/ 8221 h 10378"/>
                <a:gd name="connsiteX45" fmla="*/ 5060 w 11927"/>
                <a:gd name="connsiteY45" fmla="*/ 7962 h 10378"/>
                <a:gd name="connsiteX46" fmla="*/ 4823 w 11927"/>
                <a:gd name="connsiteY46" fmla="*/ 5159 h 10378"/>
                <a:gd name="connsiteX47" fmla="*/ 5802 w 11927"/>
                <a:gd name="connsiteY47" fmla="*/ 4572 h 10378"/>
                <a:gd name="connsiteX48" fmla="*/ 6714 w 11927"/>
                <a:gd name="connsiteY48" fmla="*/ 5159 h 10378"/>
                <a:gd name="connsiteX49" fmla="*/ 6478 w 11927"/>
                <a:gd name="connsiteY49" fmla="*/ 7962 h 10378"/>
                <a:gd name="connsiteX50" fmla="*/ 6275 w 11927"/>
                <a:gd name="connsiteY50" fmla="*/ 8221 h 10378"/>
                <a:gd name="connsiteX51" fmla="*/ 6544 w 11927"/>
                <a:gd name="connsiteY51" fmla="*/ 9084 h 10378"/>
                <a:gd name="connsiteX52" fmla="*/ 7762 w 11927"/>
                <a:gd name="connsiteY52" fmla="*/ 9473 h 10378"/>
                <a:gd name="connsiteX53" fmla="*/ 7762 w 11927"/>
                <a:gd name="connsiteY53" fmla="*/ 9516 h 10378"/>
                <a:gd name="connsiteX54" fmla="*/ 7795 w 11927"/>
                <a:gd name="connsiteY54" fmla="*/ 9559 h 10378"/>
                <a:gd name="connsiteX55" fmla="*/ 7864 w 11927"/>
                <a:gd name="connsiteY55" fmla="*/ 9646 h 10378"/>
                <a:gd name="connsiteX56" fmla="*/ 7897 w 11927"/>
                <a:gd name="connsiteY56" fmla="*/ 9774 h 10378"/>
                <a:gd name="connsiteX57" fmla="*/ 7964 w 11927"/>
                <a:gd name="connsiteY57" fmla="*/ 9948 h 10378"/>
                <a:gd name="connsiteX58" fmla="*/ 7964 w 11927"/>
                <a:gd name="connsiteY58" fmla="*/ 10120 h 10378"/>
                <a:gd name="connsiteX59" fmla="*/ 7964 w 11927"/>
                <a:gd name="connsiteY59" fmla="*/ 10334 h 10378"/>
                <a:gd name="connsiteX60" fmla="*/ 8134 w 11927"/>
                <a:gd name="connsiteY60" fmla="*/ 10334 h 10378"/>
                <a:gd name="connsiteX61" fmla="*/ 8134 w 11927"/>
                <a:gd name="connsiteY61" fmla="*/ 9774 h 10378"/>
                <a:gd name="connsiteX62" fmla="*/ 8134 w 11927"/>
                <a:gd name="connsiteY62" fmla="*/ 9559 h 10378"/>
                <a:gd name="connsiteX63" fmla="*/ 8098 w 11927"/>
                <a:gd name="connsiteY63" fmla="*/ 9473 h 10378"/>
                <a:gd name="connsiteX64" fmla="*/ 8032 w 11927"/>
                <a:gd name="connsiteY64" fmla="*/ 9343 h 10378"/>
                <a:gd name="connsiteX65" fmla="*/ 7998 w 11927"/>
                <a:gd name="connsiteY65" fmla="*/ 9256 h 10378"/>
                <a:gd name="connsiteX66" fmla="*/ 7964 w 11927"/>
                <a:gd name="connsiteY66" fmla="*/ 9256 h 10378"/>
                <a:gd name="connsiteX67" fmla="*/ 7155 w 11927"/>
                <a:gd name="connsiteY67" fmla="*/ 8998 h 10378"/>
                <a:gd name="connsiteX68" fmla="*/ 7693 w 11927"/>
                <a:gd name="connsiteY68" fmla="*/ 8825 h 10378"/>
                <a:gd name="connsiteX69" fmla="*/ 7964 w 11927"/>
                <a:gd name="connsiteY69" fmla="*/ 8091 h 10378"/>
                <a:gd name="connsiteX70" fmla="*/ 7864 w 11927"/>
                <a:gd name="connsiteY70" fmla="*/ 8005 h 10378"/>
                <a:gd name="connsiteX71" fmla="*/ 7762 w 11927"/>
                <a:gd name="connsiteY71" fmla="*/ 7919 h 10378"/>
                <a:gd name="connsiteX72" fmla="*/ 7693 w 11927"/>
                <a:gd name="connsiteY72" fmla="*/ 7790 h 10378"/>
                <a:gd name="connsiteX73" fmla="*/ 7661 w 11927"/>
                <a:gd name="connsiteY73" fmla="*/ 7661 h 10378"/>
                <a:gd name="connsiteX74" fmla="*/ 7661 w 11927"/>
                <a:gd name="connsiteY74" fmla="*/ 7530 h 10378"/>
                <a:gd name="connsiteX75" fmla="*/ 7661 w 11927"/>
                <a:gd name="connsiteY75" fmla="*/ 7530 h 10378"/>
                <a:gd name="connsiteX76" fmla="*/ 7592 w 11927"/>
                <a:gd name="connsiteY76" fmla="*/ 7358 h 10378"/>
                <a:gd name="connsiteX77" fmla="*/ 7559 w 11927"/>
                <a:gd name="connsiteY77" fmla="*/ 6972 h 10378"/>
                <a:gd name="connsiteX78" fmla="*/ 7525 w 11927"/>
                <a:gd name="connsiteY78" fmla="*/ 6410 h 10378"/>
                <a:gd name="connsiteX79" fmla="*/ 7525 w 11927"/>
                <a:gd name="connsiteY79" fmla="*/ 5849 h 10378"/>
                <a:gd name="connsiteX80" fmla="*/ 7592 w 11927"/>
                <a:gd name="connsiteY80" fmla="*/ 5460 h 10378"/>
                <a:gd name="connsiteX81" fmla="*/ 7795 w 11927"/>
                <a:gd name="connsiteY81" fmla="*/ 5287 h 10378"/>
                <a:gd name="connsiteX82" fmla="*/ 8032 w 11927"/>
                <a:gd name="connsiteY82" fmla="*/ 5159 h 10378"/>
                <a:gd name="connsiteX83" fmla="*/ 8235 w 11927"/>
                <a:gd name="connsiteY83" fmla="*/ 5116 h 10378"/>
                <a:gd name="connsiteX84" fmla="*/ 8335 w 11927"/>
                <a:gd name="connsiteY84" fmla="*/ 5116 h 10378"/>
                <a:gd name="connsiteX85" fmla="*/ 8335 w 11927"/>
                <a:gd name="connsiteY85" fmla="*/ 5116 h 10378"/>
                <a:gd name="connsiteX86" fmla="*/ 8438 w 11927"/>
                <a:gd name="connsiteY86" fmla="*/ 5116 h 10378"/>
                <a:gd name="connsiteX87" fmla="*/ 8639 w 11927"/>
                <a:gd name="connsiteY87" fmla="*/ 5159 h 10378"/>
                <a:gd name="connsiteX88" fmla="*/ 8909 w 11927"/>
                <a:gd name="connsiteY88" fmla="*/ 5287 h 10378"/>
                <a:gd name="connsiteX89" fmla="*/ 9113 w 11927"/>
                <a:gd name="connsiteY89" fmla="*/ 5460 h 10378"/>
                <a:gd name="connsiteX90" fmla="*/ 9213 w 11927"/>
                <a:gd name="connsiteY90" fmla="*/ 5849 h 10378"/>
                <a:gd name="connsiteX91" fmla="*/ 9180 w 11927"/>
                <a:gd name="connsiteY91" fmla="*/ 6410 h 10378"/>
                <a:gd name="connsiteX92" fmla="*/ 9113 w 11927"/>
                <a:gd name="connsiteY92" fmla="*/ 6972 h 10378"/>
                <a:gd name="connsiteX93" fmla="*/ 9078 w 11927"/>
                <a:gd name="connsiteY93" fmla="*/ 7358 h 10378"/>
                <a:gd name="connsiteX94" fmla="*/ 9078 w 11927"/>
                <a:gd name="connsiteY94" fmla="*/ 7530 h 10378"/>
                <a:gd name="connsiteX95" fmla="*/ 9078 w 11927"/>
                <a:gd name="connsiteY95" fmla="*/ 7530 h 10378"/>
                <a:gd name="connsiteX96" fmla="*/ 9011 w 11927"/>
                <a:gd name="connsiteY96" fmla="*/ 7661 h 10378"/>
                <a:gd name="connsiteX97" fmla="*/ 8978 w 11927"/>
                <a:gd name="connsiteY97" fmla="*/ 7790 h 10378"/>
                <a:gd name="connsiteX98" fmla="*/ 8909 w 11927"/>
                <a:gd name="connsiteY98" fmla="*/ 7919 h 10378"/>
                <a:gd name="connsiteX99" fmla="*/ 8877 w 11927"/>
                <a:gd name="connsiteY99" fmla="*/ 8005 h 10378"/>
                <a:gd name="connsiteX100" fmla="*/ 8775 w 11927"/>
                <a:gd name="connsiteY100" fmla="*/ 8091 h 10378"/>
                <a:gd name="connsiteX101" fmla="*/ 8978 w 11927"/>
                <a:gd name="connsiteY101" fmla="*/ 8825 h 10378"/>
                <a:gd name="connsiteX102" fmla="*/ 9992 w 11927"/>
                <a:gd name="connsiteY102" fmla="*/ 9126 h 10378"/>
                <a:gd name="connsiteX103" fmla="*/ 9992 w 11927"/>
                <a:gd name="connsiteY103" fmla="*/ 9126 h 10378"/>
                <a:gd name="connsiteX104" fmla="*/ 10058 w 11927"/>
                <a:gd name="connsiteY104" fmla="*/ 9213 h 10378"/>
                <a:gd name="connsiteX105" fmla="*/ 10093 w 11927"/>
                <a:gd name="connsiteY105" fmla="*/ 9256 h 10378"/>
                <a:gd name="connsiteX106" fmla="*/ 10093 w 11927"/>
                <a:gd name="connsiteY106" fmla="*/ 9384 h 10378"/>
                <a:gd name="connsiteX107" fmla="*/ 10125 w 11927"/>
                <a:gd name="connsiteY107" fmla="*/ 9516 h 10378"/>
                <a:gd name="connsiteX108" fmla="*/ 10125 w 11927"/>
                <a:gd name="connsiteY10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696 w 11927"/>
                <a:gd name="connsiteY9" fmla="*/ 8005 h 10378"/>
                <a:gd name="connsiteX10" fmla="*/ 2595 w 11927"/>
                <a:gd name="connsiteY10" fmla="*/ 7790 h 10378"/>
                <a:gd name="connsiteX11" fmla="*/ 2526 w 11927"/>
                <a:gd name="connsiteY11" fmla="*/ 7661 h 10378"/>
                <a:gd name="connsiteX12" fmla="*/ 2493 w 11927"/>
                <a:gd name="connsiteY12" fmla="*/ 7575 h 10378"/>
                <a:gd name="connsiteX13" fmla="*/ 2493 w 11927"/>
                <a:gd name="connsiteY13" fmla="*/ 7530 h 10378"/>
                <a:gd name="connsiteX14" fmla="*/ 2493 w 11927"/>
                <a:gd name="connsiteY14" fmla="*/ 7358 h 10378"/>
                <a:gd name="connsiteX15" fmla="*/ 2460 w 11927"/>
                <a:gd name="connsiteY15" fmla="*/ 6972 h 10378"/>
                <a:gd name="connsiteX16" fmla="*/ 2392 w 11927"/>
                <a:gd name="connsiteY16" fmla="*/ 6410 h 10378"/>
                <a:gd name="connsiteX17" fmla="*/ 2357 w 11927"/>
                <a:gd name="connsiteY17" fmla="*/ 5849 h 10378"/>
                <a:gd name="connsiteX18" fmla="*/ 2460 w 11927"/>
                <a:gd name="connsiteY18" fmla="*/ 5460 h 10378"/>
                <a:gd name="connsiteX19" fmla="*/ 2696 w 11927"/>
                <a:gd name="connsiteY19" fmla="*/ 5287 h 10378"/>
                <a:gd name="connsiteX20" fmla="*/ 2932 w 11927"/>
                <a:gd name="connsiteY20" fmla="*/ 5159 h 10378"/>
                <a:gd name="connsiteX21" fmla="*/ 3135 w 11927"/>
                <a:gd name="connsiteY21" fmla="*/ 5116 h 10378"/>
                <a:gd name="connsiteX22" fmla="*/ 3235 w 11927"/>
                <a:gd name="connsiteY22" fmla="*/ 5116 h 10378"/>
                <a:gd name="connsiteX23" fmla="*/ 3235 w 11927"/>
                <a:gd name="connsiteY23" fmla="*/ 5116 h 10378"/>
                <a:gd name="connsiteX24" fmla="*/ 3304 w 11927"/>
                <a:gd name="connsiteY24" fmla="*/ 5116 h 10378"/>
                <a:gd name="connsiteX25" fmla="*/ 3506 w 11927"/>
                <a:gd name="connsiteY25" fmla="*/ 5159 h 10378"/>
                <a:gd name="connsiteX26" fmla="*/ 3743 w 11927"/>
                <a:gd name="connsiteY26" fmla="*/ 5287 h 10378"/>
                <a:gd name="connsiteX27" fmla="*/ 3944 w 11927"/>
                <a:gd name="connsiteY27" fmla="*/ 5460 h 10378"/>
                <a:gd name="connsiteX28" fmla="*/ 4046 w 11927"/>
                <a:gd name="connsiteY28" fmla="*/ 5849 h 10378"/>
                <a:gd name="connsiteX29" fmla="*/ 4046 w 11927"/>
                <a:gd name="connsiteY29" fmla="*/ 6410 h 10378"/>
                <a:gd name="connsiteX30" fmla="*/ 4013 w 11927"/>
                <a:gd name="connsiteY30" fmla="*/ 6972 h 10378"/>
                <a:gd name="connsiteX31" fmla="*/ 3910 w 11927"/>
                <a:gd name="connsiteY31" fmla="*/ 7575 h 10378"/>
                <a:gd name="connsiteX32" fmla="*/ 3676 w 11927"/>
                <a:gd name="connsiteY32" fmla="*/ 8091 h 10378"/>
                <a:gd name="connsiteX33" fmla="*/ 3844 w 11927"/>
                <a:gd name="connsiteY33" fmla="*/ 8825 h 10378"/>
                <a:gd name="connsiteX34" fmla="*/ 4384 w 11927"/>
                <a:gd name="connsiteY34" fmla="*/ 8998 h 10378"/>
                <a:gd name="connsiteX35" fmla="*/ 3608 w 11927"/>
                <a:gd name="connsiteY35" fmla="*/ 9256 h 10378"/>
                <a:gd name="connsiteX36" fmla="*/ 3574 w 11927"/>
                <a:gd name="connsiteY36" fmla="*/ 9256 h 10378"/>
                <a:gd name="connsiteX37" fmla="*/ 3406 w 11927"/>
                <a:gd name="connsiteY37" fmla="*/ 9774 h 10378"/>
                <a:gd name="connsiteX38" fmla="*/ 3406 w 11927"/>
                <a:gd name="connsiteY38" fmla="*/ 10378 h 10378"/>
                <a:gd name="connsiteX39" fmla="*/ 3676 w 11927"/>
                <a:gd name="connsiteY39" fmla="*/ 10378 h 10378"/>
                <a:gd name="connsiteX40" fmla="*/ 3676 w 11927"/>
                <a:gd name="connsiteY40" fmla="*/ 9948 h 10378"/>
                <a:gd name="connsiteX41" fmla="*/ 3809 w 11927"/>
                <a:gd name="connsiteY41" fmla="*/ 9473 h 10378"/>
                <a:gd name="connsiteX42" fmla="*/ 5025 w 11927"/>
                <a:gd name="connsiteY42" fmla="*/ 9084 h 10378"/>
                <a:gd name="connsiteX43" fmla="*/ 5263 w 11927"/>
                <a:gd name="connsiteY43" fmla="*/ 8221 h 10378"/>
                <a:gd name="connsiteX44" fmla="*/ 5060 w 11927"/>
                <a:gd name="connsiteY44" fmla="*/ 7962 h 10378"/>
                <a:gd name="connsiteX45" fmla="*/ 4823 w 11927"/>
                <a:gd name="connsiteY45" fmla="*/ 5159 h 10378"/>
                <a:gd name="connsiteX46" fmla="*/ 5802 w 11927"/>
                <a:gd name="connsiteY46" fmla="*/ 4572 h 10378"/>
                <a:gd name="connsiteX47" fmla="*/ 6714 w 11927"/>
                <a:gd name="connsiteY47" fmla="*/ 5159 h 10378"/>
                <a:gd name="connsiteX48" fmla="*/ 6478 w 11927"/>
                <a:gd name="connsiteY48" fmla="*/ 7962 h 10378"/>
                <a:gd name="connsiteX49" fmla="*/ 6275 w 11927"/>
                <a:gd name="connsiteY49" fmla="*/ 8221 h 10378"/>
                <a:gd name="connsiteX50" fmla="*/ 6544 w 11927"/>
                <a:gd name="connsiteY50" fmla="*/ 9084 h 10378"/>
                <a:gd name="connsiteX51" fmla="*/ 7762 w 11927"/>
                <a:gd name="connsiteY51" fmla="*/ 9473 h 10378"/>
                <a:gd name="connsiteX52" fmla="*/ 7762 w 11927"/>
                <a:gd name="connsiteY52" fmla="*/ 9516 h 10378"/>
                <a:gd name="connsiteX53" fmla="*/ 7795 w 11927"/>
                <a:gd name="connsiteY53" fmla="*/ 9559 h 10378"/>
                <a:gd name="connsiteX54" fmla="*/ 7864 w 11927"/>
                <a:gd name="connsiteY54" fmla="*/ 9646 h 10378"/>
                <a:gd name="connsiteX55" fmla="*/ 7897 w 11927"/>
                <a:gd name="connsiteY55" fmla="*/ 9774 h 10378"/>
                <a:gd name="connsiteX56" fmla="*/ 7964 w 11927"/>
                <a:gd name="connsiteY56" fmla="*/ 9948 h 10378"/>
                <a:gd name="connsiteX57" fmla="*/ 7964 w 11927"/>
                <a:gd name="connsiteY57" fmla="*/ 10120 h 10378"/>
                <a:gd name="connsiteX58" fmla="*/ 7964 w 11927"/>
                <a:gd name="connsiteY58" fmla="*/ 10334 h 10378"/>
                <a:gd name="connsiteX59" fmla="*/ 8134 w 11927"/>
                <a:gd name="connsiteY59" fmla="*/ 10334 h 10378"/>
                <a:gd name="connsiteX60" fmla="*/ 8134 w 11927"/>
                <a:gd name="connsiteY60" fmla="*/ 9774 h 10378"/>
                <a:gd name="connsiteX61" fmla="*/ 8134 w 11927"/>
                <a:gd name="connsiteY61" fmla="*/ 9559 h 10378"/>
                <a:gd name="connsiteX62" fmla="*/ 8098 w 11927"/>
                <a:gd name="connsiteY62" fmla="*/ 9473 h 10378"/>
                <a:gd name="connsiteX63" fmla="*/ 8032 w 11927"/>
                <a:gd name="connsiteY63" fmla="*/ 9343 h 10378"/>
                <a:gd name="connsiteX64" fmla="*/ 7998 w 11927"/>
                <a:gd name="connsiteY64" fmla="*/ 9256 h 10378"/>
                <a:gd name="connsiteX65" fmla="*/ 7964 w 11927"/>
                <a:gd name="connsiteY65" fmla="*/ 9256 h 10378"/>
                <a:gd name="connsiteX66" fmla="*/ 7155 w 11927"/>
                <a:gd name="connsiteY66" fmla="*/ 8998 h 10378"/>
                <a:gd name="connsiteX67" fmla="*/ 7693 w 11927"/>
                <a:gd name="connsiteY67" fmla="*/ 8825 h 10378"/>
                <a:gd name="connsiteX68" fmla="*/ 7964 w 11927"/>
                <a:gd name="connsiteY68" fmla="*/ 8091 h 10378"/>
                <a:gd name="connsiteX69" fmla="*/ 7864 w 11927"/>
                <a:gd name="connsiteY69" fmla="*/ 8005 h 10378"/>
                <a:gd name="connsiteX70" fmla="*/ 7762 w 11927"/>
                <a:gd name="connsiteY70" fmla="*/ 7919 h 10378"/>
                <a:gd name="connsiteX71" fmla="*/ 7693 w 11927"/>
                <a:gd name="connsiteY71" fmla="*/ 7790 h 10378"/>
                <a:gd name="connsiteX72" fmla="*/ 7661 w 11927"/>
                <a:gd name="connsiteY72" fmla="*/ 7661 h 10378"/>
                <a:gd name="connsiteX73" fmla="*/ 7661 w 11927"/>
                <a:gd name="connsiteY73" fmla="*/ 7530 h 10378"/>
                <a:gd name="connsiteX74" fmla="*/ 7661 w 11927"/>
                <a:gd name="connsiteY74" fmla="*/ 7530 h 10378"/>
                <a:gd name="connsiteX75" fmla="*/ 7592 w 11927"/>
                <a:gd name="connsiteY75" fmla="*/ 7358 h 10378"/>
                <a:gd name="connsiteX76" fmla="*/ 7559 w 11927"/>
                <a:gd name="connsiteY76" fmla="*/ 6972 h 10378"/>
                <a:gd name="connsiteX77" fmla="*/ 7525 w 11927"/>
                <a:gd name="connsiteY77" fmla="*/ 6410 h 10378"/>
                <a:gd name="connsiteX78" fmla="*/ 7525 w 11927"/>
                <a:gd name="connsiteY78" fmla="*/ 5849 h 10378"/>
                <a:gd name="connsiteX79" fmla="*/ 7592 w 11927"/>
                <a:gd name="connsiteY79" fmla="*/ 5460 h 10378"/>
                <a:gd name="connsiteX80" fmla="*/ 7795 w 11927"/>
                <a:gd name="connsiteY80" fmla="*/ 5287 h 10378"/>
                <a:gd name="connsiteX81" fmla="*/ 8032 w 11927"/>
                <a:gd name="connsiteY81" fmla="*/ 5159 h 10378"/>
                <a:gd name="connsiteX82" fmla="*/ 8235 w 11927"/>
                <a:gd name="connsiteY82" fmla="*/ 5116 h 10378"/>
                <a:gd name="connsiteX83" fmla="*/ 8335 w 11927"/>
                <a:gd name="connsiteY83" fmla="*/ 5116 h 10378"/>
                <a:gd name="connsiteX84" fmla="*/ 8335 w 11927"/>
                <a:gd name="connsiteY84" fmla="*/ 5116 h 10378"/>
                <a:gd name="connsiteX85" fmla="*/ 8438 w 11927"/>
                <a:gd name="connsiteY85" fmla="*/ 5116 h 10378"/>
                <a:gd name="connsiteX86" fmla="*/ 8639 w 11927"/>
                <a:gd name="connsiteY86" fmla="*/ 5159 h 10378"/>
                <a:gd name="connsiteX87" fmla="*/ 8909 w 11927"/>
                <a:gd name="connsiteY87" fmla="*/ 5287 h 10378"/>
                <a:gd name="connsiteX88" fmla="*/ 9113 w 11927"/>
                <a:gd name="connsiteY88" fmla="*/ 5460 h 10378"/>
                <a:gd name="connsiteX89" fmla="*/ 9213 w 11927"/>
                <a:gd name="connsiteY89" fmla="*/ 5849 h 10378"/>
                <a:gd name="connsiteX90" fmla="*/ 9180 w 11927"/>
                <a:gd name="connsiteY90" fmla="*/ 6410 h 10378"/>
                <a:gd name="connsiteX91" fmla="*/ 9113 w 11927"/>
                <a:gd name="connsiteY91" fmla="*/ 6972 h 10378"/>
                <a:gd name="connsiteX92" fmla="*/ 9078 w 11927"/>
                <a:gd name="connsiteY92" fmla="*/ 7358 h 10378"/>
                <a:gd name="connsiteX93" fmla="*/ 9078 w 11927"/>
                <a:gd name="connsiteY93" fmla="*/ 7530 h 10378"/>
                <a:gd name="connsiteX94" fmla="*/ 9078 w 11927"/>
                <a:gd name="connsiteY94" fmla="*/ 7530 h 10378"/>
                <a:gd name="connsiteX95" fmla="*/ 9011 w 11927"/>
                <a:gd name="connsiteY95" fmla="*/ 7661 h 10378"/>
                <a:gd name="connsiteX96" fmla="*/ 8978 w 11927"/>
                <a:gd name="connsiteY96" fmla="*/ 7790 h 10378"/>
                <a:gd name="connsiteX97" fmla="*/ 8909 w 11927"/>
                <a:gd name="connsiteY97" fmla="*/ 7919 h 10378"/>
                <a:gd name="connsiteX98" fmla="*/ 8877 w 11927"/>
                <a:gd name="connsiteY98" fmla="*/ 8005 h 10378"/>
                <a:gd name="connsiteX99" fmla="*/ 8775 w 11927"/>
                <a:gd name="connsiteY99" fmla="*/ 8091 h 10378"/>
                <a:gd name="connsiteX100" fmla="*/ 8978 w 11927"/>
                <a:gd name="connsiteY100" fmla="*/ 8825 h 10378"/>
                <a:gd name="connsiteX101" fmla="*/ 9992 w 11927"/>
                <a:gd name="connsiteY101" fmla="*/ 9126 h 10378"/>
                <a:gd name="connsiteX102" fmla="*/ 9992 w 11927"/>
                <a:gd name="connsiteY102" fmla="*/ 9126 h 10378"/>
                <a:gd name="connsiteX103" fmla="*/ 10058 w 11927"/>
                <a:gd name="connsiteY103" fmla="*/ 9213 h 10378"/>
                <a:gd name="connsiteX104" fmla="*/ 10093 w 11927"/>
                <a:gd name="connsiteY104" fmla="*/ 9256 h 10378"/>
                <a:gd name="connsiteX105" fmla="*/ 10093 w 11927"/>
                <a:gd name="connsiteY105" fmla="*/ 9384 h 10378"/>
                <a:gd name="connsiteX106" fmla="*/ 10125 w 11927"/>
                <a:gd name="connsiteY106" fmla="*/ 9516 h 10378"/>
                <a:gd name="connsiteX107" fmla="*/ 10125 w 11927"/>
                <a:gd name="connsiteY10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95 w 11927"/>
                <a:gd name="connsiteY9" fmla="*/ 7790 h 10378"/>
                <a:gd name="connsiteX10" fmla="*/ 2526 w 11927"/>
                <a:gd name="connsiteY10" fmla="*/ 7661 h 10378"/>
                <a:gd name="connsiteX11" fmla="*/ 2493 w 11927"/>
                <a:gd name="connsiteY11" fmla="*/ 7575 h 10378"/>
                <a:gd name="connsiteX12" fmla="*/ 2493 w 11927"/>
                <a:gd name="connsiteY12" fmla="*/ 7530 h 10378"/>
                <a:gd name="connsiteX13" fmla="*/ 2493 w 11927"/>
                <a:gd name="connsiteY13" fmla="*/ 7358 h 10378"/>
                <a:gd name="connsiteX14" fmla="*/ 2460 w 11927"/>
                <a:gd name="connsiteY14" fmla="*/ 6972 h 10378"/>
                <a:gd name="connsiteX15" fmla="*/ 2392 w 11927"/>
                <a:gd name="connsiteY15" fmla="*/ 6410 h 10378"/>
                <a:gd name="connsiteX16" fmla="*/ 2357 w 11927"/>
                <a:gd name="connsiteY16" fmla="*/ 5849 h 10378"/>
                <a:gd name="connsiteX17" fmla="*/ 2460 w 11927"/>
                <a:gd name="connsiteY17" fmla="*/ 5460 h 10378"/>
                <a:gd name="connsiteX18" fmla="*/ 2696 w 11927"/>
                <a:gd name="connsiteY18" fmla="*/ 5287 h 10378"/>
                <a:gd name="connsiteX19" fmla="*/ 2932 w 11927"/>
                <a:gd name="connsiteY19" fmla="*/ 5159 h 10378"/>
                <a:gd name="connsiteX20" fmla="*/ 3135 w 11927"/>
                <a:gd name="connsiteY20" fmla="*/ 5116 h 10378"/>
                <a:gd name="connsiteX21" fmla="*/ 3235 w 11927"/>
                <a:gd name="connsiteY21" fmla="*/ 5116 h 10378"/>
                <a:gd name="connsiteX22" fmla="*/ 3235 w 11927"/>
                <a:gd name="connsiteY22" fmla="*/ 5116 h 10378"/>
                <a:gd name="connsiteX23" fmla="*/ 3304 w 11927"/>
                <a:gd name="connsiteY23" fmla="*/ 5116 h 10378"/>
                <a:gd name="connsiteX24" fmla="*/ 3506 w 11927"/>
                <a:gd name="connsiteY24" fmla="*/ 5159 h 10378"/>
                <a:gd name="connsiteX25" fmla="*/ 3743 w 11927"/>
                <a:gd name="connsiteY25" fmla="*/ 5287 h 10378"/>
                <a:gd name="connsiteX26" fmla="*/ 3944 w 11927"/>
                <a:gd name="connsiteY26" fmla="*/ 5460 h 10378"/>
                <a:gd name="connsiteX27" fmla="*/ 4046 w 11927"/>
                <a:gd name="connsiteY27" fmla="*/ 5849 h 10378"/>
                <a:gd name="connsiteX28" fmla="*/ 4046 w 11927"/>
                <a:gd name="connsiteY28" fmla="*/ 6410 h 10378"/>
                <a:gd name="connsiteX29" fmla="*/ 4013 w 11927"/>
                <a:gd name="connsiteY29" fmla="*/ 6972 h 10378"/>
                <a:gd name="connsiteX30" fmla="*/ 3910 w 11927"/>
                <a:gd name="connsiteY30" fmla="*/ 7575 h 10378"/>
                <a:gd name="connsiteX31" fmla="*/ 3676 w 11927"/>
                <a:gd name="connsiteY31" fmla="*/ 8091 h 10378"/>
                <a:gd name="connsiteX32" fmla="*/ 3844 w 11927"/>
                <a:gd name="connsiteY32" fmla="*/ 8825 h 10378"/>
                <a:gd name="connsiteX33" fmla="*/ 4384 w 11927"/>
                <a:gd name="connsiteY33" fmla="*/ 8998 h 10378"/>
                <a:gd name="connsiteX34" fmla="*/ 3608 w 11927"/>
                <a:gd name="connsiteY34" fmla="*/ 9256 h 10378"/>
                <a:gd name="connsiteX35" fmla="*/ 3574 w 11927"/>
                <a:gd name="connsiteY35" fmla="*/ 9256 h 10378"/>
                <a:gd name="connsiteX36" fmla="*/ 3406 w 11927"/>
                <a:gd name="connsiteY36" fmla="*/ 9774 h 10378"/>
                <a:gd name="connsiteX37" fmla="*/ 3406 w 11927"/>
                <a:gd name="connsiteY37" fmla="*/ 10378 h 10378"/>
                <a:gd name="connsiteX38" fmla="*/ 3676 w 11927"/>
                <a:gd name="connsiteY38" fmla="*/ 10378 h 10378"/>
                <a:gd name="connsiteX39" fmla="*/ 3676 w 11927"/>
                <a:gd name="connsiteY39" fmla="*/ 9948 h 10378"/>
                <a:gd name="connsiteX40" fmla="*/ 3809 w 11927"/>
                <a:gd name="connsiteY40" fmla="*/ 9473 h 10378"/>
                <a:gd name="connsiteX41" fmla="*/ 5025 w 11927"/>
                <a:gd name="connsiteY41" fmla="*/ 9084 h 10378"/>
                <a:gd name="connsiteX42" fmla="*/ 5263 w 11927"/>
                <a:gd name="connsiteY42" fmla="*/ 8221 h 10378"/>
                <a:gd name="connsiteX43" fmla="*/ 5060 w 11927"/>
                <a:gd name="connsiteY43" fmla="*/ 7962 h 10378"/>
                <a:gd name="connsiteX44" fmla="*/ 4823 w 11927"/>
                <a:gd name="connsiteY44" fmla="*/ 5159 h 10378"/>
                <a:gd name="connsiteX45" fmla="*/ 5802 w 11927"/>
                <a:gd name="connsiteY45" fmla="*/ 4572 h 10378"/>
                <a:gd name="connsiteX46" fmla="*/ 6714 w 11927"/>
                <a:gd name="connsiteY46" fmla="*/ 5159 h 10378"/>
                <a:gd name="connsiteX47" fmla="*/ 6478 w 11927"/>
                <a:gd name="connsiteY47" fmla="*/ 7962 h 10378"/>
                <a:gd name="connsiteX48" fmla="*/ 6275 w 11927"/>
                <a:gd name="connsiteY48" fmla="*/ 8221 h 10378"/>
                <a:gd name="connsiteX49" fmla="*/ 6544 w 11927"/>
                <a:gd name="connsiteY49" fmla="*/ 9084 h 10378"/>
                <a:gd name="connsiteX50" fmla="*/ 7762 w 11927"/>
                <a:gd name="connsiteY50" fmla="*/ 9473 h 10378"/>
                <a:gd name="connsiteX51" fmla="*/ 7762 w 11927"/>
                <a:gd name="connsiteY51" fmla="*/ 9516 h 10378"/>
                <a:gd name="connsiteX52" fmla="*/ 7795 w 11927"/>
                <a:gd name="connsiteY52" fmla="*/ 9559 h 10378"/>
                <a:gd name="connsiteX53" fmla="*/ 7864 w 11927"/>
                <a:gd name="connsiteY53" fmla="*/ 9646 h 10378"/>
                <a:gd name="connsiteX54" fmla="*/ 7897 w 11927"/>
                <a:gd name="connsiteY54" fmla="*/ 9774 h 10378"/>
                <a:gd name="connsiteX55" fmla="*/ 7964 w 11927"/>
                <a:gd name="connsiteY55" fmla="*/ 9948 h 10378"/>
                <a:gd name="connsiteX56" fmla="*/ 7964 w 11927"/>
                <a:gd name="connsiteY56" fmla="*/ 10120 h 10378"/>
                <a:gd name="connsiteX57" fmla="*/ 7964 w 11927"/>
                <a:gd name="connsiteY57" fmla="*/ 10334 h 10378"/>
                <a:gd name="connsiteX58" fmla="*/ 8134 w 11927"/>
                <a:gd name="connsiteY58" fmla="*/ 10334 h 10378"/>
                <a:gd name="connsiteX59" fmla="*/ 8134 w 11927"/>
                <a:gd name="connsiteY59" fmla="*/ 9774 h 10378"/>
                <a:gd name="connsiteX60" fmla="*/ 8134 w 11927"/>
                <a:gd name="connsiteY60" fmla="*/ 9559 h 10378"/>
                <a:gd name="connsiteX61" fmla="*/ 8098 w 11927"/>
                <a:gd name="connsiteY61" fmla="*/ 9473 h 10378"/>
                <a:gd name="connsiteX62" fmla="*/ 8032 w 11927"/>
                <a:gd name="connsiteY62" fmla="*/ 9343 h 10378"/>
                <a:gd name="connsiteX63" fmla="*/ 7998 w 11927"/>
                <a:gd name="connsiteY63" fmla="*/ 9256 h 10378"/>
                <a:gd name="connsiteX64" fmla="*/ 7964 w 11927"/>
                <a:gd name="connsiteY64" fmla="*/ 9256 h 10378"/>
                <a:gd name="connsiteX65" fmla="*/ 7155 w 11927"/>
                <a:gd name="connsiteY65" fmla="*/ 8998 h 10378"/>
                <a:gd name="connsiteX66" fmla="*/ 7693 w 11927"/>
                <a:gd name="connsiteY66" fmla="*/ 8825 h 10378"/>
                <a:gd name="connsiteX67" fmla="*/ 7964 w 11927"/>
                <a:gd name="connsiteY67" fmla="*/ 8091 h 10378"/>
                <a:gd name="connsiteX68" fmla="*/ 7864 w 11927"/>
                <a:gd name="connsiteY68" fmla="*/ 8005 h 10378"/>
                <a:gd name="connsiteX69" fmla="*/ 7762 w 11927"/>
                <a:gd name="connsiteY69" fmla="*/ 7919 h 10378"/>
                <a:gd name="connsiteX70" fmla="*/ 7693 w 11927"/>
                <a:gd name="connsiteY70" fmla="*/ 7790 h 10378"/>
                <a:gd name="connsiteX71" fmla="*/ 7661 w 11927"/>
                <a:gd name="connsiteY71" fmla="*/ 7661 h 10378"/>
                <a:gd name="connsiteX72" fmla="*/ 7661 w 11927"/>
                <a:gd name="connsiteY72" fmla="*/ 7530 h 10378"/>
                <a:gd name="connsiteX73" fmla="*/ 7661 w 11927"/>
                <a:gd name="connsiteY73" fmla="*/ 7530 h 10378"/>
                <a:gd name="connsiteX74" fmla="*/ 7592 w 11927"/>
                <a:gd name="connsiteY74" fmla="*/ 7358 h 10378"/>
                <a:gd name="connsiteX75" fmla="*/ 7559 w 11927"/>
                <a:gd name="connsiteY75" fmla="*/ 6972 h 10378"/>
                <a:gd name="connsiteX76" fmla="*/ 7525 w 11927"/>
                <a:gd name="connsiteY76" fmla="*/ 6410 h 10378"/>
                <a:gd name="connsiteX77" fmla="*/ 7525 w 11927"/>
                <a:gd name="connsiteY77" fmla="*/ 5849 h 10378"/>
                <a:gd name="connsiteX78" fmla="*/ 7592 w 11927"/>
                <a:gd name="connsiteY78" fmla="*/ 5460 h 10378"/>
                <a:gd name="connsiteX79" fmla="*/ 7795 w 11927"/>
                <a:gd name="connsiteY79" fmla="*/ 5287 h 10378"/>
                <a:gd name="connsiteX80" fmla="*/ 8032 w 11927"/>
                <a:gd name="connsiteY80" fmla="*/ 5159 h 10378"/>
                <a:gd name="connsiteX81" fmla="*/ 8235 w 11927"/>
                <a:gd name="connsiteY81" fmla="*/ 5116 h 10378"/>
                <a:gd name="connsiteX82" fmla="*/ 8335 w 11927"/>
                <a:gd name="connsiteY82" fmla="*/ 5116 h 10378"/>
                <a:gd name="connsiteX83" fmla="*/ 8335 w 11927"/>
                <a:gd name="connsiteY83" fmla="*/ 5116 h 10378"/>
                <a:gd name="connsiteX84" fmla="*/ 8438 w 11927"/>
                <a:gd name="connsiteY84" fmla="*/ 5116 h 10378"/>
                <a:gd name="connsiteX85" fmla="*/ 8639 w 11927"/>
                <a:gd name="connsiteY85" fmla="*/ 5159 h 10378"/>
                <a:gd name="connsiteX86" fmla="*/ 8909 w 11927"/>
                <a:gd name="connsiteY86" fmla="*/ 5287 h 10378"/>
                <a:gd name="connsiteX87" fmla="*/ 9113 w 11927"/>
                <a:gd name="connsiteY87" fmla="*/ 5460 h 10378"/>
                <a:gd name="connsiteX88" fmla="*/ 9213 w 11927"/>
                <a:gd name="connsiteY88" fmla="*/ 5849 h 10378"/>
                <a:gd name="connsiteX89" fmla="*/ 9180 w 11927"/>
                <a:gd name="connsiteY89" fmla="*/ 6410 h 10378"/>
                <a:gd name="connsiteX90" fmla="*/ 9113 w 11927"/>
                <a:gd name="connsiteY90" fmla="*/ 6972 h 10378"/>
                <a:gd name="connsiteX91" fmla="*/ 9078 w 11927"/>
                <a:gd name="connsiteY91" fmla="*/ 7358 h 10378"/>
                <a:gd name="connsiteX92" fmla="*/ 9078 w 11927"/>
                <a:gd name="connsiteY92" fmla="*/ 7530 h 10378"/>
                <a:gd name="connsiteX93" fmla="*/ 9078 w 11927"/>
                <a:gd name="connsiteY93" fmla="*/ 7530 h 10378"/>
                <a:gd name="connsiteX94" fmla="*/ 9011 w 11927"/>
                <a:gd name="connsiteY94" fmla="*/ 7661 h 10378"/>
                <a:gd name="connsiteX95" fmla="*/ 8978 w 11927"/>
                <a:gd name="connsiteY95" fmla="*/ 7790 h 10378"/>
                <a:gd name="connsiteX96" fmla="*/ 8909 w 11927"/>
                <a:gd name="connsiteY96" fmla="*/ 7919 h 10378"/>
                <a:gd name="connsiteX97" fmla="*/ 8877 w 11927"/>
                <a:gd name="connsiteY97" fmla="*/ 8005 h 10378"/>
                <a:gd name="connsiteX98" fmla="*/ 8775 w 11927"/>
                <a:gd name="connsiteY98" fmla="*/ 8091 h 10378"/>
                <a:gd name="connsiteX99" fmla="*/ 8978 w 11927"/>
                <a:gd name="connsiteY99" fmla="*/ 8825 h 10378"/>
                <a:gd name="connsiteX100" fmla="*/ 9992 w 11927"/>
                <a:gd name="connsiteY100" fmla="*/ 9126 h 10378"/>
                <a:gd name="connsiteX101" fmla="*/ 9992 w 11927"/>
                <a:gd name="connsiteY101" fmla="*/ 9126 h 10378"/>
                <a:gd name="connsiteX102" fmla="*/ 10058 w 11927"/>
                <a:gd name="connsiteY102" fmla="*/ 9213 h 10378"/>
                <a:gd name="connsiteX103" fmla="*/ 10093 w 11927"/>
                <a:gd name="connsiteY103" fmla="*/ 9256 h 10378"/>
                <a:gd name="connsiteX104" fmla="*/ 10093 w 11927"/>
                <a:gd name="connsiteY104" fmla="*/ 9384 h 10378"/>
                <a:gd name="connsiteX105" fmla="*/ 10125 w 11927"/>
                <a:gd name="connsiteY105" fmla="*/ 9516 h 10378"/>
                <a:gd name="connsiteX106" fmla="*/ 10125 w 11927"/>
                <a:gd name="connsiteY10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530 h 10378"/>
                <a:gd name="connsiteX12" fmla="*/ 2493 w 11927"/>
                <a:gd name="connsiteY12" fmla="*/ 7358 h 10378"/>
                <a:gd name="connsiteX13" fmla="*/ 2460 w 11927"/>
                <a:gd name="connsiteY13" fmla="*/ 6972 h 10378"/>
                <a:gd name="connsiteX14" fmla="*/ 2392 w 11927"/>
                <a:gd name="connsiteY14" fmla="*/ 6410 h 10378"/>
                <a:gd name="connsiteX15" fmla="*/ 2357 w 11927"/>
                <a:gd name="connsiteY15" fmla="*/ 5849 h 10378"/>
                <a:gd name="connsiteX16" fmla="*/ 2460 w 11927"/>
                <a:gd name="connsiteY16" fmla="*/ 5460 h 10378"/>
                <a:gd name="connsiteX17" fmla="*/ 2696 w 11927"/>
                <a:gd name="connsiteY17" fmla="*/ 5287 h 10378"/>
                <a:gd name="connsiteX18" fmla="*/ 2932 w 11927"/>
                <a:gd name="connsiteY18" fmla="*/ 5159 h 10378"/>
                <a:gd name="connsiteX19" fmla="*/ 3135 w 11927"/>
                <a:gd name="connsiteY19" fmla="*/ 5116 h 10378"/>
                <a:gd name="connsiteX20" fmla="*/ 3235 w 11927"/>
                <a:gd name="connsiteY20" fmla="*/ 5116 h 10378"/>
                <a:gd name="connsiteX21" fmla="*/ 3235 w 11927"/>
                <a:gd name="connsiteY21" fmla="*/ 5116 h 10378"/>
                <a:gd name="connsiteX22" fmla="*/ 3304 w 11927"/>
                <a:gd name="connsiteY22" fmla="*/ 5116 h 10378"/>
                <a:gd name="connsiteX23" fmla="*/ 3506 w 11927"/>
                <a:gd name="connsiteY23" fmla="*/ 5159 h 10378"/>
                <a:gd name="connsiteX24" fmla="*/ 3743 w 11927"/>
                <a:gd name="connsiteY24" fmla="*/ 5287 h 10378"/>
                <a:gd name="connsiteX25" fmla="*/ 3944 w 11927"/>
                <a:gd name="connsiteY25" fmla="*/ 5460 h 10378"/>
                <a:gd name="connsiteX26" fmla="*/ 4046 w 11927"/>
                <a:gd name="connsiteY26" fmla="*/ 5849 h 10378"/>
                <a:gd name="connsiteX27" fmla="*/ 4046 w 11927"/>
                <a:gd name="connsiteY27" fmla="*/ 6410 h 10378"/>
                <a:gd name="connsiteX28" fmla="*/ 4013 w 11927"/>
                <a:gd name="connsiteY28" fmla="*/ 6972 h 10378"/>
                <a:gd name="connsiteX29" fmla="*/ 3910 w 11927"/>
                <a:gd name="connsiteY29" fmla="*/ 7575 h 10378"/>
                <a:gd name="connsiteX30" fmla="*/ 3676 w 11927"/>
                <a:gd name="connsiteY30" fmla="*/ 8091 h 10378"/>
                <a:gd name="connsiteX31" fmla="*/ 3844 w 11927"/>
                <a:gd name="connsiteY31" fmla="*/ 8825 h 10378"/>
                <a:gd name="connsiteX32" fmla="*/ 4384 w 11927"/>
                <a:gd name="connsiteY32" fmla="*/ 8998 h 10378"/>
                <a:gd name="connsiteX33" fmla="*/ 3608 w 11927"/>
                <a:gd name="connsiteY33" fmla="*/ 9256 h 10378"/>
                <a:gd name="connsiteX34" fmla="*/ 3574 w 11927"/>
                <a:gd name="connsiteY34" fmla="*/ 9256 h 10378"/>
                <a:gd name="connsiteX35" fmla="*/ 3406 w 11927"/>
                <a:gd name="connsiteY35" fmla="*/ 9774 h 10378"/>
                <a:gd name="connsiteX36" fmla="*/ 3406 w 11927"/>
                <a:gd name="connsiteY36" fmla="*/ 10378 h 10378"/>
                <a:gd name="connsiteX37" fmla="*/ 3676 w 11927"/>
                <a:gd name="connsiteY37" fmla="*/ 10378 h 10378"/>
                <a:gd name="connsiteX38" fmla="*/ 3676 w 11927"/>
                <a:gd name="connsiteY38" fmla="*/ 9948 h 10378"/>
                <a:gd name="connsiteX39" fmla="*/ 3809 w 11927"/>
                <a:gd name="connsiteY39" fmla="*/ 9473 h 10378"/>
                <a:gd name="connsiteX40" fmla="*/ 5025 w 11927"/>
                <a:gd name="connsiteY40" fmla="*/ 9084 h 10378"/>
                <a:gd name="connsiteX41" fmla="*/ 5263 w 11927"/>
                <a:gd name="connsiteY41" fmla="*/ 8221 h 10378"/>
                <a:gd name="connsiteX42" fmla="*/ 5060 w 11927"/>
                <a:gd name="connsiteY42" fmla="*/ 7962 h 10378"/>
                <a:gd name="connsiteX43" fmla="*/ 4823 w 11927"/>
                <a:gd name="connsiteY43" fmla="*/ 5159 h 10378"/>
                <a:gd name="connsiteX44" fmla="*/ 5802 w 11927"/>
                <a:gd name="connsiteY44" fmla="*/ 4572 h 10378"/>
                <a:gd name="connsiteX45" fmla="*/ 6714 w 11927"/>
                <a:gd name="connsiteY45" fmla="*/ 5159 h 10378"/>
                <a:gd name="connsiteX46" fmla="*/ 6478 w 11927"/>
                <a:gd name="connsiteY46" fmla="*/ 7962 h 10378"/>
                <a:gd name="connsiteX47" fmla="*/ 6275 w 11927"/>
                <a:gd name="connsiteY47" fmla="*/ 8221 h 10378"/>
                <a:gd name="connsiteX48" fmla="*/ 6544 w 11927"/>
                <a:gd name="connsiteY48" fmla="*/ 9084 h 10378"/>
                <a:gd name="connsiteX49" fmla="*/ 7762 w 11927"/>
                <a:gd name="connsiteY49" fmla="*/ 9473 h 10378"/>
                <a:gd name="connsiteX50" fmla="*/ 7762 w 11927"/>
                <a:gd name="connsiteY50" fmla="*/ 9516 h 10378"/>
                <a:gd name="connsiteX51" fmla="*/ 7795 w 11927"/>
                <a:gd name="connsiteY51" fmla="*/ 9559 h 10378"/>
                <a:gd name="connsiteX52" fmla="*/ 7864 w 11927"/>
                <a:gd name="connsiteY52" fmla="*/ 9646 h 10378"/>
                <a:gd name="connsiteX53" fmla="*/ 7897 w 11927"/>
                <a:gd name="connsiteY53" fmla="*/ 9774 h 10378"/>
                <a:gd name="connsiteX54" fmla="*/ 7964 w 11927"/>
                <a:gd name="connsiteY54" fmla="*/ 9948 h 10378"/>
                <a:gd name="connsiteX55" fmla="*/ 7964 w 11927"/>
                <a:gd name="connsiteY55" fmla="*/ 10120 h 10378"/>
                <a:gd name="connsiteX56" fmla="*/ 7964 w 11927"/>
                <a:gd name="connsiteY56" fmla="*/ 10334 h 10378"/>
                <a:gd name="connsiteX57" fmla="*/ 8134 w 11927"/>
                <a:gd name="connsiteY57" fmla="*/ 10334 h 10378"/>
                <a:gd name="connsiteX58" fmla="*/ 8134 w 11927"/>
                <a:gd name="connsiteY58" fmla="*/ 9774 h 10378"/>
                <a:gd name="connsiteX59" fmla="*/ 8134 w 11927"/>
                <a:gd name="connsiteY59" fmla="*/ 9559 h 10378"/>
                <a:gd name="connsiteX60" fmla="*/ 8098 w 11927"/>
                <a:gd name="connsiteY60" fmla="*/ 9473 h 10378"/>
                <a:gd name="connsiteX61" fmla="*/ 8032 w 11927"/>
                <a:gd name="connsiteY61" fmla="*/ 9343 h 10378"/>
                <a:gd name="connsiteX62" fmla="*/ 7998 w 11927"/>
                <a:gd name="connsiteY62" fmla="*/ 9256 h 10378"/>
                <a:gd name="connsiteX63" fmla="*/ 7964 w 11927"/>
                <a:gd name="connsiteY63" fmla="*/ 9256 h 10378"/>
                <a:gd name="connsiteX64" fmla="*/ 7155 w 11927"/>
                <a:gd name="connsiteY64" fmla="*/ 8998 h 10378"/>
                <a:gd name="connsiteX65" fmla="*/ 7693 w 11927"/>
                <a:gd name="connsiteY65" fmla="*/ 8825 h 10378"/>
                <a:gd name="connsiteX66" fmla="*/ 7964 w 11927"/>
                <a:gd name="connsiteY66" fmla="*/ 8091 h 10378"/>
                <a:gd name="connsiteX67" fmla="*/ 7864 w 11927"/>
                <a:gd name="connsiteY67" fmla="*/ 8005 h 10378"/>
                <a:gd name="connsiteX68" fmla="*/ 7762 w 11927"/>
                <a:gd name="connsiteY68" fmla="*/ 7919 h 10378"/>
                <a:gd name="connsiteX69" fmla="*/ 7693 w 11927"/>
                <a:gd name="connsiteY69" fmla="*/ 7790 h 10378"/>
                <a:gd name="connsiteX70" fmla="*/ 7661 w 11927"/>
                <a:gd name="connsiteY70" fmla="*/ 7661 h 10378"/>
                <a:gd name="connsiteX71" fmla="*/ 7661 w 11927"/>
                <a:gd name="connsiteY71" fmla="*/ 7530 h 10378"/>
                <a:gd name="connsiteX72" fmla="*/ 7661 w 11927"/>
                <a:gd name="connsiteY72" fmla="*/ 7530 h 10378"/>
                <a:gd name="connsiteX73" fmla="*/ 7592 w 11927"/>
                <a:gd name="connsiteY73" fmla="*/ 7358 h 10378"/>
                <a:gd name="connsiteX74" fmla="*/ 7559 w 11927"/>
                <a:gd name="connsiteY74" fmla="*/ 6972 h 10378"/>
                <a:gd name="connsiteX75" fmla="*/ 7525 w 11927"/>
                <a:gd name="connsiteY75" fmla="*/ 6410 h 10378"/>
                <a:gd name="connsiteX76" fmla="*/ 7525 w 11927"/>
                <a:gd name="connsiteY76" fmla="*/ 5849 h 10378"/>
                <a:gd name="connsiteX77" fmla="*/ 7592 w 11927"/>
                <a:gd name="connsiteY77" fmla="*/ 5460 h 10378"/>
                <a:gd name="connsiteX78" fmla="*/ 7795 w 11927"/>
                <a:gd name="connsiteY78" fmla="*/ 5287 h 10378"/>
                <a:gd name="connsiteX79" fmla="*/ 8032 w 11927"/>
                <a:gd name="connsiteY79" fmla="*/ 5159 h 10378"/>
                <a:gd name="connsiteX80" fmla="*/ 8235 w 11927"/>
                <a:gd name="connsiteY80" fmla="*/ 5116 h 10378"/>
                <a:gd name="connsiteX81" fmla="*/ 8335 w 11927"/>
                <a:gd name="connsiteY81" fmla="*/ 5116 h 10378"/>
                <a:gd name="connsiteX82" fmla="*/ 8335 w 11927"/>
                <a:gd name="connsiteY82" fmla="*/ 5116 h 10378"/>
                <a:gd name="connsiteX83" fmla="*/ 8438 w 11927"/>
                <a:gd name="connsiteY83" fmla="*/ 5116 h 10378"/>
                <a:gd name="connsiteX84" fmla="*/ 8639 w 11927"/>
                <a:gd name="connsiteY84" fmla="*/ 5159 h 10378"/>
                <a:gd name="connsiteX85" fmla="*/ 8909 w 11927"/>
                <a:gd name="connsiteY85" fmla="*/ 5287 h 10378"/>
                <a:gd name="connsiteX86" fmla="*/ 9113 w 11927"/>
                <a:gd name="connsiteY86" fmla="*/ 5460 h 10378"/>
                <a:gd name="connsiteX87" fmla="*/ 9213 w 11927"/>
                <a:gd name="connsiteY87" fmla="*/ 5849 h 10378"/>
                <a:gd name="connsiteX88" fmla="*/ 9180 w 11927"/>
                <a:gd name="connsiteY88" fmla="*/ 6410 h 10378"/>
                <a:gd name="connsiteX89" fmla="*/ 9113 w 11927"/>
                <a:gd name="connsiteY89" fmla="*/ 6972 h 10378"/>
                <a:gd name="connsiteX90" fmla="*/ 9078 w 11927"/>
                <a:gd name="connsiteY90" fmla="*/ 7358 h 10378"/>
                <a:gd name="connsiteX91" fmla="*/ 9078 w 11927"/>
                <a:gd name="connsiteY91" fmla="*/ 7530 h 10378"/>
                <a:gd name="connsiteX92" fmla="*/ 9078 w 11927"/>
                <a:gd name="connsiteY92" fmla="*/ 7530 h 10378"/>
                <a:gd name="connsiteX93" fmla="*/ 9011 w 11927"/>
                <a:gd name="connsiteY93" fmla="*/ 7661 h 10378"/>
                <a:gd name="connsiteX94" fmla="*/ 8978 w 11927"/>
                <a:gd name="connsiteY94" fmla="*/ 7790 h 10378"/>
                <a:gd name="connsiteX95" fmla="*/ 8909 w 11927"/>
                <a:gd name="connsiteY95" fmla="*/ 7919 h 10378"/>
                <a:gd name="connsiteX96" fmla="*/ 8877 w 11927"/>
                <a:gd name="connsiteY96" fmla="*/ 8005 h 10378"/>
                <a:gd name="connsiteX97" fmla="*/ 8775 w 11927"/>
                <a:gd name="connsiteY97" fmla="*/ 8091 h 10378"/>
                <a:gd name="connsiteX98" fmla="*/ 8978 w 11927"/>
                <a:gd name="connsiteY98" fmla="*/ 8825 h 10378"/>
                <a:gd name="connsiteX99" fmla="*/ 9992 w 11927"/>
                <a:gd name="connsiteY99" fmla="*/ 9126 h 10378"/>
                <a:gd name="connsiteX100" fmla="*/ 9992 w 11927"/>
                <a:gd name="connsiteY100" fmla="*/ 9126 h 10378"/>
                <a:gd name="connsiteX101" fmla="*/ 10058 w 11927"/>
                <a:gd name="connsiteY101" fmla="*/ 9213 h 10378"/>
                <a:gd name="connsiteX102" fmla="*/ 10093 w 11927"/>
                <a:gd name="connsiteY102" fmla="*/ 9256 h 10378"/>
                <a:gd name="connsiteX103" fmla="*/ 10093 w 11927"/>
                <a:gd name="connsiteY103" fmla="*/ 9384 h 10378"/>
                <a:gd name="connsiteX104" fmla="*/ 10125 w 11927"/>
                <a:gd name="connsiteY104" fmla="*/ 9516 h 10378"/>
                <a:gd name="connsiteX105" fmla="*/ 10125 w 11927"/>
                <a:gd name="connsiteY10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575 h 10378"/>
                <a:gd name="connsiteX11" fmla="*/ 2493 w 11927"/>
                <a:gd name="connsiteY11" fmla="*/ 7358 h 10378"/>
                <a:gd name="connsiteX12" fmla="*/ 2460 w 11927"/>
                <a:gd name="connsiteY12" fmla="*/ 6972 h 10378"/>
                <a:gd name="connsiteX13" fmla="*/ 2392 w 11927"/>
                <a:gd name="connsiteY13" fmla="*/ 6410 h 10378"/>
                <a:gd name="connsiteX14" fmla="*/ 2357 w 11927"/>
                <a:gd name="connsiteY14" fmla="*/ 5849 h 10378"/>
                <a:gd name="connsiteX15" fmla="*/ 2460 w 11927"/>
                <a:gd name="connsiteY15" fmla="*/ 5460 h 10378"/>
                <a:gd name="connsiteX16" fmla="*/ 2696 w 11927"/>
                <a:gd name="connsiteY16" fmla="*/ 5287 h 10378"/>
                <a:gd name="connsiteX17" fmla="*/ 2932 w 11927"/>
                <a:gd name="connsiteY17" fmla="*/ 5159 h 10378"/>
                <a:gd name="connsiteX18" fmla="*/ 3135 w 11927"/>
                <a:gd name="connsiteY18" fmla="*/ 5116 h 10378"/>
                <a:gd name="connsiteX19" fmla="*/ 3235 w 11927"/>
                <a:gd name="connsiteY19" fmla="*/ 5116 h 10378"/>
                <a:gd name="connsiteX20" fmla="*/ 3235 w 11927"/>
                <a:gd name="connsiteY20" fmla="*/ 5116 h 10378"/>
                <a:gd name="connsiteX21" fmla="*/ 3304 w 11927"/>
                <a:gd name="connsiteY21" fmla="*/ 5116 h 10378"/>
                <a:gd name="connsiteX22" fmla="*/ 3506 w 11927"/>
                <a:gd name="connsiteY22" fmla="*/ 5159 h 10378"/>
                <a:gd name="connsiteX23" fmla="*/ 3743 w 11927"/>
                <a:gd name="connsiteY23" fmla="*/ 5287 h 10378"/>
                <a:gd name="connsiteX24" fmla="*/ 3944 w 11927"/>
                <a:gd name="connsiteY24" fmla="*/ 5460 h 10378"/>
                <a:gd name="connsiteX25" fmla="*/ 4046 w 11927"/>
                <a:gd name="connsiteY25" fmla="*/ 5849 h 10378"/>
                <a:gd name="connsiteX26" fmla="*/ 4046 w 11927"/>
                <a:gd name="connsiteY26" fmla="*/ 6410 h 10378"/>
                <a:gd name="connsiteX27" fmla="*/ 4013 w 11927"/>
                <a:gd name="connsiteY27" fmla="*/ 6972 h 10378"/>
                <a:gd name="connsiteX28" fmla="*/ 3910 w 11927"/>
                <a:gd name="connsiteY28" fmla="*/ 7575 h 10378"/>
                <a:gd name="connsiteX29" fmla="*/ 3676 w 11927"/>
                <a:gd name="connsiteY29" fmla="*/ 8091 h 10378"/>
                <a:gd name="connsiteX30" fmla="*/ 3844 w 11927"/>
                <a:gd name="connsiteY30" fmla="*/ 8825 h 10378"/>
                <a:gd name="connsiteX31" fmla="*/ 4384 w 11927"/>
                <a:gd name="connsiteY31" fmla="*/ 8998 h 10378"/>
                <a:gd name="connsiteX32" fmla="*/ 3608 w 11927"/>
                <a:gd name="connsiteY32" fmla="*/ 9256 h 10378"/>
                <a:gd name="connsiteX33" fmla="*/ 3574 w 11927"/>
                <a:gd name="connsiteY33" fmla="*/ 9256 h 10378"/>
                <a:gd name="connsiteX34" fmla="*/ 3406 w 11927"/>
                <a:gd name="connsiteY34" fmla="*/ 9774 h 10378"/>
                <a:gd name="connsiteX35" fmla="*/ 3406 w 11927"/>
                <a:gd name="connsiteY35" fmla="*/ 10378 h 10378"/>
                <a:gd name="connsiteX36" fmla="*/ 3676 w 11927"/>
                <a:gd name="connsiteY36" fmla="*/ 10378 h 10378"/>
                <a:gd name="connsiteX37" fmla="*/ 3676 w 11927"/>
                <a:gd name="connsiteY37" fmla="*/ 9948 h 10378"/>
                <a:gd name="connsiteX38" fmla="*/ 3809 w 11927"/>
                <a:gd name="connsiteY38" fmla="*/ 9473 h 10378"/>
                <a:gd name="connsiteX39" fmla="*/ 5025 w 11927"/>
                <a:gd name="connsiteY39" fmla="*/ 9084 h 10378"/>
                <a:gd name="connsiteX40" fmla="*/ 5263 w 11927"/>
                <a:gd name="connsiteY40" fmla="*/ 8221 h 10378"/>
                <a:gd name="connsiteX41" fmla="*/ 5060 w 11927"/>
                <a:gd name="connsiteY41" fmla="*/ 7962 h 10378"/>
                <a:gd name="connsiteX42" fmla="*/ 4823 w 11927"/>
                <a:gd name="connsiteY42" fmla="*/ 5159 h 10378"/>
                <a:gd name="connsiteX43" fmla="*/ 5802 w 11927"/>
                <a:gd name="connsiteY43" fmla="*/ 4572 h 10378"/>
                <a:gd name="connsiteX44" fmla="*/ 6714 w 11927"/>
                <a:gd name="connsiteY44" fmla="*/ 5159 h 10378"/>
                <a:gd name="connsiteX45" fmla="*/ 6478 w 11927"/>
                <a:gd name="connsiteY45" fmla="*/ 7962 h 10378"/>
                <a:gd name="connsiteX46" fmla="*/ 6275 w 11927"/>
                <a:gd name="connsiteY46" fmla="*/ 8221 h 10378"/>
                <a:gd name="connsiteX47" fmla="*/ 6544 w 11927"/>
                <a:gd name="connsiteY47" fmla="*/ 9084 h 10378"/>
                <a:gd name="connsiteX48" fmla="*/ 7762 w 11927"/>
                <a:gd name="connsiteY48" fmla="*/ 9473 h 10378"/>
                <a:gd name="connsiteX49" fmla="*/ 7762 w 11927"/>
                <a:gd name="connsiteY49" fmla="*/ 9516 h 10378"/>
                <a:gd name="connsiteX50" fmla="*/ 7795 w 11927"/>
                <a:gd name="connsiteY50" fmla="*/ 9559 h 10378"/>
                <a:gd name="connsiteX51" fmla="*/ 7864 w 11927"/>
                <a:gd name="connsiteY51" fmla="*/ 9646 h 10378"/>
                <a:gd name="connsiteX52" fmla="*/ 7897 w 11927"/>
                <a:gd name="connsiteY52" fmla="*/ 9774 h 10378"/>
                <a:gd name="connsiteX53" fmla="*/ 7964 w 11927"/>
                <a:gd name="connsiteY53" fmla="*/ 9948 h 10378"/>
                <a:gd name="connsiteX54" fmla="*/ 7964 w 11927"/>
                <a:gd name="connsiteY54" fmla="*/ 10120 h 10378"/>
                <a:gd name="connsiteX55" fmla="*/ 7964 w 11927"/>
                <a:gd name="connsiteY55" fmla="*/ 10334 h 10378"/>
                <a:gd name="connsiteX56" fmla="*/ 8134 w 11927"/>
                <a:gd name="connsiteY56" fmla="*/ 10334 h 10378"/>
                <a:gd name="connsiteX57" fmla="*/ 8134 w 11927"/>
                <a:gd name="connsiteY57" fmla="*/ 9774 h 10378"/>
                <a:gd name="connsiteX58" fmla="*/ 8134 w 11927"/>
                <a:gd name="connsiteY58" fmla="*/ 9559 h 10378"/>
                <a:gd name="connsiteX59" fmla="*/ 8098 w 11927"/>
                <a:gd name="connsiteY59" fmla="*/ 9473 h 10378"/>
                <a:gd name="connsiteX60" fmla="*/ 8032 w 11927"/>
                <a:gd name="connsiteY60" fmla="*/ 9343 h 10378"/>
                <a:gd name="connsiteX61" fmla="*/ 7998 w 11927"/>
                <a:gd name="connsiteY61" fmla="*/ 9256 h 10378"/>
                <a:gd name="connsiteX62" fmla="*/ 7964 w 11927"/>
                <a:gd name="connsiteY62" fmla="*/ 9256 h 10378"/>
                <a:gd name="connsiteX63" fmla="*/ 7155 w 11927"/>
                <a:gd name="connsiteY63" fmla="*/ 8998 h 10378"/>
                <a:gd name="connsiteX64" fmla="*/ 7693 w 11927"/>
                <a:gd name="connsiteY64" fmla="*/ 8825 h 10378"/>
                <a:gd name="connsiteX65" fmla="*/ 7964 w 11927"/>
                <a:gd name="connsiteY65" fmla="*/ 8091 h 10378"/>
                <a:gd name="connsiteX66" fmla="*/ 7864 w 11927"/>
                <a:gd name="connsiteY66" fmla="*/ 8005 h 10378"/>
                <a:gd name="connsiteX67" fmla="*/ 7762 w 11927"/>
                <a:gd name="connsiteY67" fmla="*/ 7919 h 10378"/>
                <a:gd name="connsiteX68" fmla="*/ 7693 w 11927"/>
                <a:gd name="connsiteY68" fmla="*/ 7790 h 10378"/>
                <a:gd name="connsiteX69" fmla="*/ 7661 w 11927"/>
                <a:gd name="connsiteY69" fmla="*/ 7661 h 10378"/>
                <a:gd name="connsiteX70" fmla="*/ 7661 w 11927"/>
                <a:gd name="connsiteY70" fmla="*/ 7530 h 10378"/>
                <a:gd name="connsiteX71" fmla="*/ 7661 w 11927"/>
                <a:gd name="connsiteY71" fmla="*/ 7530 h 10378"/>
                <a:gd name="connsiteX72" fmla="*/ 7592 w 11927"/>
                <a:gd name="connsiteY72" fmla="*/ 7358 h 10378"/>
                <a:gd name="connsiteX73" fmla="*/ 7559 w 11927"/>
                <a:gd name="connsiteY73" fmla="*/ 6972 h 10378"/>
                <a:gd name="connsiteX74" fmla="*/ 7525 w 11927"/>
                <a:gd name="connsiteY74" fmla="*/ 6410 h 10378"/>
                <a:gd name="connsiteX75" fmla="*/ 7525 w 11927"/>
                <a:gd name="connsiteY75" fmla="*/ 5849 h 10378"/>
                <a:gd name="connsiteX76" fmla="*/ 7592 w 11927"/>
                <a:gd name="connsiteY76" fmla="*/ 5460 h 10378"/>
                <a:gd name="connsiteX77" fmla="*/ 7795 w 11927"/>
                <a:gd name="connsiteY77" fmla="*/ 5287 h 10378"/>
                <a:gd name="connsiteX78" fmla="*/ 8032 w 11927"/>
                <a:gd name="connsiteY78" fmla="*/ 5159 h 10378"/>
                <a:gd name="connsiteX79" fmla="*/ 8235 w 11927"/>
                <a:gd name="connsiteY79" fmla="*/ 5116 h 10378"/>
                <a:gd name="connsiteX80" fmla="*/ 8335 w 11927"/>
                <a:gd name="connsiteY80" fmla="*/ 5116 h 10378"/>
                <a:gd name="connsiteX81" fmla="*/ 8335 w 11927"/>
                <a:gd name="connsiteY81" fmla="*/ 5116 h 10378"/>
                <a:gd name="connsiteX82" fmla="*/ 8438 w 11927"/>
                <a:gd name="connsiteY82" fmla="*/ 5116 h 10378"/>
                <a:gd name="connsiteX83" fmla="*/ 8639 w 11927"/>
                <a:gd name="connsiteY83" fmla="*/ 5159 h 10378"/>
                <a:gd name="connsiteX84" fmla="*/ 8909 w 11927"/>
                <a:gd name="connsiteY84" fmla="*/ 5287 h 10378"/>
                <a:gd name="connsiteX85" fmla="*/ 9113 w 11927"/>
                <a:gd name="connsiteY85" fmla="*/ 5460 h 10378"/>
                <a:gd name="connsiteX86" fmla="*/ 9213 w 11927"/>
                <a:gd name="connsiteY86" fmla="*/ 5849 h 10378"/>
                <a:gd name="connsiteX87" fmla="*/ 9180 w 11927"/>
                <a:gd name="connsiteY87" fmla="*/ 6410 h 10378"/>
                <a:gd name="connsiteX88" fmla="*/ 9113 w 11927"/>
                <a:gd name="connsiteY88" fmla="*/ 6972 h 10378"/>
                <a:gd name="connsiteX89" fmla="*/ 9078 w 11927"/>
                <a:gd name="connsiteY89" fmla="*/ 7358 h 10378"/>
                <a:gd name="connsiteX90" fmla="*/ 9078 w 11927"/>
                <a:gd name="connsiteY90" fmla="*/ 7530 h 10378"/>
                <a:gd name="connsiteX91" fmla="*/ 9078 w 11927"/>
                <a:gd name="connsiteY91" fmla="*/ 7530 h 10378"/>
                <a:gd name="connsiteX92" fmla="*/ 9011 w 11927"/>
                <a:gd name="connsiteY92" fmla="*/ 7661 h 10378"/>
                <a:gd name="connsiteX93" fmla="*/ 8978 w 11927"/>
                <a:gd name="connsiteY93" fmla="*/ 7790 h 10378"/>
                <a:gd name="connsiteX94" fmla="*/ 8909 w 11927"/>
                <a:gd name="connsiteY94" fmla="*/ 7919 h 10378"/>
                <a:gd name="connsiteX95" fmla="*/ 8877 w 11927"/>
                <a:gd name="connsiteY95" fmla="*/ 8005 h 10378"/>
                <a:gd name="connsiteX96" fmla="*/ 8775 w 11927"/>
                <a:gd name="connsiteY96" fmla="*/ 8091 h 10378"/>
                <a:gd name="connsiteX97" fmla="*/ 8978 w 11927"/>
                <a:gd name="connsiteY97" fmla="*/ 8825 h 10378"/>
                <a:gd name="connsiteX98" fmla="*/ 9992 w 11927"/>
                <a:gd name="connsiteY98" fmla="*/ 9126 h 10378"/>
                <a:gd name="connsiteX99" fmla="*/ 9992 w 11927"/>
                <a:gd name="connsiteY99" fmla="*/ 9126 h 10378"/>
                <a:gd name="connsiteX100" fmla="*/ 10058 w 11927"/>
                <a:gd name="connsiteY100" fmla="*/ 9213 h 10378"/>
                <a:gd name="connsiteX101" fmla="*/ 10093 w 11927"/>
                <a:gd name="connsiteY101" fmla="*/ 9256 h 10378"/>
                <a:gd name="connsiteX102" fmla="*/ 10093 w 11927"/>
                <a:gd name="connsiteY102" fmla="*/ 9384 h 10378"/>
                <a:gd name="connsiteX103" fmla="*/ 10125 w 11927"/>
                <a:gd name="connsiteY103" fmla="*/ 9516 h 10378"/>
                <a:gd name="connsiteX104" fmla="*/ 10125 w 11927"/>
                <a:gd name="connsiteY10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93 w 11927"/>
                <a:gd name="connsiteY10" fmla="*/ 7358 h 10378"/>
                <a:gd name="connsiteX11" fmla="*/ 2460 w 11927"/>
                <a:gd name="connsiteY11" fmla="*/ 6972 h 10378"/>
                <a:gd name="connsiteX12" fmla="*/ 2392 w 11927"/>
                <a:gd name="connsiteY12" fmla="*/ 6410 h 10378"/>
                <a:gd name="connsiteX13" fmla="*/ 2357 w 11927"/>
                <a:gd name="connsiteY13" fmla="*/ 5849 h 10378"/>
                <a:gd name="connsiteX14" fmla="*/ 2460 w 11927"/>
                <a:gd name="connsiteY14" fmla="*/ 5460 h 10378"/>
                <a:gd name="connsiteX15" fmla="*/ 2696 w 11927"/>
                <a:gd name="connsiteY15" fmla="*/ 5287 h 10378"/>
                <a:gd name="connsiteX16" fmla="*/ 2932 w 11927"/>
                <a:gd name="connsiteY16" fmla="*/ 5159 h 10378"/>
                <a:gd name="connsiteX17" fmla="*/ 3135 w 11927"/>
                <a:gd name="connsiteY17" fmla="*/ 5116 h 10378"/>
                <a:gd name="connsiteX18" fmla="*/ 3235 w 11927"/>
                <a:gd name="connsiteY18" fmla="*/ 5116 h 10378"/>
                <a:gd name="connsiteX19" fmla="*/ 3235 w 11927"/>
                <a:gd name="connsiteY19" fmla="*/ 5116 h 10378"/>
                <a:gd name="connsiteX20" fmla="*/ 3304 w 11927"/>
                <a:gd name="connsiteY20" fmla="*/ 5116 h 10378"/>
                <a:gd name="connsiteX21" fmla="*/ 3506 w 11927"/>
                <a:gd name="connsiteY21" fmla="*/ 5159 h 10378"/>
                <a:gd name="connsiteX22" fmla="*/ 3743 w 11927"/>
                <a:gd name="connsiteY22" fmla="*/ 5287 h 10378"/>
                <a:gd name="connsiteX23" fmla="*/ 3944 w 11927"/>
                <a:gd name="connsiteY23" fmla="*/ 5460 h 10378"/>
                <a:gd name="connsiteX24" fmla="*/ 4046 w 11927"/>
                <a:gd name="connsiteY24" fmla="*/ 5849 h 10378"/>
                <a:gd name="connsiteX25" fmla="*/ 4046 w 11927"/>
                <a:gd name="connsiteY25" fmla="*/ 6410 h 10378"/>
                <a:gd name="connsiteX26" fmla="*/ 4013 w 11927"/>
                <a:gd name="connsiteY26" fmla="*/ 6972 h 10378"/>
                <a:gd name="connsiteX27" fmla="*/ 3910 w 11927"/>
                <a:gd name="connsiteY27" fmla="*/ 7575 h 10378"/>
                <a:gd name="connsiteX28" fmla="*/ 3676 w 11927"/>
                <a:gd name="connsiteY28" fmla="*/ 8091 h 10378"/>
                <a:gd name="connsiteX29" fmla="*/ 3844 w 11927"/>
                <a:gd name="connsiteY29" fmla="*/ 8825 h 10378"/>
                <a:gd name="connsiteX30" fmla="*/ 4384 w 11927"/>
                <a:gd name="connsiteY30" fmla="*/ 8998 h 10378"/>
                <a:gd name="connsiteX31" fmla="*/ 3608 w 11927"/>
                <a:gd name="connsiteY31" fmla="*/ 9256 h 10378"/>
                <a:gd name="connsiteX32" fmla="*/ 3574 w 11927"/>
                <a:gd name="connsiteY32" fmla="*/ 9256 h 10378"/>
                <a:gd name="connsiteX33" fmla="*/ 3406 w 11927"/>
                <a:gd name="connsiteY33" fmla="*/ 9774 h 10378"/>
                <a:gd name="connsiteX34" fmla="*/ 3406 w 11927"/>
                <a:gd name="connsiteY34" fmla="*/ 10378 h 10378"/>
                <a:gd name="connsiteX35" fmla="*/ 3676 w 11927"/>
                <a:gd name="connsiteY35" fmla="*/ 10378 h 10378"/>
                <a:gd name="connsiteX36" fmla="*/ 3676 w 11927"/>
                <a:gd name="connsiteY36" fmla="*/ 9948 h 10378"/>
                <a:gd name="connsiteX37" fmla="*/ 3809 w 11927"/>
                <a:gd name="connsiteY37" fmla="*/ 9473 h 10378"/>
                <a:gd name="connsiteX38" fmla="*/ 5025 w 11927"/>
                <a:gd name="connsiteY38" fmla="*/ 9084 h 10378"/>
                <a:gd name="connsiteX39" fmla="*/ 5263 w 11927"/>
                <a:gd name="connsiteY39" fmla="*/ 8221 h 10378"/>
                <a:gd name="connsiteX40" fmla="*/ 5060 w 11927"/>
                <a:gd name="connsiteY40" fmla="*/ 7962 h 10378"/>
                <a:gd name="connsiteX41" fmla="*/ 4823 w 11927"/>
                <a:gd name="connsiteY41" fmla="*/ 5159 h 10378"/>
                <a:gd name="connsiteX42" fmla="*/ 5802 w 11927"/>
                <a:gd name="connsiteY42" fmla="*/ 4572 h 10378"/>
                <a:gd name="connsiteX43" fmla="*/ 6714 w 11927"/>
                <a:gd name="connsiteY43" fmla="*/ 5159 h 10378"/>
                <a:gd name="connsiteX44" fmla="*/ 6478 w 11927"/>
                <a:gd name="connsiteY44" fmla="*/ 7962 h 10378"/>
                <a:gd name="connsiteX45" fmla="*/ 6275 w 11927"/>
                <a:gd name="connsiteY45" fmla="*/ 8221 h 10378"/>
                <a:gd name="connsiteX46" fmla="*/ 6544 w 11927"/>
                <a:gd name="connsiteY46" fmla="*/ 9084 h 10378"/>
                <a:gd name="connsiteX47" fmla="*/ 7762 w 11927"/>
                <a:gd name="connsiteY47" fmla="*/ 9473 h 10378"/>
                <a:gd name="connsiteX48" fmla="*/ 7762 w 11927"/>
                <a:gd name="connsiteY48" fmla="*/ 9516 h 10378"/>
                <a:gd name="connsiteX49" fmla="*/ 7795 w 11927"/>
                <a:gd name="connsiteY49" fmla="*/ 9559 h 10378"/>
                <a:gd name="connsiteX50" fmla="*/ 7864 w 11927"/>
                <a:gd name="connsiteY50" fmla="*/ 9646 h 10378"/>
                <a:gd name="connsiteX51" fmla="*/ 7897 w 11927"/>
                <a:gd name="connsiteY51" fmla="*/ 9774 h 10378"/>
                <a:gd name="connsiteX52" fmla="*/ 7964 w 11927"/>
                <a:gd name="connsiteY52" fmla="*/ 9948 h 10378"/>
                <a:gd name="connsiteX53" fmla="*/ 7964 w 11927"/>
                <a:gd name="connsiteY53" fmla="*/ 10120 h 10378"/>
                <a:gd name="connsiteX54" fmla="*/ 7964 w 11927"/>
                <a:gd name="connsiteY54" fmla="*/ 10334 h 10378"/>
                <a:gd name="connsiteX55" fmla="*/ 8134 w 11927"/>
                <a:gd name="connsiteY55" fmla="*/ 10334 h 10378"/>
                <a:gd name="connsiteX56" fmla="*/ 8134 w 11927"/>
                <a:gd name="connsiteY56" fmla="*/ 9774 h 10378"/>
                <a:gd name="connsiteX57" fmla="*/ 8134 w 11927"/>
                <a:gd name="connsiteY57" fmla="*/ 9559 h 10378"/>
                <a:gd name="connsiteX58" fmla="*/ 8098 w 11927"/>
                <a:gd name="connsiteY58" fmla="*/ 9473 h 10378"/>
                <a:gd name="connsiteX59" fmla="*/ 8032 w 11927"/>
                <a:gd name="connsiteY59" fmla="*/ 9343 h 10378"/>
                <a:gd name="connsiteX60" fmla="*/ 7998 w 11927"/>
                <a:gd name="connsiteY60" fmla="*/ 9256 h 10378"/>
                <a:gd name="connsiteX61" fmla="*/ 7964 w 11927"/>
                <a:gd name="connsiteY61" fmla="*/ 9256 h 10378"/>
                <a:gd name="connsiteX62" fmla="*/ 7155 w 11927"/>
                <a:gd name="connsiteY62" fmla="*/ 8998 h 10378"/>
                <a:gd name="connsiteX63" fmla="*/ 7693 w 11927"/>
                <a:gd name="connsiteY63" fmla="*/ 8825 h 10378"/>
                <a:gd name="connsiteX64" fmla="*/ 7964 w 11927"/>
                <a:gd name="connsiteY64" fmla="*/ 8091 h 10378"/>
                <a:gd name="connsiteX65" fmla="*/ 7864 w 11927"/>
                <a:gd name="connsiteY65" fmla="*/ 8005 h 10378"/>
                <a:gd name="connsiteX66" fmla="*/ 7762 w 11927"/>
                <a:gd name="connsiteY66" fmla="*/ 7919 h 10378"/>
                <a:gd name="connsiteX67" fmla="*/ 7693 w 11927"/>
                <a:gd name="connsiteY67" fmla="*/ 7790 h 10378"/>
                <a:gd name="connsiteX68" fmla="*/ 7661 w 11927"/>
                <a:gd name="connsiteY68" fmla="*/ 7661 h 10378"/>
                <a:gd name="connsiteX69" fmla="*/ 7661 w 11927"/>
                <a:gd name="connsiteY69" fmla="*/ 7530 h 10378"/>
                <a:gd name="connsiteX70" fmla="*/ 7661 w 11927"/>
                <a:gd name="connsiteY70" fmla="*/ 7530 h 10378"/>
                <a:gd name="connsiteX71" fmla="*/ 7592 w 11927"/>
                <a:gd name="connsiteY71" fmla="*/ 7358 h 10378"/>
                <a:gd name="connsiteX72" fmla="*/ 7559 w 11927"/>
                <a:gd name="connsiteY72" fmla="*/ 6972 h 10378"/>
                <a:gd name="connsiteX73" fmla="*/ 7525 w 11927"/>
                <a:gd name="connsiteY73" fmla="*/ 6410 h 10378"/>
                <a:gd name="connsiteX74" fmla="*/ 7525 w 11927"/>
                <a:gd name="connsiteY74" fmla="*/ 5849 h 10378"/>
                <a:gd name="connsiteX75" fmla="*/ 7592 w 11927"/>
                <a:gd name="connsiteY75" fmla="*/ 5460 h 10378"/>
                <a:gd name="connsiteX76" fmla="*/ 7795 w 11927"/>
                <a:gd name="connsiteY76" fmla="*/ 5287 h 10378"/>
                <a:gd name="connsiteX77" fmla="*/ 8032 w 11927"/>
                <a:gd name="connsiteY77" fmla="*/ 5159 h 10378"/>
                <a:gd name="connsiteX78" fmla="*/ 8235 w 11927"/>
                <a:gd name="connsiteY78" fmla="*/ 5116 h 10378"/>
                <a:gd name="connsiteX79" fmla="*/ 8335 w 11927"/>
                <a:gd name="connsiteY79" fmla="*/ 5116 h 10378"/>
                <a:gd name="connsiteX80" fmla="*/ 8335 w 11927"/>
                <a:gd name="connsiteY80" fmla="*/ 5116 h 10378"/>
                <a:gd name="connsiteX81" fmla="*/ 8438 w 11927"/>
                <a:gd name="connsiteY81" fmla="*/ 5116 h 10378"/>
                <a:gd name="connsiteX82" fmla="*/ 8639 w 11927"/>
                <a:gd name="connsiteY82" fmla="*/ 5159 h 10378"/>
                <a:gd name="connsiteX83" fmla="*/ 8909 w 11927"/>
                <a:gd name="connsiteY83" fmla="*/ 5287 h 10378"/>
                <a:gd name="connsiteX84" fmla="*/ 9113 w 11927"/>
                <a:gd name="connsiteY84" fmla="*/ 5460 h 10378"/>
                <a:gd name="connsiteX85" fmla="*/ 9213 w 11927"/>
                <a:gd name="connsiteY85" fmla="*/ 5849 h 10378"/>
                <a:gd name="connsiteX86" fmla="*/ 9180 w 11927"/>
                <a:gd name="connsiteY86" fmla="*/ 6410 h 10378"/>
                <a:gd name="connsiteX87" fmla="*/ 9113 w 11927"/>
                <a:gd name="connsiteY87" fmla="*/ 6972 h 10378"/>
                <a:gd name="connsiteX88" fmla="*/ 9078 w 11927"/>
                <a:gd name="connsiteY88" fmla="*/ 7358 h 10378"/>
                <a:gd name="connsiteX89" fmla="*/ 9078 w 11927"/>
                <a:gd name="connsiteY89" fmla="*/ 7530 h 10378"/>
                <a:gd name="connsiteX90" fmla="*/ 9078 w 11927"/>
                <a:gd name="connsiteY90" fmla="*/ 7530 h 10378"/>
                <a:gd name="connsiteX91" fmla="*/ 9011 w 11927"/>
                <a:gd name="connsiteY91" fmla="*/ 7661 h 10378"/>
                <a:gd name="connsiteX92" fmla="*/ 8978 w 11927"/>
                <a:gd name="connsiteY92" fmla="*/ 7790 h 10378"/>
                <a:gd name="connsiteX93" fmla="*/ 8909 w 11927"/>
                <a:gd name="connsiteY93" fmla="*/ 7919 h 10378"/>
                <a:gd name="connsiteX94" fmla="*/ 8877 w 11927"/>
                <a:gd name="connsiteY94" fmla="*/ 8005 h 10378"/>
                <a:gd name="connsiteX95" fmla="*/ 8775 w 11927"/>
                <a:gd name="connsiteY95" fmla="*/ 8091 h 10378"/>
                <a:gd name="connsiteX96" fmla="*/ 8978 w 11927"/>
                <a:gd name="connsiteY96" fmla="*/ 8825 h 10378"/>
                <a:gd name="connsiteX97" fmla="*/ 9992 w 11927"/>
                <a:gd name="connsiteY97" fmla="*/ 9126 h 10378"/>
                <a:gd name="connsiteX98" fmla="*/ 9992 w 11927"/>
                <a:gd name="connsiteY98" fmla="*/ 9126 h 10378"/>
                <a:gd name="connsiteX99" fmla="*/ 10058 w 11927"/>
                <a:gd name="connsiteY99" fmla="*/ 9213 h 10378"/>
                <a:gd name="connsiteX100" fmla="*/ 10093 w 11927"/>
                <a:gd name="connsiteY100" fmla="*/ 9256 h 10378"/>
                <a:gd name="connsiteX101" fmla="*/ 10093 w 11927"/>
                <a:gd name="connsiteY101" fmla="*/ 9384 h 10378"/>
                <a:gd name="connsiteX102" fmla="*/ 10125 w 11927"/>
                <a:gd name="connsiteY102" fmla="*/ 9516 h 10378"/>
                <a:gd name="connsiteX103" fmla="*/ 10125 w 11927"/>
                <a:gd name="connsiteY10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460 w 11927"/>
                <a:gd name="connsiteY10" fmla="*/ 6972 h 10378"/>
                <a:gd name="connsiteX11" fmla="*/ 2392 w 11927"/>
                <a:gd name="connsiteY11" fmla="*/ 6410 h 10378"/>
                <a:gd name="connsiteX12" fmla="*/ 2357 w 11927"/>
                <a:gd name="connsiteY12" fmla="*/ 5849 h 10378"/>
                <a:gd name="connsiteX13" fmla="*/ 2460 w 11927"/>
                <a:gd name="connsiteY13" fmla="*/ 5460 h 10378"/>
                <a:gd name="connsiteX14" fmla="*/ 2696 w 11927"/>
                <a:gd name="connsiteY14" fmla="*/ 5287 h 10378"/>
                <a:gd name="connsiteX15" fmla="*/ 2932 w 11927"/>
                <a:gd name="connsiteY15" fmla="*/ 5159 h 10378"/>
                <a:gd name="connsiteX16" fmla="*/ 3135 w 11927"/>
                <a:gd name="connsiteY16" fmla="*/ 5116 h 10378"/>
                <a:gd name="connsiteX17" fmla="*/ 3235 w 11927"/>
                <a:gd name="connsiteY17" fmla="*/ 5116 h 10378"/>
                <a:gd name="connsiteX18" fmla="*/ 3235 w 11927"/>
                <a:gd name="connsiteY18" fmla="*/ 5116 h 10378"/>
                <a:gd name="connsiteX19" fmla="*/ 3304 w 11927"/>
                <a:gd name="connsiteY19" fmla="*/ 5116 h 10378"/>
                <a:gd name="connsiteX20" fmla="*/ 3506 w 11927"/>
                <a:gd name="connsiteY20" fmla="*/ 5159 h 10378"/>
                <a:gd name="connsiteX21" fmla="*/ 3743 w 11927"/>
                <a:gd name="connsiteY21" fmla="*/ 5287 h 10378"/>
                <a:gd name="connsiteX22" fmla="*/ 3944 w 11927"/>
                <a:gd name="connsiteY22" fmla="*/ 5460 h 10378"/>
                <a:gd name="connsiteX23" fmla="*/ 4046 w 11927"/>
                <a:gd name="connsiteY23" fmla="*/ 5849 h 10378"/>
                <a:gd name="connsiteX24" fmla="*/ 4046 w 11927"/>
                <a:gd name="connsiteY24" fmla="*/ 6410 h 10378"/>
                <a:gd name="connsiteX25" fmla="*/ 4013 w 11927"/>
                <a:gd name="connsiteY25" fmla="*/ 6972 h 10378"/>
                <a:gd name="connsiteX26" fmla="*/ 3910 w 11927"/>
                <a:gd name="connsiteY26" fmla="*/ 7575 h 10378"/>
                <a:gd name="connsiteX27" fmla="*/ 3676 w 11927"/>
                <a:gd name="connsiteY27" fmla="*/ 8091 h 10378"/>
                <a:gd name="connsiteX28" fmla="*/ 3844 w 11927"/>
                <a:gd name="connsiteY28" fmla="*/ 8825 h 10378"/>
                <a:gd name="connsiteX29" fmla="*/ 4384 w 11927"/>
                <a:gd name="connsiteY29" fmla="*/ 8998 h 10378"/>
                <a:gd name="connsiteX30" fmla="*/ 3608 w 11927"/>
                <a:gd name="connsiteY30" fmla="*/ 9256 h 10378"/>
                <a:gd name="connsiteX31" fmla="*/ 3574 w 11927"/>
                <a:gd name="connsiteY31" fmla="*/ 9256 h 10378"/>
                <a:gd name="connsiteX32" fmla="*/ 3406 w 11927"/>
                <a:gd name="connsiteY32" fmla="*/ 9774 h 10378"/>
                <a:gd name="connsiteX33" fmla="*/ 3406 w 11927"/>
                <a:gd name="connsiteY33" fmla="*/ 10378 h 10378"/>
                <a:gd name="connsiteX34" fmla="*/ 3676 w 11927"/>
                <a:gd name="connsiteY34" fmla="*/ 10378 h 10378"/>
                <a:gd name="connsiteX35" fmla="*/ 3676 w 11927"/>
                <a:gd name="connsiteY35" fmla="*/ 9948 h 10378"/>
                <a:gd name="connsiteX36" fmla="*/ 3809 w 11927"/>
                <a:gd name="connsiteY36" fmla="*/ 9473 h 10378"/>
                <a:gd name="connsiteX37" fmla="*/ 5025 w 11927"/>
                <a:gd name="connsiteY37" fmla="*/ 9084 h 10378"/>
                <a:gd name="connsiteX38" fmla="*/ 5263 w 11927"/>
                <a:gd name="connsiteY38" fmla="*/ 8221 h 10378"/>
                <a:gd name="connsiteX39" fmla="*/ 5060 w 11927"/>
                <a:gd name="connsiteY39" fmla="*/ 7962 h 10378"/>
                <a:gd name="connsiteX40" fmla="*/ 4823 w 11927"/>
                <a:gd name="connsiteY40" fmla="*/ 5159 h 10378"/>
                <a:gd name="connsiteX41" fmla="*/ 5802 w 11927"/>
                <a:gd name="connsiteY41" fmla="*/ 4572 h 10378"/>
                <a:gd name="connsiteX42" fmla="*/ 6714 w 11927"/>
                <a:gd name="connsiteY42" fmla="*/ 5159 h 10378"/>
                <a:gd name="connsiteX43" fmla="*/ 6478 w 11927"/>
                <a:gd name="connsiteY43" fmla="*/ 7962 h 10378"/>
                <a:gd name="connsiteX44" fmla="*/ 6275 w 11927"/>
                <a:gd name="connsiteY44" fmla="*/ 8221 h 10378"/>
                <a:gd name="connsiteX45" fmla="*/ 6544 w 11927"/>
                <a:gd name="connsiteY45" fmla="*/ 9084 h 10378"/>
                <a:gd name="connsiteX46" fmla="*/ 7762 w 11927"/>
                <a:gd name="connsiteY46" fmla="*/ 9473 h 10378"/>
                <a:gd name="connsiteX47" fmla="*/ 7762 w 11927"/>
                <a:gd name="connsiteY47" fmla="*/ 9516 h 10378"/>
                <a:gd name="connsiteX48" fmla="*/ 7795 w 11927"/>
                <a:gd name="connsiteY48" fmla="*/ 9559 h 10378"/>
                <a:gd name="connsiteX49" fmla="*/ 7864 w 11927"/>
                <a:gd name="connsiteY49" fmla="*/ 9646 h 10378"/>
                <a:gd name="connsiteX50" fmla="*/ 7897 w 11927"/>
                <a:gd name="connsiteY50" fmla="*/ 9774 h 10378"/>
                <a:gd name="connsiteX51" fmla="*/ 7964 w 11927"/>
                <a:gd name="connsiteY51" fmla="*/ 9948 h 10378"/>
                <a:gd name="connsiteX52" fmla="*/ 7964 w 11927"/>
                <a:gd name="connsiteY52" fmla="*/ 10120 h 10378"/>
                <a:gd name="connsiteX53" fmla="*/ 7964 w 11927"/>
                <a:gd name="connsiteY53" fmla="*/ 10334 h 10378"/>
                <a:gd name="connsiteX54" fmla="*/ 8134 w 11927"/>
                <a:gd name="connsiteY54" fmla="*/ 10334 h 10378"/>
                <a:gd name="connsiteX55" fmla="*/ 8134 w 11927"/>
                <a:gd name="connsiteY55" fmla="*/ 9774 h 10378"/>
                <a:gd name="connsiteX56" fmla="*/ 8134 w 11927"/>
                <a:gd name="connsiteY56" fmla="*/ 9559 h 10378"/>
                <a:gd name="connsiteX57" fmla="*/ 8098 w 11927"/>
                <a:gd name="connsiteY57" fmla="*/ 9473 h 10378"/>
                <a:gd name="connsiteX58" fmla="*/ 8032 w 11927"/>
                <a:gd name="connsiteY58" fmla="*/ 9343 h 10378"/>
                <a:gd name="connsiteX59" fmla="*/ 7998 w 11927"/>
                <a:gd name="connsiteY59" fmla="*/ 9256 h 10378"/>
                <a:gd name="connsiteX60" fmla="*/ 7964 w 11927"/>
                <a:gd name="connsiteY60" fmla="*/ 9256 h 10378"/>
                <a:gd name="connsiteX61" fmla="*/ 7155 w 11927"/>
                <a:gd name="connsiteY61" fmla="*/ 8998 h 10378"/>
                <a:gd name="connsiteX62" fmla="*/ 7693 w 11927"/>
                <a:gd name="connsiteY62" fmla="*/ 8825 h 10378"/>
                <a:gd name="connsiteX63" fmla="*/ 7964 w 11927"/>
                <a:gd name="connsiteY63" fmla="*/ 8091 h 10378"/>
                <a:gd name="connsiteX64" fmla="*/ 7864 w 11927"/>
                <a:gd name="connsiteY64" fmla="*/ 8005 h 10378"/>
                <a:gd name="connsiteX65" fmla="*/ 7762 w 11927"/>
                <a:gd name="connsiteY65" fmla="*/ 7919 h 10378"/>
                <a:gd name="connsiteX66" fmla="*/ 7693 w 11927"/>
                <a:gd name="connsiteY66" fmla="*/ 7790 h 10378"/>
                <a:gd name="connsiteX67" fmla="*/ 7661 w 11927"/>
                <a:gd name="connsiteY67" fmla="*/ 7661 h 10378"/>
                <a:gd name="connsiteX68" fmla="*/ 7661 w 11927"/>
                <a:gd name="connsiteY68" fmla="*/ 7530 h 10378"/>
                <a:gd name="connsiteX69" fmla="*/ 7661 w 11927"/>
                <a:gd name="connsiteY69" fmla="*/ 7530 h 10378"/>
                <a:gd name="connsiteX70" fmla="*/ 7592 w 11927"/>
                <a:gd name="connsiteY70" fmla="*/ 7358 h 10378"/>
                <a:gd name="connsiteX71" fmla="*/ 7559 w 11927"/>
                <a:gd name="connsiteY71" fmla="*/ 6972 h 10378"/>
                <a:gd name="connsiteX72" fmla="*/ 7525 w 11927"/>
                <a:gd name="connsiteY72" fmla="*/ 6410 h 10378"/>
                <a:gd name="connsiteX73" fmla="*/ 7525 w 11927"/>
                <a:gd name="connsiteY73" fmla="*/ 5849 h 10378"/>
                <a:gd name="connsiteX74" fmla="*/ 7592 w 11927"/>
                <a:gd name="connsiteY74" fmla="*/ 5460 h 10378"/>
                <a:gd name="connsiteX75" fmla="*/ 7795 w 11927"/>
                <a:gd name="connsiteY75" fmla="*/ 5287 h 10378"/>
                <a:gd name="connsiteX76" fmla="*/ 8032 w 11927"/>
                <a:gd name="connsiteY76" fmla="*/ 5159 h 10378"/>
                <a:gd name="connsiteX77" fmla="*/ 8235 w 11927"/>
                <a:gd name="connsiteY77" fmla="*/ 5116 h 10378"/>
                <a:gd name="connsiteX78" fmla="*/ 8335 w 11927"/>
                <a:gd name="connsiteY78" fmla="*/ 5116 h 10378"/>
                <a:gd name="connsiteX79" fmla="*/ 8335 w 11927"/>
                <a:gd name="connsiteY79" fmla="*/ 5116 h 10378"/>
                <a:gd name="connsiteX80" fmla="*/ 8438 w 11927"/>
                <a:gd name="connsiteY80" fmla="*/ 5116 h 10378"/>
                <a:gd name="connsiteX81" fmla="*/ 8639 w 11927"/>
                <a:gd name="connsiteY81" fmla="*/ 5159 h 10378"/>
                <a:gd name="connsiteX82" fmla="*/ 8909 w 11927"/>
                <a:gd name="connsiteY82" fmla="*/ 5287 h 10378"/>
                <a:gd name="connsiteX83" fmla="*/ 9113 w 11927"/>
                <a:gd name="connsiteY83" fmla="*/ 5460 h 10378"/>
                <a:gd name="connsiteX84" fmla="*/ 9213 w 11927"/>
                <a:gd name="connsiteY84" fmla="*/ 5849 h 10378"/>
                <a:gd name="connsiteX85" fmla="*/ 9180 w 11927"/>
                <a:gd name="connsiteY85" fmla="*/ 6410 h 10378"/>
                <a:gd name="connsiteX86" fmla="*/ 9113 w 11927"/>
                <a:gd name="connsiteY86" fmla="*/ 6972 h 10378"/>
                <a:gd name="connsiteX87" fmla="*/ 9078 w 11927"/>
                <a:gd name="connsiteY87" fmla="*/ 7358 h 10378"/>
                <a:gd name="connsiteX88" fmla="*/ 9078 w 11927"/>
                <a:gd name="connsiteY88" fmla="*/ 7530 h 10378"/>
                <a:gd name="connsiteX89" fmla="*/ 9078 w 11927"/>
                <a:gd name="connsiteY89" fmla="*/ 7530 h 10378"/>
                <a:gd name="connsiteX90" fmla="*/ 9011 w 11927"/>
                <a:gd name="connsiteY90" fmla="*/ 7661 h 10378"/>
                <a:gd name="connsiteX91" fmla="*/ 8978 w 11927"/>
                <a:gd name="connsiteY91" fmla="*/ 7790 h 10378"/>
                <a:gd name="connsiteX92" fmla="*/ 8909 w 11927"/>
                <a:gd name="connsiteY92" fmla="*/ 7919 h 10378"/>
                <a:gd name="connsiteX93" fmla="*/ 8877 w 11927"/>
                <a:gd name="connsiteY93" fmla="*/ 8005 h 10378"/>
                <a:gd name="connsiteX94" fmla="*/ 8775 w 11927"/>
                <a:gd name="connsiteY94" fmla="*/ 8091 h 10378"/>
                <a:gd name="connsiteX95" fmla="*/ 8978 w 11927"/>
                <a:gd name="connsiteY95" fmla="*/ 8825 h 10378"/>
                <a:gd name="connsiteX96" fmla="*/ 9992 w 11927"/>
                <a:gd name="connsiteY96" fmla="*/ 9126 h 10378"/>
                <a:gd name="connsiteX97" fmla="*/ 9992 w 11927"/>
                <a:gd name="connsiteY97" fmla="*/ 9126 h 10378"/>
                <a:gd name="connsiteX98" fmla="*/ 10058 w 11927"/>
                <a:gd name="connsiteY98" fmla="*/ 9213 h 10378"/>
                <a:gd name="connsiteX99" fmla="*/ 10093 w 11927"/>
                <a:gd name="connsiteY99" fmla="*/ 9256 h 10378"/>
                <a:gd name="connsiteX100" fmla="*/ 10093 w 11927"/>
                <a:gd name="connsiteY100" fmla="*/ 9384 h 10378"/>
                <a:gd name="connsiteX101" fmla="*/ 10125 w 11927"/>
                <a:gd name="connsiteY101" fmla="*/ 9516 h 10378"/>
                <a:gd name="connsiteX102" fmla="*/ 10125 w 11927"/>
                <a:gd name="connsiteY10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92 w 11927"/>
                <a:gd name="connsiteY10" fmla="*/ 6410 h 10378"/>
                <a:gd name="connsiteX11" fmla="*/ 2357 w 11927"/>
                <a:gd name="connsiteY11" fmla="*/ 5849 h 10378"/>
                <a:gd name="connsiteX12" fmla="*/ 2460 w 11927"/>
                <a:gd name="connsiteY12" fmla="*/ 5460 h 10378"/>
                <a:gd name="connsiteX13" fmla="*/ 2696 w 11927"/>
                <a:gd name="connsiteY13" fmla="*/ 5287 h 10378"/>
                <a:gd name="connsiteX14" fmla="*/ 2932 w 11927"/>
                <a:gd name="connsiteY14" fmla="*/ 5159 h 10378"/>
                <a:gd name="connsiteX15" fmla="*/ 3135 w 11927"/>
                <a:gd name="connsiteY15" fmla="*/ 5116 h 10378"/>
                <a:gd name="connsiteX16" fmla="*/ 3235 w 11927"/>
                <a:gd name="connsiteY16" fmla="*/ 5116 h 10378"/>
                <a:gd name="connsiteX17" fmla="*/ 3235 w 11927"/>
                <a:gd name="connsiteY17" fmla="*/ 5116 h 10378"/>
                <a:gd name="connsiteX18" fmla="*/ 3304 w 11927"/>
                <a:gd name="connsiteY18" fmla="*/ 5116 h 10378"/>
                <a:gd name="connsiteX19" fmla="*/ 3506 w 11927"/>
                <a:gd name="connsiteY19" fmla="*/ 5159 h 10378"/>
                <a:gd name="connsiteX20" fmla="*/ 3743 w 11927"/>
                <a:gd name="connsiteY20" fmla="*/ 5287 h 10378"/>
                <a:gd name="connsiteX21" fmla="*/ 3944 w 11927"/>
                <a:gd name="connsiteY21" fmla="*/ 5460 h 10378"/>
                <a:gd name="connsiteX22" fmla="*/ 4046 w 11927"/>
                <a:gd name="connsiteY22" fmla="*/ 5849 h 10378"/>
                <a:gd name="connsiteX23" fmla="*/ 4046 w 11927"/>
                <a:gd name="connsiteY23" fmla="*/ 6410 h 10378"/>
                <a:gd name="connsiteX24" fmla="*/ 4013 w 11927"/>
                <a:gd name="connsiteY24" fmla="*/ 6972 h 10378"/>
                <a:gd name="connsiteX25" fmla="*/ 3910 w 11927"/>
                <a:gd name="connsiteY25" fmla="*/ 7575 h 10378"/>
                <a:gd name="connsiteX26" fmla="*/ 3676 w 11927"/>
                <a:gd name="connsiteY26" fmla="*/ 8091 h 10378"/>
                <a:gd name="connsiteX27" fmla="*/ 3844 w 11927"/>
                <a:gd name="connsiteY27" fmla="*/ 8825 h 10378"/>
                <a:gd name="connsiteX28" fmla="*/ 4384 w 11927"/>
                <a:gd name="connsiteY28" fmla="*/ 8998 h 10378"/>
                <a:gd name="connsiteX29" fmla="*/ 3608 w 11927"/>
                <a:gd name="connsiteY29" fmla="*/ 9256 h 10378"/>
                <a:gd name="connsiteX30" fmla="*/ 3574 w 11927"/>
                <a:gd name="connsiteY30" fmla="*/ 9256 h 10378"/>
                <a:gd name="connsiteX31" fmla="*/ 3406 w 11927"/>
                <a:gd name="connsiteY31" fmla="*/ 9774 h 10378"/>
                <a:gd name="connsiteX32" fmla="*/ 3406 w 11927"/>
                <a:gd name="connsiteY32" fmla="*/ 10378 h 10378"/>
                <a:gd name="connsiteX33" fmla="*/ 3676 w 11927"/>
                <a:gd name="connsiteY33" fmla="*/ 10378 h 10378"/>
                <a:gd name="connsiteX34" fmla="*/ 3676 w 11927"/>
                <a:gd name="connsiteY34" fmla="*/ 9948 h 10378"/>
                <a:gd name="connsiteX35" fmla="*/ 3809 w 11927"/>
                <a:gd name="connsiteY35" fmla="*/ 9473 h 10378"/>
                <a:gd name="connsiteX36" fmla="*/ 5025 w 11927"/>
                <a:gd name="connsiteY36" fmla="*/ 9084 h 10378"/>
                <a:gd name="connsiteX37" fmla="*/ 5263 w 11927"/>
                <a:gd name="connsiteY37" fmla="*/ 8221 h 10378"/>
                <a:gd name="connsiteX38" fmla="*/ 5060 w 11927"/>
                <a:gd name="connsiteY38" fmla="*/ 7962 h 10378"/>
                <a:gd name="connsiteX39" fmla="*/ 4823 w 11927"/>
                <a:gd name="connsiteY39" fmla="*/ 5159 h 10378"/>
                <a:gd name="connsiteX40" fmla="*/ 5802 w 11927"/>
                <a:gd name="connsiteY40" fmla="*/ 4572 h 10378"/>
                <a:gd name="connsiteX41" fmla="*/ 6714 w 11927"/>
                <a:gd name="connsiteY41" fmla="*/ 5159 h 10378"/>
                <a:gd name="connsiteX42" fmla="*/ 6478 w 11927"/>
                <a:gd name="connsiteY42" fmla="*/ 7962 h 10378"/>
                <a:gd name="connsiteX43" fmla="*/ 6275 w 11927"/>
                <a:gd name="connsiteY43" fmla="*/ 8221 h 10378"/>
                <a:gd name="connsiteX44" fmla="*/ 6544 w 11927"/>
                <a:gd name="connsiteY44" fmla="*/ 9084 h 10378"/>
                <a:gd name="connsiteX45" fmla="*/ 7762 w 11927"/>
                <a:gd name="connsiteY45" fmla="*/ 9473 h 10378"/>
                <a:gd name="connsiteX46" fmla="*/ 7762 w 11927"/>
                <a:gd name="connsiteY46" fmla="*/ 9516 h 10378"/>
                <a:gd name="connsiteX47" fmla="*/ 7795 w 11927"/>
                <a:gd name="connsiteY47" fmla="*/ 9559 h 10378"/>
                <a:gd name="connsiteX48" fmla="*/ 7864 w 11927"/>
                <a:gd name="connsiteY48" fmla="*/ 9646 h 10378"/>
                <a:gd name="connsiteX49" fmla="*/ 7897 w 11927"/>
                <a:gd name="connsiteY49" fmla="*/ 9774 h 10378"/>
                <a:gd name="connsiteX50" fmla="*/ 7964 w 11927"/>
                <a:gd name="connsiteY50" fmla="*/ 9948 h 10378"/>
                <a:gd name="connsiteX51" fmla="*/ 7964 w 11927"/>
                <a:gd name="connsiteY51" fmla="*/ 10120 h 10378"/>
                <a:gd name="connsiteX52" fmla="*/ 7964 w 11927"/>
                <a:gd name="connsiteY52" fmla="*/ 10334 h 10378"/>
                <a:gd name="connsiteX53" fmla="*/ 8134 w 11927"/>
                <a:gd name="connsiteY53" fmla="*/ 10334 h 10378"/>
                <a:gd name="connsiteX54" fmla="*/ 8134 w 11927"/>
                <a:gd name="connsiteY54" fmla="*/ 9774 h 10378"/>
                <a:gd name="connsiteX55" fmla="*/ 8134 w 11927"/>
                <a:gd name="connsiteY55" fmla="*/ 9559 h 10378"/>
                <a:gd name="connsiteX56" fmla="*/ 8098 w 11927"/>
                <a:gd name="connsiteY56" fmla="*/ 9473 h 10378"/>
                <a:gd name="connsiteX57" fmla="*/ 8032 w 11927"/>
                <a:gd name="connsiteY57" fmla="*/ 9343 h 10378"/>
                <a:gd name="connsiteX58" fmla="*/ 7998 w 11927"/>
                <a:gd name="connsiteY58" fmla="*/ 9256 h 10378"/>
                <a:gd name="connsiteX59" fmla="*/ 7964 w 11927"/>
                <a:gd name="connsiteY59" fmla="*/ 9256 h 10378"/>
                <a:gd name="connsiteX60" fmla="*/ 7155 w 11927"/>
                <a:gd name="connsiteY60" fmla="*/ 8998 h 10378"/>
                <a:gd name="connsiteX61" fmla="*/ 7693 w 11927"/>
                <a:gd name="connsiteY61" fmla="*/ 8825 h 10378"/>
                <a:gd name="connsiteX62" fmla="*/ 7964 w 11927"/>
                <a:gd name="connsiteY62" fmla="*/ 8091 h 10378"/>
                <a:gd name="connsiteX63" fmla="*/ 7864 w 11927"/>
                <a:gd name="connsiteY63" fmla="*/ 8005 h 10378"/>
                <a:gd name="connsiteX64" fmla="*/ 7762 w 11927"/>
                <a:gd name="connsiteY64" fmla="*/ 7919 h 10378"/>
                <a:gd name="connsiteX65" fmla="*/ 7693 w 11927"/>
                <a:gd name="connsiteY65" fmla="*/ 7790 h 10378"/>
                <a:gd name="connsiteX66" fmla="*/ 7661 w 11927"/>
                <a:gd name="connsiteY66" fmla="*/ 7661 h 10378"/>
                <a:gd name="connsiteX67" fmla="*/ 7661 w 11927"/>
                <a:gd name="connsiteY67" fmla="*/ 7530 h 10378"/>
                <a:gd name="connsiteX68" fmla="*/ 7661 w 11927"/>
                <a:gd name="connsiteY68" fmla="*/ 7530 h 10378"/>
                <a:gd name="connsiteX69" fmla="*/ 7592 w 11927"/>
                <a:gd name="connsiteY69" fmla="*/ 7358 h 10378"/>
                <a:gd name="connsiteX70" fmla="*/ 7559 w 11927"/>
                <a:gd name="connsiteY70" fmla="*/ 6972 h 10378"/>
                <a:gd name="connsiteX71" fmla="*/ 7525 w 11927"/>
                <a:gd name="connsiteY71" fmla="*/ 6410 h 10378"/>
                <a:gd name="connsiteX72" fmla="*/ 7525 w 11927"/>
                <a:gd name="connsiteY72" fmla="*/ 5849 h 10378"/>
                <a:gd name="connsiteX73" fmla="*/ 7592 w 11927"/>
                <a:gd name="connsiteY73" fmla="*/ 5460 h 10378"/>
                <a:gd name="connsiteX74" fmla="*/ 7795 w 11927"/>
                <a:gd name="connsiteY74" fmla="*/ 5287 h 10378"/>
                <a:gd name="connsiteX75" fmla="*/ 8032 w 11927"/>
                <a:gd name="connsiteY75" fmla="*/ 5159 h 10378"/>
                <a:gd name="connsiteX76" fmla="*/ 8235 w 11927"/>
                <a:gd name="connsiteY76" fmla="*/ 5116 h 10378"/>
                <a:gd name="connsiteX77" fmla="*/ 8335 w 11927"/>
                <a:gd name="connsiteY77" fmla="*/ 5116 h 10378"/>
                <a:gd name="connsiteX78" fmla="*/ 8335 w 11927"/>
                <a:gd name="connsiteY78" fmla="*/ 5116 h 10378"/>
                <a:gd name="connsiteX79" fmla="*/ 8438 w 11927"/>
                <a:gd name="connsiteY79" fmla="*/ 5116 h 10378"/>
                <a:gd name="connsiteX80" fmla="*/ 8639 w 11927"/>
                <a:gd name="connsiteY80" fmla="*/ 5159 h 10378"/>
                <a:gd name="connsiteX81" fmla="*/ 8909 w 11927"/>
                <a:gd name="connsiteY81" fmla="*/ 5287 h 10378"/>
                <a:gd name="connsiteX82" fmla="*/ 9113 w 11927"/>
                <a:gd name="connsiteY82" fmla="*/ 5460 h 10378"/>
                <a:gd name="connsiteX83" fmla="*/ 9213 w 11927"/>
                <a:gd name="connsiteY83" fmla="*/ 5849 h 10378"/>
                <a:gd name="connsiteX84" fmla="*/ 9180 w 11927"/>
                <a:gd name="connsiteY84" fmla="*/ 6410 h 10378"/>
                <a:gd name="connsiteX85" fmla="*/ 9113 w 11927"/>
                <a:gd name="connsiteY85" fmla="*/ 6972 h 10378"/>
                <a:gd name="connsiteX86" fmla="*/ 9078 w 11927"/>
                <a:gd name="connsiteY86" fmla="*/ 7358 h 10378"/>
                <a:gd name="connsiteX87" fmla="*/ 9078 w 11927"/>
                <a:gd name="connsiteY87" fmla="*/ 7530 h 10378"/>
                <a:gd name="connsiteX88" fmla="*/ 9078 w 11927"/>
                <a:gd name="connsiteY88" fmla="*/ 7530 h 10378"/>
                <a:gd name="connsiteX89" fmla="*/ 9011 w 11927"/>
                <a:gd name="connsiteY89" fmla="*/ 7661 h 10378"/>
                <a:gd name="connsiteX90" fmla="*/ 8978 w 11927"/>
                <a:gd name="connsiteY90" fmla="*/ 7790 h 10378"/>
                <a:gd name="connsiteX91" fmla="*/ 8909 w 11927"/>
                <a:gd name="connsiteY91" fmla="*/ 7919 h 10378"/>
                <a:gd name="connsiteX92" fmla="*/ 8877 w 11927"/>
                <a:gd name="connsiteY92" fmla="*/ 8005 h 10378"/>
                <a:gd name="connsiteX93" fmla="*/ 8775 w 11927"/>
                <a:gd name="connsiteY93" fmla="*/ 8091 h 10378"/>
                <a:gd name="connsiteX94" fmla="*/ 8978 w 11927"/>
                <a:gd name="connsiteY94" fmla="*/ 8825 h 10378"/>
                <a:gd name="connsiteX95" fmla="*/ 9992 w 11927"/>
                <a:gd name="connsiteY95" fmla="*/ 9126 h 10378"/>
                <a:gd name="connsiteX96" fmla="*/ 9992 w 11927"/>
                <a:gd name="connsiteY96" fmla="*/ 9126 h 10378"/>
                <a:gd name="connsiteX97" fmla="*/ 10058 w 11927"/>
                <a:gd name="connsiteY97" fmla="*/ 9213 h 10378"/>
                <a:gd name="connsiteX98" fmla="*/ 10093 w 11927"/>
                <a:gd name="connsiteY98" fmla="*/ 9256 h 10378"/>
                <a:gd name="connsiteX99" fmla="*/ 10093 w 11927"/>
                <a:gd name="connsiteY99" fmla="*/ 9384 h 10378"/>
                <a:gd name="connsiteX100" fmla="*/ 10125 w 11927"/>
                <a:gd name="connsiteY100" fmla="*/ 9516 h 10378"/>
                <a:gd name="connsiteX101" fmla="*/ 10125 w 11927"/>
                <a:gd name="connsiteY10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460 w 11927"/>
                <a:gd name="connsiteY11" fmla="*/ 5460 h 10378"/>
                <a:gd name="connsiteX12" fmla="*/ 2696 w 11927"/>
                <a:gd name="connsiteY12" fmla="*/ 5287 h 10378"/>
                <a:gd name="connsiteX13" fmla="*/ 2932 w 11927"/>
                <a:gd name="connsiteY13" fmla="*/ 5159 h 10378"/>
                <a:gd name="connsiteX14" fmla="*/ 3135 w 11927"/>
                <a:gd name="connsiteY14" fmla="*/ 5116 h 10378"/>
                <a:gd name="connsiteX15" fmla="*/ 3235 w 11927"/>
                <a:gd name="connsiteY15" fmla="*/ 5116 h 10378"/>
                <a:gd name="connsiteX16" fmla="*/ 3235 w 11927"/>
                <a:gd name="connsiteY16" fmla="*/ 5116 h 10378"/>
                <a:gd name="connsiteX17" fmla="*/ 3304 w 11927"/>
                <a:gd name="connsiteY17" fmla="*/ 5116 h 10378"/>
                <a:gd name="connsiteX18" fmla="*/ 3506 w 11927"/>
                <a:gd name="connsiteY18" fmla="*/ 5159 h 10378"/>
                <a:gd name="connsiteX19" fmla="*/ 3743 w 11927"/>
                <a:gd name="connsiteY19" fmla="*/ 5287 h 10378"/>
                <a:gd name="connsiteX20" fmla="*/ 3944 w 11927"/>
                <a:gd name="connsiteY20" fmla="*/ 5460 h 10378"/>
                <a:gd name="connsiteX21" fmla="*/ 4046 w 11927"/>
                <a:gd name="connsiteY21" fmla="*/ 5849 h 10378"/>
                <a:gd name="connsiteX22" fmla="*/ 4046 w 11927"/>
                <a:gd name="connsiteY22" fmla="*/ 6410 h 10378"/>
                <a:gd name="connsiteX23" fmla="*/ 4013 w 11927"/>
                <a:gd name="connsiteY23" fmla="*/ 6972 h 10378"/>
                <a:gd name="connsiteX24" fmla="*/ 3910 w 11927"/>
                <a:gd name="connsiteY24" fmla="*/ 7575 h 10378"/>
                <a:gd name="connsiteX25" fmla="*/ 3676 w 11927"/>
                <a:gd name="connsiteY25" fmla="*/ 8091 h 10378"/>
                <a:gd name="connsiteX26" fmla="*/ 3844 w 11927"/>
                <a:gd name="connsiteY26" fmla="*/ 8825 h 10378"/>
                <a:gd name="connsiteX27" fmla="*/ 4384 w 11927"/>
                <a:gd name="connsiteY27" fmla="*/ 8998 h 10378"/>
                <a:gd name="connsiteX28" fmla="*/ 3608 w 11927"/>
                <a:gd name="connsiteY28" fmla="*/ 9256 h 10378"/>
                <a:gd name="connsiteX29" fmla="*/ 3574 w 11927"/>
                <a:gd name="connsiteY29" fmla="*/ 9256 h 10378"/>
                <a:gd name="connsiteX30" fmla="*/ 3406 w 11927"/>
                <a:gd name="connsiteY30" fmla="*/ 9774 h 10378"/>
                <a:gd name="connsiteX31" fmla="*/ 3406 w 11927"/>
                <a:gd name="connsiteY31" fmla="*/ 10378 h 10378"/>
                <a:gd name="connsiteX32" fmla="*/ 3676 w 11927"/>
                <a:gd name="connsiteY32" fmla="*/ 10378 h 10378"/>
                <a:gd name="connsiteX33" fmla="*/ 3676 w 11927"/>
                <a:gd name="connsiteY33" fmla="*/ 9948 h 10378"/>
                <a:gd name="connsiteX34" fmla="*/ 3809 w 11927"/>
                <a:gd name="connsiteY34" fmla="*/ 9473 h 10378"/>
                <a:gd name="connsiteX35" fmla="*/ 5025 w 11927"/>
                <a:gd name="connsiteY35" fmla="*/ 9084 h 10378"/>
                <a:gd name="connsiteX36" fmla="*/ 5263 w 11927"/>
                <a:gd name="connsiteY36" fmla="*/ 8221 h 10378"/>
                <a:gd name="connsiteX37" fmla="*/ 5060 w 11927"/>
                <a:gd name="connsiteY37" fmla="*/ 7962 h 10378"/>
                <a:gd name="connsiteX38" fmla="*/ 4823 w 11927"/>
                <a:gd name="connsiteY38" fmla="*/ 5159 h 10378"/>
                <a:gd name="connsiteX39" fmla="*/ 5802 w 11927"/>
                <a:gd name="connsiteY39" fmla="*/ 4572 h 10378"/>
                <a:gd name="connsiteX40" fmla="*/ 6714 w 11927"/>
                <a:gd name="connsiteY40" fmla="*/ 5159 h 10378"/>
                <a:gd name="connsiteX41" fmla="*/ 6478 w 11927"/>
                <a:gd name="connsiteY41" fmla="*/ 7962 h 10378"/>
                <a:gd name="connsiteX42" fmla="*/ 6275 w 11927"/>
                <a:gd name="connsiteY42" fmla="*/ 8221 h 10378"/>
                <a:gd name="connsiteX43" fmla="*/ 6544 w 11927"/>
                <a:gd name="connsiteY43" fmla="*/ 9084 h 10378"/>
                <a:gd name="connsiteX44" fmla="*/ 7762 w 11927"/>
                <a:gd name="connsiteY44" fmla="*/ 9473 h 10378"/>
                <a:gd name="connsiteX45" fmla="*/ 7762 w 11927"/>
                <a:gd name="connsiteY45" fmla="*/ 9516 h 10378"/>
                <a:gd name="connsiteX46" fmla="*/ 7795 w 11927"/>
                <a:gd name="connsiteY46" fmla="*/ 9559 h 10378"/>
                <a:gd name="connsiteX47" fmla="*/ 7864 w 11927"/>
                <a:gd name="connsiteY47" fmla="*/ 9646 h 10378"/>
                <a:gd name="connsiteX48" fmla="*/ 7897 w 11927"/>
                <a:gd name="connsiteY48" fmla="*/ 9774 h 10378"/>
                <a:gd name="connsiteX49" fmla="*/ 7964 w 11927"/>
                <a:gd name="connsiteY49" fmla="*/ 9948 h 10378"/>
                <a:gd name="connsiteX50" fmla="*/ 7964 w 11927"/>
                <a:gd name="connsiteY50" fmla="*/ 10120 h 10378"/>
                <a:gd name="connsiteX51" fmla="*/ 7964 w 11927"/>
                <a:gd name="connsiteY51" fmla="*/ 10334 h 10378"/>
                <a:gd name="connsiteX52" fmla="*/ 8134 w 11927"/>
                <a:gd name="connsiteY52" fmla="*/ 10334 h 10378"/>
                <a:gd name="connsiteX53" fmla="*/ 8134 w 11927"/>
                <a:gd name="connsiteY53" fmla="*/ 9774 h 10378"/>
                <a:gd name="connsiteX54" fmla="*/ 8134 w 11927"/>
                <a:gd name="connsiteY54" fmla="*/ 9559 h 10378"/>
                <a:gd name="connsiteX55" fmla="*/ 8098 w 11927"/>
                <a:gd name="connsiteY55" fmla="*/ 9473 h 10378"/>
                <a:gd name="connsiteX56" fmla="*/ 8032 w 11927"/>
                <a:gd name="connsiteY56" fmla="*/ 9343 h 10378"/>
                <a:gd name="connsiteX57" fmla="*/ 7998 w 11927"/>
                <a:gd name="connsiteY57" fmla="*/ 9256 h 10378"/>
                <a:gd name="connsiteX58" fmla="*/ 7964 w 11927"/>
                <a:gd name="connsiteY58" fmla="*/ 9256 h 10378"/>
                <a:gd name="connsiteX59" fmla="*/ 7155 w 11927"/>
                <a:gd name="connsiteY59" fmla="*/ 8998 h 10378"/>
                <a:gd name="connsiteX60" fmla="*/ 7693 w 11927"/>
                <a:gd name="connsiteY60" fmla="*/ 8825 h 10378"/>
                <a:gd name="connsiteX61" fmla="*/ 7964 w 11927"/>
                <a:gd name="connsiteY61" fmla="*/ 8091 h 10378"/>
                <a:gd name="connsiteX62" fmla="*/ 7864 w 11927"/>
                <a:gd name="connsiteY62" fmla="*/ 8005 h 10378"/>
                <a:gd name="connsiteX63" fmla="*/ 7762 w 11927"/>
                <a:gd name="connsiteY63" fmla="*/ 7919 h 10378"/>
                <a:gd name="connsiteX64" fmla="*/ 7693 w 11927"/>
                <a:gd name="connsiteY64" fmla="*/ 7790 h 10378"/>
                <a:gd name="connsiteX65" fmla="*/ 7661 w 11927"/>
                <a:gd name="connsiteY65" fmla="*/ 7661 h 10378"/>
                <a:gd name="connsiteX66" fmla="*/ 7661 w 11927"/>
                <a:gd name="connsiteY66" fmla="*/ 7530 h 10378"/>
                <a:gd name="connsiteX67" fmla="*/ 7661 w 11927"/>
                <a:gd name="connsiteY67" fmla="*/ 7530 h 10378"/>
                <a:gd name="connsiteX68" fmla="*/ 7592 w 11927"/>
                <a:gd name="connsiteY68" fmla="*/ 7358 h 10378"/>
                <a:gd name="connsiteX69" fmla="*/ 7559 w 11927"/>
                <a:gd name="connsiteY69" fmla="*/ 6972 h 10378"/>
                <a:gd name="connsiteX70" fmla="*/ 7525 w 11927"/>
                <a:gd name="connsiteY70" fmla="*/ 6410 h 10378"/>
                <a:gd name="connsiteX71" fmla="*/ 7525 w 11927"/>
                <a:gd name="connsiteY71" fmla="*/ 5849 h 10378"/>
                <a:gd name="connsiteX72" fmla="*/ 7592 w 11927"/>
                <a:gd name="connsiteY72" fmla="*/ 5460 h 10378"/>
                <a:gd name="connsiteX73" fmla="*/ 7795 w 11927"/>
                <a:gd name="connsiteY73" fmla="*/ 5287 h 10378"/>
                <a:gd name="connsiteX74" fmla="*/ 8032 w 11927"/>
                <a:gd name="connsiteY74" fmla="*/ 5159 h 10378"/>
                <a:gd name="connsiteX75" fmla="*/ 8235 w 11927"/>
                <a:gd name="connsiteY75" fmla="*/ 5116 h 10378"/>
                <a:gd name="connsiteX76" fmla="*/ 8335 w 11927"/>
                <a:gd name="connsiteY76" fmla="*/ 5116 h 10378"/>
                <a:gd name="connsiteX77" fmla="*/ 8335 w 11927"/>
                <a:gd name="connsiteY77" fmla="*/ 5116 h 10378"/>
                <a:gd name="connsiteX78" fmla="*/ 8438 w 11927"/>
                <a:gd name="connsiteY78" fmla="*/ 5116 h 10378"/>
                <a:gd name="connsiteX79" fmla="*/ 8639 w 11927"/>
                <a:gd name="connsiteY79" fmla="*/ 5159 h 10378"/>
                <a:gd name="connsiteX80" fmla="*/ 8909 w 11927"/>
                <a:gd name="connsiteY80" fmla="*/ 5287 h 10378"/>
                <a:gd name="connsiteX81" fmla="*/ 9113 w 11927"/>
                <a:gd name="connsiteY81" fmla="*/ 5460 h 10378"/>
                <a:gd name="connsiteX82" fmla="*/ 9213 w 11927"/>
                <a:gd name="connsiteY82" fmla="*/ 5849 h 10378"/>
                <a:gd name="connsiteX83" fmla="*/ 9180 w 11927"/>
                <a:gd name="connsiteY83" fmla="*/ 6410 h 10378"/>
                <a:gd name="connsiteX84" fmla="*/ 9113 w 11927"/>
                <a:gd name="connsiteY84" fmla="*/ 6972 h 10378"/>
                <a:gd name="connsiteX85" fmla="*/ 9078 w 11927"/>
                <a:gd name="connsiteY85" fmla="*/ 7358 h 10378"/>
                <a:gd name="connsiteX86" fmla="*/ 9078 w 11927"/>
                <a:gd name="connsiteY86" fmla="*/ 7530 h 10378"/>
                <a:gd name="connsiteX87" fmla="*/ 9078 w 11927"/>
                <a:gd name="connsiteY87" fmla="*/ 7530 h 10378"/>
                <a:gd name="connsiteX88" fmla="*/ 9011 w 11927"/>
                <a:gd name="connsiteY88" fmla="*/ 7661 h 10378"/>
                <a:gd name="connsiteX89" fmla="*/ 8978 w 11927"/>
                <a:gd name="connsiteY89" fmla="*/ 7790 h 10378"/>
                <a:gd name="connsiteX90" fmla="*/ 8909 w 11927"/>
                <a:gd name="connsiteY90" fmla="*/ 7919 h 10378"/>
                <a:gd name="connsiteX91" fmla="*/ 8877 w 11927"/>
                <a:gd name="connsiteY91" fmla="*/ 8005 h 10378"/>
                <a:gd name="connsiteX92" fmla="*/ 8775 w 11927"/>
                <a:gd name="connsiteY92" fmla="*/ 8091 h 10378"/>
                <a:gd name="connsiteX93" fmla="*/ 8978 w 11927"/>
                <a:gd name="connsiteY93" fmla="*/ 8825 h 10378"/>
                <a:gd name="connsiteX94" fmla="*/ 9992 w 11927"/>
                <a:gd name="connsiteY94" fmla="*/ 9126 h 10378"/>
                <a:gd name="connsiteX95" fmla="*/ 9992 w 11927"/>
                <a:gd name="connsiteY95" fmla="*/ 9126 h 10378"/>
                <a:gd name="connsiteX96" fmla="*/ 10058 w 11927"/>
                <a:gd name="connsiteY96" fmla="*/ 9213 h 10378"/>
                <a:gd name="connsiteX97" fmla="*/ 10093 w 11927"/>
                <a:gd name="connsiteY97" fmla="*/ 9256 h 10378"/>
                <a:gd name="connsiteX98" fmla="*/ 10093 w 11927"/>
                <a:gd name="connsiteY98" fmla="*/ 9384 h 10378"/>
                <a:gd name="connsiteX99" fmla="*/ 10125 w 11927"/>
                <a:gd name="connsiteY99" fmla="*/ 9516 h 10378"/>
                <a:gd name="connsiteX100" fmla="*/ 10125 w 11927"/>
                <a:gd name="connsiteY10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2932 w 11927"/>
                <a:gd name="connsiteY12" fmla="*/ 5159 h 10378"/>
                <a:gd name="connsiteX13" fmla="*/ 3135 w 11927"/>
                <a:gd name="connsiteY13" fmla="*/ 5116 h 10378"/>
                <a:gd name="connsiteX14" fmla="*/ 3235 w 11927"/>
                <a:gd name="connsiteY14" fmla="*/ 5116 h 10378"/>
                <a:gd name="connsiteX15" fmla="*/ 3235 w 11927"/>
                <a:gd name="connsiteY15" fmla="*/ 5116 h 10378"/>
                <a:gd name="connsiteX16" fmla="*/ 3304 w 11927"/>
                <a:gd name="connsiteY16" fmla="*/ 5116 h 10378"/>
                <a:gd name="connsiteX17" fmla="*/ 3506 w 11927"/>
                <a:gd name="connsiteY17" fmla="*/ 5159 h 10378"/>
                <a:gd name="connsiteX18" fmla="*/ 3743 w 11927"/>
                <a:gd name="connsiteY18" fmla="*/ 5287 h 10378"/>
                <a:gd name="connsiteX19" fmla="*/ 3944 w 11927"/>
                <a:gd name="connsiteY19" fmla="*/ 5460 h 10378"/>
                <a:gd name="connsiteX20" fmla="*/ 4046 w 11927"/>
                <a:gd name="connsiteY20" fmla="*/ 5849 h 10378"/>
                <a:gd name="connsiteX21" fmla="*/ 4046 w 11927"/>
                <a:gd name="connsiteY21" fmla="*/ 6410 h 10378"/>
                <a:gd name="connsiteX22" fmla="*/ 4013 w 11927"/>
                <a:gd name="connsiteY22" fmla="*/ 6972 h 10378"/>
                <a:gd name="connsiteX23" fmla="*/ 3910 w 11927"/>
                <a:gd name="connsiteY23" fmla="*/ 7575 h 10378"/>
                <a:gd name="connsiteX24" fmla="*/ 3676 w 11927"/>
                <a:gd name="connsiteY24" fmla="*/ 8091 h 10378"/>
                <a:gd name="connsiteX25" fmla="*/ 3844 w 11927"/>
                <a:gd name="connsiteY25" fmla="*/ 8825 h 10378"/>
                <a:gd name="connsiteX26" fmla="*/ 4384 w 11927"/>
                <a:gd name="connsiteY26" fmla="*/ 8998 h 10378"/>
                <a:gd name="connsiteX27" fmla="*/ 3608 w 11927"/>
                <a:gd name="connsiteY27" fmla="*/ 9256 h 10378"/>
                <a:gd name="connsiteX28" fmla="*/ 3574 w 11927"/>
                <a:gd name="connsiteY28" fmla="*/ 9256 h 10378"/>
                <a:gd name="connsiteX29" fmla="*/ 3406 w 11927"/>
                <a:gd name="connsiteY29" fmla="*/ 9774 h 10378"/>
                <a:gd name="connsiteX30" fmla="*/ 3406 w 11927"/>
                <a:gd name="connsiteY30" fmla="*/ 10378 h 10378"/>
                <a:gd name="connsiteX31" fmla="*/ 3676 w 11927"/>
                <a:gd name="connsiteY31" fmla="*/ 10378 h 10378"/>
                <a:gd name="connsiteX32" fmla="*/ 3676 w 11927"/>
                <a:gd name="connsiteY32" fmla="*/ 9948 h 10378"/>
                <a:gd name="connsiteX33" fmla="*/ 3809 w 11927"/>
                <a:gd name="connsiteY33" fmla="*/ 9473 h 10378"/>
                <a:gd name="connsiteX34" fmla="*/ 5025 w 11927"/>
                <a:gd name="connsiteY34" fmla="*/ 9084 h 10378"/>
                <a:gd name="connsiteX35" fmla="*/ 5263 w 11927"/>
                <a:gd name="connsiteY35" fmla="*/ 8221 h 10378"/>
                <a:gd name="connsiteX36" fmla="*/ 5060 w 11927"/>
                <a:gd name="connsiteY36" fmla="*/ 7962 h 10378"/>
                <a:gd name="connsiteX37" fmla="*/ 4823 w 11927"/>
                <a:gd name="connsiteY37" fmla="*/ 5159 h 10378"/>
                <a:gd name="connsiteX38" fmla="*/ 5802 w 11927"/>
                <a:gd name="connsiteY38" fmla="*/ 4572 h 10378"/>
                <a:gd name="connsiteX39" fmla="*/ 6714 w 11927"/>
                <a:gd name="connsiteY39" fmla="*/ 5159 h 10378"/>
                <a:gd name="connsiteX40" fmla="*/ 6478 w 11927"/>
                <a:gd name="connsiteY40" fmla="*/ 7962 h 10378"/>
                <a:gd name="connsiteX41" fmla="*/ 6275 w 11927"/>
                <a:gd name="connsiteY41" fmla="*/ 8221 h 10378"/>
                <a:gd name="connsiteX42" fmla="*/ 6544 w 11927"/>
                <a:gd name="connsiteY42" fmla="*/ 9084 h 10378"/>
                <a:gd name="connsiteX43" fmla="*/ 7762 w 11927"/>
                <a:gd name="connsiteY43" fmla="*/ 9473 h 10378"/>
                <a:gd name="connsiteX44" fmla="*/ 7762 w 11927"/>
                <a:gd name="connsiteY44" fmla="*/ 9516 h 10378"/>
                <a:gd name="connsiteX45" fmla="*/ 7795 w 11927"/>
                <a:gd name="connsiteY45" fmla="*/ 9559 h 10378"/>
                <a:gd name="connsiteX46" fmla="*/ 7864 w 11927"/>
                <a:gd name="connsiteY46" fmla="*/ 9646 h 10378"/>
                <a:gd name="connsiteX47" fmla="*/ 7897 w 11927"/>
                <a:gd name="connsiteY47" fmla="*/ 9774 h 10378"/>
                <a:gd name="connsiteX48" fmla="*/ 7964 w 11927"/>
                <a:gd name="connsiteY48" fmla="*/ 9948 h 10378"/>
                <a:gd name="connsiteX49" fmla="*/ 7964 w 11927"/>
                <a:gd name="connsiteY49" fmla="*/ 10120 h 10378"/>
                <a:gd name="connsiteX50" fmla="*/ 7964 w 11927"/>
                <a:gd name="connsiteY50" fmla="*/ 10334 h 10378"/>
                <a:gd name="connsiteX51" fmla="*/ 8134 w 11927"/>
                <a:gd name="connsiteY51" fmla="*/ 10334 h 10378"/>
                <a:gd name="connsiteX52" fmla="*/ 8134 w 11927"/>
                <a:gd name="connsiteY52" fmla="*/ 9774 h 10378"/>
                <a:gd name="connsiteX53" fmla="*/ 8134 w 11927"/>
                <a:gd name="connsiteY53" fmla="*/ 9559 h 10378"/>
                <a:gd name="connsiteX54" fmla="*/ 8098 w 11927"/>
                <a:gd name="connsiteY54" fmla="*/ 9473 h 10378"/>
                <a:gd name="connsiteX55" fmla="*/ 8032 w 11927"/>
                <a:gd name="connsiteY55" fmla="*/ 9343 h 10378"/>
                <a:gd name="connsiteX56" fmla="*/ 7998 w 11927"/>
                <a:gd name="connsiteY56" fmla="*/ 9256 h 10378"/>
                <a:gd name="connsiteX57" fmla="*/ 7964 w 11927"/>
                <a:gd name="connsiteY57" fmla="*/ 9256 h 10378"/>
                <a:gd name="connsiteX58" fmla="*/ 7155 w 11927"/>
                <a:gd name="connsiteY58" fmla="*/ 8998 h 10378"/>
                <a:gd name="connsiteX59" fmla="*/ 7693 w 11927"/>
                <a:gd name="connsiteY59" fmla="*/ 8825 h 10378"/>
                <a:gd name="connsiteX60" fmla="*/ 7964 w 11927"/>
                <a:gd name="connsiteY60" fmla="*/ 8091 h 10378"/>
                <a:gd name="connsiteX61" fmla="*/ 7864 w 11927"/>
                <a:gd name="connsiteY61" fmla="*/ 8005 h 10378"/>
                <a:gd name="connsiteX62" fmla="*/ 7762 w 11927"/>
                <a:gd name="connsiteY62" fmla="*/ 7919 h 10378"/>
                <a:gd name="connsiteX63" fmla="*/ 7693 w 11927"/>
                <a:gd name="connsiteY63" fmla="*/ 7790 h 10378"/>
                <a:gd name="connsiteX64" fmla="*/ 7661 w 11927"/>
                <a:gd name="connsiteY64" fmla="*/ 7661 h 10378"/>
                <a:gd name="connsiteX65" fmla="*/ 7661 w 11927"/>
                <a:gd name="connsiteY65" fmla="*/ 7530 h 10378"/>
                <a:gd name="connsiteX66" fmla="*/ 7661 w 11927"/>
                <a:gd name="connsiteY66" fmla="*/ 7530 h 10378"/>
                <a:gd name="connsiteX67" fmla="*/ 7592 w 11927"/>
                <a:gd name="connsiteY67" fmla="*/ 7358 h 10378"/>
                <a:gd name="connsiteX68" fmla="*/ 7559 w 11927"/>
                <a:gd name="connsiteY68" fmla="*/ 6972 h 10378"/>
                <a:gd name="connsiteX69" fmla="*/ 7525 w 11927"/>
                <a:gd name="connsiteY69" fmla="*/ 6410 h 10378"/>
                <a:gd name="connsiteX70" fmla="*/ 7525 w 11927"/>
                <a:gd name="connsiteY70" fmla="*/ 5849 h 10378"/>
                <a:gd name="connsiteX71" fmla="*/ 7592 w 11927"/>
                <a:gd name="connsiteY71" fmla="*/ 5460 h 10378"/>
                <a:gd name="connsiteX72" fmla="*/ 7795 w 11927"/>
                <a:gd name="connsiteY72" fmla="*/ 5287 h 10378"/>
                <a:gd name="connsiteX73" fmla="*/ 8032 w 11927"/>
                <a:gd name="connsiteY73" fmla="*/ 5159 h 10378"/>
                <a:gd name="connsiteX74" fmla="*/ 8235 w 11927"/>
                <a:gd name="connsiteY74" fmla="*/ 5116 h 10378"/>
                <a:gd name="connsiteX75" fmla="*/ 8335 w 11927"/>
                <a:gd name="connsiteY75" fmla="*/ 5116 h 10378"/>
                <a:gd name="connsiteX76" fmla="*/ 8335 w 11927"/>
                <a:gd name="connsiteY76" fmla="*/ 5116 h 10378"/>
                <a:gd name="connsiteX77" fmla="*/ 8438 w 11927"/>
                <a:gd name="connsiteY77" fmla="*/ 5116 h 10378"/>
                <a:gd name="connsiteX78" fmla="*/ 8639 w 11927"/>
                <a:gd name="connsiteY78" fmla="*/ 5159 h 10378"/>
                <a:gd name="connsiteX79" fmla="*/ 8909 w 11927"/>
                <a:gd name="connsiteY79" fmla="*/ 5287 h 10378"/>
                <a:gd name="connsiteX80" fmla="*/ 9113 w 11927"/>
                <a:gd name="connsiteY80" fmla="*/ 5460 h 10378"/>
                <a:gd name="connsiteX81" fmla="*/ 9213 w 11927"/>
                <a:gd name="connsiteY81" fmla="*/ 5849 h 10378"/>
                <a:gd name="connsiteX82" fmla="*/ 9180 w 11927"/>
                <a:gd name="connsiteY82" fmla="*/ 6410 h 10378"/>
                <a:gd name="connsiteX83" fmla="*/ 9113 w 11927"/>
                <a:gd name="connsiteY83" fmla="*/ 6972 h 10378"/>
                <a:gd name="connsiteX84" fmla="*/ 9078 w 11927"/>
                <a:gd name="connsiteY84" fmla="*/ 7358 h 10378"/>
                <a:gd name="connsiteX85" fmla="*/ 9078 w 11927"/>
                <a:gd name="connsiteY85" fmla="*/ 7530 h 10378"/>
                <a:gd name="connsiteX86" fmla="*/ 9078 w 11927"/>
                <a:gd name="connsiteY86" fmla="*/ 7530 h 10378"/>
                <a:gd name="connsiteX87" fmla="*/ 9011 w 11927"/>
                <a:gd name="connsiteY87" fmla="*/ 7661 h 10378"/>
                <a:gd name="connsiteX88" fmla="*/ 8978 w 11927"/>
                <a:gd name="connsiteY88" fmla="*/ 7790 h 10378"/>
                <a:gd name="connsiteX89" fmla="*/ 8909 w 11927"/>
                <a:gd name="connsiteY89" fmla="*/ 7919 h 10378"/>
                <a:gd name="connsiteX90" fmla="*/ 8877 w 11927"/>
                <a:gd name="connsiteY90" fmla="*/ 8005 h 10378"/>
                <a:gd name="connsiteX91" fmla="*/ 8775 w 11927"/>
                <a:gd name="connsiteY91" fmla="*/ 8091 h 10378"/>
                <a:gd name="connsiteX92" fmla="*/ 8978 w 11927"/>
                <a:gd name="connsiteY92" fmla="*/ 8825 h 10378"/>
                <a:gd name="connsiteX93" fmla="*/ 9992 w 11927"/>
                <a:gd name="connsiteY93" fmla="*/ 9126 h 10378"/>
                <a:gd name="connsiteX94" fmla="*/ 9992 w 11927"/>
                <a:gd name="connsiteY94" fmla="*/ 9126 h 10378"/>
                <a:gd name="connsiteX95" fmla="*/ 10058 w 11927"/>
                <a:gd name="connsiteY95" fmla="*/ 9213 h 10378"/>
                <a:gd name="connsiteX96" fmla="*/ 10093 w 11927"/>
                <a:gd name="connsiteY96" fmla="*/ 9256 h 10378"/>
                <a:gd name="connsiteX97" fmla="*/ 10093 w 11927"/>
                <a:gd name="connsiteY97" fmla="*/ 9384 h 10378"/>
                <a:gd name="connsiteX98" fmla="*/ 10125 w 11927"/>
                <a:gd name="connsiteY98" fmla="*/ 9516 h 10378"/>
                <a:gd name="connsiteX99" fmla="*/ 10125 w 11927"/>
                <a:gd name="connsiteY9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304 w 11927"/>
                <a:gd name="connsiteY15" fmla="*/ 5116 h 10378"/>
                <a:gd name="connsiteX16" fmla="*/ 3506 w 11927"/>
                <a:gd name="connsiteY16" fmla="*/ 5159 h 10378"/>
                <a:gd name="connsiteX17" fmla="*/ 3743 w 11927"/>
                <a:gd name="connsiteY17" fmla="*/ 5287 h 10378"/>
                <a:gd name="connsiteX18" fmla="*/ 3944 w 11927"/>
                <a:gd name="connsiteY18" fmla="*/ 5460 h 10378"/>
                <a:gd name="connsiteX19" fmla="*/ 4046 w 11927"/>
                <a:gd name="connsiteY19" fmla="*/ 5849 h 10378"/>
                <a:gd name="connsiteX20" fmla="*/ 4046 w 11927"/>
                <a:gd name="connsiteY20" fmla="*/ 6410 h 10378"/>
                <a:gd name="connsiteX21" fmla="*/ 4013 w 11927"/>
                <a:gd name="connsiteY21" fmla="*/ 6972 h 10378"/>
                <a:gd name="connsiteX22" fmla="*/ 3910 w 11927"/>
                <a:gd name="connsiteY22" fmla="*/ 7575 h 10378"/>
                <a:gd name="connsiteX23" fmla="*/ 3676 w 11927"/>
                <a:gd name="connsiteY23" fmla="*/ 8091 h 10378"/>
                <a:gd name="connsiteX24" fmla="*/ 3844 w 11927"/>
                <a:gd name="connsiteY24" fmla="*/ 8825 h 10378"/>
                <a:gd name="connsiteX25" fmla="*/ 4384 w 11927"/>
                <a:gd name="connsiteY25" fmla="*/ 8998 h 10378"/>
                <a:gd name="connsiteX26" fmla="*/ 3608 w 11927"/>
                <a:gd name="connsiteY26" fmla="*/ 9256 h 10378"/>
                <a:gd name="connsiteX27" fmla="*/ 3574 w 11927"/>
                <a:gd name="connsiteY27" fmla="*/ 9256 h 10378"/>
                <a:gd name="connsiteX28" fmla="*/ 3406 w 11927"/>
                <a:gd name="connsiteY28" fmla="*/ 9774 h 10378"/>
                <a:gd name="connsiteX29" fmla="*/ 3406 w 11927"/>
                <a:gd name="connsiteY29" fmla="*/ 10378 h 10378"/>
                <a:gd name="connsiteX30" fmla="*/ 3676 w 11927"/>
                <a:gd name="connsiteY30" fmla="*/ 10378 h 10378"/>
                <a:gd name="connsiteX31" fmla="*/ 3676 w 11927"/>
                <a:gd name="connsiteY31" fmla="*/ 9948 h 10378"/>
                <a:gd name="connsiteX32" fmla="*/ 3809 w 11927"/>
                <a:gd name="connsiteY32" fmla="*/ 9473 h 10378"/>
                <a:gd name="connsiteX33" fmla="*/ 5025 w 11927"/>
                <a:gd name="connsiteY33" fmla="*/ 9084 h 10378"/>
                <a:gd name="connsiteX34" fmla="*/ 5263 w 11927"/>
                <a:gd name="connsiteY34" fmla="*/ 8221 h 10378"/>
                <a:gd name="connsiteX35" fmla="*/ 5060 w 11927"/>
                <a:gd name="connsiteY35" fmla="*/ 7962 h 10378"/>
                <a:gd name="connsiteX36" fmla="*/ 4823 w 11927"/>
                <a:gd name="connsiteY36" fmla="*/ 5159 h 10378"/>
                <a:gd name="connsiteX37" fmla="*/ 5802 w 11927"/>
                <a:gd name="connsiteY37" fmla="*/ 4572 h 10378"/>
                <a:gd name="connsiteX38" fmla="*/ 6714 w 11927"/>
                <a:gd name="connsiteY38" fmla="*/ 5159 h 10378"/>
                <a:gd name="connsiteX39" fmla="*/ 6478 w 11927"/>
                <a:gd name="connsiteY39" fmla="*/ 7962 h 10378"/>
                <a:gd name="connsiteX40" fmla="*/ 6275 w 11927"/>
                <a:gd name="connsiteY40" fmla="*/ 8221 h 10378"/>
                <a:gd name="connsiteX41" fmla="*/ 6544 w 11927"/>
                <a:gd name="connsiteY41" fmla="*/ 9084 h 10378"/>
                <a:gd name="connsiteX42" fmla="*/ 7762 w 11927"/>
                <a:gd name="connsiteY42" fmla="*/ 9473 h 10378"/>
                <a:gd name="connsiteX43" fmla="*/ 7762 w 11927"/>
                <a:gd name="connsiteY43" fmla="*/ 9516 h 10378"/>
                <a:gd name="connsiteX44" fmla="*/ 7795 w 11927"/>
                <a:gd name="connsiteY44" fmla="*/ 9559 h 10378"/>
                <a:gd name="connsiteX45" fmla="*/ 7864 w 11927"/>
                <a:gd name="connsiteY45" fmla="*/ 9646 h 10378"/>
                <a:gd name="connsiteX46" fmla="*/ 7897 w 11927"/>
                <a:gd name="connsiteY46" fmla="*/ 9774 h 10378"/>
                <a:gd name="connsiteX47" fmla="*/ 7964 w 11927"/>
                <a:gd name="connsiteY47" fmla="*/ 9948 h 10378"/>
                <a:gd name="connsiteX48" fmla="*/ 7964 w 11927"/>
                <a:gd name="connsiteY48" fmla="*/ 10120 h 10378"/>
                <a:gd name="connsiteX49" fmla="*/ 7964 w 11927"/>
                <a:gd name="connsiteY49" fmla="*/ 10334 h 10378"/>
                <a:gd name="connsiteX50" fmla="*/ 8134 w 11927"/>
                <a:gd name="connsiteY50" fmla="*/ 10334 h 10378"/>
                <a:gd name="connsiteX51" fmla="*/ 8134 w 11927"/>
                <a:gd name="connsiteY51" fmla="*/ 9774 h 10378"/>
                <a:gd name="connsiteX52" fmla="*/ 8134 w 11927"/>
                <a:gd name="connsiteY52" fmla="*/ 9559 h 10378"/>
                <a:gd name="connsiteX53" fmla="*/ 8098 w 11927"/>
                <a:gd name="connsiteY53" fmla="*/ 9473 h 10378"/>
                <a:gd name="connsiteX54" fmla="*/ 8032 w 11927"/>
                <a:gd name="connsiteY54" fmla="*/ 9343 h 10378"/>
                <a:gd name="connsiteX55" fmla="*/ 7998 w 11927"/>
                <a:gd name="connsiteY55" fmla="*/ 9256 h 10378"/>
                <a:gd name="connsiteX56" fmla="*/ 7964 w 11927"/>
                <a:gd name="connsiteY56" fmla="*/ 9256 h 10378"/>
                <a:gd name="connsiteX57" fmla="*/ 7155 w 11927"/>
                <a:gd name="connsiteY57" fmla="*/ 8998 h 10378"/>
                <a:gd name="connsiteX58" fmla="*/ 7693 w 11927"/>
                <a:gd name="connsiteY58" fmla="*/ 8825 h 10378"/>
                <a:gd name="connsiteX59" fmla="*/ 7964 w 11927"/>
                <a:gd name="connsiteY59" fmla="*/ 8091 h 10378"/>
                <a:gd name="connsiteX60" fmla="*/ 7864 w 11927"/>
                <a:gd name="connsiteY60" fmla="*/ 8005 h 10378"/>
                <a:gd name="connsiteX61" fmla="*/ 7762 w 11927"/>
                <a:gd name="connsiteY61" fmla="*/ 7919 h 10378"/>
                <a:gd name="connsiteX62" fmla="*/ 7693 w 11927"/>
                <a:gd name="connsiteY62" fmla="*/ 7790 h 10378"/>
                <a:gd name="connsiteX63" fmla="*/ 7661 w 11927"/>
                <a:gd name="connsiteY63" fmla="*/ 7661 h 10378"/>
                <a:gd name="connsiteX64" fmla="*/ 7661 w 11927"/>
                <a:gd name="connsiteY64" fmla="*/ 7530 h 10378"/>
                <a:gd name="connsiteX65" fmla="*/ 7661 w 11927"/>
                <a:gd name="connsiteY65" fmla="*/ 7530 h 10378"/>
                <a:gd name="connsiteX66" fmla="*/ 7592 w 11927"/>
                <a:gd name="connsiteY66" fmla="*/ 7358 h 10378"/>
                <a:gd name="connsiteX67" fmla="*/ 7559 w 11927"/>
                <a:gd name="connsiteY67" fmla="*/ 6972 h 10378"/>
                <a:gd name="connsiteX68" fmla="*/ 7525 w 11927"/>
                <a:gd name="connsiteY68" fmla="*/ 6410 h 10378"/>
                <a:gd name="connsiteX69" fmla="*/ 7525 w 11927"/>
                <a:gd name="connsiteY69" fmla="*/ 5849 h 10378"/>
                <a:gd name="connsiteX70" fmla="*/ 7592 w 11927"/>
                <a:gd name="connsiteY70" fmla="*/ 5460 h 10378"/>
                <a:gd name="connsiteX71" fmla="*/ 7795 w 11927"/>
                <a:gd name="connsiteY71" fmla="*/ 5287 h 10378"/>
                <a:gd name="connsiteX72" fmla="*/ 8032 w 11927"/>
                <a:gd name="connsiteY72" fmla="*/ 5159 h 10378"/>
                <a:gd name="connsiteX73" fmla="*/ 8235 w 11927"/>
                <a:gd name="connsiteY73" fmla="*/ 5116 h 10378"/>
                <a:gd name="connsiteX74" fmla="*/ 8335 w 11927"/>
                <a:gd name="connsiteY74" fmla="*/ 5116 h 10378"/>
                <a:gd name="connsiteX75" fmla="*/ 8335 w 11927"/>
                <a:gd name="connsiteY75" fmla="*/ 5116 h 10378"/>
                <a:gd name="connsiteX76" fmla="*/ 8438 w 11927"/>
                <a:gd name="connsiteY76" fmla="*/ 5116 h 10378"/>
                <a:gd name="connsiteX77" fmla="*/ 8639 w 11927"/>
                <a:gd name="connsiteY77" fmla="*/ 5159 h 10378"/>
                <a:gd name="connsiteX78" fmla="*/ 8909 w 11927"/>
                <a:gd name="connsiteY78" fmla="*/ 5287 h 10378"/>
                <a:gd name="connsiteX79" fmla="*/ 9113 w 11927"/>
                <a:gd name="connsiteY79" fmla="*/ 5460 h 10378"/>
                <a:gd name="connsiteX80" fmla="*/ 9213 w 11927"/>
                <a:gd name="connsiteY80" fmla="*/ 5849 h 10378"/>
                <a:gd name="connsiteX81" fmla="*/ 9180 w 11927"/>
                <a:gd name="connsiteY81" fmla="*/ 6410 h 10378"/>
                <a:gd name="connsiteX82" fmla="*/ 9113 w 11927"/>
                <a:gd name="connsiteY82" fmla="*/ 6972 h 10378"/>
                <a:gd name="connsiteX83" fmla="*/ 9078 w 11927"/>
                <a:gd name="connsiteY83" fmla="*/ 7358 h 10378"/>
                <a:gd name="connsiteX84" fmla="*/ 9078 w 11927"/>
                <a:gd name="connsiteY84" fmla="*/ 7530 h 10378"/>
                <a:gd name="connsiteX85" fmla="*/ 9078 w 11927"/>
                <a:gd name="connsiteY85" fmla="*/ 7530 h 10378"/>
                <a:gd name="connsiteX86" fmla="*/ 9011 w 11927"/>
                <a:gd name="connsiteY86" fmla="*/ 7661 h 10378"/>
                <a:gd name="connsiteX87" fmla="*/ 8978 w 11927"/>
                <a:gd name="connsiteY87" fmla="*/ 7790 h 10378"/>
                <a:gd name="connsiteX88" fmla="*/ 8909 w 11927"/>
                <a:gd name="connsiteY88" fmla="*/ 7919 h 10378"/>
                <a:gd name="connsiteX89" fmla="*/ 8877 w 11927"/>
                <a:gd name="connsiteY89" fmla="*/ 8005 h 10378"/>
                <a:gd name="connsiteX90" fmla="*/ 8775 w 11927"/>
                <a:gd name="connsiteY90" fmla="*/ 8091 h 10378"/>
                <a:gd name="connsiteX91" fmla="*/ 8978 w 11927"/>
                <a:gd name="connsiteY91" fmla="*/ 8825 h 10378"/>
                <a:gd name="connsiteX92" fmla="*/ 9992 w 11927"/>
                <a:gd name="connsiteY92" fmla="*/ 9126 h 10378"/>
                <a:gd name="connsiteX93" fmla="*/ 9992 w 11927"/>
                <a:gd name="connsiteY93" fmla="*/ 9126 h 10378"/>
                <a:gd name="connsiteX94" fmla="*/ 10058 w 11927"/>
                <a:gd name="connsiteY94" fmla="*/ 9213 h 10378"/>
                <a:gd name="connsiteX95" fmla="*/ 10093 w 11927"/>
                <a:gd name="connsiteY95" fmla="*/ 9256 h 10378"/>
                <a:gd name="connsiteX96" fmla="*/ 10093 w 11927"/>
                <a:gd name="connsiteY96" fmla="*/ 9384 h 10378"/>
                <a:gd name="connsiteX97" fmla="*/ 10125 w 11927"/>
                <a:gd name="connsiteY97" fmla="*/ 9516 h 10378"/>
                <a:gd name="connsiteX98" fmla="*/ 10125 w 11927"/>
                <a:gd name="connsiteY9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235 w 11927"/>
                <a:gd name="connsiteY14" fmla="*/ 5116 h 10378"/>
                <a:gd name="connsiteX15" fmla="*/ 3506 w 11927"/>
                <a:gd name="connsiteY15" fmla="*/ 5159 h 10378"/>
                <a:gd name="connsiteX16" fmla="*/ 3743 w 11927"/>
                <a:gd name="connsiteY16" fmla="*/ 5287 h 10378"/>
                <a:gd name="connsiteX17" fmla="*/ 3944 w 11927"/>
                <a:gd name="connsiteY17" fmla="*/ 5460 h 10378"/>
                <a:gd name="connsiteX18" fmla="*/ 4046 w 11927"/>
                <a:gd name="connsiteY18" fmla="*/ 5849 h 10378"/>
                <a:gd name="connsiteX19" fmla="*/ 4046 w 11927"/>
                <a:gd name="connsiteY19" fmla="*/ 6410 h 10378"/>
                <a:gd name="connsiteX20" fmla="*/ 4013 w 11927"/>
                <a:gd name="connsiteY20" fmla="*/ 6972 h 10378"/>
                <a:gd name="connsiteX21" fmla="*/ 3910 w 11927"/>
                <a:gd name="connsiteY21" fmla="*/ 7575 h 10378"/>
                <a:gd name="connsiteX22" fmla="*/ 3676 w 11927"/>
                <a:gd name="connsiteY22" fmla="*/ 8091 h 10378"/>
                <a:gd name="connsiteX23" fmla="*/ 3844 w 11927"/>
                <a:gd name="connsiteY23" fmla="*/ 8825 h 10378"/>
                <a:gd name="connsiteX24" fmla="*/ 4384 w 11927"/>
                <a:gd name="connsiteY24" fmla="*/ 8998 h 10378"/>
                <a:gd name="connsiteX25" fmla="*/ 3608 w 11927"/>
                <a:gd name="connsiteY25" fmla="*/ 9256 h 10378"/>
                <a:gd name="connsiteX26" fmla="*/ 3574 w 11927"/>
                <a:gd name="connsiteY26" fmla="*/ 9256 h 10378"/>
                <a:gd name="connsiteX27" fmla="*/ 3406 w 11927"/>
                <a:gd name="connsiteY27" fmla="*/ 9774 h 10378"/>
                <a:gd name="connsiteX28" fmla="*/ 3406 w 11927"/>
                <a:gd name="connsiteY28" fmla="*/ 10378 h 10378"/>
                <a:gd name="connsiteX29" fmla="*/ 3676 w 11927"/>
                <a:gd name="connsiteY29" fmla="*/ 10378 h 10378"/>
                <a:gd name="connsiteX30" fmla="*/ 3676 w 11927"/>
                <a:gd name="connsiteY30" fmla="*/ 9948 h 10378"/>
                <a:gd name="connsiteX31" fmla="*/ 3809 w 11927"/>
                <a:gd name="connsiteY31" fmla="*/ 9473 h 10378"/>
                <a:gd name="connsiteX32" fmla="*/ 5025 w 11927"/>
                <a:gd name="connsiteY32" fmla="*/ 9084 h 10378"/>
                <a:gd name="connsiteX33" fmla="*/ 5263 w 11927"/>
                <a:gd name="connsiteY33" fmla="*/ 8221 h 10378"/>
                <a:gd name="connsiteX34" fmla="*/ 5060 w 11927"/>
                <a:gd name="connsiteY34" fmla="*/ 7962 h 10378"/>
                <a:gd name="connsiteX35" fmla="*/ 4823 w 11927"/>
                <a:gd name="connsiteY35" fmla="*/ 5159 h 10378"/>
                <a:gd name="connsiteX36" fmla="*/ 5802 w 11927"/>
                <a:gd name="connsiteY36" fmla="*/ 4572 h 10378"/>
                <a:gd name="connsiteX37" fmla="*/ 6714 w 11927"/>
                <a:gd name="connsiteY37" fmla="*/ 5159 h 10378"/>
                <a:gd name="connsiteX38" fmla="*/ 6478 w 11927"/>
                <a:gd name="connsiteY38" fmla="*/ 7962 h 10378"/>
                <a:gd name="connsiteX39" fmla="*/ 6275 w 11927"/>
                <a:gd name="connsiteY39" fmla="*/ 8221 h 10378"/>
                <a:gd name="connsiteX40" fmla="*/ 6544 w 11927"/>
                <a:gd name="connsiteY40" fmla="*/ 9084 h 10378"/>
                <a:gd name="connsiteX41" fmla="*/ 7762 w 11927"/>
                <a:gd name="connsiteY41" fmla="*/ 9473 h 10378"/>
                <a:gd name="connsiteX42" fmla="*/ 7762 w 11927"/>
                <a:gd name="connsiteY42" fmla="*/ 9516 h 10378"/>
                <a:gd name="connsiteX43" fmla="*/ 7795 w 11927"/>
                <a:gd name="connsiteY43" fmla="*/ 9559 h 10378"/>
                <a:gd name="connsiteX44" fmla="*/ 7864 w 11927"/>
                <a:gd name="connsiteY44" fmla="*/ 9646 h 10378"/>
                <a:gd name="connsiteX45" fmla="*/ 7897 w 11927"/>
                <a:gd name="connsiteY45" fmla="*/ 9774 h 10378"/>
                <a:gd name="connsiteX46" fmla="*/ 7964 w 11927"/>
                <a:gd name="connsiteY46" fmla="*/ 9948 h 10378"/>
                <a:gd name="connsiteX47" fmla="*/ 7964 w 11927"/>
                <a:gd name="connsiteY47" fmla="*/ 10120 h 10378"/>
                <a:gd name="connsiteX48" fmla="*/ 7964 w 11927"/>
                <a:gd name="connsiteY48" fmla="*/ 10334 h 10378"/>
                <a:gd name="connsiteX49" fmla="*/ 8134 w 11927"/>
                <a:gd name="connsiteY49" fmla="*/ 10334 h 10378"/>
                <a:gd name="connsiteX50" fmla="*/ 8134 w 11927"/>
                <a:gd name="connsiteY50" fmla="*/ 9774 h 10378"/>
                <a:gd name="connsiteX51" fmla="*/ 8134 w 11927"/>
                <a:gd name="connsiteY51" fmla="*/ 9559 h 10378"/>
                <a:gd name="connsiteX52" fmla="*/ 8098 w 11927"/>
                <a:gd name="connsiteY52" fmla="*/ 9473 h 10378"/>
                <a:gd name="connsiteX53" fmla="*/ 8032 w 11927"/>
                <a:gd name="connsiteY53" fmla="*/ 9343 h 10378"/>
                <a:gd name="connsiteX54" fmla="*/ 7998 w 11927"/>
                <a:gd name="connsiteY54" fmla="*/ 9256 h 10378"/>
                <a:gd name="connsiteX55" fmla="*/ 7964 w 11927"/>
                <a:gd name="connsiteY55" fmla="*/ 9256 h 10378"/>
                <a:gd name="connsiteX56" fmla="*/ 7155 w 11927"/>
                <a:gd name="connsiteY56" fmla="*/ 8998 h 10378"/>
                <a:gd name="connsiteX57" fmla="*/ 7693 w 11927"/>
                <a:gd name="connsiteY57" fmla="*/ 8825 h 10378"/>
                <a:gd name="connsiteX58" fmla="*/ 7964 w 11927"/>
                <a:gd name="connsiteY58" fmla="*/ 8091 h 10378"/>
                <a:gd name="connsiteX59" fmla="*/ 7864 w 11927"/>
                <a:gd name="connsiteY59" fmla="*/ 8005 h 10378"/>
                <a:gd name="connsiteX60" fmla="*/ 7762 w 11927"/>
                <a:gd name="connsiteY60" fmla="*/ 7919 h 10378"/>
                <a:gd name="connsiteX61" fmla="*/ 7693 w 11927"/>
                <a:gd name="connsiteY61" fmla="*/ 7790 h 10378"/>
                <a:gd name="connsiteX62" fmla="*/ 7661 w 11927"/>
                <a:gd name="connsiteY62" fmla="*/ 7661 h 10378"/>
                <a:gd name="connsiteX63" fmla="*/ 7661 w 11927"/>
                <a:gd name="connsiteY63" fmla="*/ 7530 h 10378"/>
                <a:gd name="connsiteX64" fmla="*/ 7661 w 11927"/>
                <a:gd name="connsiteY64" fmla="*/ 7530 h 10378"/>
                <a:gd name="connsiteX65" fmla="*/ 7592 w 11927"/>
                <a:gd name="connsiteY65" fmla="*/ 7358 h 10378"/>
                <a:gd name="connsiteX66" fmla="*/ 7559 w 11927"/>
                <a:gd name="connsiteY66" fmla="*/ 6972 h 10378"/>
                <a:gd name="connsiteX67" fmla="*/ 7525 w 11927"/>
                <a:gd name="connsiteY67" fmla="*/ 6410 h 10378"/>
                <a:gd name="connsiteX68" fmla="*/ 7525 w 11927"/>
                <a:gd name="connsiteY68" fmla="*/ 5849 h 10378"/>
                <a:gd name="connsiteX69" fmla="*/ 7592 w 11927"/>
                <a:gd name="connsiteY69" fmla="*/ 5460 h 10378"/>
                <a:gd name="connsiteX70" fmla="*/ 7795 w 11927"/>
                <a:gd name="connsiteY70" fmla="*/ 5287 h 10378"/>
                <a:gd name="connsiteX71" fmla="*/ 8032 w 11927"/>
                <a:gd name="connsiteY71" fmla="*/ 5159 h 10378"/>
                <a:gd name="connsiteX72" fmla="*/ 8235 w 11927"/>
                <a:gd name="connsiteY72" fmla="*/ 5116 h 10378"/>
                <a:gd name="connsiteX73" fmla="*/ 8335 w 11927"/>
                <a:gd name="connsiteY73" fmla="*/ 5116 h 10378"/>
                <a:gd name="connsiteX74" fmla="*/ 8335 w 11927"/>
                <a:gd name="connsiteY74" fmla="*/ 5116 h 10378"/>
                <a:gd name="connsiteX75" fmla="*/ 8438 w 11927"/>
                <a:gd name="connsiteY75" fmla="*/ 5116 h 10378"/>
                <a:gd name="connsiteX76" fmla="*/ 8639 w 11927"/>
                <a:gd name="connsiteY76" fmla="*/ 5159 h 10378"/>
                <a:gd name="connsiteX77" fmla="*/ 8909 w 11927"/>
                <a:gd name="connsiteY77" fmla="*/ 5287 h 10378"/>
                <a:gd name="connsiteX78" fmla="*/ 9113 w 11927"/>
                <a:gd name="connsiteY78" fmla="*/ 5460 h 10378"/>
                <a:gd name="connsiteX79" fmla="*/ 9213 w 11927"/>
                <a:gd name="connsiteY79" fmla="*/ 5849 h 10378"/>
                <a:gd name="connsiteX80" fmla="*/ 9180 w 11927"/>
                <a:gd name="connsiteY80" fmla="*/ 6410 h 10378"/>
                <a:gd name="connsiteX81" fmla="*/ 9113 w 11927"/>
                <a:gd name="connsiteY81" fmla="*/ 6972 h 10378"/>
                <a:gd name="connsiteX82" fmla="*/ 9078 w 11927"/>
                <a:gd name="connsiteY82" fmla="*/ 7358 h 10378"/>
                <a:gd name="connsiteX83" fmla="*/ 9078 w 11927"/>
                <a:gd name="connsiteY83" fmla="*/ 7530 h 10378"/>
                <a:gd name="connsiteX84" fmla="*/ 9078 w 11927"/>
                <a:gd name="connsiteY84" fmla="*/ 7530 h 10378"/>
                <a:gd name="connsiteX85" fmla="*/ 9011 w 11927"/>
                <a:gd name="connsiteY85" fmla="*/ 7661 h 10378"/>
                <a:gd name="connsiteX86" fmla="*/ 8978 w 11927"/>
                <a:gd name="connsiteY86" fmla="*/ 7790 h 10378"/>
                <a:gd name="connsiteX87" fmla="*/ 8909 w 11927"/>
                <a:gd name="connsiteY87" fmla="*/ 7919 h 10378"/>
                <a:gd name="connsiteX88" fmla="*/ 8877 w 11927"/>
                <a:gd name="connsiteY88" fmla="*/ 8005 h 10378"/>
                <a:gd name="connsiteX89" fmla="*/ 8775 w 11927"/>
                <a:gd name="connsiteY89" fmla="*/ 8091 h 10378"/>
                <a:gd name="connsiteX90" fmla="*/ 8978 w 11927"/>
                <a:gd name="connsiteY90" fmla="*/ 8825 h 10378"/>
                <a:gd name="connsiteX91" fmla="*/ 9992 w 11927"/>
                <a:gd name="connsiteY91" fmla="*/ 9126 h 10378"/>
                <a:gd name="connsiteX92" fmla="*/ 9992 w 11927"/>
                <a:gd name="connsiteY92" fmla="*/ 9126 h 10378"/>
                <a:gd name="connsiteX93" fmla="*/ 10058 w 11927"/>
                <a:gd name="connsiteY93" fmla="*/ 9213 h 10378"/>
                <a:gd name="connsiteX94" fmla="*/ 10093 w 11927"/>
                <a:gd name="connsiteY94" fmla="*/ 9256 h 10378"/>
                <a:gd name="connsiteX95" fmla="*/ 10093 w 11927"/>
                <a:gd name="connsiteY95" fmla="*/ 9384 h 10378"/>
                <a:gd name="connsiteX96" fmla="*/ 10125 w 11927"/>
                <a:gd name="connsiteY96" fmla="*/ 9516 h 10378"/>
                <a:gd name="connsiteX97" fmla="*/ 10125 w 11927"/>
                <a:gd name="connsiteY9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235 w 11927"/>
                <a:gd name="connsiteY13" fmla="*/ 5116 h 10378"/>
                <a:gd name="connsiteX14" fmla="*/ 3506 w 11927"/>
                <a:gd name="connsiteY14" fmla="*/ 5159 h 10378"/>
                <a:gd name="connsiteX15" fmla="*/ 3743 w 11927"/>
                <a:gd name="connsiteY15" fmla="*/ 5287 h 10378"/>
                <a:gd name="connsiteX16" fmla="*/ 3944 w 11927"/>
                <a:gd name="connsiteY16" fmla="*/ 5460 h 10378"/>
                <a:gd name="connsiteX17" fmla="*/ 4046 w 11927"/>
                <a:gd name="connsiteY17" fmla="*/ 5849 h 10378"/>
                <a:gd name="connsiteX18" fmla="*/ 4046 w 11927"/>
                <a:gd name="connsiteY18" fmla="*/ 6410 h 10378"/>
                <a:gd name="connsiteX19" fmla="*/ 4013 w 11927"/>
                <a:gd name="connsiteY19" fmla="*/ 6972 h 10378"/>
                <a:gd name="connsiteX20" fmla="*/ 3910 w 11927"/>
                <a:gd name="connsiteY20" fmla="*/ 7575 h 10378"/>
                <a:gd name="connsiteX21" fmla="*/ 3676 w 11927"/>
                <a:gd name="connsiteY21" fmla="*/ 8091 h 10378"/>
                <a:gd name="connsiteX22" fmla="*/ 3844 w 11927"/>
                <a:gd name="connsiteY22" fmla="*/ 8825 h 10378"/>
                <a:gd name="connsiteX23" fmla="*/ 4384 w 11927"/>
                <a:gd name="connsiteY23" fmla="*/ 8998 h 10378"/>
                <a:gd name="connsiteX24" fmla="*/ 3608 w 11927"/>
                <a:gd name="connsiteY24" fmla="*/ 9256 h 10378"/>
                <a:gd name="connsiteX25" fmla="*/ 3574 w 11927"/>
                <a:gd name="connsiteY25" fmla="*/ 9256 h 10378"/>
                <a:gd name="connsiteX26" fmla="*/ 3406 w 11927"/>
                <a:gd name="connsiteY26" fmla="*/ 9774 h 10378"/>
                <a:gd name="connsiteX27" fmla="*/ 3406 w 11927"/>
                <a:gd name="connsiteY27" fmla="*/ 10378 h 10378"/>
                <a:gd name="connsiteX28" fmla="*/ 3676 w 11927"/>
                <a:gd name="connsiteY28" fmla="*/ 10378 h 10378"/>
                <a:gd name="connsiteX29" fmla="*/ 3676 w 11927"/>
                <a:gd name="connsiteY29" fmla="*/ 9948 h 10378"/>
                <a:gd name="connsiteX30" fmla="*/ 3809 w 11927"/>
                <a:gd name="connsiteY30" fmla="*/ 9473 h 10378"/>
                <a:gd name="connsiteX31" fmla="*/ 5025 w 11927"/>
                <a:gd name="connsiteY31" fmla="*/ 9084 h 10378"/>
                <a:gd name="connsiteX32" fmla="*/ 5263 w 11927"/>
                <a:gd name="connsiteY32" fmla="*/ 8221 h 10378"/>
                <a:gd name="connsiteX33" fmla="*/ 5060 w 11927"/>
                <a:gd name="connsiteY33" fmla="*/ 7962 h 10378"/>
                <a:gd name="connsiteX34" fmla="*/ 4823 w 11927"/>
                <a:gd name="connsiteY34" fmla="*/ 5159 h 10378"/>
                <a:gd name="connsiteX35" fmla="*/ 5802 w 11927"/>
                <a:gd name="connsiteY35" fmla="*/ 4572 h 10378"/>
                <a:gd name="connsiteX36" fmla="*/ 6714 w 11927"/>
                <a:gd name="connsiteY36" fmla="*/ 5159 h 10378"/>
                <a:gd name="connsiteX37" fmla="*/ 6478 w 11927"/>
                <a:gd name="connsiteY37" fmla="*/ 7962 h 10378"/>
                <a:gd name="connsiteX38" fmla="*/ 6275 w 11927"/>
                <a:gd name="connsiteY38" fmla="*/ 8221 h 10378"/>
                <a:gd name="connsiteX39" fmla="*/ 6544 w 11927"/>
                <a:gd name="connsiteY39" fmla="*/ 9084 h 10378"/>
                <a:gd name="connsiteX40" fmla="*/ 7762 w 11927"/>
                <a:gd name="connsiteY40" fmla="*/ 9473 h 10378"/>
                <a:gd name="connsiteX41" fmla="*/ 7762 w 11927"/>
                <a:gd name="connsiteY41" fmla="*/ 9516 h 10378"/>
                <a:gd name="connsiteX42" fmla="*/ 7795 w 11927"/>
                <a:gd name="connsiteY42" fmla="*/ 9559 h 10378"/>
                <a:gd name="connsiteX43" fmla="*/ 7864 w 11927"/>
                <a:gd name="connsiteY43" fmla="*/ 9646 h 10378"/>
                <a:gd name="connsiteX44" fmla="*/ 7897 w 11927"/>
                <a:gd name="connsiteY44" fmla="*/ 9774 h 10378"/>
                <a:gd name="connsiteX45" fmla="*/ 7964 w 11927"/>
                <a:gd name="connsiteY45" fmla="*/ 9948 h 10378"/>
                <a:gd name="connsiteX46" fmla="*/ 7964 w 11927"/>
                <a:gd name="connsiteY46" fmla="*/ 10120 h 10378"/>
                <a:gd name="connsiteX47" fmla="*/ 7964 w 11927"/>
                <a:gd name="connsiteY47" fmla="*/ 10334 h 10378"/>
                <a:gd name="connsiteX48" fmla="*/ 8134 w 11927"/>
                <a:gd name="connsiteY48" fmla="*/ 10334 h 10378"/>
                <a:gd name="connsiteX49" fmla="*/ 8134 w 11927"/>
                <a:gd name="connsiteY49" fmla="*/ 9774 h 10378"/>
                <a:gd name="connsiteX50" fmla="*/ 8134 w 11927"/>
                <a:gd name="connsiteY50" fmla="*/ 9559 h 10378"/>
                <a:gd name="connsiteX51" fmla="*/ 8098 w 11927"/>
                <a:gd name="connsiteY51" fmla="*/ 9473 h 10378"/>
                <a:gd name="connsiteX52" fmla="*/ 8032 w 11927"/>
                <a:gd name="connsiteY52" fmla="*/ 9343 h 10378"/>
                <a:gd name="connsiteX53" fmla="*/ 7998 w 11927"/>
                <a:gd name="connsiteY53" fmla="*/ 9256 h 10378"/>
                <a:gd name="connsiteX54" fmla="*/ 7964 w 11927"/>
                <a:gd name="connsiteY54" fmla="*/ 9256 h 10378"/>
                <a:gd name="connsiteX55" fmla="*/ 7155 w 11927"/>
                <a:gd name="connsiteY55" fmla="*/ 8998 h 10378"/>
                <a:gd name="connsiteX56" fmla="*/ 7693 w 11927"/>
                <a:gd name="connsiteY56" fmla="*/ 8825 h 10378"/>
                <a:gd name="connsiteX57" fmla="*/ 7964 w 11927"/>
                <a:gd name="connsiteY57" fmla="*/ 8091 h 10378"/>
                <a:gd name="connsiteX58" fmla="*/ 7864 w 11927"/>
                <a:gd name="connsiteY58" fmla="*/ 8005 h 10378"/>
                <a:gd name="connsiteX59" fmla="*/ 7762 w 11927"/>
                <a:gd name="connsiteY59" fmla="*/ 7919 h 10378"/>
                <a:gd name="connsiteX60" fmla="*/ 7693 w 11927"/>
                <a:gd name="connsiteY60" fmla="*/ 7790 h 10378"/>
                <a:gd name="connsiteX61" fmla="*/ 7661 w 11927"/>
                <a:gd name="connsiteY61" fmla="*/ 7661 h 10378"/>
                <a:gd name="connsiteX62" fmla="*/ 7661 w 11927"/>
                <a:gd name="connsiteY62" fmla="*/ 7530 h 10378"/>
                <a:gd name="connsiteX63" fmla="*/ 7661 w 11927"/>
                <a:gd name="connsiteY63" fmla="*/ 7530 h 10378"/>
                <a:gd name="connsiteX64" fmla="*/ 7592 w 11927"/>
                <a:gd name="connsiteY64" fmla="*/ 7358 h 10378"/>
                <a:gd name="connsiteX65" fmla="*/ 7559 w 11927"/>
                <a:gd name="connsiteY65" fmla="*/ 6972 h 10378"/>
                <a:gd name="connsiteX66" fmla="*/ 7525 w 11927"/>
                <a:gd name="connsiteY66" fmla="*/ 6410 h 10378"/>
                <a:gd name="connsiteX67" fmla="*/ 7525 w 11927"/>
                <a:gd name="connsiteY67" fmla="*/ 5849 h 10378"/>
                <a:gd name="connsiteX68" fmla="*/ 7592 w 11927"/>
                <a:gd name="connsiteY68" fmla="*/ 5460 h 10378"/>
                <a:gd name="connsiteX69" fmla="*/ 7795 w 11927"/>
                <a:gd name="connsiteY69" fmla="*/ 5287 h 10378"/>
                <a:gd name="connsiteX70" fmla="*/ 8032 w 11927"/>
                <a:gd name="connsiteY70" fmla="*/ 5159 h 10378"/>
                <a:gd name="connsiteX71" fmla="*/ 8235 w 11927"/>
                <a:gd name="connsiteY71" fmla="*/ 5116 h 10378"/>
                <a:gd name="connsiteX72" fmla="*/ 8335 w 11927"/>
                <a:gd name="connsiteY72" fmla="*/ 5116 h 10378"/>
                <a:gd name="connsiteX73" fmla="*/ 8335 w 11927"/>
                <a:gd name="connsiteY73" fmla="*/ 5116 h 10378"/>
                <a:gd name="connsiteX74" fmla="*/ 8438 w 11927"/>
                <a:gd name="connsiteY74" fmla="*/ 5116 h 10378"/>
                <a:gd name="connsiteX75" fmla="*/ 8639 w 11927"/>
                <a:gd name="connsiteY75" fmla="*/ 5159 h 10378"/>
                <a:gd name="connsiteX76" fmla="*/ 8909 w 11927"/>
                <a:gd name="connsiteY76" fmla="*/ 5287 h 10378"/>
                <a:gd name="connsiteX77" fmla="*/ 9113 w 11927"/>
                <a:gd name="connsiteY77" fmla="*/ 5460 h 10378"/>
                <a:gd name="connsiteX78" fmla="*/ 9213 w 11927"/>
                <a:gd name="connsiteY78" fmla="*/ 5849 h 10378"/>
                <a:gd name="connsiteX79" fmla="*/ 9180 w 11927"/>
                <a:gd name="connsiteY79" fmla="*/ 6410 h 10378"/>
                <a:gd name="connsiteX80" fmla="*/ 9113 w 11927"/>
                <a:gd name="connsiteY80" fmla="*/ 6972 h 10378"/>
                <a:gd name="connsiteX81" fmla="*/ 9078 w 11927"/>
                <a:gd name="connsiteY81" fmla="*/ 7358 h 10378"/>
                <a:gd name="connsiteX82" fmla="*/ 9078 w 11927"/>
                <a:gd name="connsiteY82" fmla="*/ 7530 h 10378"/>
                <a:gd name="connsiteX83" fmla="*/ 9078 w 11927"/>
                <a:gd name="connsiteY83" fmla="*/ 7530 h 10378"/>
                <a:gd name="connsiteX84" fmla="*/ 9011 w 11927"/>
                <a:gd name="connsiteY84" fmla="*/ 7661 h 10378"/>
                <a:gd name="connsiteX85" fmla="*/ 8978 w 11927"/>
                <a:gd name="connsiteY85" fmla="*/ 7790 h 10378"/>
                <a:gd name="connsiteX86" fmla="*/ 8909 w 11927"/>
                <a:gd name="connsiteY86" fmla="*/ 7919 h 10378"/>
                <a:gd name="connsiteX87" fmla="*/ 8877 w 11927"/>
                <a:gd name="connsiteY87" fmla="*/ 8005 h 10378"/>
                <a:gd name="connsiteX88" fmla="*/ 8775 w 11927"/>
                <a:gd name="connsiteY88" fmla="*/ 8091 h 10378"/>
                <a:gd name="connsiteX89" fmla="*/ 8978 w 11927"/>
                <a:gd name="connsiteY89" fmla="*/ 8825 h 10378"/>
                <a:gd name="connsiteX90" fmla="*/ 9992 w 11927"/>
                <a:gd name="connsiteY90" fmla="*/ 9126 h 10378"/>
                <a:gd name="connsiteX91" fmla="*/ 9992 w 11927"/>
                <a:gd name="connsiteY91" fmla="*/ 9126 h 10378"/>
                <a:gd name="connsiteX92" fmla="*/ 10058 w 11927"/>
                <a:gd name="connsiteY92" fmla="*/ 9213 h 10378"/>
                <a:gd name="connsiteX93" fmla="*/ 10093 w 11927"/>
                <a:gd name="connsiteY93" fmla="*/ 9256 h 10378"/>
                <a:gd name="connsiteX94" fmla="*/ 10093 w 11927"/>
                <a:gd name="connsiteY94" fmla="*/ 9384 h 10378"/>
                <a:gd name="connsiteX95" fmla="*/ 10125 w 11927"/>
                <a:gd name="connsiteY95" fmla="*/ 9516 h 10378"/>
                <a:gd name="connsiteX96" fmla="*/ 10125 w 11927"/>
                <a:gd name="connsiteY9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506 w 11927"/>
                <a:gd name="connsiteY13" fmla="*/ 5159 h 10378"/>
                <a:gd name="connsiteX14" fmla="*/ 3743 w 11927"/>
                <a:gd name="connsiteY14" fmla="*/ 5287 h 10378"/>
                <a:gd name="connsiteX15" fmla="*/ 3944 w 11927"/>
                <a:gd name="connsiteY15" fmla="*/ 5460 h 10378"/>
                <a:gd name="connsiteX16" fmla="*/ 4046 w 11927"/>
                <a:gd name="connsiteY16" fmla="*/ 5849 h 10378"/>
                <a:gd name="connsiteX17" fmla="*/ 4046 w 11927"/>
                <a:gd name="connsiteY17" fmla="*/ 6410 h 10378"/>
                <a:gd name="connsiteX18" fmla="*/ 4013 w 11927"/>
                <a:gd name="connsiteY18" fmla="*/ 6972 h 10378"/>
                <a:gd name="connsiteX19" fmla="*/ 3910 w 11927"/>
                <a:gd name="connsiteY19" fmla="*/ 7575 h 10378"/>
                <a:gd name="connsiteX20" fmla="*/ 3676 w 11927"/>
                <a:gd name="connsiteY20" fmla="*/ 8091 h 10378"/>
                <a:gd name="connsiteX21" fmla="*/ 3844 w 11927"/>
                <a:gd name="connsiteY21" fmla="*/ 8825 h 10378"/>
                <a:gd name="connsiteX22" fmla="*/ 4384 w 11927"/>
                <a:gd name="connsiteY22" fmla="*/ 8998 h 10378"/>
                <a:gd name="connsiteX23" fmla="*/ 3608 w 11927"/>
                <a:gd name="connsiteY23" fmla="*/ 9256 h 10378"/>
                <a:gd name="connsiteX24" fmla="*/ 3574 w 11927"/>
                <a:gd name="connsiteY24" fmla="*/ 9256 h 10378"/>
                <a:gd name="connsiteX25" fmla="*/ 3406 w 11927"/>
                <a:gd name="connsiteY25" fmla="*/ 9774 h 10378"/>
                <a:gd name="connsiteX26" fmla="*/ 3406 w 11927"/>
                <a:gd name="connsiteY26" fmla="*/ 10378 h 10378"/>
                <a:gd name="connsiteX27" fmla="*/ 3676 w 11927"/>
                <a:gd name="connsiteY27" fmla="*/ 10378 h 10378"/>
                <a:gd name="connsiteX28" fmla="*/ 3676 w 11927"/>
                <a:gd name="connsiteY28" fmla="*/ 9948 h 10378"/>
                <a:gd name="connsiteX29" fmla="*/ 3809 w 11927"/>
                <a:gd name="connsiteY29" fmla="*/ 9473 h 10378"/>
                <a:gd name="connsiteX30" fmla="*/ 5025 w 11927"/>
                <a:gd name="connsiteY30" fmla="*/ 9084 h 10378"/>
                <a:gd name="connsiteX31" fmla="*/ 5263 w 11927"/>
                <a:gd name="connsiteY31" fmla="*/ 8221 h 10378"/>
                <a:gd name="connsiteX32" fmla="*/ 5060 w 11927"/>
                <a:gd name="connsiteY32" fmla="*/ 7962 h 10378"/>
                <a:gd name="connsiteX33" fmla="*/ 4823 w 11927"/>
                <a:gd name="connsiteY33" fmla="*/ 5159 h 10378"/>
                <a:gd name="connsiteX34" fmla="*/ 5802 w 11927"/>
                <a:gd name="connsiteY34" fmla="*/ 4572 h 10378"/>
                <a:gd name="connsiteX35" fmla="*/ 6714 w 11927"/>
                <a:gd name="connsiteY35" fmla="*/ 5159 h 10378"/>
                <a:gd name="connsiteX36" fmla="*/ 6478 w 11927"/>
                <a:gd name="connsiteY36" fmla="*/ 7962 h 10378"/>
                <a:gd name="connsiteX37" fmla="*/ 6275 w 11927"/>
                <a:gd name="connsiteY37" fmla="*/ 8221 h 10378"/>
                <a:gd name="connsiteX38" fmla="*/ 6544 w 11927"/>
                <a:gd name="connsiteY38" fmla="*/ 9084 h 10378"/>
                <a:gd name="connsiteX39" fmla="*/ 7762 w 11927"/>
                <a:gd name="connsiteY39" fmla="*/ 9473 h 10378"/>
                <a:gd name="connsiteX40" fmla="*/ 7762 w 11927"/>
                <a:gd name="connsiteY40" fmla="*/ 9516 h 10378"/>
                <a:gd name="connsiteX41" fmla="*/ 7795 w 11927"/>
                <a:gd name="connsiteY41" fmla="*/ 9559 h 10378"/>
                <a:gd name="connsiteX42" fmla="*/ 7864 w 11927"/>
                <a:gd name="connsiteY42" fmla="*/ 9646 h 10378"/>
                <a:gd name="connsiteX43" fmla="*/ 7897 w 11927"/>
                <a:gd name="connsiteY43" fmla="*/ 9774 h 10378"/>
                <a:gd name="connsiteX44" fmla="*/ 7964 w 11927"/>
                <a:gd name="connsiteY44" fmla="*/ 9948 h 10378"/>
                <a:gd name="connsiteX45" fmla="*/ 7964 w 11927"/>
                <a:gd name="connsiteY45" fmla="*/ 10120 h 10378"/>
                <a:gd name="connsiteX46" fmla="*/ 7964 w 11927"/>
                <a:gd name="connsiteY46" fmla="*/ 10334 h 10378"/>
                <a:gd name="connsiteX47" fmla="*/ 8134 w 11927"/>
                <a:gd name="connsiteY47" fmla="*/ 10334 h 10378"/>
                <a:gd name="connsiteX48" fmla="*/ 8134 w 11927"/>
                <a:gd name="connsiteY48" fmla="*/ 9774 h 10378"/>
                <a:gd name="connsiteX49" fmla="*/ 8134 w 11927"/>
                <a:gd name="connsiteY49" fmla="*/ 9559 h 10378"/>
                <a:gd name="connsiteX50" fmla="*/ 8098 w 11927"/>
                <a:gd name="connsiteY50" fmla="*/ 9473 h 10378"/>
                <a:gd name="connsiteX51" fmla="*/ 8032 w 11927"/>
                <a:gd name="connsiteY51" fmla="*/ 9343 h 10378"/>
                <a:gd name="connsiteX52" fmla="*/ 7998 w 11927"/>
                <a:gd name="connsiteY52" fmla="*/ 9256 h 10378"/>
                <a:gd name="connsiteX53" fmla="*/ 7964 w 11927"/>
                <a:gd name="connsiteY53" fmla="*/ 9256 h 10378"/>
                <a:gd name="connsiteX54" fmla="*/ 7155 w 11927"/>
                <a:gd name="connsiteY54" fmla="*/ 8998 h 10378"/>
                <a:gd name="connsiteX55" fmla="*/ 7693 w 11927"/>
                <a:gd name="connsiteY55" fmla="*/ 8825 h 10378"/>
                <a:gd name="connsiteX56" fmla="*/ 7964 w 11927"/>
                <a:gd name="connsiteY56" fmla="*/ 8091 h 10378"/>
                <a:gd name="connsiteX57" fmla="*/ 7864 w 11927"/>
                <a:gd name="connsiteY57" fmla="*/ 8005 h 10378"/>
                <a:gd name="connsiteX58" fmla="*/ 7762 w 11927"/>
                <a:gd name="connsiteY58" fmla="*/ 7919 h 10378"/>
                <a:gd name="connsiteX59" fmla="*/ 7693 w 11927"/>
                <a:gd name="connsiteY59" fmla="*/ 7790 h 10378"/>
                <a:gd name="connsiteX60" fmla="*/ 7661 w 11927"/>
                <a:gd name="connsiteY60" fmla="*/ 7661 h 10378"/>
                <a:gd name="connsiteX61" fmla="*/ 7661 w 11927"/>
                <a:gd name="connsiteY61" fmla="*/ 7530 h 10378"/>
                <a:gd name="connsiteX62" fmla="*/ 7661 w 11927"/>
                <a:gd name="connsiteY62" fmla="*/ 7530 h 10378"/>
                <a:gd name="connsiteX63" fmla="*/ 7592 w 11927"/>
                <a:gd name="connsiteY63" fmla="*/ 7358 h 10378"/>
                <a:gd name="connsiteX64" fmla="*/ 7559 w 11927"/>
                <a:gd name="connsiteY64" fmla="*/ 6972 h 10378"/>
                <a:gd name="connsiteX65" fmla="*/ 7525 w 11927"/>
                <a:gd name="connsiteY65" fmla="*/ 6410 h 10378"/>
                <a:gd name="connsiteX66" fmla="*/ 7525 w 11927"/>
                <a:gd name="connsiteY66" fmla="*/ 5849 h 10378"/>
                <a:gd name="connsiteX67" fmla="*/ 7592 w 11927"/>
                <a:gd name="connsiteY67" fmla="*/ 5460 h 10378"/>
                <a:gd name="connsiteX68" fmla="*/ 7795 w 11927"/>
                <a:gd name="connsiteY68" fmla="*/ 5287 h 10378"/>
                <a:gd name="connsiteX69" fmla="*/ 8032 w 11927"/>
                <a:gd name="connsiteY69" fmla="*/ 5159 h 10378"/>
                <a:gd name="connsiteX70" fmla="*/ 8235 w 11927"/>
                <a:gd name="connsiteY70" fmla="*/ 5116 h 10378"/>
                <a:gd name="connsiteX71" fmla="*/ 8335 w 11927"/>
                <a:gd name="connsiteY71" fmla="*/ 5116 h 10378"/>
                <a:gd name="connsiteX72" fmla="*/ 8335 w 11927"/>
                <a:gd name="connsiteY72" fmla="*/ 5116 h 10378"/>
                <a:gd name="connsiteX73" fmla="*/ 8438 w 11927"/>
                <a:gd name="connsiteY73" fmla="*/ 5116 h 10378"/>
                <a:gd name="connsiteX74" fmla="*/ 8639 w 11927"/>
                <a:gd name="connsiteY74" fmla="*/ 5159 h 10378"/>
                <a:gd name="connsiteX75" fmla="*/ 8909 w 11927"/>
                <a:gd name="connsiteY75" fmla="*/ 5287 h 10378"/>
                <a:gd name="connsiteX76" fmla="*/ 9113 w 11927"/>
                <a:gd name="connsiteY76" fmla="*/ 5460 h 10378"/>
                <a:gd name="connsiteX77" fmla="*/ 9213 w 11927"/>
                <a:gd name="connsiteY77" fmla="*/ 5849 h 10378"/>
                <a:gd name="connsiteX78" fmla="*/ 9180 w 11927"/>
                <a:gd name="connsiteY78" fmla="*/ 6410 h 10378"/>
                <a:gd name="connsiteX79" fmla="*/ 9113 w 11927"/>
                <a:gd name="connsiteY79" fmla="*/ 6972 h 10378"/>
                <a:gd name="connsiteX80" fmla="*/ 9078 w 11927"/>
                <a:gd name="connsiteY80" fmla="*/ 7358 h 10378"/>
                <a:gd name="connsiteX81" fmla="*/ 9078 w 11927"/>
                <a:gd name="connsiteY81" fmla="*/ 7530 h 10378"/>
                <a:gd name="connsiteX82" fmla="*/ 9078 w 11927"/>
                <a:gd name="connsiteY82" fmla="*/ 7530 h 10378"/>
                <a:gd name="connsiteX83" fmla="*/ 9011 w 11927"/>
                <a:gd name="connsiteY83" fmla="*/ 7661 h 10378"/>
                <a:gd name="connsiteX84" fmla="*/ 8978 w 11927"/>
                <a:gd name="connsiteY84" fmla="*/ 7790 h 10378"/>
                <a:gd name="connsiteX85" fmla="*/ 8909 w 11927"/>
                <a:gd name="connsiteY85" fmla="*/ 7919 h 10378"/>
                <a:gd name="connsiteX86" fmla="*/ 8877 w 11927"/>
                <a:gd name="connsiteY86" fmla="*/ 8005 h 10378"/>
                <a:gd name="connsiteX87" fmla="*/ 8775 w 11927"/>
                <a:gd name="connsiteY87" fmla="*/ 8091 h 10378"/>
                <a:gd name="connsiteX88" fmla="*/ 8978 w 11927"/>
                <a:gd name="connsiteY88" fmla="*/ 8825 h 10378"/>
                <a:gd name="connsiteX89" fmla="*/ 9992 w 11927"/>
                <a:gd name="connsiteY89" fmla="*/ 9126 h 10378"/>
                <a:gd name="connsiteX90" fmla="*/ 9992 w 11927"/>
                <a:gd name="connsiteY90" fmla="*/ 9126 h 10378"/>
                <a:gd name="connsiteX91" fmla="*/ 10058 w 11927"/>
                <a:gd name="connsiteY91" fmla="*/ 9213 h 10378"/>
                <a:gd name="connsiteX92" fmla="*/ 10093 w 11927"/>
                <a:gd name="connsiteY92" fmla="*/ 9256 h 10378"/>
                <a:gd name="connsiteX93" fmla="*/ 10093 w 11927"/>
                <a:gd name="connsiteY93" fmla="*/ 9384 h 10378"/>
                <a:gd name="connsiteX94" fmla="*/ 10125 w 11927"/>
                <a:gd name="connsiteY94" fmla="*/ 9516 h 10378"/>
                <a:gd name="connsiteX95" fmla="*/ 10125 w 11927"/>
                <a:gd name="connsiteY9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3944 w 11927"/>
                <a:gd name="connsiteY14" fmla="*/ 5460 h 10378"/>
                <a:gd name="connsiteX15" fmla="*/ 4046 w 11927"/>
                <a:gd name="connsiteY15" fmla="*/ 5849 h 10378"/>
                <a:gd name="connsiteX16" fmla="*/ 4046 w 11927"/>
                <a:gd name="connsiteY16" fmla="*/ 6410 h 10378"/>
                <a:gd name="connsiteX17" fmla="*/ 4013 w 11927"/>
                <a:gd name="connsiteY17" fmla="*/ 6972 h 10378"/>
                <a:gd name="connsiteX18" fmla="*/ 3910 w 11927"/>
                <a:gd name="connsiteY18" fmla="*/ 7575 h 10378"/>
                <a:gd name="connsiteX19" fmla="*/ 3676 w 11927"/>
                <a:gd name="connsiteY19" fmla="*/ 8091 h 10378"/>
                <a:gd name="connsiteX20" fmla="*/ 3844 w 11927"/>
                <a:gd name="connsiteY20" fmla="*/ 8825 h 10378"/>
                <a:gd name="connsiteX21" fmla="*/ 4384 w 11927"/>
                <a:gd name="connsiteY21" fmla="*/ 8998 h 10378"/>
                <a:gd name="connsiteX22" fmla="*/ 3608 w 11927"/>
                <a:gd name="connsiteY22" fmla="*/ 9256 h 10378"/>
                <a:gd name="connsiteX23" fmla="*/ 3574 w 11927"/>
                <a:gd name="connsiteY23" fmla="*/ 9256 h 10378"/>
                <a:gd name="connsiteX24" fmla="*/ 3406 w 11927"/>
                <a:gd name="connsiteY24" fmla="*/ 9774 h 10378"/>
                <a:gd name="connsiteX25" fmla="*/ 3406 w 11927"/>
                <a:gd name="connsiteY25" fmla="*/ 10378 h 10378"/>
                <a:gd name="connsiteX26" fmla="*/ 3676 w 11927"/>
                <a:gd name="connsiteY26" fmla="*/ 10378 h 10378"/>
                <a:gd name="connsiteX27" fmla="*/ 3676 w 11927"/>
                <a:gd name="connsiteY27" fmla="*/ 9948 h 10378"/>
                <a:gd name="connsiteX28" fmla="*/ 3809 w 11927"/>
                <a:gd name="connsiteY28" fmla="*/ 9473 h 10378"/>
                <a:gd name="connsiteX29" fmla="*/ 5025 w 11927"/>
                <a:gd name="connsiteY29" fmla="*/ 9084 h 10378"/>
                <a:gd name="connsiteX30" fmla="*/ 5263 w 11927"/>
                <a:gd name="connsiteY30" fmla="*/ 8221 h 10378"/>
                <a:gd name="connsiteX31" fmla="*/ 5060 w 11927"/>
                <a:gd name="connsiteY31" fmla="*/ 7962 h 10378"/>
                <a:gd name="connsiteX32" fmla="*/ 4823 w 11927"/>
                <a:gd name="connsiteY32" fmla="*/ 5159 h 10378"/>
                <a:gd name="connsiteX33" fmla="*/ 5802 w 11927"/>
                <a:gd name="connsiteY33" fmla="*/ 4572 h 10378"/>
                <a:gd name="connsiteX34" fmla="*/ 6714 w 11927"/>
                <a:gd name="connsiteY34" fmla="*/ 5159 h 10378"/>
                <a:gd name="connsiteX35" fmla="*/ 6478 w 11927"/>
                <a:gd name="connsiteY35" fmla="*/ 7962 h 10378"/>
                <a:gd name="connsiteX36" fmla="*/ 6275 w 11927"/>
                <a:gd name="connsiteY36" fmla="*/ 8221 h 10378"/>
                <a:gd name="connsiteX37" fmla="*/ 6544 w 11927"/>
                <a:gd name="connsiteY37" fmla="*/ 9084 h 10378"/>
                <a:gd name="connsiteX38" fmla="*/ 7762 w 11927"/>
                <a:gd name="connsiteY38" fmla="*/ 9473 h 10378"/>
                <a:gd name="connsiteX39" fmla="*/ 7762 w 11927"/>
                <a:gd name="connsiteY39" fmla="*/ 9516 h 10378"/>
                <a:gd name="connsiteX40" fmla="*/ 7795 w 11927"/>
                <a:gd name="connsiteY40" fmla="*/ 9559 h 10378"/>
                <a:gd name="connsiteX41" fmla="*/ 7864 w 11927"/>
                <a:gd name="connsiteY41" fmla="*/ 9646 h 10378"/>
                <a:gd name="connsiteX42" fmla="*/ 7897 w 11927"/>
                <a:gd name="connsiteY42" fmla="*/ 9774 h 10378"/>
                <a:gd name="connsiteX43" fmla="*/ 7964 w 11927"/>
                <a:gd name="connsiteY43" fmla="*/ 9948 h 10378"/>
                <a:gd name="connsiteX44" fmla="*/ 7964 w 11927"/>
                <a:gd name="connsiteY44" fmla="*/ 10120 h 10378"/>
                <a:gd name="connsiteX45" fmla="*/ 7964 w 11927"/>
                <a:gd name="connsiteY45" fmla="*/ 10334 h 10378"/>
                <a:gd name="connsiteX46" fmla="*/ 8134 w 11927"/>
                <a:gd name="connsiteY46" fmla="*/ 10334 h 10378"/>
                <a:gd name="connsiteX47" fmla="*/ 8134 w 11927"/>
                <a:gd name="connsiteY47" fmla="*/ 9774 h 10378"/>
                <a:gd name="connsiteX48" fmla="*/ 8134 w 11927"/>
                <a:gd name="connsiteY48" fmla="*/ 9559 h 10378"/>
                <a:gd name="connsiteX49" fmla="*/ 8098 w 11927"/>
                <a:gd name="connsiteY49" fmla="*/ 9473 h 10378"/>
                <a:gd name="connsiteX50" fmla="*/ 8032 w 11927"/>
                <a:gd name="connsiteY50" fmla="*/ 9343 h 10378"/>
                <a:gd name="connsiteX51" fmla="*/ 7998 w 11927"/>
                <a:gd name="connsiteY51" fmla="*/ 9256 h 10378"/>
                <a:gd name="connsiteX52" fmla="*/ 7964 w 11927"/>
                <a:gd name="connsiteY52" fmla="*/ 9256 h 10378"/>
                <a:gd name="connsiteX53" fmla="*/ 7155 w 11927"/>
                <a:gd name="connsiteY53" fmla="*/ 8998 h 10378"/>
                <a:gd name="connsiteX54" fmla="*/ 7693 w 11927"/>
                <a:gd name="connsiteY54" fmla="*/ 8825 h 10378"/>
                <a:gd name="connsiteX55" fmla="*/ 7964 w 11927"/>
                <a:gd name="connsiteY55" fmla="*/ 8091 h 10378"/>
                <a:gd name="connsiteX56" fmla="*/ 7864 w 11927"/>
                <a:gd name="connsiteY56" fmla="*/ 8005 h 10378"/>
                <a:gd name="connsiteX57" fmla="*/ 7762 w 11927"/>
                <a:gd name="connsiteY57" fmla="*/ 7919 h 10378"/>
                <a:gd name="connsiteX58" fmla="*/ 7693 w 11927"/>
                <a:gd name="connsiteY58" fmla="*/ 7790 h 10378"/>
                <a:gd name="connsiteX59" fmla="*/ 7661 w 11927"/>
                <a:gd name="connsiteY59" fmla="*/ 7661 h 10378"/>
                <a:gd name="connsiteX60" fmla="*/ 7661 w 11927"/>
                <a:gd name="connsiteY60" fmla="*/ 7530 h 10378"/>
                <a:gd name="connsiteX61" fmla="*/ 7661 w 11927"/>
                <a:gd name="connsiteY61" fmla="*/ 7530 h 10378"/>
                <a:gd name="connsiteX62" fmla="*/ 7592 w 11927"/>
                <a:gd name="connsiteY62" fmla="*/ 7358 h 10378"/>
                <a:gd name="connsiteX63" fmla="*/ 7559 w 11927"/>
                <a:gd name="connsiteY63" fmla="*/ 6972 h 10378"/>
                <a:gd name="connsiteX64" fmla="*/ 7525 w 11927"/>
                <a:gd name="connsiteY64" fmla="*/ 6410 h 10378"/>
                <a:gd name="connsiteX65" fmla="*/ 7525 w 11927"/>
                <a:gd name="connsiteY65" fmla="*/ 5849 h 10378"/>
                <a:gd name="connsiteX66" fmla="*/ 7592 w 11927"/>
                <a:gd name="connsiteY66" fmla="*/ 5460 h 10378"/>
                <a:gd name="connsiteX67" fmla="*/ 7795 w 11927"/>
                <a:gd name="connsiteY67" fmla="*/ 5287 h 10378"/>
                <a:gd name="connsiteX68" fmla="*/ 8032 w 11927"/>
                <a:gd name="connsiteY68" fmla="*/ 5159 h 10378"/>
                <a:gd name="connsiteX69" fmla="*/ 8235 w 11927"/>
                <a:gd name="connsiteY69" fmla="*/ 5116 h 10378"/>
                <a:gd name="connsiteX70" fmla="*/ 8335 w 11927"/>
                <a:gd name="connsiteY70" fmla="*/ 5116 h 10378"/>
                <a:gd name="connsiteX71" fmla="*/ 8335 w 11927"/>
                <a:gd name="connsiteY71" fmla="*/ 5116 h 10378"/>
                <a:gd name="connsiteX72" fmla="*/ 8438 w 11927"/>
                <a:gd name="connsiteY72" fmla="*/ 5116 h 10378"/>
                <a:gd name="connsiteX73" fmla="*/ 8639 w 11927"/>
                <a:gd name="connsiteY73" fmla="*/ 5159 h 10378"/>
                <a:gd name="connsiteX74" fmla="*/ 8909 w 11927"/>
                <a:gd name="connsiteY74" fmla="*/ 5287 h 10378"/>
                <a:gd name="connsiteX75" fmla="*/ 9113 w 11927"/>
                <a:gd name="connsiteY75" fmla="*/ 5460 h 10378"/>
                <a:gd name="connsiteX76" fmla="*/ 9213 w 11927"/>
                <a:gd name="connsiteY76" fmla="*/ 5849 h 10378"/>
                <a:gd name="connsiteX77" fmla="*/ 9180 w 11927"/>
                <a:gd name="connsiteY77" fmla="*/ 6410 h 10378"/>
                <a:gd name="connsiteX78" fmla="*/ 9113 w 11927"/>
                <a:gd name="connsiteY78" fmla="*/ 6972 h 10378"/>
                <a:gd name="connsiteX79" fmla="*/ 9078 w 11927"/>
                <a:gd name="connsiteY79" fmla="*/ 7358 h 10378"/>
                <a:gd name="connsiteX80" fmla="*/ 9078 w 11927"/>
                <a:gd name="connsiteY80" fmla="*/ 7530 h 10378"/>
                <a:gd name="connsiteX81" fmla="*/ 9078 w 11927"/>
                <a:gd name="connsiteY81" fmla="*/ 7530 h 10378"/>
                <a:gd name="connsiteX82" fmla="*/ 9011 w 11927"/>
                <a:gd name="connsiteY82" fmla="*/ 7661 h 10378"/>
                <a:gd name="connsiteX83" fmla="*/ 8978 w 11927"/>
                <a:gd name="connsiteY83" fmla="*/ 7790 h 10378"/>
                <a:gd name="connsiteX84" fmla="*/ 8909 w 11927"/>
                <a:gd name="connsiteY84" fmla="*/ 7919 h 10378"/>
                <a:gd name="connsiteX85" fmla="*/ 8877 w 11927"/>
                <a:gd name="connsiteY85" fmla="*/ 8005 h 10378"/>
                <a:gd name="connsiteX86" fmla="*/ 8775 w 11927"/>
                <a:gd name="connsiteY86" fmla="*/ 8091 h 10378"/>
                <a:gd name="connsiteX87" fmla="*/ 8978 w 11927"/>
                <a:gd name="connsiteY87" fmla="*/ 8825 h 10378"/>
                <a:gd name="connsiteX88" fmla="*/ 9992 w 11927"/>
                <a:gd name="connsiteY88" fmla="*/ 9126 h 10378"/>
                <a:gd name="connsiteX89" fmla="*/ 9992 w 11927"/>
                <a:gd name="connsiteY89" fmla="*/ 9126 h 10378"/>
                <a:gd name="connsiteX90" fmla="*/ 10058 w 11927"/>
                <a:gd name="connsiteY90" fmla="*/ 9213 h 10378"/>
                <a:gd name="connsiteX91" fmla="*/ 10093 w 11927"/>
                <a:gd name="connsiteY91" fmla="*/ 9256 h 10378"/>
                <a:gd name="connsiteX92" fmla="*/ 10093 w 11927"/>
                <a:gd name="connsiteY92" fmla="*/ 9384 h 10378"/>
                <a:gd name="connsiteX93" fmla="*/ 10125 w 11927"/>
                <a:gd name="connsiteY93" fmla="*/ 9516 h 10378"/>
                <a:gd name="connsiteX94" fmla="*/ 10125 w 11927"/>
                <a:gd name="connsiteY9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46 w 11927"/>
                <a:gd name="connsiteY15" fmla="*/ 6410 h 10378"/>
                <a:gd name="connsiteX16" fmla="*/ 4013 w 11927"/>
                <a:gd name="connsiteY16" fmla="*/ 6972 h 10378"/>
                <a:gd name="connsiteX17" fmla="*/ 3910 w 11927"/>
                <a:gd name="connsiteY17" fmla="*/ 7575 h 10378"/>
                <a:gd name="connsiteX18" fmla="*/ 3676 w 11927"/>
                <a:gd name="connsiteY18" fmla="*/ 8091 h 10378"/>
                <a:gd name="connsiteX19" fmla="*/ 3844 w 11927"/>
                <a:gd name="connsiteY19" fmla="*/ 8825 h 10378"/>
                <a:gd name="connsiteX20" fmla="*/ 4384 w 11927"/>
                <a:gd name="connsiteY20" fmla="*/ 8998 h 10378"/>
                <a:gd name="connsiteX21" fmla="*/ 3608 w 11927"/>
                <a:gd name="connsiteY21" fmla="*/ 9256 h 10378"/>
                <a:gd name="connsiteX22" fmla="*/ 3574 w 11927"/>
                <a:gd name="connsiteY22" fmla="*/ 9256 h 10378"/>
                <a:gd name="connsiteX23" fmla="*/ 3406 w 11927"/>
                <a:gd name="connsiteY23" fmla="*/ 9774 h 10378"/>
                <a:gd name="connsiteX24" fmla="*/ 3406 w 11927"/>
                <a:gd name="connsiteY24" fmla="*/ 10378 h 10378"/>
                <a:gd name="connsiteX25" fmla="*/ 3676 w 11927"/>
                <a:gd name="connsiteY25" fmla="*/ 10378 h 10378"/>
                <a:gd name="connsiteX26" fmla="*/ 3676 w 11927"/>
                <a:gd name="connsiteY26" fmla="*/ 9948 h 10378"/>
                <a:gd name="connsiteX27" fmla="*/ 3809 w 11927"/>
                <a:gd name="connsiteY27" fmla="*/ 9473 h 10378"/>
                <a:gd name="connsiteX28" fmla="*/ 5025 w 11927"/>
                <a:gd name="connsiteY28" fmla="*/ 9084 h 10378"/>
                <a:gd name="connsiteX29" fmla="*/ 5263 w 11927"/>
                <a:gd name="connsiteY29" fmla="*/ 8221 h 10378"/>
                <a:gd name="connsiteX30" fmla="*/ 5060 w 11927"/>
                <a:gd name="connsiteY30" fmla="*/ 7962 h 10378"/>
                <a:gd name="connsiteX31" fmla="*/ 4823 w 11927"/>
                <a:gd name="connsiteY31" fmla="*/ 5159 h 10378"/>
                <a:gd name="connsiteX32" fmla="*/ 5802 w 11927"/>
                <a:gd name="connsiteY32" fmla="*/ 4572 h 10378"/>
                <a:gd name="connsiteX33" fmla="*/ 6714 w 11927"/>
                <a:gd name="connsiteY33" fmla="*/ 5159 h 10378"/>
                <a:gd name="connsiteX34" fmla="*/ 6478 w 11927"/>
                <a:gd name="connsiteY34" fmla="*/ 7962 h 10378"/>
                <a:gd name="connsiteX35" fmla="*/ 6275 w 11927"/>
                <a:gd name="connsiteY35" fmla="*/ 8221 h 10378"/>
                <a:gd name="connsiteX36" fmla="*/ 6544 w 11927"/>
                <a:gd name="connsiteY36" fmla="*/ 9084 h 10378"/>
                <a:gd name="connsiteX37" fmla="*/ 7762 w 11927"/>
                <a:gd name="connsiteY37" fmla="*/ 9473 h 10378"/>
                <a:gd name="connsiteX38" fmla="*/ 7762 w 11927"/>
                <a:gd name="connsiteY38" fmla="*/ 9516 h 10378"/>
                <a:gd name="connsiteX39" fmla="*/ 7795 w 11927"/>
                <a:gd name="connsiteY39" fmla="*/ 9559 h 10378"/>
                <a:gd name="connsiteX40" fmla="*/ 7864 w 11927"/>
                <a:gd name="connsiteY40" fmla="*/ 9646 h 10378"/>
                <a:gd name="connsiteX41" fmla="*/ 7897 w 11927"/>
                <a:gd name="connsiteY41" fmla="*/ 9774 h 10378"/>
                <a:gd name="connsiteX42" fmla="*/ 7964 w 11927"/>
                <a:gd name="connsiteY42" fmla="*/ 9948 h 10378"/>
                <a:gd name="connsiteX43" fmla="*/ 7964 w 11927"/>
                <a:gd name="connsiteY43" fmla="*/ 10120 h 10378"/>
                <a:gd name="connsiteX44" fmla="*/ 7964 w 11927"/>
                <a:gd name="connsiteY44" fmla="*/ 10334 h 10378"/>
                <a:gd name="connsiteX45" fmla="*/ 8134 w 11927"/>
                <a:gd name="connsiteY45" fmla="*/ 10334 h 10378"/>
                <a:gd name="connsiteX46" fmla="*/ 8134 w 11927"/>
                <a:gd name="connsiteY46" fmla="*/ 9774 h 10378"/>
                <a:gd name="connsiteX47" fmla="*/ 8134 w 11927"/>
                <a:gd name="connsiteY47" fmla="*/ 9559 h 10378"/>
                <a:gd name="connsiteX48" fmla="*/ 8098 w 11927"/>
                <a:gd name="connsiteY48" fmla="*/ 9473 h 10378"/>
                <a:gd name="connsiteX49" fmla="*/ 8032 w 11927"/>
                <a:gd name="connsiteY49" fmla="*/ 9343 h 10378"/>
                <a:gd name="connsiteX50" fmla="*/ 7998 w 11927"/>
                <a:gd name="connsiteY50" fmla="*/ 9256 h 10378"/>
                <a:gd name="connsiteX51" fmla="*/ 7964 w 11927"/>
                <a:gd name="connsiteY51" fmla="*/ 9256 h 10378"/>
                <a:gd name="connsiteX52" fmla="*/ 7155 w 11927"/>
                <a:gd name="connsiteY52" fmla="*/ 8998 h 10378"/>
                <a:gd name="connsiteX53" fmla="*/ 7693 w 11927"/>
                <a:gd name="connsiteY53" fmla="*/ 8825 h 10378"/>
                <a:gd name="connsiteX54" fmla="*/ 7964 w 11927"/>
                <a:gd name="connsiteY54" fmla="*/ 8091 h 10378"/>
                <a:gd name="connsiteX55" fmla="*/ 7864 w 11927"/>
                <a:gd name="connsiteY55" fmla="*/ 8005 h 10378"/>
                <a:gd name="connsiteX56" fmla="*/ 7762 w 11927"/>
                <a:gd name="connsiteY56" fmla="*/ 7919 h 10378"/>
                <a:gd name="connsiteX57" fmla="*/ 7693 w 11927"/>
                <a:gd name="connsiteY57" fmla="*/ 7790 h 10378"/>
                <a:gd name="connsiteX58" fmla="*/ 7661 w 11927"/>
                <a:gd name="connsiteY58" fmla="*/ 7661 h 10378"/>
                <a:gd name="connsiteX59" fmla="*/ 7661 w 11927"/>
                <a:gd name="connsiteY59" fmla="*/ 7530 h 10378"/>
                <a:gd name="connsiteX60" fmla="*/ 7661 w 11927"/>
                <a:gd name="connsiteY60" fmla="*/ 7530 h 10378"/>
                <a:gd name="connsiteX61" fmla="*/ 7592 w 11927"/>
                <a:gd name="connsiteY61" fmla="*/ 7358 h 10378"/>
                <a:gd name="connsiteX62" fmla="*/ 7559 w 11927"/>
                <a:gd name="connsiteY62" fmla="*/ 6972 h 10378"/>
                <a:gd name="connsiteX63" fmla="*/ 7525 w 11927"/>
                <a:gd name="connsiteY63" fmla="*/ 6410 h 10378"/>
                <a:gd name="connsiteX64" fmla="*/ 7525 w 11927"/>
                <a:gd name="connsiteY64" fmla="*/ 5849 h 10378"/>
                <a:gd name="connsiteX65" fmla="*/ 7592 w 11927"/>
                <a:gd name="connsiteY65" fmla="*/ 5460 h 10378"/>
                <a:gd name="connsiteX66" fmla="*/ 7795 w 11927"/>
                <a:gd name="connsiteY66" fmla="*/ 5287 h 10378"/>
                <a:gd name="connsiteX67" fmla="*/ 8032 w 11927"/>
                <a:gd name="connsiteY67" fmla="*/ 5159 h 10378"/>
                <a:gd name="connsiteX68" fmla="*/ 8235 w 11927"/>
                <a:gd name="connsiteY68" fmla="*/ 5116 h 10378"/>
                <a:gd name="connsiteX69" fmla="*/ 8335 w 11927"/>
                <a:gd name="connsiteY69" fmla="*/ 5116 h 10378"/>
                <a:gd name="connsiteX70" fmla="*/ 8335 w 11927"/>
                <a:gd name="connsiteY70" fmla="*/ 5116 h 10378"/>
                <a:gd name="connsiteX71" fmla="*/ 8438 w 11927"/>
                <a:gd name="connsiteY71" fmla="*/ 5116 h 10378"/>
                <a:gd name="connsiteX72" fmla="*/ 8639 w 11927"/>
                <a:gd name="connsiteY72" fmla="*/ 5159 h 10378"/>
                <a:gd name="connsiteX73" fmla="*/ 8909 w 11927"/>
                <a:gd name="connsiteY73" fmla="*/ 5287 h 10378"/>
                <a:gd name="connsiteX74" fmla="*/ 9113 w 11927"/>
                <a:gd name="connsiteY74" fmla="*/ 5460 h 10378"/>
                <a:gd name="connsiteX75" fmla="*/ 9213 w 11927"/>
                <a:gd name="connsiteY75" fmla="*/ 5849 h 10378"/>
                <a:gd name="connsiteX76" fmla="*/ 9180 w 11927"/>
                <a:gd name="connsiteY76" fmla="*/ 6410 h 10378"/>
                <a:gd name="connsiteX77" fmla="*/ 9113 w 11927"/>
                <a:gd name="connsiteY77" fmla="*/ 6972 h 10378"/>
                <a:gd name="connsiteX78" fmla="*/ 9078 w 11927"/>
                <a:gd name="connsiteY78" fmla="*/ 7358 h 10378"/>
                <a:gd name="connsiteX79" fmla="*/ 9078 w 11927"/>
                <a:gd name="connsiteY79" fmla="*/ 7530 h 10378"/>
                <a:gd name="connsiteX80" fmla="*/ 9078 w 11927"/>
                <a:gd name="connsiteY80" fmla="*/ 7530 h 10378"/>
                <a:gd name="connsiteX81" fmla="*/ 9011 w 11927"/>
                <a:gd name="connsiteY81" fmla="*/ 7661 h 10378"/>
                <a:gd name="connsiteX82" fmla="*/ 8978 w 11927"/>
                <a:gd name="connsiteY82" fmla="*/ 7790 h 10378"/>
                <a:gd name="connsiteX83" fmla="*/ 8909 w 11927"/>
                <a:gd name="connsiteY83" fmla="*/ 7919 h 10378"/>
                <a:gd name="connsiteX84" fmla="*/ 8877 w 11927"/>
                <a:gd name="connsiteY84" fmla="*/ 8005 h 10378"/>
                <a:gd name="connsiteX85" fmla="*/ 8775 w 11927"/>
                <a:gd name="connsiteY85" fmla="*/ 8091 h 10378"/>
                <a:gd name="connsiteX86" fmla="*/ 8978 w 11927"/>
                <a:gd name="connsiteY86" fmla="*/ 8825 h 10378"/>
                <a:gd name="connsiteX87" fmla="*/ 9992 w 11927"/>
                <a:gd name="connsiteY87" fmla="*/ 9126 h 10378"/>
                <a:gd name="connsiteX88" fmla="*/ 9992 w 11927"/>
                <a:gd name="connsiteY88" fmla="*/ 9126 h 10378"/>
                <a:gd name="connsiteX89" fmla="*/ 10058 w 11927"/>
                <a:gd name="connsiteY89" fmla="*/ 9213 h 10378"/>
                <a:gd name="connsiteX90" fmla="*/ 10093 w 11927"/>
                <a:gd name="connsiteY90" fmla="*/ 9256 h 10378"/>
                <a:gd name="connsiteX91" fmla="*/ 10093 w 11927"/>
                <a:gd name="connsiteY91" fmla="*/ 9384 h 10378"/>
                <a:gd name="connsiteX92" fmla="*/ 10125 w 11927"/>
                <a:gd name="connsiteY92" fmla="*/ 9516 h 10378"/>
                <a:gd name="connsiteX93" fmla="*/ 10125 w 11927"/>
                <a:gd name="connsiteY9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4013 w 11927"/>
                <a:gd name="connsiteY15" fmla="*/ 6972 h 10378"/>
                <a:gd name="connsiteX16" fmla="*/ 3910 w 11927"/>
                <a:gd name="connsiteY16" fmla="*/ 7575 h 10378"/>
                <a:gd name="connsiteX17" fmla="*/ 3676 w 11927"/>
                <a:gd name="connsiteY17" fmla="*/ 8091 h 10378"/>
                <a:gd name="connsiteX18" fmla="*/ 3844 w 11927"/>
                <a:gd name="connsiteY18" fmla="*/ 8825 h 10378"/>
                <a:gd name="connsiteX19" fmla="*/ 4384 w 11927"/>
                <a:gd name="connsiteY19" fmla="*/ 8998 h 10378"/>
                <a:gd name="connsiteX20" fmla="*/ 3608 w 11927"/>
                <a:gd name="connsiteY20" fmla="*/ 9256 h 10378"/>
                <a:gd name="connsiteX21" fmla="*/ 3574 w 11927"/>
                <a:gd name="connsiteY21" fmla="*/ 9256 h 10378"/>
                <a:gd name="connsiteX22" fmla="*/ 3406 w 11927"/>
                <a:gd name="connsiteY22" fmla="*/ 9774 h 10378"/>
                <a:gd name="connsiteX23" fmla="*/ 3406 w 11927"/>
                <a:gd name="connsiteY23" fmla="*/ 10378 h 10378"/>
                <a:gd name="connsiteX24" fmla="*/ 3676 w 11927"/>
                <a:gd name="connsiteY24" fmla="*/ 10378 h 10378"/>
                <a:gd name="connsiteX25" fmla="*/ 3676 w 11927"/>
                <a:gd name="connsiteY25" fmla="*/ 9948 h 10378"/>
                <a:gd name="connsiteX26" fmla="*/ 3809 w 11927"/>
                <a:gd name="connsiteY26" fmla="*/ 9473 h 10378"/>
                <a:gd name="connsiteX27" fmla="*/ 5025 w 11927"/>
                <a:gd name="connsiteY27" fmla="*/ 9084 h 10378"/>
                <a:gd name="connsiteX28" fmla="*/ 5263 w 11927"/>
                <a:gd name="connsiteY28" fmla="*/ 8221 h 10378"/>
                <a:gd name="connsiteX29" fmla="*/ 5060 w 11927"/>
                <a:gd name="connsiteY29" fmla="*/ 7962 h 10378"/>
                <a:gd name="connsiteX30" fmla="*/ 4823 w 11927"/>
                <a:gd name="connsiteY30" fmla="*/ 5159 h 10378"/>
                <a:gd name="connsiteX31" fmla="*/ 5802 w 11927"/>
                <a:gd name="connsiteY31" fmla="*/ 4572 h 10378"/>
                <a:gd name="connsiteX32" fmla="*/ 6714 w 11927"/>
                <a:gd name="connsiteY32" fmla="*/ 5159 h 10378"/>
                <a:gd name="connsiteX33" fmla="*/ 6478 w 11927"/>
                <a:gd name="connsiteY33" fmla="*/ 7962 h 10378"/>
                <a:gd name="connsiteX34" fmla="*/ 6275 w 11927"/>
                <a:gd name="connsiteY34" fmla="*/ 8221 h 10378"/>
                <a:gd name="connsiteX35" fmla="*/ 6544 w 11927"/>
                <a:gd name="connsiteY35" fmla="*/ 9084 h 10378"/>
                <a:gd name="connsiteX36" fmla="*/ 7762 w 11927"/>
                <a:gd name="connsiteY36" fmla="*/ 9473 h 10378"/>
                <a:gd name="connsiteX37" fmla="*/ 7762 w 11927"/>
                <a:gd name="connsiteY37" fmla="*/ 9516 h 10378"/>
                <a:gd name="connsiteX38" fmla="*/ 7795 w 11927"/>
                <a:gd name="connsiteY38" fmla="*/ 9559 h 10378"/>
                <a:gd name="connsiteX39" fmla="*/ 7864 w 11927"/>
                <a:gd name="connsiteY39" fmla="*/ 9646 h 10378"/>
                <a:gd name="connsiteX40" fmla="*/ 7897 w 11927"/>
                <a:gd name="connsiteY40" fmla="*/ 9774 h 10378"/>
                <a:gd name="connsiteX41" fmla="*/ 7964 w 11927"/>
                <a:gd name="connsiteY41" fmla="*/ 9948 h 10378"/>
                <a:gd name="connsiteX42" fmla="*/ 7964 w 11927"/>
                <a:gd name="connsiteY42" fmla="*/ 10120 h 10378"/>
                <a:gd name="connsiteX43" fmla="*/ 7964 w 11927"/>
                <a:gd name="connsiteY43" fmla="*/ 10334 h 10378"/>
                <a:gd name="connsiteX44" fmla="*/ 8134 w 11927"/>
                <a:gd name="connsiteY44" fmla="*/ 10334 h 10378"/>
                <a:gd name="connsiteX45" fmla="*/ 8134 w 11927"/>
                <a:gd name="connsiteY45" fmla="*/ 9774 h 10378"/>
                <a:gd name="connsiteX46" fmla="*/ 8134 w 11927"/>
                <a:gd name="connsiteY46" fmla="*/ 9559 h 10378"/>
                <a:gd name="connsiteX47" fmla="*/ 8098 w 11927"/>
                <a:gd name="connsiteY47" fmla="*/ 9473 h 10378"/>
                <a:gd name="connsiteX48" fmla="*/ 8032 w 11927"/>
                <a:gd name="connsiteY48" fmla="*/ 9343 h 10378"/>
                <a:gd name="connsiteX49" fmla="*/ 7998 w 11927"/>
                <a:gd name="connsiteY49" fmla="*/ 9256 h 10378"/>
                <a:gd name="connsiteX50" fmla="*/ 7964 w 11927"/>
                <a:gd name="connsiteY50" fmla="*/ 9256 h 10378"/>
                <a:gd name="connsiteX51" fmla="*/ 7155 w 11927"/>
                <a:gd name="connsiteY51" fmla="*/ 8998 h 10378"/>
                <a:gd name="connsiteX52" fmla="*/ 7693 w 11927"/>
                <a:gd name="connsiteY52" fmla="*/ 8825 h 10378"/>
                <a:gd name="connsiteX53" fmla="*/ 7964 w 11927"/>
                <a:gd name="connsiteY53" fmla="*/ 8091 h 10378"/>
                <a:gd name="connsiteX54" fmla="*/ 7864 w 11927"/>
                <a:gd name="connsiteY54" fmla="*/ 8005 h 10378"/>
                <a:gd name="connsiteX55" fmla="*/ 7762 w 11927"/>
                <a:gd name="connsiteY55" fmla="*/ 7919 h 10378"/>
                <a:gd name="connsiteX56" fmla="*/ 7693 w 11927"/>
                <a:gd name="connsiteY56" fmla="*/ 7790 h 10378"/>
                <a:gd name="connsiteX57" fmla="*/ 7661 w 11927"/>
                <a:gd name="connsiteY57" fmla="*/ 7661 h 10378"/>
                <a:gd name="connsiteX58" fmla="*/ 7661 w 11927"/>
                <a:gd name="connsiteY58" fmla="*/ 7530 h 10378"/>
                <a:gd name="connsiteX59" fmla="*/ 7661 w 11927"/>
                <a:gd name="connsiteY59" fmla="*/ 7530 h 10378"/>
                <a:gd name="connsiteX60" fmla="*/ 7592 w 11927"/>
                <a:gd name="connsiteY60" fmla="*/ 7358 h 10378"/>
                <a:gd name="connsiteX61" fmla="*/ 7559 w 11927"/>
                <a:gd name="connsiteY61" fmla="*/ 6972 h 10378"/>
                <a:gd name="connsiteX62" fmla="*/ 7525 w 11927"/>
                <a:gd name="connsiteY62" fmla="*/ 6410 h 10378"/>
                <a:gd name="connsiteX63" fmla="*/ 7525 w 11927"/>
                <a:gd name="connsiteY63" fmla="*/ 5849 h 10378"/>
                <a:gd name="connsiteX64" fmla="*/ 7592 w 11927"/>
                <a:gd name="connsiteY64" fmla="*/ 5460 h 10378"/>
                <a:gd name="connsiteX65" fmla="*/ 7795 w 11927"/>
                <a:gd name="connsiteY65" fmla="*/ 5287 h 10378"/>
                <a:gd name="connsiteX66" fmla="*/ 8032 w 11927"/>
                <a:gd name="connsiteY66" fmla="*/ 5159 h 10378"/>
                <a:gd name="connsiteX67" fmla="*/ 8235 w 11927"/>
                <a:gd name="connsiteY67" fmla="*/ 5116 h 10378"/>
                <a:gd name="connsiteX68" fmla="*/ 8335 w 11927"/>
                <a:gd name="connsiteY68" fmla="*/ 5116 h 10378"/>
                <a:gd name="connsiteX69" fmla="*/ 8335 w 11927"/>
                <a:gd name="connsiteY69" fmla="*/ 5116 h 10378"/>
                <a:gd name="connsiteX70" fmla="*/ 8438 w 11927"/>
                <a:gd name="connsiteY70" fmla="*/ 5116 h 10378"/>
                <a:gd name="connsiteX71" fmla="*/ 8639 w 11927"/>
                <a:gd name="connsiteY71" fmla="*/ 5159 h 10378"/>
                <a:gd name="connsiteX72" fmla="*/ 8909 w 11927"/>
                <a:gd name="connsiteY72" fmla="*/ 5287 h 10378"/>
                <a:gd name="connsiteX73" fmla="*/ 9113 w 11927"/>
                <a:gd name="connsiteY73" fmla="*/ 5460 h 10378"/>
                <a:gd name="connsiteX74" fmla="*/ 9213 w 11927"/>
                <a:gd name="connsiteY74" fmla="*/ 5849 h 10378"/>
                <a:gd name="connsiteX75" fmla="*/ 9180 w 11927"/>
                <a:gd name="connsiteY75" fmla="*/ 6410 h 10378"/>
                <a:gd name="connsiteX76" fmla="*/ 9113 w 11927"/>
                <a:gd name="connsiteY76" fmla="*/ 6972 h 10378"/>
                <a:gd name="connsiteX77" fmla="*/ 9078 w 11927"/>
                <a:gd name="connsiteY77" fmla="*/ 7358 h 10378"/>
                <a:gd name="connsiteX78" fmla="*/ 9078 w 11927"/>
                <a:gd name="connsiteY78" fmla="*/ 7530 h 10378"/>
                <a:gd name="connsiteX79" fmla="*/ 9078 w 11927"/>
                <a:gd name="connsiteY79" fmla="*/ 7530 h 10378"/>
                <a:gd name="connsiteX80" fmla="*/ 9011 w 11927"/>
                <a:gd name="connsiteY80" fmla="*/ 7661 h 10378"/>
                <a:gd name="connsiteX81" fmla="*/ 8978 w 11927"/>
                <a:gd name="connsiteY81" fmla="*/ 7790 h 10378"/>
                <a:gd name="connsiteX82" fmla="*/ 8909 w 11927"/>
                <a:gd name="connsiteY82" fmla="*/ 7919 h 10378"/>
                <a:gd name="connsiteX83" fmla="*/ 8877 w 11927"/>
                <a:gd name="connsiteY83" fmla="*/ 8005 h 10378"/>
                <a:gd name="connsiteX84" fmla="*/ 8775 w 11927"/>
                <a:gd name="connsiteY84" fmla="*/ 8091 h 10378"/>
                <a:gd name="connsiteX85" fmla="*/ 8978 w 11927"/>
                <a:gd name="connsiteY85" fmla="*/ 8825 h 10378"/>
                <a:gd name="connsiteX86" fmla="*/ 9992 w 11927"/>
                <a:gd name="connsiteY86" fmla="*/ 9126 h 10378"/>
                <a:gd name="connsiteX87" fmla="*/ 9992 w 11927"/>
                <a:gd name="connsiteY87" fmla="*/ 9126 h 10378"/>
                <a:gd name="connsiteX88" fmla="*/ 10058 w 11927"/>
                <a:gd name="connsiteY88" fmla="*/ 9213 h 10378"/>
                <a:gd name="connsiteX89" fmla="*/ 10093 w 11927"/>
                <a:gd name="connsiteY89" fmla="*/ 9256 h 10378"/>
                <a:gd name="connsiteX90" fmla="*/ 10093 w 11927"/>
                <a:gd name="connsiteY90" fmla="*/ 9384 h 10378"/>
                <a:gd name="connsiteX91" fmla="*/ 10125 w 11927"/>
                <a:gd name="connsiteY91" fmla="*/ 9516 h 10378"/>
                <a:gd name="connsiteX92" fmla="*/ 10125 w 11927"/>
                <a:gd name="connsiteY9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8032 w 11927"/>
                <a:gd name="connsiteY47" fmla="*/ 9343 h 10378"/>
                <a:gd name="connsiteX48" fmla="*/ 7998 w 11927"/>
                <a:gd name="connsiteY48" fmla="*/ 9256 h 10378"/>
                <a:gd name="connsiteX49" fmla="*/ 7964 w 11927"/>
                <a:gd name="connsiteY49" fmla="*/ 9256 h 10378"/>
                <a:gd name="connsiteX50" fmla="*/ 7155 w 11927"/>
                <a:gd name="connsiteY50" fmla="*/ 8998 h 10378"/>
                <a:gd name="connsiteX51" fmla="*/ 7693 w 11927"/>
                <a:gd name="connsiteY51" fmla="*/ 8825 h 10378"/>
                <a:gd name="connsiteX52" fmla="*/ 7964 w 11927"/>
                <a:gd name="connsiteY52" fmla="*/ 8091 h 10378"/>
                <a:gd name="connsiteX53" fmla="*/ 7864 w 11927"/>
                <a:gd name="connsiteY53" fmla="*/ 8005 h 10378"/>
                <a:gd name="connsiteX54" fmla="*/ 7762 w 11927"/>
                <a:gd name="connsiteY54" fmla="*/ 7919 h 10378"/>
                <a:gd name="connsiteX55" fmla="*/ 7693 w 11927"/>
                <a:gd name="connsiteY55" fmla="*/ 7790 h 10378"/>
                <a:gd name="connsiteX56" fmla="*/ 7661 w 11927"/>
                <a:gd name="connsiteY56" fmla="*/ 7661 h 10378"/>
                <a:gd name="connsiteX57" fmla="*/ 7661 w 11927"/>
                <a:gd name="connsiteY57" fmla="*/ 7530 h 10378"/>
                <a:gd name="connsiteX58" fmla="*/ 7661 w 11927"/>
                <a:gd name="connsiteY58" fmla="*/ 7530 h 10378"/>
                <a:gd name="connsiteX59" fmla="*/ 7592 w 11927"/>
                <a:gd name="connsiteY59" fmla="*/ 7358 h 10378"/>
                <a:gd name="connsiteX60" fmla="*/ 7559 w 11927"/>
                <a:gd name="connsiteY60" fmla="*/ 6972 h 10378"/>
                <a:gd name="connsiteX61" fmla="*/ 7525 w 11927"/>
                <a:gd name="connsiteY61" fmla="*/ 6410 h 10378"/>
                <a:gd name="connsiteX62" fmla="*/ 7525 w 11927"/>
                <a:gd name="connsiteY62" fmla="*/ 5849 h 10378"/>
                <a:gd name="connsiteX63" fmla="*/ 7592 w 11927"/>
                <a:gd name="connsiteY63" fmla="*/ 5460 h 10378"/>
                <a:gd name="connsiteX64" fmla="*/ 7795 w 11927"/>
                <a:gd name="connsiteY64" fmla="*/ 5287 h 10378"/>
                <a:gd name="connsiteX65" fmla="*/ 8032 w 11927"/>
                <a:gd name="connsiteY65" fmla="*/ 5159 h 10378"/>
                <a:gd name="connsiteX66" fmla="*/ 8235 w 11927"/>
                <a:gd name="connsiteY66" fmla="*/ 5116 h 10378"/>
                <a:gd name="connsiteX67" fmla="*/ 8335 w 11927"/>
                <a:gd name="connsiteY67" fmla="*/ 5116 h 10378"/>
                <a:gd name="connsiteX68" fmla="*/ 8335 w 11927"/>
                <a:gd name="connsiteY68" fmla="*/ 5116 h 10378"/>
                <a:gd name="connsiteX69" fmla="*/ 8438 w 11927"/>
                <a:gd name="connsiteY69" fmla="*/ 5116 h 10378"/>
                <a:gd name="connsiteX70" fmla="*/ 8639 w 11927"/>
                <a:gd name="connsiteY70" fmla="*/ 5159 h 10378"/>
                <a:gd name="connsiteX71" fmla="*/ 8909 w 11927"/>
                <a:gd name="connsiteY71" fmla="*/ 5287 h 10378"/>
                <a:gd name="connsiteX72" fmla="*/ 9113 w 11927"/>
                <a:gd name="connsiteY72" fmla="*/ 5460 h 10378"/>
                <a:gd name="connsiteX73" fmla="*/ 9213 w 11927"/>
                <a:gd name="connsiteY73" fmla="*/ 5849 h 10378"/>
                <a:gd name="connsiteX74" fmla="*/ 9180 w 11927"/>
                <a:gd name="connsiteY74" fmla="*/ 6410 h 10378"/>
                <a:gd name="connsiteX75" fmla="*/ 9113 w 11927"/>
                <a:gd name="connsiteY75" fmla="*/ 6972 h 10378"/>
                <a:gd name="connsiteX76" fmla="*/ 9078 w 11927"/>
                <a:gd name="connsiteY76" fmla="*/ 7358 h 10378"/>
                <a:gd name="connsiteX77" fmla="*/ 9078 w 11927"/>
                <a:gd name="connsiteY77" fmla="*/ 7530 h 10378"/>
                <a:gd name="connsiteX78" fmla="*/ 9078 w 11927"/>
                <a:gd name="connsiteY78" fmla="*/ 7530 h 10378"/>
                <a:gd name="connsiteX79" fmla="*/ 9011 w 11927"/>
                <a:gd name="connsiteY79" fmla="*/ 7661 h 10378"/>
                <a:gd name="connsiteX80" fmla="*/ 8978 w 11927"/>
                <a:gd name="connsiteY80" fmla="*/ 7790 h 10378"/>
                <a:gd name="connsiteX81" fmla="*/ 8909 w 11927"/>
                <a:gd name="connsiteY81" fmla="*/ 7919 h 10378"/>
                <a:gd name="connsiteX82" fmla="*/ 8877 w 11927"/>
                <a:gd name="connsiteY82" fmla="*/ 8005 h 10378"/>
                <a:gd name="connsiteX83" fmla="*/ 8775 w 11927"/>
                <a:gd name="connsiteY83" fmla="*/ 8091 h 10378"/>
                <a:gd name="connsiteX84" fmla="*/ 8978 w 11927"/>
                <a:gd name="connsiteY84" fmla="*/ 8825 h 10378"/>
                <a:gd name="connsiteX85" fmla="*/ 9992 w 11927"/>
                <a:gd name="connsiteY85" fmla="*/ 9126 h 10378"/>
                <a:gd name="connsiteX86" fmla="*/ 9992 w 11927"/>
                <a:gd name="connsiteY86" fmla="*/ 9126 h 10378"/>
                <a:gd name="connsiteX87" fmla="*/ 10058 w 11927"/>
                <a:gd name="connsiteY87" fmla="*/ 9213 h 10378"/>
                <a:gd name="connsiteX88" fmla="*/ 10093 w 11927"/>
                <a:gd name="connsiteY88" fmla="*/ 9256 h 10378"/>
                <a:gd name="connsiteX89" fmla="*/ 10093 w 11927"/>
                <a:gd name="connsiteY89" fmla="*/ 9384 h 10378"/>
                <a:gd name="connsiteX90" fmla="*/ 10125 w 11927"/>
                <a:gd name="connsiteY90" fmla="*/ 9516 h 10378"/>
                <a:gd name="connsiteX91" fmla="*/ 10125 w 11927"/>
                <a:gd name="connsiteY9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8098 w 11927"/>
                <a:gd name="connsiteY46" fmla="*/ 9473 h 10378"/>
                <a:gd name="connsiteX47" fmla="*/ 7998 w 11927"/>
                <a:gd name="connsiteY47" fmla="*/ 9256 h 10378"/>
                <a:gd name="connsiteX48" fmla="*/ 7964 w 11927"/>
                <a:gd name="connsiteY48" fmla="*/ 9256 h 10378"/>
                <a:gd name="connsiteX49" fmla="*/ 7155 w 11927"/>
                <a:gd name="connsiteY49" fmla="*/ 8998 h 10378"/>
                <a:gd name="connsiteX50" fmla="*/ 7693 w 11927"/>
                <a:gd name="connsiteY50" fmla="*/ 8825 h 10378"/>
                <a:gd name="connsiteX51" fmla="*/ 7964 w 11927"/>
                <a:gd name="connsiteY51" fmla="*/ 8091 h 10378"/>
                <a:gd name="connsiteX52" fmla="*/ 7864 w 11927"/>
                <a:gd name="connsiteY52" fmla="*/ 8005 h 10378"/>
                <a:gd name="connsiteX53" fmla="*/ 7762 w 11927"/>
                <a:gd name="connsiteY53" fmla="*/ 7919 h 10378"/>
                <a:gd name="connsiteX54" fmla="*/ 7693 w 11927"/>
                <a:gd name="connsiteY54" fmla="*/ 7790 h 10378"/>
                <a:gd name="connsiteX55" fmla="*/ 7661 w 11927"/>
                <a:gd name="connsiteY55" fmla="*/ 7661 h 10378"/>
                <a:gd name="connsiteX56" fmla="*/ 7661 w 11927"/>
                <a:gd name="connsiteY56" fmla="*/ 7530 h 10378"/>
                <a:gd name="connsiteX57" fmla="*/ 7661 w 11927"/>
                <a:gd name="connsiteY57" fmla="*/ 7530 h 10378"/>
                <a:gd name="connsiteX58" fmla="*/ 7592 w 11927"/>
                <a:gd name="connsiteY58" fmla="*/ 7358 h 10378"/>
                <a:gd name="connsiteX59" fmla="*/ 7559 w 11927"/>
                <a:gd name="connsiteY59" fmla="*/ 6972 h 10378"/>
                <a:gd name="connsiteX60" fmla="*/ 7525 w 11927"/>
                <a:gd name="connsiteY60" fmla="*/ 6410 h 10378"/>
                <a:gd name="connsiteX61" fmla="*/ 7525 w 11927"/>
                <a:gd name="connsiteY61" fmla="*/ 5849 h 10378"/>
                <a:gd name="connsiteX62" fmla="*/ 7592 w 11927"/>
                <a:gd name="connsiteY62" fmla="*/ 5460 h 10378"/>
                <a:gd name="connsiteX63" fmla="*/ 7795 w 11927"/>
                <a:gd name="connsiteY63" fmla="*/ 5287 h 10378"/>
                <a:gd name="connsiteX64" fmla="*/ 8032 w 11927"/>
                <a:gd name="connsiteY64" fmla="*/ 5159 h 10378"/>
                <a:gd name="connsiteX65" fmla="*/ 8235 w 11927"/>
                <a:gd name="connsiteY65" fmla="*/ 5116 h 10378"/>
                <a:gd name="connsiteX66" fmla="*/ 8335 w 11927"/>
                <a:gd name="connsiteY66" fmla="*/ 5116 h 10378"/>
                <a:gd name="connsiteX67" fmla="*/ 8335 w 11927"/>
                <a:gd name="connsiteY67" fmla="*/ 5116 h 10378"/>
                <a:gd name="connsiteX68" fmla="*/ 8438 w 11927"/>
                <a:gd name="connsiteY68" fmla="*/ 5116 h 10378"/>
                <a:gd name="connsiteX69" fmla="*/ 8639 w 11927"/>
                <a:gd name="connsiteY69" fmla="*/ 5159 h 10378"/>
                <a:gd name="connsiteX70" fmla="*/ 8909 w 11927"/>
                <a:gd name="connsiteY70" fmla="*/ 5287 h 10378"/>
                <a:gd name="connsiteX71" fmla="*/ 9113 w 11927"/>
                <a:gd name="connsiteY71" fmla="*/ 5460 h 10378"/>
                <a:gd name="connsiteX72" fmla="*/ 9213 w 11927"/>
                <a:gd name="connsiteY72" fmla="*/ 5849 h 10378"/>
                <a:gd name="connsiteX73" fmla="*/ 9180 w 11927"/>
                <a:gd name="connsiteY73" fmla="*/ 6410 h 10378"/>
                <a:gd name="connsiteX74" fmla="*/ 9113 w 11927"/>
                <a:gd name="connsiteY74" fmla="*/ 6972 h 10378"/>
                <a:gd name="connsiteX75" fmla="*/ 9078 w 11927"/>
                <a:gd name="connsiteY75" fmla="*/ 7358 h 10378"/>
                <a:gd name="connsiteX76" fmla="*/ 9078 w 11927"/>
                <a:gd name="connsiteY76" fmla="*/ 7530 h 10378"/>
                <a:gd name="connsiteX77" fmla="*/ 9078 w 11927"/>
                <a:gd name="connsiteY77" fmla="*/ 7530 h 10378"/>
                <a:gd name="connsiteX78" fmla="*/ 9011 w 11927"/>
                <a:gd name="connsiteY78" fmla="*/ 7661 h 10378"/>
                <a:gd name="connsiteX79" fmla="*/ 8978 w 11927"/>
                <a:gd name="connsiteY79" fmla="*/ 7790 h 10378"/>
                <a:gd name="connsiteX80" fmla="*/ 8909 w 11927"/>
                <a:gd name="connsiteY80" fmla="*/ 7919 h 10378"/>
                <a:gd name="connsiteX81" fmla="*/ 8877 w 11927"/>
                <a:gd name="connsiteY81" fmla="*/ 8005 h 10378"/>
                <a:gd name="connsiteX82" fmla="*/ 8775 w 11927"/>
                <a:gd name="connsiteY82" fmla="*/ 8091 h 10378"/>
                <a:gd name="connsiteX83" fmla="*/ 8978 w 11927"/>
                <a:gd name="connsiteY83" fmla="*/ 8825 h 10378"/>
                <a:gd name="connsiteX84" fmla="*/ 9992 w 11927"/>
                <a:gd name="connsiteY84" fmla="*/ 9126 h 10378"/>
                <a:gd name="connsiteX85" fmla="*/ 9992 w 11927"/>
                <a:gd name="connsiteY85" fmla="*/ 9126 h 10378"/>
                <a:gd name="connsiteX86" fmla="*/ 10058 w 11927"/>
                <a:gd name="connsiteY86" fmla="*/ 9213 h 10378"/>
                <a:gd name="connsiteX87" fmla="*/ 10093 w 11927"/>
                <a:gd name="connsiteY87" fmla="*/ 9256 h 10378"/>
                <a:gd name="connsiteX88" fmla="*/ 10093 w 11927"/>
                <a:gd name="connsiteY88" fmla="*/ 9384 h 10378"/>
                <a:gd name="connsiteX89" fmla="*/ 10125 w 11927"/>
                <a:gd name="connsiteY89" fmla="*/ 9516 h 10378"/>
                <a:gd name="connsiteX90" fmla="*/ 10125 w 11927"/>
                <a:gd name="connsiteY9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8134 w 11927"/>
                <a:gd name="connsiteY45" fmla="*/ 9559 h 10378"/>
                <a:gd name="connsiteX46" fmla="*/ 7998 w 11927"/>
                <a:gd name="connsiteY46" fmla="*/ 9256 h 10378"/>
                <a:gd name="connsiteX47" fmla="*/ 7964 w 11927"/>
                <a:gd name="connsiteY47" fmla="*/ 9256 h 10378"/>
                <a:gd name="connsiteX48" fmla="*/ 7155 w 11927"/>
                <a:gd name="connsiteY48" fmla="*/ 8998 h 10378"/>
                <a:gd name="connsiteX49" fmla="*/ 7693 w 11927"/>
                <a:gd name="connsiteY49" fmla="*/ 8825 h 10378"/>
                <a:gd name="connsiteX50" fmla="*/ 7964 w 11927"/>
                <a:gd name="connsiteY50" fmla="*/ 8091 h 10378"/>
                <a:gd name="connsiteX51" fmla="*/ 7864 w 11927"/>
                <a:gd name="connsiteY51" fmla="*/ 8005 h 10378"/>
                <a:gd name="connsiteX52" fmla="*/ 7762 w 11927"/>
                <a:gd name="connsiteY52" fmla="*/ 7919 h 10378"/>
                <a:gd name="connsiteX53" fmla="*/ 7693 w 11927"/>
                <a:gd name="connsiteY53" fmla="*/ 7790 h 10378"/>
                <a:gd name="connsiteX54" fmla="*/ 7661 w 11927"/>
                <a:gd name="connsiteY54" fmla="*/ 7661 h 10378"/>
                <a:gd name="connsiteX55" fmla="*/ 7661 w 11927"/>
                <a:gd name="connsiteY55" fmla="*/ 7530 h 10378"/>
                <a:gd name="connsiteX56" fmla="*/ 7661 w 11927"/>
                <a:gd name="connsiteY56" fmla="*/ 7530 h 10378"/>
                <a:gd name="connsiteX57" fmla="*/ 7592 w 11927"/>
                <a:gd name="connsiteY57" fmla="*/ 7358 h 10378"/>
                <a:gd name="connsiteX58" fmla="*/ 7559 w 11927"/>
                <a:gd name="connsiteY58" fmla="*/ 6972 h 10378"/>
                <a:gd name="connsiteX59" fmla="*/ 7525 w 11927"/>
                <a:gd name="connsiteY59" fmla="*/ 6410 h 10378"/>
                <a:gd name="connsiteX60" fmla="*/ 7525 w 11927"/>
                <a:gd name="connsiteY60" fmla="*/ 5849 h 10378"/>
                <a:gd name="connsiteX61" fmla="*/ 7592 w 11927"/>
                <a:gd name="connsiteY61" fmla="*/ 5460 h 10378"/>
                <a:gd name="connsiteX62" fmla="*/ 7795 w 11927"/>
                <a:gd name="connsiteY62" fmla="*/ 5287 h 10378"/>
                <a:gd name="connsiteX63" fmla="*/ 8032 w 11927"/>
                <a:gd name="connsiteY63" fmla="*/ 5159 h 10378"/>
                <a:gd name="connsiteX64" fmla="*/ 8235 w 11927"/>
                <a:gd name="connsiteY64" fmla="*/ 5116 h 10378"/>
                <a:gd name="connsiteX65" fmla="*/ 8335 w 11927"/>
                <a:gd name="connsiteY65" fmla="*/ 5116 h 10378"/>
                <a:gd name="connsiteX66" fmla="*/ 8335 w 11927"/>
                <a:gd name="connsiteY66" fmla="*/ 5116 h 10378"/>
                <a:gd name="connsiteX67" fmla="*/ 8438 w 11927"/>
                <a:gd name="connsiteY67" fmla="*/ 5116 h 10378"/>
                <a:gd name="connsiteX68" fmla="*/ 8639 w 11927"/>
                <a:gd name="connsiteY68" fmla="*/ 5159 h 10378"/>
                <a:gd name="connsiteX69" fmla="*/ 8909 w 11927"/>
                <a:gd name="connsiteY69" fmla="*/ 5287 h 10378"/>
                <a:gd name="connsiteX70" fmla="*/ 9113 w 11927"/>
                <a:gd name="connsiteY70" fmla="*/ 5460 h 10378"/>
                <a:gd name="connsiteX71" fmla="*/ 9213 w 11927"/>
                <a:gd name="connsiteY71" fmla="*/ 5849 h 10378"/>
                <a:gd name="connsiteX72" fmla="*/ 9180 w 11927"/>
                <a:gd name="connsiteY72" fmla="*/ 6410 h 10378"/>
                <a:gd name="connsiteX73" fmla="*/ 9113 w 11927"/>
                <a:gd name="connsiteY73" fmla="*/ 6972 h 10378"/>
                <a:gd name="connsiteX74" fmla="*/ 9078 w 11927"/>
                <a:gd name="connsiteY74" fmla="*/ 7358 h 10378"/>
                <a:gd name="connsiteX75" fmla="*/ 9078 w 11927"/>
                <a:gd name="connsiteY75" fmla="*/ 7530 h 10378"/>
                <a:gd name="connsiteX76" fmla="*/ 9078 w 11927"/>
                <a:gd name="connsiteY76" fmla="*/ 7530 h 10378"/>
                <a:gd name="connsiteX77" fmla="*/ 9011 w 11927"/>
                <a:gd name="connsiteY77" fmla="*/ 7661 h 10378"/>
                <a:gd name="connsiteX78" fmla="*/ 8978 w 11927"/>
                <a:gd name="connsiteY78" fmla="*/ 7790 h 10378"/>
                <a:gd name="connsiteX79" fmla="*/ 8909 w 11927"/>
                <a:gd name="connsiteY79" fmla="*/ 7919 h 10378"/>
                <a:gd name="connsiteX80" fmla="*/ 8877 w 11927"/>
                <a:gd name="connsiteY80" fmla="*/ 8005 h 10378"/>
                <a:gd name="connsiteX81" fmla="*/ 8775 w 11927"/>
                <a:gd name="connsiteY81" fmla="*/ 8091 h 10378"/>
                <a:gd name="connsiteX82" fmla="*/ 8978 w 11927"/>
                <a:gd name="connsiteY82" fmla="*/ 8825 h 10378"/>
                <a:gd name="connsiteX83" fmla="*/ 9992 w 11927"/>
                <a:gd name="connsiteY83" fmla="*/ 9126 h 10378"/>
                <a:gd name="connsiteX84" fmla="*/ 9992 w 11927"/>
                <a:gd name="connsiteY84" fmla="*/ 9126 h 10378"/>
                <a:gd name="connsiteX85" fmla="*/ 10058 w 11927"/>
                <a:gd name="connsiteY85" fmla="*/ 9213 h 10378"/>
                <a:gd name="connsiteX86" fmla="*/ 10093 w 11927"/>
                <a:gd name="connsiteY86" fmla="*/ 9256 h 10378"/>
                <a:gd name="connsiteX87" fmla="*/ 10093 w 11927"/>
                <a:gd name="connsiteY87" fmla="*/ 9384 h 10378"/>
                <a:gd name="connsiteX88" fmla="*/ 10125 w 11927"/>
                <a:gd name="connsiteY88" fmla="*/ 9516 h 10378"/>
                <a:gd name="connsiteX89" fmla="*/ 10125 w 11927"/>
                <a:gd name="connsiteY8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964 w 11927"/>
                <a:gd name="connsiteY46" fmla="*/ 9256 h 10378"/>
                <a:gd name="connsiteX47" fmla="*/ 7155 w 11927"/>
                <a:gd name="connsiteY47" fmla="*/ 8998 h 10378"/>
                <a:gd name="connsiteX48" fmla="*/ 7693 w 11927"/>
                <a:gd name="connsiteY48" fmla="*/ 8825 h 10378"/>
                <a:gd name="connsiteX49" fmla="*/ 7964 w 11927"/>
                <a:gd name="connsiteY49" fmla="*/ 8091 h 10378"/>
                <a:gd name="connsiteX50" fmla="*/ 7864 w 11927"/>
                <a:gd name="connsiteY50" fmla="*/ 8005 h 10378"/>
                <a:gd name="connsiteX51" fmla="*/ 7762 w 11927"/>
                <a:gd name="connsiteY51" fmla="*/ 7919 h 10378"/>
                <a:gd name="connsiteX52" fmla="*/ 7693 w 11927"/>
                <a:gd name="connsiteY52" fmla="*/ 7790 h 10378"/>
                <a:gd name="connsiteX53" fmla="*/ 7661 w 11927"/>
                <a:gd name="connsiteY53" fmla="*/ 7661 h 10378"/>
                <a:gd name="connsiteX54" fmla="*/ 7661 w 11927"/>
                <a:gd name="connsiteY54" fmla="*/ 7530 h 10378"/>
                <a:gd name="connsiteX55" fmla="*/ 7661 w 11927"/>
                <a:gd name="connsiteY55" fmla="*/ 7530 h 10378"/>
                <a:gd name="connsiteX56" fmla="*/ 7592 w 11927"/>
                <a:gd name="connsiteY56" fmla="*/ 7358 h 10378"/>
                <a:gd name="connsiteX57" fmla="*/ 7559 w 11927"/>
                <a:gd name="connsiteY57" fmla="*/ 6972 h 10378"/>
                <a:gd name="connsiteX58" fmla="*/ 7525 w 11927"/>
                <a:gd name="connsiteY58" fmla="*/ 6410 h 10378"/>
                <a:gd name="connsiteX59" fmla="*/ 7525 w 11927"/>
                <a:gd name="connsiteY59" fmla="*/ 5849 h 10378"/>
                <a:gd name="connsiteX60" fmla="*/ 7592 w 11927"/>
                <a:gd name="connsiteY60" fmla="*/ 5460 h 10378"/>
                <a:gd name="connsiteX61" fmla="*/ 7795 w 11927"/>
                <a:gd name="connsiteY61" fmla="*/ 5287 h 10378"/>
                <a:gd name="connsiteX62" fmla="*/ 8032 w 11927"/>
                <a:gd name="connsiteY62" fmla="*/ 5159 h 10378"/>
                <a:gd name="connsiteX63" fmla="*/ 8235 w 11927"/>
                <a:gd name="connsiteY63" fmla="*/ 5116 h 10378"/>
                <a:gd name="connsiteX64" fmla="*/ 8335 w 11927"/>
                <a:gd name="connsiteY64" fmla="*/ 5116 h 10378"/>
                <a:gd name="connsiteX65" fmla="*/ 8335 w 11927"/>
                <a:gd name="connsiteY65" fmla="*/ 5116 h 10378"/>
                <a:gd name="connsiteX66" fmla="*/ 8438 w 11927"/>
                <a:gd name="connsiteY66" fmla="*/ 5116 h 10378"/>
                <a:gd name="connsiteX67" fmla="*/ 8639 w 11927"/>
                <a:gd name="connsiteY67" fmla="*/ 5159 h 10378"/>
                <a:gd name="connsiteX68" fmla="*/ 8909 w 11927"/>
                <a:gd name="connsiteY68" fmla="*/ 5287 h 10378"/>
                <a:gd name="connsiteX69" fmla="*/ 9113 w 11927"/>
                <a:gd name="connsiteY69" fmla="*/ 5460 h 10378"/>
                <a:gd name="connsiteX70" fmla="*/ 9213 w 11927"/>
                <a:gd name="connsiteY70" fmla="*/ 5849 h 10378"/>
                <a:gd name="connsiteX71" fmla="*/ 9180 w 11927"/>
                <a:gd name="connsiteY71" fmla="*/ 6410 h 10378"/>
                <a:gd name="connsiteX72" fmla="*/ 9113 w 11927"/>
                <a:gd name="connsiteY72" fmla="*/ 6972 h 10378"/>
                <a:gd name="connsiteX73" fmla="*/ 9078 w 11927"/>
                <a:gd name="connsiteY73" fmla="*/ 7358 h 10378"/>
                <a:gd name="connsiteX74" fmla="*/ 9078 w 11927"/>
                <a:gd name="connsiteY74" fmla="*/ 7530 h 10378"/>
                <a:gd name="connsiteX75" fmla="*/ 9078 w 11927"/>
                <a:gd name="connsiteY75" fmla="*/ 7530 h 10378"/>
                <a:gd name="connsiteX76" fmla="*/ 9011 w 11927"/>
                <a:gd name="connsiteY76" fmla="*/ 7661 h 10378"/>
                <a:gd name="connsiteX77" fmla="*/ 8978 w 11927"/>
                <a:gd name="connsiteY77" fmla="*/ 7790 h 10378"/>
                <a:gd name="connsiteX78" fmla="*/ 8909 w 11927"/>
                <a:gd name="connsiteY78" fmla="*/ 7919 h 10378"/>
                <a:gd name="connsiteX79" fmla="*/ 8877 w 11927"/>
                <a:gd name="connsiteY79" fmla="*/ 8005 h 10378"/>
                <a:gd name="connsiteX80" fmla="*/ 8775 w 11927"/>
                <a:gd name="connsiteY80" fmla="*/ 8091 h 10378"/>
                <a:gd name="connsiteX81" fmla="*/ 8978 w 11927"/>
                <a:gd name="connsiteY81" fmla="*/ 8825 h 10378"/>
                <a:gd name="connsiteX82" fmla="*/ 9992 w 11927"/>
                <a:gd name="connsiteY82" fmla="*/ 9126 h 10378"/>
                <a:gd name="connsiteX83" fmla="*/ 9992 w 11927"/>
                <a:gd name="connsiteY83" fmla="*/ 9126 h 10378"/>
                <a:gd name="connsiteX84" fmla="*/ 10058 w 11927"/>
                <a:gd name="connsiteY84" fmla="*/ 9213 h 10378"/>
                <a:gd name="connsiteX85" fmla="*/ 10093 w 11927"/>
                <a:gd name="connsiteY85" fmla="*/ 9256 h 10378"/>
                <a:gd name="connsiteX86" fmla="*/ 10093 w 11927"/>
                <a:gd name="connsiteY86" fmla="*/ 9384 h 10378"/>
                <a:gd name="connsiteX87" fmla="*/ 10125 w 11927"/>
                <a:gd name="connsiteY87" fmla="*/ 9516 h 10378"/>
                <a:gd name="connsiteX88" fmla="*/ 10125 w 11927"/>
                <a:gd name="connsiteY8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093 w 11927"/>
                <a:gd name="connsiteY85" fmla="*/ 9384 h 10378"/>
                <a:gd name="connsiteX86" fmla="*/ 10125 w 11927"/>
                <a:gd name="connsiteY86" fmla="*/ 9516 h 10378"/>
                <a:gd name="connsiteX87" fmla="*/ 10125 w 11927"/>
                <a:gd name="connsiteY87" fmla="*/ 10075 h 10378"/>
                <a:gd name="connsiteX0" fmla="*/ 10125 w 11927"/>
                <a:gd name="connsiteY0" fmla="*/ 10075 h 10468"/>
                <a:gd name="connsiteX1" fmla="*/ 8006 w 11927"/>
                <a:gd name="connsiteY1" fmla="*/ 2522 h 10468"/>
                <a:gd name="connsiteX2" fmla="*/ 2629 w 11927"/>
                <a:gd name="connsiteY2" fmla="*/ 3304 h 10468"/>
                <a:gd name="connsiteX3" fmla="*/ 1412 w 11927"/>
                <a:gd name="connsiteY3" fmla="*/ 9817 h 10468"/>
                <a:gd name="connsiteX4" fmla="*/ 1412 w 11927"/>
                <a:gd name="connsiteY4" fmla="*/ 9516 h 10468"/>
                <a:gd name="connsiteX5" fmla="*/ 1582 w 11927"/>
                <a:gd name="connsiteY5" fmla="*/ 9126 h 10468"/>
                <a:gd name="connsiteX6" fmla="*/ 1582 w 11927"/>
                <a:gd name="connsiteY6" fmla="*/ 9126 h 10468"/>
                <a:gd name="connsiteX7" fmla="*/ 2595 w 11927"/>
                <a:gd name="connsiteY7" fmla="*/ 8825 h 10468"/>
                <a:gd name="connsiteX8" fmla="*/ 2797 w 11927"/>
                <a:gd name="connsiteY8" fmla="*/ 8091 h 10468"/>
                <a:gd name="connsiteX9" fmla="*/ 2526 w 11927"/>
                <a:gd name="connsiteY9" fmla="*/ 7661 h 10468"/>
                <a:gd name="connsiteX10" fmla="*/ 2357 w 11927"/>
                <a:gd name="connsiteY10" fmla="*/ 5849 h 10468"/>
                <a:gd name="connsiteX11" fmla="*/ 2696 w 11927"/>
                <a:gd name="connsiteY11" fmla="*/ 5287 h 10468"/>
                <a:gd name="connsiteX12" fmla="*/ 3135 w 11927"/>
                <a:gd name="connsiteY12" fmla="*/ 5116 h 10468"/>
                <a:gd name="connsiteX13" fmla="*/ 3743 w 11927"/>
                <a:gd name="connsiteY13" fmla="*/ 5287 h 10468"/>
                <a:gd name="connsiteX14" fmla="*/ 4046 w 11927"/>
                <a:gd name="connsiteY14" fmla="*/ 5849 h 10468"/>
                <a:gd name="connsiteX15" fmla="*/ 3910 w 11927"/>
                <a:gd name="connsiteY15" fmla="*/ 7575 h 10468"/>
                <a:gd name="connsiteX16" fmla="*/ 3676 w 11927"/>
                <a:gd name="connsiteY16" fmla="*/ 8091 h 10468"/>
                <a:gd name="connsiteX17" fmla="*/ 3844 w 11927"/>
                <a:gd name="connsiteY17" fmla="*/ 8825 h 10468"/>
                <a:gd name="connsiteX18" fmla="*/ 4384 w 11927"/>
                <a:gd name="connsiteY18" fmla="*/ 8998 h 10468"/>
                <a:gd name="connsiteX19" fmla="*/ 3608 w 11927"/>
                <a:gd name="connsiteY19" fmla="*/ 9256 h 10468"/>
                <a:gd name="connsiteX20" fmla="*/ 3574 w 11927"/>
                <a:gd name="connsiteY20" fmla="*/ 9256 h 10468"/>
                <a:gd name="connsiteX21" fmla="*/ 3406 w 11927"/>
                <a:gd name="connsiteY21" fmla="*/ 9774 h 10468"/>
                <a:gd name="connsiteX22" fmla="*/ 3406 w 11927"/>
                <a:gd name="connsiteY22" fmla="*/ 10378 h 10468"/>
                <a:gd name="connsiteX23" fmla="*/ 3676 w 11927"/>
                <a:gd name="connsiteY23" fmla="*/ 10378 h 10468"/>
                <a:gd name="connsiteX24" fmla="*/ 3676 w 11927"/>
                <a:gd name="connsiteY24" fmla="*/ 9948 h 10468"/>
                <a:gd name="connsiteX25" fmla="*/ 3809 w 11927"/>
                <a:gd name="connsiteY25" fmla="*/ 9473 h 10468"/>
                <a:gd name="connsiteX26" fmla="*/ 5025 w 11927"/>
                <a:gd name="connsiteY26" fmla="*/ 9084 h 10468"/>
                <a:gd name="connsiteX27" fmla="*/ 5263 w 11927"/>
                <a:gd name="connsiteY27" fmla="*/ 8221 h 10468"/>
                <a:gd name="connsiteX28" fmla="*/ 5060 w 11927"/>
                <a:gd name="connsiteY28" fmla="*/ 7962 h 10468"/>
                <a:gd name="connsiteX29" fmla="*/ 4823 w 11927"/>
                <a:gd name="connsiteY29" fmla="*/ 5159 h 10468"/>
                <a:gd name="connsiteX30" fmla="*/ 5802 w 11927"/>
                <a:gd name="connsiteY30" fmla="*/ 4572 h 10468"/>
                <a:gd name="connsiteX31" fmla="*/ 6714 w 11927"/>
                <a:gd name="connsiteY31" fmla="*/ 5159 h 10468"/>
                <a:gd name="connsiteX32" fmla="*/ 6478 w 11927"/>
                <a:gd name="connsiteY32" fmla="*/ 7962 h 10468"/>
                <a:gd name="connsiteX33" fmla="*/ 6275 w 11927"/>
                <a:gd name="connsiteY33" fmla="*/ 8221 h 10468"/>
                <a:gd name="connsiteX34" fmla="*/ 6544 w 11927"/>
                <a:gd name="connsiteY34" fmla="*/ 9084 h 10468"/>
                <a:gd name="connsiteX35" fmla="*/ 7762 w 11927"/>
                <a:gd name="connsiteY35" fmla="*/ 9473 h 10468"/>
                <a:gd name="connsiteX36" fmla="*/ 7762 w 11927"/>
                <a:gd name="connsiteY36" fmla="*/ 9516 h 10468"/>
                <a:gd name="connsiteX37" fmla="*/ 7795 w 11927"/>
                <a:gd name="connsiteY37" fmla="*/ 9559 h 10468"/>
                <a:gd name="connsiteX38" fmla="*/ 7864 w 11927"/>
                <a:gd name="connsiteY38" fmla="*/ 9646 h 10468"/>
                <a:gd name="connsiteX39" fmla="*/ 7897 w 11927"/>
                <a:gd name="connsiteY39" fmla="*/ 9774 h 10468"/>
                <a:gd name="connsiteX40" fmla="*/ 7964 w 11927"/>
                <a:gd name="connsiteY40" fmla="*/ 9948 h 10468"/>
                <a:gd name="connsiteX41" fmla="*/ 7964 w 11927"/>
                <a:gd name="connsiteY41" fmla="*/ 10120 h 10468"/>
                <a:gd name="connsiteX42" fmla="*/ 7964 w 11927"/>
                <a:gd name="connsiteY42" fmla="*/ 10334 h 10468"/>
                <a:gd name="connsiteX43" fmla="*/ 8134 w 11927"/>
                <a:gd name="connsiteY43" fmla="*/ 10334 h 10468"/>
                <a:gd name="connsiteX44" fmla="*/ 8134 w 11927"/>
                <a:gd name="connsiteY44" fmla="*/ 9774 h 10468"/>
                <a:gd name="connsiteX45" fmla="*/ 7998 w 11927"/>
                <a:gd name="connsiteY45" fmla="*/ 9256 h 10468"/>
                <a:gd name="connsiteX46" fmla="*/ 7155 w 11927"/>
                <a:gd name="connsiteY46" fmla="*/ 8998 h 10468"/>
                <a:gd name="connsiteX47" fmla="*/ 7693 w 11927"/>
                <a:gd name="connsiteY47" fmla="*/ 8825 h 10468"/>
                <a:gd name="connsiteX48" fmla="*/ 7964 w 11927"/>
                <a:gd name="connsiteY48" fmla="*/ 8091 h 10468"/>
                <a:gd name="connsiteX49" fmla="*/ 7864 w 11927"/>
                <a:gd name="connsiteY49" fmla="*/ 8005 h 10468"/>
                <a:gd name="connsiteX50" fmla="*/ 7762 w 11927"/>
                <a:gd name="connsiteY50" fmla="*/ 7919 h 10468"/>
                <a:gd name="connsiteX51" fmla="*/ 7693 w 11927"/>
                <a:gd name="connsiteY51" fmla="*/ 7790 h 10468"/>
                <a:gd name="connsiteX52" fmla="*/ 7661 w 11927"/>
                <a:gd name="connsiteY52" fmla="*/ 7661 h 10468"/>
                <a:gd name="connsiteX53" fmla="*/ 7661 w 11927"/>
                <a:gd name="connsiteY53" fmla="*/ 7530 h 10468"/>
                <a:gd name="connsiteX54" fmla="*/ 7661 w 11927"/>
                <a:gd name="connsiteY54" fmla="*/ 7530 h 10468"/>
                <a:gd name="connsiteX55" fmla="*/ 7592 w 11927"/>
                <a:gd name="connsiteY55" fmla="*/ 7358 h 10468"/>
                <a:gd name="connsiteX56" fmla="*/ 7559 w 11927"/>
                <a:gd name="connsiteY56" fmla="*/ 6972 h 10468"/>
                <a:gd name="connsiteX57" fmla="*/ 7525 w 11927"/>
                <a:gd name="connsiteY57" fmla="*/ 6410 h 10468"/>
                <a:gd name="connsiteX58" fmla="*/ 7525 w 11927"/>
                <a:gd name="connsiteY58" fmla="*/ 5849 h 10468"/>
                <a:gd name="connsiteX59" fmla="*/ 7592 w 11927"/>
                <a:gd name="connsiteY59" fmla="*/ 5460 h 10468"/>
                <a:gd name="connsiteX60" fmla="*/ 7795 w 11927"/>
                <a:gd name="connsiteY60" fmla="*/ 5287 h 10468"/>
                <a:gd name="connsiteX61" fmla="*/ 8032 w 11927"/>
                <a:gd name="connsiteY61" fmla="*/ 5159 h 10468"/>
                <a:gd name="connsiteX62" fmla="*/ 8235 w 11927"/>
                <a:gd name="connsiteY62" fmla="*/ 5116 h 10468"/>
                <a:gd name="connsiteX63" fmla="*/ 8335 w 11927"/>
                <a:gd name="connsiteY63" fmla="*/ 5116 h 10468"/>
                <a:gd name="connsiteX64" fmla="*/ 8335 w 11927"/>
                <a:gd name="connsiteY64" fmla="*/ 5116 h 10468"/>
                <a:gd name="connsiteX65" fmla="*/ 8438 w 11927"/>
                <a:gd name="connsiteY65" fmla="*/ 5116 h 10468"/>
                <a:gd name="connsiteX66" fmla="*/ 8639 w 11927"/>
                <a:gd name="connsiteY66" fmla="*/ 5159 h 10468"/>
                <a:gd name="connsiteX67" fmla="*/ 8909 w 11927"/>
                <a:gd name="connsiteY67" fmla="*/ 5287 h 10468"/>
                <a:gd name="connsiteX68" fmla="*/ 9113 w 11927"/>
                <a:gd name="connsiteY68" fmla="*/ 5460 h 10468"/>
                <a:gd name="connsiteX69" fmla="*/ 9213 w 11927"/>
                <a:gd name="connsiteY69" fmla="*/ 5849 h 10468"/>
                <a:gd name="connsiteX70" fmla="*/ 9180 w 11927"/>
                <a:gd name="connsiteY70" fmla="*/ 6410 h 10468"/>
                <a:gd name="connsiteX71" fmla="*/ 9113 w 11927"/>
                <a:gd name="connsiteY71" fmla="*/ 6972 h 10468"/>
                <a:gd name="connsiteX72" fmla="*/ 9078 w 11927"/>
                <a:gd name="connsiteY72" fmla="*/ 7358 h 10468"/>
                <a:gd name="connsiteX73" fmla="*/ 9078 w 11927"/>
                <a:gd name="connsiteY73" fmla="*/ 7530 h 10468"/>
                <a:gd name="connsiteX74" fmla="*/ 9078 w 11927"/>
                <a:gd name="connsiteY74" fmla="*/ 7530 h 10468"/>
                <a:gd name="connsiteX75" fmla="*/ 9011 w 11927"/>
                <a:gd name="connsiteY75" fmla="*/ 7661 h 10468"/>
                <a:gd name="connsiteX76" fmla="*/ 8978 w 11927"/>
                <a:gd name="connsiteY76" fmla="*/ 7790 h 10468"/>
                <a:gd name="connsiteX77" fmla="*/ 8909 w 11927"/>
                <a:gd name="connsiteY77" fmla="*/ 7919 h 10468"/>
                <a:gd name="connsiteX78" fmla="*/ 8877 w 11927"/>
                <a:gd name="connsiteY78" fmla="*/ 8005 h 10468"/>
                <a:gd name="connsiteX79" fmla="*/ 8775 w 11927"/>
                <a:gd name="connsiteY79" fmla="*/ 8091 h 10468"/>
                <a:gd name="connsiteX80" fmla="*/ 8978 w 11927"/>
                <a:gd name="connsiteY80" fmla="*/ 8825 h 10468"/>
                <a:gd name="connsiteX81" fmla="*/ 9992 w 11927"/>
                <a:gd name="connsiteY81" fmla="*/ 9126 h 10468"/>
                <a:gd name="connsiteX82" fmla="*/ 9992 w 11927"/>
                <a:gd name="connsiteY82" fmla="*/ 9126 h 10468"/>
                <a:gd name="connsiteX83" fmla="*/ 10058 w 11927"/>
                <a:gd name="connsiteY83" fmla="*/ 9213 h 10468"/>
                <a:gd name="connsiteX84" fmla="*/ 10093 w 11927"/>
                <a:gd name="connsiteY84" fmla="*/ 9256 h 10468"/>
                <a:gd name="connsiteX85" fmla="*/ 10093 w 11927"/>
                <a:gd name="connsiteY85" fmla="*/ 9384 h 10468"/>
                <a:gd name="connsiteX86" fmla="*/ 10125 w 11927"/>
                <a:gd name="connsiteY86" fmla="*/ 10075 h 1046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877 w 11927"/>
                <a:gd name="connsiteY78" fmla="*/ 8005 h 10378"/>
                <a:gd name="connsiteX79" fmla="*/ 8775 w 11927"/>
                <a:gd name="connsiteY79" fmla="*/ 8091 h 10378"/>
                <a:gd name="connsiteX80" fmla="*/ 8978 w 11927"/>
                <a:gd name="connsiteY80" fmla="*/ 8825 h 10378"/>
                <a:gd name="connsiteX81" fmla="*/ 9992 w 11927"/>
                <a:gd name="connsiteY81" fmla="*/ 9126 h 10378"/>
                <a:gd name="connsiteX82" fmla="*/ 9992 w 11927"/>
                <a:gd name="connsiteY82" fmla="*/ 9126 h 10378"/>
                <a:gd name="connsiteX83" fmla="*/ 10058 w 11927"/>
                <a:gd name="connsiteY83" fmla="*/ 9213 h 10378"/>
                <a:gd name="connsiteX84" fmla="*/ 10093 w 11927"/>
                <a:gd name="connsiteY84" fmla="*/ 9256 h 10378"/>
                <a:gd name="connsiteX85" fmla="*/ 10125 w 11927"/>
                <a:gd name="connsiteY8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909 w 11927"/>
                <a:gd name="connsiteY77" fmla="*/ 7919 h 10378"/>
                <a:gd name="connsiteX78" fmla="*/ 8775 w 11927"/>
                <a:gd name="connsiteY78" fmla="*/ 8091 h 10378"/>
                <a:gd name="connsiteX79" fmla="*/ 8978 w 11927"/>
                <a:gd name="connsiteY79" fmla="*/ 8825 h 10378"/>
                <a:gd name="connsiteX80" fmla="*/ 9992 w 11927"/>
                <a:gd name="connsiteY80" fmla="*/ 9126 h 10378"/>
                <a:gd name="connsiteX81" fmla="*/ 9992 w 11927"/>
                <a:gd name="connsiteY81" fmla="*/ 9126 h 10378"/>
                <a:gd name="connsiteX82" fmla="*/ 10058 w 11927"/>
                <a:gd name="connsiteY82" fmla="*/ 9213 h 10378"/>
                <a:gd name="connsiteX83" fmla="*/ 10093 w 11927"/>
                <a:gd name="connsiteY83" fmla="*/ 9256 h 10378"/>
                <a:gd name="connsiteX84" fmla="*/ 10125 w 11927"/>
                <a:gd name="connsiteY8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9011 w 11927"/>
                <a:gd name="connsiteY75" fmla="*/ 7661 h 10378"/>
                <a:gd name="connsiteX76" fmla="*/ 8978 w 11927"/>
                <a:gd name="connsiteY76" fmla="*/ 7790 h 10378"/>
                <a:gd name="connsiteX77" fmla="*/ 8775 w 11927"/>
                <a:gd name="connsiteY77" fmla="*/ 8091 h 10378"/>
                <a:gd name="connsiteX78" fmla="*/ 8978 w 11927"/>
                <a:gd name="connsiteY78" fmla="*/ 8825 h 10378"/>
                <a:gd name="connsiteX79" fmla="*/ 9992 w 11927"/>
                <a:gd name="connsiteY79" fmla="*/ 9126 h 10378"/>
                <a:gd name="connsiteX80" fmla="*/ 9992 w 11927"/>
                <a:gd name="connsiteY80" fmla="*/ 9126 h 10378"/>
                <a:gd name="connsiteX81" fmla="*/ 10058 w 11927"/>
                <a:gd name="connsiteY81" fmla="*/ 9213 h 10378"/>
                <a:gd name="connsiteX82" fmla="*/ 10093 w 11927"/>
                <a:gd name="connsiteY82" fmla="*/ 9256 h 10378"/>
                <a:gd name="connsiteX83" fmla="*/ 10125 w 11927"/>
                <a:gd name="connsiteY8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9078 w 11927"/>
                <a:gd name="connsiteY74" fmla="*/ 7530 h 10378"/>
                <a:gd name="connsiteX75" fmla="*/ 8978 w 11927"/>
                <a:gd name="connsiteY75" fmla="*/ 7790 h 10378"/>
                <a:gd name="connsiteX76" fmla="*/ 8775 w 11927"/>
                <a:gd name="connsiteY76" fmla="*/ 8091 h 10378"/>
                <a:gd name="connsiteX77" fmla="*/ 8978 w 11927"/>
                <a:gd name="connsiteY77" fmla="*/ 8825 h 10378"/>
                <a:gd name="connsiteX78" fmla="*/ 9992 w 11927"/>
                <a:gd name="connsiteY78" fmla="*/ 9126 h 10378"/>
                <a:gd name="connsiteX79" fmla="*/ 9992 w 11927"/>
                <a:gd name="connsiteY79" fmla="*/ 9126 h 10378"/>
                <a:gd name="connsiteX80" fmla="*/ 10058 w 11927"/>
                <a:gd name="connsiteY80" fmla="*/ 9213 h 10378"/>
                <a:gd name="connsiteX81" fmla="*/ 10093 w 11927"/>
                <a:gd name="connsiteY81" fmla="*/ 9256 h 10378"/>
                <a:gd name="connsiteX82" fmla="*/ 10125 w 11927"/>
                <a:gd name="connsiteY8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9078 w 11927"/>
                <a:gd name="connsiteY73" fmla="*/ 7530 h 10378"/>
                <a:gd name="connsiteX74" fmla="*/ 8978 w 11927"/>
                <a:gd name="connsiteY74" fmla="*/ 7790 h 10378"/>
                <a:gd name="connsiteX75" fmla="*/ 8775 w 11927"/>
                <a:gd name="connsiteY75" fmla="*/ 8091 h 10378"/>
                <a:gd name="connsiteX76" fmla="*/ 8978 w 11927"/>
                <a:gd name="connsiteY76" fmla="*/ 8825 h 10378"/>
                <a:gd name="connsiteX77" fmla="*/ 9992 w 11927"/>
                <a:gd name="connsiteY77" fmla="*/ 9126 h 10378"/>
                <a:gd name="connsiteX78" fmla="*/ 9992 w 11927"/>
                <a:gd name="connsiteY78" fmla="*/ 9126 h 10378"/>
                <a:gd name="connsiteX79" fmla="*/ 10058 w 11927"/>
                <a:gd name="connsiteY79" fmla="*/ 9213 h 10378"/>
                <a:gd name="connsiteX80" fmla="*/ 10093 w 11927"/>
                <a:gd name="connsiteY80" fmla="*/ 9256 h 10378"/>
                <a:gd name="connsiteX81" fmla="*/ 10125 w 11927"/>
                <a:gd name="connsiteY8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9078 w 11927"/>
                <a:gd name="connsiteY72" fmla="*/ 7358 h 10378"/>
                <a:gd name="connsiteX73" fmla="*/ 8978 w 11927"/>
                <a:gd name="connsiteY73" fmla="*/ 7790 h 10378"/>
                <a:gd name="connsiteX74" fmla="*/ 8775 w 11927"/>
                <a:gd name="connsiteY74" fmla="*/ 8091 h 10378"/>
                <a:gd name="connsiteX75" fmla="*/ 8978 w 11927"/>
                <a:gd name="connsiteY75" fmla="*/ 8825 h 10378"/>
                <a:gd name="connsiteX76" fmla="*/ 9992 w 11927"/>
                <a:gd name="connsiteY76" fmla="*/ 9126 h 10378"/>
                <a:gd name="connsiteX77" fmla="*/ 9992 w 11927"/>
                <a:gd name="connsiteY77" fmla="*/ 9126 h 10378"/>
                <a:gd name="connsiteX78" fmla="*/ 10058 w 11927"/>
                <a:gd name="connsiteY78" fmla="*/ 9213 h 10378"/>
                <a:gd name="connsiteX79" fmla="*/ 10093 w 11927"/>
                <a:gd name="connsiteY79" fmla="*/ 9256 h 10378"/>
                <a:gd name="connsiteX80" fmla="*/ 10125 w 11927"/>
                <a:gd name="connsiteY8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9113 w 11927"/>
                <a:gd name="connsiteY71" fmla="*/ 6972 h 10378"/>
                <a:gd name="connsiteX72" fmla="*/ 8978 w 11927"/>
                <a:gd name="connsiteY72" fmla="*/ 7790 h 10378"/>
                <a:gd name="connsiteX73" fmla="*/ 8775 w 11927"/>
                <a:gd name="connsiteY73" fmla="*/ 8091 h 10378"/>
                <a:gd name="connsiteX74" fmla="*/ 8978 w 11927"/>
                <a:gd name="connsiteY74" fmla="*/ 8825 h 10378"/>
                <a:gd name="connsiteX75" fmla="*/ 9992 w 11927"/>
                <a:gd name="connsiteY75" fmla="*/ 9126 h 10378"/>
                <a:gd name="connsiteX76" fmla="*/ 9992 w 11927"/>
                <a:gd name="connsiteY76" fmla="*/ 9126 h 10378"/>
                <a:gd name="connsiteX77" fmla="*/ 10058 w 11927"/>
                <a:gd name="connsiteY77" fmla="*/ 9213 h 10378"/>
                <a:gd name="connsiteX78" fmla="*/ 10093 w 11927"/>
                <a:gd name="connsiteY78" fmla="*/ 9256 h 10378"/>
                <a:gd name="connsiteX79" fmla="*/ 10125 w 11927"/>
                <a:gd name="connsiteY7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9180 w 11927"/>
                <a:gd name="connsiteY70" fmla="*/ 6410 h 10378"/>
                <a:gd name="connsiteX71" fmla="*/ 8978 w 11927"/>
                <a:gd name="connsiteY71" fmla="*/ 7790 h 10378"/>
                <a:gd name="connsiteX72" fmla="*/ 8775 w 11927"/>
                <a:gd name="connsiteY72" fmla="*/ 8091 h 10378"/>
                <a:gd name="connsiteX73" fmla="*/ 8978 w 11927"/>
                <a:gd name="connsiteY73" fmla="*/ 8825 h 10378"/>
                <a:gd name="connsiteX74" fmla="*/ 9992 w 11927"/>
                <a:gd name="connsiteY74" fmla="*/ 9126 h 10378"/>
                <a:gd name="connsiteX75" fmla="*/ 9992 w 11927"/>
                <a:gd name="connsiteY75" fmla="*/ 9126 h 10378"/>
                <a:gd name="connsiteX76" fmla="*/ 10058 w 11927"/>
                <a:gd name="connsiteY76" fmla="*/ 9213 h 10378"/>
                <a:gd name="connsiteX77" fmla="*/ 10093 w 11927"/>
                <a:gd name="connsiteY77" fmla="*/ 9256 h 10378"/>
                <a:gd name="connsiteX78" fmla="*/ 10125 w 11927"/>
                <a:gd name="connsiteY7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762 w 11927"/>
                <a:gd name="connsiteY50" fmla="*/ 7919 h 10378"/>
                <a:gd name="connsiteX51" fmla="*/ 7693 w 11927"/>
                <a:gd name="connsiteY51" fmla="*/ 7790 h 10378"/>
                <a:gd name="connsiteX52" fmla="*/ 7661 w 11927"/>
                <a:gd name="connsiteY52" fmla="*/ 7661 h 10378"/>
                <a:gd name="connsiteX53" fmla="*/ 7661 w 11927"/>
                <a:gd name="connsiteY53" fmla="*/ 7530 h 10378"/>
                <a:gd name="connsiteX54" fmla="*/ 7661 w 11927"/>
                <a:gd name="connsiteY54" fmla="*/ 7530 h 10378"/>
                <a:gd name="connsiteX55" fmla="*/ 7592 w 11927"/>
                <a:gd name="connsiteY55" fmla="*/ 7358 h 10378"/>
                <a:gd name="connsiteX56" fmla="*/ 7559 w 11927"/>
                <a:gd name="connsiteY56" fmla="*/ 6972 h 10378"/>
                <a:gd name="connsiteX57" fmla="*/ 7525 w 11927"/>
                <a:gd name="connsiteY57" fmla="*/ 6410 h 10378"/>
                <a:gd name="connsiteX58" fmla="*/ 7525 w 11927"/>
                <a:gd name="connsiteY58" fmla="*/ 5849 h 10378"/>
                <a:gd name="connsiteX59" fmla="*/ 7592 w 11927"/>
                <a:gd name="connsiteY59" fmla="*/ 5460 h 10378"/>
                <a:gd name="connsiteX60" fmla="*/ 7795 w 11927"/>
                <a:gd name="connsiteY60" fmla="*/ 5287 h 10378"/>
                <a:gd name="connsiteX61" fmla="*/ 8032 w 11927"/>
                <a:gd name="connsiteY61" fmla="*/ 5159 h 10378"/>
                <a:gd name="connsiteX62" fmla="*/ 8235 w 11927"/>
                <a:gd name="connsiteY62" fmla="*/ 5116 h 10378"/>
                <a:gd name="connsiteX63" fmla="*/ 8335 w 11927"/>
                <a:gd name="connsiteY63" fmla="*/ 5116 h 10378"/>
                <a:gd name="connsiteX64" fmla="*/ 8335 w 11927"/>
                <a:gd name="connsiteY64" fmla="*/ 5116 h 10378"/>
                <a:gd name="connsiteX65" fmla="*/ 8438 w 11927"/>
                <a:gd name="connsiteY65" fmla="*/ 5116 h 10378"/>
                <a:gd name="connsiteX66" fmla="*/ 8639 w 11927"/>
                <a:gd name="connsiteY66" fmla="*/ 5159 h 10378"/>
                <a:gd name="connsiteX67" fmla="*/ 8909 w 11927"/>
                <a:gd name="connsiteY67" fmla="*/ 5287 h 10378"/>
                <a:gd name="connsiteX68" fmla="*/ 9113 w 11927"/>
                <a:gd name="connsiteY68" fmla="*/ 5460 h 10378"/>
                <a:gd name="connsiteX69" fmla="*/ 9213 w 11927"/>
                <a:gd name="connsiteY69" fmla="*/ 5849 h 10378"/>
                <a:gd name="connsiteX70" fmla="*/ 8978 w 11927"/>
                <a:gd name="connsiteY70" fmla="*/ 7790 h 10378"/>
                <a:gd name="connsiteX71" fmla="*/ 8775 w 11927"/>
                <a:gd name="connsiteY71" fmla="*/ 8091 h 10378"/>
                <a:gd name="connsiteX72" fmla="*/ 8978 w 11927"/>
                <a:gd name="connsiteY72" fmla="*/ 8825 h 10378"/>
                <a:gd name="connsiteX73" fmla="*/ 9992 w 11927"/>
                <a:gd name="connsiteY73" fmla="*/ 9126 h 10378"/>
                <a:gd name="connsiteX74" fmla="*/ 9992 w 11927"/>
                <a:gd name="connsiteY74" fmla="*/ 9126 h 10378"/>
                <a:gd name="connsiteX75" fmla="*/ 10058 w 11927"/>
                <a:gd name="connsiteY75" fmla="*/ 9213 h 10378"/>
                <a:gd name="connsiteX76" fmla="*/ 10093 w 11927"/>
                <a:gd name="connsiteY76" fmla="*/ 9256 h 10378"/>
                <a:gd name="connsiteX77" fmla="*/ 10125 w 11927"/>
                <a:gd name="connsiteY7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864 w 11927"/>
                <a:gd name="connsiteY49" fmla="*/ 8005 h 10378"/>
                <a:gd name="connsiteX50" fmla="*/ 7693 w 11927"/>
                <a:gd name="connsiteY50" fmla="*/ 7790 h 10378"/>
                <a:gd name="connsiteX51" fmla="*/ 7661 w 11927"/>
                <a:gd name="connsiteY51" fmla="*/ 7661 h 10378"/>
                <a:gd name="connsiteX52" fmla="*/ 7661 w 11927"/>
                <a:gd name="connsiteY52" fmla="*/ 7530 h 10378"/>
                <a:gd name="connsiteX53" fmla="*/ 7661 w 11927"/>
                <a:gd name="connsiteY53" fmla="*/ 7530 h 10378"/>
                <a:gd name="connsiteX54" fmla="*/ 7592 w 11927"/>
                <a:gd name="connsiteY54" fmla="*/ 7358 h 10378"/>
                <a:gd name="connsiteX55" fmla="*/ 7559 w 11927"/>
                <a:gd name="connsiteY55" fmla="*/ 6972 h 10378"/>
                <a:gd name="connsiteX56" fmla="*/ 7525 w 11927"/>
                <a:gd name="connsiteY56" fmla="*/ 6410 h 10378"/>
                <a:gd name="connsiteX57" fmla="*/ 7525 w 11927"/>
                <a:gd name="connsiteY57" fmla="*/ 5849 h 10378"/>
                <a:gd name="connsiteX58" fmla="*/ 7592 w 11927"/>
                <a:gd name="connsiteY58" fmla="*/ 5460 h 10378"/>
                <a:gd name="connsiteX59" fmla="*/ 7795 w 11927"/>
                <a:gd name="connsiteY59" fmla="*/ 5287 h 10378"/>
                <a:gd name="connsiteX60" fmla="*/ 8032 w 11927"/>
                <a:gd name="connsiteY60" fmla="*/ 5159 h 10378"/>
                <a:gd name="connsiteX61" fmla="*/ 8235 w 11927"/>
                <a:gd name="connsiteY61" fmla="*/ 5116 h 10378"/>
                <a:gd name="connsiteX62" fmla="*/ 8335 w 11927"/>
                <a:gd name="connsiteY62" fmla="*/ 5116 h 10378"/>
                <a:gd name="connsiteX63" fmla="*/ 8335 w 11927"/>
                <a:gd name="connsiteY63" fmla="*/ 5116 h 10378"/>
                <a:gd name="connsiteX64" fmla="*/ 8438 w 11927"/>
                <a:gd name="connsiteY64" fmla="*/ 5116 h 10378"/>
                <a:gd name="connsiteX65" fmla="*/ 8639 w 11927"/>
                <a:gd name="connsiteY65" fmla="*/ 5159 h 10378"/>
                <a:gd name="connsiteX66" fmla="*/ 8909 w 11927"/>
                <a:gd name="connsiteY66" fmla="*/ 5287 h 10378"/>
                <a:gd name="connsiteX67" fmla="*/ 9113 w 11927"/>
                <a:gd name="connsiteY67" fmla="*/ 5460 h 10378"/>
                <a:gd name="connsiteX68" fmla="*/ 9213 w 11927"/>
                <a:gd name="connsiteY68" fmla="*/ 5849 h 10378"/>
                <a:gd name="connsiteX69" fmla="*/ 8978 w 11927"/>
                <a:gd name="connsiteY69" fmla="*/ 7790 h 10378"/>
                <a:gd name="connsiteX70" fmla="*/ 8775 w 11927"/>
                <a:gd name="connsiteY70" fmla="*/ 8091 h 10378"/>
                <a:gd name="connsiteX71" fmla="*/ 8978 w 11927"/>
                <a:gd name="connsiteY71" fmla="*/ 8825 h 10378"/>
                <a:gd name="connsiteX72" fmla="*/ 9992 w 11927"/>
                <a:gd name="connsiteY72" fmla="*/ 9126 h 10378"/>
                <a:gd name="connsiteX73" fmla="*/ 9992 w 11927"/>
                <a:gd name="connsiteY73" fmla="*/ 9126 h 10378"/>
                <a:gd name="connsiteX74" fmla="*/ 10058 w 11927"/>
                <a:gd name="connsiteY74" fmla="*/ 9213 h 10378"/>
                <a:gd name="connsiteX75" fmla="*/ 10093 w 11927"/>
                <a:gd name="connsiteY75" fmla="*/ 9256 h 10378"/>
                <a:gd name="connsiteX76" fmla="*/ 10125 w 11927"/>
                <a:gd name="connsiteY7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661 h 10378"/>
                <a:gd name="connsiteX51" fmla="*/ 7661 w 11927"/>
                <a:gd name="connsiteY51" fmla="*/ 7530 h 10378"/>
                <a:gd name="connsiteX52" fmla="*/ 7661 w 11927"/>
                <a:gd name="connsiteY52" fmla="*/ 7530 h 10378"/>
                <a:gd name="connsiteX53" fmla="*/ 7592 w 11927"/>
                <a:gd name="connsiteY53" fmla="*/ 7358 h 10378"/>
                <a:gd name="connsiteX54" fmla="*/ 7559 w 11927"/>
                <a:gd name="connsiteY54" fmla="*/ 6972 h 10378"/>
                <a:gd name="connsiteX55" fmla="*/ 7525 w 11927"/>
                <a:gd name="connsiteY55" fmla="*/ 6410 h 10378"/>
                <a:gd name="connsiteX56" fmla="*/ 7525 w 11927"/>
                <a:gd name="connsiteY56" fmla="*/ 5849 h 10378"/>
                <a:gd name="connsiteX57" fmla="*/ 7592 w 11927"/>
                <a:gd name="connsiteY57" fmla="*/ 5460 h 10378"/>
                <a:gd name="connsiteX58" fmla="*/ 7795 w 11927"/>
                <a:gd name="connsiteY58" fmla="*/ 5287 h 10378"/>
                <a:gd name="connsiteX59" fmla="*/ 8032 w 11927"/>
                <a:gd name="connsiteY59" fmla="*/ 5159 h 10378"/>
                <a:gd name="connsiteX60" fmla="*/ 8235 w 11927"/>
                <a:gd name="connsiteY60" fmla="*/ 5116 h 10378"/>
                <a:gd name="connsiteX61" fmla="*/ 8335 w 11927"/>
                <a:gd name="connsiteY61" fmla="*/ 5116 h 10378"/>
                <a:gd name="connsiteX62" fmla="*/ 8335 w 11927"/>
                <a:gd name="connsiteY62" fmla="*/ 5116 h 10378"/>
                <a:gd name="connsiteX63" fmla="*/ 8438 w 11927"/>
                <a:gd name="connsiteY63" fmla="*/ 5116 h 10378"/>
                <a:gd name="connsiteX64" fmla="*/ 8639 w 11927"/>
                <a:gd name="connsiteY64" fmla="*/ 5159 h 10378"/>
                <a:gd name="connsiteX65" fmla="*/ 8909 w 11927"/>
                <a:gd name="connsiteY65" fmla="*/ 5287 h 10378"/>
                <a:gd name="connsiteX66" fmla="*/ 9113 w 11927"/>
                <a:gd name="connsiteY66" fmla="*/ 5460 h 10378"/>
                <a:gd name="connsiteX67" fmla="*/ 9213 w 11927"/>
                <a:gd name="connsiteY67" fmla="*/ 5849 h 10378"/>
                <a:gd name="connsiteX68" fmla="*/ 8978 w 11927"/>
                <a:gd name="connsiteY68" fmla="*/ 7790 h 10378"/>
                <a:gd name="connsiteX69" fmla="*/ 8775 w 11927"/>
                <a:gd name="connsiteY69" fmla="*/ 8091 h 10378"/>
                <a:gd name="connsiteX70" fmla="*/ 8978 w 11927"/>
                <a:gd name="connsiteY70" fmla="*/ 8825 h 10378"/>
                <a:gd name="connsiteX71" fmla="*/ 9992 w 11927"/>
                <a:gd name="connsiteY71" fmla="*/ 9126 h 10378"/>
                <a:gd name="connsiteX72" fmla="*/ 9992 w 11927"/>
                <a:gd name="connsiteY72" fmla="*/ 9126 h 10378"/>
                <a:gd name="connsiteX73" fmla="*/ 10058 w 11927"/>
                <a:gd name="connsiteY73" fmla="*/ 9213 h 10378"/>
                <a:gd name="connsiteX74" fmla="*/ 10093 w 11927"/>
                <a:gd name="connsiteY74" fmla="*/ 9256 h 10378"/>
                <a:gd name="connsiteX75" fmla="*/ 10125 w 11927"/>
                <a:gd name="connsiteY7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661 w 11927"/>
                <a:gd name="connsiteY51" fmla="*/ 7530 h 10378"/>
                <a:gd name="connsiteX52" fmla="*/ 7592 w 11927"/>
                <a:gd name="connsiteY52" fmla="*/ 7358 h 10378"/>
                <a:gd name="connsiteX53" fmla="*/ 7559 w 11927"/>
                <a:gd name="connsiteY53" fmla="*/ 6972 h 10378"/>
                <a:gd name="connsiteX54" fmla="*/ 7525 w 11927"/>
                <a:gd name="connsiteY54" fmla="*/ 6410 h 10378"/>
                <a:gd name="connsiteX55" fmla="*/ 7525 w 11927"/>
                <a:gd name="connsiteY55" fmla="*/ 5849 h 10378"/>
                <a:gd name="connsiteX56" fmla="*/ 7592 w 11927"/>
                <a:gd name="connsiteY56" fmla="*/ 5460 h 10378"/>
                <a:gd name="connsiteX57" fmla="*/ 7795 w 11927"/>
                <a:gd name="connsiteY57" fmla="*/ 5287 h 10378"/>
                <a:gd name="connsiteX58" fmla="*/ 8032 w 11927"/>
                <a:gd name="connsiteY58" fmla="*/ 5159 h 10378"/>
                <a:gd name="connsiteX59" fmla="*/ 8235 w 11927"/>
                <a:gd name="connsiteY59" fmla="*/ 5116 h 10378"/>
                <a:gd name="connsiteX60" fmla="*/ 8335 w 11927"/>
                <a:gd name="connsiteY60" fmla="*/ 5116 h 10378"/>
                <a:gd name="connsiteX61" fmla="*/ 8335 w 11927"/>
                <a:gd name="connsiteY61" fmla="*/ 5116 h 10378"/>
                <a:gd name="connsiteX62" fmla="*/ 8438 w 11927"/>
                <a:gd name="connsiteY62" fmla="*/ 5116 h 10378"/>
                <a:gd name="connsiteX63" fmla="*/ 8639 w 11927"/>
                <a:gd name="connsiteY63" fmla="*/ 5159 h 10378"/>
                <a:gd name="connsiteX64" fmla="*/ 8909 w 11927"/>
                <a:gd name="connsiteY64" fmla="*/ 5287 h 10378"/>
                <a:gd name="connsiteX65" fmla="*/ 9113 w 11927"/>
                <a:gd name="connsiteY65" fmla="*/ 5460 h 10378"/>
                <a:gd name="connsiteX66" fmla="*/ 9213 w 11927"/>
                <a:gd name="connsiteY66" fmla="*/ 5849 h 10378"/>
                <a:gd name="connsiteX67" fmla="*/ 8978 w 11927"/>
                <a:gd name="connsiteY67" fmla="*/ 7790 h 10378"/>
                <a:gd name="connsiteX68" fmla="*/ 8775 w 11927"/>
                <a:gd name="connsiteY68" fmla="*/ 8091 h 10378"/>
                <a:gd name="connsiteX69" fmla="*/ 8978 w 11927"/>
                <a:gd name="connsiteY69" fmla="*/ 8825 h 10378"/>
                <a:gd name="connsiteX70" fmla="*/ 9992 w 11927"/>
                <a:gd name="connsiteY70" fmla="*/ 9126 h 10378"/>
                <a:gd name="connsiteX71" fmla="*/ 9992 w 11927"/>
                <a:gd name="connsiteY71" fmla="*/ 9126 h 10378"/>
                <a:gd name="connsiteX72" fmla="*/ 10058 w 11927"/>
                <a:gd name="connsiteY72" fmla="*/ 9213 h 10378"/>
                <a:gd name="connsiteX73" fmla="*/ 10093 w 11927"/>
                <a:gd name="connsiteY73" fmla="*/ 9256 h 10378"/>
                <a:gd name="connsiteX74" fmla="*/ 10125 w 11927"/>
                <a:gd name="connsiteY7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92 w 11927"/>
                <a:gd name="connsiteY51" fmla="*/ 7358 h 10378"/>
                <a:gd name="connsiteX52" fmla="*/ 7559 w 11927"/>
                <a:gd name="connsiteY52" fmla="*/ 6972 h 10378"/>
                <a:gd name="connsiteX53" fmla="*/ 7525 w 11927"/>
                <a:gd name="connsiteY53" fmla="*/ 6410 h 10378"/>
                <a:gd name="connsiteX54" fmla="*/ 7525 w 11927"/>
                <a:gd name="connsiteY54" fmla="*/ 5849 h 10378"/>
                <a:gd name="connsiteX55" fmla="*/ 7592 w 11927"/>
                <a:gd name="connsiteY55" fmla="*/ 5460 h 10378"/>
                <a:gd name="connsiteX56" fmla="*/ 7795 w 11927"/>
                <a:gd name="connsiteY56" fmla="*/ 5287 h 10378"/>
                <a:gd name="connsiteX57" fmla="*/ 8032 w 11927"/>
                <a:gd name="connsiteY57" fmla="*/ 5159 h 10378"/>
                <a:gd name="connsiteX58" fmla="*/ 8235 w 11927"/>
                <a:gd name="connsiteY58" fmla="*/ 5116 h 10378"/>
                <a:gd name="connsiteX59" fmla="*/ 8335 w 11927"/>
                <a:gd name="connsiteY59" fmla="*/ 5116 h 10378"/>
                <a:gd name="connsiteX60" fmla="*/ 8335 w 11927"/>
                <a:gd name="connsiteY60" fmla="*/ 5116 h 10378"/>
                <a:gd name="connsiteX61" fmla="*/ 8438 w 11927"/>
                <a:gd name="connsiteY61" fmla="*/ 5116 h 10378"/>
                <a:gd name="connsiteX62" fmla="*/ 8639 w 11927"/>
                <a:gd name="connsiteY62" fmla="*/ 5159 h 10378"/>
                <a:gd name="connsiteX63" fmla="*/ 8909 w 11927"/>
                <a:gd name="connsiteY63" fmla="*/ 5287 h 10378"/>
                <a:gd name="connsiteX64" fmla="*/ 9113 w 11927"/>
                <a:gd name="connsiteY64" fmla="*/ 5460 h 10378"/>
                <a:gd name="connsiteX65" fmla="*/ 9213 w 11927"/>
                <a:gd name="connsiteY65" fmla="*/ 5849 h 10378"/>
                <a:gd name="connsiteX66" fmla="*/ 8978 w 11927"/>
                <a:gd name="connsiteY66" fmla="*/ 7790 h 10378"/>
                <a:gd name="connsiteX67" fmla="*/ 8775 w 11927"/>
                <a:gd name="connsiteY67" fmla="*/ 8091 h 10378"/>
                <a:gd name="connsiteX68" fmla="*/ 8978 w 11927"/>
                <a:gd name="connsiteY68" fmla="*/ 8825 h 10378"/>
                <a:gd name="connsiteX69" fmla="*/ 9992 w 11927"/>
                <a:gd name="connsiteY69" fmla="*/ 9126 h 10378"/>
                <a:gd name="connsiteX70" fmla="*/ 9992 w 11927"/>
                <a:gd name="connsiteY70" fmla="*/ 9126 h 10378"/>
                <a:gd name="connsiteX71" fmla="*/ 10058 w 11927"/>
                <a:gd name="connsiteY71" fmla="*/ 9213 h 10378"/>
                <a:gd name="connsiteX72" fmla="*/ 10093 w 11927"/>
                <a:gd name="connsiteY72" fmla="*/ 9256 h 10378"/>
                <a:gd name="connsiteX73" fmla="*/ 10125 w 11927"/>
                <a:gd name="connsiteY7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661 w 11927"/>
                <a:gd name="connsiteY50" fmla="*/ 7530 h 10378"/>
                <a:gd name="connsiteX51" fmla="*/ 7559 w 11927"/>
                <a:gd name="connsiteY51" fmla="*/ 6972 h 10378"/>
                <a:gd name="connsiteX52" fmla="*/ 7525 w 11927"/>
                <a:gd name="connsiteY52" fmla="*/ 6410 h 10378"/>
                <a:gd name="connsiteX53" fmla="*/ 7525 w 11927"/>
                <a:gd name="connsiteY53" fmla="*/ 5849 h 10378"/>
                <a:gd name="connsiteX54" fmla="*/ 7592 w 11927"/>
                <a:gd name="connsiteY54" fmla="*/ 5460 h 10378"/>
                <a:gd name="connsiteX55" fmla="*/ 7795 w 11927"/>
                <a:gd name="connsiteY55" fmla="*/ 5287 h 10378"/>
                <a:gd name="connsiteX56" fmla="*/ 8032 w 11927"/>
                <a:gd name="connsiteY56" fmla="*/ 5159 h 10378"/>
                <a:gd name="connsiteX57" fmla="*/ 8235 w 11927"/>
                <a:gd name="connsiteY57" fmla="*/ 5116 h 10378"/>
                <a:gd name="connsiteX58" fmla="*/ 8335 w 11927"/>
                <a:gd name="connsiteY58" fmla="*/ 5116 h 10378"/>
                <a:gd name="connsiteX59" fmla="*/ 8335 w 11927"/>
                <a:gd name="connsiteY59" fmla="*/ 5116 h 10378"/>
                <a:gd name="connsiteX60" fmla="*/ 8438 w 11927"/>
                <a:gd name="connsiteY60" fmla="*/ 5116 h 10378"/>
                <a:gd name="connsiteX61" fmla="*/ 8639 w 11927"/>
                <a:gd name="connsiteY61" fmla="*/ 5159 h 10378"/>
                <a:gd name="connsiteX62" fmla="*/ 8909 w 11927"/>
                <a:gd name="connsiteY62" fmla="*/ 5287 h 10378"/>
                <a:gd name="connsiteX63" fmla="*/ 9113 w 11927"/>
                <a:gd name="connsiteY63" fmla="*/ 5460 h 10378"/>
                <a:gd name="connsiteX64" fmla="*/ 9213 w 11927"/>
                <a:gd name="connsiteY64" fmla="*/ 5849 h 10378"/>
                <a:gd name="connsiteX65" fmla="*/ 8978 w 11927"/>
                <a:gd name="connsiteY65" fmla="*/ 7790 h 10378"/>
                <a:gd name="connsiteX66" fmla="*/ 8775 w 11927"/>
                <a:gd name="connsiteY66" fmla="*/ 8091 h 10378"/>
                <a:gd name="connsiteX67" fmla="*/ 8978 w 11927"/>
                <a:gd name="connsiteY67" fmla="*/ 8825 h 10378"/>
                <a:gd name="connsiteX68" fmla="*/ 9992 w 11927"/>
                <a:gd name="connsiteY68" fmla="*/ 9126 h 10378"/>
                <a:gd name="connsiteX69" fmla="*/ 9992 w 11927"/>
                <a:gd name="connsiteY69" fmla="*/ 9126 h 10378"/>
                <a:gd name="connsiteX70" fmla="*/ 10058 w 11927"/>
                <a:gd name="connsiteY70" fmla="*/ 9213 h 10378"/>
                <a:gd name="connsiteX71" fmla="*/ 10093 w 11927"/>
                <a:gd name="connsiteY71" fmla="*/ 9256 h 10378"/>
                <a:gd name="connsiteX72" fmla="*/ 10125 w 11927"/>
                <a:gd name="connsiteY7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59 w 11927"/>
                <a:gd name="connsiteY50" fmla="*/ 6972 h 10378"/>
                <a:gd name="connsiteX51" fmla="*/ 7525 w 11927"/>
                <a:gd name="connsiteY51" fmla="*/ 6410 h 10378"/>
                <a:gd name="connsiteX52" fmla="*/ 7525 w 11927"/>
                <a:gd name="connsiteY52" fmla="*/ 5849 h 10378"/>
                <a:gd name="connsiteX53" fmla="*/ 7592 w 11927"/>
                <a:gd name="connsiteY53" fmla="*/ 5460 h 10378"/>
                <a:gd name="connsiteX54" fmla="*/ 7795 w 11927"/>
                <a:gd name="connsiteY54" fmla="*/ 5287 h 10378"/>
                <a:gd name="connsiteX55" fmla="*/ 8032 w 11927"/>
                <a:gd name="connsiteY55" fmla="*/ 5159 h 10378"/>
                <a:gd name="connsiteX56" fmla="*/ 8235 w 11927"/>
                <a:gd name="connsiteY56" fmla="*/ 5116 h 10378"/>
                <a:gd name="connsiteX57" fmla="*/ 8335 w 11927"/>
                <a:gd name="connsiteY57" fmla="*/ 5116 h 10378"/>
                <a:gd name="connsiteX58" fmla="*/ 8335 w 11927"/>
                <a:gd name="connsiteY58" fmla="*/ 5116 h 10378"/>
                <a:gd name="connsiteX59" fmla="*/ 8438 w 11927"/>
                <a:gd name="connsiteY59" fmla="*/ 5116 h 10378"/>
                <a:gd name="connsiteX60" fmla="*/ 8639 w 11927"/>
                <a:gd name="connsiteY60" fmla="*/ 5159 h 10378"/>
                <a:gd name="connsiteX61" fmla="*/ 8909 w 11927"/>
                <a:gd name="connsiteY61" fmla="*/ 5287 h 10378"/>
                <a:gd name="connsiteX62" fmla="*/ 9113 w 11927"/>
                <a:gd name="connsiteY62" fmla="*/ 5460 h 10378"/>
                <a:gd name="connsiteX63" fmla="*/ 9213 w 11927"/>
                <a:gd name="connsiteY63" fmla="*/ 5849 h 10378"/>
                <a:gd name="connsiteX64" fmla="*/ 8978 w 11927"/>
                <a:gd name="connsiteY64" fmla="*/ 7790 h 10378"/>
                <a:gd name="connsiteX65" fmla="*/ 8775 w 11927"/>
                <a:gd name="connsiteY65" fmla="*/ 8091 h 10378"/>
                <a:gd name="connsiteX66" fmla="*/ 8978 w 11927"/>
                <a:gd name="connsiteY66" fmla="*/ 8825 h 10378"/>
                <a:gd name="connsiteX67" fmla="*/ 9992 w 11927"/>
                <a:gd name="connsiteY67" fmla="*/ 9126 h 10378"/>
                <a:gd name="connsiteX68" fmla="*/ 9992 w 11927"/>
                <a:gd name="connsiteY68" fmla="*/ 9126 h 10378"/>
                <a:gd name="connsiteX69" fmla="*/ 10058 w 11927"/>
                <a:gd name="connsiteY69" fmla="*/ 9213 h 10378"/>
                <a:gd name="connsiteX70" fmla="*/ 10093 w 11927"/>
                <a:gd name="connsiteY70" fmla="*/ 9256 h 10378"/>
                <a:gd name="connsiteX71" fmla="*/ 10125 w 11927"/>
                <a:gd name="connsiteY7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6410 h 10378"/>
                <a:gd name="connsiteX51" fmla="*/ 7525 w 11927"/>
                <a:gd name="connsiteY51" fmla="*/ 5849 h 10378"/>
                <a:gd name="connsiteX52" fmla="*/ 7592 w 11927"/>
                <a:gd name="connsiteY52" fmla="*/ 5460 h 10378"/>
                <a:gd name="connsiteX53" fmla="*/ 7795 w 11927"/>
                <a:gd name="connsiteY53" fmla="*/ 5287 h 10378"/>
                <a:gd name="connsiteX54" fmla="*/ 8032 w 11927"/>
                <a:gd name="connsiteY54" fmla="*/ 5159 h 10378"/>
                <a:gd name="connsiteX55" fmla="*/ 8235 w 11927"/>
                <a:gd name="connsiteY55" fmla="*/ 5116 h 10378"/>
                <a:gd name="connsiteX56" fmla="*/ 8335 w 11927"/>
                <a:gd name="connsiteY56" fmla="*/ 5116 h 10378"/>
                <a:gd name="connsiteX57" fmla="*/ 8335 w 11927"/>
                <a:gd name="connsiteY57" fmla="*/ 5116 h 10378"/>
                <a:gd name="connsiteX58" fmla="*/ 8438 w 11927"/>
                <a:gd name="connsiteY58" fmla="*/ 5116 h 10378"/>
                <a:gd name="connsiteX59" fmla="*/ 8639 w 11927"/>
                <a:gd name="connsiteY59" fmla="*/ 5159 h 10378"/>
                <a:gd name="connsiteX60" fmla="*/ 8909 w 11927"/>
                <a:gd name="connsiteY60" fmla="*/ 5287 h 10378"/>
                <a:gd name="connsiteX61" fmla="*/ 9113 w 11927"/>
                <a:gd name="connsiteY61" fmla="*/ 5460 h 10378"/>
                <a:gd name="connsiteX62" fmla="*/ 9213 w 11927"/>
                <a:gd name="connsiteY62" fmla="*/ 5849 h 10378"/>
                <a:gd name="connsiteX63" fmla="*/ 8978 w 11927"/>
                <a:gd name="connsiteY63" fmla="*/ 7790 h 10378"/>
                <a:gd name="connsiteX64" fmla="*/ 8775 w 11927"/>
                <a:gd name="connsiteY64" fmla="*/ 8091 h 10378"/>
                <a:gd name="connsiteX65" fmla="*/ 8978 w 11927"/>
                <a:gd name="connsiteY65" fmla="*/ 8825 h 10378"/>
                <a:gd name="connsiteX66" fmla="*/ 9992 w 11927"/>
                <a:gd name="connsiteY66" fmla="*/ 9126 h 10378"/>
                <a:gd name="connsiteX67" fmla="*/ 9992 w 11927"/>
                <a:gd name="connsiteY67" fmla="*/ 9126 h 10378"/>
                <a:gd name="connsiteX68" fmla="*/ 10058 w 11927"/>
                <a:gd name="connsiteY68" fmla="*/ 9213 h 10378"/>
                <a:gd name="connsiteX69" fmla="*/ 10093 w 11927"/>
                <a:gd name="connsiteY69" fmla="*/ 9256 h 10378"/>
                <a:gd name="connsiteX70" fmla="*/ 10125 w 11927"/>
                <a:gd name="connsiteY7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7795 w 11927"/>
                <a:gd name="connsiteY52" fmla="*/ 5287 h 10378"/>
                <a:gd name="connsiteX53" fmla="*/ 8032 w 11927"/>
                <a:gd name="connsiteY53" fmla="*/ 5159 h 10378"/>
                <a:gd name="connsiteX54" fmla="*/ 8235 w 11927"/>
                <a:gd name="connsiteY54" fmla="*/ 5116 h 10378"/>
                <a:gd name="connsiteX55" fmla="*/ 8335 w 11927"/>
                <a:gd name="connsiteY55" fmla="*/ 5116 h 10378"/>
                <a:gd name="connsiteX56" fmla="*/ 8335 w 11927"/>
                <a:gd name="connsiteY56" fmla="*/ 5116 h 10378"/>
                <a:gd name="connsiteX57" fmla="*/ 8438 w 11927"/>
                <a:gd name="connsiteY57" fmla="*/ 5116 h 10378"/>
                <a:gd name="connsiteX58" fmla="*/ 8639 w 11927"/>
                <a:gd name="connsiteY58" fmla="*/ 5159 h 10378"/>
                <a:gd name="connsiteX59" fmla="*/ 8909 w 11927"/>
                <a:gd name="connsiteY59" fmla="*/ 5287 h 10378"/>
                <a:gd name="connsiteX60" fmla="*/ 9113 w 11927"/>
                <a:gd name="connsiteY60" fmla="*/ 5460 h 10378"/>
                <a:gd name="connsiteX61" fmla="*/ 9213 w 11927"/>
                <a:gd name="connsiteY61" fmla="*/ 5849 h 10378"/>
                <a:gd name="connsiteX62" fmla="*/ 8978 w 11927"/>
                <a:gd name="connsiteY62" fmla="*/ 7790 h 10378"/>
                <a:gd name="connsiteX63" fmla="*/ 8775 w 11927"/>
                <a:gd name="connsiteY63" fmla="*/ 8091 h 10378"/>
                <a:gd name="connsiteX64" fmla="*/ 8978 w 11927"/>
                <a:gd name="connsiteY64" fmla="*/ 8825 h 10378"/>
                <a:gd name="connsiteX65" fmla="*/ 9992 w 11927"/>
                <a:gd name="connsiteY65" fmla="*/ 9126 h 10378"/>
                <a:gd name="connsiteX66" fmla="*/ 9992 w 11927"/>
                <a:gd name="connsiteY66" fmla="*/ 9126 h 10378"/>
                <a:gd name="connsiteX67" fmla="*/ 10058 w 11927"/>
                <a:gd name="connsiteY67" fmla="*/ 9213 h 10378"/>
                <a:gd name="connsiteX68" fmla="*/ 10093 w 11927"/>
                <a:gd name="connsiteY68" fmla="*/ 9256 h 10378"/>
                <a:gd name="connsiteX69" fmla="*/ 10125 w 11927"/>
                <a:gd name="connsiteY6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032 w 11927"/>
                <a:gd name="connsiteY52" fmla="*/ 5159 h 10378"/>
                <a:gd name="connsiteX53" fmla="*/ 8235 w 11927"/>
                <a:gd name="connsiteY53" fmla="*/ 5116 h 10378"/>
                <a:gd name="connsiteX54" fmla="*/ 8335 w 11927"/>
                <a:gd name="connsiteY54" fmla="*/ 5116 h 10378"/>
                <a:gd name="connsiteX55" fmla="*/ 8335 w 11927"/>
                <a:gd name="connsiteY55" fmla="*/ 5116 h 10378"/>
                <a:gd name="connsiteX56" fmla="*/ 8438 w 11927"/>
                <a:gd name="connsiteY56" fmla="*/ 5116 h 10378"/>
                <a:gd name="connsiteX57" fmla="*/ 8639 w 11927"/>
                <a:gd name="connsiteY57" fmla="*/ 5159 h 10378"/>
                <a:gd name="connsiteX58" fmla="*/ 8909 w 11927"/>
                <a:gd name="connsiteY58" fmla="*/ 5287 h 10378"/>
                <a:gd name="connsiteX59" fmla="*/ 9113 w 11927"/>
                <a:gd name="connsiteY59" fmla="*/ 5460 h 10378"/>
                <a:gd name="connsiteX60" fmla="*/ 9213 w 11927"/>
                <a:gd name="connsiteY60" fmla="*/ 5849 h 10378"/>
                <a:gd name="connsiteX61" fmla="*/ 8978 w 11927"/>
                <a:gd name="connsiteY61" fmla="*/ 7790 h 10378"/>
                <a:gd name="connsiteX62" fmla="*/ 8775 w 11927"/>
                <a:gd name="connsiteY62" fmla="*/ 8091 h 10378"/>
                <a:gd name="connsiteX63" fmla="*/ 8978 w 11927"/>
                <a:gd name="connsiteY63" fmla="*/ 8825 h 10378"/>
                <a:gd name="connsiteX64" fmla="*/ 9992 w 11927"/>
                <a:gd name="connsiteY64" fmla="*/ 9126 h 10378"/>
                <a:gd name="connsiteX65" fmla="*/ 9992 w 11927"/>
                <a:gd name="connsiteY65" fmla="*/ 9126 h 10378"/>
                <a:gd name="connsiteX66" fmla="*/ 10058 w 11927"/>
                <a:gd name="connsiteY66" fmla="*/ 9213 h 10378"/>
                <a:gd name="connsiteX67" fmla="*/ 10093 w 11927"/>
                <a:gd name="connsiteY67" fmla="*/ 9256 h 10378"/>
                <a:gd name="connsiteX68" fmla="*/ 10125 w 11927"/>
                <a:gd name="connsiteY6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639 w 11927"/>
                <a:gd name="connsiteY56" fmla="*/ 5159 h 10378"/>
                <a:gd name="connsiteX57" fmla="*/ 8909 w 11927"/>
                <a:gd name="connsiteY57" fmla="*/ 5287 h 10378"/>
                <a:gd name="connsiteX58" fmla="*/ 9113 w 11927"/>
                <a:gd name="connsiteY58" fmla="*/ 5460 h 10378"/>
                <a:gd name="connsiteX59" fmla="*/ 9213 w 11927"/>
                <a:gd name="connsiteY59" fmla="*/ 5849 h 10378"/>
                <a:gd name="connsiteX60" fmla="*/ 8978 w 11927"/>
                <a:gd name="connsiteY60" fmla="*/ 7790 h 10378"/>
                <a:gd name="connsiteX61" fmla="*/ 8775 w 11927"/>
                <a:gd name="connsiteY61" fmla="*/ 8091 h 10378"/>
                <a:gd name="connsiteX62" fmla="*/ 8978 w 11927"/>
                <a:gd name="connsiteY62" fmla="*/ 8825 h 10378"/>
                <a:gd name="connsiteX63" fmla="*/ 9992 w 11927"/>
                <a:gd name="connsiteY63" fmla="*/ 9126 h 10378"/>
                <a:gd name="connsiteX64" fmla="*/ 9992 w 11927"/>
                <a:gd name="connsiteY64" fmla="*/ 9126 h 10378"/>
                <a:gd name="connsiteX65" fmla="*/ 10058 w 11927"/>
                <a:gd name="connsiteY65" fmla="*/ 9213 h 10378"/>
                <a:gd name="connsiteX66" fmla="*/ 10093 w 11927"/>
                <a:gd name="connsiteY66" fmla="*/ 9256 h 10378"/>
                <a:gd name="connsiteX67" fmla="*/ 10125 w 11927"/>
                <a:gd name="connsiteY6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8909 w 11927"/>
                <a:gd name="connsiteY56" fmla="*/ 5287 h 10378"/>
                <a:gd name="connsiteX57" fmla="*/ 9113 w 11927"/>
                <a:gd name="connsiteY57" fmla="*/ 5460 h 10378"/>
                <a:gd name="connsiteX58" fmla="*/ 9213 w 11927"/>
                <a:gd name="connsiteY58" fmla="*/ 5849 h 10378"/>
                <a:gd name="connsiteX59" fmla="*/ 8978 w 11927"/>
                <a:gd name="connsiteY59" fmla="*/ 7790 h 10378"/>
                <a:gd name="connsiteX60" fmla="*/ 8775 w 11927"/>
                <a:gd name="connsiteY60" fmla="*/ 8091 h 10378"/>
                <a:gd name="connsiteX61" fmla="*/ 8978 w 11927"/>
                <a:gd name="connsiteY61" fmla="*/ 8825 h 10378"/>
                <a:gd name="connsiteX62" fmla="*/ 9992 w 11927"/>
                <a:gd name="connsiteY62" fmla="*/ 9126 h 10378"/>
                <a:gd name="connsiteX63" fmla="*/ 9992 w 11927"/>
                <a:gd name="connsiteY63" fmla="*/ 9126 h 10378"/>
                <a:gd name="connsiteX64" fmla="*/ 10058 w 11927"/>
                <a:gd name="connsiteY64" fmla="*/ 9213 h 10378"/>
                <a:gd name="connsiteX65" fmla="*/ 10093 w 11927"/>
                <a:gd name="connsiteY65" fmla="*/ 9256 h 10378"/>
                <a:gd name="connsiteX66" fmla="*/ 10125 w 11927"/>
                <a:gd name="connsiteY6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8438 w 11927"/>
                <a:gd name="connsiteY55" fmla="*/ 5116 h 10378"/>
                <a:gd name="connsiteX56" fmla="*/ 9113 w 11927"/>
                <a:gd name="connsiteY56" fmla="*/ 5460 h 10378"/>
                <a:gd name="connsiteX57" fmla="*/ 9213 w 11927"/>
                <a:gd name="connsiteY57" fmla="*/ 5849 h 10378"/>
                <a:gd name="connsiteX58" fmla="*/ 8978 w 11927"/>
                <a:gd name="connsiteY58" fmla="*/ 7790 h 10378"/>
                <a:gd name="connsiteX59" fmla="*/ 8775 w 11927"/>
                <a:gd name="connsiteY59" fmla="*/ 8091 h 10378"/>
                <a:gd name="connsiteX60" fmla="*/ 8978 w 11927"/>
                <a:gd name="connsiteY60" fmla="*/ 8825 h 10378"/>
                <a:gd name="connsiteX61" fmla="*/ 9992 w 11927"/>
                <a:gd name="connsiteY61" fmla="*/ 9126 h 10378"/>
                <a:gd name="connsiteX62" fmla="*/ 9992 w 11927"/>
                <a:gd name="connsiteY62" fmla="*/ 9126 h 10378"/>
                <a:gd name="connsiteX63" fmla="*/ 10058 w 11927"/>
                <a:gd name="connsiteY63" fmla="*/ 9213 h 10378"/>
                <a:gd name="connsiteX64" fmla="*/ 10093 w 11927"/>
                <a:gd name="connsiteY64" fmla="*/ 9256 h 10378"/>
                <a:gd name="connsiteX65" fmla="*/ 10125 w 11927"/>
                <a:gd name="connsiteY6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8335 w 11927"/>
                <a:gd name="connsiteY54" fmla="*/ 5116 h 10378"/>
                <a:gd name="connsiteX55" fmla="*/ 9113 w 11927"/>
                <a:gd name="connsiteY55" fmla="*/ 5460 h 10378"/>
                <a:gd name="connsiteX56" fmla="*/ 9213 w 11927"/>
                <a:gd name="connsiteY56" fmla="*/ 5849 h 10378"/>
                <a:gd name="connsiteX57" fmla="*/ 8978 w 11927"/>
                <a:gd name="connsiteY57" fmla="*/ 7790 h 10378"/>
                <a:gd name="connsiteX58" fmla="*/ 8775 w 11927"/>
                <a:gd name="connsiteY58" fmla="*/ 8091 h 10378"/>
                <a:gd name="connsiteX59" fmla="*/ 8978 w 11927"/>
                <a:gd name="connsiteY59" fmla="*/ 8825 h 10378"/>
                <a:gd name="connsiteX60" fmla="*/ 9992 w 11927"/>
                <a:gd name="connsiteY60" fmla="*/ 9126 h 10378"/>
                <a:gd name="connsiteX61" fmla="*/ 9992 w 11927"/>
                <a:gd name="connsiteY61" fmla="*/ 9126 h 10378"/>
                <a:gd name="connsiteX62" fmla="*/ 10058 w 11927"/>
                <a:gd name="connsiteY62" fmla="*/ 9213 h 10378"/>
                <a:gd name="connsiteX63" fmla="*/ 10093 w 11927"/>
                <a:gd name="connsiteY63" fmla="*/ 9256 h 10378"/>
                <a:gd name="connsiteX64" fmla="*/ 10125 w 11927"/>
                <a:gd name="connsiteY6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235 w 11927"/>
                <a:gd name="connsiteY52" fmla="*/ 5116 h 10378"/>
                <a:gd name="connsiteX53" fmla="*/ 8335 w 11927"/>
                <a:gd name="connsiteY53" fmla="*/ 5116 h 10378"/>
                <a:gd name="connsiteX54" fmla="*/ 9113 w 11927"/>
                <a:gd name="connsiteY54" fmla="*/ 5460 h 10378"/>
                <a:gd name="connsiteX55" fmla="*/ 9213 w 11927"/>
                <a:gd name="connsiteY55" fmla="*/ 5849 h 10378"/>
                <a:gd name="connsiteX56" fmla="*/ 8978 w 11927"/>
                <a:gd name="connsiteY56" fmla="*/ 7790 h 10378"/>
                <a:gd name="connsiteX57" fmla="*/ 8775 w 11927"/>
                <a:gd name="connsiteY57" fmla="*/ 8091 h 10378"/>
                <a:gd name="connsiteX58" fmla="*/ 8978 w 11927"/>
                <a:gd name="connsiteY58" fmla="*/ 8825 h 10378"/>
                <a:gd name="connsiteX59" fmla="*/ 9992 w 11927"/>
                <a:gd name="connsiteY59" fmla="*/ 9126 h 10378"/>
                <a:gd name="connsiteX60" fmla="*/ 9992 w 11927"/>
                <a:gd name="connsiteY60" fmla="*/ 9126 h 10378"/>
                <a:gd name="connsiteX61" fmla="*/ 10058 w 11927"/>
                <a:gd name="connsiteY61" fmla="*/ 9213 h 10378"/>
                <a:gd name="connsiteX62" fmla="*/ 10093 w 11927"/>
                <a:gd name="connsiteY62" fmla="*/ 9256 h 10378"/>
                <a:gd name="connsiteX63" fmla="*/ 10125 w 11927"/>
                <a:gd name="connsiteY6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120 h 10378"/>
                <a:gd name="connsiteX42" fmla="*/ 7964 w 11927"/>
                <a:gd name="connsiteY42" fmla="*/ 10334 h 10378"/>
                <a:gd name="connsiteX43" fmla="*/ 8134 w 11927"/>
                <a:gd name="connsiteY43" fmla="*/ 10334 h 10378"/>
                <a:gd name="connsiteX44" fmla="*/ 8134 w 11927"/>
                <a:gd name="connsiteY44" fmla="*/ 9774 h 10378"/>
                <a:gd name="connsiteX45" fmla="*/ 7998 w 11927"/>
                <a:gd name="connsiteY45" fmla="*/ 9256 h 10378"/>
                <a:gd name="connsiteX46" fmla="*/ 7155 w 11927"/>
                <a:gd name="connsiteY46" fmla="*/ 8998 h 10378"/>
                <a:gd name="connsiteX47" fmla="*/ 7693 w 11927"/>
                <a:gd name="connsiteY47" fmla="*/ 8825 h 10378"/>
                <a:gd name="connsiteX48" fmla="*/ 7964 w 11927"/>
                <a:gd name="connsiteY48" fmla="*/ 8091 h 10378"/>
                <a:gd name="connsiteX49" fmla="*/ 7693 w 11927"/>
                <a:gd name="connsiteY49" fmla="*/ 7790 h 10378"/>
                <a:gd name="connsiteX50" fmla="*/ 7525 w 11927"/>
                <a:gd name="connsiteY50" fmla="*/ 5849 h 10378"/>
                <a:gd name="connsiteX51" fmla="*/ 7592 w 11927"/>
                <a:gd name="connsiteY51" fmla="*/ 5460 h 10378"/>
                <a:gd name="connsiteX52" fmla="*/ 8335 w 11927"/>
                <a:gd name="connsiteY52" fmla="*/ 5116 h 10378"/>
                <a:gd name="connsiteX53" fmla="*/ 9113 w 11927"/>
                <a:gd name="connsiteY53" fmla="*/ 5460 h 10378"/>
                <a:gd name="connsiteX54" fmla="*/ 9213 w 11927"/>
                <a:gd name="connsiteY54" fmla="*/ 5849 h 10378"/>
                <a:gd name="connsiteX55" fmla="*/ 8978 w 11927"/>
                <a:gd name="connsiteY55" fmla="*/ 7790 h 10378"/>
                <a:gd name="connsiteX56" fmla="*/ 8775 w 11927"/>
                <a:gd name="connsiteY56" fmla="*/ 8091 h 10378"/>
                <a:gd name="connsiteX57" fmla="*/ 8978 w 11927"/>
                <a:gd name="connsiteY57" fmla="*/ 8825 h 10378"/>
                <a:gd name="connsiteX58" fmla="*/ 9992 w 11927"/>
                <a:gd name="connsiteY58" fmla="*/ 9126 h 10378"/>
                <a:gd name="connsiteX59" fmla="*/ 9992 w 11927"/>
                <a:gd name="connsiteY59" fmla="*/ 9126 h 10378"/>
                <a:gd name="connsiteX60" fmla="*/ 10058 w 11927"/>
                <a:gd name="connsiteY60" fmla="*/ 9213 h 10378"/>
                <a:gd name="connsiteX61" fmla="*/ 10093 w 11927"/>
                <a:gd name="connsiteY61" fmla="*/ 9256 h 10378"/>
                <a:gd name="connsiteX62" fmla="*/ 10125 w 11927"/>
                <a:gd name="connsiteY6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9948 h 10378"/>
                <a:gd name="connsiteX41" fmla="*/ 7964 w 11927"/>
                <a:gd name="connsiteY41" fmla="*/ 10334 h 10378"/>
                <a:gd name="connsiteX42" fmla="*/ 8134 w 11927"/>
                <a:gd name="connsiteY42" fmla="*/ 10334 h 10378"/>
                <a:gd name="connsiteX43" fmla="*/ 8134 w 11927"/>
                <a:gd name="connsiteY43" fmla="*/ 9774 h 10378"/>
                <a:gd name="connsiteX44" fmla="*/ 7998 w 11927"/>
                <a:gd name="connsiteY44" fmla="*/ 9256 h 10378"/>
                <a:gd name="connsiteX45" fmla="*/ 7155 w 11927"/>
                <a:gd name="connsiteY45" fmla="*/ 8998 h 10378"/>
                <a:gd name="connsiteX46" fmla="*/ 7693 w 11927"/>
                <a:gd name="connsiteY46" fmla="*/ 8825 h 10378"/>
                <a:gd name="connsiteX47" fmla="*/ 7964 w 11927"/>
                <a:gd name="connsiteY47" fmla="*/ 8091 h 10378"/>
                <a:gd name="connsiteX48" fmla="*/ 7693 w 11927"/>
                <a:gd name="connsiteY48" fmla="*/ 7790 h 10378"/>
                <a:gd name="connsiteX49" fmla="*/ 7525 w 11927"/>
                <a:gd name="connsiteY49" fmla="*/ 5849 h 10378"/>
                <a:gd name="connsiteX50" fmla="*/ 7592 w 11927"/>
                <a:gd name="connsiteY50" fmla="*/ 5460 h 10378"/>
                <a:gd name="connsiteX51" fmla="*/ 8335 w 11927"/>
                <a:gd name="connsiteY51" fmla="*/ 5116 h 10378"/>
                <a:gd name="connsiteX52" fmla="*/ 9113 w 11927"/>
                <a:gd name="connsiteY52" fmla="*/ 5460 h 10378"/>
                <a:gd name="connsiteX53" fmla="*/ 9213 w 11927"/>
                <a:gd name="connsiteY53" fmla="*/ 5849 h 10378"/>
                <a:gd name="connsiteX54" fmla="*/ 8978 w 11927"/>
                <a:gd name="connsiteY54" fmla="*/ 7790 h 10378"/>
                <a:gd name="connsiteX55" fmla="*/ 8775 w 11927"/>
                <a:gd name="connsiteY55" fmla="*/ 8091 h 10378"/>
                <a:gd name="connsiteX56" fmla="*/ 8978 w 11927"/>
                <a:gd name="connsiteY56" fmla="*/ 8825 h 10378"/>
                <a:gd name="connsiteX57" fmla="*/ 9992 w 11927"/>
                <a:gd name="connsiteY57" fmla="*/ 9126 h 10378"/>
                <a:gd name="connsiteX58" fmla="*/ 9992 w 11927"/>
                <a:gd name="connsiteY58" fmla="*/ 9126 h 10378"/>
                <a:gd name="connsiteX59" fmla="*/ 10058 w 11927"/>
                <a:gd name="connsiteY59" fmla="*/ 9213 h 10378"/>
                <a:gd name="connsiteX60" fmla="*/ 10093 w 11927"/>
                <a:gd name="connsiteY60" fmla="*/ 9256 h 10378"/>
                <a:gd name="connsiteX61" fmla="*/ 10125 w 11927"/>
                <a:gd name="connsiteY6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64 w 11927"/>
                <a:gd name="connsiteY38" fmla="*/ 9646 h 10378"/>
                <a:gd name="connsiteX39" fmla="*/ 7897 w 11927"/>
                <a:gd name="connsiteY39" fmla="*/ 9774 h 10378"/>
                <a:gd name="connsiteX40" fmla="*/ 7964 w 11927"/>
                <a:gd name="connsiteY40" fmla="*/ 10334 h 10378"/>
                <a:gd name="connsiteX41" fmla="*/ 8134 w 11927"/>
                <a:gd name="connsiteY41" fmla="*/ 10334 h 10378"/>
                <a:gd name="connsiteX42" fmla="*/ 8134 w 11927"/>
                <a:gd name="connsiteY42" fmla="*/ 9774 h 10378"/>
                <a:gd name="connsiteX43" fmla="*/ 7998 w 11927"/>
                <a:gd name="connsiteY43" fmla="*/ 9256 h 10378"/>
                <a:gd name="connsiteX44" fmla="*/ 7155 w 11927"/>
                <a:gd name="connsiteY44" fmla="*/ 8998 h 10378"/>
                <a:gd name="connsiteX45" fmla="*/ 7693 w 11927"/>
                <a:gd name="connsiteY45" fmla="*/ 8825 h 10378"/>
                <a:gd name="connsiteX46" fmla="*/ 7964 w 11927"/>
                <a:gd name="connsiteY46" fmla="*/ 8091 h 10378"/>
                <a:gd name="connsiteX47" fmla="*/ 7693 w 11927"/>
                <a:gd name="connsiteY47" fmla="*/ 7790 h 10378"/>
                <a:gd name="connsiteX48" fmla="*/ 7525 w 11927"/>
                <a:gd name="connsiteY48" fmla="*/ 5849 h 10378"/>
                <a:gd name="connsiteX49" fmla="*/ 7592 w 11927"/>
                <a:gd name="connsiteY49" fmla="*/ 5460 h 10378"/>
                <a:gd name="connsiteX50" fmla="*/ 8335 w 11927"/>
                <a:gd name="connsiteY50" fmla="*/ 5116 h 10378"/>
                <a:gd name="connsiteX51" fmla="*/ 9113 w 11927"/>
                <a:gd name="connsiteY51" fmla="*/ 5460 h 10378"/>
                <a:gd name="connsiteX52" fmla="*/ 9213 w 11927"/>
                <a:gd name="connsiteY52" fmla="*/ 5849 h 10378"/>
                <a:gd name="connsiteX53" fmla="*/ 8978 w 11927"/>
                <a:gd name="connsiteY53" fmla="*/ 7790 h 10378"/>
                <a:gd name="connsiteX54" fmla="*/ 8775 w 11927"/>
                <a:gd name="connsiteY54" fmla="*/ 8091 h 10378"/>
                <a:gd name="connsiteX55" fmla="*/ 8978 w 11927"/>
                <a:gd name="connsiteY55" fmla="*/ 8825 h 10378"/>
                <a:gd name="connsiteX56" fmla="*/ 9992 w 11927"/>
                <a:gd name="connsiteY56" fmla="*/ 9126 h 10378"/>
                <a:gd name="connsiteX57" fmla="*/ 9992 w 11927"/>
                <a:gd name="connsiteY57" fmla="*/ 9126 h 10378"/>
                <a:gd name="connsiteX58" fmla="*/ 10058 w 11927"/>
                <a:gd name="connsiteY58" fmla="*/ 9213 h 10378"/>
                <a:gd name="connsiteX59" fmla="*/ 10093 w 11927"/>
                <a:gd name="connsiteY59" fmla="*/ 9256 h 10378"/>
                <a:gd name="connsiteX60" fmla="*/ 10125 w 11927"/>
                <a:gd name="connsiteY6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795 w 11927"/>
                <a:gd name="connsiteY37" fmla="*/ 9559 h 10378"/>
                <a:gd name="connsiteX38" fmla="*/ 7897 w 11927"/>
                <a:gd name="connsiteY38" fmla="*/ 9774 h 10378"/>
                <a:gd name="connsiteX39" fmla="*/ 7964 w 11927"/>
                <a:gd name="connsiteY39" fmla="*/ 10334 h 10378"/>
                <a:gd name="connsiteX40" fmla="*/ 8134 w 11927"/>
                <a:gd name="connsiteY40" fmla="*/ 10334 h 10378"/>
                <a:gd name="connsiteX41" fmla="*/ 8134 w 11927"/>
                <a:gd name="connsiteY41" fmla="*/ 9774 h 10378"/>
                <a:gd name="connsiteX42" fmla="*/ 7998 w 11927"/>
                <a:gd name="connsiteY42" fmla="*/ 9256 h 10378"/>
                <a:gd name="connsiteX43" fmla="*/ 7155 w 11927"/>
                <a:gd name="connsiteY43" fmla="*/ 8998 h 10378"/>
                <a:gd name="connsiteX44" fmla="*/ 7693 w 11927"/>
                <a:gd name="connsiteY44" fmla="*/ 8825 h 10378"/>
                <a:gd name="connsiteX45" fmla="*/ 7964 w 11927"/>
                <a:gd name="connsiteY45" fmla="*/ 8091 h 10378"/>
                <a:gd name="connsiteX46" fmla="*/ 7693 w 11927"/>
                <a:gd name="connsiteY46" fmla="*/ 7790 h 10378"/>
                <a:gd name="connsiteX47" fmla="*/ 7525 w 11927"/>
                <a:gd name="connsiteY47" fmla="*/ 5849 h 10378"/>
                <a:gd name="connsiteX48" fmla="*/ 7592 w 11927"/>
                <a:gd name="connsiteY48" fmla="*/ 5460 h 10378"/>
                <a:gd name="connsiteX49" fmla="*/ 8335 w 11927"/>
                <a:gd name="connsiteY49" fmla="*/ 5116 h 10378"/>
                <a:gd name="connsiteX50" fmla="*/ 9113 w 11927"/>
                <a:gd name="connsiteY50" fmla="*/ 5460 h 10378"/>
                <a:gd name="connsiteX51" fmla="*/ 9213 w 11927"/>
                <a:gd name="connsiteY51" fmla="*/ 5849 h 10378"/>
                <a:gd name="connsiteX52" fmla="*/ 8978 w 11927"/>
                <a:gd name="connsiteY52" fmla="*/ 7790 h 10378"/>
                <a:gd name="connsiteX53" fmla="*/ 8775 w 11927"/>
                <a:gd name="connsiteY53" fmla="*/ 8091 h 10378"/>
                <a:gd name="connsiteX54" fmla="*/ 8978 w 11927"/>
                <a:gd name="connsiteY54" fmla="*/ 8825 h 10378"/>
                <a:gd name="connsiteX55" fmla="*/ 9992 w 11927"/>
                <a:gd name="connsiteY55" fmla="*/ 9126 h 10378"/>
                <a:gd name="connsiteX56" fmla="*/ 9992 w 11927"/>
                <a:gd name="connsiteY56" fmla="*/ 9126 h 10378"/>
                <a:gd name="connsiteX57" fmla="*/ 10058 w 11927"/>
                <a:gd name="connsiteY57" fmla="*/ 9213 h 10378"/>
                <a:gd name="connsiteX58" fmla="*/ 10093 w 11927"/>
                <a:gd name="connsiteY58" fmla="*/ 9256 h 10378"/>
                <a:gd name="connsiteX59" fmla="*/ 10125 w 11927"/>
                <a:gd name="connsiteY59"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2696 w 11927"/>
                <a:gd name="connsiteY11" fmla="*/ 5287 h 10378"/>
                <a:gd name="connsiteX12" fmla="*/ 3135 w 11927"/>
                <a:gd name="connsiteY12" fmla="*/ 5116 h 10378"/>
                <a:gd name="connsiteX13" fmla="*/ 3743 w 11927"/>
                <a:gd name="connsiteY13" fmla="*/ 5287 h 10378"/>
                <a:gd name="connsiteX14" fmla="*/ 4046 w 11927"/>
                <a:gd name="connsiteY14" fmla="*/ 5849 h 10378"/>
                <a:gd name="connsiteX15" fmla="*/ 3910 w 11927"/>
                <a:gd name="connsiteY15" fmla="*/ 7575 h 10378"/>
                <a:gd name="connsiteX16" fmla="*/ 3676 w 11927"/>
                <a:gd name="connsiteY16" fmla="*/ 8091 h 10378"/>
                <a:gd name="connsiteX17" fmla="*/ 3844 w 11927"/>
                <a:gd name="connsiteY17" fmla="*/ 8825 h 10378"/>
                <a:gd name="connsiteX18" fmla="*/ 4384 w 11927"/>
                <a:gd name="connsiteY18" fmla="*/ 8998 h 10378"/>
                <a:gd name="connsiteX19" fmla="*/ 3608 w 11927"/>
                <a:gd name="connsiteY19" fmla="*/ 9256 h 10378"/>
                <a:gd name="connsiteX20" fmla="*/ 3574 w 11927"/>
                <a:gd name="connsiteY20" fmla="*/ 9256 h 10378"/>
                <a:gd name="connsiteX21" fmla="*/ 3406 w 11927"/>
                <a:gd name="connsiteY21" fmla="*/ 9774 h 10378"/>
                <a:gd name="connsiteX22" fmla="*/ 3406 w 11927"/>
                <a:gd name="connsiteY22" fmla="*/ 10378 h 10378"/>
                <a:gd name="connsiteX23" fmla="*/ 3676 w 11927"/>
                <a:gd name="connsiteY23" fmla="*/ 10378 h 10378"/>
                <a:gd name="connsiteX24" fmla="*/ 3676 w 11927"/>
                <a:gd name="connsiteY24" fmla="*/ 9948 h 10378"/>
                <a:gd name="connsiteX25" fmla="*/ 3809 w 11927"/>
                <a:gd name="connsiteY25" fmla="*/ 9473 h 10378"/>
                <a:gd name="connsiteX26" fmla="*/ 5025 w 11927"/>
                <a:gd name="connsiteY26" fmla="*/ 9084 h 10378"/>
                <a:gd name="connsiteX27" fmla="*/ 5263 w 11927"/>
                <a:gd name="connsiteY27" fmla="*/ 8221 h 10378"/>
                <a:gd name="connsiteX28" fmla="*/ 5060 w 11927"/>
                <a:gd name="connsiteY28" fmla="*/ 7962 h 10378"/>
                <a:gd name="connsiteX29" fmla="*/ 4823 w 11927"/>
                <a:gd name="connsiteY29" fmla="*/ 5159 h 10378"/>
                <a:gd name="connsiteX30" fmla="*/ 5802 w 11927"/>
                <a:gd name="connsiteY30" fmla="*/ 4572 h 10378"/>
                <a:gd name="connsiteX31" fmla="*/ 6714 w 11927"/>
                <a:gd name="connsiteY31" fmla="*/ 5159 h 10378"/>
                <a:gd name="connsiteX32" fmla="*/ 6478 w 11927"/>
                <a:gd name="connsiteY32" fmla="*/ 7962 h 10378"/>
                <a:gd name="connsiteX33" fmla="*/ 6275 w 11927"/>
                <a:gd name="connsiteY33" fmla="*/ 8221 h 10378"/>
                <a:gd name="connsiteX34" fmla="*/ 6544 w 11927"/>
                <a:gd name="connsiteY34" fmla="*/ 9084 h 10378"/>
                <a:gd name="connsiteX35" fmla="*/ 7762 w 11927"/>
                <a:gd name="connsiteY35" fmla="*/ 9473 h 10378"/>
                <a:gd name="connsiteX36" fmla="*/ 7762 w 11927"/>
                <a:gd name="connsiteY36" fmla="*/ 9516 h 10378"/>
                <a:gd name="connsiteX37" fmla="*/ 7897 w 11927"/>
                <a:gd name="connsiteY37" fmla="*/ 9774 h 10378"/>
                <a:gd name="connsiteX38" fmla="*/ 7964 w 11927"/>
                <a:gd name="connsiteY38" fmla="*/ 10334 h 10378"/>
                <a:gd name="connsiteX39" fmla="*/ 8134 w 11927"/>
                <a:gd name="connsiteY39" fmla="*/ 10334 h 10378"/>
                <a:gd name="connsiteX40" fmla="*/ 8134 w 11927"/>
                <a:gd name="connsiteY40" fmla="*/ 9774 h 10378"/>
                <a:gd name="connsiteX41" fmla="*/ 7998 w 11927"/>
                <a:gd name="connsiteY41" fmla="*/ 9256 h 10378"/>
                <a:gd name="connsiteX42" fmla="*/ 7155 w 11927"/>
                <a:gd name="connsiteY42" fmla="*/ 8998 h 10378"/>
                <a:gd name="connsiteX43" fmla="*/ 7693 w 11927"/>
                <a:gd name="connsiteY43" fmla="*/ 8825 h 10378"/>
                <a:gd name="connsiteX44" fmla="*/ 7964 w 11927"/>
                <a:gd name="connsiteY44" fmla="*/ 8091 h 10378"/>
                <a:gd name="connsiteX45" fmla="*/ 7693 w 11927"/>
                <a:gd name="connsiteY45" fmla="*/ 7790 h 10378"/>
                <a:gd name="connsiteX46" fmla="*/ 7525 w 11927"/>
                <a:gd name="connsiteY46" fmla="*/ 5849 h 10378"/>
                <a:gd name="connsiteX47" fmla="*/ 7592 w 11927"/>
                <a:gd name="connsiteY47" fmla="*/ 5460 h 10378"/>
                <a:gd name="connsiteX48" fmla="*/ 8335 w 11927"/>
                <a:gd name="connsiteY48" fmla="*/ 5116 h 10378"/>
                <a:gd name="connsiteX49" fmla="*/ 9113 w 11927"/>
                <a:gd name="connsiteY49" fmla="*/ 5460 h 10378"/>
                <a:gd name="connsiteX50" fmla="*/ 9213 w 11927"/>
                <a:gd name="connsiteY50" fmla="*/ 5849 h 10378"/>
                <a:gd name="connsiteX51" fmla="*/ 8978 w 11927"/>
                <a:gd name="connsiteY51" fmla="*/ 7790 h 10378"/>
                <a:gd name="connsiteX52" fmla="*/ 8775 w 11927"/>
                <a:gd name="connsiteY52" fmla="*/ 8091 h 10378"/>
                <a:gd name="connsiteX53" fmla="*/ 8978 w 11927"/>
                <a:gd name="connsiteY53" fmla="*/ 8825 h 10378"/>
                <a:gd name="connsiteX54" fmla="*/ 9992 w 11927"/>
                <a:gd name="connsiteY54" fmla="*/ 9126 h 10378"/>
                <a:gd name="connsiteX55" fmla="*/ 9992 w 11927"/>
                <a:gd name="connsiteY55" fmla="*/ 9126 h 10378"/>
                <a:gd name="connsiteX56" fmla="*/ 10058 w 11927"/>
                <a:gd name="connsiteY56" fmla="*/ 9213 h 10378"/>
                <a:gd name="connsiteX57" fmla="*/ 10093 w 11927"/>
                <a:gd name="connsiteY57" fmla="*/ 9256 h 10378"/>
                <a:gd name="connsiteX58" fmla="*/ 10125 w 11927"/>
                <a:gd name="connsiteY58"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3743 w 11927"/>
                <a:gd name="connsiteY12" fmla="*/ 5287 h 10378"/>
                <a:gd name="connsiteX13" fmla="*/ 4046 w 11927"/>
                <a:gd name="connsiteY13" fmla="*/ 5849 h 10378"/>
                <a:gd name="connsiteX14" fmla="*/ 3910 w 11927"/>
                <a:gd name="connsiteY14" fmla="*/ 7575 h 10378"/>
                <a:gd name="connsiteX15" fmla="*/ 3676 w 11927"/>
                <a:gd name="connsiteY15" fmla="*/ 8091 h 10378"/>
                <a:gd name="connsiteX16" fmla="*/ 3844 w 11927"/>
                <a:gd name="connsiteY16" fmla="*/ 8825 h 10378"/>
                <a:gd name="connsiteX17" fmla="*/ 4384 w 11927"/>
                <a:gd name="connsiteY17" fmla="*/ 8998 h 10378"/>
                <a:gd name="connsiteX18" fmla="*/ 3608 w 11927"/>
                <a:gd name="connsiteY18" fmla="*/ 9256 h 10378"/>
                <a:gd name="connsiteX19" fmla="*/ 3574 w 11927"/>
                <a:gd name="connsiteY19" fmla="*/ 9256 h 10378"/>
                <a:gd name="connsiteX20" fmla="*/ 3406 w 11927"/>
                <a:gd name="connsiteY20" fmla="*/ 9774 h 10378"/>
                <a:gd name="connsiteX21" fmla="*/ 3406 w 11927"/>
                <a:gd name="connsiteY21" fmla="*/ 10378 h 10378"/>
                <a:gd name="connsiteX22" fmla="*/ 3676 w 11927"/>
                <a:gd name="connsiteY22" fmla="*/ 10378 h 10378"/>
                <a:gd name="connsiteX23" fmla="*/ 3676 w 11927"/>
                <a:gd name="connsiteY23" fmla="*/ 9948 h 10378"/>
                <a:gd name="connsiteX24" fmla="*/ 3809 w 11927"/>
                <a:gd name="connsiteY24" fmla="*/ 9473 h 10378"/>
                <a:gd name="connsiteX25" fmla="*/ 5025 w 11927"/>
                <a:gd name="connsiteY25" fmla="*/ 9084 h 10378"/>
                <a:gd name="connsiteX26" fmla="*/ 5263 w 11927"/>
                <a:gd name="connsiteY26" fmla="*/ 8221 h 10378"/>
                <a:gd name="connsiteX27" fmla="*/ 5060 w 11927"/>
                <a:gd name="connsiteY27" fmla="*/ 7962 h 10378"/>
                <a:gd name="connsiteX28" fmla="*/ 4823 w 11927"/>
                <a:gd name="connsiteY28" fmla="*/ 5159 h 10378"/>
                <a:gd name="connsiteX29" fmla="*/ 5802 w 11927"/>
                <a:gd name="connsiteY29" fmla="*/ 4572 h 10378"/>
                <a:gd name="connsiteX30" fmla="*/ 6714 w 11927"/>
                <a:gd name="connsiteY30" fmla="*/ 5159 h 10378"/>
                <a:gd name="connsiteX31" fmla="*/ 6478 w 11927"/>
                <a:gd name="connsiteY31" fmla="*/ 7962 h 10378"/>
                <a:gd name="connsiteX32" fmla="*/ 6275 w 11927"/>
                <a:gd name="connsiteY32" fmla="*/ 8221 h 10378"/>
                <a:gd name="connsiteX33" fmla="*/ 6544 w 11927"/>
                <a:gd name="connsiteY33" fmla="*/ 9084 h 10378"/>
                <a:gd name="connsiteX34" fmla="*/ 7762 w 11927"/>
                <a:gd name="connsiteY34" fmla="*/ 9473 h 10378"/>
                <a:gd name="connsiteX35" fmla="*/ 7762 w 11927"/>
                <a:gd name="connsiteY35" fmla="*/ 9516 h 10378"/>
                <a:gd name="connsiteX36" fmla="*/ 7897 w 11927"/>
                <a:gd name="connsiteY36" fmla="*/ 9774 h 10378"/>
                <a:gd name="connsiteX37" fmla="*/ 7964 w 11927"/>
                <a:gd name="connsiteY37" fmla="*/ 10334 h 10378"/>
                <a:gd name="connsiteX38" fmla="*/ 8134 w 11927"/>
                <a:gd name="connsiteY38" fmla="*/ 10334 h 10378"/>
                <a:gd name="connsiteX39" fmla="*/ 8134 w 11927"/>
                <a:gd name="connsiteY39" fmla="*/ 9774 h 10378"/>
                <a:gd name="connsiteX40" fmla="*/ 7998 w 11927"/>
                <a:gd name="connsiteY40" fmla="*/ 9256 h 10378"/>
                <a:gd name="connsiteX41" fmla="*/ 7155 w 11927"/>
                <a:gd name="connsiteY41" fmla="*/ 8998 h 10378"/>
                <a:gd name="connsiteX42" fmla="*/ 7693 w 11927"/>
                <a:gd name="connsiteY42" fmla="*/ 8825 h 10378"/>
                <a:gd name="connsiteX43" fmla="*/ 7964 w 11927"/>
                <a:gd name="connsiteY43" fmla="*/ 8091 h 10378"/>
                <a:gd name="connsiteX44" fmla="*/ 7693 w 11927"/>
                <a:gd name="connsiteY44" fmla="*/ 7790 h 10378"/>
                <a:gd name="connsiteX45" fmla="*/ 7525 w 11927"/>
                <a:gd name="connsiteY45" fmla="*/ 5849 h 10378"/>
                <a:gd name="connsiteX46" fmla="*/ 7592 w 11927"/>
                <a:gd name="connsiteY46" fmla="*/ 5460 h 10378"/>
                <a:gd name="connsiteX47" fmla="*/ 8335 w 11927"/>
                <a:gd name="connsiteY47" fmla="*/ 5116 h 10378"/>
                <a:gd name="connsiteX48" fmla="*/ 9113 w 11927"/>
                <a:gd name="connsiteY48" fmla="*/ 5460 h 10378"/>
                <a:gd name="connsiteX49" fmla="*/ 9213 w 11927"/>
                <a:gd name="connsiteY49" fmla="*/ 5849 h 10378"/>
                <a:gd name="connsiteX50" fmla="*/ 8978 w 11927"/>
                <a:gd name="connsiteY50" fmla="*/ 7790 h 10378"/>
                <a:gd name="connsiteX51" fmla="*/ 8775 w 11927"/>
                <a:gd name="connsiteY51" fmla="*/ 8091 h 10378"/>
                <a:gd name="connsiteX52" fmla="*/ 8978 w 11927"/>
                <a:gd name="connsiteY52" fmla="*/ 8825 h 10378"/>
                <a:gd name="connsiteX53" fmla="*/ 9992 w 11927"/>
                <a:gd name="connsiteY53" fmla="*/ 9126 h 10378"/>
                <a:gd name="connsiteX54" fmla="*/ 9992 w 11927"/>
                <a:gd name="connsiteY54" fmla="*/ 9126 h 10378"/>
                <a:gd name="connsiteX55" fmla="*/ 10058 w 11927"/>
                <a:gd name="connsiteY55" fmla="*/ 9213 h 10378"/>
                <a:gd name="connsiteX56" fmla="*/ 10093 w 11927"/>
                <a:gd name="connsiteY56" fmla="*/ 9256 h 10378"/>
                <a:gd name="connsiteX57" fmla="*/ 10125 w 11927"/>
                <a:gd name="connsiteY57"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135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113 w 11927"/>
                <a:gd name="connsiteY47" fmla="*/ 5460 h 10378"/>
                <a:gd name="connsiteX48" fmla="*/ 9213 w 11927"/>
                <a:gd name="connsiteY48" fmla="*/ 5849 h 10378"/>
                <a:gd name="connsiteX49" fmla="*/ 8978 w 11927"/>
                <a:gd name="connsiteY49" fmla="*/ 7790 h 10378"/>
                <a:gd name="connsiteX50" fmla="*/ 8775 w 11927"/>
                <a:gd name="connsiteY50" fmla="*/ 8091 h 10378"/>
                <a:gd name="connsiteX51" fmla="*/ 8978 w 11927"/>
                <a:gd name="connsiteY51" fmla="*/ 8825 h 10378"/>
                <a:gd name="connsiteX52" fmla="*/ 9992 w 11927"/>
                <a:gd name="connsiteY52" fmla="*/ 9126 h 10378"/>
                <a:gd name="connsiteX53" fmla="*/ 9992 w 11927"/>
                <a:gd name="connsiteY53" fmla="*/ 9126 h 10378"/>
                <a:gd name="connsiteX54" fmla="*/ 10058 w 11927"/>
                <a:gd name="connsiteY54" fmla="*/ 9213 h 10378"/>
                <a:gd name="connsiteX55" fmla="*/ 10093 w 11927"/>
                <a:gd name="connsiteY55" fmla="*/ 9256 h 10378"/>
                <a:gd name="connsiteX56" fmla="*/ 10125 w 11927"/>
                <a:gd name="connsiteY56"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7592 w 11927"/>
                <a:gd name="connsiteY45" fmla="*/ 5460 h 10378"/>
                <a:gd name="connsiteX46" fmla="*/ 8335 w 11927"/>
                <a:gd name="connsiteY46" fmla="*/ 5116 h 10378"/>
                <a:gd name="connsiteX47" fmla="*/ 9213 w 11927"/>
                <a:gd name="connsiteY47" fmla="*/ 5849 h 10378"/>
                <a:gd name="connsiteX48" fmla="*/ 8978 w 11927"/>
                <a:gd name="connsiteY48" fmla="*/ 7790 h 10378"/>
                <a:gd name="connsiteX49" fmla="*/ 8775 w 11927"/>
                <a:gd name="connsiteY49" fmla="*/ 8091 h 10378"/>
                <a:gd name="connsiteX50" fmla="*/ 8978 w 11927"/>
                <a:gd name="connsiteY50" fmla="*/ 8825 h 10378"/>
                <a:gd name="connsiteX51" fmla="*/ 9992 w 11927"/>
                <a:gd name="connsiteY51" fmla="*/ 9126 h 10378"/>
                <a:gd name="connsiteX52" fmla="*/ 9992 w 11927"/>
                <a:gd name="connsiteY52" fmla="*/ 9126 h 10378"/>
                <a:gd name="connsiteX53" fmla="*/ 10058 w 11927"/>
                <a:gd name="connsiteY53" fmla="*/ 9213 h 10378"/>
                <a:gd name="connsiteX54" fmla="*/ 10093 w 11927"/>
                <a:gd name="connsiteY54" fmla="*/ 9256 h 10378"/>
                <a:gd name="connsiteX55" fmla="*/ 10125 w 11927"/>
                <a:gd name="connsiteY55"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478 w 11927"/>
                <a:gd name="connsiteY30" fmla="*/ 7962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5060 w 11927"/>
                <a:gd name="connsiteY26" fmla="*/ 7962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78 w 11927"/>
                <a:gd name="connsiteY47" fmla="*/ 7790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762 w 11927"/>
                <a:gd name="connsiteY34" fmla="*/ 9516 h 10378"/>
                <a:gd name="connsiteX35" fmla="*/ 7897 w 11927"/>
                <a:gd name="connsiteY35" fmla="*/ 9774 h 10378"/>
                <a:gd name="connsiteX36" fmla="*/ 7964 w 11927"/>
                <a:gd name="connsiteY36" fmla="*/ 10334 h 10378"/>
                <a:gd name="connsiteX37" fmla="*/ 8134 w 11927"/>
                <a:gd name="connsiteY37" fmla="*/ 10334 h 10378"/>
                <a:gd name="connsiteX38" fmla="*/ 8134 w 11927"/>
                <a:gd name="connsiteY38" fmla="*/ 9774 h 10378"/>
                <a:gd name="connsiteX39" fmla="*/ 7998 w 11927"/>
                <a:gd name="connsiteY39" fmla="*/ 9256 h 10378"/>
                <a:gd name="connsiteX40" fmla="*/ 7155 w 11927"/>
                <a:gd name="connsiteY40" fmla="*/ 8998 h 10378"/>
                <a:gd name="connsiteX41" fmla="*/ 7693 w 11927"/>
                <a:gd name="connsiteY41" fmla="*/ 8825 h 10378"/>
                <a:gd name="connsiteX42" fmla="*/ 7964 w 11927"/>
                <a:gd name="connsiteY42" fmla="*/ 8091 h 10378"/>
                <a:gd name="connsiteX43" fmla="*/ 7693 w 11927"/>
                <a:gd name="connsiteY43" fmla="*/ 7790 h 10378"/>
                <a:gd name="connsiteX44" fmla="*/ 7525 w 11927"/>
                <a:gd name="connsiteY44" fmla="*/ 5849 h 10378"/>
                <a:gd name="connsiteX45" fmla="*/ 8335 w 11927"/>
                <a:gd name="connsiteY45" fmla="*/ 5116 h 10378"/>
                <a:gd name="connsiteX46" fmla="*/ 9213 w 11927"/>
                <a:gd name="connsiteY46" fmla="*/ 5849 h 10378"/>
                <a:gd name="connsiteX47" fmla="*/ 8986 w 11927"/>
                <a:gd name="connsiteY47" fmla="*/ 7736 h 10378"/>
                <a:gd name="connsiteX48" fmla="*/ 8775 w 11927"/>
                <a:gd name="connsiteY48" fmla="*/ 8091 h 10378"/>
                <a:gd name="connsiteX49" fmla="*/ 8978 w 11927"/>
                <a:gd name="connsiteY49" fmla="*/ 8825 h 10378"/>
                <a:gd name="connsiteX50" fmla="*/ 9992 w 11927"/>
                <a:gd name="connsiteY50" fmla="*/ 9126 h 10378"/>
                <a:gd name="connsiteX51" fmla="*/ 9992 w 11927"/>
                <a:gd name="connsiteY51" fmla="*/ 9126 h 10378"/>
                <a:gd name="connsiteX52" fmla="*/ 10058 w 11927"/>
                <a:gd name="connsiteY52" fmla="*/ 9213 h 10378"/>
                <a:gd name="connsiteX53" fmla="*/ 10093 w 11927"/>
                <a:gd name="connsiteY53" fmla="*/ 9256 h 10378"/>
                <a:gd name="connsiteX54" fmla="*/ 10125 w 11927"/>
                <a:gd name="connsiteY54"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762 w 11927"/>
                <a:gd name="connsiteY33" fmla="*/ 9473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09 w 11927"/>
                <a:gd name="connsiteY23" fmla="*/ 9473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574 w 11927"/>
                <a:gd name="connsiteY18" fmla="*/ 9256 h 10378"/>
                <a:gd name="connsiteX19" fmla="*/ 3406 w 11927"/>
                <a:gd name="connsiteY19" fmla="*/ 9774 h 10378"/>
                <a:gd name="connsiteX20" fmla="*/ 3406 w 11927"/>
                <a:gd name="connsiteY20" fmla="*/ 10378 h 10378"/>
                <a:gd name="connsiteX21" fmla="*/ 3676 w 11927"/>
                <a:gd name="connsiteY21" fmla="*/ 10378 h 10378"/>
                <a:gd name="connsiteX22" fmla="*/ 3676 w 11927"/>
                <a:gd name="connsiteY22" fmla="*/ 9948 h 10378"/>
                <a:gd name="connsiteX23" fmla="*/ 3893 w 11927"/>
                <a:gd name="connsiteY23" fmla="*/ 9451 h 10378"/>
                <a:gd name="connsiteX24" fmla="*/ 5025 w 11927"/>
                <a:gd name="connsiteY24" fmla="*/ 9084 h 10378"/>
                <a:gd name="connsiteX25" fmla="*/ 5263 w 11927"/>
                <a:gd name="connsiteY25" fmla="*/ 8221 h 10378"/>
                <a:gd name="connsiteX26" fmla="*/ 4959 w 11927"/>
                <a:gd name="connsiteY26" fmla="*/ 7755 h 10378"/>
                <a:gd name="connsiteX27" fmla="*/ 4823 w 11927"/>
                <a:gd name="connsiteY27" fmla="*/ 5159 h 10378"/>
                <a:gd name="connsiteX28" fmla="*/ 5802 w 11927"/>
                <a:gd name="connsiteY28" fmla="*/ 4572 h 10378"/>
                <a:gd name="connsiteX29" fmla="*/ 6714 w 11927"/>
                <a:gd name="connsiteY29" fmla="*/ 5159 h 10378"/>
                <a:gd name="connsiteX30" fmla="*/ 6539 w 11927"/>
                <a:gd name="connsiteY30" fmla="*/ 7625 h 10378"/>
                <a:gd name="connsiteX31" fmla="*/ 6275 w 11927"/>
                <a:gd name="connsiteY31" fmla="*/ 8221 h 10378"/>
                <a:gd name="connsiteX32" fmla="*/ 6544 w 11927"/>
                <a:gd name="connsiteY32" fmla="*/ 9084 h 10378"/>
                <a:gd name="connsiteX33" fmla="*/ 7644 w 11927"/>
                <a:gd name="connsiteY33" fmla="*/ 9430 h 10378"/>
                <a:gd name="connsiteX34" fmla="*/ 7897 w 11927"/>
                <a:gd name="connsiteY34" fmla="*/ 9774 h 10378"/>
                <a:gd name="connsiteX35" fmla="*/ 7964 w 11927"/>
                <a:gd name="connsiteY35" fmla="*/ 10334 h 10378"/>
                <a:gd name="connsiteX36" fmla="*/ 8134 w 11927"/>
                <a:gd name="connsiteY36" fmla="*/ 10334 h 10378"/>
                <a:gd name="connsiteX37" fmla="*/ 8134 w 11927"/>
                <a:gd name="connsiteY37" fmla="*/ 9774 h 10378"/>
                <a:gd name="connsiteX38" fmla="*/ 7998 w 11927"/>
                <a:gd name="connsiteY38" fmla="*/ 9256 h 10378"/>
                <a:gd name="connsiteX39" fmla="*/ 7155 w 11927"/>
                <a:gd name="connsiteY39" fmla="*/ 8998 h 10378"/>
                <a:gd name="connsiteX40" fmla="*/ 7693 w 11927"/>
                <a:gd name="connsiteY40" fmla="*/ 8825 h 10378"/>
                <a:gd name="connsiteX41" fmla="*/ 7964 w 11927"/>
                <a:gd name="connsiteY41" fmla="*/ 8091 h 10378"/>
                <a:gd name="connsiteX42" fmla="*/ 7693 w 11927"/>
                <a:gd name="connsiteY42" fmla="*/ 7790 h 10378"/>
                <a:gd name="connsiteX43" fmla="*/ 7525 w 11927"/>
                <a:gd name="connsiteY43" fmla="*/ 5849 h 10378"/>
                <a:gd name="connsiteX44" fmla="*/ 8335 w 11927"/>
                <a:gd name="connsiteY44" fmla="*/ 5116 h 10378"/>
                <a:gd name="connsiteX45" fmla="*/ 9213 w 11927"/>
                <a:gd name="connsiteY45" fmla="*/ 5849 h 10378"/>
                <a:gd name="connsiteX46" fmla="*/ 8986 w 11927"/>
                <a:gd name="connsiteY46" fmla="*/ 7736 h 10378"/>
                <a:gd name="connsiteX47" fmla="*/ 8775 w 11927"/>
                <a:gd name="connsiteY47" fmla="*/ 8091 h 10378"/>
                <a:gd name="connsiteX48" fmla="*/ 8978 w 11927"/>
                <a:gd name="connsiteY48" fmla="*/ 8825 h 10378"/>
                <a:gd name="connsiteX49" fmla="*/ 9992 w 11927"/>
                <a:gd name="connsiteY49" fmla="*/ 9126 h 10378"/>
                <a:gd name="connsiteX50" fmla="*/ 9992 w 11927"/>
                <a:gd name="connsiteY50" fmla="*/ 9126 h 10378"/>
                <a:gd name="connsiteX51" fmla="*/ 10058 w 11927"/>
                <a:gd name="connsiteY51" fmla="*/ 9213 h 10378"/>
                <a:gd name="connsiteX52" fmla="*/ 10093 w 11927"/>
                <a:gd name="connsiteY52" fmla="*/ 9256 h 10378"/>
                <a:gd name="connsiteX53" fmla="*/ 10125 w 11927"/>
                <a:gd name="connsiteY53"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64 w 11927"/>
                <a:gd name="connsiteY34" fmla="*/ 10334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39 w 11927"/>
                <a:gd name="connsiteY34" fmla="*/ 10366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22 w 11927"/>
                <a:gd name="connsiteY34" fmla="*/ 10323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6 w 11927"/>
                <a:gd name="connsiteY34" fmla="*/ 10347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58 w 11927"/>
                <a:gd name="connsiteY50" fmla="*/ 9213 h 10378"/>
                <a:gd name="connsiteX51" fmla="*/ 10093 w 11927"/>
                <a:gd name="connsiteY51" fmla="*/ 9256 h 10378"/>
                <a:gd name="connsiteX52" fmla="*/ 10125 w 11927"/>
                <a:gd name="connsiteY52"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992 w 11927"/>
                <a:gd name="connsiteY49" fmla="*/ 912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992 w 11927"/>
                <a:gd name="connsiteY48" fmla="*/ 9126 h 10378"/>
                <a:gd name="connsiteX49" fmla="*/ 9859 w 11927"/>
                <a:gd name="connsiteY49" fmla="*/ 9086 h 10378"/>
                <a:gd name="connsiteX50" fmla="*/ 10093 w 11927"/>
                <a:gd name="connsiteY50" fmla="*/ 9256 h 10378"/>
                <a:gd name="connsiteX51" fmla="*/ 10125 w 11927"/>
                <a:gd name="connsiteY51"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59 w 11927"/>
                <a:gd name="connsiteY48" fmla="*/ 9086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093 w 11927"/>
                <a:gd name="connsiteY49" fmla="*/ 9256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 name="connsiteX0" fmla="*/ 10125 w 11927"/>
                <a:gd name="connsiteY0" fmla="*/ 10075 h 10378"/>
                <a:gd name="connsiteX1" fmla="*/ 8006 w 11927"/>
                <a:gd name="connsiteY1" fmla="*/ 2522 h 10378"/>
                <a:gd name="connsiteX2" fmla="*/ 2629 w 11927"/>
                <a:gd name="connsiteY2" fmla="*/ 3304 h 10378"/>
                <a:gd name="connsiteX3" fmla="*/ 1412 w 11927"/>
                <a:gd name="connsiteY3" fmla="*/ 9817 h 10378"/>
                <a:gd name="connsiteX4" fmla="*/ 1412 w 11927"/>
                <a:gd name="connsiteY4" fmla="*/ 9516 h 10378"/>
                <a:gd name="connsiteX5" fmla="*/ 1582 w 11927"/>
                <a:gd name="connsiteY5" fmla="*/ 9126 h 10378"/>
                <a:gd name="connsiteX6" fmla="*/ 1582 w 11927"/>
                <a:gd name="connsiteY6" fmla="*/ 9126 h 10378"/>
                <a:gd name="connsiteX7" fmla="*/ 2595 w 11927"/>
                <a:gd name="connsiteY7" fmla="*/ 8825 h 10378"/>
                <a:gd name="connsiteX8" fmla="*/ 2797 w 11927"/>
                <a:gd name="connsiteY8" fmla="*/ 8091 h 10378"/>
                <a:gd name="connsiteX9" fmla="*/ 2526 w 11927"/>
                <a:gd name="connsiteY9" fmla="*/ 7661 h 10378"/>
                <a:gd name="connsiteX10" fmla="*/ 2357 w 11927"/>
                <a:gd name="connsiteY10" fmla="*/ 5849 h 10378"/>
                <a:gd name="connsiteX11" fmla="*/ 3236 w 11927"/>
                <a:gd name="connsiteY11" fmla="*/ 5116 h 10378"/>
                <a:gd name="connsiteX12" fmla="*/ 4046 w 11927"/>
                <a:gd name="connsiteY12" fmla="*/ 5849 h 10378"/>
                <a:gd name="connsiteX13" fmla="*/ 3910 w 11927"/>
                <a:gd name="connsiteY13" fmla="*/ 7575 h 10378"/>
                <a:gd name="connsiteX14" fmla="*/ 3676 w 11927"/>
                <a:gd name="connsiteY14" fmla="*/ 8091 h 10378"/>
                <a:gd name="connsiteX15" fmla="*/ 3844 w 11927"/>
                <a:gd name="connsiteY15" fmla="*/ 8825 h 10378"/>
                <a:gd name="connsiteX16" fmla="*/ 4384 w 11927"/>
                <a:gd name="connsiteY16" fmla="*/ 8998 h 10378"/>
                <a:gd name="connsiteX17" fmla="*/ 3608 w 11927"/>
                <a:gd name="connsiteY17" fmla="*/ 9256 h 10378"/>
                <a:gd name="connsiteX18" fmla="*/ 3406 w 11927"/>
                <a:gd name="connsiteY18" fmla="*/ 9774 h 10378"/>
                <a:gd name="connsiteX19" fmla="*/ 3406 w 11927"/>
                <a:gd name="connsiteY19" fmla="*/ 10378 h 10378"/>
                <a:gd name="connsiteX20" fmla="*/ 3676 w 11927"/>
                <a:gd name="connsiteY20" fmla="*/ 10378 h 10378"/>
                <a:gd name="connsiteX21" fmla="*/ 3676 w 11927"/>
                <a:gd name="connsiteY21" fmla="*/ 9948 h 10378"/>
                <a:gd name="connsiteX22" fmla="*/ 3893 w 11927"/>
                <a:gd name="connsiteY22" fmla="*/ 9451 h 10378"/>
                <a:gd name="connsiteX23" fmla="*/ 5025 w 11927"/>
                <a:gd name="connsiteY23" fmla="*/ 9084 h 10378"/>
                <a:gd name="connsiteX24" fmla="*/ 5263 w 11927"/>
                <a:gd name="connsiteY24" fmla="*/ 8221 h 10378"/>
                <a:gd name="connsiteX25" fmla="*/ 4959 w 11927"/>
                <a:gd name="connsiteY25" fmla="*/ 7755 h 10378"/>
                <a:gd name="connsiteX26" fmla="*/ 4823 w 11927"/>
                <a:gd name="connsiteY26" fmla="*/ 5159 h 10378"/>
                <a:gd name="connsiteX27" fmla="*/ 5802 w 11927"/>
                <a:gd name="connsiteY27" fmla="*/ 4572 h 10378"/>
                <a:gd name="connsiteX28" fmla="*/ 6714 w 11927"/>
                <a:gd name="connsiteY28" fmla="*/ 5159 h 10378"/>
                <a:gd name="connsiteX29" fmla="*/ 6539 w 11927"/>
                <a:gd name="connsiteY29" fmla="*/ 7625 h 10378"/>
                <a:gd name="connsiteX30" fmla="*/ 6275 w 11927"/>
                <a:gd name="connsiteY30" fmla="*/ 8221 h 10378"/>
                <a:gd name="connsiteX31" fmla="*/ 6544 w 11927"/>
                <a:gd name="connsiteY31" fmla="*/ 9084 h 10378"/>
                <a:gd name="connsiteX32" fmla="*/ 7644 w 11927"/>
                <a:gd name="connsiteY32" fmla="*/ 9430 h 10378"/>
                <a:gd name="connsiteX33" fmla="*/ 7897 w 11927"/>
                <a:gd name="connsiteY33" fmla="*/ 9774 h 10378"/>
                <a:gd name="connsiteX34" fmla="*/ 7910 w 11927"/>
                <a:gd name="connsiteY34" fmla="*/ 10331 h 10378"/>
                <a:gd name="connsiteX35" fmla="*/ 8134 w 11927"/>
                <a:gd name="connsiteY35" fmla="*/ 10334 h 10378"/>
                <a:gd name="connsiteX36" fmla="*/ 8134 w 11927"/>
                <a:gd name="connsiteY36" fmla="*/ 9774 h 10378"/>
                <a:gd name="connsiteX37" fmla="*/ 7998 w 11927"/>
                <a:gd name="connsiteY37" fmla="*/ 9256 h 10378"/>
                <a:gd name="connsiteX38" fmla="*/ 7155 w 11927"/>
                <a:gd name="connsiteY38" fmla="*/ 8998 h 10378"/>
                <a:gd name="connsiteX39" fmla="*/ 7693 w 11927"/>
                <a:gd name="connsiteY39" fmla="*/ 8825 h 10378"/>
                <a:gd name="connsiteX40" fmla="*/ 7964 w 11927"/>
                <a:gd name="connsiteY40" fmla="*/ 8091 h 10378"/>
                <a:gd name="connsiteX41" fmla="*/ 7693 w 11927"/>
                <a:gd name="connsiteY41" fmla="*/ 7790 h 10378"/>
                <a:gd name="connsiteX42" fmla="*/ 7525 w 11927"/>
                <a:gd name="connsiteY42" fmla="*/ 5849 h 10378"/>
                <a:gd name="connsiteX43" fmla="*/ 8335 w 11927"/>
                <a:gd name="connsiteY43" fmla="*/ 5116 h 10378"/>
                <a:gd name="connsiteX44" fmla="*/ 9213 w 11927"/>
                <a:gd name="connsiteY44" fmla="*/ 5849 h 10378"/>
                <a:gd name="connsiteX45" fmla="*/ 8986 w 11927"/>
                <a:gd name="connsiteY45" fmla="*/ 7736 h 10378"/>
                <a:gd name="connsiteX46" fmla="*/ 8775 w 11927"/>
                <a:gd name="connsiteY46" fmla="*/ 8091 h 10378"/>
                <a:gd name="connsiteX47" fmla="*/ 8978 w 11927"/>
                <a:gd name="connsiteY47" fmla="*/ 8825 h 10378"/>
                <a:gd name="connsiteX48" fmla="*/ 9821 w 11927"/>
                <a:gd name="connsiteY48" fmla="*/ 9078 h 10378"/>
                <a:gd name="connsiteX49" fmla="*/ 10106 w 11927"/>
                <a:gd name="connsiteY49" fmla="*/ 9337 h 10378"/>
                <a:gd name="connsiteX50" fmla="*/ 10125 w 11927"/>
                <a:gd name="connsiteY50" fmla="*/ 10075 h 10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927" h="10378">
                  <a:moveTo>
                    <a:pt x="10125" y="10075"/>
                  </a:moveTo>
                  <a:cubicBezTo>
                    <a:pt x="14195" y="5525"/>
                    <a:pt x="10435" y="2213"/>
                    <a:pt x="8006" y="2522"/>
                  </a:cubicBezTo>
                  <a:cubicBezTo>
                    <a:pt x="7595" y="-641"/>
                    <a:pt x="3111" y="-1301"/>
                    <a:pt x="2629" y="3304"/>
                  </a:cubicBezTo>
                  <a:cubicBezTo>
                    <a:pt x="-730" y="3828"/>
                    <a:pt x="-567" y="8571"/>
                    <a:pt x="1412" y="9817"/>
                  </a:cubicBezTo>
                  <a:lnTo>
                    <a:pt x="1412" y="9516"/>
                  </a:lnTo>
                  <a:cubicBezTo>
                    <a:pt x="1406" y="9358"/>
                    <a:pt x="1495" y="9191"/>
                    <a:pt x="1582" y="9126"/>
                  </a:cubicBezTo>
                  <a:lnTo>
                    <a:pt x="1582" y="9126"/>
                  </a:lnTo>
                  <a:lnTo>
                    <a:pt x="2595" y="8825"/>
                  </a:lnTo>
                  <a:cubicBezTo>
                    <a:pt x="2663" y="8580"/>
                    <a:pt x="2730" y="8336"/>
                    <a:pt x="2797" y="8091"/>
                  </a:cubicBezTo>
                  <a:cubicBezTo>
                    <a:pt x="2702" y="7962"/>
                    <a:pt x="2585" y="7833"/>
                    <a:pt x="2526" y="7661"/>
                  </a:cubicBezTo>
                  <a:cubicBezTo>
                    <a:pt x="2453" y="7287"/>
                    <a:pt x="2368" y="6216"/>
                    <a:pt x="2357" y="5849"/>
                  </a:cubicBezTo>
                  <a:cubicBezTo>
                    <a:pt x="2383" y="5481"/>
                    <a:pt x="2740" y="5126"/>
                    <a:pt x="3236" y="5116"/>
                  </a:cubicBezTo>
                  <a:cubicBezTo>
                    <a:pt x="3724" y="5132"/>
                    <a:pt x="4019" y="5573"/>
                    <a:pt x="4046" y="5849"/>
                  </a:cubicBezTo>
                  <a:cubicBezTo>
                    <a:pt x="4074" y="6230"/>
                    <a:pt x="3972" y="7201"/>
                    <a:pt x="3910" y="7575"/>
                  </a:cubicBezTo>
                  <a:cubicBezTo>
                    <a:pt x="3883" y="7790"/>
                    <a:pt x="3771" y="7919"/>
                    <a:pt x="3676" y="8091"/>
                  </a:cubicBezTo>
                  <a:cubicBezTo>
                    <a:pt x="3731" y="8336"/>
                    <a:pt x="3788" y="8580"/>
                    <a:pt x="3844" y="8825"/>
                  </a:cubicBezTo>
                  <a:lnTo>
                    <a:pt x="4384" y="8998"/>
                  </a:lnTo>
                  <a:lnTo>
                    <a:pt x="3608" y="9256"/>
                  </a:lnTo>
                  <a:cubicBezTo>
                    <a:pt x="3491" y="9354"/>
                    <a:pt x="3422" y="9569"/>
                    <a:pt x="3406" y="9774"/>
                  </a:cubicBezTo>
                  <a:lnTo>
                    <a:pt x="3406" y="10378"/>
                  </a:lnTo>
                  <a:lnTo>
                    <a:pt x="3676" y="10378"/>
                  </a:lnTo>
                  <a:lnTo>
                    <a:pt x="3676" y="9948"/>
                  </a:lnTo>
                  <a:cubicBezTo>
                    <a:pt x="3690" y="9711"/>
                    <a:pt x="3685" y="9531"/>
                    <a:pt x="3893" y="9451"/>
                  </a:cubicBezTo>
                  <a:lnTo>
                    <a:pt x="5025" y="9084"/>
                  </a:lnTo>
                  <a:cubicBezTo>
                    <a:pt x="5104" y="8796"/>
                    <a:pt x="5185" y="8509"/>
                    <a:pt x="5263" y="8221"/>
                  </a:cubicBezTo>
                  <a:cubicBezTo>
                    <a:pt x="5142" y="8056"/>
                    <a:pt x="5012" y="7956"/>
                    <a:pt x="4959" y="7755"/>
                  </a:cubicBezTo>
                  <a:cubicBezTo>
                    <a:pt x="4886" y="7245"/>
                    <a:pt x="4699" y="5724"/>
                    <a:pt x="4823" y="5159"/>
                  </a:cubicBezTo>
                  <a:cubicBezTo>
                    <a:pt x="4881" y="4859"/>
                    <a:pt x="5286" y="4552"/>
                    <a:pt x="5802" y="4572"/>
                  </a:cubicBezTo>
                  <a:cubicBezTo>
                    <a:pt x="6282" y="4578"/>
                    <a:pt x="6617" y="4843"/>
                    <a:pt x="6714" y="5159"/>
                  </a:cubicBezTo>
                  <a:cubicBezTo>
                    <a:pt x="6827" y="5724"/>
                    <a:pt x="6612" y="7115"/>
                    <a:pt x="6539" y="7625"/>
                  </a:cubicBezTo>
                  <a:cubicBezTo>
                    <a:pt x="6525" y="7845"/>
                    <a:pt x="6382" y="8023"/>
                    <a:pt x="6275" y="8221"/>
                  </a:cubicBezTo>
                  <a:cubicBezTo>
                    <a:pt x="6365" y="8508"/>
                    <a:pt x="6456" y="8796"/>
                    <a:pt x="6544" y="9084"/>
                  </a:cubicBezTo>
                  <a:lnTo>
                    <a:pt x="7644" y="9430"/>
                  </a:lnTo>
                  <a:cubicBezTo>
                    <a:pt x="7812" y="9491"/>
                    <a:pt x="7872" y="9627"/>
                    <a:pt x="7897" y="9774"/>
                  </a:cubicBezTo>
                  <a:cubicBezTo>
                    <a:pt x="7914" y="9889"/>
                    <a:pt x="7909" y="10189"/>
                    <a:pt x="7910" y="10331"/>
                  </a:cubicBezTo>
                  <a:lnTo>
                    <a:pt x="8134" y="10334"/>
                  </a:lnTo>
                  <a:lnTo>
                    <a:pt x="8134" y="9774"/>
                  </a:lnTo>
                  <a:cubicBezTo>
                    <a:pt x="8123" y="9536"/>
                    <a:pt x="8102" y="9332"/>
                    <a:pt x="7998" y="9256"/>
                  </a:cubicBezTo>
                  <a:lnTo>
                    <a:pt x="7155" y="8998"/>
                  </a:lnTo>
                  <a:lnTo>
                    <a:pt x="7693" y="8825"/>
                  </a:lnTo>
                  <a:cubicBezTo>
                    <a:pt x="7785" y="8581"/>
                    <a:pt x="7873" y="8335"/>
                    <a:pt x="7964" y="8091"/>
                  </a:cubicBezTo>
                  <a:cubicBezTo>
                    <a:pt x="7846" y="7973"/>
                    <a:pt x="7776" y="7980"/>
                    <a:pt x="7693" y="7790"/>
                  </a:cubicBezTo>
                  <a:cubicBezTo>
                    <a:pt x="7620" y="7416"/>
                    <a:pt x="7542" y="6237"/>
                    <a:pt x="7525" y="5849"/>
                  </a:cubicBezTo>
                  <a:cubicBezTo>
                    <a:pt x="7537" y="5419"/>
                    <a:pt x="7943" y="5121"/>
                    <a:pt x="8335" y="5116"/>
                  </a:cubicBezTo>
                  <a:cubicBezTo>
                    <a:pt x="8688" y="5113"/>
                    <a:pt x="9214" y="5444"/>
                    <a:pt x="9213" y="5849"/>
                  </a:cubicBezTo>
                  <a:cubicBezTo>
                    <a:pt x="9191" y="6237"/>
                    <a:pt x="9059" y="7362"/>
                    <a:pt x="8986" y="7736"/>
                  </a:cubicBezTo>
                  <a:cubicBezTo>
                    <a:pt x="8930" y="7894"/>
                    <a:pt x="8893" y="7962"/>
                    <a:pt x="8775" y="8091"/>
                  </a:cubicBezTo>
                  <a:cubicBezTo>
                    <a:pt x="8843" y="8336"/>
                    <a:pt x="8909" y="8580"/>
                    <a:pt x="8978" y="8825"/>
                  </a:cubicBezTo>
                  <a:lnTo>
                    <a:pt x="9821" y="9078"/>
                  </a:lnTo>
                  <a:cubicBezTo>
                    <a:pt x="9971" y="9124"/>
                    <a:pt x="10084" y="9147"/>
                    <a:pt x="10106" y="9337"/>
                  </a:cubicBezTo>
                  <a:cubicBezTo>
                    <a:pt x="10117" y="9610"/>
                    <a:pt x="10114" y="9802"/>
                    <a:pt x="10125" y="10075"/>
                  </a:cubicBezTo>
                  <a:close/>
                </a:path>
              </a:pathLst>
            </a:custGeom>
            <a:solidFill>
              <a:schemeClr val="tx1">
                <a:lumMod val="75000"/>
                <a:lumOff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17" name="Group 116">
              <a:extLst>
                <a:ext uri="{FF2B5EF4-FFF2-40B4-BE49-F238E27FC236}">
                  <a16:creationId xmlns:a16="http://schemas.microsoft.com/office/drawing/2014/main" id="{9D7CA5C1-CF68-9D8B-8105-CB3F0433DC43}"/>
                </a:ext>
              </a:extLst>
            </p:cNvPr>
            <p:cNvGrpSpPr/>
            <p:nvPr/>
          </p:nvGrpSpPr>
          <p:grpSpPr>
            <a:xfrm flipH="1">
              <a:off x="3226880" y="3139664"/>
              <a:ext cx="194142" cy="214709"/>
              <a:chOff x="4162411" y="1457729"/>
              <a:chExt cx="906770" cy="1002823"/>
            </a:xfrm>
            <a:solidFill>
              <a:schemeClr val="tx1">
                <a:lumMod val="75000"/>
                <a:lumOff val="25000"/>
              </a:schemeClr>
            </a:solidFill>
          </p:grpSpPr>
          <p:sp>
            <p:nvSpPr>
              <p:cNvPr id="164" name="Freeform 163">
                <a:extLst>
                  <a:ext uri="{FF2B5EF4-FFF2-40B4-BE49-F238E27FC236}">
                    <a16:creationId xmlns:a16="http://schemas.microsoft.com/office/drawing/2014/main" id="{70D59F72-9ED9-342A-A755-9AA02F9868BA}"/>
                  </a:ext>
                </a:extLst>
              </p:cNvPr>
              <p:cNvSpPr>
                <a:spLocks/>
              </p:cNvSpPr>
              <p:nvPr/>
            </p:nvSpPr>
            <p:spPr bwMode="auto">
              <a:xfrm>
                <a:off x="4162411" y="1827058"/>
                <a:ext cx="906757" cy="314406"/>
              </a:xfrm>
              <a:custGeom>
                <a:avLst/>
                <a:gdLst>
                  <a:gd name="connsiteX0" fmla="*/ 864291 w 906757"/>
                  <a:gd name="connsiteY0" fmla="*/ 0 h 314406"/>
                  <a:gd name="connsiteX1" fmla="*/ 877552 w 906757"/>
                  <a:gd name="connsiteY1" fmla="*/ 7435 h 314406"/>
                  <a:gd name="connsiteX2" fmla="*/ 881269 w 906757"/>
                  <a:gd name="connsiteY2" fmla="*/ 95220 h 314406"/>
                  <a:gd name="connsiteX3" fmla="*/ 523479 w 906757"/>
                  <a:gd name="connsiteY3" fmla="*/ 296557 h 314406"/>
                  <a:gd name="connsiteX4" fmla="*/ 394271 w 906757"/>
                  <a:gd name="connsiteY4" fmla="*/ 296557 h 314406"/>
                  <a:gd name="connsiteX5" fmla="*/ 26053 w 906757"/>
                  <a:gd name="connsiteY5" fmla="*/ 90884 h 314406"/>
                  <a:gd name="connsiteX6" fmla="*/ 26053 w 906757"/>
                  <a:gd name="connsiteY6" fmla="*/ 18326 h 314406"/>
                  <a:gd name="connsiteX7" fmla="*/ 54632 w 906757"/>
                  <a:gd name="connsiteY7" fmla="*/ 2073 h 314406"/>
                  <a:gd name="connsiteX8" fmla="*/ 394271 w 906757"/>
                  <a:gd name="connsiteY8" fmla="*/ 191783 h 314406"/>
                  <a:gd name="connsiteX9" fmla="*/ 523479 w 906757"/>
                  <a:gd name="connsiteY9" fmla="*/ 191783 h 31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757" h="314406">
                    <a:moveTo>
                      <a:pt x="864291" y="0"/>
                    </a:moveTo>
                    <a:lnTo>
                      <a:pt x="877552" y="7435"/>
                    </a:lnTo>
                    <a:cubicBezTo>
                      <a:pt x="941022" y="52764"/>
                      <a:pt x="881269" y="82463"/>
                      <a:pt x="881269" y="95220"/>
                    </a:cubicBezTo>
                    <a:lnTo>
                      <a:pt x="523479" y="296557"/>
                    </a:lnTo>
                    <a:cubicBezTo>
                      <a:pt x="485215" y="320356"/>
                      <a:pt x="444503" y="320356"/>
                      <a:pt x="394271" y="296557"/>
                    </a:cubicBezTo>
                    <a:lnTo>
                      <a:pt x="26053" y="90884"/>
                    </a:lnTo>
                    <a:cubicBezTo>
                      <a:pt x="-3325" y="74597"/>
                      <a:pt x="-13662" y="41722"/>
                      <a:pt x="26053" y="18326"/>
                    </a:cubicBezTo>
                    <a:lnTo>
                      <a:pt x="54632" y="2073"/>
                    </a:lnTo>
                    <a:lnTo>
                      <a:pt x="394271" y="191783"/>
                    </a:lnTo>
                    <a:cubicBezTo>
                      <a:pt x="444503" y="215582"/>
                      <a:pt x="485215" y="215582"/>
                      <a:pt x="523479" y="19178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65" name="Freeform 1360">
                <a:extLst>
                  <a:ext uri="{FF2B5EF4-FFF2-40B4-BE49-F238E27FC236}">
                    <a16:creationId xmlns:a16="http://schemas.microsoft.com/office/drawing/2014/main" id="{68A6E098-F783-78CE-2760-CD97CDB0B67E}"/>
                  </a:ext>
                </a:extLst>
              </p:cNvPr>
              <p:cNvSpPr>
                <a:spLocks/>
              </p:cNvSpPr>
              <p:nvPr/>
            </p:nvSpPr>
            <p:spPr bwMode="auto">
              <a:xfrm>
                <a:off x="4162443" y="1457729"/>
                <a:ext cx="906718" cy="524191"/>
              </a:xfrm>
              <a:custGeom>
                <a:avLst/>
                <a:gdLst>
                  <a:gd name="T0" fmla="*/ 120 w 278"/>
                  <a:gd name="T1" fmla="*/ 5 h 156"/>
                  <a:gd name="T2" fmla="*/ 133 w 278"/>
                  <a:gd name="T3" fmla="*/ 0 h 156"/>
                  <a:gd name="T4" fmla="*/ 146 w 278"/>
                  <a:gd name="T5" fmla="*/ 0 h 156"/>
                  <a:gd name="T6" fmla="*/ 159 w 278"/>
                  <a:gd name="T7" fmla="*/ 5 h 156"/>
                  <a:gd name="T8" fmla="*/ 270 w 278"/>
                  <a:gd name="T9" fmla="*/ 67 h 156"/>
                  <a:gd name="T10" fmla="*/ 274 w 278"/>
                  <a:gd name="T11" fmla="*/ 71 h 156"/>
                  <a:gd name="T12" fmla="*/ 277 w 278"/>
                  <a:gd name="T13" fmla="*/ 74 h 156"/>
                  <a:gd name="T14" fmla="*/ 278 w 278"/>
                  <a:gd name="T15" fmla="*/ 78 h 156"/>
                  <a:gd name="T16" fmla="*/ 277 w 278"/>
                  <a:gd name="T17" fmla="*/ 83 h 156"/>
                  <a:gd name="T18" fmla="*/ 274 w 278"/>
                  <a:gd name="T19" fmla="*/ 87 h 156"/>
                  <a:gd name="T20" fmla="*/ 270 w 278"/>
                  <a:gd name="T21" fmla="*/ 90 h 156"/>
                  <a:gd name="T22" fmla="*/ 159 w 278"/>
                  <a:gd name="T23" fmla="*/ 152 h 156"/>
                  <a:gd name="T24" fmla="*/ 146 w 278"/>
                  <a:gd name="T25" fmla="*/ 156 h 156"/>
                  <a:gd name="T26" fmla="*/ 133 w 278"/>
                  <a:gd name="T27" fmla="*/ 156 h 156"/>
                  <a:gd name="T28" fmla="*/ 120 w 278"/>
                  <a:gd name="T29" fmla="*/ 152 h 156"/>
                  <a:gd name="T30" fmla="*/ 9 w 278"/>
                  <a:gd name="T31" fmla="*/ 90 h 156"/>
                  <a:gd name="T32" fmla="*/ 4 w 278"/>
                  <a:gd name="T33" fmla="*/ 87 h 156"/>
                  <a:gd name="T34" fmla="*/ 1 w 278"/>
                  <a:gd name="T35" fmla="*/ 83 h 156"/>
                  <a:gd name="T36" fmla="*/ 0 w 278"/>
                  <a:gd name="T37" fmla="*/ 78 h 156"/>
                  <a:gd name="T38" fmla="*/ 1 w 278"/>
                  <a:gd name="T39" fmla="*/ 74 h 156"/>
                  <a:gd name="T40" fmla="*/ 4 w 278"/>
                  <a:gd name="T41" fmla="*/ 71 h 156"/>
                  <a:gd name="T42" fmla="*/ 9 w 278"/>
                  <a:gd name="T43" fmla="*/ 67 h 156"/>
                  <a:gd name="T44" fmla="*/ 120 w 278"/>
                  <a:gd name="T45" fmla="*/ 5 h 156"/>
                  <a:gd name="connsiteX0" fmla="*/ 4317 w 9977"/>
                  <a:gd name="connsiteY0" fmla="*/ 321 h 10000"/>
                  <a:gd name="connsiteX1" fmla="*/ 4784 w 9977"/>
                  <a:gd name="connsiteY1" fmla="*/ 0 h 10000"/>
                  <a:gd name="connsiteX2" fmla="*/ 5252 w 9977"/>
                  <a:gd name="connsiteY2" fmla="*/ 0 h 10000"/>
                  <a:gd name="connsiteX3" fmla="*/ 5719 w 9977"/>
                  <a:gd name="connsiteY3" fmla="*/ 321 h 10000"/>
                  <a:gd name="connsiteX4" fmla="*/ 9712 w 9977"/>
                  <a:gd name="connsiteY4" fmla="*/ 4295 h 10000"/>
                  <a:gd name="connsiteX5" fmla="*/ 9856 w 9977"/>
                  <a:gd name="connsiteY5" fmla="*/ 4551 h 10000"/>
                  <a:gd name="connsiteX6" fmla="*/ 9964 w 9977"/>
                  <a:gd name="connsiteY6" fmla="*/ 4744 h 10000"/>
                  <a:gd name="connsiteX7" fmla="*/ 9964 w 9977"/>
                  <a:gd name="connsiteY7" fmla="*/ 5321 h 10000"/>
                  <a:gd name="connsiteX8" fmla="*/ 9856 w 9977"/>
                  <a:gd name="connsiteY8" fmla="*/ 5577 h 10000"/>
                  <a:gd name="connsiteX9" fmla="*/ 9712 w 9977"/>
                  <a:gd name="connsiteY9" fmla="*/ 5769 h 10000"/>
                  <a:gd name="connsiteX10" fmla="*/ 5719 w 9977"/>
                  <a:gd name="connsiteY10" fmla="*/ 9744 h 10000"/>
                  <a:gd name="connsiteX11" fmla="*/ 5252 w 9977"/>
                  <a:gd name="connsiteY11" fmla="*/ 10000 h 10000"/>
                  <a:gd name="connsiteX12" fmla="*/ 4784 w 9977"/>
                  <a:gd name="connsiteY12" fmla="*/ 10000 h 10000"/>
                  <a:gd name="connsiteX13" fmla="*/ 4317 w 9977"/>
                  <a:gd name="connsiteY13" fmla="*/ 9744 h 10000"/>
                  <a:gd name="connsiteX14" fmla="*/ 324 w 9977"/>
                  <a:gd name="connsiteY14" fmla="*/ 5769 h 10000"/>
                  <a:gd name="connsiteX15" fmla="*/ 144 w 9977"/>
                  <a:gd name="connsiteY15" fmla="*/ 5577 h 10000"/>
                  <a:gd name="connsiteX16" fmla="*/ 36 w 9977"/>
                  <a:gd name="connsiteY16" fmla="*/ 5321 h 10000"/>
                  <a:gd name="connsiteX17" fmla="*/ 0 w 9977"/>
                  <a:gd name="connsiteY17" fmla="*/ 5000 h 10000"/>
                  <a:gd name="connsiteX18" fmla="*/ 36 w 9977"/>
                  <a:gd name="connsiteY18" fmla="*/ 4744 h 10000"/>
                  <a:gd name="connsiteX19" fmla="*/ 144 w 9977"/>
                  <a:gd name="connsiteY19" fmla="*/ 4551 h 10000"/>
                  <a:gd name="connsiteX20" fmla="*/ 324 w 9977"/>
                  <a:gd name="connsiteY20" fmla="*/ 4295 h 10000"/>
                  <a:gd name="connsiteX21" fmla="*/ 4317 w 9977"/>
                  <a:gd name="connsiteY21" fmla="*/ 321 h 10000"/>
                  <a:gd name="connsiteX0" fmla="*/ 4327 w 9987"/>
                  <a:gd name="connsiteY0" fmla="*/ 321 h 10000"/>
                  <a:gd name="connsiteX1" fmla="*/ 4795 w 9987"/>
                  <a:gd name="connsiteY1" fmla="*/ 0 h 10000"/>
                  <a:gd name="connsiteX2" fmla="*/ 5264 w 9987"/>
                  <a:gd name="connsiteY2" fmla="*/ 0 h 10000"/>
                  <a:gd name="connsiteX3" fmla="*/ 5732 w 9987"/>
                  <a:gd name="connsiteY3" fmla="*/ 321 h 10000"/>
                  <a:gd name="connsiteX4" fmla="*/ 9734 w 9987"/>
                  <a:gd name="connsiteY4" fmla="*/ 4295 h 10000"/>
                  <a:gd name="connsiteX5" fmla="*/ 9879 w 9987"/>
                  <a:gd name="connsiteY5" fmla="*/ 4551 h 10000"/>
                  <a:gd name="connsiteX6" fmla="*/ 9987 w 9987"/>
                  <a:gd name="connsiteY6" fmla="*/ 5321 h 10000"/>
                  <a:gd name="connsiteX7" fmla="*/ 9879 w 9987"/>
                  <a:gd name="connsiteY7" fmla="*/ 5577 h 10000"/>
                  <a:gd name="connsiteX8" fmla="*/ 9734 w 9987"/>
                  <a:gd name="connsiteY8" fmla="*/ 5769 h 10000"/>
                  <a:gd name="connsiteX9" fmla="*/ 5732 w 9987"/>
                  <a:gd name="connsiteY9" fmla="*/ 9744 h 10000"/>
                  <a:gd name="connsiteX10" fmla="*/ 5264 w 9987"/>
                  <a:gd name="connsiteY10" fmla="*/ 10000 h 10000"/>
                  <a:gd name="connsiteX11" fmla="*/ 4795 w 9987"/>
                  <a:gd name="connsiteY11" fmla="*/ 10000 h 10000"/>
                  <a:gd name="connsiteX12" fmla="*/ 4327 w 9987"/>
                  <a:gd name="connsiteY12" fmla="*/ 9744 h 10000"/>
                  <a:gd name="connsiteX13" fmla="*/ 325 w 9987"/>
                  <a:gd name="connsiteY13" fmla="*/ 5769 h 10000"/>
                  <a:gd name="connsiteX14" fmla="*/ 144 w 9987"/>
                  <a:gd name="connsiteY14" fmla="*/ 5577 h 10000"/>
                  <a:gd name="connsiteX15" fmla="*/ 36 w 9987"/>
                  <a:gd name="connsiteY15" fmla="*/ 5321 h 10000"/>
                  <a:gd name="connsiteX16" fmla="*/ 0 w 9987"/>
                  <a:gd name="connsiteY16" fmla="*/ 5000 h 10000"/>
                  <a:gd name="connsiteX17" fmla="*/ 36 w 9987"/>
                  <a:gd name="connsiteY17" fmla="*/ 4744 h 10000"/>
                  <a:gd name="connsiteX18" fmla="*/ 144 w 9987"/>
                  <a:gd name="connsiteY18" fmla="*/ 4551 h 10000"/>
                  <a:gd name="connsiteX19" fmla="*/ 325 w 9987"/>
                  <a:gd name="connsiteY19" fmla="*/ 4295 h 10000"/>
                  <a:gd name="connsiteX20" fmla="*/ 4327 w 9987"/>
                  <a:gd name="connsiteY20" fmla="*/ 321 h 10000"/>
                  <a:gd name="connsiteX0" fmla="*/ 4333 w 10000"/>
                  <a:gd name="connsiteY0" fmla="*/ 321 h 10000"/>
                  <a:gd name="connsiteX1" fmla="*/ 4801 w 10000"/>
                  <a:gd name="connsiteY1" fmla="*/ 0 h 10000"/>
                  <a:gd name="connsiteX2" fmla="*/ 5271 w 10000"/>
                  <a:gd name="connsiteY2" fmla="*/ 0 h 10000"/>
                  <a:gd name="connsiteX3" fmla="*/ 5739 w 10000"/>
                  <a:gd name="connsiteY3" fmla="*/ 321 h 10000"/>
                  <a:gd name="connsiteX4" fmla="*/ 9747 w 10000"/>
                  <a:gd name="connsiteY4" fmla="*/ 4295 h 10000"/>
                  <a:gd name="connsiteX5" fmla="*/ 10000 w 10000"/>
                  <a:gd name="connsiteY5" fmla="*/ 5321 h 10000"/>
                  <a:gd name="connsiteX6" fmla="*/ 9892 w 10000"/>
                  <a:gd name="connsiteY6" fmla="*/ 5577 h 10000"/>
                  <a:gd name="connsiteX7" fmla="*/ 9747 w 10000"/>
                  <a:gd name="connsiteY7" fmla="*/ 5769 h 10000"/>
                  <a:gd name="connsiteX8" fmla="*/ 5739 w 10000"/>
                  <a:gd name="connsiteY8" fmla="*/ 9744 h 10000"/>
                  <a:gd name="connsiteX9" fmla="*/ 5271 w 10000"/>
                  <a:gd name="connsiteY9" fmla="*/ 10000 h 10000"/>
                  <a:gd name="connsiteX10" fmla="*/ 4801 w 10000"/>
                  <a:gd name="connsiteY10" fmla="*/ 10000 h 10000"/>
                  <a:gd name="connsiteX11" fmla="*/ 4333 w 10000"/>
                  <a:gd name="connsiteY11" fmla="*/ 9744 h 10000"/>
                  <a:gd name="connsiteX12" fmla="*/ 325 w 10000"/>
                  <a:gd name="connsiteY12" fmla="*/ 5769 h 10000"/>
                  <a:gd name="connsiteX13" fmla="*/ 144 w 10000"/>
                  <a:gd name="connsiteY13" fmla="*/ 5577 h 10000"/>
                  <a:gd name="connsiteX14" fmla="*/ 36 w 10000"/>
                  <a:gd name="connsiteY14" fmla="*/ 5321 h 10000"/>
                  <a:gd name="connsiteX15" fmla="*/ 0 w 10000"/>
                  <a:gd name="connsiteY15" fmla="*/ 5000 h 10000"/>
                  <a:gd name="connsiteX16" fmla="*/ 36 w 10000"/>
                  <a:gd name="connsiteY16" fmla="*/ 4744 h 10000"/>
                  <a:gd name="connsiteX17" fmla="*/ 144 w 10000"/>
                  <a:gd name="connsiteY17" fmla="*/ 4551 h 10000"/>
                  <a:gd name="connsiteX18" fmla="*/ 325 w 10000"/>
                  <a:gd name="connsiteY18" fmla="*/ 4295 h 10000"/>
                  <a:gd name="connsiteX19" fmla="*/ 4333 w 10000"/>
                  <a:gd name="connsiteY19" fmla="*/ 321 h 10000"/>
                  <a:gd name="connsiteX0" fmla="*/ 4333 w 10097"/>
                  <a:gd name="connsiteY0" fmla="*/ 321 h 10000"/>
                  <a:gd name="connsiteX1" fmla="*/ 4801 w 10097"/>
                  <a:gd name="connsiteY1" fmla="*/ 0 h 10000"/>
                  <a:gd name="connsiteX2" fmla="*/ 5271 w 10097"/>
                  <a:gd name="connsiteY2" fmla="*/ 0 h 10000"/>
                  <a:gd name="connsiteX3" fmla="*/ 5739 w 10097"/>
                  <a:gd name="connsiteY3" fmla="*/ 321 h 10000"/>
                  <a:gd name="connsiteX4" fmla="*/ 9747 w 10097"/>
                  <a:gd name="connsiteY4" fmla="*/ 4295 h 10000"/>
                  <a:gd name="connsiteX5" fmla="*/ 9892 w 10097"/>
                  <a:gd name="connsiteY5" fmla="*/ 5577 h 10000"/>
                  <a:gd name="connsiteX6" fmla="*/ 9747 w 10097"/>
                  <a:gd name="connsiteY6" fmla="*/ 5769 h 10000"/>
                  <a:gd name="connsiteX7" fmla="*/ 5739 w 10097"/>
                  <a:gd name="connsiteY7" fmla="*/ 9744 h 10000"/>
                  <a:gd name="connsiteX8" fmla="*/ 5271 w 10097"/>
                  <a:gd name="connsiteY8" fmla="*/ 10000 h 10000"/>
                  <a:gd name="connsiteX9" fmla="*/ 4801 w 10097"/>
                  <a:gd name="connsiteY9" fmla="*/ 10000 h 10000"/>
                  <a:gd name="connsiteX10" fmla="*/ 4333 w 10097"/>
                  <a:gd name="connsiteY10" fmla="*/ 9744 h 10000"/>
                  <a:gd name="connsiteX11" fmla="*/ 325 w 10097"/>
                  <a:gd name="connsiteY11" fmla="*/ 5769 h 10000"/>
                  <a:gd name="connsiteX12" fmla="*/ 144 w 10097"/>
                  <a:gd name="connsiteY12" fmla="*/ 5577 h 10000"/>
                  <a:gd name="connsiteX13" fmla="*/ 36 w 10097"/>
                  <a:gd name="connsiteY13" fmla="*/ 5321 h 10000"/>
                  <a:gd name="connsiteX14" fmla="*/ 0 w 10097"/>
                  <a:gd name="connsiteY14" fmla="*/ 5000 h 10000"/>
                  <a:gd name="connsiteX15" fmla="*/ 36 w 10097"/>
                  <a:gd name="connsiteY15" fmla="*/ 4744 h 10000"/>
                  <a:gd name="connsiteX16" fmla="*/ 144 w 10097"/>
                  <a:gd name="connsiteY16" fmla="*/ 4551 h 10000"/>
                  <a:gd name="connsiteX17" fmla="*/ 325 w 10097"/>
                  <a:gd name="connsiteY17" fmla="*/ 4295 h 10000"/>
                  <a:gd name="connsiteX18" fmla="*/ 4333 w 10097"/>
                  <a:gd name="connsiteY18" fmla="*/ 321 h 10000"/>
                  <a:gd name="connsiteX0" fmla="*/ 4333 w 10097"/>
                  <a:gd name="connsiteY0" fmla="*/ 321 h 10000"/>
                  <a:gd name="connsiteX1" fmla="*/ 4801 w 10097"/>
                  <a:gd name="connsiteY1" fmla="*/ 0 h 10000"/>
                  <a:gd name="connsiteX2" fmla="*/ 5271 w 10097"/>
                  <a:gd name="connsiteY2" fmla="*/ 0 h 10000"/>
                  <a:gd name="connsiteX3" fmla="*/ 5739 w 10097"/>
                  <a:gd name="connsiteY3" fmla="*/ 321 h 10000"/>
                  <a:gd name="connsiteX4" fmla="*/ 9747 w 10097"/>
                  <a:gd name="connsiteY4" fmla="*/ 4295 h 10000"/>
                  <a:gd name="connsiteX5" fmla="*/ 9892 w 10097"/>
                  <a:gd name="connsiteY5" fmla="*/ 5577 h 10000"/>
                  <a:gd name="connsiteX6" fmla="*/ 5739 w 10097"/>
                  <a:gd name="connsiteY6" fmla="*/ 9744 h 10000"/>
                  <a:gd name="connsiteX7" fmla="*/ 5271 w 10097"/>
                  <a:gd name="connsiteY7" fmla="*/ 10000 h 10000"/>
                  <a:gd name="connsiteX8" fmla="*/ 4801 w 10097"/>
                  <a:gd name="connsiteY8" fmla="*/ 10000 h 10000"/>
                  <a:gd name="connsiteX9" fmla="*/ 4333 w 10097"/>
                  <a:gd name="connsiteY9" fmla="*/ 9744 h 10000"/>
                  <a:gd name="connsiteX10" fmla="*/ 325 w 10097"/>
                  <a:gd name="connsiteY10" fmla="*/ 5769 h 10000"/>
                  <a:gd name="connsiteX11" fmla="*/ 144 w 10097"/>
                  <a:gd name="connsiteY11" fmla="*/ 5577 h 10000"/>
                  <a:gd name="connsiteX12" fmla="*/ 36 w 10097"/>
                  <a:gd name="connsiteY12" fmla="*/ 5321 h 10000"/>
                  <a:gd name="connsiteX13" fmla="*/ 0 w 10097"/>
                  <a:gd name="connsiteY13" fmla="*/ 5000 h 10000"/>
                  <a:gd name="connsiteX14" fmla="*/ 36 w 10097"/>
                  <a:gd name="connsiteY14" fmla="*/ 4744 h 10000"/>
                  <a:gd name="connsiteX15" fmla="*/ 144 w 10097"/>
                  <a:gd name="connsiteY15" fmla="*/ 4551 h 10000"/>
                  <a:gd name="connsiteX16" fmla="*/ 325 w 10097"/>
                  <a:gd name="connsiteY16" fmla="*/ 4295 h 10000"/>
                  <a:gd name="connsiteX17" fmla="*/ 4333 w 10097"/>
                  <a:gd name="connsiteY17" fmla="*/ 321 h 10000"/>
                  <a:gd name="connsiteX0" fmla="*/ 4333 w 10027"/>
                  <a:gd name="connsiteY0" fmla="*/ 321 h 10000"/>
                  <a:gd name="connsiteX1" fmla="*/ 4801 w 10027"/>
                  <a:gd name="connsiteY1" fmla="*/ 0 h 10000"/>
                  <a:gd name="connsiteX2" fmla="*/ 5271 w 10027"/>
                  <a:gd name="connsiteY2" fmla="*/ 0 h 10000"/>
                  <a:gd name="connsiteX3" fmla="*/ 5739 w 10027"/>
                  <a:gd name="connsiteY3" fmla="*/ 321 h 10000"/>
                  <a:gd name="connsiteX4" fmla="*/ 9747 w 10027"/>
                  <a:gd name="connsiteY4" fmla="*/ 4295 h 10000"/>
                  <a:gd name="connsiteX5" fmla="*/ 9633 w 10027"/>
                  <a:gd name="connsiteY5" fmla="*/ 5853 h 10000"/>
                  <a:gd name="connsiteX6" fmla="*/ 5739 w 10027"/>
                  <a:gd name="connsiteY6" fmla="*/ 9744 h 10000"/>
                  <a:gd name="connsiteX7" fmla="*/ 5271 w 10027"/>
                  <a:gd name="connsiteY7" fmla="*/ 10000 h 10000"/>
                  <a:gd name="connsiteX8" fmla="*/ 4801 w 10027"/>
                  <a:gd name="connsiteY8" fmla="*/ 10000 h 10000"/>
                  <a:gd name="connsiteX9" fmla="*/ 4333 w 10027"/>
                  <a:gd name="connsiteY9" fmla="*/ 9744 h 10000"/>
                  <a:gd name="connsiteX10" fmla="*/ 325 w 10027"/>
                  <a:gd name="connsiteY10" fmla="*/ 5769 h 10000"/>
                  <a:gd name="connsiteX11" fmla="*/ 144 w 10027"/>
                  <a:gd name="connsiteY11" fmla="*/ 5577 h 10000"/>
                  <a:gd name="connsiteX12" fmla="*/ 36 w 10027"/>
                  <a:gd name="connsiteY12" fmla="*/ 5321 h 10000"/>
                  <a:gd name="connsiteX13" fmla="*/ 0 w 10027"/>
                  <a:gd name="connsiteY13" fmla="*/ 5000 h 10000"/>
                  <a:gd name="connsiteX14" fmla="*/ 36 w 10027"/>
                  <a:gd name="connsiteY14" fmla="*/ 4744 h 10000"/>
                  <a:gd name="connsiteX15" fmla="*/ 144 w 10027"/>
                  <a:gd name="connsiteY15" fmla="*/ 4551 h 10000"/>
                  <a:gd name="connsiteX16" fmla="*/ 325 w 10027"/>
                  <a:gd name="connsiteY16" fmla="*/ 4295 h 10000"/>
                  <a:gd name="connsiteX17" fmla="*/ 4333 w 10027"/>
                  <a:gd name="connsiteY17" fmla="*/ 321 h 10000"/>
                  <a:gd name="connsiteX0" fmla="*/ 4333 w 9910"/>
                  <a:gd name="connsiteY0" fmla="*/ 321 h 10000"/>
                  <a:gd name="connsiteX1" fmla="*/ 4801 w 9910"/>
                  <a:gd name="connsiteY1" fmla="*/ 0 h 10000"/>
                  <a:gd name="connsiteX2" fmla="*/ 5271 w 9910"/>
                  <a:gd name="connsiteY2" fmla="*/ 0 h 10000"/>
                  <a:gd name="connsiteX3" fmla="*/ 5739 w 9910"/>
                  <a:gd name="connsiteY3" fmla="*/ 321 h 10000"/>
                  <a:gd name="connsiteX4" fmla="*/ 9592 w 9910"/>
                  <a:gd name="connsiteY4" fmla="*/ 4157 h 10000"/>
                  <a:gd name="connsiteX5" fmla="*/ 9633 w 9910"/>
                  <a:gd name="connsiteY5" fmla="*/ 5853 h 10000"/>
                  <a:gd name="connsiteX6" fmla="*/ 5739 w 9910"/>
                  <a:gd name="connsiteY6" fmla="*/ 9744 h 10000"/>
                  <a:gd name="connsiteX7" fmla="*/ 5271 w 9910"/>
                  <a:gd name="connsiteY7" fmla="*/ 10000 h 10000"/>
                  <a:gd name="connsiteX8" fmla="*/ 4801 w 9910"/>
                  <a:gd name="connsiteY8" fmla="*/ 10000 h 10000"/>
                  <a:gd name="connsiteX9" fmla="*/ 4333 w 9910"/>
                  <a:gd name="connsiteY9" fmla="*/ 9744 h 10000"/>
                  <a:gd name="connsiteX10" fmla="*/ 325 w 9910"/>
                  <a:gd name="connsiteY10" fmla="*/ 5769 h 10000"/>
                  <a:gd name="connsiteX11" fmla="*/ 144 w 9910"/>
                  <a:gd name="connsiteY11" fmla="*/ 5577 h 10000"/>
                  <a:gd name="connsiteX12" fmla="*/ 36 w 9910"/>
                  <a:gd name="connsiteY12" fmla="*/ 5321 h 10000"/>
                  <a:gd name="connsiteX13" fmla="*/ 0 w 9910"/>
                  <a:gd name="connsiteY13" fmla="*/ 5000 h 10000"/>
                  <a:gd name="connsiteX14" fmla="*/ 36 w 9910"/>
                  <a:gd name="connsiteY14" fmla="*/ 4744 h 10000"/>
                  <a:gd name="connsiteX15" fmla="*/ 144 w 9910"/>
                  <a:gd name="connsiteY15" fmla="*/ 4551 h 10000"/>
                  <a:gd name="connsiteX16" fmla="*/ 325 w 9910"/>
                  <a:gd name="connsiteY16" fmla="*/ 4295 h 10000"/>
                  <a:gd name="connsiteX17" fmla="*/ 4333 w 9910"/>
                  <a:gd name="connsiteY17" fmla="*/ 321 h 10000"/>
                  <a:gd name="connsiteX0" fmla="*/ 4372 w 10000"/>
                  <a:gd name="connsiteY0" fmla="*/ 321 h 10000"/>
                  <a:gd name="connsiteX1" fmla="*/ 4845 w 10000"/>
                  <a:gd name="connsiteY1" fmla="*/ 0 h 10000"/>
                  <a:gd name="connsiteX2" fmla="*/ 5319 w 10000"/>
                  <a:gd name="connsiteY2" fmla="*/ 0 h 10000"/>
                  <a:gd name="connsiteX3" fmla="*/ 5791 w 10000"/>
                  <a:gd name="connsiteY3" fmla="*/ 321 h 10000"/>
                  <a:gd name="connsiteX4" fmla="*/ 9679 w 10000"/>
                  <a:gd name="connsiteY4" fmla="*/ 4157 h 10000"/>
                  <a:gd name="connsiteX5" fmla="*/ 9720 w 10000"/>
                  <a:gd name="connsiteY5" fmla="*/ 5853 h 10000"/>
                  <a:gd name="connsiteX6" fmla="*/ 5791 w 10000"/>
                  <a:gd name="connsiteY6" fmla="*/ 9744 h 10000"/>
                  <a:gd name="connsiteX7" fmla="*/ 5319 w 10000"/>
                  <a:gd name="connsiteY7" fmla="*/ 10000 h 10000"/>
                  <a:gd name="connsiteX8" fmla="*/ 4845 w 10000"/>
                  <a:gd name="connsiteY8" fmla="*/ 10000 h 10000"/>
                  <a:gd name="connsiteX9" fmla="*/ 4372 w 10000"/>
                  <a:gd name="connsiteY9" fmla="*/ 9744 h 10000"/>
                  <a:gd name="connsiteX10" fmla="*/ 328 w 10000"/>
                  <a:gd name="connsiteY10" fmla="*/ 5769 h 10000"/>
                  <a:gd name="connsiteX11" fmla="*/ 145 w 10000"/>
                  <a:gd name="connsiteY11" fmla="*/ 5577 h 10000"/>
                  <a:gd name="connsiteX12" fmla="*/ 36 w 10000"/>
                  <a:gd name="connsiteY12" fmla="*/ 5321 h 10000"/>
                  <a:gd name="connsiteX13" fmla="*/ 0 w 10000"/>
                  <a:gd name="connsiteY13" fmla="*/ 5000 h 10000"/>
                  <a:gd name="connsiteX14" fmla="*/ 145 w 10000"/>
                  <a:gd name="connsiteY14" fmla="*/ 4551 h 10000"/>
                  <a:gd name="connsiteX15" fmla="*/ 328 w 10000"/>
                  <a:gd name="connsiteY15" fmla="*/ 4295 h 10000"/>
                  <a:gd name="connsiteX16" fmla="*/ 4372 w 10000"/>
                  <a:gd name="connsiteY16" fmla="*/ 321 h 10000"/>
                  <a:gd name="connsiteX0" fmla="*/ 4372 w 10000"/>
                  <a:gd name="connsiteY0" fmla="*/ 321 h 10000"/>
                  <a:gd name="connsiteX1" fmla="*/ 4845 w 10000"/>
                  <a:gd name="connsiteY1" fmla="*/ 0 h 10000"/>
                  <a:gd name="connsiteX2" fmla="*/ 5319 w 10000"/>
                  <a:gd name="connsiteY2" fmla="*/ 0 h 10000"/>
                  <a:gd name="connsiteX3" fmla="*/ 5791 w 10000"/>
                  <a:gd name="connsiteY3" fmla="*/ 321 h 10000"/>
                  <a:gd name="connsiteX4" fmla="*/ 9679 w 10000"/>
                  <a:gd name="connsiteY4" fmla="*/ 4157 h 10000"/>
                  <a:gd name="connsiteX5" fmla="*/ 9720 w 10000"/>
                  <a:gd name="connsiteY5" fmla="*/ 5853 h 10000"/>
                  <a:gd name="connsiteX6" fmla="*/ 5791 w 10000"/>
                  <a:gd name="connsiteY6" fmla="*/ 9744 h 10000"/>
                  <a:gd name="connsiteX7" fmla="*/ 5319 w 10000"/>
                  <a:gd name="connsiteY7" fmla="*/ 10000 h 10000"/>
                  <a:gd name="connsiteX8" fmla="*/ 4845 w 10000"/>
                  <a:gd name="connsiteY8" fmla="*/ 10000 h 10000"/>
                  <a:gd name="connsiteX9" fmla="*/ 4372 w 10000"/>
                  <a:gd name="connsiteY9" fmla="*/ 9744 h 10000"/>
                  <a:gd name="connsiteX10" fmla="*/ 328 w 10000"/>
                  <a:gd name="connsiteY10" fmla="*/ 5769 h 10000"/>
                  <a:gd name="connsiteX11" fmla="*/ 145 w 10000"/>
                  <a:gd name="connsiteY11" fmla="*/ 5577 h 10000"/>
                  <a:gd name="connsiteX12" fmla="*/ 36 w 10000"/>
                  <a:gd name="connsiteY12" fmla="*/ 5321 h 10000"/>
                  <a:gd name="connsiteX13" fmla="*/ 0 w 10000"/>
                  <a:gd name="connsiteY13" fmla="*/ 5000 h 10000"/>
                  <a:gd name="connsiteX14" fmla="*/ 145 w 10000"/>
                  <a:gd name="connsiteY14" fmla="*/ 4551 h 10000"/>
                  <a:gd name="connsiteX15" fmla="*/ 4372 w 10000"/>
                  <a:gd name="connsiteY15" fmla="*/ 321 h 10000"/>
                  <a:gd name="connsiteX0" fmla="*/ 4336 w 9964"/>
                  <a:gd name="connsiteY0" fmla="*/ 321 h 10000"/>
                  <a:gd name="connsiteX1" fmla="*/ 4809 w 9964"/>
                  <a:gd name="connsiteY1" fmla="*/ 0 h 10000"/>
                  <a:gd name="connsiteX2" fmla="*/ 5283 w 9964"/>
                  <a:gd name="connsiteY2" fmla="*/ 0 h 10000"/>
                  <a:gd name="connsiteX3" fmla="*/ 5755 w 9964"/>
                  <a:gd name="connsiteY3" fmla="*/ 321 h 10000"/>
                  <a:gd name="connsiteX4" fmla="*/ 9643 w 9964"/>
                  <a:gd name="connsiteY4" fmla="*/ 4157 h 10000"/>
                  <a:gd name="connsiteX5" fmla="*/ 9684 w 9964"/>
                  <a:gd name="connsiteY5" fmla="*/ 5853 h 10000"/>
                  <a:gd name="connsiteX6" fmla="*/ 5755 w 9964"/>
                  <a:gd name="connsiteY6" fmla="*/ 9744 h 10000"/>
                  <a:gd name="connsiteX7" fmla="*/ 5283 w 9964"/>
                  <a:gd name="connsiteY7" fmla="*/ 10000 h 10000"/>
                  <a:gd name="connsiteX8" fmla="*/ 4809 w 9964"/>
                  <a:gd name="connsiteY8" fmla="*/ 10000 h 10000"/>
                  <a:gd name="connsiteX9" fmla="*/ 4336 w 9964"/>
                  <a:gd name="connsiteY9" fmla="*/ 9744 h 10000"/>
                  <a:gd name="connsiteX10" fmla="*/ 292 w 9964"/>
                  <a:gd name="connsiteY10" fmla="*/ 5769 h 10000"/>
                  <a:gd name="connsiteX11" fmla="*/ 109 w 9964"/>
                  <a:gd name="connsiteY11" fmla="*/ 5577 h 10000"/>
                  <a:gd name="connsiteX12" fmla="*/ 0 w 9964"/>
                  <a:gd name="connsiteY12" fmla="*/ 5321 h 10000"/>
                  <a:gd name="connsiteX13" fmla="*/ 109 w 9964"/>
                  <a:gd name="connsiteY13" fmla="*/ 4551 h 10000"/>
                  <a:gd name="connsiteX14" fmla="*/ 4336 w 9964"/>
                  <a:gd name="connsiteY14" fmla="*/ 321 h 10000"/>
                  <a:gd name="connsiteX0" fmla="*/ 4564 w 10212"/>
                  <a:gd name="connsiteY0" fmla="*/ 321 h 10000"/>
                  <a:gd name="connsiteX1" fmla="*/ 5038 w 10212"/>
                  <a:gd name="connsiteY1" fmla="*/ 0 h 10000"/>
                  <a:gd name="connsiteX2" fmla="*/ 5514 w 10212"/>
                  <a:gd name="connsiteY2" fmla="*/ 0 h 10000"/>
                  <a:gd name="connsiteX3" fmla="*/ 5988 w 10212"/>
                  <a:gd name="connsiteY3" fmla="*/ 321 h 10000"/>
                  <a:gd name="connsiteX4" fmla="*/ 9890 w 10212"/>
                  <a:gd name="connsiteY4" fmla="*/ 4157 h 10000"/>
                  <a:gd name="connsiteX5" fmla="*/ 9931 w 10212"/>
                  <a:gd name="connsiteY5" fmla="*/ 5853 h 10000"/>
                  <a:gd name="connsiteX6" fmla="*/ 5988 w 10212"/>
                  <a:gd name="connsiteY6" fmla="*/ 9744 h 10000"/>
                  <a:gd name="connsiteX7" fmla="*/ 5514 w 10212"/>
                  <a:gd name="connsiteY7" fmla="*/ 10000 h 10000"/>
                  <a:gd name="connsiteX8" fmla="*/ 5038 w 10212"/>
                  <a:gd name="connsiteY8" fmla="*/ 10000 h 10000"/>
                  <a:gd name="connsiteX9" fmla="*/ 4564 w 10212"/>
                  <a:gd name="connsiteY9" fmla="*/ 9744 h 10000"/>
                  <a:gd name="connsiteX10" fmla="*/ 505 w 10212"/>
                  <a:gd name="connsiteY10" fmla="*/ 5769 h 10000"/>
                  <a:gd name="connsiteX11" fmla="*/ 321 w 10212"/>
                  <a:gd name="connsiteY11" fmla="*/ 5577 h 10000"/>
                  <a:gd name="connsiteX12" fmla="*/ 321 w 10212"/>
                  <a:gd name="connsiteY12" fmla="*/ 4551 h 10000"/>
                  <a:gd name="connsiteX13" fmla="*/ 4564 w 10212"/>
                  <a:gd name="connsiteY13" fmla="*/ 321 h 10000"/>
                  <a:gd name="connsiteX0" fmla="*/ 4243 w 9891"/>
                  <a:gd name="connsiteY0" fmla="*/ 321 h 10000"/>
                  <a:gd name="connsiteX1" fmla="*/ 4717 w 9891"/>
                  <a:gd name="connsiteY1" fmla="*/ 0 h 10000"/>
                  <a:gd name="connsiteX2" fmla="*/ 5193 w 9891"/>
                  <a:gd name="connsiteY2" fmla="*/ 0 h 10000"/>
                  <a:gd name="connsiteX3" fmla="*/ 5667 w 9891"/>
                  <a:gd name="connsiteY3" fmla="*/ 321 h 10000"/>
                  <a:gd name="connsiteX4" fmla="*/ 9569 w 9891"/>
                  <a:gd name="connsiteY4" fmla="*/ 4157 h 10000"/>
                  <a:gd name="connsiteX5" fmla="*/ 9610 w 9891"/>
                  <a:gd name="connsiteY5" fmla="*/ 5853 h 10000"/>
                  <a:gd name="connsiteX6" fmla="*/ 5667 w 9891"/>
                  <a:gd name="connsiteY6" fmla="*/ 9744 h 10000"/>
                  <a:gd name="connsiteX7" fmla="*/ 5193 w 9891"/>
                  <a:gd name="connsiteY7" fmla="*/ 10000 h 10000"/>
                  <a:gd name="connsiteX8" fmla="*/ 4717 w 9891"/>
                  <a:gd name="connsiteY8" fmla="*/ 10000 h 10000"/>
                  <a:gd name="connsiteX9" fmla="*/ 4243 w 9891"/>
                  <a:gd name="connsiteY9" fmla="*/ 9744 h 10000"/>
                  <a:gd name="connsiteX10" fmla="*/ 184 w 9891"/>
                  <a:gd name="connsiteY10" fmla="*/ 5769 h 10000"/>
                  <a:gd name="connsiteX11" fmla="*/ 0 w 9891"/>
                  <a:gd name="connsiteY11" fmla="*/ 4551 h 10000"/>
                  <a:gd name="connsiteX12" fmla="*/ 4243 w 9891"/>
                  <a:gd name="connsiteY12" fmla="*/ 321 h 10000"/>
                  <a:gd name="connsiteX0" fmla="*/ 4290 w 9999"/>
                  <a:gd name="connsiteY0" fmla="*/ 321 h 10000"/>
                  <a:gd name="connsiteX1" fmla="*/ 4769 w 9999"/>
                  <a:gd name="connsiteY1" fmla="*/ 0 h 10000"/>
                  <a:gd name="connsiteX2" fmla="*/ 5250 w 9999"/>
                  <a:gd name="connsiteY2" fmla="*/ 0 h 10000"/>
                  <a:gd name="connsiteX3" fmla="*/ 5729 w 9999"/>
                  <a:gd name="connsiteY3" fmla="*/ 321 h 10000"/>
                  <a:gd name="connsiteX4" fmla="*/ 9674 w 9999"/>
                  <a:gd name="connsiteY4" fmla="*/ 4157 h 10000"/>
                  <a:gd name="connsiteX5" fmla="*/ 9716 w 9999"/>
                  <a:gd name="connsiteY5" fmla="*/ 5853 h 10000"/>
                  <a:gd name="connsiteX6" fmla="*/ 5729 w 9999"/>
                  <a:gd name="connsiteY6" fmla="*/ 9744 h 10000"/>
                  <a:gd name="connsiteX7" fmla="*/ 5250 w 9999"/>
                  <a:gd name="connsiteY7" fmla="*/ 10000 h 10000"/>
                  <a:gd name="connsiteX8" fmla="*/ 4769 w 9999"/>
                  <a:gd name="connsiteY8" fmla="*/ 10000 h 10000"/>
                  <a:gd name="connsiteX9" fmla="*/ 4290 w 9999"/>
                  <a:gd name="connsiteY9" fmla="*/ 9744 h 10000"/>
                  <a:gd name="connsiteX10" fmla="*/ 186 w 9999"/>
                  <a:gd name="connsiteY10" fmla="*/ 5769 h 10000"/>
                  <a:gd name="connsiteX11" fmla="*/ 0 w 9999"/>
                  <a:gd name="connsiteY11" fmla="*/ 4551 h 10000"/>
                  <a:gd name="connsiteX12" fmla="*/ 4290 w 9999"/>
                  <a:gd name="connsiteY12" fmla="*/ 321 h 10000"/>
                  <a:gd name="connsiteX0" fmla="*/ 4184 w 9894"/>
                  <a:gd name="connsiteY0" fmla="*/ 321 h 10000"/>
                  <a:gd name="connsiteX1" fmla="*/ 4663 w 9894"/>
                  <a:gd name="connsiteY1" fmla="*/ 0 h 10000"/>
                  <a:gd name="connsiteX2" fmla="*/ 5145 w 9894"/>
                  <a:gd name="connsiteY2" fmla="*/ 0 h 10000"/>
                  <a:gd name="connsiteX3" fmla="*/ 5624 w 9894"/>
                  <a:gd name="connsiteY3" fmla="*/ 321 h 10000"/>
                  <a:gd name="connsiteX4" fmla="*/ 9569 w 9894"/>
                  <a:gd name="connsiteY4" fmla="*/ 4157 h 10000"/>
                  <a:gd name="connsiteX5" fmla="*/ 9611 w 9894"/>
                  <a:gd name="connsiteY5" fmla="*/ 5853 h 10000"/>
                  <a:gd name="connsiteX6" fmla="*/ 5624 w 9894"/>
                  <a:gd name="connsiteY6" fmla="*/ 9744 h 10000"/>
                  <a:gd name="connsiteX7" fmla="*/ 5145 w 9894"/>
                  <a:gd name="connsiteY7" fmla="*/ 10000 h 10000"/>
                  <a:gd name="connsiteX8" fmla="*/ 4663 w 9894"/>
                  <a:gd name="connsiteY8" fmla="*/ 10000 h 10000"/>
                  <a:gd name="connsiteX9" fmla="*/ 4184 w 9894"/>
                  <a:gd name="connsiteY9" fmla="*/ 9744 h 10000"/>
                  <a:gd name="connsiteX10" fmla="*/ 80 w 9894"/>
                  <a:gd name="connsiteY10" fmla="*/ 5769 h 10000"/>
                  <a:gd name="connsiteX11" fmla="*/ 186 w 9894"/>
                  <a:gd name="connsiteY11" fmla="*/ 4229 h 10000"/>
                  <a:gd name="connsiteX12" fmla="*/ 4184 w 9894"/>
                  <a:gd name="connsiteY12" fmla="*/ 321 h 10000"/>
                  <a:gd name="connsiteX0" fmla="*/ 4246 w 10018"/>
                  <a:gd name="connsiteY0" fmla="*/ 321 h 10000"/>
                  <a:gd name="connsiteX1" fmla="*/ 4730 w 10018"/>
                  <a:gd name="connsiteY1" fmla="*/ 0 h 10000"/>
                  <a:gd name="connsiteX2" fmla="*/ 5217 w 10018"/>
                  <a:gd name="connsiteY2" fmla="*/ 0 h 10000"/>
                  <a:gd name="connsiteX3" fmla="*/ 5701 w 10018"/>
                  <a:gd name="connsiteY3" fmla="*/ 321 h 10000"/>
                  <a:gd name="connsiteX4" fmla="*/ 9689 w 10018"/>
                  <a:gd name="connsiteY4" fmla="*/ 4157 h 10000"/>
                  <a:gd name="connsiteX5" fmla="*/ 9731 w 10018"/>
                  <a:gd name="connsiteY5" fmla="*/ 5853 h 10000"/>
                  <a:gd name="connsiteX6" fmla="*/ 5701 w 10018"/>
                  <a:gd name="connsiteY6" fmla="*/ 9744 h 10000"/>
                  <a:gd name="connsiteX7" fmla="*/ 5217 w 10018"/>
                  <a:gd name="connsiteY7" fmla="*/ 10000 h 10000"/>
                  <a:gd name="connsiteX8" fmla="*/ 4730 w 10018"/>
                  <a:gd name="connsiteY8" fmla="*/ 10000 h 10000"/>
                  <a:gd name="connsiteX9" fmla="*/ 4246 w 10018"/>
                  <a:gd name="connsiteY9" fmla="*/ 9744 h 10000"/>
                  <a:gd name="connsiteX10" fmla="*/ 98 w 10018"/>
                  <a:gd name="connsiteY10" fmla="*/ 5769 h 10000"/>
                  <a:gd name="connsiteX11" fmla="*/ 98 w 10018"/>
                  <a:gd name="connsiteY11" fmla="*/ 4367 h 10000"/>
                  <a:gd name="connsiteX12" fmla="*/ 4246 w 10018"/>
                  <a:gd name="connsiteY12" fmla="*/ 321 h 10000"/>
                  <a:gd name="connsiteX0" fmla="*/ 4360 w 10132"/>
                  <a:gd name="connsiteY0" fmla="*/ 321 h 10000"/>
                  <a:gd name="connsiteX1" fmla="*/ 4844 w 10132"/>
                  <a:gd name="connsiteY1" fmla="*/ 0 h 10000"/>
                  <a:gd name="connsiteX2" fmla="*/ 5331 w 10132"/>
                  <a:gd name="connsiteY2" fmla="*/ 0 h 10000"/>
                  <a:gd name="connsiteX3" fmla="*/ 5815 w 10132"/>
                  <a:gd name="connsiteY3" fmla="*/ 321 h 10000"/>
                  <a:gd name="connsiteX4" fmla="*/ 9803 w 10132"/>
                  <a:gd name="connsiteY4" fmla="*/ 4157 h 10000"/>
                  <a:gd name="connsiteX5" fmla="*/ 9845 w 10132"/>
                  <a:gd name="connsiteY5" fmla="*/ 5853 h 10000"/>
                  <a:gd name="connsiteX6" fmla="*/ 5815 w 10132"/>
                  <a:gd name="connsiteY6" fmla="*/ 9744 h 10000"/>
                  <a:gd name="connsiteX7" fmla="*/ 5331 w 10132"/>
                  <a:gd name="connsiteY7" fmla="*/ 10000 h 10000"/>
                  <a:gd name="connsiteX8" fmla="*/ 4844 w 10132"/>
                  <a:gd name="connsiteY8" fmla="*/ 10000 h 10000"/>
                  <a:gd name="connsiteX9" fmla="*/ 4360 w 10132"/>
                  <a:gd name="connsiteY9" fmla="*/ 9744 h 10000"/>
                  <a:gd name="connsiteX10" fmla="*/ 212 w 10132"/>
                  <a:gd name="connsiteY10" fmla="*/ 5769 h 10000"/>
                  <a:gd name="connsiteX11" fmla="*/ 212 w 10132"/>
                  <a:gd name="connsiteY11" fmla="*/ 4367 h 10000"/>
                  <a:gd name="connsiteX12" fmla="*/ 4360 w 10132"/>
                  <a:gd name="connsiteY12" fmla="*/ 321 h 10000"/>
                  <a:gd name="connsiteX0" fmla="*/ 4389 w 10161"/>
                  <a:gd name="connsiteY0" fmla="*/ 321 h 10000"/>
                  <a:gd name="connsiteX1" fmla="*/ 4873 w 10161"/>
                  <a:gd name="connsiteY1" fmla="*/ 0 h 10000"/>
                  <a:gd name="connsiteX2" fmla="*/ 5360 w 10161"/>
                  <a:gd name="connsiteY2" fmla="*/ 0 h 10000"/>
                  <a:gd name="connsiteX3" fmla="*/ 5844 w 10161"/>
                  <a:gd name="connsiteY3" fmla="*/ 321 h 10000"/>
                  <a:gd name="connsiteX4" fmla="*/ 9832 w 10161"/>
                  <a:gd name="connsiteY4" fmla="*/ 4157 h 10000"/>
                  <a:gd name="connsiteX5" fmla="*/ 9874 w 10161"/>
                  <a:gd name="connsiteY5" fmla="*/ 5853 h 10000"/>
                  <a:gd name="connsiteX6" fmla="*/ 5844 w 10161"/>
                  <a:gd name="connsiteY6" fmla="*/ 9744 h 10000"/>
                  <a:gd name="connsiteX7" fmla="*/ 5360 w 10161"/>
                  <a:gd name="connsiteY7" fmla="*/ 10000 h 10000"/>
                  <a:gd name="connsiteX8" fmla="*/ 4873 w 10161"/>
                  <a:gd name="connsiteY8" fmla="*/ 10000 h 10000"/>
                  <a:gd name="connsiteX9" fmla="*/ 4389 w 10161"/>
                  <a:gd name="connsiteY9" fmla="*/ 9744 h 10000"/>
                  <a:gd name="connsiteX10" fmla="*/ 241 w 10161"/>
                  <a:gd name="connsiteY10" fmla="*/ 5769 h 10000"/>
                  <a:gd name="connsiteX11" fmla="*/ 241 w 10161"/>
                  <a:gd name="connsiteY11" fmla="*/ 4367 h 10000"/>
                  <a:gd name="connsiteX12" fmla="*/ 4389 w 10161"/>
                  <a:gd name="connsiteY12" fmla="*/ 321 h 10000"/>
                  <a:gd name="connsiteX0" fmla="*/ 4441 w 10213"/>
                  <a:gd name="connsiteY0" fmla="*/ 321 h 10000"/>
                  <a:gd name="connsiteX1" fmla="*/ 4925 w 10213"/>
                  <a:gd name="connsiteY1" fmla="*/ 0 h 10000"/>
                  <a:gd name="connsiteX2" fmla="*/ 5412 w 10213"/>
                  <a:gd name="connsiteY2" fmla="*/ 0 h 10000"/>
                  <a:gd name="connsiteX3" fmla="*/ 5896 w 10213"/>
                  <a:gd name="connsiteY3" fmla="*/ 321 h 10000"/>
                  <a:gd name="connsiteX4" fmla="*/ 9884 w 10213"/>
                  <a:gd name="connsiteY4" fmla="*/ 4157 h 10000"/>
                  <a:gd name="connsiteX5" fmla="*/ 9926 w 10213"/>
                  <a:gd name="connsiteY5" fmla="*/ 5853 h 10000"/>
                  <a:gd name="connsiteX6" fmla="*/ 5896 w 10213"/>
                  <a:gd name="connsiteY6" fmla="*/ 9744 h 10000"/>
                  <a:gd name="connsiteX7" fmla="*/ 5412 w 10213"/>
                  <a:gd name="connsiteY7" fmla="*/ 10000 h 10000"/>
                  <a:gd name="connsiteX8" fmla="*/ 4925 w 10213"/>
                  <a:gd name="connsiteY8" fmla="*/ 10000 h 10000"/>
                  <a:gd name="connsiteX9" fmla="*/ 4441 w 10213"/>
                  <a:gd name="connsiteY9" fmla="*/ 9744 h 10000"/>
                  <a:gd name="connsiteX10" fmla="*/ 293 w 10213"/>
                  <a:gd name="connsiteY10" fmla="*/ 5769 h 10000"/>
                  <a:gd name="connsiteX11" fmla="*/ 293 w 10213"/>
                  <a:gd name="connsiteY11" fmla="*/ 4367 h 10000"/>
                  <a:gd name="connsiteX12" fmla="*/ 4441 w 10213"/>
                  <a:gd name="connsiteY12" fmla="*/ 321 h 10000"/>
                  <a:gd name="connsiteX0" fmla="*/ 4441 w 10213"/>
                  <a:gd name="connsiteY0" fmla="*/ 321 h 10000"/>
                  <a:gd name="connsiteX1" fmla="*/ 4925 w 10213"/>
                  <a:gd name="connsiteY1" fmla="*/ 0 h 10000"/>
                  <a:gd name="connsiteX2" fmla="*/ 5412 w 10213"/>
                  <a:gd name="connsiteY2" fmla="*/ 0 h 10000"/>
                  <a:gd name="connsiteX3" fmla="*/ 5896 w 10213"/>
                  <a:gd name="connsiteY3" fmla="*/ 321 h 10000"/>
                  <a:gd name="connsiteX4" fmla="*/ 9884 w 10213"/>
                  <a:gd name="connsiteY4" fmla="*/ 4157 h 10000"/>
                  <a:gd name="connsiteX5" fmla="*/ 9926 w 10213"/>
                  <a:gd name="connsiteY5" fmla="*/ 5853 h 10000"/>
                  <a:gd name="connsiteX6" fmla="*/ 5896 w 10213"/>
                  <a:gd name="connsiteY6" fmla="*/ 9744 h 10000"/>
                  <a:gd name="connsiteX7" fmla="*/ 5412 w 10213"/>
                  <a:gd name="connsiteY7" fmla="*/ 10000 h 10000"/>
                  <a:gd name="connsiteX8" fmla="*/ 4441 w 10213"/>
                  <a:gd name="connsiteY8" fmla="*/ 9744 h 10000"/>
                  <a:gd name="connsiteX9" fmla="*/ 293 w 10213"/>
                  <a:gd name="connsiteY9" fmla="*/ 5769 h 10000"/>
                  <a:gd name="connsiteX10" fmla="*/ 293 w 10213"/>
                  <a:gd name="connsiteY10" fmla="*/ 4367 h 10000"/>
                  <a:gd name="connsiteX11" fmla="*/ 4441 w 10213"/>
                  <a:gd name="connsiteY11" fmla="*/ 321 h 10000"/>
                  <a:gd name="connsiteX0" fmla="*/ 4441 w 10213"/>
                  <a:gd name="connsiteY0" fmla="*/ 321 h 9744"/>
                  <a:gd name="connsiteX1" fmla="*/ 4925 w 10213"/>
                  <a:gd name="connsiteY1" fmla="*/ 0 h 9744"/>
                  <a:gd name="connsiteX2" fmla="*/ 5412 w 10213"/>
                  <a:gd name="connsiteY2" fmla="*/ 0 h 9744"/>
                  <a:gd name="connsiteX3" fmla="*/ 5896 w 10213"/>
                  <a:gd name="connsiteY3" fmla="*/ 321 h 9744"/>
                  <a:gd name="connsiteX4" fmla="*/ 9884 w 10213"/>
                  <a:gd name="connsiteY4" fmla="*/ 4157 h 9744"/>
                  <a:gd name="connsiteX5" fmla="*/ 9926 w 10213"/>
                  <a:gd name="connsiteY5" fmla="*/ 5853 h 9744"/>
                  <a:gd name="connsiteX6" fmla="*/ 5896 w 10213"/>
                  <a:gd name="connsiteY6" fmla="*/ 9744 h 9744"/>
                  <a:gd name="connsiteX7" fmla="*/ 4441 w 10213"/>
                  <a:gd name="connsiteY7" fmla="*/ 9744 h 9744"/>
                  <a:gd name="connsiteX8" fmla="*/ 293 w 10213"/>
                  <a:gd name="connsiteY8" fmla="*/ 5769 h 9744"/>
                  <a:gd name="connsiteX9" fmla="*/ 293 w 10213"/>
                  <a:gd name="connsiteY9" fmla="*/ 4367 h 9744"/>
                  <a:gd name="connsiteX10" fmla="*/ 4441 w 10213"/>
                  <a:gd name="connsiteY10" fmla="*/ 321 h 9744"/>
                  <a:gd name="connsiteX0" fmla="*/ 4348 w 10000"/>
                  <a:gd name="connsiteY0" fmla="*/ 329 h 10209"/>
                  <a:gd name="connsiteX1" fmla="*/ 4822 w 10000"/>
                  <a:gd name="connsiteY1" fmla="*/ 0 h 10209"/>
                  <a:gd name="connsiteX2" fmla="*/ 5299 w 10000"/>
                  <a:gd name="connsiteY2" fmla="*/ 0 h 10209"/>
                  <a:gd name="connsiteX3" fmla="*/ 5773 w 10000"/>
                  <a:gd name="connsiteY3" fmla="*/ 329 h 10209"/>
                  <a:gd name="connsiteX4" fmla="*/ 9678 w 10000"/>
                  <a:gd name="connsiteY4" fmla="*/ 4266 h 10209"/>
                  <a:gd name="connsiteX5" fmla="*/ 9719 w 10000"/>
                  <a:gd name="connsiteY5" fmla="*/ 6007 h 10209"/>
                  <a:gd name="connsiteX6" fmla="*/ 5773 w 10000"/>
                  <a:gd name="connsiteY6" fmla="*/ 10000 h 10209"/>
                  <a:gd name="connsiteX7" fmla="*/ 4348 w 10000"/>
                  <a:gd name="connsiteY7" fmla="*/ 10000 h 10209"/>
                  <a:gd name="connsiteX8" fmla="*/ 287 w 10000"/>
                  <a:gd name="connsiteY8" fmla="*/ 5921 h 10209"/>
                  <a:gd name="connsiteX9" fmla="*/ 287 w 10000"/>
                  <a:gd name="connsiteY9" fmla="*/ 4482 h 10209"/>
                  <a:gd name="connsiteX10" fmla="*/ 4348 w 10000"/>
                  <a:gd name="connsiteY10" fmla="*/ 329 h 10209"/>
                  <a:gd name="connsiteX0" fmla="*/ 4348 w 10000"/>
                  <a:gd name="connsiteY0" fmla="*/ 329 h 10354"/>
                  <a:gd name="connsiteX1" fmla="*/ 4822 w 10000"/>
                  <a:gd name="connsiteY1" fmla="*/ 0 h 10354"/>
                  <a:gd name="connsiteX2" fmla="*/ 5299 w 10000"/>
                  <a:gd name="connsiteY2" fmla="*/ 0 h 10354"/>
                  <a:gd name="connsiteX3" fmla="*/ 5773 w 10000"/>
                  <a:gd name="connsiteY3" fmla="*/ 329 h 10354"/>
                  <a:gd name="connsiteX4" fmla="*/ 9678 w 10000"/>
                  <a:gd name="connsiteY4" fmla="*/ 4266 h 10354"/>
                  <a:gd name="connsiteX5" fmla="*/ 9719 w 10000"/>
                  <a:gd name="connsiteY5" fmla="*/ 6007 h 10354"/>
                  <a:gd name="connsiteX6" fmla="*/ 5773 w 10000"/>
                  <a:gd name="connsiteY6" fmla="*/ 10000 h 10354"/>
                  <a:gd name="connsiteX7" fmla="*/ 4348 w 10000"/>
                  <a:gd name="connsiteY7" fmla="*/ 10000 h 10354"/>
                  <a:gd name="connsiteX8" fmla="*/ 287 w 10000"/>
                  <a:gd name="connsiteY8" fmla="*/ 5921 h 10354"/>
                  <a:gd name="connsiteX9" fmla="*/ 287 w 10000"/>
                  <a:gd name="connsiteY9" fmla="*/ 4482 h 10354"/>
                  <a:gd name="connsiteX10" fmla="*/ 4348 w 10000"/>
                  <a:gd name="connsiteY10" fmla="*/ 329 h 10354"/>
                  <a:gd name="connsiteX0" fmla="*/ 4348 w 10000"/>
                  <a:gd name="connsiteY0" fmla="*/ 329 h 10354"/>
                  <a:gd name="connsiteX1" fmla="*/ 4822 w 10000"/>
                  <a:gd name="connsiteY1" fmla="*/ 0 h 10354"/>
                  <a:gd name="connsiteX2" fmla="*/ 5773 w 10000"/>
                  <a:gd name="connsiteY2" fmla="*/ 329 h 10354"/>
                  <a:gd name="connsiteX3" fmla="*/ 9678 w 10000"/>
                  <a:gd name="connsiteY3" fmla="*/ 4266 h 10354"/>
                  <a:gd name="connsiteX4" fmla="*/ 9719 w 10000"/>
                  <a:gd name="connsiteY4" fmla="*/ 6007 h 10354"/>
                  <a:gd name="connsiteX5" fmla="*/ 5773 w 10000"/>
                  <a:gd name="connsiteY5" fmla="*/ 10000 h 10354"/>
                  <a:gd name="connsiteX6" fmla="*/ 4348 w 10000"/>
                  <a:gd name="connsiteY6" fmla="*/ 10000 h 10354"/>
                  <a:gd name="connsiteX7" fmla="*/ 287 w 10000"/>
                  <a:gd name="connsiteY7" fmla="*/ 5921 h 10354"/>
                  <a:gd name="connsiteX8" fmla="*/ 287 w 10000"/>
                  <a:gd name="connsiteY8" fmla="*/ 4482 h 10354"/>
                  <a:gd name="connsiteX9" fmla="*/ 4348 w 10000"/>
                  <a:gd name="connsiteY9" fmla="*/ 329 h 10354"/>
                  <a:gd name="connsiteX0" fmla="*/ 4348 w 10000"/>
                  <a:gd name="connsiteY0" fmla="*/ 0 h 10025"/>
                  <a:gd name="connsiteX1" fmla="*/ 5773 w 10000"/>
                  <a:gd name="connsiteY1" fmla="*/ 0 h 10025"/>
                  <a:gd name="connsiteX2" fmla="*/ 9678 w 10000"/>
                  <a:gd name="connsiteY2" fmla="*/ 3937 h 10025"/>
                  <a:gd name="connsiteX3" fmla="*/ 9719 w 10000"/>
                  <a:gd name="connsiteY3" fmla="*/ 5678 h 10025"/>
                  <a:gd name="connsiteX4" fmla="*/ 5773 w 10000"/>
                  <a:gd name="connsiteY4" fmla="*/ 9671 h 10025"/>
                  <a:gd name="connsiteX5" fmla="*/ 4348 w 10000"/>
                  <a:gd name="connsiteY5" fmla="*/ 9671 h 10025"/>
                  <a:gd name="connsiteX6" fmla="*/ 287 w 10000"/>
                  <a:gd name="connsiteY6" fmla="*/ 5592 h 10025"/>
                  <a:gd name="connsiteX7" fmla="*/ 287 w 10000"/>
                  <a:gd name="connsiteY7" fmla="*/ 4153 h 10025"/>
                  <a:gd name="connsiteX8" fmla="*/ 4348 w 10000"/>
                  <a:gd name="connsiteY8" fmla="*/ 0 h 10025"/>
                  <a:gd name="connsiteX0" fmla="*/ 4348 w 10000"/>
                  <a:gd name="connsiteY0" fmla="*/ 209 h 10234"/>
                  <a:gd name="connsiteX1" fmla="*/ 5773 w 10000"/>
                  <a:gd name="connsiteY1" fmla="*/ 209 h 10234"/>
                  <a:gd name="connsiteX2" fmla="*/ 9678 w 10000"/>
                  <a:gd name="connsiteY2" fmla="*/ 4146 h 10234"/>
                  <a:gd name="connsiteX3" fmla="*/ 9719 w 10000"/>
                  <a:gd name="connsiteY3" fmla="*/ 5887 h 10234"/>
                  <a:gd name="connsiteX4" fmla="*/ 5773 w 10000"/>
                  <a:gd name="connsiteY4" fmla="*/ 9880 h 10234"/>
                  <a:gd name="connsiteX5" fmla="*/ 4348 w 10000"/>
                  <a:gd name="connsiteY5" fmla="*/ 9880 h 10234"/>
                  <a:gd name="connsiteX6" fmla="*/ 287 w 10000"/>
                  <a:gd name="connsiteY6" fmla="*/ 5801 h 10234"/>
                  <a:gd name="connsiteX7" fmla="*/ 287 w 10000"/>
                  <a:gd name="connsiteY7" fmla="*/ 4362 h 10234"/>
                  <a:gd name="connsiteX8" fmla="*/ 4348 w 10000"/>
                  <a:gd name="connsiteY8" fmla="*/ 209 h 10234"/>
                  <a:gd name="connsiteX0" fmla="*/ 4348 w 10000"/>
                  <a:gd name="connsiteY0" fmla="*/ 371 h 10396"/>
                  <a:gd name="connsiteX1" fmla="*/ 5773 w 10000"/>
                  <a:gd name="connsiteY1" fmla="*/ 371 h 10396"/>
                  <a:gd name="connsiteX2" fmla="*/ 9678 w 10000"/>
                  <a:gd name="connsiteY2" fmla="*/ 4308 h 10396"/>
                  <a:gd name="connsiteX3" fmla="*/ 9719 w 10000"/>
                  <a:gd name="connsiteY3" fmla="*/ 6049 h 10396"/>
                  <a:gd name="connsiteX4" fmla="*/ 5773 w 10000"/>
                  <a:gd name="connsiteY4" fmla="*/ 10042 h 10396"/>
                  <a:gd name="connsiteX5" fmla="*/ 4348 w 10000"/>
                  <a:gd name="connsiteY5" fmla="*/ 10042 h 10396"/>
                  <a:gd name="connsiteX6" fmla="*/ 287 w 10000"/>
                  <a:gd name="connsiteY6" fmla="*/ 5963 h 10396"/>
                  <a:gd name="connsiteX7" fmla="*/ 287 w 10000"/>
                  <a:gd name="connsiteY7" fmla="*/ 4524 h 10396"/>
                  <a:gd name="connsiteX8" fmla="*/ 4348 w 10000"/>
                  <a:gd name="connsiteY8" fmla="*/ 371 h 10396"/>
                  <a:gd name="connsiteX0" fmla="*/ 4348 w 10000"/>
                  <a:gd name="connsiteY0" fmla="*/ 371 h 10396"/>
                  <a:gd name="connsiteX1" fmla="*/ 5773 w 10000"/>
                  <a:gd name="connsiteY1" fmla="*/ 371 h 10396"/>
                  <a:gd name="connsiteX2" fmla="*/ 9678 w 10000"/>
                  <a:gd name="connsiteY2" fmla="*/ 4308 h 10396"/>
                  <a:gd name="connsiteX3" fmla="*/ 9719 w 10000"/>
                  <a:gd name="connsiteY3" fmla="*/ 6049 h 10396"/>
                  <a:gd name="connsiteX4" fmla="*/ 5773 w 10000"/>
                  <a:gd name="connsiteY4" fmla="*/ 10042 h 10396"/>
                  <a:gd name="connsiteX5" fmla="*/ 4348 w 10000"/>
                  <a:gd name="connsiteY5" fmla="*/ 10042 h 10396"/>
                  <a:gd name="connsiteX6" fmla="*/ 287 w 10000"/>
                  <a:gd name="connsiteY6" fmla="*/ 5963 h 10396"/>
                  <a:gd name="connsiteX7" fmla="*/ 287 w 10000"/>
                  <a:gd name="connsiteY7" fmla="*/ 4524 h 10396"/>
                  <a:gd name="connsiteX8" fmla="*/ 4348 w 10000"/>
                  <a:gd name="connsiteY8" fmla="*/ 371 h 10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396">
                    <a:moveTo>
                      <a:pt x="4348" y="371"/>
                    </a:moveTo>
                    <a:cubicBezTo>
                      <a:pt x="4823" y="-148"/>
                      <a:pt x="5324" y="-101"/>
                      <a:pt x="5773" y="371"/>
                    </a:cubicBezTo>
                    <a:lnTo>
                      <a:pt x="9678" y="4308"/>
                    </a:lnTo>
                    <a:cubicBezTo>
                      <a:pt x="10378" y="5207"/>
                      <a:pt x="9719" y="5796"/>
                      <a:pt x="9719" y="6049"/>
                    </a:cubicBezTo>
                    <a:lnTo>
                      <a:pt x="5773" y="10042"/>
                    </a:lnTo>
                    <a:cubicBezTo>
                      <a:pt x="5351" y="10514"/>
                      <a:pt x="4902" y="10514"/>
                      <a:pt x="4348" y="10042"/>
                    </a:cubicBezTo>
                    <a:lnTo>
                      <a:pt x="287" y="5963"/>
                    </a:lnTo>
                    <a:cubicBezTo>
                      <a:pt x="-37" y="5640"/>
                      <a:pt x="-151" y="4988"/>
                      <a:pt x="287" y="4524"/>
                    </a:cubicBezTo>
                    <a:lnTo>
                      <a:pt x="4348" y="37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165">
                <a:extLst>
                  <a:ext uri="{FF2B5EF4-FFF2-40B4-BE49-F238E27FC236}">
                    <a16:creationId xmlns:a16="http://schemas.microsoft.com/office/drawing/2014/main" id="{E1A0B16E-286B-A683-E9F3-30E27F15CFFD}"/>
                  </a:ext>
                </a:extLst>
              </p:cNvPr>
              <p:cNvSpPr>
                <a:spLocks/>
              </p:cNvSpPr>
              <p:nvPr/>
            </p:nvSpPr>
            <p:spPr bwMode="auto">
              <a:xfrm>
                <a:off x="4162418" y="1986602"/>
                <a:ext cx="906757" cy="314406"/>
              </a:xfrm>
              <a:custGeom>
                <a:avLst/>
                <a:gdLst>
                  <a:gd name="connsiteX0" fmla="*/ 864291 w 906757"/>
                  <a:gd name="connsiteY0" fmla="*/ 0 h 314406"/>
                  <a:gd name="connsiteX1" fmla="*/ 877552 w 906757"/>
                  <a:gd name="connsiteY1" fmla="*/ 7435 h 314406"/>
                  <a:gd name="connsiteX2" fmla="*/ 881269 w 906757"/>
                  <a:gd name="connsiteY2" fmla="*/ 95220 h 314406"/>
                  <a:gd name="connsiteX3" fmla="*/ 523479 w 906757"/>
                  <a:gd name="connsiteY3" fmla="*/ 296557 h 314406"/>
                  <a:gd name="connsiteX4" fmla="*/ 394271 w 906757"/>
                  <a:gd name="connsiteY4" fmla="*/ 296557 h 314406"/>
                  <a:gd name="connsiteX5" fmla="*/ 26053 w 906757"/>
                  <a:gd name="connsiteY5" fmla="*/ 90884 h 314406"/>
                  <a:gd name="connsiteX6" fmla="*/ 26053 w 906757"/>
                  <a:gd name="connsiteY6" fmla="*/ 18326 h 314406"/>
                  <a:gd name="connsiteX7" fmla="*/ 54632 w 906757"/>
                  <a:gd name="connsiteY7" fmla="*/ 2073 h 314406"/>
                  <a:gd name="connsiteX8" fmla="*/ 394271 w 906757"/>
                  <a:gd name="connsiteY8" fmla="*/ 191783 h 314406"/>
                  <a:gd name="connsiteX9" fmla="*/ 523479 w 906757"/>
                  <a:gd name="connsiteY9" fmla="*/ 191783 h 31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757" h="314406">
                    <a:moveTo>
                      <a:pt x="864291" y="0"/>
                    </a:moveTo>
                    <a:lnTo>
                      <a:pt x="877552" y="7435"/>
                    </a:lnTo>
                    <a:cubicBezTo>
                      <a:pt x="941022" y="52764"/>
                      <a:pt x="881269" y="82463"/>
                      <a:pt x="881269" y="95220"/>
                    </a:cubicBezTo>
                    <a:lnTo>
                      <a:pt x="523479" y="296557"/>
                    </a:lnTo>
                    <a:cubicBezTo>
                      <a:pt x="485215" y="320356"/>
                      <a:pt x="444503" y="320356"/>
                      <a:pt x="394271" y="296557"/>
                    </a:cubicBezTo>
                    <a:lnTo>
                      <a:pt x="26053" y="90884"/>
                    </a:lnTo>
                    <a:cubicBezTo>
                      <a:pt x="-3325" y="74597"/>
                      <a:pt x="-13662" y="41722"/>
                      <a:pt x="26053" y="18326"/>
                    </a:cubicBezTo>
                    <a:lnTo>
                      <a:pt x="54632" y="2073"/>
                    </a:lnTo>
                    <a:lnTo>
                      <a:pt x="394271" y="191783"/>
                    </a:lnTo>
                    <a:cubicBezTo>
                      <a:pt x="444503" y="215582"/>
                      <a:pt x="485215" y="215582"/>
                      <a:pt x="523479" y="19178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67" name="Freeform 166">
                <a:extLst>
                  <a:ext uri="{FF2B5EF4-FFF2-40B4-BE49-F238E27FC236}">
                    <a16:creationId xmlns:a16="http://schemas.microsoft.com/office/drawing/2014/main" id="{604BCEC0-6BBC-D11C-FFDE-E4773E0116E8}"/>
                  </a:ext>
                </a:extLst>
              </p:cNvPr>
              <p:cNvSpPr>
                <a:spLocks/>
              </p:cNvSpPr>
              <p:nvPr/>
            </p:nvSpPr>
            <p:spPr bwMode="auto">
              <a:xfrm>
                <a:off x="4162424" y="2146146"/>
                <a:ext cx="906757" cy="314406"/>
              </a:xfrm>
              <a:custGeom>
                <a:avLst/>
                <a:gdLst>
                  <a:gd name="connsiteX0" fmla="*/ 864291 w 906757"/>
                  <a:gd name="connsiteY0" fmla="*/ 0 h 314406"/>
                  <a:gd name="connsiteX1" fmla="*/ 877552 w 906757"/>
                  <a:gd name="connsiteY1" fmla="*/ 7435 h 314406"/>
                  <a:gd name="connsiteX2" fmla="*/ 881269 w 906757"/>
                  <a:gd name="connsiteY2" fmla="*/ 95220 h 314406"/>
                  <a:gd name="connsiteX3" fmla="*/ 523479 w 906757"/>
                  <a:gd name="connsiteY3" fmla="*/ 296557 h 314406"/>
                  <a:gd name="connsiteX4" fmla="*/ 394271 w 906757"/>
                  <a:gd name="connsiteY4" fmla="*/ 296557 h 314406"/>
                  <a:gd name="connsiteX5" fmla="*/ 26053 w 906757"/>
                  <a:gd name="connsiteY5" fmla="*/ 90884 h 314406"/>
                  <a:gd name="connsiteX6" fmla="*/ 26053 w 906757"/>
                  <a:gd name="connsiteY6" fmla="*/ 18326 h 314406"/>
                  <a:gd name="connsiteX7" fmla="*/ 54632 w 906757"/>
                  <a:gd name="connsiteY7" fmla="*/ 2073 h 314406"/>
                  <a:gd name="connsiteX8" fmla="*/ 394271 w 906757"/>
                  <a:gd name="connsiteY8" fmla="*/ 191783 h 314406"/>
                  <a:gd name="connsiteX9" fmla="*/ 523479 w 906757"/>
                  <a:gd name="connsiteY9" fmla="*/ 191783 h 31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757" h="314406">
                    <a:moveTo>
                      <a:pt x="864291" y="0"/>
                    </a:moveTo>
                    <a:lnTo>
                      <a:pt x="877552" y="7435"/>
                    </a:lnTo>
                    <a:cubicBezTo>
                      <a:pt x="941022" y="52764"/>
                      <a:pt x="881269" y="82463"/>
                      <a:pt x="881269" y="95220"/>
                    </a:cubicBezTo>
                    <a:lnTo>
                      <a:pt x="523479" y="296557"/>
                    </a:lnTo>
                    <a:cubicBezTo>
                      <a:pt x="485215" y="320356"/>
                      <a:pt x="444503" y="320356"/>
                      <a:pt x="394271" y="296557"/>
                    </a:cubicBezTo>
                    <a:lnTo>
                      <a:pt x="26053" y="90884"/>
                    </a:lnTo>
                    <a:cubicBezTo>
                      <a:pt x="-3325" y="74597"/>
                      <a:pt x="-13662" y="41722"/>
                      <a:pt x="26053" y="18326"/>
                    </a:cubicBezTo>
                    <a:lnTo>
                      <a:pt x="54632" y="2073"/>
                    </a:lnTo>
                    <a:lnTo>
                      <a:pt x="394271" y="191783"/>
                    </a:lnTo>
                    <a:cubicBezTo>
                      <a:pt x="444503" y="215582"/>
                      <a:pt x="485215" y="215582"/>
                      <a:pt x="523479" y="19178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grpSp>
          <p:nvGrpSpPr>
            <p:cNvPr id="118" name="Group 117">
              <a:extLst>
                <a:ext uri="{FF2B5EF4-FFF2-40B4-BE49-F238E27FC236}">
                  <a16:creationId xmlns:a16="http://schemas.microsoft.com/office/drawing/2014/main" id="{8B81ACF5-EFD1-2045-8500-21B453F521D9}"/>
                </a:ext>
              </a:extLst>
            </p:cNvPr>
            <p:cNvGrpSpPr/>
            <p:nvPr/>
          </p:nvGrpSpPr>
          <p:grpSpPr>
            <a:xfrm flipH="1">
              <a:off x="1491212" y="3181650"/>
              <a:ext cx="179450" cy="209118"/>
              <a:chOff x="7858126" y="714376"/>
              <a:chExt cx="393700" cy="458788"/>
            </a:xfrm>
            <a:solidFill>
              <a:schemeClr val="tx1">
                <a:lumMod val="75000"/>
                <a:lumOff val="25000"/>
              </a:schemeClr>
            </a:solidFill>
          </p:grpSpPr>
          <p:sp>
            <p:nvSpPr>
              <p:cNvPr id="161" name="Freeform 1684">
                <a:extLst>
                  <a:ext uri="{FF2B5EF4-FFF2-40B4-BE49-F238E27FC236}">
                    <a16:creationId xmlns:a16="http://schemas.microsoft.com/office/drawing/2014/main" id="{F8C531C8-8AEA-8028-60D2-3DC085A1BAE7}"/>
                  </a:ext>
                </a:extLst>
              </p:cNvPr>
              <p:cNvSpPr>
                <a:spLocks/>
              </p:cNvSpPr>
              <p:nvPr/>
            </p:nvSpPr>
            <p:spPr bwMode="auto">
              <a:xfrm>
                <a:off x="8045451" y="714376"/>
                <a:ext cx="206375" cy="458788"/>
              </a:xfrm>
              <a:custGeom>
                <a:avLst/>
                <a:gdLst>
                  <a:gd name="T0" fmla="*/ 0 w 130"/>
                  <a:gd name="T1" fmla="*/ 0 h 289"/>
                  <a:gd name="T2" fmla="*/ 130 w 130"/>
                  <a:gd name="T3" fmla="*/ 78 h 289"/>
                  <a:gd name="T4" fmla="*/ 130 w 130"/>
                  <a:gd name="T5" fmla="*/ 289 h 289"/>
                  <a:gd name="T6" fmla="*/ 87 w 130"/>
                  <a:gd name="T7" fmla="*/ 264 h 289"/>
                  <a:gd name="T8" fmla="*/ 87 w 130"/>
                  <a:gd name="T9" fmla="*/ 71 h 289"/>
                  <a:gd name="T10" fmla="*/ 0 w 130"/>
                  <a:gd name="T11" fmla="*/ 19 h 289"/>
                  <a:gd name="T12" fmla="*/ 0 w 130"/>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0" h="289">
                    <a:moveTo>
                      <a:pt x="0" y="0"/>
                    </a:moveTo>
                    <a:lnTo>
                      <a:pt x="130" y="78"/>
                    </a:lnTo>
                    <a:lnTo>
                      <a:pt x="130" y="289"/>
                    </a:lnTo>
                    <a:lnTo>
                      <a:pt x="87" y="264"/>
                    </a:lnTo>
                    <a:lnTo>
                      <a:pt x="87"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1685">
                <a:extLst>
                  <a:ext uri="{FF2B5EF4-FFF2-40B4-BE49-F238E27FC236}">
                    <a16:creationId xmlns:a16="http://schemas.microsoft.com/office/drawing/2014/main" id="{437334CC-27F3-023B-9BDA-101ACA482F95}"/>
                  </a:ext>
                </a:extLst>
              </p:cNvPr>
              <p:cNvSpPr>
                <a:spLocks/>
              </p:cNvSpPr>
              <p:nvPr/>
            </p:nvSpPr>
            <p:spPr bwMode="auto">
              <a:xfrm>
                <a:off x="7950201" y="714376"/>
                <a:ext cx="204788" cy="458788"/>
              </a:xfrm>
              <a:custGeom>
                <a:avLst/>
                <a:gdLst>
                  <a:gd name="T0" fmla="*/ 0 w 129"/>
                  <a:gd name="T1" fmla="*/ 0 h 289"/>
                  <a:gd name="T2" fmla="*/ 129 w 129"/>
                  <a:gd name="T3" fmla="*/ 78 h 289"/>
                  <a:gd name="T4" fmla="*/ 129 w 129"/>
                  <a:gd name="T5" fmla="*/ 289 h 289"/>
                  <a:gd name="T6" fmla="*/ 88 w 129"/>
                  <a:gd name="T7" fmla="*/ 264 h 289"/>
                  <a:gd name="T8" fmla="*/ 88 w 129"/>
                  <a:gd name="T9" fmla="*/ 71 h 289"/>
                  <a:gd name="T10" fmla="*/ 0 w 129"/>
                  <a:gd name="T11" fmla="*/ 19 h 289"/>
                  <a:gd name="T12" fmla="*/ 0 w 129"/>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29" h="289">
                    <a:moveTo>
                      <a:pt x="0" y="0"/>
                    </a:moveTo>
                    <a:lnTo>
                      <a:pt x="129" y="78"/>
                    </a:lnTo>
                    <a:lnTo>
                      <a:pt x="129" y="289"/>
                    </a:lnTo>
                    <a:lnTo>
                      <a:pt x="88" y="264"/>
                    </a:lnTo>
                    <a:lnTo>
                      <a:pt x="88"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3" name="Freeform 1686">
                <a:extLst>
                  <a:ext uri="{FF2B5EF4-FFF2-40B4-BE49-F238E27FC236}">
                    <a16:creationId xmlns:a16="http://schemas.microsoft.com/office/drawing/2014/main" id="{A95E9956-FA3B-4B60-E825-B7A7C389458D}"/>
                  </a:ext>
                </a:extLst>
              </p:cNvPr>
              <p:cNvSpPr>
                <a:spLocks noEditPoints="1"/>
              </p:cNvSpPr>
              <p:nvPr/>
            </p:nvSpPr>
            <p:spPr bwMode="auto">
              <a:xfrm>
                <a:off x="7858126" y="714376"/>
                <a:ext cx="206375" cy="458788"/>
              </a:xfrm>
              <a:custGeom>
                <a:avLst/>
                <a:gdLst>
                  <a:gd name="T0" fmla="*/ 63 w 130"/>
                  <a:gd name="T1" fmla="*/ 149 h 289"/>
                  <a:gd name="T2" fmla="*/ 45 w 130"/>
                  <a:gd name="T3" fmla="*/ 154 h 289"/>
                  <a:gd name="T4" fmla="*/ 63 w 130"/>
                  <a:gd name="T5" fmla="*/ 185 h 289"/>
                  <a:gd name="T6" fmla="*/ 73 w 130"/>
                  <a:gd name="T7" fmla="*/ 186 h 289"/>
                  <a:gd name="T8" fmla="*/ 81 w 130"/>
                  <a:gd name="T9" fmla="*/ 180 h 289"/>
                  <a:gd name="T10" fmla="*/ 85 w 130"/>
                  <a:gd name="T11" fmla="*/ 169 h 289"/>
                  <a:gd name="T12" fmla="*/ 84 w 130"/>
                  <a:gd name="T13" fmla="*/ 141 h 289"/>
                  <a:gd name="T14" fmla="*/ 130 w 130"/>
                  <a:gd name="T15" fmla="*/ 78 h 289"/>
                  <a:gd name="T16" fmla="*/ 0 w 130"/>
                  <a:gd name="T17" fmla="*/ 212 h 289"/>
                  <a:gd name="T18" fmla="*/ 130 w 130"/>
                  <a:gd name="T19" fmla="*/ 78 h 289"/>
                  <a:gd name="T20" fmla="*/ 65 w 130"/>
                  <a:gd name="T21" fmla="*/ 58 h 289"/>
                  <a:gd name="T22" fmla="*/ 37 w 130"/>
                  <a:gd name="T23" fmla="*/ 53 h 289"/>
                  <a:gd name="T24" fmla="*/ 17 w 130"/>
                  <a:gd name="T25" fmla="*/ 74 h 289"/>
                  <a:gd name="T26" fmla="*/ 10 w 130"/>
                  <a:gd name="T27" fmla="*/ 114 h 289"/>
                  <a:gd name="T28" fmla="*/ 22 w 130"/>
                  <a:gd name="T29" fmla="*/ 173 h 289"/>
                  <a:gd name="T30" fmla="*/ 47 w 130"/>
                  <a:gd name="T31" fmla="*/ 221 h 289"/>
                  <a:gd name="T32" fmla="*/ 79 w 130"/>
                  <a:gd name="T33" fmla="*/ 241 h 289"/>
                  <a:gd name="T34" fmla="*/ 104 w 130"/>
                  <a:gd name="T35" fmla="*/ 232 h 289"/>
                  <a:gd name="T36" fmla="*/ 117 w 130"/>
                  <a:gd name="T37" fmla="*/ 201 h 289"/>
                  <a:gd name="T38" fmla="*/ 117 w 130"/>
                  <a:gd name="T39" fmla="*/ 150 h 289"/>
                  <a:gd name="T40" fmla="*/ 99 w 130"/>
                  <a:gd name="T41" fmla="*/ 97 h 289"/>
                  <a:gd name="T42" fmla="*/ 99 w 130"/>
                  <a:gd name="T43" fmla="*/ 140 h 289"/>
                  <a:gd name="T44" fmla="*/ 101 w 130"/>
                  <a:gd name="T45" fmla="*/ 188 h 289"/>
                  <a:gd name="T46" fmla="*/ 88 w 130"/>
                  <a:gd name="T47" fmla="*/ 209 h 289"/>
                  <a:gd name="T48" fmla="*/ 65 w 130"/>
                  <a:gd name="T49" fmla="*/ 208 h 289"/>
                  <a:gd name="T50" fmla="*/ 39 w 130"/>
                  <a:gd name="T51" fmla="*/ 175 h 289"/>
                  <a:gd name="T52" fmla="*/ 27 w 130"/>
                  <a:gd name="T53" fmla="*/ 124 h 289"/>
                  <a:gd name="T54" fmla="*/ 34 w 130"/>
                  <a:gd name="T55" fmla="*/ 92 h 289"/>
                  <a:gd name="T56" fmla="*/ 53 w 130"/>
                  <a:gd name="T57" fmla="*/ 81 h 289"/>
                  <a:gd name="T58" fmla="*/ 63 w 130"/>
                  <a:gd name="T59" fmla="*/ 140 h 289"/>
                  <a:gd name="T60" fmla="*/ 59 w 130"/>
                  <a:gd name="T61" fmla="*/ 104 h 289"/>
                  <a:gd name="T62" fmla="*/ 50 w 130"/>
                  <a:gd name="T63" fmla="*/ 105 h 289"/>
                  <a:gd name="T64" fmla="*/ 45 w 130"/>
                  <a:gd name="T65" fmla="*/ 114 h 289"/>
                  <a:gd name="T66" fmla="*/ 43 w 130"/>
                  <a:gd name="T67" fmla="*/ 12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289">
                    <a:moveTo>
                      <a:pt x="75" y="123"/>
                    </a:moveTo>
                    <a:lnTo>
                      <a:pt x="63" y="149"/>
                    </a:lnTo>
                    <a:lnTo>
                      <a:pt x="42" y="136"/>
                    </a:lnTo>
                    <a:lnTo>
                      <a:pt x="45" y="154"/>
                    </a:lnTo>
                    <a:lnTo>
                      <a:pt x="53" y="172"/>
                    </a:lnTo>
                    <a:lnTo>
                      <a:pt x="63" y="185"/>
                    </a:lnTo>
                    <a:lnTo>
                      <a:pt x="69" y="186"/>
                    </a:lnTo>
                    <a:lnTo>
                      <a:pt x="73" y="186"/>
                    </a:lnTo>
                    <a:lnTo>
                      <a:pt x="78" y="185"/>
                    </a:lnTo>
                    <a:lnTo>
                      <a:pt x="81" y="180"/>
                    </a:lnTo>
                    <a:lnTo>
                      <a:pt x="84" y="176"/>
                    </a:lnTo>
                    <a:lnTo>
                      <a:pt x="85" y="169"/>
                    </a:lnTo>
                    <a:lnTo>
                      <a:pt x="86" y="162"/>
                    </a:lnTo>
                    <a:lnTo>
                      <a:pt x="84" y="141"/>
                    </a:lnTo>
                    <a:lnTo>
                      <a:pt x="75" y="123"/>
                    </a:lnTo>
                    <a:close/>
                    <a:moveTo>
                      <a:pt x="130" y="78"/>
                    </a:moveTo>
                    <a:lnTo>
                      <a:pt x="130" y="289"/>
                    </a:lnTo>
                    <a:lnTo>
                      <a:pt x="0" y="212"/>
                    </a:lnTo>
                    <a:lnTo>
                      <a:pt x="0" y="0"/>
                    </a:lnTo>
                    <a:lnTo>
                      <a:pt x="130" y="78"/>
                    </a:lnTo>
                    <a:close/>
                    <a:moveTo>
                      <a:pt x="65" y="85"/>
                    </a:moveTo>
                    <a:lnTo>
                      <a:pt x="65" y="58"/>
                    </a:lnTo>
                    <a:lnTo>
                      <a:pt x="50" y="52"/>
                    </a:lnTo>
                    <a:lnTo>
                      <a:pt x="37" y="53"/>
                    </a:lnTo>
                    <a:lnTo>
                      <a:pt x="26" y="61"/>
                    </a:lnTo>
                    <a:lnTo>
                      <a:pt x="17" y="74"/>
                    </a:lnTo>
                    <a:lnTo>
                      <a:pt x="13" y="91"/>
                    </a:lnTo>
                    <a:lnTo>
                      <a:pt x="10" y="114"/>
                    </a:lnTo>
                    <a:lnTo>
                      <a:pt x="13" y="144"/>
                    </a:lnTo>
                    <a:lnTo>
                      <a:pt x="22" y="173"/>
                    </a:lnTo>
                    <a:lnTo>
                      <a:pt x="33" y="199"/>
                    </a:lnTo>
                    <a:lnTo>
                      <a:pt x="47" y="221"/>
                    </a:lnTo>
                    <a:lnTo>
                      <a:pt x="65" y="235"/>
                    </a:lnTo>
                    <a:lnTo>
                      <a:pt x="79" y="241"/>
                    </a:lnTo>
                    <a:lnTo>
                      <a:pt x="92" y="239"/>
                    </a:lnTo>
                    <a:lnTo>
                      <a:pt x="104" y="232"/>
                    </a:lnTo>
                    <a:lnTo>
                      <a:pt x="112" y="219"/>
                    </a:lnTo>
                    <a:lnTo>
                      <a:pt x="117" y="201"/>
                    </a:lnTo>
                    <a:lnTo>
                      <a:pt x="120" y="179"/>
                    </a:lnTo>
                    <a:lnTo>
                      <a:pt x="117" y="150"/>
                    </a:lnTo>
                    <a:lnTo>
                      <a:pt x="110" y="123"/>
                    </a:lnTo>
                    <a:lnTo>
                      <a:pt x="99" y="97"/>
                    </a:lnTo>
                    <a:lnTo>
                      <a:pt x="89" y="114"/>
                    </a:lnTo>
                    <a:lnTo>
                      <a:pt x="99" y="140"/>
                    </a:lnTo>
                    <a:lnTo>
                      <a:pt x="102" y="169"/>
                    </a:lnTo>
                    <a:lnTo>
                      <a:pt x="101" y="188"/>
                    </a:lnTo>
                    <a:lnTo>
                      <a:pt x="95" y="201"/>
                    </a:lnTo>
                    <a:lnTo>
                      <a:pt x="88" y="209"/>
                    </a:lnTo>
                    <a:lnTo>
                      <a:pt x="76" y="212"/>
                    </a:lnTo>
                    <a:lnTo>
                      <a:pt x="65" y="208"/>
                    </a:lnTo>
                    <a:lnTo>
                      <a:pt x="50" y="195"/>
                    </a:lnTo>
                    <a:lnTo>
                      <a:pt x="39" y="175"/>
                    </a:lnTo>
                    <a:lnTo>
                      <a:pt x="30" y="150"/>
                    </a:lnTo>
                    <a:lnTo>
                      <a:pt x="27" y="124"/>
                    </a:lnTo>
                    <a:lnTo>
                      <a:pt x="29" y="105"/>
                    </a:lnTo>
                    <a:lnTo>
                      <a:pt x="34" y="92"/>
                    </a:lnTo>
                    <a:lnTo>
                      <a:pt x="43" y="84"/>
                    </a:lnTo>
                    <a:lnTo>
                      <a:pt x="53" y="81"/>
                    </a:lnTo>
                    <a:lnTo>
                      <a:pt x="65" y="85"/>
                    </a:lnTo>
                    <a:close/>
                    <a:moveTo>
                      <a:pt x="63" y="140"/>
                    </a:moveTo>
                    <a:lnTo>
                      <a:pt x="63" y="107"/>
                    </a:lnTo>
                    <a:lnTo>
                      <a:pt x="59" y="104"/>
                    </a:lnTo>
                    <a:lnTo>
                      <a:pt x="55" y="104"/>
                    </a:lnTo>
                    <a:lnTo>
                      <a:pt x="50" y="105"/>
                    </a:lnTo>
                    <a:lnTo>
                      <a:pt x="47" y="110"/>
                    </a:lnTo>
                    <a:lnTo>
                      <a:pt x="45" y="114"/>
                    </a:lnTo>
                    <a:lnTo>
                      <a:pt x="43" y="120"/>
                    </a:lnTo>
                    <a:lnTo>
                      <a:pt x="43" y="127"/>
                    </a:lnTo>
                    <a:lnTo>
                      <a:pt x="63" y="14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9" name="Group 118">
              <a:extLst>
                <a:ext uri="{FF2B5EF4-FFF2-40B4-BE49-F238E27FC236}">
                  <a16:creationId xmlns:a16="http://schemas.microsoft.com/office/drawing/2014/main" id="{300B9317-E951-A8DF-0368-F81C72E9DE96}"/>
                </a:ext>
              </a:extLst>
            </p:cNvPr>
            <p:cNvGrpSpPr/>
            <p:nvPr/>
          </p:nvGrpSpPr>
          <p:grpSpPr>
            <a:xfrm rot="21179491" flipH="1">
              <a:off x="2261096" y="2188154"/>
              <a:ext cx="186561" cy="169294"/>
              <a:chOff x="281124" y="1415775"/>
              <a:chExt cx="1313792" cy="1192183"/>
            </a:xfrm>
            <a:solidFill>
              <a:schemeClr val="tx1">
                <a:lumMod val="75000"/>
                <a:lumOff val="25000"/>
              </a:schemeClr>
            </a:solidFill>
          </p:grpSpPr>
          <p:sp>
            <p:nvSpPr>
              <p:cNvPr id="159" name="Freeform 1119">
                <a:extLst>
                  <a:ext uri="{FF2B5EF4-FFF2-40B4-BE49-F238E27FC236}">
                    <a16:creationId xmlns:a16="http://schemas.microsoft.com/office/drawing/2014/main" id="{A613B165-190D-C1FA-E351-0351AC1BA725}"/>
                  </a:ext>
                </a:extLst>
              </p:cNvPr>
              <p:cNvSpPr>
                <a:spLocks/>
              </p:cNvSpPr>
              <p:nvPr/>
            </p:nvSpPr>
            <p:spPr bwMode="auto">
              <a:xfrm>
                <a:off x="281124" y="1415775"/>
                <a:ext cx="1313792" cy="832911"/>
              </a:xfrm>
              <a:custGeom>
                <a:avLst/>
                <a:gdLst>
                  <a:gd name="T0" fmla="*/ 213 w 285"/>
                  <a:gd name="T1" fmla="*/ 44 h 190"/>
                  <a:gd name="T2" fmla="*/ 236 w 285"/>
                  <a:gd name="T3" fmla="*/ 49 h 190"/>
                  <a:gd name="T4" fmla="*/ 257 w 285"/>
                  <a:gd name="T5" fmla="*/ 59 h 190"/>
                  <a:gd name="T6" fmla="*/ 271 w 285"/>
                  <a:gd name="T7" fmla="*/ 75 h 190"/>
                  <a:gd name="T8" fmla="*/ 283 w 285"/>
                  <a:gd name="T9" fmla="*/ 95 h 190"/>
                  <a:gd name="T10" fmla="*/ 285 w 285"/>
                  <a:gd name="T11" fmla="*/ 118 h 190"/>
                  <a:gd name="T12" fmla="*/ 281 w 285"/>
                  <a:gd name="T13" fmla="*/ 141 h 190"/>
                  <a:gd name="T14" fmla="*/ 271 w 285"/>
                  <a:gd name="T15" fmla="*/ 161 h 190"/>
                  <a:gd name="T16" fmla="*/ 254 w 285"/>
                  <a:gd name="T17" fmla="*/ 177 h 190"/>
                  <a:gd name="T18" fmla="*/ 232 w 285"/>
                  <a:gd name="T19" fmla="*/ 187 h 190"/>
                  <a:gd name="T20" fmla="*/ 223 w 285"/>
                  <a:gd name="T21" fmla="*/ 170 h 190"/>
                  <a:gd name="T22" fmla="*/ 209 w 285"/>
                  <a:gd name="T23" fmla="*/ 154 h 190"/>
                  <a:gd name="T24" fmla="*/ 190 w 285"/>
                  <a:gd name="T25" fmla="*/ 143 h 190"/>
                  <a:gd name="T26" fmla="*/ 169 w 285"/>
                  <a:gd name="T27" fmla="*/ 134 h 190"/>
                  <a:gd name="T28" fmla="*/ 143 w 285"/>
                  <a:gd name="T29" fmla="*/ 131 h 190"/>
                  <a:gd name="T30" fmla="*/ 118 w 285"/>
                  <a:gd name="T31" fmla="*/ 134 h 190"/>
                  <a:gd name="T32" fmla="*/ 95 w 285"/>
                  <a:gd name="T33" fmla="*/ 143 h 190"/>
                  <a:gd name="T34" fmla="*/ 76 w 285"/>
                  <a:gd name="T35" fmla="*/ 154 h 190"/>
                  <a:gd name="T36" fmla="*/ 62 w 285"/>
                  <a:gd name="T37" fmla="*/ 171 h 190"/>
                  <a:gd name="T38" fmla="*/ 53 w 285"/>
                  <a:gd name="T39" fmla="*/ 190 h 190"/>
                  <a:gd name="T40" fmla="*/ 33 w 285"/>
                  <a:gd name="T41" fmla="*/ 182 h 190"/>
                  <a:gd name="T42" fmla="*/ 16 w 285"/>
                  <a:gd name="T43" fmla="*/ 167 h 190"/>
                  <a:gd name="T44" fmla="*/ 4 w 285"/>
                  <a:gd name="T45" fmla="*/ 147 h 190"/>
                  <a:gd name="T46" fmla="*/ 0 w 285"/>
                  <a:gd name="T47" fmla="*/ 124 h 190"/>
                  <a:gd name="T48" fmla="*/ 3 w 285"/>
                  <a:gd name="T49" fmla="*/ 105 h 190"/>
                  <a:gd name="T50" fmla="*/ 11 w 285"/>
                  <a:gd name="T51" fmla="*/ 88 h 190"/>
                  <a:gd name="T52" fmla="*/ 24 w 285"/>
                  <a:gd name="T53" fmla="*/ 73 h 190"/>
                  <a:gd name="T54" fmla="*/ 40 w 285"/>
                  <a:gd name="T55" fmla="*/ 63 h 190"/>
                  <a:gd name="T56" fmla="*/ 59 w 285"/>
                  <a:gd name="T57" fmla="*/ 57 h 190"/>
                  <a:gd name="T58" fmla="*/ 65 w 285"/>
                  <a:gd name="T59" fmla="*/ 39 h 190"/>
                  <a:gd name="T60" fmla="*/ 75 w 285"/>
                  <a:gd name="T61" fmla="*/ 23 h 190"/>
                  <a:gd name="T62" fmla="*/ 88 w 285"/>
                  <a:gd name="T63" fmla="*/ 11 h 190"/>
                  <a:gd name="T64" fmla="*/ 105 w 285"/>
                  <a:gd name="T65" fmla="*/ 3 h 190"/>
                  <a:gd name="T66" fmla="*/ 125 w 285"/>
                  <a:gd name="T67" fmla="*/ 0 h 190"/>
                  <a:gd name="T68" fmla="*/ 147 w 285"/>
                  <a:gd name="T69" fmla="*/ 3 h 190"/>
                  <a:gd name="T70" fmla="*/ 166 w 285"/>
                  <a:gd name="T71" fmla="*/ 14 h 190"/>
                  <a:gd name="T72" fmla="*/ 180 w 285"/>
                  <a:gd name="T73" fmla="*/ 29 h 190"/>
                  <a:gd name="T74" fmla="*/ 189 w 285"/>
                  <a:gd name="T75" fmla="*/ 49 h 190"/>
                  <a:gd name="T76" fmla="*/ 213 w 285"/>
                  <a:gd name="T77" fmla="*/ 44 h 19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2281 w 10000"/>
                  <a:gd name="connsiteY29" fmla="*/ 2053 h 10000"/>
                  <a:gd name="connsiteX30" fmla="*/ 2632 w 10000"/>
                  <a:gd name="connsiteY30" fmla="*/ 1211 h 10000"/>
                  <a:gd name="connsiteX31" fmla="*/ 3684 w 10000"/>
                  <a:gd name="connsiteY31" fmla="*/ 158 h 10000"/>
                  <a:gd name="connsiteX32" fmla="*/ 4386 w 10000"/>
                  <a:gd name="connsiteY32" fmla="*/ 0 h 10000"/>
                  <a:gd name="connsiteX33" fmla="*/ 5158 w 10000"/>
                  <a:gd name="connsiteY33" fmla="*/ 158 h 10000"/>
                  <a:gd name="connsiteX34" fmla="*/ 5825 w 10000"/>
                  <a:gd name="connsiteY34" fmla="*/ 737 h 10000"/>
                  <a:gd name="connsiteX35" fmla="*/ 6316 w 10000"/>
                  <a:gd name="connsiteY35" fmla="*/ 1526 h 10000"/>
                  <a:gd name="connsiteX36" fmla="*/ 6632 w 10000"/>
                  <a:gd name="connsiteY36" fmla="*/ 2579 h 10000"/>
                  <a:gd name="connsiteX37" fmla="*/ 7474 w 10000"/>
                  <a:gd name="connsiteY37"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2632 w 10000"/>
                  <a:gd name="connsiteY29" fmla="*/ 1211 h 10000"/>
                  <a:gd name="connsiteX30" fmla="*/ 3684 w 10000"/>
                  <a:gd name="connsiteY30" fmla="*/ 158 h 10000"/>
                  <a:gd name="connsiteX31" fmla="*/ 4386 w 10000"/>
                  <a:gd name="connsiteY31" fmla="*/ 0 h 10000"/>
                  <a:gd name="connsiteX32" fmla="*/ 5158 w 10000"/>
                  <a:gd name="connsiteY32" fmla="*/ 158 h 10000"/>
                  <a:gd name="connsiteX33" fmla="*/ 5825 w 10000"/>
                  <a:gd name="connsiteY33" fmla="*/ 737 h 10000"/>
                  <a:gd name="connsiteX34" fmla="*/ 6316 w 10000"/>
                  <a:gd name="connsiteY34" fmla="*/ 1526 h 10000"/>
                  <a:gd name="connsiteX35" fmla="*/ 6632 w 10000"/>
                  <a:gd name="connsiteY35" fmla="*/ 2579 h 10000"/>
                  <a:gd name="connsiteX36" fmla="*/ 7474 w 10000"/>
                  <a:gd name="connsiteY36"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3684 w 10000"/>
                  <a:gd name="connsiteY29" fmla="*/ 158 h 10000"/>
                  <a:gd name="connsiteX30" fmla="*/ 4386 w 10000"/>
                  <a:gd name="connsiteY30" fmla="*/ 0 h 10000"/>
                  <a:gd name="connsiteX31" fmla="*/ 5158 w 10000"/>
                  <a:gd name="connsiteY31" fmla="*/ 158 h 10000"/>
                  <a:gd name="connsiteX32" fmla="*/ 5825 w 10000"/>
                  <a:gd name="connsiteY32" fmla="*/ 737 h 10000"/>
                  <a:gd name="connsiteX33" fmla="*/ 6316 w 10000"/>
                  <a:gd name="connsiteY33" fmla="*/ 1526 h 10000"/>
                  <a:gd name="connsiteX34" fmla="*/ 6632 w 10000"/>
                  <a:gd name="connsiteY34" fmla="*/ 2579 h 10000"/>
                  <a:gd name="connsiteX35" fmla="*/ 7474 w 10000"/>
                  <a:gd name="connsiteY35"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5158 w 10000"/>
                  <a:gd name="connsiteY30" fmla="*/ 158 h 10000"/>
                  <a:gd name="connsiteX31" fmla="*/ 5825 w 10000"/>
                  <a:gd name="connsiteY31" fmla="*/ 737 h 10000"/>
                  <a:gd name="connsiteX32" fmla="*/ 6316 w 10000"/>
                  <a:gd name="connsiteY32" fmla="*/ 1526 h 10000"/>
                  <a:gd name="connsiteX33" fmla="*/ 6632 w 10000"/>
                  <a:gd name="connsiteY33" fmla="*/ 2579 h 10000"/>
                  <a:gd name="connsiteX34" fmla="*/ 7474 w 10000"/>
                  <a:gd name="connsiteY34"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5825 w 10000"/>
                  <a:gd name="connsiteY30" fmla="*/ 737 h 10000"/>
                  <a:gd name="connsiteX31" fmla="*/ 6316 w 10000"/>
                  <a:gd name="connsiteY31" fmla="*/ 1526 h 10000"/>
                  <a:gd name="connsiteX32" fmla="*/ 6632 w 10000"/>
                  <a:gd name="connsiteY32" fmla="*/ 2579 h 10000"/>
                  <a:gd name="connsiteX33" fmla="*/ 7474 w 10000"/>
                  <a:gd name="connsiteY33"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6316 w 10000"/>
                  <a:gd name="connsiteY30" fmla="*/ 1526 h 10000"/>
                  <a:gd name="connsiteX31" fmla="*/ 6632 w 10000"/>
                  <a:gd name="connsiteY31" fmla="*/ 2579 h 10000"/>
                  <a:gd name="connsiteX32" fmla="*/ 7474 w 10000"/>
                  <a:gd name="connsiteY32"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6632 w 10000"/>
                  <a:gd name="connsiteY30" fmla="*/ 2579 h 10000"/>
                  <a:gd name="connsiteX31" fmla="*/ 7474 w 10000"/>
                  <a:gd name="connsiteY31" fmla="*/ 2316 h 10000"/>
                  <a:gd name="connsiteX0" fmla="*/ 6632 w 10000"/>
                  <a:gd name="connsiteY0" fmla="*/ 2579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6632 w 10000"/>
                  <a:gd name="connsiteY30" fmla="*/ 2579 h 10000"/>
                  <a:gd name="connsiteX0" fmla="*/ 6632 w 10000"/>
                  <a:gd name="connsiteY0" fmla="*/ 2579 h 10000"/>
                  <a:gd name="connsiteX1" fmla="*/ 9018 w 10000"/>
                  <a:gd name="connsiteY1" fmla="*/ 3105 h 10000"/>
                  <a:gd name="connsiteX2" fmla="*/ 9509 w 10000"/>
                  <a:gd name="connsiteY2" fmla="*/ 3947 h 10000"/>
                  <a:gd name="connsiteX3" fmla="*/ 9930 w 10000"/>
                  <a:gd name="connsiteY3" fmla="*/ 5000 h 10000"/>
                  <a:gd name="connsiteX4" fmla="*/ 10000 w 10000"/>
                  <a:gd name="connsiteY4" fmla="*/ 6211 h 10000"/>
                  <a:gd name="connsiteX5" fmla="*/ 9860 w 10000"/>
                  <a:gd name="connsiteY5" fmla="*/ 7421 h 10000"/>
                  <a:gd name="connsiteX6" fmla="*/ 9509 w 10000"/>
                  <a:gd name="connsiteY6" fmla="*/ 8474 h 10000"/>
                  <a:gd name="connsiteX7" fmla="*/ 8912 w 10000"/>
                  <a:gd name="connsiteY7" fmla="*/ 9316 h 10000"/>
                  <a:gd name="connsiteX8" fmla="*/ 8140 w 10000"/>
                  <a:gd name="connsiteY8" fmla="*/ 9842 h 10000"/>
                  <a:gd name="connsiteX9" fmla="*/ 7825 w 10000"/>
                  <a:gd name="connsiteY9" fmla="*/ 8947 h 10000"/>
                  <a:gd name="connsiteX10" fmla="*/ 7333 w 10000"/>
                  <a:gd name="connsiteY10" fmla="*/ 8105 h 10000"/>
                  <a:gd name="connsiteX11" fmla="*/ 6667 w 10000"/>
                  <a:gd name="connsiteY11" fmla="*/ 7526 h 10000"/>
                  <a:gd name="connsiteX12" fmla="*/ 5930 w 10000"/>
                  <a:gd name="connsiteY12" fmla="*/ 7053 h 10000"/>
                  <a:gd name="connsiteX13" fmla="*/ 5018 w 10000"/>
                  <a:gd name="connsiteY13" fmla="*/ 6895 h 10000"/>
                  <a:gd name="connsiteX14" fmla="*/ 4140 w 10000"/>
                  <a:gd name="connsiteY14" fmla="*/ 7053 h 10000"/>
                  <a:gd name="connsiteX15" fmla="*/ 3333 w 10000"/>
                  <a:gd name="connsiteY15" fmla="*/ 7526 h 10000"/>
                  <a:gd name="connsiteX16" fmla="*/ 2667 w 10000"/>
                  <a:gd name="connsiteY16" fmla="*/ 8105 h 10000"/>
                  <a:gd name="connsiteX17" fmla="*/ 2175 w 10000"/>
                  <a:gd name="connsiteY17" fmla="*/ 9000 h 10000"/>
                  <a:gd name="connsiteX18" fmla="*/ 1860 w 10000"/>
                  <a:gd name="connsiteY18" fmla="*/ 10000 h 10000"/>
                  <a:gd name="connsiteX19" fmla="*/ 1158 w 10000"/>
                  <a:gd name="connsiteY19" fmla="*/ 9579 h 10000"/>
                  <a:gd name="connsiteX20" fmla="*/ 561 w 10000"/>
                  <a:gd name="connsiteY20" fmla="*/ 8789 h 10000"/>
                  <a:gd name="connsiteX21" fmla="*/ 140 w 10000"/>
                  <a:gd name="connsiteY21" fmla="*/ 7737 h 10000"/>
                  <a:gd name="connsiteX22" fmla="*/ 0 w 10000"/>
                  <a:gd name="connsiteY22" fmla="*/ 6526 h 10000"/>
                  <a:gd name="connsiteX23" fmla="*/ 105 w 10000"/>
                  <a:gd name="connsiteY23" fmla="*/ 5526 h 10000"/>
                  <a:gd name="connsiteX24" fmla="*/ 386 w 10000"/>
                  <a:gd name="connsiteY24" fmla="*/ 4632 h 10000"/>
                  <a:gd name="connsiteX25" fmla="*/ 842 w 10000"/>
                  <a:gd name="connsiteY25" fmla="*/ 3842 h 10000"/>
                  <a:gd name="connsiteX26" fmla="*/ 1404 w 10000"/>
                  <a:gd name="connsiteY26" fmla="*/ 3316 h 10000"/>
                  <a:gd name="connsiteX27" fmla="*/ 2070 w 10000"/>
                  <a:gd name="connsiteY27" fmla="*/ 3000 h 10000"/>
                  <a:gd name="connsiteX28" fmla="*/ 4386 w 10000"/>
                  <a:gd name="connsiteY28" fmla="*/ 0 h 10000"/>
                  <a:gd name="connsiteX29" fmla="*/ 6632 w 10000"/>
                  <a:gd name="connsiteY29" fmla="*/ 2579 h 10000"/>
                  <a:gd name="connsiteX0" fmla="*/ 6632 w 10000"/>
                  <a:gd name="connsiteY0" fmla="*/ 2579 h 10000"/>
                  <a:gd name="connsiteX1" fmla="*/ 9509 w 10000"/>
                  <a:gd name="connsiteY1" fmla="*/ 3947 h 10000"/>
                  <a:gd name="connsiteX2" fmla="*/ 9930 w 10000"/>
                  <a:gd name="connsiteY2" fmla="*/ 5000 h 10000"/>
                  <a:gd name="connsiteX3" fmla="*/ 10000 w 10000"/>
                  <a:gd name="connsiteY3" fmla="*/ 6211 h 10000"/>
                  <a:gd name="connsiteX4" fmla="*/ 9860 w 10000"/>
                  <a:gd name="connsiteY4" fmla="*/ 7421 h 10000"/>
                  <a:gd name="connsiteX5" fmla="*/ 9509 w 10000"/>
                  <a:gd name="connsiteY5" fmla="*/ 8474 h 10000"/>
                  <a:gd name="connsiteX6" fmla="*/ 8912 w 10000"/>
                  <a:gd name="connsiteY6" fmla="*/ 9316 h 10000"/>
                  <a:gd name="connsiteX7" fmla="*/ 8140 w 10000"/>
                  <a:gd name="connsiteY7" fmla="*/ 9842 h 10000"/>
                  <a:gd name="connsiteX8" fmla="*/ 7825 w 10000"/>
                  <a:gd name="connsiteY8" fmla="*/ 8947 h 10000"/>
                  <a:gd name="connsiteX9" fmla="*/ 7333 w 10000"/>
                  <a:gd name="connsiteY9" fmla="*/ 8105 h 10000"/>
                  <a:gd name="connsiteX10" fmla="*/ 6667 w 10000"/>
                  <a:gd name="connsiteY10" fmla="*/ 7526 h 10000"/>
                  <a:gd name="connsiteX11" fmla="*/ 5930 w 10000"/>
                  <a:gd name="connsiteY11" fmla="*/ 7053 h 10000"/>
                  <a:gd name="connsiteX12" fmla="*/ 5018 w 10000"/>
                  <a:gd name="connsiteY12" fmla="*/ 6895 h 10000"/>
                  <a:gd name="connsiteX13" fmla="*/ 4140 w 10000"/>
                  <a:gd name="connsiteY13" fmla="*/ 7053 h 10000"/>
                  <a:gd name="connsiteX14" fmla="*/ 3333 w 10000"/>
                  <a:gd name="connsiteY14" fmla="*/ 7526 h 10000"/>
                  <a:gd name="connsiteX15" fmla="*/ 2667 w 10000"/>
                  <a:gd name="connsiteY15" fmla="*/ 8105 h 10000"/>
                  <a:gd name="connsiteX16" fmla="*/ 2175 w 10000"/>
                  <a:gd name="connsiteY16" fmla="*/ 9000 h 10000"/>
                  <a:gd name="connsiteX17" fmla="*/ 1860 w 10000"/>
                  <a:gd name="connsiteY17" fmla="*/ 10000 h 10000"/>
                  <a:gd name="connsiteX18" fmla="*/ 1158 w 10000"/>
                  <a:gd name="connsiteY18" fmla="*/ 9579 h 10000"/>
                  <a:gd name="connsiteX19" fmla="*/ 561 w 10000"/>
                  <a:gd name="connsiteY19" fmla="*/ 8789 h 10000"/>
                  <a:gd name="connsiteX20" fmla="*/ 140 w 10000"/>
                  <a:gd name="connsiteY20" fmla="*/ 7737 h 10000"/>
                  <a:gd name="connsiteX21" fmla="*/ 0 w 10000"/>
                  <a:gd name="connsiteY21" fmla="*/ 6526 h 10000"/>
                  <a:gd name="connsiteX22" fmla="*/ 105 w 10000"/>
                  <a:gd name="connsiteY22" fmla="*/ 5526 h 10000"/>
                  <a:gd name="connsiteX23" fmla="*/ 386 w 10000"/>
                  <a:gd name="connsiteY23" fmla="*/ 4632 h 10000"/>
                  <a:gd name="connsiteX24" fmla="*/ 842 w 10000"/>
                  <a:gd name="connsiteY24" fmla="*/ 3842 h 10000"/>
                  <a:gd name="connsiteX25" fmla="*/ 1404 w 10000"/>
                  <a:gd name="connsiteY25" fmla="*/ 3316 h 10000"/>
                  <a:gd name="connsiteX26" fmla="*/ 2070 w 10000"/>
                  <a:gd name="connsiteY26" fmla="*/ 3000 h 10000"/>
                  <a:gd name="connsiteX27" fmla="*/ 4386 w 10000"/>
                  <a:gd name="connsiteY27" fmla="*/ 0 h 10000"/>
                  <a:gd name="connsiteX28" fmla="*/ 6632 w 10000"/>
                  <a:gd name="connsiteY28" fmla="*/ 2579 h 10000"/>
                  <a:gd name="connsiteX0" fmla="*/ 6632 w 10000"/>
                  <a:gd name="connsiteY0" fmla="*/ 2579 h 10000"/>
                  <a:gd name="connsiteX1" fmla="*/ 9930 w 10000"/>
                  <a:gd name="connsiteY1" fmla="*/ 5000 h 10000"/>
                  <a:gd name="connsiteX2" fmla="*/ 10000 w 10000"/>
                  <a:gd name="connsiteY2" fmla="*/ 6211 h 10000"/>
                  <a:gd name="connsiteX3" fmla="*/ 9860 w 10000"/>
                  <a:gd name="connsiteY3" fmla="*/ 7421 h 10000"/>
                  <a:gd name="connsiteX4" fmla="*/ 9509 w 10000"/>
                  <a:gd name="connsiteY4" fmla="*/ 8474 h 10000"/>
                  <a:gd name="connsiteX5" fmla="*/ 8912 w 10000"/>
                  <a:gd name="connsiteY5" fmla="*/ 9316 h 10000"/>
                  <a:gd name="connsiteX6" fmla="*/ 8140 w 10000"/>
                  <a:gd name="connsiteY6" fmla="*/ 9842 h 10000"/>
                  <a:gd name="connsiteX7" fmla="*/ 7825 w 10000"/>
                  <a:gd name="connsiteY7" fmla="*/ 8947 h 10000"/>
                  <a:gd name="connsiteX8" fmla="*/ 7333 w 10000"/>
                  <a:gd name="connsiteY8" fmla="*/ 8105 h 10000"/>
                  <a:gd name="connsiteX9" fmla="*/ 6667 w 10000"/>
                  <a:gd name="connsiteY9" fmla="*/ 7526 h 10000"/>
                  <a:gd name="connsiteX10" fmla="*/ 5930 w 10000"/>
                  <a:gd name="connsiteY10" fmla="*/ 7053 h 10000"/>
                  <a:gd name="connsiteX11" fmla="*/ 5018 w 10000"/>
                  <a:gd name="connsiteY11" fmla="*/ 6895 h 10000"/>
                  <a:gd name="connsiteX12" fmla="*/ 4140 w 10000"/>
                  <a:gd name="connsiteY12" fmla="*/ 7053 h 10000"/>
                  <a:gd name="connsiteX13" fmla="*/ 3333 w 10000"/>
                  <a:gd name="connsiteY13" fmla="*/ 7526 h 10000"/>
                  <a:gd name="connsiteX14" fmla="*/ 2667 w 10000"/>
                  <a:gd name="connsiteY14" fmla="*/ 8105 h 10000"/>
                  <a:gd name="connsiteX15" fmla="*/ 2175 w 10000"/>
                  <a:gd name="connsiteY15" fmla="*/ 9000 h 10000"/>
                  <a:gd name="connsiteX16" fmla="*/ 1860 w 10000"/>
                  <a:gd name="connsiteY16" fmla="*/ 10000 h 10000"/>
                  <a:gd name="connsiteX17" fmla="*/ 1158 w 10000"/>
                  <a:gd name="connsiteY17" fmla="*/ 9579 h 10000"/>
                  <a:gd name="connsiteX18" fmla="*/ 561 w 10000"/>
                  <a:gd name="connsiteY18" fmla="*/ 8789 h 10000"/>
                  <a:gd name="connsiteX19" fmla="*/ 140 w 10000"/>
                  <a:gd name="connsiteY19" fmla="*/ 7737 h 10000"/>
                  <a:gd name="connsiteX20" fmla="*/ 0 w 10000"/>
                  <a:gd name="connsiteY20" fmla="*/ 6526 h 10000"/>
                  <a:gd name="connsiteX21" fmla="*/ 105 w 10000"/>
                  <a:gd name="connsiteY21" fmla="*/ 5526 h 10000"/>
                  <a:gd name="connsiteX22" fmla="*/ 386 w 10000"/>
                  <a:gd name="connsiteY22" fmla="*/ 4632 h 10000"/>
                  <a:gd name="connsiteX23" fmla="*/ 842 w 10000"/>
                  <a:gd name="connsiteY23" fmla="*/ 3842 h 10000"/>
                  <a:gd name="connsiteX24" fmla="*/ 1404 w 10000"/>
                  <a:gd name="connsiteY24" fmla="*/ 3316 h 10000"/>
                  <a:gd name="connsiteX25" fmla="*/ 2070 w 10000"/>
                  <a:gd name="connsiteY25" fmla="*/ 3000 h 10000"/>
                  <a:gd name="connsiteX26" fmla="*/ 4386 w 10000"/>
                  <a:gd name="connsiteY26" fmla="*/ 0 h 10000"/>
                  <a:gd name="connsiteX27" fmla="*/ 6632 w 10000"/>
                  <a:gd name="connsiteY27" fmla="*/ 2579 h 10000"/>
                  <a:gd name="connsiteX0" fmla="*/ 6632 w 10000"/>
                  <a:gd name="connsiteY0" fmla="*/ 2579 h 10000"/>
                  <a:gd name="connsiteX1" fmla="*/ 9930 w 10000"/>
                  <a:gd name="connsiteY1" fmla="*/ 5000 h 10000"/>
                  <a:gd name="connsiteX2" fmla="*/ 10000 w 10000"/>
                  <a:gd name="connsiteY2" fmla="*/ 6211 h 10000"/>
                  <a:gd name="connsiteX3" fmla="*/ 9509 w 10000"/>
                  <a:gd name="connsiteY3" fmla="*/ 8474 h 10000"/>
                  <a:gd name="connsiteX4" fmla="*/ 8912 w 10000"/>
                  <a:gd name="connsiteY4" fmla="*/ 9316 h 10000"/>
                  <a:gd name="connsiteX5" fmla="*/ 8140 w 10000"/>
                  <a:gd name="connsiteY5" fmla="*/ 9842 h 10000"/>
                  <a:gd name="connsiteX6" fmla="*/ 7825 w 10000"/>
                  <a:gd name="connsiteY6" fmla="*/ 8947 h 10000"/>
                  <a:gd name="connsiteX7" fmla="*/ 7333 w 10000"/>
                  <a:gd name="connsiteY7" fmla="*/ 8105 h 10000"/>
                  <a:gd name="connsiteX8" fmla="*/ 6667 w 10000"/>
                  <a:gd name="connsiteY8" fmla="*/ 7526 h 10000"/>
                  <a:gd name="connsiteX9" fmla="*/ 5930 w 10000"/>
                  <a:gd name="connsiteY9" fmla="*/ 7053 h 10000"/>
                  <a:gd name="connsiteX10" fmla="*/ 5018 w 10000"/>
                  <a:gd name="connsiteY10" fmla="*/ 6895 h 10000"/>
                  <a:gd name="connsiteX11" fmla="*/ 4140 w 10000"/>
                  <a:gd name="connsiteY11" fmla="*/ 7053 h 10000"/>
                  <a:gd name="connsiteX12" fmla="*/ 3333 w 10000"/>
                  <a:gd name="connsiteY12" fmla="*/ 7526 h 10000"/>
                  <a:gd name="connsiteX13" fmla="*/ 2667 w 10000"/>
                  <a:gd name="connsiteY13" fmla="*/ 8105 h 10000"/>
                  <a:gd name="connsiteX14" fmla="*/ 2175 w 10000"/>
                  <a:gd name="connsiteY14" fmla="*/ 9000 h 10000"/>
                  <a:gd name="connsiteX15" fmla="*/ 1860 w 10000"/>
                  <a:gd name="connsiteY15" fmla="*/ 10000 h 10000"/>
                  <a:gd name="connsiteX16" fmla="*/ 1158 w 10000"/>
                  <a:gd name="connsiteY16" fmla="*/ 9579 h 10000"/>
                  <a:gd name="connsiteX17" fmla="*/ 561 w 10000"/>
                  <a:gd name="connsiteY17" fmla="*/ 8789 h 10000"/>
                  <a:gd name="connsiteX18" fmla="*/ 140 w 10000"/>
                  <a:gd name="connsiteY18" fmla="*/ 7737 h 10000"/>
                  <a:gd name="connsiteX19" fmla="*/ 0 w 10000"/>
                  <a:gd name="connsiteY19" fmla="*/ 6526 h 10000"/>
                  <a:gd name="connsiteX20" fmla="*/ 105 w 10000"/>
                  <a:gd name="connsiteY20" fmla="*/ 5526 h 10000"/>
                  <a:gd name="connsiteX21" fmla="*/ 386 w 10000"/>
                  <a:gd name="connsiteY21" fmla="*/ 4632 h 10000"/>
                  <a:gd name="connsiteX22" fmla="*/ 842 w 10000"/>
                  <a:gd name="connsiteY22" fmla="*/ 3842 h 10000"/>
                  <a:gd name="connsiteX23" fmla="*/ 1404 w 10000"/>
                  <a:gd name="connsiteY23" fmla="*/ 3316 h 10000"/>
                  <a:gd name="connsiteX24" fmla="*/ 2070 w 10000"/>
                  <a:gd name="connsiteY24" fmla="*/ 3000 h 10000"/>
                  <a:gd name="connsiteX25" fmla="*/ 4386 w 10000"/>
                  <a:gd name="connsiteY25" fmla="*/ 0 h 10000"/>
                  <a:gd name="connsiteX26" fmla="*/ 6632 w 10000"/>
                  <a:gd name="connsiteY26" fmla="*/ 2579 h 10000"/>
                  <a:gd name="connsiteX0" fmla="*/ 6632 w 10000"/>
                  <a:gd name="connsiteY0" fmla="*/ 2579 h 10000"/>
                  <a:gd name="connsiteX1" fmla="*/ 9930 w 10000"/>
                  <a:gd name="connsiteY1" fmla="*/ 5000 h 10000"/>
                  <a:gd name="connsiteX2" fmla="*/ 10000 w 10000"/>
                  <a:gd name="connsiteY2" fmla="*/ 6211 h 10000"/>
                  <a:gd name="connsiteX3" fmla="*/ 8912 w 10000"/>
                  <a:gd name="connsiteY3" fmla="*/ 9316 h 10000"/>
                  <a:gd name="connsiteX4" fmla="*/ 8140 w 10000"/>
                  <a:gd name="connsiteY4" fmla="*/ 9842 h 10000"/>
                  <a:gd name="connsiteX5" fmla="*/ 7825 w 10000"/>
                  <a:gd name="connsiteY5" fmla="*/ 8947 h 10000"/>
                  <a:gd name="connsiteX6" fmla="*/ 7333 w 10000"/>
                  <a:gd name="connsiteY6" fmla="*/ 8105 h 10000"/>
                  <a:gd name="connsiteX7" fmla="*/ 6667 w 10000"/>
                  <a:gd name="connsiteY7" fmla="*/ 7526 h 10000"/>
                  <a:gd name="connsiteX8" fmla="*/ 5930 w 10000"/>
                  <a:gd name="connsiteY8" fmla="*/ 7053 h 10000"/>
                  <a:gd name="connsiteX9" fmla="*/ 5018 w 10000"/>
                  <a:gd name="connsiteY9" fmla="*/ 6895 h 10000"/>
                  <a:gd name="connsiteX10" fmla="*/ 4140 w 10000"/>
                  <a:gd name="connsiteY10" fmla="*/ 7053 h 10000"/>
                  <a:gd name="connsiteX11" fmla="*/ 3333 w 10000"/>
                  <a:gd name="connsiteY11" fmla="*/ 7526 h 10000"/>
                  <a:gd name="connsiteX12" fmla="*/ 2667 w 10000"/>
                  <a:gd name="connsiteY12" fmla="*/ 8105 h 10000"/>
                  <a:gd name="connsiteX13" fmla="*/ 2175 w 10000"/>
                  <a:gd name="connsiteY13" fmla="*/ 9000 h 10000"/>
                  <a:gd name="connsiteX14" fmla="*/ 1860 w 10000"/>
                  <a:gd name="connsiteY14" fmla="*/ 10000 h 10000"/>
                  <a:gd name="connsiteX15" fmla="*/ 1158 w 10000"/>
                  <a:gd name="connsiteY15" fmla="*/ 9579 h 10000"/>
                  <a:gd name="connsiteX16" fmla="*/ 561 w 10000"/>
                  <a:gd name="connsiteY16" fmla="*/ 8789 h 10000"/>
                  <a:gd name="connsiteX17" fmla="*/ 140 w 10000"/>
                  <a:gd name="connsiteY17" fmla="*/ 7737 h 10000"/>
                  <a:gd name="connsiteX18" fmla="*/ 0 w 10000"/>
                  <a:gd name="connsiteY18" fmla="*/ 6526 h 10000"/>
                  <a:gd name="connsiteX19" fmla="*/ 105 w 10000"/>
                  <a:gd name="connsiteY19" fmla="*/ 5526 h 10000"/>
                  <a:gd name="connsiteX20" fmla="*/ 386 w 10000"/>
                  <a:gd name="connsiteY20" fmla="*/ 4632 h 10000"/>
                  <a:gd name="connsiteX21" fmla="*/ 842 w 10000"/>
                  <a:gd name="connsiteY21" fmla="*/ 3842 h 10000"/>
                  <a:gd name="connsiteX22" fmla="*/ 1404 w 10000"/>
                  <a:gd name="connsiteY22" fmla="*/ 3316 h 10000"/>
                  <a:gd name="connsiteX23" fmla="*/ 2070 w 10000"/>
                  <a:gd name="connsiteY23" fmla="*/ 3000 h 10000"/>
                  <a:gd name="connsiteX24" fmla="*/ 4386 w 10000"/>
                  <a:gd name="connsiteY24" fmla="*/ 0 h 10000"/>
                  <a:gd name="connsiteX25" fmla="*/ 6632 w 10000"/>
                  <a:gd name="connsiteY25" fmla="*/ 2579 h 10000"/>
                  <a:gd name="connsiteX0" fmla="*/ 6632 w 10000"/>
                  <a:gd name="connsiteY0" fmla="*/ 2579 h 10000"/>
                  <a:gd name="connsiteX1" fmla="*/ 9930 w 10000"/>
                  <a:gd name="connsiteY1" fmla="*/ 5000 h 10000"/>
                  <a:gd name="connsiteX2" fmla="*/ 10000 w 10000"/>
                  <a:gd name="connsiteY2" fmla="*/ 6211 h 10000"/>
                  <a:gd name="connsiteX3" fmla="*/ 8140 w 10000"/>
                  <a:gd name="connsiteY3" fmla="*/ 9842 h 10000"/>
                  <a:gd name="connsiteX4" fmla="*/ 7825 w 10000"/>
                  <a:gd name="connsiteY4" fmla="*/ 8947 h 10000"/>
                  <a:gd name="connsiteX5" fmla="*/ 7333 w 10000"/>
                  <a:gd name="connsiteY5" fmla="*/ 8105 h 10000"/>
                  <a:gd name="connsiteX6" fmla="*/ 6667 w 10000"/>
                  <a:gd name="connsiteY6" fmla="*/ 7526 h 10000"/>
                  <a:gd name="connsiteX7" fmla="*/ 5930 w 10000"/>
                  <a:gd name="connsiteY7" fmla="*/ 7053 h 10000"/>
                  <a:gd name="connsiteX8" fmla="*/ 5018 w 10000"/>
                  <a:gd name="connsiteY8" fmla="*/ 6895 h 10000"/>
                  <a:gd name="connsiteX9" fmla="*/ 4140 w 10000"/>
                  <a:gd name="connsiteY9" fmla="*/ 7053 h 10000"/>
                  <a:gd name="connsiteX10" fmla="*/ 3333 w 10000"/>
                  <a:gd name="connsiteY10" fmla="*/ 7526 h 10000"/>
                  <a:gd name="connsiteX11" fmla="*/ 2667 w 10000"/>
                  <a:gd name="connsiteY11" fmla="*/ 8105 h 10000"/>
                  <a:gd name="connsiteX12" fmla="*/ 2175 w 10000"/>
                  <a:gd name="connsiteY12" fmla="*/ 9000 h 10000"/>
                  <a:gd name="connsiteX13" fmla="*/ 1860 w 10000"/>
                  <a:gd name="connsiteY13" fmla="*/ 10000 h 10000"/>
                  <a:gd name="connsiteX14" fmla="*/ 1158 w 10000"/>
                  <a:gd name="connsiteY14" fmla="*/ 9579 h 10000"/>
                  <a:gd name="connsiteX15" fmla="*/ 561 w 10000"/>
                  <a:gd name="connsiteY15" fmla="*/ 8789 h 10000"/>
                  <a:gd name="connsiteX16" fmla="*/ 140 w 10000"/>
                  <a:gd name="connsiteY16" fmla="*/ 7737 h 10000"/>
                  <a:gd name="connsiteX17" fmla="*/ 0 w 10000"/>
                  <a:gd name="connsiteY17" fmla="*/ 6526 h 10000"/>
                  <a:gd name="connsiteX18" fmla="*/ 105 w 10000"/>
                  <a:gd name="connsiteY18" fmla="*/ 5526 h 10000"/>
                  <a:gd name="connsiteX19" fmla="*/ 386 w 10000"/>
                  <a:gd name="connsiteY19" fmla="*/ 4632 h 10000"/>
                  <a:gd name="connsiteX20" fmla="*/ 842 w 10000"/>
                  <a:gd name="connsiteY20" fmla="*/ 3842 h 10000"/>
                  <a:gd name="connsiteX21" fmla="*/ 1404 w 10000"/>
                  <a:gd name="connsiteY21" fmla="*/ 3316 h 10000"/>
                  <a:gd name="connsiteX22" fmla="*/ 2070 w 10000"/>
                  <a:gd name="connsiteY22" fmla="*/ 3000 h 10000"/>
                  <a:gd name="connsiteX23" fmla="*/ 4386 w 10000"/>
                  <a:gd name="connsiteY23" fmla="*/ 0 h 10000"/>
                  <a:gd name="connsiteX24" fmla="*/ 6632 w 10000"/>
                  <a:gd name="connsiteY24" fmla="*/ 2579 h 10000"/>
                  <a:gd name="connsiteX0" fmla="*/ 6632 w 10000"/>
                  <a:gd name="connsiteY0" fmla="*/ 2579 h 10000"/>
                  <a:gd name="connsiteX1" fmla="*/ 9930 w 10000"/>
                  <a:gd name="connsiteY1" fmla="*/ 5000 h 10000"/>
                  <a:gd name="connsiteX2" fmla="*/ 10000 w 10000"/>
                  <a:gd name="connsiteY2" fmla="*/ 6211 h 10000"/>
                  <a:gd name="connsiteX3" fmla="*/ 8140 w 10000"/>
                  <a:gd name="connsiteY3" fmla="*/ 9842 h 10000"/>
                  <a:gd name="connsiteX4" fmla="*/ 7825 w 10000"/>
                  <a:gd name="connsiteY4" fmla="*/ 8947 h 10000"/>
                  <a:gd name="connsiteX5" fmla="*/ 7333 w 10000"/>
                  <a:gd name="connsiteY5" fmla="*/ 8105 h 10000"/>
                  <a:gd name="connsiteX6" fmla="*/ 6667 w 10000"/>
                  <a:gd name="connsiteY6" fmla="*/ 7526 h 10000"/>
                  <a:gd name="connsiteX7" fmla="*/ 5930 w 10000"/>
                  <a:gd name="connsiteY7" fmla="*/ 7053 h 10000"/>
                  <a:gd name="connsiteX8" fmla="*/ 5018 w 10000"/>
                  <a:gd name="connsiteY8" fmla="*/ 6895 h 10000"/>
                  <a:gd name="connsiteX9" fmla="*/ 4140 w 10000"/>
                  <a:gd name="connsiteY9" fmla="*/ 7053 h 10000"/>
                  <a:gd name="connsiteX10" fmla="*/ 3333 w 10000"/>
                  <a:gd name="connsiteY10" fmla="*/ 7526 h 10000"/>
                  <a:gd name="connsiteX11" fmla="*/ 2667 w 10000"/>
                  <a:gd name="connsiteY11" fmla="*/ 8105 h 10000"/>
                  <a:gd name="connsiteX12" fmla="*/ 2175 w 10000"/>
                  <a:gd name="connsiteY12" fmla="*/ 9000 h 10000"/>
                  <a:gd name="connsiteX13" fmla="*/ 1860 w 10000"/>
                  <a:gd name="connsiteY13" fmla="*/ 10000 h 10000"/>
                  <a:gd name="connsiteX14" fmla="*/ 1158 w 10000"/>
                  <a:gd name="connsiteY14" fmla="*/ 9579 h 10000"/>
                  <a:gd name="connsiteX15" fmla="*/ 561 w 10000"/>
                  <a:gd name="connsiteY15" fmla="*/ 8789 h 10000"/>
                  <a:gd name="connsiteX16" fmla="*/ 140 w 10000"/>
                  <a:gd name="connsiteY16" fmla="*/ 7737 h 10000"/>
                  <a:gd name="connsiteX17" fmla="*/ 0 w 10000"/>
                  <a:gd name="connsiteY17" fmla="*/ 6526 h 10000"/>
                  <a:gd name="connsiteX18" fmla="*/ 105 w 10000"/>
                  <a:gd name="connsiteY18" fmla="*/ 5526 h 10000"/>
                  <a:gd name="connsiteX19" fmla="*/ 386 w 10000"/>
                  <a:gd name="connsiteY19" fmla="*/ 4632 h 10000"/>
                  <a:gd name="connsiteX20" fmla="*/ 842 w 10000"/>
                  <a:gd name="connsiteY20" fmla="*/ 3842 h 10000"/>
                  <a:gd name="connsiteX21" fmla="*/ 1404 w 10000"/>
                  <a:gd name="connsiteY21" fmla="*/ 3316 h 10000"/>
                  <a:gd name="connsiteX22" fmla="*/ 2070 w 10000"/>
                  <a:gd name="connsiteY22" fmla="*/ 3000 h 10000"/>
                  <a:gd name="connsiteX23" fmla="*/ 4386 w 10000"/>
                  <a:gd name="connsiteY23" fmla="*/ 0 h 10000"/>
                  <a:gd name="connsiteX24" fmla="*/ 6632 w 10000"/>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2070 w 10008"/>
                  <a:gd name="connsiteY21" fmla="*/ 3003 h 10003"/>
                  <a:gd name="connsiteX22" fmla="*/ 4386 w 10008"/>
                  <a:gd name="connsiteY22" fmla="*/ 3 h 10003"/>
                  <a:gd name="connsiteX23" fmla="*/ 6632 w 10008"/>
                  <a:gd name="connsiteY23"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2070 w 10008"/>
                  <a:gd name="connsiteY20" fmla="*/ 3003 h 10003"/>
                  <a:gd name="connsiteX21" fmla="*/ 4386 w 10008"/>
                  <a:gd name="connsiteY21" fmla="*/ 3 h 10003"/>
                  <a:gd name="connsiteX22" fmla="*/ 6632 w 10008"/>
                  <a:gd name="connsiteY22"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2070 w 10008"/>
                  <a:gd name="connsiteY19" fmla="*/ 3003 h 10003"/>
                  <a:gd name="connsiteX20" fmla="*/ 4386 w 10008"/>
                  <a:gd name="connsiteY20" fmla="*/ 3 h 10003"/>
                  <a:gd name="connsiteX21" fmla="*/ 6632 w 10008"/>
                  <a:gd name="connsiteY21"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2070 w 10008"/>
                  <a:gd name="connsiteY18" fmla="*/ 3003 h 10003"/>
                  <a:gd name="connsiteX19" fmla="*/ 4386 w 10008"/>
                  <a:gd name="connsiteY19" fmla="*/ 3 h 10003"/>
                  <a:gd name="connsiteX20" fmla="*/ 6632 w 10008"/>
                  <a:gd name="connsiteY20" fmla="*/ 2582 h 10003"/>
                  <a:gd name="connsiteX0" fmla="*/ 6492 w 9868"/>
                  <a:gd name="connsiteY0" fmla="*/ 2582 h 10003"/>
                  <a:gd name="connsiteX1" fmla="*/ 9790 w 9868"/>
                  <a:gd name="connsiteY1" fmla="*/ 5003 h 10003"/>
                  <a:gd name="connsiteX2" fmla="*/ 9860 w 9868"/>
                  <a:gd name="connsiteY2" fmla="*/ 6214 h 10003"/>
                  <a:gd name="connsiteX3" fmla="*/ 8000 w 9868"/>
                  <a:gd name="connsiteY3" fmla="*/ 9845 h 10003"/>
                  <a:gd name="connsiteX4" fmla="*/ 7685 w 9868"/>
                  <a:gd name="connsiteY4" fmla="*/ 8950 h 10003"/>
                  <a:gd name="connsiteX5" fmla="*/ 7193 w 9868"/>
                  <a:gd name="connsiteY5" fmla="*/ 8108 h 10003"/>
                  <a:gd name="connsiteX6" fmla="*/ 6527 w 9868"/>
                  <a:gd name="connsiteY6" fmla="*/ 7529 h 10003"/>
                  <a:gd name="connsiteX7" fmla="*/ 5790 w 9868"/>
                  <a:gd name="connsiteY7" fmla="*/ 7056 h 10003"/>
                  <a:gd name="connsiteX8" fmla="*/ 4878 w 9868"/>
                  <a:gd name="connsiteY8" fmla="*/ 6898 h 10003"/>
                  <a:gd name="connsiteX9" fmla="*/ 4000 w 9868"/>
                  <a:gd name="connsiteY9" fmla="*/ 7056 h 10003"/>
                  <a:gd name="connsiteX10" fmla="*/ 3193 w 9868"/>
                  <a:gd name="connsiteY10" fmla="*/ 7529 h 10003"/>
                  <a:gd name="connsiteX11" fmla="*/ 2527 w 9868"/>
                  <a:gd name="connsiteY11" fmla="*/ 8108 h 10003"/>
                  <a:gd name="connsiteX12" fmla="*/ 2035 w 9868"/>
                  <a:gd name="connsiteY12" fmla="*/ 9003 h 10003"/>
                  <a:gd name="connsiteX13" fmla="*/ 1720 w 9868"/>
                  <a:gd name="connsiteY13" fmla="*/ 10003 h 10003"/>
                  <a:gd name="connsiteX14" fmla="*/ 1018 w 9868"/>
                  <a:gd name="connsiteY14" fmla="*/ 9582 h 10003"/>
                  <a:gd name="connsiteX15" fmla="*/ 421 w 9868"/>
                  <a:gd name="connsiteY15" fmla="*/ 8792 h 10003"/>
                  <a:gd name="connsiteX16" fmla="*/ 0 w 9868"/>
                  <a:gd name="connsiteY16" fmla="*/ 7740 h 10003"/>
                  <a:gd name="connsiteX17" fmla="*/ 1930 w 9868"/>
                  <a:gd name="connsiteY17" fmla="*/ 3003 h 10003"/>
                  <a:gd name="connsiteX18" fmla="*/ 4246 w 9868"/>
                  <a:gd name="connsiteY18" fmla="*/ 3 h 10003"/>
                  <a:gd name="connsiteX19" fmla="*/ 6492 w 9868"/>
                  <a:gd name="connsiteY19" fmla="*/ 2582 h 10003"/>
                  <a:gd name="connsiteX0" fmla="*/ 6579 w 10000"/>
                  <a:gd name="connsiteY0" fmla="*/ 2581 h 10000"/>
                  <a:gd name="connsiteX1" fmla="*/ 9921 w 10000"/>
                  <a:gd name="connsiteY1" fmla="*/ 5001 h 10000"/>
                  <a:gd name="connsiteX2" fmla="*/ 9992 w 10000"/>
                  <a:gd name="connsiteY2" fmla="*/ 6212 h 10000"/>
                  <a:gd name="connsiteX3" fmla="*/ 8107 w 10000"/>
                  <a:gd name="connsiteY3" fmla="*/ 9842 h 10000"/>
                  <a:gd name="connsiteX4" fmla="*/ 7788 w 10000"/>
                  <a:gd name="connsiteY4" fmla="*/ 8947 h 10000"/>
                  <a:gd name="connsiteX5" fmla="*/ 7289 w 10000"/>
                  <a:gd name="connsiteY5" fmla="*/ 8106 h 10000"/>
                  <a:gd name="connsiteX6" fmla="*/ 6614 w 10000"/>
                  <a:gd name="connsiteY6" fmla="*/ 7527 h 10000"/>
                  <a:gd name="connsiteX7" fmla="*/ 5867 w 10000"/>
                  <a:gd name="connsiteY7" fmla="*/ 7054 h 10000"/>
                  <a:gd name="connsiteX8" fmla="*/ 4943 w 10000"/>
                  <a:gd name="connsiteY8" fmla="*/ 6896 h 10000"/>
                  <a:gd name="connsiteX9" fmla="*/ 4054 w 10000"/>
                  <a:gd name="connsiteY9" fmla="*/ 7054 h 10000"/>
                  <a:gd name="connsiteX10" fmla="*/ 3236 w 10000"/>
                  <a:gd name="connsiteY10" fmla="*/ 7527 h 10000"/>
                  <a:gd name="connsiteX11" fmla="*/ 2561 w 10000"/>
                  <a:gd name="connsiteY11" fmla="*/ 8106 h 10000"/>
                  <a:gd name="connsiteX12" fmla="*/ 2062 w 10000"/>
                  <a:gd name="connsiteY12" fmla="*/ 9000 h 10000"/>
                  <a:gd name="connsiteX13" fmla="*/ 1743 w 10000"/>
                  <a:gd name="connsiteY13" fmla="*/ 10000 h 10000"/>
                  <a:gd name="connsiteX14" fmla="*/ 427 w 10000"/>
                  <a:gd name="connsiteY14" fmla="*/ 8789 h 10000"/>
                  <a:gd name="connsiteX15" fmla="*/ 0 w 10000"/>
                  <a:gd name="connsiteY15" fmla="*/ 7738 h 10000"/>
                  <a:gd name="connsiteX16" fmla="*/ 1956 w 10000"/>
                  <a:gd name="connsiteY16" fmla="*/ 3002 h 10000"/>
                  <a:gd name="connsiteX17" fmla="*/ 4303 w 10000"/>
                  <a:gd name="connsiteY17" fmla="*/ 3 h 10000"/>
                  <a:gd name="connsiteX18" fmla="*/ 6579 w 10000"/>
                  <a:gd name="connsiteY18" fmla="*/ 2581 h 10000"/>
                  <a:gd name="connsiteX0" fmla="*/ 6579 w 10000"/>
                  <a:gd name="connsiteY0" fmla="*/ 2581 h 10000"/>
                  <a:gd name="connsiteX1" fmla="*/ 9921 w 10000"/>
                  <a:gd name="connsiteY1" fmla="*/ 5001 h 10000"/>
                  <a:gd name="connsiteX2" fmla="*/ 9992 w 10000"/>
                  <a:gd name="connsiteY2" fmla="*/ 6212 h 10000"/>
                  <a:gd name="connsiteX3" fmla="*/ 8107 w 10000"/>
                  <a:gd name="connsiteY3" fmla="*/ 9842 h 10000"/>
                  <a:gd name="connsiteX4" fmla="*/ 7788 w 10000"/>
                  <a:gd name="connsiteY4" fmla="*/ 8947 h 10000"/>
                  <a:gd name="connsiteX5" fmla="*/ 7289 w 10000"/>
                  <a:gd name="connsiteY5" fmla="*/ 8106 h 10000"/>
                  <a:gd name="connsiteX6" fmla="*/ 6614 w 10000"/>
                  <a:gd name="connsiteY6" fmla="*/ 7527 h 10000"/>
                  <a:gd name="connsiteX7" fmla="*/ 5867 w 10000"/>
                  <a:gd name="connsiteY7" fmla="*/ 7054 h 10000"/>
                  <a:gd name="connsiteX8" fmla="*/ 4943 w 10000"/>
                  <a:gd name="connsiteY8" fmla="*/ 6896 h 10000"/>
                  <a:gd name="connsiteX9" fmla="*/ 4054 w 10000"/>
                  <a:gd name="connsiteY9" fmla="*/ 7054 h 10000"/>
                  <a:gd name="connsiteX10" fmla="*/ 3236 w 10000"/>
                  <a:gd name="connsiteY10" fmla="*/ 7527 h 10000"/>
                  <a:gd name="connsiteX11" fmla="*/ 2561 w 10000"/>
                  <a:gd name="connsiteY11" fmla="*/ 8106 h 10000"/>
                  <a:gd name="connsiteX12" fmla="*/ 2062 w 10000"/>
                  <a:gd name="connsiteY12" fmla="*/ 9000 h 10000"/>
                  <a:gd name="connsiteX13" fmla="*/ 1743 w 10000"/>
                  <a:gd name="connsiteY13" fmla="*/ 10000 h 10000"/>
                  <a:gd name="connsiteX14" fmla="*/ 427 w 10000"/>
                  <a:gd name="connsiteY14" fmla="*/ 8789 h 10000"/>
                  <a:gd name="connsiteX15" fmla="*/ 0 w 10000"/>
                  <a:gd name="connsiteY15" fmla="*/ 7738 h 10000"/>
                  <a:gd name="connsiteX16" fmla="*/ 1956 w 10000"/>
                  <a:gd name="connsiteY16" fmla="*/ 3002 h 10000"/>
                  <a:gd name="connsiteX17" fmla="*/ 4303 w 10000"/>
                  <a:gd name="connsiteY17" fmla="*/ 3 h 10000"/>
                  <a:gd name="connsiteX18" fmla="*/ 6579 w 10000"/>
                  <a:gd name="connsiteY18" fmla="*/ 2581 h 10000"/>
                  <a:gd name="connsiteX0" fmla="*/ 6579 w 10000"/>
                  <a:gd name="connsiteY0" fmla="*/ 2581 h 10000"/>
                  <a:gd name="connsiteX1" fmla="*/ 9921 w 10000"/>
                  <a:gd name="connsiteY1" fmla="*/ 5001 h 10000"/>
                  <a:gd name="connsiteX2" fmla="*/ 9992 w 10000"/>
                  <a:gd name="connsiteY2" fmla="*/ 6212 h 10000"/>
                  <a:gd name="connsiteX3" fmla="*/ 8107 w 10000"/>
                  <a:gd name="connsiteY3" fmla="*/ 9842 h 10000"/>
                  <a:gd name="connsiteX4" fmla="*/ 7788 w 10000"/>
                  <a:gd name="connsiteY4" fmla="*/ 8947 h 10000"/>
                  <a:gd name="connsiteX5" fmla="*/ 7289 w 10000"/>
                  <a:gd name="connsiteY5" fmla="*/ 8106 h 10000"/>
                  <a:gd name="connsiteX6" fmla="*/ 6614 w 10000"/>
                  <a:gd name="connsiteY6" fmla="*/ 7527 h 10000"/>
                  <a:gd name="connsiteX7" fmla="*/ 5867 w 10000"/>
                  <a:gd name="connsiteY7" fmla="*/ 7054 h 10000"/>
                  <a:gd name="connsiteX8" fmla="*/ 4943 w 10000"/>
                  <a:gd name="connsiteY8" fmla="*/ 6896 h 10000"/>
                  <a:gd name="connsiteX9" fmla="*/ 4054 w 10000"/>
                  <a:gd name="connsiteY9" fmla="*/ 7054 h 10000"/>
                  <a:gd name="connsiteX10" fmla="*/ 3236 w 10000"/>
                  <a:gd name="connsiteY10" fmla="*/ 7527 h 10000"/>
                  <a:gd name="connsiteX11" fmla="*/ 2561 w 10000"/>
                  <a:gd name="connsiteY11" fmla="*/ 8106 h 10000"/>
                  <a:gd name="connsiteX12" fmla="*/ 2062 w 10000"/>
                  <a:gd name="connsiteY12" fmla="*/ 9000 h 10000"/>
                  <a:gd name="connsiteX13" fmla="*/ 1743 w 10000"/>
                  <a:gd name="connsiteY13" fmla="*/ 10000 h 10000"/>
                  <a:gd name="connsiteX14" fmla="*/ 0 w 10000"/>
                  <a:gd name="connsiteY14" fmla="*/ 7738 h 10000"/>
                  <a:gd name="connsiteX15" fmla="*/ 1956 w 10000"/>
                  <a:gd name="connsiteY15" fmla="*/ 3002 h 10000"/>
                  <a:gd name="connsiteX16" fmla="*/ 4303 w 10000"/>
                  <a:gd name="connsiteY16" fmla="*/ 3 h 10000"/>
                  <a:gd name="connsiteX17" fmla="*/ 6579 w 10000"/>
                  <a:gd name="connsiteY17" fmla="*/ 2581 h 10000"/>
                  <a:gd name="connsiteX0" fmla="*/ 6579 w 10000"/>
                  <a:gd name="connsiteY0" fmla="*/ 2581 h 10034"/>
                  <a:gd name="connsiteX1" fmla="*/ 9921 w 10000"/>
                  <a:gd name="connsiteY1" fmla="*/ 5001 h 10034"/>
                  <a:gd name="connsiteX2" fmla="*/ 9992 w 10000"/>
                  <a:gd name="connsiteY2" fmla="*/ 6212 h 10034"/>
                  <a:gd name="connsiteX3" fmla="*/ 8107 w 10000"/>
                  <a:gd name="connsiteY3" fmla="*/ 9842 h 10034"/>
                  <a:gd name="connsiteX4" fmla="*/ 7788 w 10000"/>
                  <a:gd name="connsiteY4" fmla="*/ 8947 h 10034"/>
                  <a:gd name="connsiteX5" fmla="*/ 7289 w 10000"/>
                  <a:gd name="connsiteY5" fmla="*/ 8106 h 10034"/>
                  <a:gd name="connsiteX6" fmla="*/ 6614 w 10000"/>
                  <a:gd name="connsiteY6" fmla="*/ 7527 h 10034"/>
                  <a:gd name="connsiteX7" fmla="*/ 5867 w 10000"/>
                  <a:gd name="connsiteY7" fmla="*/ 7054 h 10034"/>
                  <a:gd name="connsiteX8" fmla="*/ 4943 w 10000"/>
                  <a:gd name="connsiteY8" fmla="*/ 6896 h 10034"/>
                  <a:gd name="connsiteX9" fmla="*/ 4054 w 10000"/>
                  <a:gd name="connsiteY9" fmla="*/ 7054 h 10034"/>
                  <a:gd name="connsiteX10" fmla="*/ 3236 w 10000"/>
                  <a:gd name="connsiteY10" fmla="*/ 7527 h 10034"/>
                  <a:gd name="connsiteX11" fmla="*/ 2561 w 10000"/>
                  <a:gd name="connsiteY11" fmla="*/ 8106 h 10034"/>
                  <a:gd name="connsiteX12" fmla="*/ 2062 w 10000"/>
                  <a:gd name="connsiteY12" fmla="*/ 9000 h 10034"/>
                  <a:gd name="connsiteX13" fmla="*/ 1743 w 10000"/>
                  <a:gd name="connsiteY13" fmla="*/ 10000 h 10034"/>
                  <a:gd name="connsiteX14" fmla="*/ 0 w 10000"/>
                  <a:gd name="connsiteY14" fmla="*/ 7738 h 10034"/>
                  <a:gd name="connsiteX15" fmla="*/ 1956 w 10000"/>
                  <a:gd name="connsiteY15" fmla="*/ 3002 h 10034"/>
                  <a:gd name="connsiteX16" fmla="*/ 4303 w 10000"/>
                  <a:gd name="connsiteY16" fmla="*/ 3 h 10034"/>
                  <a:gd name="connsiteX17" fmla="*/ 6579 w 10000"/>
                  <a:gd name="connsiteY17" fmla="*/ 2581 h 10034"/>
                  <a:gd name="connsiteX0" fmla="*/ 6645 w 10066"/>
                  <a:gd name="connsiteY0" fmla="*/ 2581 h 10036"/>
                  <a:gd name="connsiteX1" fmla="*/ 9987 w 10066"/>
                  <a:gd name="connsiteY1" fmla="*/ 5001 h 10036"/>
                  <a:gd name="connsiteX2" fmla="*/ 10058 w 10066"/>
                  <a:gd name="connsiteY2" fmla="*/ 6212 h 10036"/>
                  <a:gd name="connsiteX3" fmla="*/ 8173 w 10066"/>
                  <a:gd name="connsiteY3" fmla="*/ 9842 h 10036"/>
                  <a:gd name="connsiteX4" fmla="*/ 7854 w 10066"/>
                  <a:gd name="connsiteY4" fmla="*/ 8947 h 10036"/>
                  <a:gd name="connsiteX5" fmla="*/ 7355 w 10066"/>
                  <a:gd name="connsiteY5" fmla="*/ 8106 h 10036"/>
                  <a:gd name="connsiteX6" fmla="*/ 6680 w 10066"/>
                  <a:gd name="connsiteY6" fmla="*/ 7527 h 10036"/>
                  <a:gd name="connsiteX7" fmla="*/ 5933 w 10066"/>
                  <a:gd name="connsiteY7" fmla="*/ 7054 h 10036"/>
                  <a:gd name="connsiteX8" fmla="*/ 5009 w 10066"/>
                  <a:gd name="connsiteY8" fmla="*/ 6896 h 10036"/>
                  <a:gd name="connsiteX9" fmla="*/ 4120 w 10066"/>
                  <a:gd name="connsiteY9" fmla="*/ 7054 h 10036"/>
                  <a:gd name="connsiteX10" fmla="*/ 3302 w 10066"/>
                  <a:gd name="connsiteY10" fmla="*/ 7527 h 10036"/>
                  <a:gd name="connsiteX11" fmla="*/ 2627 w 10066"/>
                  <a:gd name="connsiteY11" fmla="*/ 8106 h 10036"/>
                  <a:gd name="connsiteX12" fmla="*/ 2128 w 10066"/>
                  <a:gd name="connsiteY12" fmla="*/ 9000 h 10036"/>
                  <a:gd name="connsiteX13" fmla="*/ 1809 w 10066"/>
                  <a:gd name="connsiteY13" fmla="*/ 10000 h 10036"/>
                  <a:gd name="connsiteX14" fmla="*/ 66 w 10066"/>
                  <a:gd name="connsiteY14" fmla="*/ 7738 h 10036"/>
                  <a:gd name="connsiteX15" fmla="*/ 2022 w 10066"/>
                  <a:gd name="connsiteY15" fmla="*/ 3002 h 10036"/>
                  <a:gd name="connsiteX16" fmla="*/ 4369 w 10066"/>
                  <a:gd name="connsiteY16" fmla="*/ 3 h 10036"/>
                  <a:gd name="connsiteX17" fmla="*/ 6645 w 10066"/>
                  <a:gd name="connsiteY17" fmla="*/ 2581 h 10036"/>
                  <a:gd name="connsiteX0" fmla="*/ 6645 w 10066"/>
                  <a:gd name="connsiteY0" fmla="*/ 2581 h 10036"/>
                  <a:gd name="connsiteX1" fmla="*/ 9987 w 10066"/>
                  <a:gd name="connsiteY1" fmla="*/ 5001 h 10036"/>
                  <a:gd name="connsiteX2" fmla="*/ 10058 w 10066"/>
                  <a:gd name="connsiteY2" fmla="*/ 6212 h 10036"/>
                  <a:gd name="connsiteX3" fmla="*/ 8173 w 10066"/>
                  <a:gd name="connsiteY3" fmla="*/ 9842 h 10036"/>
                  <a:gd name="connsiteX4" fmla="*/ 7854 w 10066"/>
                  <a:gd name="connsiteY4" fmla="*/ 8947 h 10036"/>
                  <a:gd name="connsiteX5" fmla="*/ 7355 w 10066"/>
                  <a:gd name="connsiteY5" fmla="*/ 8106 h 10036"/>
                  <a:gd name="connsiteX6" fmla="*/ 6680 w 10066"/>
                  <a:gd name="connsiteY6" fmla="*/ 7527 h 10036"/>
                  <a:gd name="connsiteX7" fmla="*/ 5933 w 10066"/>
                  <a:gd name="connsiteY7" fmla="*/ 7054 h 10036"/>
                  <a:gd name="connsiteX8" fmla="*/ 5009 w 10066"/>
                  <a:gd name="connsiteY8" fmla="*/ 6896 h 10036"/>
                  <a:gd name="connsiteX9" fmla="*/ 4120 w 10066"/>
                  <a:gd name="connsiteY9" fmla="*/ 7054 h 10036"/>
                  <a:gd name="connsiteX10" fmla="*/ 3302 w 10066"/>
                  <a:gd name="connsiteY10" fmla="*/ 7527 h 10036"/>
                  <a:gd name="connsiteX11" fmla="*/ 2627 w 10066"/>
                  <a:gd name="connsiteY11" fmla="*/ 8106 h 10036"/>
                  <a:gd name="connsiteX12" fmla="*/ 2128 w 10066"/>
                  <a:gd name="connsiteY12" fmla="*/ 9000 h 10036"/>
                  <a:gd name="connsiteX13" fmla="*/ 1809 w 10066"/>
                  <a:gd name="connsiteY13" fmla="*/ 10000 h 10036"/>
                  <a:gd name="connsiteX14" fmla="*/ 66 w 10066"/>
                  <a:gd name="connsiteY14" fmla="*/ 7738 h 10036"/>
                  <a:gd name="connsiteX15" fmla="*/ 2022 w 10066"/>
                  <a:gd name="connsiteY15" fmla="*/ 3002 h 10036"/>
                  <a:gd name="connsiteX16" fmla="*/ 4369 w 10066"/>
                  <a:gd name="connsiteY16" fmla="*/ 3 h 10036"/>
                  <a:gd name="connsiteX17" fmla="*/ 6645 w 10066"/>
                  <a:gd name="connsiteY17" fmla="*/ 2581 h 10036"/>
                  <a:gd name="connsiteX0" fmla="*/ 6645 w 10066"/>
                  <a:gd name="connsiteY0" fmla="*/ 2581 h 10036"/>
                  <a:gd name="connsiteX1" fmla="*/ 9987 w 10066"/>
                  <a:gd name="connsiteY1" fmla="*/ 5001 h 10036"/>
                  <a:gd name="connsiteX2" fmla="*/ 10058 w 10066"/>
                  <a:gd name="connsiteY2" fmla="*/ 6212 h 10036"/>
                  <a:gd name="connsiteX3" fmla="*/ 8173 w 10066"/>
                  <a:gd name="connsiteY3" fmla="*/ 9842 h 10036"/>
                  <a:gd name="connsiteX4" fmla="*/ 7854 w 10066"/>
                  <a:gd name="connsiteY4" fmla="*/ 8947 h 10036"/>
                  <a:gd name="connsiteX5" fmla="*/ 7355 w 10066"/>
                  <a:gd name="connsiteY5" fmla="*/ 8106 h 10036"/>
                  <a:gd name="connsiteX6" fmla="*/ 6680 w 10066"/>
                  <a:gd name="connsiteY6" fmla="*/ 7527 h 10036"/>
                  <a:gd name="connsiteX7" fmla="*/ 5933 w 10066"/>
                  <a:gd name="connsiteY7" fmla="*/ 7054 h 10036"/>
                  <a:gd name="connsiteX8" fmla="*/ 5009 w 10066"/>
                  <a:gd name="connsiteY8" fmla="*/ 6896 h 10036"/>
                  <a:gd name="connsiteX9" fmla="*/ 4120 w 10066"/>
                  <a:gd name="connsiteY9" fmla="*/ 7054 h 10036"/>
                  <a:gd name="connsiteX10" fmla="*/ 3302 w 10066"/>
                  <a:gd name="connsiteY10" fmla="*/ 7527 h 10036"/>
                  <a:gd name="connsiteX11" fmla="*/ 2627 w 10066"/>
                  <a:gd name="connsiteY11" fmla="*/ 8106 h 10036"/>
                  <a:gd name="connsiteX12" fmla="*/ 2128 w 10066"/>
                  <a:gd name="connsiteY12" fmla="*/ 9000 h 10036"/>
                  <a:gd name="connsiteX13" fmla="*/ 1809 w 10066"/>
                  <a:gd name="connsiteY13" fmla="*/ 10000 h 10036"/>
                  <a:gd name="connsiteX14" fmla="*/ 66 w 10066"/>
                  <a:gd name="connsiteY14" fmla="*/ 7738 h 10036"/>
                  <a:gd name="connsiteX15" fmla="*/ 2022 w 10066"/>
                  <a:gd name="connsiteY15" fmla="*/ 3002 h 10036"/>
                  <a:gd name="connsiteX16" fmla="*/ 4369 w 10066"/>
                  <a:gd name="connsiteY16" fmla="*/ 3 h 10036"/>
                  <a:gd name="connsiteX17" fmla="*/ 6645 w 10066"/>
                  <a:gd name="connsiteY17" fmla="*/ 2581 h 10036"/>
                  <a:gd name="connsiteX0" fmla="*/ 4897 w 8318"/>
                  <a:gd name="connsiteY0" fmla="*/ 2581 h 10000"/>
                  <a:gd name="connsiteX1" fmla="*/ 8239 w 8318"/>
                  <a:gd name="connsiteY1" fmla="*/ 5001 h 10000"/>
                  <a:gd name="connsiteX2" fmla="*/ 8310 w 8318"/>
                  <a:gd name="connsiteY2" fmla="*/ 6212 h 10000"/>
                  <a:gd name="connsiteX3" fmla="*/ 6425 w 8318"/>
                  <a:gd name="connsiteY3" fmla="*/ 9842 h 10000"/>
                  <a:gd name="connsiteX4" fmla="*/ 6106 w 8318"/>
                  <a:gd name="connsiteY4" fmla="*/ 8947 h 10000"/>
                  <a:gd name="connsiteX5" fmla="*/ 5607 w 8318"/>
                  <a:gd name="connsiteY5" fmla="*/ 8106 h 10000"/>
                  <a:gd name="connsiteX6" fmla="*/ 4932 w 8318"/>
                  <a:gd name="connsiteY6" fmla="*/ 7527 h 10000"/>
                  <a:gd name="connsiteX7" fmla="*/ 4185 w 8318"/>
                  <a:gd name="connsiteY7" fmla="*/ 7054 h 10000"/>
                  <a:gd name="connsiteX8" fmla="*/ 3261 w 8318"/>
                  <a:gd name="connsiteY8" fmla="*/ 6896 h 10000"/>
                  <a:gd name="connsiteX9" fmla="*/ 2372 w 8318"/>
                  <a:gd name="connsiteY9" fmla="*/ 7054 h 10000"/>
                  <a:gd name="connsiteX10" fmla="*/ 1554 w 8318"/>
                  <a:gd name="connsiteY10" fmla="*/ 7527 h 10000"/>
                  <a:gd name="connsiteX11" fmla="*/ 879 w 8318"/>
                  <a:gd name="connsiteY11" fmla="*/ 8106 h 10000"/>
                  <a:gd name="connsiteX12" fmla="*/ 380 w 8318"/>
                  <a:gd name="connsiteY12" fmla="*/ 9000 h 10000"/>
                  <a:gd name="connsiteX13" fmla="*/ 61 w 8318"/>
                  <a:gd name="connsiteY13" fmla="*/ 10000 h 10000"/>
                  <a:gd name="connsiteX14" fmla="*/ 274 w 8318"/>
                  <a:gd name="connsiteY14" fmla="*/ 3002 h 10000"/>
                  <a:gd name="connsiteX15" fmla="*/ 2621 w 8318"/>
                  <a:gd name="connsiteY15" fmla="*/ 3 h 10000"/>
                  <a:gd name="connsiteX16" fmla="*/ 4897 w 8318"/>
                  <a:gd name="connsiteY16" fmla="*/ 2581 h 10000"/>
                  <a:gd name="connsiteX0" fmla="*/ 7378 w 11490"/>
                  <a:gd name="connsiteY0" fmla="*/ 2581 h 10000"/>
                  <a:gd name="connsiteX1" fmla="*/ 11396 w 11490"/>
                  <a:gd name="connsiteY1" fmla="*/ 5001 h 10000"/>
                  <a:gd name="connsiteX2" fmla="*/ 11481 w 11490"/>
                  <a:gd name="connsiteY2" fmla="*/ 6212 h 10000"/>
                  <a:gd name="connsiteX3" fmla="*/ 9215 w 11490"/>
                  <a:gd name="connsiteY3" fmla="*/ 9842 h 10000"/>
                  <a:gd name="connsiteX4" fmla="*/ 8832 w 11490"/>
                  <a:gd name="connsiteY4" fmla="*/ 8947 h 10000"/>
                  <a:gd name="connsiteX5" fmla="*/ 8232 w 11490"/>
                  <a:gd name="connsiteY5" fmla="*/ 8106 h 10000"/>
                  <a:gd name="connsiteX6" fmla="*/ 7420 w 11490"/>
                  <a:gd name="connsiteY6" fmla="*/ 7527 h 10000"/>
                  <a:gd name="connsiteX7" fmla="*/ 6522 w 11490"/>
                  <a:gd name="connsiteY7" fmla="*/ 7054 h 10000"/>
                  <a:gd name="connsiteX8" fmla="*/ 5411 w 11490"/>
                  <a:gd name="connsiteY8" fmla="*/ 6896 h 10000"/>
                  <a:gd name="connsiteX9" fmla="*/ 4343 w 11490"/>
                  <a:gd name="connsiteY9" fmla="*/ 7054 h 10000"/>
                  <a:gd name="connsiteX10" fmla="*/ 3359 w 11490"/>
                  <a:gd name="connsiteY10" fmla="*/ 7527 h 10000"/>
                  <a:gd name="connsiteX11" fmla="*/ 2548 w 11490"/>
                  <a:gd name="connsiteY11" fmla="*/ 8106 h 10000"/>
                  <a:gd name="connsiteX12" fmla="*/ 1948 w 11490"/>
                  <a:gd name="connsiteY12" fmla="*/ 9000 h 10000"/>
                  <a:gd name="connsiteX13" fmla="*/ 1564 w 11490"/>
                  <a:gd name="connsiteY13" fmla="*/ 10000 h 10000"/>
                  <a:gd name="connsiteX14" fmla="*/ 1820 w 11490"/>
                  <a:gd name="connsiteY14" fmla="*/ 3002 h 10000"/>
                  <a:gd name="connsiteX15" fmla="*/ 4642 w 11490"/>
                  <a:gd name="connsiteY15" fmla="*/ 3 h 10000"/>
                  <a:gd name="connsiteX16" fmla="*/ 7378 w 11490"/>
                  <a:gd name="connsiteY16" fmla="*/ 2581 h 10000"/>
                  <a:gd name="connsiteX0" fmla="*/ 8126 w 12238"/>
                  <a:gd name="connsiteY0" fmla="*/ 2581 h 10000"/>
                  <a:gd name="connsiteX1" fmla="*/ 12144 w 12238"/>
                  <a:gd name="connsiteY1" fmla="*/ 5001 h 10000"/>
                  <a:gd name="connsiteX2" fmla="*/ 12229 w 12238"/>
                  <a:gd name="connsiteY2" fmla="*/ 6212 h 10000"/>
                  <a:gd name="connsiteX3" fmla="*/ 9963 w 12238"/>
                  <a:gd name="connsiteY3" fmla="*/ 9842 h 10000"/>
                  <a:gd name="connsiteX4" fmla="*/ 9580 w 12238"/>
                  <a:gd name="connsiteY4" fmla="*/ 8947 h 10000"/>
                  <a:gd name="connsiteX5" fmla="*/ 8980 w 12238"/>
                  <a:gd name="connsiteY5" fmla="*/ 8106 h 10000"/>
                  <a:gd name="connsiteX6" fmla="*/ 8168 w 12238"/>
                  <a:gd name="connsiteY6" fmla="*/ 7527 h 10000"/>
                  <a:gd name="connsiteX7" fmla="*/ 7270 w 12238"/>
                  <a:gd name="connsiteY7" fmla="*/ 7054 h 10000"/>
                  <a:gd name="connsiteX8" fmla="*/ 6159 w 12238"/>
                  <a:gd name="connsiteY8" fmla="*/ 6896 h 10000"/>
                  <a:gd name="connsiteX9" fmla="*/ 5091 w 12238"/>
                  <a:gd name="connsiteY9" fmla="*/ 7054 h 10000"/>
                  <a:gd name="connsiteX10" fmla="*/ 4107 w 12238"/>
                  <a:gd name="connsiteY10" fmla="*/ 7527 h 10000"/>
                  <a:gd name="connsiteX11" fmla="*/ 3296 w 12238"/>
                  <a:gd name="connsiteY11" fmla="*/ 8106 h 10000"/>
                  <a:gd name="connsiteX12" fmla="*/ 2696 w 12238"/>
                  <a:gd name="connsiteY12" fmla="*/ 9000 h 10000"/>
                  <a:gd name="connsiteX13" fmla="*/ 2312 w 12238"/>
                  <a:gd name="connsiteY13" fmla="*/ 10000 h 10000"/>
                  <a:gd name="connsiteX14" fmla="*/ 2568 w 12238"/>
                  <a:gd name="connsiteY14" fmla="*/ 3002 h 10000"/>
                  <a:gd name="connsiteX15" fmla="*/ 5390 w 12238"/>
                  <a:gd name="connsiteY15" fmla="*/ 3 h 10000"/>
                  <a:gd name="connsiteX16" fmla="*/ 8126 w 12238"/>
                  <a:gd name="connsiteY16" fmla="*/ 2581 h 10000"/>
                  <a:gd name="connsiteX0" fmla="*/ 8474 w 12586"/>
                  <a:gd name="connsiteY0" fmla="*/ 2581 h 10000"/>
                  <a:gd name="connsiteX1" fmla="*/ 12492 w 12586"/>
                  <a:gd name="connsiteY1" fmla="*/ 5001 h 10000"/>
                  <a:gd name="connsiteX2" fmla="*/ 12577 w 12586"/>
                  <a:gd name="connsiteY2" fmla="*/ 6212 h 10000"/>
                  <a:gd name="connsiteX3" fmla="*/ 10311 w 12586"/>
                  <a:gd name="connsiteY3" fmla="*/ 9842 h 10000"/>
                  <a:gd name="connsiteX4" fmla="*/ 9928 w 12586"/>
                  <a:gd name="connsiteY4" fmla="*/ 8947 h 10000"/>
                  <a:gd name="connsiteX5" fmla="*/ 9328 w 12586"/>
                  <a:gd name="connsiteY5" fmla="*/ 8106 h 10000"/>
                  <a:gd name="connsiteX6" fmla="*/ 8516 w 12586"/>
                  <a:gd name="connsiteY6" fmla="*/ 7527 h 10000"/>
                  <a:gd name="connsiteX7" fmla="*/ 7618 w 12586"/>
                  <a:gd name="connsiteY7" fmla="*/ 7054 h 10000"/>
                  <a:gd name="connsiteX8" fmla="*/ 6507 w 12586"/>
                  <a:gd name="connsiteY8" fmla="*/ 6896 h 10000"/>
                  <a:gd name="connsiteX9" fmla="*/ 5439 w 12586"/>
                  <a:gd name="connsiteY9" fmla="*/ 7054 h 10000"/>
                  <a:gd name="connsiteX10" fmla="*/ 4455 w 12586"/>
                  <a:gd name="connsiteY10" fmla="*/ 7527 h 10000"/>
                  <a:gd name="connsiteX11" fmla="*/ 3644 w 12586"/>
                  <a:gd name="connsiteY11" fmla="*/ 8106 h 10000"/>
                  <a:gd name="connsiteX12" fmla="*/ 3044 w 12586"/>
                  <a:gd name="connsiteY12" fmla="*/ 9000 h 10000"/>
                  <a:gd name="connsiteX13" fmla="*/ 2660 w 12586"/>
                  <a:gd name="connsiteY13" fmla="*/ 10000 h 10000"/>
                  <a:gd name="connsiteX14" fmla="*/ 2916 w 12586"/>
                  <a:gd name="connsiteY14" fmla="*/ 3002 h 10000"/>
                  <a:gd name="connsiteX15" fmla="*/ 5738 w 12586"/>
                  <a:gd name="connsiteY15" fmla="*/ 3 h 10000"/>
                  <a:gd name="connsiteX16" fmla="*/ 8474 w 12586"/>
                  <a:gd name="connsiteY16"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9557 w 12815"/>
                  <a:gd name="connsiteY5" fmla="*/ 8106 h 10000"/>
                  <a:gd name="connsiteX6" fmla="*/ 8745 w 12815"/>
                  <a:gd name="connsiteY6" fmla="*/ 7527 h 10000"/>
                  <a:gd name="connsiteX7" fmla="*/ 7847 w 12815"/>
                  <a:gd name="connsiteY7" fmla="*/ 7054 h 10000"/>
                  <a:gd name="connsiteX8" fmla="*/ 6736 w 12815"/>
                  <a:gd name="connsiteY8" fmla="*/ 6896 h 10000"/>
                  <a:gd name="connsiteX9" fmla="*/ 5668 w 12815"/>
                  <a:gd name="connsiteY9" fmla="*/ 7054 h 10000"/>
                  <a:gd name="connsiteX10" fmla="*/ 4684 w 12815"/>
                  <a:gd name="connsiteY10" fmla="*/ 7527 h 10000"/>
                  <a:gd name="connsiteX11" fmla="*/ 3873 w 12815"/>
                  <a:gd name="connsiteY11" fmla="*/ 8106 h 10000"/>
                  <a:gd name="connsiteX12" fmla="*/ 3273 w 12815"/>
                  <a:gd name="connsiteY12" fmla="*/ 9000 h 10000"/>
                  <a:gd name="connsiteX13" fmla="*/ 2889 w 12815"/>
                  <a:gd name="connsiteY13" fmla="*/ 10000 h 10000"/>
                  <a:gd name="connsiteX14" fmla="*/ 3145 w 12815"/>
                  <a:gd name="connsiteY14" fmla="*/ 3002 h 10000"/>
                  <a:gd name="connsiteX15" fmla="*/ 5967 w 12815"/>
                  <a:gd name="connsiteY15" fmla="*/ 3 h 10000"/>
                  <a:gd name="connsiteX16" fmla="*/ 8703 w 12815"/>
                  <a:gd name="connsiteY16"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9557 w 12815"/>
                  <a:gd name="connsiteY5" fmla="*/ 8106 h 10000"/>
                  <a:gd name="connsiteX6" fmla="*/ 7847 w 12815"/>
                  <a:gd name="connsiteY6" fmla="*/ 7054 h 10000"/>
                  <a:gd name="connsiteX7" fmla="*/ 6736 w 12815"/>
                  <a:gd name="connsiteY7" fmla="*/ 6896 h 10000"/>
                  <a:gd name="connsiteX8" fmla="*/ 5668 w 12815"/>
                  <a:gd name="connsiteY8" fmla="*/ 7054 h 10000"/>
                  <a:gd name="connsiteX9" fmla="*/ 4684 w 12815"/>
                  <a:gd name="connsiteY9" fmla="*/ 7527 h 10000"/>
                  <a:gd name="connsiteX10" fmla="*/ 3873 w 12815"/>
                  <a:gd name="connsiteY10" fmla="*/ 8106 h 10000"/>
                  <a:gd name="connsiteX11" fmla="*/ 3273 w 12815"/>
                  <a:gd name="connsiteY11" fmla="*/ 9000 h 10000"/>
                  <a:gd name="connsiteX12" fmla="*/ 2889 w 12815"/>
                  <a:gd name="connsiteY12" fmla="*/ 10000 h 10000"/>
                  <a:gd name="connsiteX13" fmla="*/ 3145 w 12815"/>
                  <a:gd name="connsiteY13" fmla="*/ 3002 h 10000"/>
                  <a:gd name="connsiteX14" fmla="*/ 5967 w 12815"/>
                  <a:gd name="connsiteY14" fmla="*/ 3 h 10000"/>
                  <a:gd name="connsiteX15" fmla="*/ 8703 w 12815"/>
                  <a:gd name="connsiteY15"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9557 w 12815"/>
                  <a:gd name="connsiteY5" fmla="*/ 8106 h 10000"/>
                  <a:gd name="connsiteX6" fmla="*/ 6736 w 12815"/>
                  <a:gd name="connsiteY6" fmla="*/ 6896 h 10000"/>
                  <a:gd name="connsiteX7" fmla="*/ 5668 w 12815"/>
                  <a:gd name="connsiteY7" fmla="*/ 7054 h 10000"/>
                  <a:gd name="connsiteX8" fmla="*/ 4684 w 12815"/>
                  <a:gd name="connsiteY8" fmla="*/ 7527 h 10000"/>
                  <a:gd name="connsiteX9" fmla="*/ 3873 w 12815"/>
                  <a:gd name="connsiteY9" fmla="*/ 8106 h 10000"/>
                  <a:gd name="connsiteX10" fmla="*/ 3273 w 12815"/>
                  <a:gd name="connsiteY10" fmla="*/ 9000 h 10000"/>
                  <a:gd name="connsiteX11" fmla="*/ 2889 w 12815"/>
                  <a:gd name="connsiteY11" fmla="*/ 10000 h 10000"/>
                  <a:gd name="connsiteX12" fmla="*/ 3145 w 12815"/>
                  <a:gd name="connsiteY12" fmla="*/ 3002 h 10000"/>
                  <a:gd name="connsiteX13" fmla="*/ 5967 w 12815"/>
                  <a:gd name="connsiteY13" fmla="*/ 3 h 10000"/>
                  <a:gd name="connsiteX14" fmla="*/ 8703 w 12815"/>
                  <a:gd name="connsiteY14"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6736 w 12815"/>
                  <a:gd name="connsiteY5" fmla="*/ 6896 h 10000"/>
                  <a:gd name="connsiteX6" fmla="*/ 5668 w 12815"/>
                  <a:gd name="connsiteY6" fmla="*/ 7054 h 10000"/>
                  <a:gd name="connsiteX7" fmla="*/ 4684 w 12815"/>
                  <a:gd name="connsiteY7" fmla="*/ 7527 h 10000"/>
                  <a:gd name="connsiteX8" fmla="*/ 3873 w 12815"/>
                  <a:gd name="connsiteY8" fmla="*/ 8106 h 10000"/>
                  <a:gd name="connsiteX9" fmla="*/ 3273 w 12815"/>
                  <a:gd name="connsiteY9" fmla="*/ 9000 h 10000"/>
                  <a:gd name="connsiteX10" fmla="*/ 2889 w 12815"/>
                  <a:gd name="connsiteY10" fmla="*/ 10000 h 10000"/>
                  <a:gd name="connsiteX11" fmla="*/ 3145 w 12815"/>
                  <a:gd name="connsiteY11" fmla="*/ 3002 h 10000"/>
                  <a:gd name="connsiteX12" fmla="*/ 5967 w 12815"/>
                  <a:gd name="connsiteY12" fmla="*/ 3 h 10000"/>
                  <a:gd name="connsiteX13" fmla="*/ 8703 w 12815"/>
                  <a:gd name="connsiteY13"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5668 w 12815"/>
                  <a:gd name="connsiteY5" fmla="*/ 7054 h 10000"/>
                  <a:gd name="connsiteX6" fmla="*/ 4684 w 12815"/>
                  <a:gd name="connsiteY6" fmla="*/ 7527 h 10000"/>
                  <a:gd name="connsiteX7" fmla="*/ 3873 w 12815"/>
                  <a:gd name="connsiteY7" fmla="*/ 8106 h 10000"/>
                  <a:gd name="connsiteX8" fmla="*/ 3273 w 12815"/>
                  <a:gd name="connsiteY8" fmla="*/ 9000 h 10000"/>
                  <a:gd name="connsiteX9" fmla="*/ 2889 w 12815"/>
                  <a:gd name="connsiteY9" fmla="*/ 10000 h 10000"/>
                  <a:gd name="connsiteX10" fmla="*/ 3145 w 12815"/>
                  <a:gd name="connsiteY10" fmla="*/ 3002 h 10000"/>
                  <a:gd name="connsiteX11" fmla="*/ 5967 w 12815"/>
                  <a:gd name="connsiteY11" fmla="*/ 3 h 10000"/>
                  <a:gd name="connsiteX12" fmla="*/ 8703 w 12815"/>
                  <a:gd name="connsiteY12"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4684 w 12815"/>
                  <a:gd name="connsiteY5" fmla="*/ 7527 h 10000"/>
                  <a:gd name="connsiteX6" fmla="*/ 3873 w 12815"/>
                  <a:gd name="connsiteY6" fmla="*/ 8106 h 10000"/>
                  <a:gd name="connsiteX7" fmla="*/ 3273 w 12815"/>
                  <a:gd name="connsiteY7" fmla="*/ 9000 h 10000"/>
                  <a:gd name="connsiteX8" fmla="*/ 2889 w 12815"/>
                  <a:gd name="connsiteY8" fmla="*/ 10000 h 10000"/>
                  <a:gd name="connsiteX9" fmla="*/ 3145 w 12815"/>
                  <a:gd name="connsiteY9" fmla="*/ 3002 h 10000"/>
                  <a:gd name="connsiteX10" fmla="*/ 5967 w 12815"/>
                  <a:gd name="connsiteY10" fmla="*/ 3 h 10000"/>
                  <a:gd name="connsiteX11" fmla="*/ 8703 w 12815"/>
                  <a:gd name="connsiteY11"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3873 w 12815"/>
                  <a:gd name="connsiteY5" fmla="*/ 8106 h 10000"/>
                  <a:gd name="connsiteX6" fmla="*/ 3273 w 12815"/>
                  <a:gd name="connsiteY6" fmla="*/ 9000 h 10000"/>
                  <a:gd name="connsiteX7" fmla="*/ 2889 w 12815"/>
                  <a:gd name="connsiteY7" fmla="*/ 10000 h 10000"/>
                  <a:gd name="connsiteX8" fmla="*/ 3145 w 12815"/>
                  <a:gd name="connsiteY8" fmla="*/ 3002 h 10000"/>
                  <a:gd name="connsiteX9" fmla="*/ 5967 w 12815"/>
                  <a:gd name="connsiteY9" fmla="*/ 3 h 10000"/>
                  <a:gd name="connsiteX10" fmla="*/ 8703 w 12815"/>
                  <a:gd name="connsiteY10"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3873 w 12815"/>
                  <a:gd name="connsiteY5" fmla="*/ 8106 h 10000"/>
                  <a:gd name="connsiteX6" fmla="*/ 2889 w 12815"/>
                  <a:gd name="connsiteY6" fmla="*/ 10000 h 10000"/>
                  <a:gd name="connsiteX7" fmla="*/ 3145 w 12815"/>
                  <a:gd name="connsiteY7" fmla="*/ 3002 h 10000"/>
                  <a:gd name="connsiteX8" fmla="*/ 5967 w 12815"/>
                  <a:gd name="connsiteY8" fmla="*/ 3 h 10000"/>
                  <a:gd name="connsiteX9" fmla="*/ 8703 w 12815"/>
                  <a:gd name="connsiteY9"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643 w 12815"/>
                  <a:gd name="connsiteY4" fmla="*/ 7210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643 w 12815"/>
                  <a:gd name="connsiteY4" fmla="*/ 7210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5" h="10000">
                    <a:moveTo>
                      <a:pt x="8703" y="2581"/>
                    </a:moveTo>
                    <a:cubicBezTo>
                      <a:pt x="10088" y="1872"/>
                      <a:pt x="12102" y="2737"/>
                      <a:pt x="12721" y="5001"/>
                    </a:cubicBezTo>
                    <a:cubicBezTo>
                      <a:pt x="12749" y="5405"/>
                      <a:pt x="12779" y="5808"/>
                      <a:pt x="12806" y="6212"/>
                    </a:cubicBezTo>
                    <a:cubicBezTo>
                      <a:pt x="12907" y="7219"/>
                      <a:pt x="12237" y="10158"/>
                      <a:pt x="10540" y="9842"/>
                    </a:cubicBezTo>
                    <a:cubicBezTo>
                      <a:pt x="10550" y="7859"/>
                      <a:pt x="7702" y="7220"/>
                      <a:pt x="6643" y="7210"/>
                    </a:cubicBezTo>
                    <a:cubicBezTo>
                      <a:pt x="5616" y="7244"/>
                      <a:pt x="2917" y="8222"/>
                      <a:pt x="2889" y="10000"/>
                    </a:cubicBezTo>
                    <a:cubicBezTo>
                      <a:pt x="-1382" y="9801"/>
                      <a:pt x="-597" y="2982"/>
                      <a:pt x="3145" y="3002"/>
                    </a:cubicBezTo>
                    <a:cubicBezTo>
                      <a:pt x="3169" y="991"/>
                      <a:pt x="4783" y="-38"/>
                      <a:pt x="5967" y="3"/>
                    </a:cubicBezTo>
                    <a:cubicBezTo>
                      <a:pt x="6972" y="-52"/>
                      <a:pt x="8139" y="492"/>
                      <a:pt x="8703" y="258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Freeform 702">
                <a:extLst>
                  <a:ext uri="{FF2B5EF4-FFF2-40B4-BE49-F238E27FC236}">
                    <a16:creationId xmlns:a16="http://schemas.microsoft.com/office/drawing/2014/main" id="{88DBFE91-9A34-44F1-0B5C-51EF3EB3462B}"/>
                  </a:ext>
                </a:extLst>
              </p:cNvPr>
              <p:cNvSpPr>
                <a:spLocks noEditPoints="1"/>
              </p:cNvSpPr>
              <p:nvPr/>
            </p:nvSpPr>
            <p:spPr bwMode="auto">
              <a:xfrm rot="10800000">
                <a:off x="542617" y="2157074"/>
                <a:ext cx="844858" cy="450884"/>
              </a:xfrm>
              <a:custGeom>
                <a:avLst/>
                <a:gdLst>
                  <a:gd name="T0" fmla="*/ 455 w 810"/>
                  <a:gd name="T1" fmla="*/ 251 h 388"/>
                  <a:gd name="T2" fmla="*/ 543 w 810"/>
                  <a:gd name="T3" fmla="*/ 276 h 388"/>
                  <a:gd name="T4" fmla="*/ 607 w 810"/>
                  <a:gd name="T5" fmla="*/ 314 h 388"/>
                  <a:gd name="T6" fmla="*/ 595 w 810"/>
                  <a:gd name="T7" fmla="*/ 378 h 388"/>
                  <a:gd name="T8" fmla="*/ 547 w 810"/>
                  <a:gd name="T9" fmla="*/ 342 h 388"/>
                  <a:gd name="T10" fmla="*/ 479 w 810"/>
                  <a:gd name="T11" fmla="*/ 313 h 388"/>
                  <a:gd name="T12" fmla="*/ 397 w 810"/>
                  <a:gd name="T13" fmla="*/ 304 h 388"/>
                  <a:gd name="T14" fmla="*/ 318 w 810"/>
                  <a:gd name="T15" fmla="*/ 321 h 388"/>
                  <a:gd name="T16" fmla="*/ 246 w 810"/>
                  <a:gd name="T17" fmla="*/ 360 h 388"/>
                  <a:gd name="T18" fmla="*/ 175 w 810"/>
                  <a:gd name="T19" fmla="*/ 348 h 388"/>
                  <a:gd name="T20" fmla="*/ 245 w 810"/>
                  <a:gd name="T21" fmla="*/ 293 h 388"/>
                  <a:gd name="T22" fmla="*/ 324 w 810"/>
                  <a:gd name="T23" fmla="*/ 259 h 388"/>
                  <a:gd name="T24" fmla="*/ 411 w 810"/>
                  <a:gd name="T25" fmla="*/ 248 h 388"/>
                  <a:gd name="T26" fmla="*/ 485 w 810"/>
                  <a:gd name="T27" fmla="*/ 130 h 388"/>
                  <a:gd name="T28" fmla="*/ 594 w 810"/>
                  <a:gd name="T29" fmla="*/ 163 h 388"/>
                  <a:gd name="T30" fmla="*/ 684 w 810"/>
                  <a:gd name="T31" fmla="*/ 216 h 388"/>
                  <a:gd name="T32" fmla="*/ 682 w 810"/>
                  <a:gd name="T33" fmla="*/ 291 h 388"/>
                  <a:gd name="T34" fmla="*/ 611 w 810"/>
                  <a:gd name="T35" fmla="*/ 236 h 388"/>
                  <a:gd name="T36" fmla="*/ 521 w 810"/>
                  <a:gd name="T37" fmla="*/ 196 h 388"/>
                  <a:gd name="T38" fmla="*/ 419 w 810"/>
                  <a:gd name="T39" fmla="*/ 180 h 388"/>
                  <a:gd name="T40" fmla="*/ 318 w 810"/>
                  <a:gd name="T41" fmla="*/ 191 h 388"/>
                  <a:gd name="T42" fmla="*/ 231 w 810"/>
                  <a:gd name="T43" fmla="*/ 224 h 388"/>
                  <a:gd name="T44" fmla="*/ 159 w 810"/>
                  <a:gd name="T45" fmla="*/ 270 h 388"/>
                  <a:gd name="T46" fmla="*/ 88 w 810"/>
                  <a:gd name="T47" fmla="*/ 260 h 388"/>
                  <a:gd name="T48" fmla="*/ 173 w 810"/>
                  <a:gd name="T49" fmla="*/ 192 h 388"/>
                  <a:gd name="T50" fmla="*/ 270 w 810"/>
                  <a:gd name="T51" fmla="*/ 146 h 388"/>
                  <a:gd name="T52" fmla="*/ 376 w 810"/>
                  <a:gd name="T53" fmla="*/ 125 h 388"/>
                  <a:gd name="T54" fmla="*/ 412 w 810"/>
                  <a:gd name="T55" fmla="*/ 0 h 388"/>
                  <a:gd name="T56" fmla="*/ 529 w 810"/>
                  <a:gd name="T57" fmla="*/ 12 h 388"/>
                  <a:gd name="T58" fmla="*/ 644 w 810"/>
                  <a:gd name="T59" fmla="*/ 50 h 388"/>
                  <a:gd name="T60" fmla="*/ 734 w 810"/>
                  <a:gd name="T61" fmla="*/ 100 h 388"/>
                  <a:gd name="T62" fmla="*/ 810 w 810"/>
                  <a:gd name="T63" fmla="*/ 163 h 388"/>
                  <a:gd name="T64" fmla="*/ 737 w 810"/>
                  <a:gd name="T65" fmla="*/ 173 h 388"/>
                  <a:gd name="T66" fmla="*/ 662 w 810"/>
                  <a:gd name="T67" fmla="*/ 121 h 388"/>
                  <a:gd name="T68" fmla="*/ 564 w 810"/>
                  <a:gd name="T69" fmla="*/ 80 h 388"/>
                  <a:gd name="T70" fmla="*/ 449 w 810"/>
                  <a:gd name="T71" fmla="*/ 57 h 388"/>
                  <a:gd name="T72" fmla="*/ 336 w 810"/>
                  <a:gd name="T73" fmla="*/ 62 h 388"/>
                  <a:gd name="T74" fmla="*/ 225 w 810"/>
                  <a:gd name="T75" fmla="*/ 90 h 388"/>
                  <a:gd name="T76" fmla="*/ 127 w 810"/>
                  <a:gd name="T77" fmla="*/ 141 h 388"/>
                  <a:gd name="T78" fmla="*/ 40 w 810"/>
                  <a:gd name="T79" fmla="*/ 212 h 388"/>
                  <a:gd name="T80" fmla="*/ 43 w 810"/>
                  <a:gd name="T81" fmla="*/ 132 h 388"/>
                  <a:gd name="T82" fmla="*/ 138 w 810"/>
                  <a:gd name="T83" fmla="*/ 69 h 388"/>
                  <a:gd name="T84" fmla="*/ 243 w 810"/>
                  <a:gd name="T85" fmla="*/ 24 h 388"/>
                  <a:gd name="T86" fmla="*/ 355 w 810"/>
                  <a:gd name="T87" fmla="*/ 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0" h="388">
                    <a:moveTo>
                      <a:pt x="411" y="248"/>
                    </a:moveTo>
                    <a:lnTo>
                      <a:pt x="455" y="251"/>
                    </a:lnTo>
                    <a:lnTo>
                      <a:pt x="499" y="260"/>
                    </a:lnTo>
                    <a:lnTo>
                      <a:pt x="543" y="276"/>
                    </a:lnTo>
                    <a:lnTo>
                      <a:pt x="577" y="293"/>
                    </a:lnTo>
                    <a:lnTo>
                      <a:pt x="607" y="314"/>
                    </a:lnTo>
                    <a:lnTo>
                      <a:pt x="635" y="338"/>
                    </a:lnTo>
                    <a:lnTo>
                      <a:pt x="595" y="378"/>
                    </a:lnTo>
                    <a:lnTo>
                      <a:pt x="572" y="359"/>
                    </a:lnTo>
                    <a:lnTo>
                      <a:pt x="547" y="342"/>
                    </a:lnTo>
                    <a:lnTo>
                      <a:pt x="519" y="327"/>
                    </a:lnTo>
                    <a:lnTo>
                      <a:pt x="479" y="313"/>
                    </a:lnTo>
                    <a:lnTo>
                      <a:pt x="438" y="305"/>
                    </a:lnTo>
                    <a:lnTo>
                      <a:pt x="397" y="304"/>
                    </a:lnTo>
                    <a:lnTo>
                      <a:pt x="356" y="310"/>
                    </a:lnTo>
                    <a:lnTo>
                      <a:pt x="318" y="321"/>
                    </a:lnTo>
                    <a:lnTo>
                      <a:pt x="280" y="338"/>
                    </a:lnTo>
                    <a:lnTo>
                      <a:pt x="246" y="360"/>
                    </a:lnTo>
                    <a:lnTo>
                      <a:pt x="215" y="388"/>
                    </a:lnTo>
                    <a:lnTo>
                      <a:pt x="175" y="348"/>
                    </a:lnTo>
                    <a:lnTo>
                      <a:pt x="208" y="318"/>
                    </a:lnTo>
                    <a:lnTo>
                      <a:pt x="245" y="293"/>
                    </a:lnTo>
                    <a:lnTo>
                      <a:pt x="283" y="274"/>
                    </a:lnTo>
                    <a:lnTo>
                      <a:pt x="324" y="259"/>
                    </a:lnTo>
                    <a:lnTo>
                      <a:pt x="367" y="251"/>
                    </a:lnTo>
                    <a:lnTo>
                      <a:pt x="411" y="248"/>
                    </a:lnTo>
                    <a:close/>
                    <a:moveTo>
                      <a:pt x="431" y="124"/>
                    </a:moveTo>
                    <a:lnTo>
                      <a:pt x="485" y="130"/>
                    </a:lnTo>
                    <a:lnTo>
                      <a:pt x="539" y="142"/>
                    </a:lnTo>
                    <a:lnTo>
                      <a:pt x="594" y="163"/>
                    </a:lnTo>
                    <a:lnTo>
                      <a:pt x="640" y="187"/>
                    </a:lnTo>
                    <a:lnTo>
                      <a:pt x="684" y="216"/>
                    </a:lnTo>
                    <a:lnTo>
                      <a:pt x="723" y="251"/>
                    </a:lnTo>
                    <a:lnTo>
                      <a:pt x="682" y="291"/>
                    </a:lnTo>
                    <a:lnTo>
                      <a:pt x="648" y="261"/>
                    </a:lnTo>
                    <a:lnTo>
                      <a:pt x="611" y="236"/>
                    </a:lnTo>
                    <a:lnTo>
                      <a:pt x="571" y="214"/>
                    </a:lnTo>
                    <a:lnTo>
                      <a:pt x="521" y="196"/>
                    </a:lnTo>
                    <a:lnTo>
                      <a:pt x="470" y="185"/>
                    </a:lnTo>
                    <a:lnTo>
                      <a:pt x="419" y="180"/>
                    </a:lnTo>
                    <a:lnTo>
                      <a:pt x="367" y="182"/>
                    </a:lnTo>
                    <a:lnTo>
                      <a:pt x="318" y="191"/>
                    </a:lnTo>
                    <a:lnTo>
                      <a:pt x="270" y="205"/>
                    </a:lnTo>
                    <a:lnTo>
                      <a:pt x="231" y="224"/>
                    </a:lnTo>
                    <a:lnTo>
                      <a:pt x="193" y="244"/>
                    </a:lnTo>
                    <a:lnTo>
                      <a:pt x="159" y="270"/>
                    </a:lnTo>
                    <a:lnTo>
                      <a:pt x="128" y="300"/>
                    </a:lnTo>
                    <a:lnTo>
                      <a:pt x="88" y="260"/>
                    </a:lnTo>
                    <a:lnTo>
                      <a:pt x="128" y="223"/>
                    </a:lnTo>
                    <a:lnTo>
                      <a:pt x="173" y="192"/>
                    </a:lnTo>
                    <a:lnTo>
                      <a:pt x="220" y="166"/>
                    </a:lnTo>
                    <a:lnTo>
                      <a:pt x="270" y="146"/>
                    </a:lnTo>
                    <a:lnTo>
                      <a:pt x="322" y="132"/>
                    </a:lnTo>
                    <a:lnTo>
                      <a:pt x="376" y="125"/>
                    </a:lnTo>
                    <a:lnTo>
                      <a:pt x="431" y="124"/>
                    </a:lnTo>
                    <a:close/>
                    <a:moveTo>
                      <a:pt x="412" y="0"/>
                    </a:moveTo>
                    <a:lnTo>
                      <a:pt x="471" y="3"/>
                    </a:lnTo>
                    <a:lnTo>
                      <a:pt x="529" y="12"/>
                    </a:lnTo>
                    <a:lnTo>
                      <a:pt x="586" y="28"/>
                    </a:lnTo>
                    <a:lnTo>
                      <a:pt x="644" y="50"/>
                    </a:lnTo>
                    <a:lnTo>
                      <a:pt x="690" y="73"/>
                    </a:lnTo>
                    <a:lnTo>
                      <a:pt x="734" y="100"/>
                    </a:lnTo>
                    <a:lnTo>
                      <a:pt x="774" y="130"/>
                    </a:lnTo>
                    <a:lnTo>
                      <a:pt x="810" y="163"/>
                    </a:lnTo>
                    <a:lnTo>
                      <a:pt x="770" y="202"/>
                    </a:lnTo>
                    <a:lnTo>
                      <a:pt x="737" y="173"/>
                    </a:lnTo>
                    <a:lnTo>
                      <a:pt x="701" y="146"/>
                    </a:lnTo>
                    <a:lnTo>
                      <a:pt x="662" y="121"/>
                    </a:lnTo>
                    <a:lnTo>
                      <a:pt x="620" y="101"/>
                    </a:lnTo>
                    <a:lnTo>
                      <a:pt x="564" y="80"/>
                    </a:lnTo>
                    <a:lnTo>
                      <a:pt x="507" y="65"/>
                    </a:lnTo>
                    <a:lnTo>
                      <a:pt x="449" y="57"/>
                    </a:lnTo>
                    <a:lnTo>
                      <a:pt x="392" y="56"/>
                    </a:lnTo>
                    <a:lnTo>
                      <a:pt x="336" y="62"/>
                    </a:lnTo>
                    <a:lnTo>
                      <a:pt x="280" y="73"/>
                    </a:lnTo>
                    <a:lnTo>
                      <a:pt x="225" y="90"/>
                    </a:lnTo>
                    <a:lnTo>
                      <a:pt x="175" y="113"/>
                    </a:lnTo>
                    <a:lnTo>
                      <a:pt x="127" y="141"/>
                    </a:lnTo>
                    <a:lnTo>
                      <a:pt x="82" y="174"/>
                    </a:lnTo>
                    <a:lnTo>
                      <a:pt x="40" y="212"/>
                    </a:lnTo>
                    <a:lnTo>
                      <a:pt x="0" y="173"/>
                    </a:lnTo>
                    <a:lnTo>
                      <a:pt x="43" y="132"/>
                    </a:lnTo>
                    <a:lnTo>
                      <a:pt x="89" y="98"/>
                    </a:lnTo>
                    <a:lnTo>
                      <a:pt x="138" y="69"/>
                    </a:lnTo>
                    <a:lnTo>
                      <a:pt x="190" y="43"/>
                    </a:lnTo>
                    <a:lnTo>
                      <a:pt x="243" y="24"/>
                    </a:lnTo>
                    <a:lnTo>
                      <a:pt x="298" y="11"/>
                    </a:lnTo>
                    <a:lnTo>
                      <a:pt x="355" y="2"/>
                    </a:lnTo>
                    <a:lnTo>
                      <a:pt x="4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0" name="Group 119">
              <a:extLst>
                <a:ext uri="{FF2B5EF4-FFF2-40B4-BE49-F238E27FC236}">
                  <a16:creationId xmlns:a16="http://schemas.microsoft.com/office/drawing/2014/main" id="{F7630A86-C74B-56EB-EF3C-B290C48A8C28}"/>
                </a:ext>
              </a:extLst>
            </p:cNvPr>
            <p:cNvGrpSpPr/>
            <p:nvPr/>
          </p:nvGrpSpPr>
          <p:grpSpPr>
            <a:xfrm flipH="1">
              <a:off x="3055849" y="2118876"/>
              <a:ext cx="307709" cy="249045"/>
              <a:chOff x="3978334" y="1488983"/>
              <a:chExt cx="1218313" cy="986046"/>
            </a:xfrm>
            <a:solidFill>
              <a:schemeClr val="tx1">
                <a:lumMod val="75000"/>
                <a:lumOff val="25000"/>
              </a:schemeClr>
            </a:solidFill>
          </p:grpSpPr>
          <p:grpSp>
            <p:nvGrpSpPr>
              <p:cNvPr id="150" name="Group 149">
                <a:extLst>
                  <a:ext uri="{FF2B5EF4-FFF2-40B4-BE49-F238E27FC236}">
                    <a16:creationId xmlns:a16="http://schemas.microsoft.com/office/drawing/2014/main" id="{5CE67685-7512-82B5-66B9-E0249E314D33}"/>
                  </a:ext>
                </a:extLst>
              </p:cNvPr>
              <p:cNvGrpSpPr/>
              <p:nvPr/>
            </p:nvGrpSpPr>
            <p:grpSpPr>
              <a:xfrm>
                <a:off x="3978334" y="1488983"/>
                <a:ext cx="1218313" cy="986046"/>
                <a:chOff x="5524501" y="4295776"/>
                <a:chExt cx="441325" cy="357188"/>
              </a:xfrm>
              <a:grpFill/>
            </p:grpSpPr>
            <p:sp>
              <p:nvSpPr>
                <p:cNvPr id="154" name="Freeform 875">
                  <a:extLst>
                    <a:ext uri="{FF2B5EF4-FFF2-40B4-BE49-F238E27FC236}">
                      <a16:creationId xmlns:a16="http://schemas.microsoft.com/office/drawing/2014/main" id="{093CB9D4-4661-72B0-9F8F-BBF376F08373}"/>
                    </a:ext>
                  </a:extLst>
                </p:cNvPr>
                <p:cNvSpPr>
                  <a:spLocks/>
                </p:cNvSpPr>
                <p:nvPr/>
              </p:nvSpPr>
              <p:spPr bwMode="auto">
                <a:xfrm>
                  <a:off x="5897564" y="4432301"/>
                  <a:ext cx="30163" cy="30163"/>
                </a:xfrm>
                <a:custGeom>
                  <a:avLst/>
                  <a:gdLst>
                    <a:gd name="T0" fmla="*/ 10 w 19"/>
                    <a:gd name="T1" fmla="*/ 0 h 19"/>
                    <a:gd name="T2" fmla="*/ 13 w 19"/>
                    <a:gd name="T3" fmla="*/ 0 h 19"/>
                    <a:gd name="T4" fmla="*/ 16 w 19"/>
                    <a:gd name="T5" fmla="*/ 3 h 19"/>
                    <a:gd name="T6" fmla="*/ 19 w 19"/>
                    <a:gd name="T7" fmla="*/ 6 h 19"/>
                    <a:gd name="T8" fmla="*/ 19 w 19"/>
                    <a:gd name="T9" fmla="*/ 9 h 19"/>
                    <a:gd name="T10" fmla="*/ 19 w 19"/>
                    <a:gd name="T11" fmla="*/ 13 h 19"/>
                    <a:gd name="T12" fmla="*/ 16 w 19"/>
                    <a:gd name="T13" fmla="*/ 16 h 19"/>
                    <a:gd name="T14" fmla="*/ 13 w 19"/>
                    <a:gd name="T15" fmla="*/ 18 h 19"/>
                    <a:gd name="T16" fmla="*/ 10 w 19"/>
                    <a:gd name="T17" fmla="*/ 19 h 19"/>
                    <a:gd name="T18" fmla="*/ 6 w 19"/>
                    <a:gd name="T19" fmla="*/ 18 h 19"/>
                    <a:gd name="T20" fmla="*/ 3 w 19"/>
                    <a:gd name="T21" fmla="*/ 16 h 19"/>
                    <a:gd name="T22" fmla="*/ 2 w 19"/>
                    <a:gd name="T23" fmla="*/ 13 h 19"/>
                    <a:gd name="T24" fmla="*/ 0 w 19"/>
                    <a:gd name="T25" fmla="*/ 9 h 19"/>
                    <a:gd name="T26" fmla="*/ 2 w 19"/>
                    <a:gd name="T27" fmla="*/ 6 h 19"/>
                    <a:gd name="T28" fmla="*/ 3 w 19"/>
                    <a:gd name="T29" fmla="*/ 3 h 19"/>
                    <a:gd name="T30" fmla="*/ 6 w 19"/>
                    <a:gd name="T31" fmla="*/ 0 h 19"/>
                    <a:gd name="T32" fmla="*/ 10 w 19"/>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0" y="0"/>
                      </a:moveTo>
                      <a:lnTo>
                        <a:pt x="13" y="0"/>
                      </a:lnTo>
                      <a:lnTo>
                        <a:pt x="16" y="3"/>
                      </a:lnTo>
                      <a:lnTo>
                        <a:pt x="19" y="6"/>
                      </a:lnTo>
                      <a:lnTo>
                        <a:pt x="19" y="9"/>
                      </a:lnTo>
                      <a:lnTo>
                        <a:pt x="19" y="13"/>
                      </a:lnTo>
                      <a:lnTo>
                        <a:pt x="16" y="16"/>
                      </a:lnTo>
                      <a:lnTo>
                        <a:pt x="13" y="18"/>
                      </a:lnTo>
                      <a:lnTo>
                        <a:pt x="10" y="19"/>
                      </a:lnTo>
                      <a:lnTo>
                        <a:pt x="6" y="18"/>
                      </a:lnTo>
                      <a:lnTo>
                        <a:pt x="3" y="16"/>
                      </a:lnTo>
                      <a:lnTo>
                        <a:pt x="2" y="13"/>
                      </a:lnTo>
                      <a:lnTo>
                        <a:pt x="0" y="9"/>
                      </a:lnTo>
                      <a:lnTo>
                        <a:pt x="2" y="6"/>
                      </a:lnTo>
                      <a:lnTo>
                        <a:pt x="3" y="3"/>
                      </a:lnTo>
                      <a:lnTo>
                        <a:pt x="6" y="0"/>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Rectangle 876">
                  <a:extLst>
                    <a:ext uri="{FF2B5EF4-FFF2-40B4-BE49-F238E27FC236}">
                      <a16:creationId xmlns:a16="http://schemas.microsoft.com/office/drawing/2014/main" id="{4E60725F-8C4E-33B7-089C-31CAAD96677D}"/>
                    </a:ext>
                  </a:extLst>
                </p:cNvPr>
                <p:cNvSpPr>
                  <a:spLocks noChangeArrowheads="1"/>
                </p:cNvSpPr>
                <p:nvPr/>
              </p:nvSpPr>
              <p:spPr bwMode="auto">
                <a:xfrm>
                  <a:off x="5897564" y="4506913"/>
                  <a:ext cx="30163" cy="285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6" name="Freeform 877">
                  <a:extLst>
                    <a:ext uri="{FF2B5EF4-FFF2-40B4-BE49-F238E27FC236}">
                      <a16:creationId xmlns:a16="http://schemas.microsoft.com/office/drawing/2014/main" id="{1924C3A5-D7A8-307F-6C4E-8376CB9A2A3F}"/>
                    </a:ext>
                  </a:extLst>
                </p:cNvPr>
                <p:cNvSpPr>
                  <a:spLocks/>
                </p:cNvSpPr>
                <p:nvPr/>
              </p:nvSpPr>
              <p:spPr bwMode="auto">
                <a:xfrm>
                  <a:off x="5684839" y="4452938"/>
                  <a:ext cx="119063" cy="119063"/>
                </a:xfrm>
                <a:custGeom>
                  <a:avLst/>
                  <a:gdLst>
                    <a:gd name="T0" fmla="*/ 38 w 75"/>
                    <a:gd name="T1" fmla="*/ 0 h 75"/>
                    <a:gd name="T2" fmla="*/ 52 w 75"/>
                    <a:gd name="T3" fmla="*/ 3 h 75"/>
                    <a:gd name="T4" fmla="*/ 65 w 75"/>
                    <a:gd name="T5" fmla="*/ 12 h 75"/>
                    <a:gd name="T6" fmla="*/ 72 w 75"/>
                    <a:gd name="T7" fmla="*/ 24 h 75"/>
                    <a:gd name="T8" fmla="*/ 75 w 75"/>
                    <a:gd name="T9" fmla="*/ 38 h 75"/>
                    <a:gd name="T10" fmla="*/ 72 w 75"/>
                    <a:gd name="T11" fmla="*/ 52 h 75"/>
                    <a:gd name="T12" fmla="*/ 65 w 75"/>
                    <a:gd name="T13" fmla="*/ 65 h 75"/>
                    <a:gd name="T14" fmla="*/ 52 w 75"/>
                    <a:gd name="T15" fmla="*/ 73 h 75"/>
                    <a:gd name="T16" fmla="*/ 38 w 75"/>
                    <a:gd name="T17" fmla="*/ 75 h 75"/>
                    <a:gd name="T18" fmla="*/ 23 w 75"/>
                    <a:gd name="T19" fmla="*/ 73 h 75"/>
                    <a:gd name="T20" fmla="*/ 12 w 75"/>
                    <a:gd name="T21" fmla="*/ 65 h 75"/>
                    <a:gd name="T22" fmla="*/ 3 w 75"/>
                    <a:gd name="T23" fmla="*/ 52 h 75"/>
                    <a:gd name="T24" fmla="*/ 0 w 75"/>
                    <a:gd name="T25" fmla="*/ 38 h 75"/>
                    <a:gd name="T26" fmla="*/ 3 w 75"/>
                    <a:gd name="T27" fmla="*/ 24 h 75"/>
                    <a:gd name="T28" fmla="*/ 12 w 75"/>
                    <a:gd name="T29" fmla="*/ 12 h 75"/>
                    <a:gd name="T30" fmla="*/ 23 w 75"/>
                    <a:gd name="T31" fmla="*/ 3 h 75"/>
                    <a:gd name="T32" fmla="*/ 38 w 75"/>
                    <a:gd name="T3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75">
                      <a:moveTo>
                        <a:pt x="38" y="0"/>
                      </a:moveTo>
                      <a:lnTo>
                        <a:pt x="52" y="3"/>
                      </a:lnTo>
                      <a:lnTo>
                        <a:pt x="65" y="12"/>
                      </a:lnTo>
                      <a:lnTo>
                        <a:pt x="72" y="24"/>
                      </a:lnTo>
                      <a:lnTo>
                        <a:pt x="75" y="38"/>
                      </a:lnTo>
                      <a:lnTo>
                        <a:pt x="72" y="52"/>
                      </a:lnTo>
                      <a:lnTo>
                        <a:pt x="65" y="65"/>
                      </a:lnTo>
                      <a:lnTo>
                        <a:pt x="52" y="73"/>
                      </a:lnTo>
                      <a:lnTo>
                        <a:pt x="38" y="75"/>
                      </a:lnTo>
                      <a:lnTo>
                        <a:pt x="23" y="73"/>
                      </a:lnTo>
                      <a:lnTo>
                        <a:pt x="12" y="65"/>
                      </a:lnTo>
                      <a:lnTo>
                        <a:pt x="3" y="52"/>
                      </a:lnTo>
                      <a:lnTo>
                        <a:pt x="0" y="38"/>
                      </a:lnTo>
                      <a:lnTo>
                        <a:pt x="3" y="24"/>
                      </a:lnTo>
                      <a:lnTo>
                        <a:pt x="12" y="12"/>
                      </a:lnTo>
                      <a:lnTo>
                        <a:pt x="23" y="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7" name="Freeform 878">
                  <a:extLst>
                    <a:ext uri="{FF2B5EF4-FFF2-40B4-BE49-F238E27FC236}">
                      <a16:creationId xmlns:a16="http://schemas.microsoft.com/office/drawing/2014/main" id="{64536951-6272-3FDB-7445-FD0A9AB34141}"/>
                    </a:ext>
                  </a:extLst>
                </p:cNvPr>
                <p:cNvSpPr>
                  <a:spLocks noEditPoints="1"/>
                </p:cNvSpPr>
                <p:nvPr/>
              </p:nvSpPr>
              <p:spPr bwMode="auto">
                <a:xfrm>
                  <a:off x="5524501" y="4295776"/>
                  <a:ext cx="441325" cy="61913"/>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8" name="Freeform 879">
                  <a:extLst>
                    <a:ext uri="{FF2B5EF4-FFF2-40B4-BE49-F238E27FC236}">
                      <a16:creationId xmlns:a16="http://schemas.microsoft.com/office/drawing/2014/main" id="{B2871C4F-8F3F-4B31-6D6A-9499E528215D}"/>
                    </a:ext>
                  </a:extLst>
                </p:cNvPr>
                <p:cNvSpPr>
                  <a:spLocks noEditPoints="1"/>
                </p:cNvSpPr>
                <p:nvPr/>
              </p:nvSpPr>
              <p:spPr bwMode="auto">
                <a:xfrm flipV="1">
                  <a:off x="5524501" y="4375151"/>
                  <a:ext cx="441325" cy="277813"/>
                </a:xfrm>
                <a:prstGeom prst="round2SameRect">
                  <a:avLst>
                    <a:gd name="adj1" fmla="val 15425"/>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1" name="Donut 150">
                <a:extLst>
                  <a:ext uri="{FF2B5EF4-FFF2-40B4-BE49-F238E27FC236}">
                    <a16:creationId xmlns:a16="http://schemas.microsoft.com/office/drawing/2014/main" id="{AD108196-F138-4410-6EB7-19EB3198BCC6}"/>
                  </a:ext>
                </a:extLst>
              </p:cNvPr>
              <p:cNvSpPr/>
              <p:nvPr/>
            </p:nvSpPr>
            <p:spPr>
              <a:xfrm>
                <a:off x="4323637" y="1825121"/>
                <a:ext cx="525382" cy="525382"/>
              </a:xfrm>
              <a:prstGeom prst="donut">
                <a:avLst>
                  <a:gd name="adj" fmla="val 1939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2" name="Donut 151">
                <a:extLst>
                  <a:ext uri="{FF2B5EF4-FFF2-40B4-BE49-F238E27FC236}">
                    <a16:creationId xmlns:a16="http://schemas.microsoft.com/office/drawing/2014/main" id="{A06AE338-FF5B-D17E-5507-1ABE8BBFF044}"/>
                  </a:ext>
                </a:extLst>
              </p:cNvPr>
              <p:cNvSpPr/>
              <p:nvPr/>
            </p:nvSpPr>
            <p:spPr>
              <a:xfrm>
                <a:off x="4974791" y="1827502"/>
                <a:ext cx="152792" cy="152792"/>
              </a:xfrm>
              <a:prstGeom prst="donut">
                <a:avLst>
                  <a:gd name="adj" fmla="val 1939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3" name="Frame 152">
                <a:extLst>
                  <a:ext uri="{FF2B5EF4-FFF2-40B4-BE49-F238E27FC236}">
                    <a16:creationId xmlns:a16="http://schemas.microsoft.com/office/drawing/2014/main" id="{9A1C67F5-218F-F914-5D45-E4D4470A99DE}"/>
                  </a:ext>
                </a:extLst>
              </p:cNvPr>
              <p:cNvSpPr/>
              <p:nvPr/>
            </p:nvSpPr>
            <p:spPr>
              <a:xfrm>
                <a:off x="4974374" y="2033588"/>
                <a:ext cx="152780" cy="152780"/>
              </a:xfrm>
              <a:prstGeom prst="frame">
                <a:avLst>
                  <a:gd name="adj1" fmla="val 2584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1" name="Group 120">
              <a:extLst>
                <a:ext uri="{FF2B5EF4-FFF2-40B4-BE49-F238E27FC236}">
                  <a16:creationId xmlns:a16="http://schemas.microsoft.com/office/drawing/2014/main" id="{4C9C6682-1E79-3A2B-815C-55828EC003FF}"/>
                </a:ext>
              </a:extLst>
            </p:cNvPr>
            <p:cNvGrpSpPr/>
            <p:nvPr/>
          </p:nvGrpSpPr>
          <p:grpSpPr>
            <a:xfrm flipH="1">
              <a:off x="3555641" y="1686552"/>
              <a:ext cx="465710" cy="542703"/>
              <a:chOff x="7858126" y="714376"/>
              <a:chExt cx="393700" cy="458788"/>
            </a:xfrm>
            <a:solidFill>
              <a:schemeClr val="tx1">
                <a:lumMod val="75000"/>
                <a:lumOff val="25000"/>
              </a:schemeClr>
            </a:solidFill>
          </p:grpSpPr>
          <p:sp>
            <p:nvSpPr>
              <p:cNvPr id="147" name="Freeform 1684">
                <a:extLst>
                  <a:ext uri="{FF2B5EF4-FFF2-40B4-BE49-F238E27FC236}">
                    <a16:creationId xmlns:a16="http://schemas.microsoft.com/office/drawing/2014/main" id="{41FCDE8C-AEF6-A863-AA94-4C3BDA348865}"/>
                  </a:ext>
                </a:extLst>
              </p:cNvPr>
              <p:cNvSpPr>
                <a:spLocks/>
              </p:cNvSpPr>
              <p:nvPr/>
            </p:nvSpPr>
            <p:spPr bwMode="auto">
              <a:xfrm>
                <a:off x="8045451" y="714376"/>
                <a:ext cx="206375" cy="458788"/>
              </a:xfrm>
              <a:custGeom>
                <a:avLst/>
                <a:gdLst>
                  <a:gd name="T0" fmla="*/ 0 w 130"/>
                  <a:gd name="T1" fmla="*/ 0 h 289"/>
                  <a:gd name="T2" fmla="*/ 130 w 130"/>
                  <a:gd name="T3" fmla="*/ 78 h 289"/>
                  <a:gd name="T4" fmla="*/ 130 w 130"/>
                  <a:gd name="T5" fmla="*/ 289 h 289"/>
                  <a:gd name="T6" fmla="*/ 87 w 130"/>
                  <a:gd name="T7" fmla="*/ 264 h 289"/>
                  <a:gd name="T8" fmla="*/ 87 w 130"/>
                  <a:gd name="T9" fmla="*/ 71 h 289"/>
                  <a:gd name="T10" fmla="*/ 0 w 130"/>
                  <a:gd name="T11" fmla="*/ 19 h 289"/>
                  <a:gd name="T12" fmla="*/ 0 w 130"/>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0" h="289">
                    <a:moveTo>
                      <a:pt x="0" y="0"/>
                    </a:moveTo>
                    <a:lnTo>
                      <a:pt x="130" y="78"/>
                    </a:lnTo>
                    <a:lnTo>
                      <a:pt x="130" y="289"/>
                    </a:lnTo>
                    <a:lnTo>
                      <a:pt x="87" y="264"/>
                    </a:lnTo>
                    <a:lnTo>
                      <a:pt x="87"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8" name="Freeform 1685">
                <a:extLst>
                  <a:ext uri="{FF2B5EF4-FFF2-40B4-BE49-F238E27FC236}">
                    <a16:creationId xmlns:a16="http://schemas.microsoft.com/office/drawing/2014/main" id="{984A69F6-AA37-C5C9-5F45-864B9B8432C9}"/>
                  </a:ext>
                </a:extLst>
              </p:cNvPr>
              <p:cNvSpPr>
                <a:spLocks/>
              </p:cNvSpPr>
              <p:nvPr/>
            </p:nvSpPr>
            <p:spPr bwMode="auto">
              <a:xfrm>
                <a:off x="7950201" y="714376"/>
                <a:ext cx="204788" cy="458788"/>
              </a:xfrm>
              <a:custGeom>
                <a:avLst/>
                <a:gdLst>
                  <a:gd name="T0" fmla="*/ 0 w 129"/>
                  <a:gd name="T1" fmla="*/ 0 h 289"/>
                  <a:gd name="T2" fmla="*/ 129 w 129"/>
                  <a:gd name="T3" fmla="*/ 78 h 289"/>
                  <a:gd name="T4" fmla="*/ 129 w 129"/>
                  <a:gd name="T5" fmla="*/ 289 h 289"/>
                  <a:gd name="T6" fmla="*/ 88 w 129"/>
                  <a:gd name="T7" fmla="*/ 264 h 289"/>
                  <a:gd name="T8" fmla="*/ 88 w 129"/>
                  <a:gd name="T9" fmla="*/ 71 h 289"/>
                  <a:gd name="T10" fmla="*/ 0 w 129"/>
                  <a:gd name="T11" fmla="*/ 19 h 289"/>
                  <a:gd name="T12" fmla="*/ 0 w 129"/>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29" h="289">
                    <a:moveTo>
                      <a:pt x="0" y="0"/>
                    </a:moveTo>
                    <a:lnTo>
                      <a:pt x="129" y="78"/>
                    </a:lnTo>
                    <a:lnTo>
                      <a:pt x="129" y="289"/>
                    </a:lnTo>
                    <a:lnTo>
                      <a:pt x="88" y="264"/>
                    </a:lnTo>
                    <a:lnTo>
                      <a:pt x="88"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686">
                <a:extLst>
                  <a:ext uri="{FF2B5EF4-FFF2-40B4-BE49-F238E27FC236}">
                    <a16:creationId xmlns:a16="http://schemas.microsoft.com/office/drawing/2014/main" id="{9C942E5E-42F5-6677-B3FA-DCAA9A6660D9}"/>
                  </a:ext>
                </a:extLst>
              </p:cNvPr>
              <p:cNvSpPr>
                <a:spLocks noEditPoints="1"/>
              </p:cNvSpPr>
              <p:nvPr/>
            </p:nvSpPr>
            <p:spPr bwMode="auto">
              <a:xfrm>
                <a:off x="7858126" y="714376"/>
                <a:ext cx="206375" cy="458788"/>
              </a:xfrm>
              <a:custGeom>
                <a:avLst/>
                <a:gdLst>
                  <a:gd name="T0" fmla="*/ 63 w 130"/>
                  <a:gd name="T1" fmla="*/ 149 h 289"/>
                  <a:gd name="T2" fmla="*/ 45 w 130"/>
                  <a:gd name="T3" fmla="*/ 154 h 289"/>
                  <a:gd name="T4" fmla="*/ 63 w 130"/>
                  <a:gd name="T5" fmla="*/ 185 h 289"/>
                  <a:gd name="T6" fmla="*/ 73 w 130"/>
                  <a:gd name="T7" fmla="*/ 186 h 289"/>
                  <a:gd name="T8" fmla="*/ 81 w 130"/>
                  <a:gd name="T9" fmla="*/ 180 h 289"/>
                  <a:gd name="T10" fmla="*/ 85 w 130"/>
                  <a:gd name="T11" fmla="*/ 169 h 289"/>
                  <a:gd name="T12" fmla="*/ 84 w 130"/>
                  <a:gd name="T13" fmla="*/ 141 h 289"/>
                  <a:gd name="T14" fmla="*/ 130 w 130"/>
                  <a:gd name="T15" fmla="*/ 78 h 289"/>
                  <a:gd name="T16" fmla="*/ 0 w 130"/>
                  <a:gd name="T17" fmla="*/ 212 h 289"/>
                  <a:gd name="T18" fmla="*/ 130 w 130"/>
                  <a:gd name="T19" fmla="*/ 78 h 289"/>
                  <a:gd name="T20" fmla="*/ 65 w 130"/>
                  <a:gd name="T21" fmla="*/ 58 h 289"/>
                  <a:gd name="T22" fmla="*/ 37 w 130"/>
                  <a:gd name="T23" fmla="*/ 53 h 289"/>
                  <a:gd name="T24" fmla="*/ 17 w 130"/>
                  <a:gd name="T25" fmla="*/ 74 h 289"/>
                  <a:gd name="T26" fmla="*/ 10 w 130"/>
                  <a:gd name="T27" fmla="*/ 114 h 289"/>
                  <a:gd name="T28" fmla="*/ 22 w 130"/>
                  <a:gd name="T29" fmla="*/ 173 h 289"/>
                  <a:gd name="T30" fmla="*/ 47 w 130"/>
                  <a:gd name="T31" fmla="*/ 221 h 289"/>
                  <a:gd name="T32" fmla="*/ 79 w 130"/>
                  <a:gd name="T33" fmla="*/ 241 h 289"/>
                  <a:gd name="T34" fmla="*/ 104 w 130"/>
                  <a:gd name="T35" fmla="*/ 232 h 289"/>
                  <a:gd name="T36" fmla="*/ 117 w 130"/>
                  <a:gd name="T37" fmla="*/ 201 h 289"/>
                  <a:gd name="T38" fmla="*/ 117 w 130"/>
                  <a:gd name="T39" fmla="*/ 150 h 289"/>
                  <a:gd name="T40" fmla="*/ 99 w 130"/>
                  <a:gd name="T41" fmla="*/ 97 h 289"/>
                  <a:gd name="T42" fmla="*/ 99 w 130"/>
                  <a:gd name="T43" fmla="*/ 140 h 289"/>
                  <a:gd name="T44" fmla="*/ 101 w 130"/>
                  <a:gd name="T45" fmla="*/ 188 h 289"/>
                  <a:gd name="T46" fmla="*/ 88 w 130"/>
                  <a:gd name="T47" fmla="*/ 209 h 289"/>
                  <a:gd name="T48" fmla="*/ 65 w 130"/>
                  <a:gd name="T49" fmla="*/ 208 h 289"/>
                  <a:gd name="T50" fmla="*/ 39 w 130"/>
                  <a:gd name="T51" fmla="*/ 175 h 289"/>
                  <a:gd name="T52" fmla="*/ 27 w 130"/>
                  <a:gd name="T53" fmla="*/ 124 h 289"/>
                  <a:gd name="T54" fmla="*/ 34 w 130"/>
                  <a:gd name="T55" fmla="*/ 92 h 289"/>
                  <a:gd name="T56" fmla="*/ 53 w 130"/>
                  <a:gd name="T57" fmla="*/ 81 h 289"/>
                  <a:gd name="T58" fmla="*/ 63 w 130"/>
                  <a:gd name="T59" fmla="*/ 140 h 289"/>
                  <a:gd name="T60" fmla="*/ 59 w 130"/>
                  <a:gd name="T61" fmla="*/ 104 h 289"/>
                  <a:gd name="T62" fmla="*/ 50 w 130"/>
                  <a:gd name="T63" fmla="*/ 105 h 289"/>
                  <a:gd name="T64" fmla="*/ 45 w 130"/>
                  <a:gd name="T65" fmla="*/ 114 h 289"/>
                  <a:gd name="T66" fmla="*/ 43 w 130"/>
                  <a:gd name="T67" fmla="*/ 12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289">
                    <a:moveTo>
                      <a:pt x="75" y="123"/>
                    </a:moveTo>
                    <a:lnTo>
                      <a:pt x="63" y="149"/>
                    </a:lnTo>
                    <a:lnTo>
                      <a:pt x="42" y="136"/>
                    </a:lnTo>
                    <a:lnTo>
                      <a:pt x="45" y="154"/>
                    </a:lnTo>
                    <a:lnTo>
                      <a:pt x="53" y="172"/>
                    </a:lnTo>
                    <a:lnTo>
                      <a:pt x="63" y="185"/>
                    </a:lnTo>
                    <a:lnTo>
                      <a:pt x="69" y="186"/>
                    </a:lnTo>
                    <a:lnTo>
                      <a:pt x="73" y="186"/>
                    </a:lnTo>
                    <a:lnTo>
                      <a:pt x="78" y="185"/>
                    </a:lnTo>
                    <a:lnTo>
                      <a:pt x="81" y="180"/>
                    </a:lnTo>
                    <a:lnTo>
                      <a:pt x="84" y="176"/>
                    </a:lnTo>
                    <a:lnTo>
                      <a:pt x="85" y="169"/>
                    </a:lnTo>
                    <a:lnTo>
                      <a:pt x="86" y="162"/>
                    </a:lnTo>
                    <a:lnTo>
                      <a:pt x="84" y="141"/>
                    </a:lnTo>
                    <a:lnTo>
                      <a:pt x="75" y="123"/>
                    </a:lnTo>
                    <a:close/>
                    <a:moveTo>
                      <a:pt x="130" y="78"/>
                    </a:moveTo>
                    <a:lnTo>
                      <a:pt x="130" y="289"/>
                    </a:lnTo>
                    <a:lnTo>
                      <a:pt x="0" y="212"/>
                    </a:lnTo>
                    <a:lnTo>
                      <a:pt x="0" y="0"/>
                    </a:lnTo>
                    <a:lnTo>
                      <a:pt x="130" y="78"/>
                    </a:lnTo>
                    <a:close/>
                    <a:moveTo>
                      <a:pt x="65" y="85"/>
                    </a:moveTo>
                    <a:lnTo>
                      <a:pt x="65" y="58"/>
                    </a:lnTo>
                    <a:lnTo>
                      <a:pt x="50" y="52"/>
                    </a:lnTo>
                    <a:lnTo>
                      <a:pt x="37" y="53"/>
                    </a:lnTo>
                    <a:lnTo>
                      <a:pt x="26" y="61"/>
                    </a:lnTo>
                    <a:lnTo>
                      <a:pt x="17" y="74"/>
                    </a:lnTo>
                    <a:lnTo>
                      <a:pt x="13" y="91"/>
                    </a:lnTo>
                    <a:lnTo>
                      <a:pt x="10" y="114"/>
                    </a:lnTo>
                    <a:lnTo>
                      <a:pt x="13" y="144"/>
                    </a:lnTo>
                    <a:lnTo>
                      <a:pt x="22" y="173"/>
                    </a:lnTo>
                    <a:lnTo>
                      <a:pt x="33" y="199"/>
                    </a:lnTo>
                    <a:lnTo>
                      <a:pt x="47" y="221"/>
                    </a:lnTo>
                    <a:lnTo>
                      <a:pt x="65" y="235"/>
                    </a:lnTo>
                    <a:lnTo>
                      <a:pt x="79" y="241"/>
                    </a:lnTo>
                    <a:lnTo>
                      <a:pt x="92" y="239"/>
                    </a:lnTo>
                    <a:lnTo>
                      <a:pt x="104" y="232"/>
                    </a:lnTo>
                    <a:lnTo>
                      <a:pt x="112" y="219"/>
                    </a:lnTo>
                    <a:lnTo>
                      <a:pt x="117" y="201"/>
                    </a:lnTo>
                    <a:lnTo>
                      <a:pt x="120" y="179"/>
                    </a:lnTo>
                    <a:lnTo>
                      <a:pt x="117" y="150"/>
                    </a:lnTo>
                    <a:lnTo>
                      <a:pt x="110" y="123"/>
                    </a:lnTo>
                    <a:lnTo>
                      <a:pt x="99" y="97"/>
                    </a:lnTo>
                    <a:lnTo>
                      <a:pt x="89" y="114"/>
                    </a:lnTo>
                    <a:lnTo>
                      <a:pt x="99" y="140"/>
                    </a:lnTo>
                    <a:lnTo>
                      <a:pt x="102" y="169"/>
                    </a:lnTo>
                    <a:lnTo>
                      <a:pt x="101" y="188"/>
                    </a:lnTo>
                    <a:lnTo>
                      <a:pt x="95" y="201"/>
                    </a:lnTo>
                    <a:lnTo>
                      <a:pt x="88" y="209"/>
                    </a:lnTo>
                    <a:lnTo>
                      <a:pt x="76" y="212"/>
                    </a:lnTo>
                    <a:lnTo>
                      <a:pt x="65" y="208"/>
                    </a:lnTo>
                    <a:lnTo>
                      <a:pt x="50" y="195"/>
                    </a:lnTo>
                    <a:lnTo>
                      <a:pt x="39" y="175"/>
                    </a:lnTo>
                    <a:lnTo>
                      <a:pt x="30" y="150"/>
                    </a:lnTo>
                    <a:lnTo>
                      <a:pt x="27" y="124"/>
                    </a:lnTo>
                    <a:lnTo>
                      <a:pt x="29" y="105"/>
                    </a:lnTo>
                    <a:lnTo>
                      <a:pt x="34" y="92"/>
                    </a:lnTo>
                    <a:lnTo>
                      <a:pt x="43" y="84"/>
                    </a:lnTo>
                    <a:lnTo>
                      <a:pt x="53" y="81"/>
                    </a:lnTo>
                    <a:lnTo>
                      <a:pt x="65" y="85"/>
                    </a:lnTo>
                    <a:close/>
                    <a:moveTo>
                      <a:pt x="63" y="140"/>
                    </a:moveTo>
                    <a:lnTo>
                      <a:pt x="63" y="107"/>
                    </a:lnTo>
                    <a:lnTo>
                      <a:pt x="59" y="104"/>
                    </a:lnTo>
                    <a:lnTo>
                      <a:pt x="55" y="104"/>
                    </a:lnTo>
                    <a:lnTo>
                      <a:pt x="50" y="105"/>
                    </a:lnTo>
                    <a:lnTo>
                      <a:pt x="47" y="110"/>
                    </a:lnTo>
                    <a:lnTo>
                      <a:pt x="45" y="114"/>
                    </a:lnTo>
                    <a:lnTo>
                      <a:pt x="43" y="120"/>
                    </a:lnTo>
                    <a:lnTo>
                      <a:pt x="43" y="127"/>
                    </a:lnTo>
                    <a:lnTo>
                      <a:pt x="63" y="14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2" name="Group 121">
              <a:extLst>
                <a:ext uri="{FF2B5EF4-FFF2-40B4-BE49-F238E27FC236}">
                  <a16:creationId xmlns:a16="http://schemas.microsoft.com/office/drawing/2014/main" id="{157F6496-C4CE-3B6F-F05C-CAD1EBD04AE2}"/>
                </a:ext>
              </a:extLst>
            </p:cNvPr>
            <p:cNvGrpSpPr/>
            <p:nvPr/>
          </p:nvGrpSpPr>
          <p:grpSpPr>
            <a:xfrm rot="21179491" flipH="1">
              <a:off x="5833990" y="1340813"/>
              <a:ext cx="296994" cy="166596"/>
              <a:chOff x="2206569" y="1575748"/>
              <a:chExt cx="1188838" cy="666870"/>
            </a:xfrm>
            <a:solidFill>
              <a:schemeClr val="tx1">
                <a:lumMod val="75000"/>
                <a:lumOff val="25000"/>
              </a:schemeClr>
            </a:solidFill>
          </p:grpSpPr>
          <p:sp>
            <p:nvSpPr>
              <p:cNvPr id="129" name="Rectangle 1346">
                <a:extLst>
                  <a:ext uri="{FF2B5EF4-FFF2-40B4-BE49-F238E27FC236}">
                    <a16:creationId xmlns:a16="http://schemas.microsoft.com/office/drawing/2014/main" id="{EA3E3B2E-2D99-89A7-1E78-F1699FFB0469}"/>
                  </a:ext>
                </a:extLst>
              </p:cNvPr>
              <p:cNvSpPr>
                <a:spLocks noChangeArrowheads="1"/>
              </p:cNvSpPr>
              <p:nvPr/>
            </p:nvSpPr>
            <p:spPr bwMode="auto">
              <a:xfrm>
                <a:off x="2726478" y="2143272"/>
                <a:ext cx="142397" cy="993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1347">
                <a:extLst>
                  <a:ext uri="{FF2B5EF4-FFF2-40B4-BE49-F238E27FC236}">
                    <a16:creationId xmlns:a16="http://schemas.microsoft.com/office/drawing/2014/main" id="{69BD007C-6BC3-CBB4-75BD-A8F1E10C543C}"/>
                  </a:ext>
                </a:extLst>
              </p:cNvPr>
              <p:cNvSpPr>
                <a:spLocks noChangeArrowheads="1"/>
              </p:cNvSpPr>
              <p:nvPr/>
            </p:nvSpPr>
            <p:spPr bwMode="auto">
              <a:xfrm>
                <a:off x="2206569" y="1878350"/>
                <a:ext cx="182135"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1348">
                <a:extLst>
                  <a:ext uri="{FF2B5EF4-FFF2-40B4-BE49-F238E27FC236}">
                    <a16:creationId xmlns:a16="http://schemas.microsoft.com/office/drawing/2014/main" id="{238E9072-922E-B2CE-94B4-6F32586B3E0C}"/>
                  </a:ext>
                </a:extLst>
              </p:cNvPr>
              <p:cNvSpPr>
                <a:spLocks noChangeArrowheads="1"/>
              </p:cNvSpPr>
              <p:nvPr/>
            </p:nvSpPr>
            <p:spPr bwMode="auto">
              <a:xfrm>
                <a:off x="3209961" y="1878350"/>
                <a:ext cx="185446"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349">
                <a:extLst>
                  <a:ext uri="{FF2B5EF4-FFF2-40B4-BE49-F238E27FC236}">
                    <a16:creationId xmlns:a16="http://schemas.microsoft.com/office/drawing/2014/main" id="{F004C1F0-47AA-4695-8C9D-AEFA5A3A8338}"/>
                  </a:ext>
                </a:extLst>
              </p:cNvPr>
              <p:cNvSpPr>
                <a:spLocks/>
              </p:cNvSpPr>
              <p:nvPr/>
            </p:nvSpPr>
            <p:spPr bwMode="auto">
              <a:xfrm>
                <a:off x="2325784" y="1673035"/>
                <a:ext cx="235120" cy="125838"/>
              </a:xfrm>
              <a:custGeom>
                <a:avLst/>
                <a:gdLst>
                  <a:gd name="T0" fmla="*/ 71 w 71"/>
                  <a:gd name="T1" fmla="*/ 22 h 38"/>
                  <a:gd name="T2" fmla="*/ 39 w 71"/>
                  <a:gd name="T3" fmla="*/ 38 h 38"/>
                  <a:gd name="T4" fmla="*/ 0 w 71"/>
                  <a:gd name="T5" fmla="*/ 18 h 38"/>
                  <a:gd name="T6" fmla="*/ 30 w 71"/>
                  <a:gd name="T7" fmla="*/ 0 h 38"/>
                  <a:gd name="T8" fmla="*/ 71 w 71"/>
                  <a:gd name="T9" fmla="*/ 22 h 38"/>
                </a:gdLst>
                <a:ahLst/>
                <a:cxnLst>
                  <a:cxn ang="0">
                    <a:pos x="T0" y="T1"/>
                  </a:cxn>
                  <a:cxn ang="0">
                    <a:pos x="T2" y="T3"/>
                  </a:cxn>
                  <a:cxn ang="0">
                    <a:pos x="T4" y="T5"/>
                  </a:cxn>
                  <a:cxn ang="0">
                    <a:pos x="T6" y="T7"/>
                  </a:cxn>
                  <a:cxn ang="0">
                    <a:pos x="T8" y="T9"/>
                  </a:cxn>
                </a:cxnLst>
                <a:rect l="0" t="0" r="r" b="b"/>
                <a:pathLst>
                  <a:path w="71" h="38">
                    <a:moveTo>
                      <a:pt x="71" y="22"/>
                    </a:moveTo>
                    <a:lnTo>
                      <a:pt x="39" y="38"/>
                    </a:lnTo>
                    <a:lnTo>
                      <a:pt x="0" y="18"/>
                    </a:lnTo>
                    <a:lnTo>
                      <a:pt x="30" y="0"/>
                    </a:lnTo>
                    <a:lnTo>
                      <a:pt x="71"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350">
                <a:extLst>
                  <a:ext uri="{FF2B5EF4-FFF2-40B4-BE49-F238E27FC236}">
                    <a16:creationId xmlns:a16="http://schemas.microsoft.com/office/drawing/2014/main" id="{2E676768-4A3F-579C-748D-50C02B7757A0}"/>
                  </a:ext>
                </a:extLst>
              </p:cNvPr>
              <p:cNvSpPr>
                <a:spLocks/>
              </p:cNvSpPr>
              <p:nvPr/>
            </p:nvSpPr>
            <p:spPr bwMode="auto">
              <a:xfrm>
                <a:off x="3037762" y="2050549"/>
                <a:ext cx="228497" cy="125838"/>
              </a:xfrm>
              <a:custGeom>
                <a:avLst/>
                <a:gdLst>
                  <a:gd name="T0" fmla="*/ 69 w 69"/>
                  <a:gd name="T1" fmla="*/ 22 h 38"/>
                  <a:gd name="T2" fmla="*/ 39 w 69"/>
                  <a:gd name="T3" fmla="*/ 38 h 38"/>
                  <a:gd name="T4" fmla="*/ 0 w 69"/>
                  <a:gd name="T5" fmla="*/ 18 h 38"/>
                  <a:gd name="T6" fmla="*/ 30 w 69"/>
                  <a:gd name="T7" fmla="*/ 0 h 38"/>
                  <a:gd name="T8" fmla="*/ 69 w 69"/>
                  <a:gd name="T9" fmla="*/ 22 h 38"/>
                </a:gdLst>
                <a:ahLst/>
                <a:cxnLst>
                  <a:cxn ang="0">
                    <a:pos x="T0" y="T1"/>
                  </a:cxn>
                  <a:cxn ang="0">
                    <a:pos x="T2" y="T3"/>
                  </a:cxn>
                  <a:cxn ang="0">
                    <a:pos x="T4" y="T5"/>
                  </a:cxn>
                  <a:cxn ang="0">
                    <a:pos x="T6" y="T7"/>
                  </a:cxn>
                  <a:cxn ang="0">
                    <a:pos x="T8" y="T9"/>
                  </a:cxn>
                </a:cxnLst>
                <a:rect l="0" t="0" r="r" b="b"/>
                <a:pathLst>
                  <a:path w="69" h="38">
                    <a:moveTo>
                      <a:pt x="69" y="22"/>
                    </a:moveTo>
                    <a:lnTo>
                      <a:pt x="39" y="38"/>
                    </a:lnTo>
                    <a:lnTo>
                      <a:pt x="0" y="18"/>
                    </a:lnTo>
                    <a:lnTo>
                      <a:pt x="30" y="0"/>
                    </a:lnTo>
                    <a:lnTo>
                      <a:pt x="69"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Freeform 1351">
                <a:extLst>
                  <a:ext uri="{FF2B5EF4-FFF2-40B4-BE49-F238E27FC236}">
                    <a16:creationId xmlns:a16="http://schemas.microsoft.com/office/drawing/2014/main" id="{6305E2D2-E4F4-6861-132D-BCBC279D3A95}"/>
                  </a:ext>
                </a:extLst>
              </p:cNvPr>
              <p:cNvSpPr>
                <a:spLocks/>
              </p:cNvSpPr>
              <p:nvPr/>
            </p:nvSpPr>
            <p:spPr bwMode="auto">
              <a:xfrm>
                <a:off x="2315848" y="2047239"/>
                <a:ext cx="228497" cy="122528"/>
              </a:xfrm>
              <a:custGeom>
                <a:avLst/>
                <a:gdLst>
                  <a:gd name="T0" fmla="*/ 39 w 69"/>
                  <a:gd name="T1" fmla="*/ 0 h 37"/>
                  <a:gd name="T2" fmla="*/ 69 w 69"/>
                  <a:gd name="T3" fmla="*/ 16 h 37"/>
                  <a:gd name="T4" fmla="*/ 30 w 69"/>
                  <a:gd name="T5" fmla="*/ 37 h 37"/>
                  <a:gd name="T6" fmla="*/ 0 w 69"/>
                  <a:gd name="T7" fmla="*/ 22 h 37"/>
                  <a:gd name="T8" fmla="*/ 39 w 69"/>
                  <a:gd name="T9" fmla="*/ 0 h 37"/>
                </a:gdLst>
                <a:ahLst/>
                <a:cxnLst>
                  <a:cxn ang="0">
                    <a:pos x="T0" y="T1"/>
                  </a:cxn>
                  <a:cxn ang="0">
                    <a:pos x="T2" y="T3"/>
                  </a:cxn>
                  <a:cxn ang="0">
                    <a:pos x="T4" y="T5"/>
                  </a:cxn>
                  <a:cxn ang="0">
                    <a:pos x="T6" y="T7"/>
                  </a:cxn>
                  <a:cxn ang="0">
                    <a:pos x="T8" y="T9"/>
                  </a:cxn>
                </a:cxnLst>
                <a:rect l="0" t="0" r="r" b="b"/>
                <a:pathLst>
                  <a:path w="69" h="37">
                    <a:moveTo>
                      <a:pt x="39" y="0"/>
                    </a:moveTo>
                    <a:lnTo>
                      <a:pt x="69" y="16"/>
                    </a:lnTo>
                    <a:lnTo>
                      <a:pt x="30" y="37"/>
                    </a:lnTo>
                    <a:lnTo>
                      <a:pt x="0" y="2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352">
                <a:extLst>
                  <a:ext uri="{FF2B5EF4-FFF2-40B4-BE49-F238E27FC236}">
                    <a16:creationId xmlns:a16="http://schemas.microsoft.com/office/drawing/2014/main" id="{5D4ED147-B9FB-3B3A-72A3-F97491DFF64D}"/>
                  </a:ext>
                </a:extLst>
              </p:cNvPr>
              <p:cNvSpPr>
                <a:spLocks/>
              </p:cNvSpPr>
              <p:nvPr/>
            </p:nvSpPr>
            <p:spPr bwMode="auto">
              <a:xfrm>
                <a:off x="3024516" y="1669724"/>
                <a:ext cx="231807" cy="125838"/>
              </a:xfrm>
              <a:custGeom>
                <a:avLst/>
                <a:gdLst>
                  <a:gd name="T0" fmla="*/ 40 w 70"/>
                  <a:gd name="T1" fmla="*/ 0 h 38"/>
                  <a:gd name="T2" fmla="*/ 70 w 70"/>
                  <a:gd name="T3" fmla="*/ 16 h 38"/>
                  <a:gd name="T4" fmla="*/ 31 w 70"/>
                  <a:gd name="T5" fmla="*/ 38 h 38"/>
                  <a:gd name="T6" fmla="*/ 0 w 70"/>
                  <a:gd name="T7" fmla="*/ 22 h 38"/>
                  <a:gd name="T8" fmla="*/ 40 w 70"/>
                  <a:gd name="T9" fmla="*/ 0 h 38"/>
                </a:gdLst>
                <a:ahLst/>
                <a:cxnLst>
                  <a:cxn ang="0">
                    <a:pos x="T0" y="T1"/>
                  </a:cxn>
                  <a:cxn ang="0">
                    <a:pos x="T2" y="T3"/>
                  </a:cxn>
                  <a:cxn ang="0">
                    <a:pos x="T4" y="T5"/>
                  </a:cxn>
                  <a:cxn ang="0">
                    <a:pos x="T6" y="T7"/>
                  </a:cxn>
                  <a:cxn ang="0">
                    <a:pos x="T8" y="T9"/>
                  </a:cxn>
                </a:cxnLst>
                <a:rect l="0" t="0" r="r" b="b"/>
                <a:pathLst>
                  <a:path w="70" h="38">
                    <a:moveTo>
                      <a:pt x="40" y="0"/>
                    </a:moveTo>
                    <a:lnTo>
                      <a:pt x="70" y="16"/>
                    </a:lnTo>
                    <a:lnTo>
                      <a:pt x="31" y="38"/>
                    </a:lnTo>
                    <a:lnTo>
                      <a:pt x="0" y="22"/>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353">
                <a:extLst>
                  <a:ext uri="{FF2B5EF4-FFF2-40B4-BE49-F238E27FC236}">
                    <a16:creationId xmlns:a16="http://schemas.microsoft.com/office/drawing/2014/main" id="{CCEF5E4A-8945-20AB-8F16-5203423D3FDC}"/>
                  </a:ext>
                </a:extLst>
              </p:cNvPr>
              <p:cNvSpPr>
                <a:spLocks/>
              </p:cNvSpPr>
              <p:nvPr/>
            </p:nvSpPr>
            <p:spPr bwMode="auto">
              <a:xfrm>
                <a:off x="2895367" y="2113469"/>
                <a:ext cx="198692" cy="119215"/>
              </a:xfrm>
              <a:custGeom>
                <a:avLst/>
                <a:gdLst>
                  <a:gd name="T0" fmla="*/ 60 w 60"/>
                  <a:gd name="T1" fmla="*/ 28 h 36"/>
                  <a:gd name="T2" fmla="*/ 21 w 60"/>
                  <a:gd name="T3" fmla="*/ 36 h 36"/>
                  <a:gd name="T4" fmla="*/ 0 w 60"/>
                  <a:gd name="T5" fmla="*/ 9 h 36"/>
                  <a:gd name="T6" fmla="*/ 40 w 60"/>
                  <a:gd name="T7" fmla="*/ 0 h 36"/>
                  <a:gd name="T8" fmla="*/ 60 w 60"/>
                  <a:gd name="T9" fmla="*/ 28 h 36"/>
                </a:gdLst>
                <a:ahLst/>
                <a:cxnLst>
                  <a:cxn ang="0">
                    <a:pos x="T0" y="T1"/>
                  </a:cxn>
                  <a:cxn ang="0">
                    <a:pos x="T2" y="T3"/>
                  </a:cxn>
                  <a:cxn ang="0">
                    <a:pos x="T4" y="T5"/>
                  </a:cxn>
                  <a:cxn ang="0">
                    <a:pos x="T6" y="T7"/>
                  </a:cxn>
                  <a:cxn ang="0">
                    <a:pos x="T8" y="T9"/>
                  </a:cxn>
                </a:cxnLst>
                <a:rect l="0" t="0" r="r" b="b"/>
                <a:pathLst>
                  <a:path w="60" h="36">
                    <a:moveTo>
                      <a:pt x="60" y="28"/>
                    </a:moveTo>
                    <a:lnTo>
                      <a:pt x="21" y="36"/>
                    </a:lnTo>
                    <a:lnTo>
                      <a:pt x="0" y="9"/>
                    </a:lnTo>
                    <a:lnTo>
                      <a:pt x="40" y="0"/>
                    </a:lnTo>
                    <a:lnTo>
                      <a:pt x="60" y="2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1354">
                <a:extLst>
                  <a:ext uri="{FF2B5EF4-FFF2-40B4-BE49-F238E27FC236}">
                    <a16:creationId xmlns:a16="http://schemas.microsoft.com/office/drawing/2014/main" id="{2C0A4D3D-B4DC-5518-FC08-9AC50988E873}"/>
                  </a:ext>
                </a:extLst>
              </p:cNvPr>
              <p:cNvSpPr>
                <a:spLocks/>
              </p:cNvSpPr>
              <p:nvPr/>
            </p:nvSpPr>
            <p:spPr bwMode="auto">
              <a:xfrm>
                <a:off x="2219815" y="1964450"/>
                <a:ext cx="225184" cy="112592"/>
              </a:xfrm>
              <a:custGeom>
                <a:avLst/>
                <a:gdLst>
                  <a:gd name="T0" fmla="*/ 52 w 68"/>
                  <a:gd name="T1" fmla="*/ 0 h 34"/>
                  <a:gd name="T2" fmla="*/ 68 w 68"/>
                  <a:gd name="T3" fmla="*/ 22 h 34"/>
                  <a:gd name="T4" fmla="*/ 16 w 68"/>
                  <a:gd name="T5" fmla="*/ 34 h 34"/>
                  <a:gd name="T6" fmla="*/ 0 w 68"/>
                  <a:gd name="T7" fmla="*/ 12 h 34"/>
                  <a:gd name="T8" fmla="*/ 52 w 68"/>
                  <a:gd name="T9" fmla="*/ 0 h 34"/>
                </a:gdLst>
                <a:ahLst/>
                <a:cxnLst>
                  <a:cxn ang="0">
                    <a:pos x="T0" y="T1"/>
                  </a:cxn>
                  <a:cxn ang="0">
                    <a:pos x="T2" y="T3"/>
                  </a:cxn>
                  <a:cxn ang="0">
                    <a:pos x="T4" y="T5"/>
                  </a:cxn>
                  <a:cxn ang="0">
                    <a:pos x="T6" y="T7"/>
                  </a:cxn>
                  <a:cxn ang="0">
                    <a:pos x="T8" y="T9"/>
                  </a:cxn>
                </a:cxnLst>
                <a:rect l="0" t="0" r="r" b="b"/>
                <a:pathLst>
                  <a:path w="68" h="34">
                    <a:moveTo>
                      <a:pt x="52" y="0"/>
                    </a:moveTo>
                    <a:lnTo>
                      <a:pt x="68" y="22"/>
                    </a:lnTo>
                    <a:lnTo>
                      <a:pt x="16" y="34"/>
                    </a:lnTo>
                    <a:lnTo>
                      <a:pt x="0" y="12"/>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1355">
                <a:extLst>
                  <a:ext uri="{FF2B5EF4-FFF2-40B4-BE49-F238E27FC236}">
                    <a16:creationId xmlns:a16="http://schemas.microsoft.com/office/drawing/2014/main" id="{0C1D9A74-D08A-073B-5665-F8BC8189927F}"/>
                  </a:ext>
                </a:extLst>
              </p:cNvPr>
              <p:cNvSpPr>
                <a:spLocks/>
              </p:cNvSpPr>
              <p:nvPr/>
            </p:nvSpPr>
            <p:spPr bwMode="auto">
              <a:xfrm>
                <a:off x="3147043" y="1765758"/>
                <a:ext cx="225184" cy="105969"/>
              </a:xfrm>
              <a:custGeom>
                <a:avLst/>
                <a:gdLst>
                  <a:gd name="T0" fmla="*/ 52 w 68"/>
                  <a:gd name="T1" fmla="*/ 0 h 32"/>
                  <a:gd name="T2" fmla="*/ 68 w 68"/>
                  <a:gd name="T3" fmla="*/ 20 h 32"/>
                  <a:gd name="T4" fmla="*/ 17 w 68"/>
                  <a:gd name="T5" fmla="*/ 32 h 32"/>
                  <a:gd name="T6" fmla="*/ 0 w 68"/>
                  <a:gd name="T7" fmla="*/ 10 h 32"/>
                  <a:gd name="T8" fmla="*/ 52 w 68"/>
                  <a:gd name="T9" fmla="*/ 0 h 32"/>
                </a:gdLst>
                <a:ahLst/>
                <a:cxnLst>
                  <a:cxn ang="0">
                    <a:pos x="T0" y="T1"/>
                  </a:cxn>
                  <a:cxn ang="0">
                    <a:pos x="T2" y="T3"/>
                  </a:cxn>
                  <a:cxn ang="0">
                    <a:pos x="T4" y="T5"/>
                  </a:cxn>
                  <a:cxn ang="0">
                    <a:pos x="T6" y="T7"/>
                  </a:cxn>
                  <a:cxn ang="0">
                    <a:pos x="T8" y="T9"/>
                  </a:cxn>
                </a:cxnLst>
                <a:rect l="0" t="0" r="r" b="b"/>
                <a:pathLst>
                  <a:path w="68" h="32">
                    <a:moveTo>
                      <a:pt x="52" y="0"/>
                    </a:moveTo>
                    <a:lnTo>
                      <a:pt x="68" y="20"/>
                    </a:lnTo>
                    <a:lnTo>
                      <a:pt x="17" y="32"/>
                    </a:lnTo>
                    <a:lnTo>
                      <a:pt x="0" y="10"/>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1356">
                <a:extLst>
                  <a:ext uri="{FF2B5EF4-FFF2-40B4-BE49-F238E27FC236}">
                    <a16:creationId xmlns:a16="http://schemas.microsoft.com/office/drawing/2014/main" id="{1827B3C1-5AE2-D99D-38B8-8D170B6B1259}"/>
                  </a:ext>
                </a:extLst>
              </p:cNvPr>
              <p:cNvSpPr>
                <a:spLocks/>
              </p:cNvSpPr>
              <p:nvPr/>
            </p:nvSpPr>
            <p:spPr bwMode="auto">
              <a:xfrm>
                <a:off x="2226438" y="1769070"/>
                <a:ext cx="221874" cy="109282"/>
              </a:xfrm>
              <a:custGeom>
                <a:avLst/>
                <a:gdLst>
                  <a:gd name="T0" fmla="*/ 67 w 67"/>
                  <a:gd name="T1" fmla="*/ 12 h 33"/>
                  <a:gd name="T2" fmla="*/ 52 w 67"/>
                  <a:gd name="T3" fmla="*/ 33 h 33"/>
                  <a:gd name="T4" fmla="*/ 0 w 67"/>
                  <a:gd name="T5" fmla="*/ 22 h 33"/>
                  <a:gd name="T6" fmla="*/ 16 w 67"/>
                  <a:gd name="T7" fmla="*/ 0 h 33"/>
                  <a:gd name="T8" fmla="*/ 67 w 67"/>
                  <a:gd name="T9" fmla="*/ 12 h 33"/>
                </a:gdLst>
                <a:ahLst/>
                <a:cxnLst>
                  <a:cxn ang="0">
                    <a:pos x="T0" y="T1"/>
                  </a:cxn>
                  <a:cxn ang="0">
                    <a:pos x="T2" y="T3"/>
                  </a:cxn>
                  <a:cxn ang="0">
                    <a:pos x="T4" y="T5"/>
                  </a:cxn>
                  <a:cxn ang="0">
                    <a:pos x="T6" y="T7"/>
                  </a:cxn>
                  <a:cxn ang="0">
                    <a:pos x="T8" y="T9"/>
                  </a:cxn>
                </a:cxnLst>
                <a:rect l="0" t="0" r="r" b="b"/>
                <a:pathLst>
                  <a:path w="67" h="33">
                    <a:moveTo>
                      <a:pt x="67" y="12"/>
                    </a:moveTo>
                    <a:lnTo>
                      <a:pt x="52" y="33"/>
                    </a:lnTo>
                    <a:lnTo>
                      <a:pt x="0" y="22"/>
                    </a:lnTo>
                    <a:lnTo>
                      <a:pt x="16" y="0"/>
                    </a:lnTo>
                    <a:lnTo>
                      <a:pt x="67"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1357">
                <a:extLst>
                  <a:ext uri="{FF2B5EF4-FFF2-40B4-BE49-F238E27FC236}">
                    <a16:creationId xmlns:a16="http://schemas.microsoft.com/office/drawing/2014/main" id="{E294A648-94DC-AB93-9DF6-BA535318BCC5}"/>
                  </a:ext>
                </a:extLst>
              </p:cNvPr>
              <p:cNvSpPr>
                <a:spLocks/>
              </p:cNvSpPr>
              <p:nvPr/>
            </p:nvSpPr>
            <p:spPr bwMode="auto">
              <a:xfrm>
                <a:off x="3150354" y="1974385"/>
                <a:ext cx="225184" cy="105969"/>
              </a:xfrm>
              <a:custGeom>
                <a:avLst/>
                <a:gdLst>
                  <a:gd name="T0" fmla="*/ 68 w 68"/>
                  <a:gd name="T1" fmla="*/ 12 h 32"/>
                  <a:gd name="T2" fmla="*/ 52 w 68"/>
                  <a:gd name="T3" fmla="*/ 32 h 32"/>
                  <a:gd name="T4" fmla="*/ 0 w 68"/>
                  <a:gd name="T5" fmla="*/ 22 h 32"/>
                  <a:gd name="T6" fmla="*/ 18 w 68"/>
                  <a:gd name="T7" fmla="*/ 0 h 32"/>
                  <a:gd name="T8" fmla="*/ 68 w 68"/>
                  <a:gd name="T9" fmla="*/ 12 h 32"/>
                </a:gdLst>
                <a:ahLst/>
                <a:cxnLst>
                  <a:cxn ang="0">
                    <a:pos x="T0" y="T1"/>
                  </a:cxn>
                  <a:cxn ang="0">
                    <a:pos x="T2" y="T3"/>
                  </a:cxn>
                  <a:cxn ang="0">
                    <a:pos x="T4" y="T5"/>
                  </a:cxn>
                  <a:cxn ang="0">
                    <a:pos x="T6" y="T7"/>
                  </a:cxn>
                  <a:cxn ang="0">
                    <a:pos x="T8" y="T9"/>
                  </a:cxn>
                </a:cxnLst>
                <a:rect l="0" t="0" r="r" b="b"/>
                <a:pathLst>
                  <a:path w="68" h="32">
                    <a:moveTo>
                      <a:pt x="68" y="12"/>
                    </a:moveTo>
                    <a:lnTo>
                      <a:pt x="52" y="32"/>
                    </a:lnTo>
                    <a:lnTo>
                      <a:pt x="0" y="22"/>
                    </a:lnTo>
                    <a:lnTo>
                      <a:pt x="18" y="0"/>
                    </a:lnTo>
                    <a:lnTo>
                      <a:pt x="68"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1" name="Freeform 1358">
                <a:extLst>
                  <a:ext uri="{FF2B5EF4-FFF2-40B4-BE49-F238E27FC236}">
                    <a16:creationId xmlns:a16="http://schemas.microsoft.com/office/drawing/2014/main" id="{C1B3125E-02AF-DD46-99BC-76187D019587}"/>
                  </a:ext>
                </a:extLst>
              </p:cNvPr>
              <p:cNvSpPr>
                <a:spLocks/>
              </p:cNvSpPr>
              <p:nvPr/>
            </p:nvSpPr>
            <p:spPr bwMode="auto">
              <a:xfrm>
                <a:off x="2491361" y="2110157"/>
                <a:ext cx="202004" cy="119215"/>
              </a:xfrm>
              <a:custGeom>
                <a:avLst/>
                <a:gdLst>
                  <a:gd name="T0" fmla="*/ 22 w 61"/>
                  <a:gd name="T1" fmla="*/ 0 h 36"/>
                  <a:gd name="T2" fmla="*/ 61 w 61"/>
                  <a:gd name="T3" fmla="*/ 8 h 36"/>
                  <a:gd name="T4" fmla="*/ 41 w 61"/>
                  <a:gd name="T5" fmla="*/ 36 h 36"/>
                  <a:gd name="T6" fmla="*/ 0 w 61"/>
                  <a:gd name="T7" fmla="*/ 27 h 36"/>
                  <a:gd name="T8" fmla="*/ 22 w 61"/>
                  <a:gd name="T9" fmla="*/ 0 h 36"/>
                </a:gdLst>
                <a:ahLst/>
                <a:cxnLst>
                  <a:cxn ang="0">
                    <a:pos x="T0" y="T1"/>
                  </a:cxn>
                  <a:cxn ang="0">
                    <a:pos x="T2" y="T3"/>
                  </a:cxn>
                  <a:cxn ang="0">
                    <a:pos x="T4" y="T5"/>
                  </a:cxn>
                  <a:cxn ang="0">
                    <a:pos x="T6" y="T7"/>
                  </a:cxn>
                  <a:cxn ang="0">
                    <a:pos x="T8" y="T9"/>
                  </a:cxn>
                </a:cxnLst>
                <a:rect l="0" t="0" r="r" b="b"/>
                <a:pathLst>
                  <a:path w="61" h="36">
                    <a:moveTo>
                      <a:pt x="22" y="0"/>
                    </a:moveTo>
                    <a:lnTo>
                      <a:pt x="61" y="8"/>
                    </a:lnTo>
                    <a:lnTo>
                      <a:pt x="41" y="36"/>
                    </a:lnTo>
                    <a:lnTo>
                      <a:pt x="0" y="27"/>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2" name="Round Same Side Corner Rectangle 22">
                <a:extLst>
                  <a:ext uri="{FF2B5EF4-FFF2-40B4-BE49-F238E27FC236}">
                    <a16:creationId xmlns:a16="http://schemas.microsoft.com/office/drawing/2014/main" id="{84350261-4FAE-6016-0F16-446A3822C68E}"/>
                  </a:ext>
                </a:extLst>
              </p:cNvPr>
              <p:cNvSpPr/>
              <p:nvPr/>
            </p:nvSpPr>
            <p:spPr>
              <a:xfrm>
                <a:off x="2589395" y="1575748"/>
                <a:ext cx="408712" cy="479089"/>
              </a:xfrm>
              <a:custGeom>
                <a:avLst/>
                <a:gdLst>
                  <a:gd name="connsiteX0" fmla="*/ 99362 w 408711"/>
                  <a:gd name="connsiteY0" fmla="*/ 0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8" fmla="*/ 99362 w 408711"/>
                  <a:gd name="connsiteY8" fmla="*/ 0 h 474519"/>
                  <a:gd name="connsiteX0" fmla="*/ 0 w 408711"/>
                  <a:gd name="connsiteY0" fmla="*/ 99362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0" fmla="*/ 0 w 408711"/>
                  <a:gd name="connsiteY0" fmla="*/ 101378 h 476535"/>
                  <a:gd name="connsiteX1" fmla="*/ 309349 w 408711"/>
                  <a:gd name="connsiteY1" fmla="*/ 2016 h 476535"/>
                  <a:gd name="connsiteX2" fmla="*/ 408711 w 408711"/>
                  <a:gd name="connsiteY2" fmla="*/ 101378 h 476535"/>
                  <a:gd name="connsiteX3" fmla="*/ 408711 w 408711"/>
                  <a:gd name="connsiteY3" fmla="*/ 361090 h 476535"/>
                  <a:gd name="connsiteX4" fmla="*/ 293266 w 408711"/>
                  <a:gd name="connsiteY4" fmla="*/ 476535 h 476535"/>
                  <a:gd name="connsiteX5" fmla="*/ 115445 w 408711"/>
                  <a:gd name="connsiteY5" fmla="*/ 476535 h 476535"/>
                  <a:gd name="connsiteX6" fmla="*/ 0 w 408711"/>
                  <a:gd name="connsiteY6" fmla="*/ 361090 h 476535"/>
                  <a:gd name="connsiteX7" fmla="*/ 0 w 408711"/>
                  <a:gd name="connsiteY7" fmla="*/ 101378 h 476535"/>
                  <a:gd name="connsiteX0" fmla="*/ 0 w 408711"/>
                  <a:gd name="connsiteY0" fmla="*/ 32464 h 407621"/>
                  <a:gd name="connsiteX1" fmla="*/ 408711 w 408711"/>
                  <a:gd name="connsiteY1" fmla="*/ 32464 h 407621"/>
                  <a:gd name="connsiteX2" fmla="*/ 408711 w 408711"/>
                  <a:gd name="connsiteY2" fmla="*/ 292176 h 407621"/>
                  <a:gd name="connsiteX3" fmla="*/ 293266 w 408711"/>
                  <a:gd name="connsiteY3" fmla="*/ 407621 h 407621"/>
                  <a:gd name="connsiteX4" fmla="*/ 115445 w 408711"/>
                  <a:gd name="connsiteY4" fmla="*/ 407621 h 407621"/>
                  <a:gd name="connsiteX5" fmla="*/ 0 w 408711"/>
                  <a:gd name="connsiteY5" fmla="*/ 292176 h 407621"/>
                  <a:gd name="connsiteX6" fmla="*/ 0 w 408711"/>
                  <a:gd name="connsiteY6" fmla="*/ 32464 h 407621"/>
                  <a:gd name="connsiteX0" fmla="*/ 0 w 408711"/>
                  <a:gd name="connsiteY0" fmla="*/ 86945 h 462102"/>
                  <a:gd name="connsiteX1" fmla="*/ 408711 w 408711"/>
                  <a:gd name="connsiteY1" fmla="*/ 86945 h 462102"/>
                  <a:gd name="connsiteX2" fmla="*/ 408711 w 408711"/>
                  <a:gd name="connsiteY2" fmla="*/ 346657 h 462102"/>
                  <a:gd name="connsiteX3" fmla="*/ 293266 w 408711"/>
                  <a:gd name="connsiteY3" fmla="*/ 462102 h 462102"/>
                  <a:gd name="connsiteX4" fmla="*/ 115445 w 408711"/>
                  <a:gd name="connsiteY4" fmla="*/ 462102 h 462102"/>
                  <a:gd name="connsiteX5" fmla="*/ 0 w 408711"/>
                  <a:gd name="connsiteY5" fmla="*/ 346657 h 462102"/>
                  <a:gd name="connsiteX6" fmla="*/ 0 w 408711"/>
                  <a:gd name="connsiteY6" fmla="*/ 86945 h 462102"/>
                  <a:gd name="connsiteX0" fmla="*/ 0 w 408711"/>
                  <a:gd name="connsiteY0" fmla="*/ 126239 h 501396"/>
                  <a:gd name="connsiteX1" fmla="*/ 408711 w 408711"/>
                  <a:gd name="connsiteY1" fmla="*/ 126239 h 501396"/>
                  <a:gd name="connsiteX2" fmla="*/ 408711 w 408711"/>
                  <a:gd name="connsiteY2" fmla="*/ 385951 h 501396"/>
                  <a:gd name="connsiteX3" fmla="*/ 293266 w 408711"/>
                  <a:gd name="connsiteY3" fmla="*/ 501396 h 501396"/>
                  <a:gd name="connsiteX4" fmla="*/ 115445 w 408711"/>
                  <a:gd name="connsiteY4" fmla="*/ 501396 h 501396"/>
                  <a:gd name="connsiteX5" fmla="*/ 0 w 408711"/>
                  <a:gd name="connsiteY5" fmla="*/ 385951 h 501396"/>
                  <a:gd name="connsiteX6" fmla="*/ 0 w 408711"/>
                  <a:gd name="connsiteY6" fmla="*/ 126239 h 501396"/>
                  <a:gd name="connsiteX0" fmla="*/ 0 w 408712"/>
                  <a:gd name="connsiteY0" fmla="*/ 112238 h 487395"/>
                  <a:gd name="connsiteX1" fmla="*/ 408711 w 408712"/>
                  <a:gd name="connsiteY1" fmla="*/ 112238 h 487395"/>
                  <a:gd name="connsiteX2" fmla="*/ 408711 w 408712"/>
                  <a:gd name="connsiteY2" fmla="*/ 371950 h 487395"/>
                  <a:gd name="connsiteX3" fmla="*/ 293266 w 408712"/>
                  <a:gd name="connsiteY3" fmla="*/ 487395 h 487395"/>
                  <a:gd name="connsiteX4" fmla="*/ 115445 w 408712"/>
                  <a:gd name="connsiteY4" fmla="*/ 487395 h 487395"/>
                  <a:gd name="connsiteX5" fmla="*/ 0 w 408712"/>
                  <a:gd name="connsiteY5" fmla="*/ 371950 h 487395"/>
                  <a:gd name="connsiteX6" fmla="*/ 0 w 408712"/>
                  <a:gd name="connsiteY6" fmla="*/ 112238 h 487395"/>
                  <a:gd name="connsiteX0" fmla="*/ 0 w 408712"/>
                  <a:gd name="connsiteY0" fmla="*/ 103932 h 479089"/>
                  <a:gd name="connsiteX1" fmla="*/ 408711 w 408712"/>
                  <a:gd name="connsiteY1" fmla="*/ 103932 h 479089"/>
                  <a:gd name="connsiteX2" fmla="*/ 408711 w 408712"/>
                  <a:gd name="connsiteY2" fmla="*/ 363644 h 479089"/>
                  <a:gd name="connsiteX3" fmla="*/ 293266 w 408712"/>
                  <a:gd name="connsiteY3" fmla="*/ 479089 h 479089"/>
                  <a:gd name="connsiteX4" fmla="*/ 115445 w 408712"/>
                  <a:gd name="connsiteY4" fmla="*/ 479089 h 479089"/>
                  <a:gd name="connsiteX5" fmla="*/ 0 w 408712"/>
                  <a:gd name="connsiteY5" fmla="*/ 363644 h 479089"/>
                  <a:gd name="connsiteX6" fmla="*/ 0 w 408712"/>
                  <a:gd name="connsiteY6" fmla="*/ 103932 h 47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712" h="479089">
                    <a:moveTo>
                      <a:pt x="0" y="103932"/>
                    </a:moveTo>
                    <a:cubicBezTo>
                      <a:pt x="8586" y="-39366"/>
                      <a:pt x="409649" y="-29840"/>
                      <a:pt x="408711" y="103932"/>
                    </a:cubicBezTo>
                    <a:lnTo>
                      <a:pt x="408711" y="363644"/>
                    </a:lnTo>
                    <a:cubicBezTo>
                      <a:pt x="408711" y="427403"/>
                      <a:pt x="357025" y="479089"/>
                      <a:pt x="293266" y="479089"/>
                    </a:cubicBezTo>
                    <a:lnTo>
                      <a:pt x="115445" y="479089"/>
                    </a:lnTo>
                    <a:cubicBezTo>
                      <a:pt x="51686" y="479089"/>
                      <a:pt x="0" y="427403"/>
                      <a:pt x="0" y="363644"/>
                    </a:cubicBezTo>
                    <a:lnTo>
                      <a:pt x="0" y="10393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Oval 142">
                <a:extLst>
                  <a:ext uri="{FF2B5EF4-FFF2-40B4-BE49-F238E27FC236}">
                    <a16:creationId xmlns:a16="http://schemas.microsoft.com/office/drawing/2014/main" id="{3859133E-CF52-095C-B488-0F997BDE19EE}"/>
                  </a:ext>
                </a:extLst>
              </p:cNvPr>
              <p:cNvSpPr/>
              <p:nvPr/>
            </p:nvSpPr>
            <p:spPr>
              <a:xfrm>
                <a:off x="2650588" y="1600201"/>
                <a:ext cx="286076" cy="13296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ound Same Side Corner Rectangle 143">
                <a:extLst>
                  <a:ext uri="{FF2B5EF4-FFF2-40B4-BE49-F238E27FC236}">
                    <a16:creationId xmlns:a16="http://schemas.microsoft.com/office/drawing/2014/main" id="{DDFE2DF7-8D14-21FD-0C6C-0B3C7BD99553}"/>
                  </a:ext>
                </a:extLst>
              </p:cNvPr>
              <p:cNvSpPr/>
              <p:nvPr/>
            </p:nvSpPr>
            <p:spPr>
              <a:xfrm flipH="1">
                <a:off x="2707714" y="1844526"/>
                <a:ext cx="30581" cy="20752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ound Same Side Corner Rectangle 144">
                <a:extLst>
                  <a:ext uri="{FF2B5EF4-FFF2-40B4-BE49-F238E27FC236}">
                    <a16:creationId xmlns:a16="http://schemas.microsoft.com/office/drawing/2014/main" id="{A3947C72-1DEE-1F59-E80B-FE73CA1B82B3}"/>
                  </a:ext>
                </a:extLst>
              </p:cNvPr>
              <p:cNvSpPr/>
              <p:nvPr/>
            </p:nvSpPr>
            <p:spPr>
              <a:xfrm flipH="1">
                <a:off x="2777418" y="1905556"/>
                <a:ext cx="30581" cy="14649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ound Same Side Corner Rectangle 145">
                <a:extLst>
                  <a:ext uri="{FF2B5EF4-FFF2-40B4-BE49-F238E27FC236}">
                    <a16:creationId xmlns:a16="http://schemas.microsoft.com/office/drawing/2014/main" id="{AD270E38-66C3-5C56-EBC4-0C61843E0A1D}"/>
                  </a:ext>
                </a:extLst>
              </p:cNvPr>
              <p:cNvSpPr/>
              <p:nvPr/>
            </p:nvSpPr>
            <p:spPr>
              <a:xfrm flipH="1">
                <a:off x="2846475" y="1885327"/>
                <a:ext cx="30581" cy="166726"/>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 name="Group 122">
              <a:extLst>
                <a:ext uri="{FF2B5EF4-FFF2-40B4-BE49-F238E27FC236}">
                  <a16:creationId xmlns:a16="http://schemas.microsoft.com/office/drawing/2014/main" id="{CF5CCAE8-8F94-23FA-58A6-00F48275B7AD}"/>
                </a:ext>
              </a:extLst>
            </p:cNvPr>
            <p:cNvGrpSpPr/>
            <p:nvPr/>
          </p:nvGrpSpPr>
          <p:grpSpPr>
            <a:xfrm flipH="1">
              <a:off x="3650890" y="3596249"/>
              <a:ext cx="160991" cy="190773"/>
              <a:chOff x="5855796" y="1538050"/>
              <a:chExt cx="287008" cy="374110"/>
            </a:xfrm>
            <a:solidFill>
              <a:schemeClr val="tx1">
                <a:lumMod val="75000"/>
                <a:lumOff val="25000"/>
              </a:schemeClr>
            </a:solidFill>
          </p:grpSpPr>
          <p:grpSp>
            <p:nvGrpSpPr>
              <p:cNvPr id="124" name="Group 123">
                <a:extLst>
                  <a:ext uri="{FF2B5EF4-FFF2-40B4-BE49-F238E27FC236}">
                    <a16:creationId xmlns:a16="http://schemas.microsoft.com/office/drawing/2014/main" id="{F1550CB2-C7E9-553E-1B4C-E36DBED57E0F}"/>
                  </a:ext>
                </a:extLst>
              </p:cNvPr>
              <p:cNvGrpSpPr/>
              <p:nvPr/>
            </p:nvGrpSpPr>
            <p:grpSpPr>
              <a:xfrm>
                <a:off x="5855796" y="1551401"/>
                <a:ext cx="287008" cy="285615"/>
                <a:chOff x="5859658" y="1547109"/>
                <a:chExt cx="287008" cy="285615"/>
              </a:xfrm>
              <a:grpFill/>
            </p:grpSpPr>
            <p:sp>
              <p:nvSpPr>
                <p:cNvPr id="127" name="Rectangle 51">
                  <a:extLst>
                    <a:ext uri="{FF2B5EF4-FFF2-40B4-BE49-F238E27FC236}">
                      <a16:creationId xmlns:a16="http://schemas.microsoft.com/office/drawing/2014/main" id="{3B88D6BE-B19B-78F2-57A3-CBD556E13FE9}"/>
                    </a:ext>
                  </a:extLst>
                </p:cNvPr>
                <p:cNvSpPr/>
                <p:nvPr/>
              </p:nvSpPr>
              <p:spPr>
                <a:xfrm>
                  <a:off x="6025839" y="1549493"/>
                  <a:ext cx="120827" cy="283231"/>
                </a:xfrm>
                <a:custGeom>
                  <a:avLst/>
                  <a:gdLst>
                    <a:gd name="connsiteX0" fmla="*/ 0 w 57150"/>
                    <a:gd name="connsiteY0" fmla="*/ 0 h 187865"/>
                    <a:gd name="connsiteX1" fmla="*/ 57150 w 57150"/>
                    <a:gd name="connsiteY1" fmla="*/ 0 h 187865"/>
                    <a:gd name="connsiteX2" fmla="*/ 57150 w 57150"/>
                    <a:gd name="connsiteY2" fmla="*/ 187865 h 187865"/>
                    <a:gd name="connsiteX3" fmla="*/ 0 w 57150"/>
                    <a:gd name="connsiteY3" fmla="*/ 187865 h 187865"/>
                    <a:gd name="connsiteX4" fmla="*/ 0 w 57150"/>
                    <a:gd name="connsiteY4" fmla="*/ 0 h 187865"/>
                    <a:gd name="connsiteX0" fmla="*/ 38100 w 95250"/>
                    <a:gd name="connsiteY0" fmla="*/ 0 h 295022"/>
                    <a:gd name="connsiteX1" fmla="*/ 95250 w 95250"/>
                    <a:gd name="connsiteY1" fmla="*/ 0 h 295022"/>
                    <a:gd name="connsiteX2" fmla="*/ 95250 w 95250"/>
                    <a:gd name="connsiteY2" fmla="*/ 187865 h 295022"/>
                    <a:gd name="connsiteX3" fmla="*/ 0 w 95250"/>
                    <a:gd name="connsiteY3" fmla="*/ 295022 h 295022"/>
                    <a:gd name="connsiteX4" fmla="*/ 38100 w 95250"/>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95250"/>
                    <a:gd name="connsiteY0" fmla="*/ 0 h 295022"/>
                    <a:gd name="connsiteX1" fmla="*/ 95250 w 95250"/>
                    <a:gd name="connsiteY1" fmla="*/ 0 h 295022"/>
                    <a:gd name="connsiteX2" fmla="*/ 0 w 95250"/>
                    <a:gd name="connsiteY2" fmla="*/ 295022 h 295022"/>
                    <a:gd name="connsiteX3" fmla="*/ 38100 w 95250"/>
                    <a:gd name="connsiteY3" fmla="*/ 0 h 295022"/>
                    <a:gd name="connsiteX0" fmla="*/ 38100 w 117612"/>
                    <a:gd name="connsiteY0" fmla="*/ 0 h 295022"/>
                    <a:gd name="connsiteX1" fmla="*/ 95250 w 117612"/>
                    <a:gd name="connsiteY1" fmla="*/ 0 h 295022"/>
                    <a:gd name="connsiteX2" fmla="*/ 0 w 117612"/>
                    <a:gd name="connsiteY2" fmla="*/ 295022 h 295022"/>
                    <a:gd name="connsiteX3" fmla="*/ 38100 w 117612"/>
                    <a:gd name="connsiteY3" fmla="*/ 0 h 295022"/>
                    <a:gd name="connsiteX0" fmla="*/ 38100 w 131285"/>
                    <a:gd name="connsiteY0" fmla="*/ 0 h 295022"/>
                    <a:gd name="connsiteX1" fmla="*/ 95250 w 131285"/>
                    <a:gd name="connsiteY1" fmla="*/ 0 h 295022"/>
                    <a:gd name="connsiteX2" fmla="*/ 0 w 131285"/>
                    <a:gd name="connsiteY2" fmla="*/ 295022 h 295022"/>
                    <a:gd name="connsiteX3" fmla="*/ 38100 w 131285"/>
                    <a:gd name="connsiteY3" fmla="*/ 0 h 295022"/>
                    <a:gd name="connsiteX0" fmla="*/ 38100 w 130341"/>
                    <a:gd name="connsiteY0" fmla="*/ 0 h 295022"/>
                    <a:gd name="connsiteX1" fmla="*/ 95250 w 130341"/>
                    <a:gd name="connsiteY1" fmla="*/ 0 h 295022"/>
                    <a:gd name="connsiteX2" fmla="*/ 0 w 130341"/>
                    <a:gd name="connsiteY2" fmla="*/ 295022 h 295022"/>
                    <a:gd name="connsiteX3" fmla="*/ 38100 w 130341"/>
                    <a:gd name="connsiteY3" fmla="*/ 0 h 295022"/>
                    <a:gd name="connsiteX0" fmla="*/ 38100 w 120831"/>
                    <a:gd name="connsiteY0" fmla="*/ 0 h 295022"/>
                    <a:gd name="connsiteX1" fmla="*/ 95250 w 120831"/>
                    <a:gd name="connsiteY1" fmla="*/ 0 h 295022"/>
                    <a:gd name="connsiteX2" fmla="*/ 0 w 120831"/>
                    <a:gd name="connsiteY2" fmla="*/ 295022 h 295022"/>
                    <a:gd name="connsiteX3" fmla="*/ 38100 w 120831"/>
                    <a:gd name="connsiteY3" fmla="*/ 0 h 295022"/>
                    <a:gd name="connsiteX0" fmla="*/ 33337 w 120831"/>
                    <a:gd name="connsiteY0" fmla="*/ 11906 h 295022"/>
                    <a:gd name="connsiteX1" fmla="*/ 95250 w 120831"/>
                    <a:gd name="connsiteY1" fmla="*/ 0 h 295022"/>
                    <a:gd name="connsiteX2" fmla="*/ 0 w 120831"/>
                    <a:gd name="connsiteY2" fmla="*/ 295022 h 295022"/>
                    <a:gd name="connsiteX3" fmla="*/ 33337 w 120831"/>
                    <a:gd name="connsiteY3" fmla="*/ 11906 h 295022"/>
                    <a:gd name="connsiteX0" fmla="*/ 33337 w 117961"/>
                    <a:gd name="connsiteY0" fmla="*/ 0 h 283116"/>
                    <a:gd name="connsiteX1" fmla="*/ 90487 w 117961"/>
                    <a:gd name="connsiteY1" fmla="*/ 2382 h 283116"/>
                    <a:gd name="connsiteX2" fmla="*/ 0 w 117961"/>
                    <a:gd name="connsiteY2" fmla="*/ 283116 h 283116"/>
                    <a:gd name="connsiteX3" fmla="*/ 33337 w 117961"/>
                    <a:gd name="connsiteY3" fmla="*/ 0 h 283116"/>
                    <a:gd name="connsiteX0" fmla="*/ 33337 w 117961"/>
                    <a:gd name="connsiteY0" fmla="*/ 2697 h 285813"/>
                    <a:gd name="connsiteX1" fmla="*/ 90487 w 117961"/>
                    <a:gd name="connsiteY1" fmla="*/ 5079 h 285813"/>
                    <a:gd name="connsiteX2" fmla="*/ 0 w 117961"/>
                    <a:gd name="connsiteY2" fmla="*/ 285813 h 285813"/>
                    <a:gd name="connsiteX3" fmla="*/ 33337 w 117961"/>
                    <a:gd name="connsiteY3" fmla="*/ 2697 h 285813"/>
                    <a:gd name="connsiteX0" fmla="*/ 33337 w 123941"/>
                    <a:gd name="connsiteY0" fmla="*/ 2697 h 285813"/>
                    <a:gd name="connsiteX1" fmla="*/ 90487 w 123941"/>
                    <a:gd name="connsiteY1" fmla="*/ 5079 h 285813"/>
                    <a:gd name="connsiteX2" fmla="*/ 0 w 123941"/>
                    <a:gd name="connsiteY2" fmla="*/ 285813 h 285813"/>
                    <a:gd name="connsiteX3" fmla="*/ 33337 w 123941"/>
                    <a:gd name="connsiteY3" fmla="*/ 2697 h 285813"/>
                    <a:gd name="connsiteX0" fmla="*/ 33337 w 112360"/>
                    <a:gd name="connsiteY0" fmla="*/ 2697 h 285813"/>
                    <a:gd name="connsiteX1" fmla="*/ 90487 w 112360"/>
                    <a:gd name="connsiteY1" fmla="*/ 5079 h 285813"/>
                    <a:gd name="connsiteX2" fmla="*/ 0 w 112360"/>
                    <a:gd name="connsiteY2" fmla="*/ 285813 h 285813"/>
                    <a:gd name="connsiteX3" fmla="*/ 33337 w 112360"/>
                    <a:gd name="connsiteY3" fmla="*/ 2697 h 285813"/>
                    <a:gd name="connsiteX0" fmla="*/ 33337 w 120827"/>
                    <a:gd name="connsiteY0" fmla="*/ 2697 h 285813"/>
                    <a:gd name="connsiteX1" fmla="*/ 90487 w 120827"/>
                    <a:gd name="connsiteY1" fmla="*/ 5079 h 285813"/>
                    <a:gd name="connsiteX2" fmla="*/ 0 w 120827"/>
                    <a:gd name="connsiteY2" fmla="*/ 285813 h 285813"/>
                    <a:gd name="connsiteX3" fmla="*/ 33337 w 120827"/>
                    <a:gd name="connsiteY3" fmla="*/ 2697 h 285813"/>
                    <a:gd name="connsiteX0" fmla="*/ 33337 w 117346"/>
                    <a:gd name="connsiteY0" fmla="*/ 8260 h 291376"/>
                    <a:gd name="connsiteX1" fmla="*/ 85724 w 117346"/>
                    <a:gd name="connsiteY1" fmla="*/ 3498 h 291376"/>
                    <a:gd name="connsiteX2" fmla="*/ 0 w 117346"/>
                    <a:gd name="connsiteY2" fmla="*/ 291376 h 291376"/>
                    <a:gd name="connsiteX3" fmla="*/ 33337 w 117346"/>
                    <a:gd name="connsiteY3" fmla="*/ 8260 h 291376"/>
                    <a:gd name="connsiteX0" fmla="*/ 33337 w 115635"/>
                    <a:gd name="connsiteY0" fmla="*/ 1214 h 284330"/>
                    <a:gd name="connsiteX1" fmla="*/ 83343 w 115635"/>
                    <a:gd name="connsiteY1" fmla="*/ 5977 h 284330"/>
                    <a:gd name="connsiteX2" fmla="*/ 0 w 115635"/>
                    <a:gd name="connsiteY2" fmla="*/ 284330 h 284330"/>
                    <a:gd name="connsiteX3" fmla="*/ 33337 w 115635"/>
                    <a:gd name="connsiteY3" fmla="*/ 1214 h 284330"/>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Lst>
                  <a:ahLst/>
                  <a:cxnLst>
                    <a:cxn ang="0">
                      <a:pos x="connsiteX0" y="connsiteY0"/>
                    </a:cxn>
                    <a:cxn ang="0">
                      <a:pos x="connsiteX1" y="connsiteY1"/>
                    </a:cxn>
                    <a:cxn ang="0">
                      <a:pos x="connsiteX2" y="connsiteY2"/>
                    </a:cxn>
                    <a:cxn ang="0">
                      <a:pos x="connsiteX3" y="connsiteY3"/>
                    </a:cxn>
                  </a:cxnLst>
                  <a:rect l="l" t="t" r="r" b="b"/>
                  <a:pathLst>
                    <a:path w="120827" h="283231">
                      <a:moveTo>
                        <a:pt x="33337" y="115"/>
                      </a:moveTo>
                      <a:cubicBezTo>
                        <a:pt x="52387" y="909"/>
                        <a:pt x="52387" y="-3059"/>
                        <a:pt x="90487" y="7260"/>
                      </a:cubicBezTo>
                      <a:cubicBezTo>
                        <a:pt x="150813" y="92149"/>
                        <a:pt x="121445" y="168931"/>
                        <a:pt x="0" y="283231"/>
                      </a:cubicBezTo>
                      <a:cubicBezTo>
                        <a:pt x="74613" y="153934"/>
                        <a:pt x="89693" y="110362"/>
                        <a:pt x="33337" y="1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51">
                  <a:extLst>
                    <a:ext uri="{FF2B5EF4-FFF2-40B4-BE49-F238E27FC236}">
                      <a16:creationId xmlns:a16="http://schemas.microsoft.com/office/drawing/2014/main" id="{B8E63283-DD22-C17B-98FB-0F8FD935292F}"/>
                    </a:ext>
                  </a:extLst>
                </p:cNvPr>
                <p:cNvSpPr/>
                <p:nvPr/>
              </p:nvSpPr>
              <p:spPr>
                <a:xfrm flipH="1">
                  <a:off x="5859658" y="1547109"/>
                  <a:ext cx="120827" cy="283231"/>
                </a:xfrm>
                <a:custGeom>
                  <a:avLst/>
                  <a:gdLst>
                    <a:gd name="connsiteX0" fmla="*/ 0 w 57150"/>
                    <a:gd name="connsiteY0" fmla="*/ 0 h 187865"/>
                    <a:gd name="connsiteX1" fmla="*/ 57150 w 57150"/>
                    <a:gd name="connsiteY1" fmla="*/ 0 h 187865"/>
                    <a:gd name="connsiteX2" fmla="*/ 57150 w 57150"/>
                    <a:gd name="connsiteY2" fmla="*/ 187865 h 187865"/>
                    <a:gd name="connsiteX3" fmla="*/ 0 w 57150"/>
                    <a:gd name="connsiteY3" fmla="*/ 187865 h 187865"/>
                    <a:gd name="connsiteX4" fmla="*/ 0 w 57150"/>
                    <a:gd name="connsiteY4" fmla="*/ 0 h 187865"/>
                    <a:gd name="connsiteX0" fmla="*/ 38100 w 95250"/>
                    <a:gd name="connsiteY0" fmla="*/ 0 h 295022"/>
                    <a:gd name="connsiteX1" fmla="*/ 95250 w 95250"/>
                    <a:gd name="connsiteY1" fmla="*/ 0 h 295022"/>
                    <a:gd name="connsiteX2" fmla="*/ 95250 w 95250"/>
                    <a:gd name="connsiteY2" fmla="*/ 187865 h 295022"/>
                    <a:gd name="connsiteX3" fmla="*/ 0 w 95250"/>
                    <a:gd name="connsiteY3" fmla="*/ 295022 h 295022"/>
                    <a:gd name="connsiteX4" fmla="*/ 38100 w 95250"/>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26206"/>
                    <a:gd name="connsiteY0" fmla="*/ 0 h 295022"/>
                    <a:gd name="connsiteX1" fmla="*/ 95250 w 126206"/>
                    <a:gd name="connsiteY1" fmla="*/ 0 h 295022"/>
                    <a:gd name="connsiteX2" fmla="*/ 126206 w 126206"/>
                    <a:gd name="connsiteY2" fmla="*/ 123571 h 295022"/>
                    <a:gd name="connsiteX3" fmla="*/ 0 w 126206"/>
                    <a:gd name="connsiteY3" fmla="*/ 295022 h 295022"/>
                    <a:gd name="connsiteX4" fmla="*/ 38100 w 126206"/>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135731"/>
                    <a:gd name="connsiteY0" fmla="*/ 0 h 295022"/>
                    <a:gd name="connsiteX1" fmla="*/ 95250 w 135731"/>
                    <a:gd name="connsiteY1" fmla="*/ 0 h 295022"/>
                    <a:gd name="connsiteX2" fmla="*/ 135731 w 135731"/>
                    <a:gd name="connsiteY2" fmla="*/ 121189 h 295022"/>
                    <a:gd name="connsiteX3" fmla="*/ 0 w 135731"/>
                    <a:gd name="connsiteY3" fmla="*/ 295022 h 295022"/>
                    <a:gd name="connsiteX4" fmla="*/ 38100 w 135731"/>
                    <a:gd name="connsiteY4" fmla="*/ 0 h 295022"/>
                    <a:gd name="connsiteX0" fmla="*/ 38100 w 95250"/>
                    <a:gd name="connsiteY0" fmla="*/ 0 h 295022"/>
                    <a:gd name="connsiteX1" fmla="*/ 95250 w 95250"/>
                    <a:gd name="connsiteY1" fmla="*/ 0 h 295022"/>
                    <a:gd name="connsiteX2" fmla="*/ 0 w 95250"/>
                    <a:gd name="connsiteY2" fmla="*/ 295022 h 295022"/>
                    <a:gd name="connsiteX3" fmla="*/ 38100 w 95250"/>
                    <a:gd name="connsiteY3" fmla="*/ 0 h 295022"/>
                    <a:gd name="connsiteX0" fmla="*/ 38100 w 117612"/>
                    <a:gd name="connsiteY0" fmla="*/ 0 h 295022"/>
                    <a:gd name="connsiteX1" fmla="*/ 95250 w 117612"/>
                    <a:gd name="connsiteY1" fmla="*/ 0 h 295022"/>
                    <a:gd name="connsiteX2" fmla="*/ 0 w 117612"/>
                    <a:gd name="connsiteY2" fmla="*/ 295022 h 295022"/>
                    <a:gd name="connsiteX3" fmla="*/ 38100 w 117612"/>
                    <a:gd name="connsiteY3" fmla="*/ 0 h 295022"/>
                    <a:gd name="connsiteX0" fmla="*/ 38100 w 131285"/>
                    <a:gd name="connsiteY0" fmla="*/ 0 h 295022"/>
                    <a:gd name="connsiteX1" fmla="*/ 95250 w 131285"/>
                    <a:gd name="connsiteY1" fmla="*/ 0 h 295022"/>
                    <a:gd name="connsiteX2" fmla="*/ 0 w 131285"/>
                    <a:gd name="connsiteY2" fmla="*/ 295022 h 295022"/>
                    <a:gd name="connsiteX3" fmla="*/ 38100 w 131285"/>
                    <a:gd name="connsiteY3" fmla="*/ 0 h 295022"/>
                    <a:gd name="connsiteX0" fmla="*/ 38100 w 130341"/>
                    <a:gd name="connsiteY0" fmla="*/ 0 h 295022"/>
                    <a:gd name="connsiteX1" fmla="*/ 95250 w 130341"/>
                    <a:gd name="connsiteY1" fmla="*/ 0 h 295022"/>
                    <a:gd name="connsiteX2" fmla="*/ 0 w 130341"/>
                    <a:gd name="connsiteY2" fmla="*/ 295022 h 295022"/>
                    <a:gd name="connsiteX3" fmla="*/ 38100 w 130341"/>
                    <a:gd name="connsiteY3" fmla="*/ 0 h 295022"/>
                    <a:gd name="connsiteX0" fmla="*/ 38100 w 120831"/>
                    <a:gd name="connsiteY0" fmla="*/ 0 h 295022"/>
                    <a:gd name="connsiteX1" fmla="*/ 95250 w 120831"/>
                    <a:gd name="connsiteY1" fmla="*/ 0 h 295022"/>
                    <a:gd name="connsiteX2" fmla="*/ 0 w 120831"/>
                    <a:gd name="connsiteY2" fmla="*/ 295022 h 295022"/>
                    <a:gd name="connsiteX3" fmla="*/ 38100 w 120831"/>
                    <a:gd name="connsiteY3" fmla="*/ 0 h 295022"/>
                    <a:gd name="connsiteX0" fmla="*/ 33337 w 120831"/>
                    <a:gd name="connsiteY0" fmla="*/ 11906 h 295022"/>
                    <a:gd name="connsiteX1" fmla="*/ 95250 w 120831"/>
                    <a:gd name="connsiteY1" fmla="*/ 0 h 295022"/>
                    <a:gd name="connsiteX2" fmla="*/ 0 w 120831"/>
                    <a:gd name="connsiteY2" fmla="*/ 295022 h 295022"/>
                    <a:gd name="connsiteX3" fmla="*/ 33337 w 120831"/>
                    <a:gd name="connsiteY3" fmla="*/ 11906 h 295022"/>
                    <a:gd name="connsiteX0" fmla="*/ 33337 w 117961"/>
                    <a:gd name="connsiteY0" fmla="*/ 0 h 283116"/>
                    <a:gd name="connsiteX1" fmla="*/ 90487 w 117961"/>
                    <a:gd name="connsiteY1" fmla="*/ 2382 h 283116"/>
                    <a:gd name="connsiteX2" fmla="*/ 0 w 117961"/>
                    <a:gd name="connsiteY2" fmla="*/ 283116 h 283116"/>
                    <a:gd name="connsiteX3" fmla="*/ 33337 w 117961"/>
                    <a:gd name="connsiteY3" fmla="*/ 0 h 283116"/>
                    <a:gd name="connsiteX0" fmla="*/ 33337 w 117961"/>
                    <a:gd name="connsiteY0" fmla="*/ 2697 h 285813"/>
                    <a:gd name="connsiteX1" fmla="*/ 90487 w 117961"/>
                    <a:gd name="connsiteY1" fmla="*/ 5079 h 285813"/>
                    <a:gd name="connsiteX2" fmla="*/ 0 w 117961"/>
                    <a:gd name="connsiteY2" fmla="*/ 285813 h 285813"/>
                    <a:gd name="connsiteX3" fmla="*/ 33337 w 117961"/>
                    <a:gd name="connsiteY3" fmla="*/ 2697 h 285813"/>
                    <a:gd name="connsiteX0" fmla="*/ 33337 w 123941"/>
                    <a:gd name="connsiteY0" fmla="*/ 2697 h 285813"/>
                    <a:gd name="connsiteX1" fmla="*/ 90487 w 123941"/>
                    <a:gd name="connsiteY1" fmla="*/ 5079 h 285813"/>
                    <a:gd name="connsiteX2" fmla="*/ 0 w 123941"/>
                    <a:gd name="connsiteY2" fmla="*/ 285813 h 285813"/>
                    <a:gd name="connsiteX3" fmla="*/ 33337 w 123941"/>
                    <a:gd name="connsiteY3" fmla="*/ 2697 h 285813"/>
                    <a:gd name="connsiteX0" fmla="*/ 33337 w 112360"/>
                    <a:gd name="connsiteY0" fmla="*/ 2697 h 285813"/>
                    <a:gd name="connsiteX1" fmla="*/ 90487 w 112360"/>
                    <a:gd name="connsiteY1" fmla="*/ 5079 h 285813"/>
                    <a:gd name="connsiteX2" fmla="*/ 0 w 112360"/>
                    <a:gd name="connsiteY2" fmla="*/ 285813 h 285813"/>
                    <a:gd name="connsiteX3" fmla="*/ 33337 w 112360"/>
                    <a:gd name="connsiteY3" fmla="*/ 2697 h 285813"/>
                    <a:gd name="connsiteX0" fmla="*/ 33337 w 120827"/>
                    <a:gd name="connsiteY0" fmla="*/ 2697 h 285813"/>
                    <a:gd name="connsiteX1" fmla="*/ 90487 w 120827"/>
                    <a:gd name="connsiteY1" fmla="*/ 5079 h 285813"/>
                    <a:gd name="connsiteX2" fmla="*/ 0 w 120827"/>
                    <a:gd name="connsiteY2" fmla="*/ 285813 h 285813"/>
                    <a:gd name="connsiteX3" fmla="*/ 33337 w 120827"/>
                    <a:gd name="connsiteY3" fmla="*/ 2697 h 285813"/>
                    <a:gd name="connsiteX0" fmla="*/ 33337 w 117346"/>
                    <a:gd name="connsiteY0" fmla="*/ 8260 h 291376"/>
                    <a:gd name="connsiteX1" fmla="*/ 85724 w 117346"/>
                    <a:gd name="connsiteY1" fmla="*/ 3498 h 291376"/>
                    <a:gd name="connsiteX2" fmla="*/ 0 w 117346"/>
                    <a:gd name="connsiteY2" fmla="*/ 291376 h 291376"/>
                    <a:gd name="connsiteX3" fmla="*/ 33337 w 117346"/>
                    <a:gd name="connsiteY3" fmla="*/ 8260 h 291376"/>
                    <a:gd name="connsiteX0" fmla="*/ 33337 w 115635"/>
                    <a:gd name="connsiteY0" fmla="*/ 1214 h 284330"/>
                    <a:gd name="connsiteX1" fmla="*/ 83343 w 115635"/>
                    <a:gd name="connsiteY1" fmla="*/ 5977 h 284330"/>
                    <a:gd name="connsiteX2" fmla="*/ 0 w 115635"/>
                    <a:gd name="connsiteY2" fmla="*/ 284330 h 284330"/>
                    <a:gd name="connsiteX3" fmla="*/ 33337 w 115635"/>
                    <a:gd name="connsiteY3" fmla="*/ 1214 h 284330"/>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 name="connsiteX0" fmla="*/ 33337 w 120827"/>
                    <a:gd name="connsiteY0" fmla="*/ 115 h 283231"/>
                    <a:gd name="connsiteX1" fmla="*/ 90487 w 120827"/>
                    <a:gd name="connsiteY1" fmla="*/ 7260 h 283231"/>
                    <a:gd name="connsiteX2" fmla="*/ 0 w 120827"/>
                    <a:gd name="connsiteY2" fmla="*/ 283231 h 283231"/>
                    <a:gd name="connsiteX3" fmla="*/ 33337 w 120827"/>
                    <a:gd name="connsiteY3" fmla="*/ 115 h 283231"/>
                  </a:gdLst>
                  <a:ahLst/>
                  <a:cxnLst>
                    <a:cxn ang="0">
                      <a:pos x="connsiteX0" y="connsiteY0"/>
                    </a:cxn>
                    <a:cxn ang="0">
                      <a:pos x="connsiteX1" y="connsiteY1"/>
                    </a:cxn>
                    <a:cxn ang="0">
                      <a:pos x="connsiteX2" y="connsiteY2"/>
                    </a:cxn>
                    <a:cxn ang="0">
                      <a:pos x="connsiteX3" y="connsiteY3"/>
                    </a:cxn>
                  </a:cxnLst>
                  <a:rect l="l" t="t" r="r" b="b"/>
                  <a:pathLst>
                    <a:path w="120827" h="283231">
                      <a:moveTo>
                        <a:pt x="33337" y="115"/>
                      </a:moveTo>
                      <a:cubicBezTo>
                        <a:pt x="52387" y="909"/>
                        <a:pt x="52387" y="-3059"/>
                        <a:pt x="90487" y="7260"/>
                      </a:cubicBezTo>
                      <a:cubicBezTo>
                        <a:pt x="150813" y="92149"/>
                        <a:pt x="121445" y="168931"/>
                        <a:pt x="0" y="283231"/>
                      </a:cubicBezTo>
                      <a:cubicBezTo>
                        <a:pt x="74613" y="153934"/>
                        <a:pt x="89693" y="110362"/>
                        <a:pt x="33337" y="1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5" name="Oval 124">
                <a:extLst>
                  <a:ext uri="{FF2B5EF4-FFF2-40B4-BE49-F238E27FC236}">
                    <a16:creationId xmlns:a16="http://schemas.microsoft.com/office/drawing/2014/main" id="{49615835-B59B-632D-E949-836AB383DF37}"/>
                  </a:ext>
                </a:extLst>
              </p:cNvPr>
              <p:cNvSpPr/>
              <p:nvPr/>
            </p:nvSpPr>
            <p:spPr>
              <a:xfrm>
                <a:off x="5970367" y="1538050"/>
                <a:ext cx="61966" cy="29789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09B06266-859B-A814-81E1-6B0E606B1408}"/>
                  </a:ext>
                </a:extLst>
              </p:cNvPr>
              <p:cNvSpPr/>
              <p:nvPr/>
            </p:nvSpPr>
            <p:spPr>
              <a:xfrm>
                <a:off x="5960112" y="1859415"/>
                <a:ext cx="82477" cy="5274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8" name="Group 767">
              <a:extLst>
                <a:ext uri="{FF2B5EF4-FFF2-40B4-BE49-F238E27FC236}">
                  <a16:creationId xmlns:a16="http://schemas.microsoft.com/office/drawing/2014/main" id="{331FD90B-69D1-3232-EE9E-900A451BEB2F}"/>
                </a:ext>
              </a:extLst>
            </p:cNvPr>
            <p:cNvGrpSpPr/>
            <p:nvPr/>
          </p:nvGrpSpPr>
          <p:grpSpPr>
            <a:xfrm rot="21179491" flipH="1">
              <a:off x="4921669" y="742162"/>
              <a:ext cx="429302" cy="271008"/>
              <a:chOff x="7523269" y="1582695"/>
              <a:chExt cx="1314557" cy="829843"/>
            </a:xfrm>
            <a:solidFill>
              <a:schemeClr val="tx1">
                <a:lumMod val="75000"/>
                <a:lumOff val="25000"/>
              </a:schemeClr>
            </a:solidFill>
          </p:grpSpPr>
          <p:sp>
            <p:nvSpPr>
              <p:cNvPr id="769" name="Freeform 1671">
                <a:extLst>
                  <a:ext uri="{FF2B5EF4-FFF2-40B4-BE49-F238E27FC236}">
                    <a16:creationId xmlns:a16="http://schemas.microsoft.com/office/drawing/2014/main" id="{A754E19F-14A7-FE20-6AAC-BDE47FBA3645}"/>
                  </a:ext>
                </a:extLst>
              </p:cNvPr>
              <p:cNvSpPr>
                <a:spLocks noEditPoints="1"/>
              </p:cNvSpPr>
              <p:nvPr/>
            </p:nvSpPr>
            <p:spPr bwMode="auto">
              <a:xfrm>
                <a:off x="7523269" y="1975491"/>
                <a:ext cx="1314557" cy="437047"/>
              </a:xfrm>
              <a:custGeom>
                <a:avLst/>
                <a:gdLst>
                  <a:gd name="T0" fmla="*/ 375 w 385"/>
                  <a:gd name="T1" fmla="*/ 50 h 128"/>
                  <a:gd name="T2" fmla="*/ 338 w 385"/>
                  <a:gd name="T3" fmla="*/ 40 h 128"/>
                  <a:gd name="T4" fmla="*/ 335 w 385"/>
                  <a:gd name="T5" fmla="*/ 67 h 128"/>
                  <a:gd name="T6" fmla="*/ 370 w 385"/>
                  <a:gd name="T7" fmla="*/ 56 h 128"/>
                  <a:gd name="T8" fmla="*/ 384 w 385"/>
                  <a:gd name="T9" fmla="*/ 51 h 128"/>
                  <a:gd name="T10" fmla="*/ 289 w 385"/>
                  <a:gd name="T11" fmla="*/ 86 h 128"/>
                  <a:gd name="T12" fmla="*/ 290 w 385"/>
                  <a:gd name="T13" fmla="*/ 59 h 128"/>
                  <a:gd name="T14" fmla="*/ 197 w 385"/>
                  <a:gd name="T15" fmla="*/ 31 h 128"/>
                  <a:gd name="T16" fmla="*/ 198 w 385"/>
                  <a:gd name="T17" fmla="*/ 4 h 128"/>
                  <a:gd name="T18" fmla="*/ 96 w 385"/>
                  <a:gd name="T19" fmla="*/ 70 h 128"/>
                  <a:gd name="T20" fmla="*/ 10 w 385"/>
                  <a:gd name="T21" fmla="*/ 76 h 128"/>
                  <a:gd name="T22" fmla="*/ 96 w 385"/>
                  <a:gd name="T23" fmla="*/ 70 h 128"/>
                  <a:gd name="T24" fmla="*/ 101 w 385"/>
                  <a:gd name="T25" fmla="*/ 99 h 128"/>
                  <a:gd name="T26" fmla="*/ 59 w 385"/>
                  <a:gd name="T27" fmla="*/ 88 h 128"/>
                  <a:gd name="T28" fmla="*/ 195 w 385"/>
                  <a:gd name="T29" fmla="*/ 66 h 128"/>
                  <a:gd name="T30" fmla="*/ 237 w 385"/>
                  <a:gd name="T31" fmla="*/ 76 h 128"/>
                  <a:gd name="T32" fmla="*/ 284 w 385"/>
                  <a:gd name="T33" fmla="*/ 57 h 128"/>
                  <a:gd name="T34" fmla="*/ 243 w 385"/>
                  <a:gd name="T35" fmla="*/ 77 h 128"/>
                  <a:gd name="T36" fmla="*/ 241 w 385"/>
                  <a:gd name="T37" fmla="*/ 105 h 128"/>
                  <a:gd name="T38" fmla="*/ 243 w 385"/>
                  <a:gd name="T39" fmla="*/ 77 h 128"/>
                  <a:gd name="T40" fmla="*/ 191 w 385"/>
                  <a:gd name="T41" fmla="*/ 33 h 128"/>
                  <a:gd name="T42" fmla="*/ 107 w 385"/>
                  <a:gd name="T43" fmla="*/ 39 h 128"/>
                  <a:gd name="T44" fmla="*/ 194 w 385"/>
                  <a:gd name="T45" fmla="*/ 124 h 128"/>
                  <a:gd name="T46" fmla="*/ 194 w 385"/>
                  <a:gd name="T47" fmla="*/ 96 h 128"/>
                  <a:gd name="T48" fmla="*/ 147 w 385"/>
                  <a:gd name="T49" fmla="*/ 85 h 128"/>
                  <a:gd name="T50" fmla="*/ 146 w 385"/>
                  <a:gd name="T51" fmla="*/ 112 h 128"/>
                  <a:gd name="T52" fmla="*/ 147 w 385"/>
                  <a:gd name="T53" fmla="*/ 85 h 128"/>
                  <a:gd name="T54" fmla="*/ 147 w 385"/>
                  <a:gd name="T55" fmla="*/ 80 h 128"/>
                  <a:gd name="T56" fmla="*/ 370 w 385"/>
                  <a:gd name="T57" fmla="*/ 59 h 128"/>
                  <a:gd name="T58" fmla="*/ 90 w 385"/>
                  <a:gd name="T59" fmla="*/ 43 h 128"/>
                  <a:gd name="T60" fmla="*/ 61 w 385"/>
                  <a:gd name="T61" fmla="*/ 59 h 128"/>
                  <a:gd name="T62" fmla="*/ 104 w 385"/>
                  <a:gd name="T63" fmla="*/ 41 h 128"/>
                  <a:gd name="T64" fmla="*/ 292 w 385"/>
                  <a:gd name="T65" fmla="*/ 24 h 128"/>
                  <a:gd name="T66" fmla="*/ 289 w 385"/>
                  <a:gd name="T67" fmla="*/ 28 h 128"/>
                  <a:gd name="T68" fmla="*/ 331 w 385"/>
                  <a:gd name="T69" fmla="*/ 40 h 128"/>
                  <a:gd name="T70" fmla="*/ 310 w 385"/>
                  <a:gd name="T71" fmla="*/ 30 h 128"/>
                  <a:gd name="T72" fmla="*/ 380 w 385"/>
                  <a:gd name="T73" fmla="*/ 49 h 128"/>
                  <a:gd name="T74" fmla="*/ 385 w 385"/>
                  <a:gd name="T75" fmla="*/ 51 h 128"/>
                  <a:gd name="T76" fmla="*/ 380 w 385"/>
                  <a:gd name="T77" fmla="*/ 54 h 128"/>
                  <a:gd name="T78" fmla="*/ 238 w 385"/>
                  <a:gd name="T79" fmla="*/ 46 h 128"/>
                  <a:gd name="T80" fmla="*/ 195 w 385"/>
                  <a:gd name="T81" fmla="*/ 62 h 128"/>
                  <a:gd name="T82" fmla="*/ 202 w 385"/>
                  <a:gd name="T83" fmla="*/ 33 h 128"/>
                  <a:gd name="T84" fmla="*/ 286 w 385"/>
                  <a:gd name="T85" fmla="*/ 2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5" h="128">
                    <a:moveTo>
                      <a:pt x="384" y="51"/>
                    </a:moveTo>
                    <a:lnTo>
                      <a:pt x="380" y="51"/>
                    </a:lnTo>
                    <a:lnTo>
                      <a:pt x="375" y="50"/>
                    </a:lnTo>
                    <a:lnTo>
                      <a:pt x="370" y="49"/>
                    </a:lnTo>
                    <a:lnTo>
                      <a:pt x="364" y="47"/>
                    </a:lnTo>
                    <a:lnTo>
                      <a:pt x="338" y="40"/>
                    </a:lnTo>
                    <a:lnTo>
                      <a:pt x="336" y="41"/>
                    </a:lnTo>
                    <a:lnTo>
                      <a:pt x="296" y="57"/>
                    </a:lnTo>
                    <a:lnTo>
                      <a:pt x="335" y="67"/>
                    </a:lnTo>
                    <a:lnTo>
                      <a:pt x="336" y="69"/>
                    </a:lnTo>
                    <a:lnTo>
                      <a:pt x="364" y="57"/>
                    </a:lnTo>
                    <a:lnTo>
                      <a:pt x="370" y="56"/>
                    </a:lnTo>
                    <a:lnTo>
                      <a:pt x="375" y="53"/>
                    </a:lnTo>
                    <a:lnTo>
                      <a:pt x="380" y="51"/>
                    </a:lnTo>
                    <a:lnTo>
                      <a:pt x="384" y="51"/>
                    </a:lnTo>
                    <a:close/>
                    <a:moveTo>
                      <a:pt x="247" y="76"/>
                    </a:moveTo>
                    <a:lnTo>
                      <a:pt x="287" y="86"/>
                    </a:lnTo>
                    <a:lnTo>
                      <a:pt x="289" y="86"/>
                    </a:lnTo>
                    <a:lnTo>
                      <a:pt x="332" y="70"/>
                    </a:lnTo>
                    <a:lnTo>
                      <a:pt x="329" y="70"/>
                    </a:lnTo>
                    <a:lnTo>
                      <a:pt x="290" y="59"/>
                    </a:lnTo>
                    <a:lnTo>
                      <a:pt x="247" y="76"/>
                    </a:lnTo>
                    <a:close/>
                    <a:moveTo>
                      <a:pt x="158" y="21"/>
                    </a:moveTo>
                    <a:lnTo>
                      <a:pt x="197" y="31"/>
                    </a:lnTo>
                    <a:lnTo>
                      <a:pt x="237" y="15"/>
                    </a:lnTo>
                    <a:lnTo>
                      <a:pt x="240" y="14"/>
                    </a:lnTo>
                    <a:lnTo>
                      <a:pt x="198" y="4"/>
                    </a:lnTo>
                    <a:lnTo>
                      <a:pt x="155" y="20"/>
                    </a:lnTo>
                    <a:lnTo>
                      <a:pt x="158" y="21"/>
                    </a:lnTo>
                    <a:close/>
                    <a:moveTo>
                      <a:pt x="96" y="70"/>
                    </a:moveTo>
                    <a:lnTo>
                      <a:pt x="55" y="60"/>
                    </a:lnTo>
                    <a:lnTo>
                      <a:pt x="54" y="60"/>
                    </a:lnTo>
                    <a:lnTo>
                      <a:pt x="10" y="76"/>
                    </a:lnTo>
                    <a:lnTo>
                      <a:pt x="52" y="88"/>
                    </a:lnTo>
                    <a:lnTo>
                      <a:pt x="55" y="86"/>
                    </a:lnTo>
                    <a:lnTo>
                      <a:pt x="96" y="70"/>
                    </a:lnTo>
                    <a:close/>
                    <a:moveTo>
                      <a:pt x="58" y="89"/>
                    </a:moveTo>
                    <a:lnTo>
                      <a:pt x="100" y="99"/>
                    </a:lnTo>
                    <a:lnTo>
                      <a:pt x="101" y="99"/>
                    </a:lnTo>
                    <a:lnTo>
                      <a:pt x="142" y="83"/>
                    </a:lnTo>
                    <a:lnTo>
                      <a:pt x="100" y="72"/>
                    </a:lnTo>
                    <a:lnTo>
                      <a:pt x="59" y="88"/>
                    </a:lnTo>
                    <a:lnTo>
                      <a:pt x="58" y="89"/>
                    </a:lnTo>
                    <a:close/>
                    <a:moveTo>
                      <a:pt x="237" y="76"/>
                    </a:moveTo>
                    <a:lnTo>
                      <a:pt x="195" y="66"/>
                    </a:lnTo>
                    <a:lnTo>
                      <a:pt x="153" y="82"/>
                    </a:lnTo>
                    <a:lnTo>
                      <a:pt x="194" y="93"/>
                    </a:lnTo>
                    <a:lnTo>
                      <a:pt x="237" y="76"/>
                    </a:lnTo>
                    <a:close/>
                    <a:moveTo>
                      <a:pt x="201" y="63"/>
                    </a:moveTo>
                    <a:lnTo>
                      <a:pt x="243" y="75"/>
                    </a:lnTo>
                    <a:lnTo>
                      <a:pt x="284" y="57"/>
                    </a:lnTo>
                    <a:lnTo>
                      <a:pt x="243" y="47"/>
                    </a:lnTo>
                    <a:lnTo>
                      <a:pt x="201" y="63"/>
                    </a:lnTo>
                    <a:close/>
                    <a:moveTo>
                      <a:pt x="243" y="77"/>
                    </a:moveTo>
                    <a:lnTo>
                      <a:pt x="199" y="95"/>
                    </a:lnTo>
                    <a:lnTo>
                      <a:pt x="238" y="105"/>
                    </a:lnTo>
                    <a:lnTo>
                      <a:pt x="241" y="105"/>
                    </a:lnTo>
                    <a:lnTo>
                      <a:pt x="283" y="89"/>
                    </a:lnTo>
                    <a:lnTo>
                      <a:pt x="282" y="88"/>
                    </a:lnTo>
                    <a:lnTo>
                      <a:pt x="243" y="77"/>
                    </a:lnTo>
                    <a:close/>
                    <a:moveTo>
                      <a:pt x="109" y="40"/>
                    </a:moveTo>
                    <a:lnTo>
                      <a:pt x="149" y="50"/>
                    </a:lnTo>
                    <a:lnTo>
                      <a:pt x="191" y="33"/>
                    </a:lnTo>
                    <a:lnTo>
                      <a:pt x="152" y="23"/>
                    </a:lnTo>
                    <a:lnTo>
                      <a:pt x="150" y="23"/>
                    </a:lnTo>
                    <a:lnTo>
                      <a:pt x="107" y="39"/>
                    </a:lnTo>
                    <a:lnTo>
                      <a:pt x="109" y="40"/>
                    </a:lnTo>
                    <a:close/>
                    <a:moveTo>
                      <a:pt x="152" y="114"/>
                    </a:moveTo>
                    <a:lnTo>
                      <a:pt x="194" y="124"/>
                    </a:lnTo>
                    <a:lnTo>
                      <a:pt x="235" y="108"/>
                    </a:lnTo>
                    <a:lnTo>
                      <a:pt x="234" y="106"/>
                    </a:lnTo>
                    <a:lnTo>
                      <a:pt x="194" y="96"/>
                    </a:lnTo>
                    <a:lnTo>
                      <a:pt x="153" y="112"/>
                    </a:lnTo>
                    <a:lnTo>
                      <a:pt x="152" y="114"/>
                    </a:lnTo>
                    <a:close/>
                    <a:moveTo>
                      <a:pt x="147" y="85"/>
                    </a:moveTo>
                    <a:lnTo>
                      <a:pt x="107" y="101"/>
                    </a:lnTo>
                    <a:lnTo>
                      <a:pt x="104" y="101"/>
                    </a:lnTo>
                    <a:lnTo>
                      <a:pt x="146" y="112"/>
                    </a:lnTo>
                    <a:lnTo>
                      <a:pt x="147" y="111"/>
                    </a:lnTo>
                    <a:lnTo>
                      <a:pt x="189" y="95"/>
                    </a:lnTo>
                    <a:lnTo>
                      <a:pt x="147" y="85"/>
                    </a:lnTo>
                    <a:close/>
                    <a:moveTo>
                      <a:pt x="149" y="53"/>
                    </a:moveTo>
                    <a:lnTo>
                      <a:pt x="106" y="70"/>
                    </a:lnTo>
                    <a:lnTo>
                      <a:pt x="147" y="80"/>
                    </a:lnTo>
                    <a:lnTo>
                      <a:pt x="189" y="64"/>
                    </a:lnTo>
                    <a:lnTo>
                      <a:pt x="149" y="53"/>
                    </a:lnTo>
                    <a:close/>
                    <a:moveTo>
                      <a:pt x="370" y="59"/>
                    </a:moveTo>
                    <a:lnTo>
                      <a:pt x="192" y="128"/>
                    </a:lnTo>
                    <a:lnTo>
                      <a:pt x="0" y="77"/>
                    </a:lnTo>
                    <a:lnTo>
                      <a:pt x="90" y="43"/>
                    </a:lnTo>
                    <a:lnTo>
                      <a:pt x="91" y="46"/>
                    </a:lnTo>
                    <a:lnTo>
                      <a:pt x="59" y="57"/>
                    </a:lnTo>
                    <a:lnTo>
                      <a:pt x="61" y="59"/>
                    </a:lnTo>
                    <a:lnTo>
                      <a:pt x="100" y="69"/>
                    </a:lnTo>
                    <a:lnTo>
                      <a:pt x="143" y="51"/>
                    </a:lnTo>
                    <a:lnTo>
                      <a:pt x="104" y="41"/>
                    </a:lnTo>
                    <a:lnTo>
                      <a:pt x="106" y="36"/>
                    </a:lnTo>
                    <a:lnTo>
                      <a:pt x="198" y="0"/>
                    </a:lnTo>
                    <a:lnTo>
                      <a:pt x="292" y="24"/>
                    </a:lnTo>
                    <a:lnTo>
                      <a:pt x="293" y="28"/>
                    </a:lnTo>
                    <a:lnTo>
                      <a:pt x="290" y="28"/>
                    </a:lnTo>
                    <a:lnTo>
                      <a:pt x="289" y="28"/>
                    </a:lnTo>
                    <a:lnTo>
                      <a:pt x="248" y="44"/>
                    </a:lnTo>
                    <a:lnTo>
                      <a:pt x="290" y="56"/>
                    </a:lnTo>
                    <a:lnTo>
                      <a:pt x="331" y="40"/>
                    </a:lnTo>
                    <a:lnTo>
                      <a:pt x="334" y="39"/>
                    </a:lnTo>
                    <a:lnTo>
                      <a:pt x="309" y="33"/>
                    </a:lnTo>
                    <a:lnTo>
                      <a:pt x="310" y="30"/>
                    </a:lnTo>
                    <a:lnTo>
                      <a:pt x="370" y="46"/>
                    </a:lnTo>
                    <a:lnTo>
                      <a:pt x="375" y="47"/>
                    </a:lnTo>
                    <a:lnTo>
                      <a:pt x="380" y="49"/>
                    </a:lnTo>
                    <a:lnTo>
                      <a:pt x="383" y="50"/>
                    </a:lnTo>
                    <a:lnTo>
                      <a:pt x="385" y="50"/>
                    </a:lnTo>
                    <a:lnTo>
                      <a:pt x="385" y="51"/>
                    </a:lnTo>
                    <a:lnTo>
                      <a:pt x="384" y="51"/>
                    </a:lnTo>
                    <a:lnTo>
                      <a:pt x="383" y="53"/>
                    </a:lnTo>
                    <a:lnTo>
                      <a:pt x="380" y="54"/>
                    </a:lnTo>
                    <a:lnTo>
                      <a:pt x="375" y="57"/>
                    </a:lnTo>
                    <a:lnTo>
                      <a:pt x="370" y="59"/>
                    </a:lnTo>
                    <a:close/>
                    <a:moveTo>
                      <a:pt x="238" y="46"/>
                    </a:moveTo>
                    <a:lnTo>
                      <a:pt x="197" y="34"/>
                    </a:lnTo>
                    <a:lnTo>
                      <a:pt x="153" y="51"/>
                    </a:lnTo>
                    <a:lnTo>
                      <a:pt x="195" y="62"/>
                    </a:lnTo>
                    <a:lnTo>
                      <a:pt x="238" y="46"/>
                    </a:lnTo>
                    <a:close/>
                    <a:moveTo>
                      <a:pt x="243" y="17"/>
                    </a:moveTo>
                    <a:lnTo>
                      <a:pt x="202" y="33"/>
                    </a:lnTo>
                    <a:lnTo>
                      <a:pt x="243" y="43"/>
                    </a:lnTo>
                    <a:lnTo>
                      <a:pt x="284" y="27"/>
                    </a:lnTo>
                    <a:lnTo>
                      <a:pt x="286" y="27"/>
                    </a:lnTo>
                    <a:lnTo>
                      <a:pt x="244" y="15"/>
                    </a:lnTo>
                    <a:lnTo>
                      <a:pt x="243"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770" name="Group 769">
                <a:extLst>
                  <a:ext uri="{FF2B5EF4-FFF2-40B4-BE49-F238E27FC236}">
                    <a16:creationId xmlns:a16="http://schemas.microsoft.com/office/drawing/2014/main" id="{95C9FB9B-12B5-BB3B-B0B6-D42C1F977E5B}"/>
                  </a:ext>
                </a:extLst>
              </p:cNvPr>
              <p:cNvGrpSpPr/>
              <p:nvPr/>
            </p:nvGrpSpPr>
            <p:grpSpPr>
              <a:xfrm>
                <a:off x="7684923" y="1582695"/>
                <a:ext cx="341012" cy="556403"/>
                <a:chOff x="7684923" y="1582695"/>
                <a:chExt cx="341012" cy="556403"/>
              </a:xfrm>
              <a:grpFill/>
            </p:grpSpPr>
            <p:sp>
              <p:nvSpPr>
                <p:cNvPr id="774" name="Freeform 1669">
                  <a:extLst>
                    <a:ext uri="{FF2B5EF4-FFF2-40B4-BE49-F238E27FC236}">
                      <a16:creationId xmlns:a16="http://schemas.microsoft.com/office/drawing/2014/main" id="{1D0CE958-E965-9329-2BD3-520BCDE4E22D}"/>
                    </a:ext>
                  </a:extLst>
                </p:cNvPr>
                <p:cNvSpPr>
                  <a:spLocks/>
                </p:cNvSpPr>
                <p:nvPr/>
              </p:nvSpPr>
              <p:spPr bwMode="auto">
                <a:xfrm>
                  <a:off x="7806666" y="1712581"/>
                  <a:ext cx="95604" cy="88775"/>
                </a:xfrm>
                <a:custGeom>
                  <a:avLst/>
                  <a:gdLst>
                    <a:gd name="T0" fmla="*/ 0 w 28"/>
                    <a:gd name="T1" fmla="*/ 0 h 26"/>
                    <a:gd name="T2" fmla="*/ 28 w 28"/>
                    <a:gd name="T3" fmla="*/ 0 h 26"/>
                    <a:gd name="T4" fmla="*/ 14 w 28"/>
                    <a:gd name="T5" fmla="*/ 26 h 26"/>
                    <a:gd name="T6" fmla="*/ 0 w 28"/>
                    <a:gd name="T7" fmla="*/ 0 h 26"/>
                  </a:gdLst>
                  <a:ahLst/>
                  <a:cxnLst>
                    <a:cxn ang="0">
                      <a:pos x="T0" y="T1"/>
                    </a:cxn>
                    <a:cxn ang="0">
                      <a:pos x="T2" y="T3"/>
                    </a:cxn>
                    <a:cxn ang="0">
                      <a:pos x="T4" y="T5"/>
                    </a:cxn>
                    <a:cxn ang="0">
                      <a:pos x="T6" y="T7"/>
                    </a:cxn>
                  </a:cxnLst>
                  <a:rect l="0" t="0" r="r" b="b"/>
                  <a:pathLst>
                    <a:path w="28" h="26">
                      <a:moveTo>
                        <a:pt x="0" y="0"/>
                      </a:moveTo>
                      <a:lnTo>
                        <a:pt x="28" y="0"/>
                      </a:lnTo>
                      <a:lnTo>
                        <a:pt x="14" y="2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5" name="Freeform 774">
                  <a:extLst>
                    <a:ext uri="{FF2B5EF4-FFF2-40B4-BE49-F238E27FC236}">
                      <a16:creationId xmlns:a16="http://schemas.microsoft.com/office/drawing/2014/main" id="{3FE91F12-A122-46A3-DA1D-0D6B89A1B2D1}"/>
                    </a:ext>
                  </a:extLst>
                </p:cNvPr>
                <p:cNvSpPr/>
                <p:nvPr/>
              </p:nvSpPr>
              <p:spPr>
                <a:xfrm flipV="1">
                  <a:off x="7684923" y="1582695"/>
                  <a:ext cx="341012" cy="556403"/>
                </a:xfrm>
                <a:custGeom>
                  <a:avLst/>
                  <a:gdLst>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81367 w 341012"/>
                    <a:gd name="connsiteY10" fmla="*/ 254597 h 556403"/>
                    <a:gd name="connsiteX11" fmla="*/ 49940 w 341012"/>
                    <a:gd name="connsiteY11" fmla="*/ 275075 h 556403"/>
                    <a:gd name="connsiteX12" fmla="*/ 0 w 341012"/>
                    <a:gd name="connsiteY12" fmla="*/ 391605 h 556403"/>
                    <a:gd name="connsiteX13" fmla="*/ 170506 w 341012"/>
                    <a:gd name="connsiteY13" fmla="*/ 556403 h 556403"/>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95654 w 341012"/>
                    <a:gd name="connsiteY10" fmla="*/ 233166 h 556403"/>
                    <a:gd name="connsiteX11" fmla="*/ 49940 w 341012"/>
                    <a:gd name="connsiteY11" fmla="*/ 275075 h 556403"/>
                    <a:gd name="connsiteX12" fmla="*/ 0 w 341012"/>
                    <a:gd name="connsiteY12" fmla="*/ 391605 h 556403"/>
                    <a:gd name="connsiteX13" fmla="*/ 170506 w 341012"/>
                    <a:gd name="connsiteY13" fmla="*/ 556403 h 556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012" h="556403">
                      <a:moveTo>
                        <a:pt x="170505" y="481416"/>
                      </a:moveTo>
                      <a:cubicBezTo>
                        <a:pt x="117751" y="481416"/>
                        <a:pt x="74986" y="441206"/>
                        <a:pt x="74986" y="391605"/>
                      </a:cubicBezTo>
                      <a:cubicBezTo>
                        <a:pt x="74986" y="342004"/>
                        <a:pt x="117751" y="301794"/>
                        <a:pt x="170505" y="301794"/>
                      </a:cubicBezTo>
                      <a:cubicBezTo>
                        <a:pt x="223259" y="301794"/>
                        <a:pt x="266024" y="342004"/>
                        <a:pt x="266024" y="391605"/>
                      </a:cubicBezTo>
                      <a:cubicBezTo>
                        <a:pt x="266024" y="441206"/>
                        <a:pt x="223259" y="481416"/>
                        <a:pt x="170505" y="481416"/>
                      </a:cubicBezTo>
                      <a:close/>
                      <a:moveTo>
                        <a:pt x="170506" y="556403"/>
                      </a:moveTo>
                      <a:cubicBezTo>
                        <a:pt x="264674" y="556403"/>
                        <a:pt x="341012" y="482620"/>
                        <a:pt x="341012" y="391605"/>
                      </a:cubicBezTo>
                      <a:cubicBezTo>
                        <a:pt x="341012" y="346098"/>
                        <a:pt x="321928" y="304898"/>
                        <a:pt x="291072" y="275075"/>
                      </a:cubicBezTo>
                      <a:lnTo>
                        <a:pt x="252771" y="250116"/>
                      </a:lnTo>
                      <a:lnTo>
                        <a:pt x="170406" y="0"/>
                      </a:lnTo>
                      <a:lnTo>
                        <a:pt x="95654" y="233166"/>
                      </a:lnTo>
                      <a:cubicBezTo>
                        <a:pt x="85178" y="239992"/>
                        <a:pt x="60416" y="268249"/>
                        <a:pt x="49940" y="275075"/>
                      </a:cubicBezTo>
                      <a:cubicBezTo>
                        <a:pt x="19084" y="304898"/>
                        <a:pt x="0" y="346098"/>
                        <a:pt x="0" y="391605"/>
                      </a:cubicBezTo>
                      <a:cubicBezTo>
                        <a:pt x="0" y="482620"/>
                        <a:pt x="76338" y="556403"/>
                        <a:pt x="170506" y="55640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1" name="Group 770">
                <a:extLst>
                  <a:ext uri="{FF2B5EF4-FFF2-40B4-BE49-F238E27FC236}">
                    <a16:creationId xmlns:a16="http://schemas.microsoft.com/office/drawing/2014/main" id="{DF4F2A40-9D90-7888-7160-455C793E7D35}"/>
                  </a:ext>
                </a:extLst>
              </p:cNvPr>
              <p:cNvGrpSpPr/>
              <p:nvPr/>
            </p:nvGrpSpPr>
            <p:grpSpPr>
              <a:xfrm>
                <a:off x="8432614" y="1702464"/>
                <a:ext cx="242666" cy="395938"/>
                <a:chOff x="7684923" y="1582695"/>
                <a:chExt cx="341012" cy="556403"/>
              </a:xfrm>
              <a:grpFill/>
            </p:grpSpPr>
            <p:sp>
              <p:nvSpPr>
                <p:cNvPr id="772" name="Freeform 1669">
                  <a:extLst>
                    <a:ext uri="{FF2B5EF4-FFF2-40B4-BE49-F238E27FC236}">
                      <a16:creationId xmlns:a16="http://schemas.microsoft.com/office/drawing/2014/main" id="{45FF6057-058B-5231-6F2E-57F69F71D6B0}"/>
                    </a:ext>
                  </a:extLst>
                </p:cNvPr>
                <p:cNvSpPr>
                  <a:spLocks/>
                </p:cNvSpPr>
                <p:nvPr/>
              </p:nvSpPr>
              <p:spPr bwMode="auto">
                <a:xfrm>
                  <a:off x="7806666" y="1712581"/>
                  <a:ext cx="95604" cy="88775"/>
                </a:xfrm>
                <a:custGeom>
                  <a:avLst/>
                  <a:gdLst>
                    <a:gd name="T0" fmla="*/ 0 w 28"/>
                    <a:gd name="T1" fmla="*/ 0 h 26"/>
                    <a:gd name="T2" fmla="*/ 28 w 28"/>
                    <a:gd name="T3" fmla="*/ 0 h 26"/>
                    <a:gd name="T4" fmla="*/ 14 w 28"/>
                    <a:gd name="T5" fmla="*/ 26 h 26"/>
                    <a:gd name="T6" fmla="*/ 0 w 28"/>
                    <a:gd name="T7" fmla="*/ 0 h 26"/>
                  </a:gdLst>
                  <a:ahLst/>
                  <a:cxnLst>
                    <a:cxn ang="0">
                      <a:pos x="T0" y="T1"/>
                    </a:cxn>
                    <a:cxn ang="0">
                      <a:pos x="T2" y="T3"/>
                    </a:cxn>
                    <a:cxn ang="0">
                      <a:pos x="T4" y="T5"/>
                    </a:cxn>
                    <a:cxn ang="0">
                      <a:pos x="T6" y="T7"/>
                    </a:cxn>
                  </a:cxnLst>
                  <a:rect l="0" t="0" r="r" b="b"/>
                  <a:pathLst>
                    <a:path w="28" h="26">
                      <a:moveTo>
                        <a:pt x="0" y="0"/>
                      </a:moveTo>
                      <a:lnTo>
                        <a:pt x="28" y="0"/>
                      </a:lnTo>
                      <a:lnTo>
                        <a:pt x="14" y="2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3" name="Freeform 772">
                  <a:extLst>
                    <a:ext uri="{FF2B5EF4-FFF2-40B4-BE49-F238E27FC236}">
                      <a16:creationId xmlns:a16="http://schemas.microsoft.com/office/drawing/2014/main" id="{9D713AB4-4303-0272-4CE0-5CC4CC2978F7}"/>
                    </a:ext>
                  </a:extLst>
                </p:cNvPr>
                <p:cNvSpPr/>
                <p:nvPr/>
              </p:nvSpPr>
              <p:spPr>
                <a:xfrm flipV="1">
                  <a:off x="7684923" y="1582695"/>
                  <a:ext cx="341012" cy="556403"/>
                </a:xfrm>
                <a:custGeom>
                  <a:avLst/>
                  <a:gdLst>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81367 w 341012"/>
                    <a:gd name="connsiteY10" fmla="*/ 254597 h 556403"/>
                    <a:gd name="connsiteX11" fmla="*/ 49940 w 341012"/>
                    <a:gd name="connsiteY11" fmla="*/ 275075 h 556403"/>
                    <a:gd name="connsiteX12" fmla="*/ 0 w 341012"/>
                    <a:gd name="connsiteY12" fmla="*/ 391605 h 556403"/>
                    <a:gd name="connsiteX13" fmla="*/ 170506 w 341012"/>
                    <a:gd name="connsiteY13" fmla="*/ 556403 h 556403"/>
                    <a:gd name="connsiteX0" fmla="*/ 170505 w 341012"/>
                    <a:gd name="connsiteY0" fmla="*/ 481416 h 556403"/>
                    <a:gd name="connsiteX1" fmla="*/ 74986 w 341012"/>
                    <a:gd name="connsiteY1" fmla="*/ 391605 h 556403"/>
                    <a:gd name="connsiteX2" fmla="*/ 170505 w 341012"/>
                    <a:gd name="connsiteY2" fmla="*/ 301794 h 556403"/>
                    <a:gd name="connsiteX3" fmla="*/ 266024 w 341012"/>
                    <a:gd name="connsiteY3" fmla="*/ 391605 h 556403"/>
                    <a:gd name="connsiteX4" fmla="*/ 170505 w 341012"/>
                    <a:gd name="connsiteY4" fmla="*/ 481416 h 556403"/>
                    <a:gd name="connsiteX5" fmla="*/ 170506 w 341012"/>
                    <a:gd name="connsiteY5" fmla="*/ 556403 h 556403"/>
                    <a:gd name="connsiteX6" fmla="*/ 341012 w 341012"/>
                    <a:gd name="connsiteY6" fmla="*/ 391605 h 556403"/>
                    <a:gd name="connsiteX7" fmla="*/ 291072 w 341012"/>
                    <a:gd name="connsiteY7" fmla="*/ 275075 h 556403"/>
                    <a:gd name="connsiteX8" fmla="*/ 252771 w 341012"/>
                    <a:gd name="connsiteY8" fmla="*/ 250116 h 556403"/>
                    <a:gd name="connsiteX9" fmla="*/ 170406 w 341012"/>
                    <a:gd name="connsiteY9" fmla="*/ 0 h 556403"/>
                    <a:gd name="connsiteX10" fmla="*/ 95654 w 341012"/>
                    <a:gd name="connsiteY10" fmla="*/ 233166 h 556403"/>
                    <a:gd name="connsiteX11" fmla="*/ 49940 w 341012"/>
                    <a:gd name="connsiteY11" fmla="*/ 275075 h 556403"/>
                    <a:gd name="connsiteX12" fmla="*/ 0 w 341012"/>
                    <a:gd name="connsiteY12" fmla="*/ 391605 h 556403"/>
                    <a:gd name="connsiteX13" fmla="*/ 170506 w 341012"/>
                    <a:gd name="connsiteY13" fmla="*/ 556403 h 556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012" h="556403">
                      <a:moveTo>
                        <a:pt x="170505" y="481416"/>
                      </a:moveTo>
                      <a:cubicBezTo>
                        <a:pt x="117751" y="481416"/>
                        <a:pt x="74986" y="441206"/>
                        <a:pt x="74986" y="391605"/>
                      </a:cubicBezTo>
                      <a:cubicBezTo>
                        <a:pt x="74986" y="342004"/>
                        <a:pt x="117751" y="301794"/>
                        <a:pt x="170505" y="301794"/>
                      </a:cubicBezTo>
                      <a:cubicBezTo>
                        <a:pt x="223259" y="301794"/>
                        <a:pt x="266024" y="342004"/>
                        <a:pt x="266024" y="391605"/>
                      </a:cubicBezTo>
                      <a:cubicBezTo>
                        <a:pt x="266024" y="441206"/>
                        <a:pt x="223259" y="481416"/>
                        <a:pt x="170505" y="481416"/>
                      </a:cubicBezTo>
                      <a:close/>
                      <a:moveTo>
                        <a:pt x="170506" y="556403"/>
                      </a:moveTo>
                      <a:cubicBezTo>
                        <a:pt x="264674" y="556403"/>
                        <a:pt x="341012" y="482620"/>
                        <a:pt x="341012" y="391605"/>
                      </a:cubicBezTo>
                      <a:cubicBezTo>
                        <a:pt x="341012" y="346098"/>
                        <a:pt x="321928" y="304898"/>
                        <a:pt x="291072" y="275075"/>
                      </a:cubicBezTo>
                      <a:lnTo>
                        <a:pt x="252771" y="250116"/>
                      </a:lnTo>
                      <a:lnTo>
                        <a:pt x="170406" y="0"/>
                      </a:lnTo>
                      <a:lnTo>
                        <a:pt x="95654" y="233166"/>
                      </a:lnTo>
                      <a:cubicBezTo>
                        <a:pt x="85178" y="239992"/>
                        <a:pt x="60416" y="268249"/>
                        <a:pt x="49940" y="275075"/>
                      </a:cubicBezTo>
                      <a:cubicBezTo>
                        <a:pt x="19084" y="304898"/>
                        <a:pt x="0" y="346098"/>
                        <a:pt x="0" y="391605"/>
                      </a:cubicBezTo>
                      <a:cubicBezTo>
                        <a:pt x="0" y="482620"/>
                        <a:pt x="76338" y="556403"/>
                        <a:pt x="170506" y="556403"/>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6" name="Group 115">
              <a:extLst>
                <a:ext uri="{FF2B5EF4-FFF2-40B4-BE49-F238E27FC236}">
                  <a16:creationId xmlns:a16="http://schemas.microsoft.com/office/drawing/2014/main" id="{E5B1AA05-83E7-1C0D-E5CE-B1046BDF9973}"/>
                </a:ext>
              </a:extLst>
            </p:cNvPr>
            <p:cNvGrpSpPr/>
            <p:nvPr/>
          </p:nvGrpSpPr>
          <p:grpSpPr>
            <a:xfrm flipH="1">
              <a:off x="4643821" y="972675"/>
              <a:ext cx="286835" cy="215477"/>
              <a:chOff x="3916363" y="1474789"/>
              <a:chExt cx="514350" cy="373063"/>
            </a:xfrm>
            <a:solidFill>
              <a:schemeClr val="tx1">
                <a:lumMod val="75000"/>
                <a:lumOff val="25000"/>
              </a:schemeClr>
            </a:solidFill>
          </p:grpSpPr>
          <p:sp>
            <p:nvSpPr>
              <p:cNvPr id="168" name="Freeform 1203">
                <a:extLst>
                  <a:ext uri="{FF2B5EF4-FFF2-40B4-BE49-F238E27FC236}">
                    <a16:creationId xmlns:a16="http://schemas.microsoft.com/office/drawing/2014/main" id="{73AD608A-E0F6-1527-957B-EC18CF8328AD}"/>
                  </a:ext>
                </a:extLst>
              </p:cNvPr>
              <p:cNvSpPr>
                <a:spLocks/>
              </p:cNvSpPr>
              <p:nvPr/>
            </p:nvSpPr>
            <p:spPr bwMode="auto">
              <a:xfrm>
                <a:off x="4338638"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1204">
                <a:extLst>
                  <a:ext uri="{FF2B5EF4-FFF2-40B4-BE49-F238E27FC236}">
                    <a16:creationId xmlns:a16="http://schemas.microsoft.com/office/drawing/2014/main" id="{ECF67842-4BA7-5646-06EA-130FCE8E3F64}"/>
                  </a:ext>
                </a:extLst>
              </p:cNvPr>
              <p:cNvSpPr>
                <a:spLocks/>
              </p:cNvSpPr>
              <p:nvPr/>
            </p:nvSpPr>
            <p:spPr bwMode="auto">
              <a:xfrm>
                <a:off x="4306888"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1205">
                <a:extLst>
                  <a:ext uri="{FF2B5EF4-FFF2-40B4-BE49-F238E27FC236}">
                    <a16:creationId xmlns:a16="http://schemas.microsoft.com/office/drawing/2014/main" id="{FB784491-3ACA-F192-9D34-53E4B81F1C5C}"/>
                  </a:ext>
                </a:extLst>
              </p:cNvPr>
              <p:cNvSpPr>
                <a:spLocks/>
              </p:cNvSpPr>
              <p:nvPr/>
            </p:nvSpPr>
            <p:spPr bwMode="auto">
              <a:xfrm>
                <a:off x="4273551"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1206">
                <a:extLst>
                  <a:ext uri="{FF2B5EF4-FFF2-40B4-BE49-F238E27FC236}">
                    <a16:creationId xmlns:a16="http://schemas.microsoft.com/office/drawing/2014/main" id="{E35EDF05-32DE-DC98-9B14-2CA7947ED761}"/>
                  </a:ext>
                </a:extLst>
              </p:cNvPr>
              <p:cNvSpPr>
                <a:spLocks/>
              </p:cNvSpPr>
              <p:nvPr/>
            </p:nvSpPr>
            <p:spPr bwMode="auto">
              <a:xfrm>
                <a:off x="4244976"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1207">
                <a:extLst>
                  <a:ext uri="{FF2B5EF4-FFF2-40B4-BE49-F238E27FC236}">
                    <a16:creationId xmlns:a16="http://schemas.microsoft.com/office/drawing/2014/main" id="{69DD5674-0B01-DB05-542B-F88489E741F5}"/>
                  </a:ext>
                </a:extLst>
              </p:cNvPr>
              <p:cNvSpPr>
                <a:spLocks/>
              </p:cNvSpPr>
              <p:nvPr/>
            </p:nvSpPr>
            <p:spPr bwMode="auto">
              <a:xfrm>
                <a:off x="4225926" y="1652589"/>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Freeform 1208">
                <a:extLst>
                  <a:ext uri="{FF2B5EF4-FFF2-40B4-BE49-F238E27FC236}">
                    <a16:creationId xmlns:a16="http://schemas.microsoft.com/office/drawing/2014/main" id="{A38A4EF0-5C37-0B0F-46AF-8DB18B751861}"/>
                  </a:ext>
                </a:extLst>
              </p:cNvPr>
              <p:cNvSpPr>
                <a:spLocks/>
              </p:cNvSpPr>
              <p:nvPr/>
            </p:nvSpPr>
            <p:spPr bwMode="auto">
              <a:xfrm>
                <a:off x="4210051" y="1677989"/>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1209">
                <a:extLst>
                  <a:ext uri="{FF2B5EF4-FFF2-40B4-BE49-F238E27FC236}">
                    <a16:creationId xmlns:a16="http://schemas.microsoft.com/office/drawing/2014/main" id="{25F1C10B-69ED-AC7A-9BC9-D12824D38A2B}"/>
                  </a:ext>
                </a:extLst>
              </p:cNvPr>
              <p:cNvSpPr>
                <a:spLocks/>
              </p:cNvSpPr>
              <p:nvPr/>
            </p:nvSpPr>
            <p:spPr bwMode="auto">
              <a:xfrm>
                <a:off x="4189413" y="1698626"/>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5" name="Freeform 1210">
                <a:extLst>
                  <a:ext uri="{FF2B5EF4-FFF2-40B4-BE49-F238E27FC236}">
                    <a16:creationId xmlns:a16="http://schemas.microsoft.com/office/drawing/2014/main" id="{6BE3EC38-5B5A-3D64-F1CB-2BAEE5C79F8F}"/>
                  </a:ext>
                </a:extLst>
              </p:cNvPr>
              <p:cNvSpPr>
                <a:spLocks/>
              </p:cNvSpPr>
              <p:nvPr/>
            </p:nvSpPr>
            <p:spPr bwMode="auto">
              <a:xfrm>
                <a:off x="4178301" y="1666876"/>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1211">
                <a:extLst>
                  <a:ext uri="{FF2B5EF4-FFF2-40B4-BE49-F238E27FC236}">
                    <a16:creationId xmlns:a16="http://schemas.microsoft.com/office/drawing/2014/main" id="{8A7B44BC-5AFB-429B-D127-23D12B8DC78E}"/>
                  </a:ext>
                </a:extLst>
              </p:cNvPr>
              <p:cNvSpPr>
                <a:spLocks/>
              </p:cNvSpPr>
              <p:nvPr/>
            </p:nvSpPr>
            <p:spPr bwMode="auto">
              <a:xfrm>
                <a:off x="4167188" y="1636714"/>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1212">
                <a:extLst>
                  <a:ext uri="{FF2B5EF4-FFF2-40B4-BE49-F238E27FC236}">
                    <a16:creationId xmlns:a16="http://schemas.microsoft.com/office/drawing/2014/main" id="{7F2A6322-8780-6026-4DDD-D8AB259333A0}"/>
                  </a:ext>
                </a:extLst>
              </p:cNvPr>
              <p:cNvSpPr>
                <a:spLocks/>
              </p:cNvSpPr>
              <p:nvPr/>
            </p:nvSpPr>
            <p:spPr bwMode="auto">
              <a:xfrm>
                <a:off x="4154488" y="1604964"/>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1213">
                <a:extLst>
                  <a:ext uri="{FF2B5EF4-FFF2-40B4-BE49-F238E27FC236}">
                    <a16:creationId xmlns:a16="http://schemas.microsoft.com/office/drawing/2014/main" id="{4316306A-4C54-F874-B9B5-58ABDA484A7A}"/>
                  </a:ext>
                </a:extLst>
              </p:cNvPr>
              <p:cNvSpPr>
                <a:spLocks/>
              </p:cNvSpPr>
              <p:nvPr/>
            </p:nvSpPr>
            <p:spPr bwMode="auto">
              <a:xfrm>
                <a:off x="4143376" y="1573214"/>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9" name="Freeform 1214">
                <a:extLst>
                  <a:ext uri="{FF2B5EF4-FFF2-40B4-BE49-F238E27FC236}">
                    <a16:creationId xmlns:a16="http://schemas.microsoft.com/office/drawing/2014/main" id="{6F128222-0E4A-8D42-FE35-31E21E273E68}"/>
                  </a:ext>
                </a:extLst>
              </p:cNvPr>
              <p:cNvSpPr>
                <a:spLocks/>
              </p:cNvSpPr>
              <p:nvPr/>
            </p:nvSpPr>
            <p:spPr bwMode="auto">
              <a:xfrm>
                <a:off x="4130676" y="1543051"/>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0" name="Freeform 1215">
                <a:extLst>
                  <a:ext uri="{FF2B5EF4-FFF2-40B4-BE49-F238E27FC236}">
                    <a16:creationId xmlns:a16="http://schemas.microsoft.com/office/drawing/2014/main" id="{DF2BB886-47B3-0C7F-D20C-C971B84ADE0E}"/>
                  </a:ext>
                </a:extLst>
              </p:cNvPr>
              <p:cNvSpPr>
                <a:spLocks/>
              </p:cNvSpPr>
              <p:nvPr/>
            </p:nvSpPr>
            <p:spPr bwMode="auto">
              <a:xfrm>
                <a:off x="4111626" y="1568451"/>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1" name="Freeform 1216">
                <a:extLst>
                  <a:ext uri="{FF2B5EF4-FFF2-40B4-BE49-F238E27FC236}">
                    <a16:creationId xmlns:a16="http://schemas.microsoft.com/office/drawing/2014/main" id="{1EC3BE2C-851E-6AFC-394A-1ABB945E4BDE}"/>
                  </a:ext>
                </a:extLst>
              </p:cNvPr>
              <p:cNvSpPr>
                <a:spLocks/>
              </p:cNvSpPr>
              <p:nvPr/>
            </p:nvSpPr>
            <p:spPr bwMode="auto">
              <a:xfrm>
                <a:off x="4094163" y="1598614"/>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2" name="Freeform 1217">
                <a:extLst>
                  <a:ext uri="{FF2B5EF4-FFF2-40B4-BE49-F238E27FC236}">
                    <a16:creationId xmlns:a16="http://schemas.microsoft.com/office/drawing/2014/main" id="{E8383D38-6F7D-4622-BC8A-BAD1C3FD8AA2}"/>
                  </a:ext>
                </a:extLst>
              </p:cNvPr>
              <p:cNvSpPr>
                <a:spLocks/>
              </p:cNvSpPr>
              <p:nvPr/>
            </p:nvSpPr>
            <p:spPr bwMode="auto">
              <a:xfrm>
                <a:off x="4075113"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3" name="Freeform 1218">
                <a:extLst>
                  <a:ext uri="{FF2B5EF4-FFF2-40B4-BE49-F238E27FC236}">
                    <a16:creationId xmlns:a16="http://schemas.microsoft.com/office/drawing/2014/main" id="{195B6B01-AADC-B434-49E3-E46B7ADA7F4B}"/>
                  </a:ext>
                </a:extLst>
              </p:cNvPr>
              <p:cNvSpPr>
                <a:spLocks/>
              </p:cNvSpPr>
              <p:nvPr/>
            </p:nvSpPr>
            <p:spPr bwMode="auto">
              <a:xfrm>
                <a:off x="4044951"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4" name="Freeform 1219">
                <a:extLst>
                  <a:ext uri="{FF2B5EF4-FFF2-40B4-BE49-F238E27FC236}">
                    <a16:creationId xmlns:a16="http://schemas.microsoft.com/office/drawing/2014/main" id="{8ABDA636-7759-CEB1-7099-47BF1DBF352E}"/>
                  </a:ext>
                </a:extLst>
              </p:cNvPr>
              <p:cNvSpPr>
                <a:spLocks/>
              </p:cNvSpPr>
              <p:nvPr/>
            </p:nvSpPr>
            <p:spPr bwMode="auto">
              <a:xfrm>
                <a:off x="4014788"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5" name="Freeform 1220">
                <a:extLst>
                  <a:ext uri="{FF2B5EF4-FFF2-40B4-BE49-F238E27FC236}">
                    <a16:creationId xmlns:a16="http://schemas.microsoft.com/office/drawing/2014/main" id="{3429AB2F-E10C-0A19-346A-6C6FDD520F73}"/>
                  </a:ext>
                </a:extLst>
              </p:cNvPr>
              <p:cNvSpPr>
                <a:spLocks/>
              </p:cNvSpPr>
              <p:nvPr/>
            </p:nvSpPr>
            <p:spPr bwMode="auto">
              <a:xfrm>
                <a:off x="3986213"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6" name="Freeform 1221">
                <a:extLst>
                  <a:ext uri="{FF2B5EF4-FFF2-40B4-BE49-F238E27FC236}">
                    <a16:creationId xmlns:a16="http://schemas.microsoft.com/office/drawing/2014/main" id="{A2983E39-181F-1C73-90B6-210F1F18B00C}"/>
                  </a:ext>
                </a:extLst>
              </p:cNvPr>
              <p:cNvSpPr>
                <a:spLocks noEditPoints="1"/>
              </p:cNvSpPr>
              <p:nvPr/>
            </p:nvSpPr>
            <p:spPr bwMode="auto">
              <a:xfrm>
                <a:off x="3946526" y="1474789"/>
                <a:ext cx="455613" cy="317500"/>
              </a:xfrm>
              <a:custGeom>
                <a:avLst/>
                <a:gdLst>
                  <a:gd name="T0" fmla="*/ 0 w 287"/>
                  <a:gd name="T1" fmla="*/ 0 h 200"/>
                  <a:gd name="T2" fmla="*/ 287 w 287"/>
                  <a:gd name="T3" fmla="*/ 0 h 200"/>
                  <a:gd name="T4" fmla="*/ 287 w 287"/>
                  <a:gd name="T5" fmla="*/ 200 h 200"/>
                  <a:gd name="T6" fmla="*/ 0 w 287"/>
                  <a:gd name="T7" fmla="*/ 200 h 200"/>
                  <a:gd name="T8" fmla="*/ 0 w 287"/>
                  <a:gd name="T9" fmla="*/ 0 h 200"/>
                  <a:gd name="T10" fmla="*/ 276 w 287"/>
                  <a:gd name="T11" fmla="*/ 187 h 200"/>
                  <a:gd name="T12" fmla="*/ 276 w 287"/>
                  <a:gd name="T13" fmla="*/ 13 h 200"/>
                  <a:gd name="T14" fmla="*/ 10 w 287"/>
                  <a:gd name="T15" fmla="*/ 13 h 200"/>
                  <a:gd name="T16" fmla="*/ 10 w 287"/>
                  <a:gd name="T17" fmla="*/ 187 h 200"/>
                  <a:gd name="T18" fmla="*/ 276 w 287"/>
                  <a:gd name="T19" fmla="*/ 18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200">
                    <a:moveTo>
                      <a:pt x="0" y="0"/>
                    </a:moveTo>
                    <a:lnTo>
                      <a:pt x="287" y="0"/>
                    </a:lnTo>
                    <a:lnTo>
                      <a:pt x="287" y="200"/>
                    </a:lnTo>
                    <a:lnTo>
                      <a:pt x="0" y="200"/>
                    </a:lnTo>
                    <a:lnTo>
                      <a:pt x="0" y="0"/>
                    </a:lnTo>
                    <a:close/>
                    <a:moveTo>
                      <a:pt x="276" y="187"/>
                    </a:moveTo>
                    <a:lnTo>
                      <a:pt x="276" y="13"/>
                    </a:lnTo>
                    <a:lnTo>
                      <a:pt x="10" y="13"/>
                    </a:lnTo>
                    <a:lnTo>
                      <a:pt x="10" y="187"/>
                    </a:lnTo>
                    <a:lnTo>
                      <a:pt x="276" y="18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7" name="Freeform 1222">
                <a:extLst>
                  <a:ext uri="{FF2B5EF4-FFF2-40B4-BE49-F238E27FC236}">
                    <a16:creationId xmlns:a16="http://schemas.microsoft.com/office/drawing/2014/main" id="{64516FA7-837F-C5D2-2478-4B999A564929}"/>
                  </a:ext>
                </a:extLst>
              </p:cNvPr>
              <p:cNvSpPr>
                <a:spLocks/>
              </p:cNvSpPr>
              <p:nvPr/>
            </p:nvSpPr>
            <p:spPr bwMode="auto">
              <a:xfrm>
                <a:off x="3916363" y="1801814"/>
                <a:ext cx="514350" cy="26988"/>
              </a:xfrm>
              <a:custGeom>
                <a:avLst/>
                <a:gdLst>
                  <a:gd name="T0" fmla="*/ 228 w 324"/>
                  <a:gd name="T1" fmla="*/ 17 h 17"/>
                  <a:gd name="T2" fmla="*/ 0 w 324"/>
                  <a:gd name="T3" fmla="*/ 17 h 17"/>
                  <a:gd name="T4" fmla="*/ 19 w 324"/>
                  <a:gd name="T5" fmla="*/ 0 h 17"/>
                  <a:gd name="T6" fmla="*/ 306 w 324"/>
                  <a:gd name="T7" fmla="*/ 0 h 17"/>
                  <a:gd name="T8" fmla="*/ 324 w 324"/>
                  <a:gd name="T9" fmla="*/ 17 h 17"/>
                  <a:gd name="T10" fmla="*/ 228 w 324"/>
                  <a:gd name="T11" fmla="*/ 17 h 17"/>
                </a:gdLst>
                <a:ahLst/>
                <a:cxnLst>
                  <a:cxn ang="0">
                    <a:pos x="T0" y="T1"/>
                  </a:cxn>
                  <a:cxn ang="0">
                    <a:pos x="T2" y="T3"/>
                  </a:cxn>
                  <a:cxn ang="0">
                    <a:pos x="T4" y="T5"/>
                  </a:cxn>
                  <a:cxn ang="0">
                    <a:pos x="T6" y="T7"/>
                  </a:cxn>
                  <a:cxn ang="0">
                    <a:pos x="T8" y="T9"/>
                  </a:cxn>
                  <a:cxn ang="0">
                    <a:pos x="T10" y="T11"/>
                  </a:cxn>
                </a:cxnLst>
                <a:rect l="0" t="0" r="r" b="b"/>
                <a:pathLst>
                  <a:path w="324" h="17">
                    <a:moveTo>
                      <a:pt x="228" y="17"/>
                    </a:moveTo>
                    <a:lnTo>
                      <a:pt x="0" y="17"/>
                    </a:lnTo>
                    <a:lnTo>
                      <a:pt x="19" y="0"/>
                    </a:lnTo>
                    <a:lnTo>
                      <a:pt x="306" y="0"/>
                    </a:lnTo>
                    <a:lnTo>
                      <a:pt x="324" y="17"/>
                    </a:lnTo>
                    <a:lnTo>
                      <a:pt x="228"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8" name="Freeform 1223">
                <a:extLst>
                  <a:ext uri="{FF2B5EF4-FFF2-40B4-BE49-F238E27FC236}">
                    <a16:creationId xmlns:a16="http://schemas.microsoft.com/office/drawing/2014/main" id="{3D6CD116-8D4A-92AD-8BF0-4C427F83F052}"/>
                  </a:ext>
                </a:extLst>
              </p:cNvPr>
              <p:cNvSpPr>
                <a:spLocks/>
              </p:cNvSpPr>
              <p:nvPr/>
            </p:nvSpPr>
            <p:spPr bwMode="auto">
              <a:xfrm>
                <a:off x="3916363" y="1833564"/>
                <a:ext cx="514350" cy="14288"/>
              </a:xfrm>
              <a:custGeom>
                <a:avLst/>
                <a:gdLst>
                  <a:gd name="T0" fmla="*/ 0 w 324"/>
                  <a:gd name="T1" fmla="*/ 0 h 9"/>
                  <a:gd name="T2" fmla="*/ 324 w 324"/>
                  <a:gd name="T3" fmla="*/ 0 h 9"/>
                  <a:gd name="T4" fmla="*/ 324 w 324"/>
                  <a:gd name="T5" fmla="*/ 2 h 9"/>
                  <a:gd name="T6" fmla="*/ 324 w 324"/>
                  <a:gd name="T7" fmla="*/ 5 h 9"/>
                  <a:gd name="T8" fmla="*/ 321 w 324"/>
                  <a:gd name="T9" fmla="*/ 8 h 9"/>
                  <a:gd name="T10" fmla="*/ 316 w 324"/>
                  <a:gd name="T11" fmla="*/ 9 h 9"/>
                  <a:gd name="T12" fmla="*/ 312 w 324"/>
                  <a:gd name="T13" fmla="*/ 9 h 9"/>
                  <a:gd name="T14" fmla="*/ 13 w 324"/>
                  <a:gd name="T15" fmla="*/ 9 h 9"/>
                  <a:gd name="T16" fmla="*/ 9 w 324"/>
                  <a:gd name="T17" fmla="*/ 9 h 9"/>
                  <a:gd name="T18" fmla="*/ 5 w 324"/>
                  <a:gd name="T19" fmla="*/ 8 h 9"/>
                  <a:gd name="T20" fmla="*/ 2 w 324"/>
                  <a:gd name="T21" fmla="*/ 5 h 9"/>
                  <a:gd name="T22" fmla="*/ 0 w 324"/>
                  <a:gd name="T23" fmla="*/ 2 h 9"/>
                  <a:gd name="T24" fmla="*/ 0 w 324"/>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9">
                    <a:moveTo>
                      <a:pt x="0" y="0"/>
                    </a:moveTo>
                    <a:lnTo>
                      <a:pt x="324" y="0"/>
                    </a:lnTo>
                    <a:lnTo>
                      <a:pt x="324" y="2"/>
                    </a:lnTo>
                    <a:lnTo>
                      <a:pt x="324" y="5"/>
                    </a:lnTo>
                    <a:lnTo>
                      <a:pt x="321" y="8"/>
                    </a:lnTo>
                    <a:lnTo>
                      <a:pt x="316" y="9"/>
                    </a:lnTo>
                    <a:lnTo>
                      <a:pt x="312" y="9"/>
                    </a:lnTo>
                    <a:lnTo>
                      <a:pt x="13" y="9"/>
                    </a:lnTo>
                    <a:lnTo>
                      <a:pt x="9" y="9"/>
                    </a:lnTo>
                    <a:lnTo>
                      <a:pt x="5" y="8"/>
                    </a:lnTo>
                    <a:lnTo>
                      <a:pt x="2" y="5"/>
                    </a:lnTo>
                    <a:lnTo>
                      <a:pt x="0"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78" name="Group 777">
              <a:extLst>
                <a:ext uri="{FF2B5EF4-FFF2-40B4-BE49-F238E27FC236}">
                  <a16:creationId xmlns:a16="http://schemas.microsoft.com/office/drawing/2014/main" id="{39402F0E-D015-3E35-4841-E8152F68343E}"/>
                </a:ext>
              </a:extLst>
            </p:cNvPr>
            <p:cNvGrpSpPr/>
            <p:nvPr/>
          </p:nvGrpSpPr>
          <p:grpSpPr>
            <a:xfrm>
              <a:off x="5587610" y="936230"/>
              <a:ext cx="177428" cy="150881"/>
              <a:chOff x="2882142" y="2675880"/>
              <a:chExt cx="414293" cy="352305"/>
            </a:xfrm>
            <a:solidFill>
              <a:schemeClr val="tx2">
                <a:lumMod val="75000"/>
                <a:lumOff val="25000"/>
              </a:schemeClr>
            </a:solidFill>
            <a:effectLst/>
          </p:grpSpPr>
          <p:sp>
            <p:nvSpPr>
              <p:cNvPr id="911" name="Freeform 910">
                <a:extLst>
                  <a:ext uri="{FF2B5EF4-FFF2-40B4-BE49-F238E27FC236}">
                    <a16:creationId xmlns:a16="http://schemas.microsoft.com/office/drawing/2014/main" id="{DB8D7382-129E-B234-5B58-8F379F36B81D}"/>
                  </a:ext>
                </a:extLst>
              </p:cNvPr>
              <p:cNvSpPr/>
              <p:nvPr/>
            </p:nvSpPr>
            <p:spPr>
              <a:xfrm rot="21069975">
                <a:off x="2882142" y="2680857"/>
                <a:ext cx="414293" cy="347328"/>
              </a:xfrm>
              <a:custGeom>
                <a:avLst/>
                <a:gdLst>
                  <a:gd name="connsiteX0" fmla="*/ 110333 w 556101"/>
                  <a:gd name="connsiteY0" fmla="*/ 839 h 466214"/>
                  <a:gd name="connsiteX1" fmla="*/ 524384 w 556101"/>
                  <a:gd name="connsiteY1" fmla="*/ 86828 h 466214"/>
                  <a:gd name="connsiteX2" fmla="*/ 555262 w 556101"/>
                  <a:gd name="connsiteY2" fmla="*/ 133893 h 466214"/>
                  <a:gd name="connsiteX3" fmla="*/ 492833 w 556101"/>
                  <a:gd name="connsiteY3" fmla="*/ 434497 h 466214"/>
                  <a:gd name="connsiteX4" fmla="*/ 445768 w 556101"/>
                  <a:gd name="connsiteY4" fmla="*/ 465375 h 466214"/>
                  <a:gd name="connsiteX5" fmla="*/ 31717 w 556101"/>
                  <a:gd name="connsiteY5" fmla="*/ 379386 h 466214"/>
                  <a:gd name="connsiteX6" fmla="*/ 839 w 556101"/>
                  <a:gd name="connsiteY6" fmla="*/ 332321 h 466214"/>
                  <a:gd name="connsiteX7" fmla="*/ 63268 w 556101"/>
                  <a:gd name="connsiteY7" fmla="*/ 31717 h 466214"/>
                  <a:gd name="connsiteX8" fmla="*/ 110333 w 556101"/>
                  <a:gd name="connsiteY8" fmla="*/ 839 h 466214"/>
                  <a:gd name="connsiteX9" fmla="*/ 292568 w 556101"/>
                  <a:gd name="connsiteY9" fmla="*/ 84119 h 466214"/>
                  <a:gd name="connsiteX10" fmla="*/ 160134 w 556101"/>
                  <a:gd name="connsiteY10" fmla="*/ 178969 h 466214"/>
                  <a:gd name="connsiteX11" fmla="*/ 217347 w 556101"/>
                  <a:gd name="connsiteY11" fmla="*/ 373576 h 466214"/>
                  <a:gd name="connsiteX12" fmla="*/ 401819 w 556101"/>
                  <a:gd name="connsiteY12" fmla="*/ 289223 h 466214"/>
                  <a:gd name="connsiteX13" fmla="*/ 344606 w 556101"/>
                  <a:gd name="connsiteY13" fmla="*/ 94616 h 466214"/>
                  <a:gd name="connsiteX14" fmla="*/ 292568 w 556101"/>
                  <a:gd name="connsiteY14" fmla="*/ 84119 h 46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6101" h="466214">
                    <a:moveTo>
                      <a:pt x="110333" y="839"/>
                    </a:moveTo>
                    <a:lnTo>
                      <a:pt x="524384" y="86828"/>
                    </a:lnTo>
                    <a:cubicBezTo>
                      <a:pt x="545908" y="91298"/>
                      <a:pt x="559732" y="112370"/>
                      <a:pt x="555262" y="133893"/>
                    </a:cubicBezTo>
                    <a:lnTo>
                      <a:pt x="492833" y="434497"/>
                    </a:lnTo>
                    <a:cubicBezTo>
                      <a:pt x="488363" y="456021"/>
                      <a:pt x="467292" y="469845"/>
                      <a:pt x="445768" y="465375"/>
                    </a:cubicBezTo>
                    <a:lnTo>
                      <a:pt x="31717" y="379386"/>
                    </a:lnTo>
                    <a:cubicBezTo>
                      <a:pt x="10193" y="374916"/>
                      <a:pt x="-3631" y="353845"/>
                      <a:pt x="839" y="332321"/>
                    </a:cubicBezTo>
                    <a:lnTo>
                      <a:pt x="63268" y="31717"/>
                    </a:lnTo>
                    <a:cubicBezTo>
                      <a:pt x="67738" y="10193"/>
                      <a:pt x="88809" y="-3631"/>
                      <a:pt x="110333" y="839"/>
                    </a:cubicBezTo>
                    <a:close/>
                    <a:moveTo>
                      <a:pt x="292568" y="84119"/>
                    </a:moveTo>
                    <a:cubicBezTo>
                      <a:pt x="239536" y="85507"/>
                      <a:pt x="186490" y="121194"/>
                      <a:pt x="160134" y="178969"/>
                    </a:cubicBezTo>
                    <a:cubicBezTo>
                      <a:pt x="124992" y="256002"/>
                      <a:pt x="150608" y="343130"/>
                      <a:pt x="217347" y="373576"/>
                    </a:cubicBezTo>
                    <a:cubicBezTo>
                      <a:pt x="284086" y="404022"/>
                      <a:pt x="366677" y="366256"/>
                      <a:pt x="401819" y="289223"/>
                    </a:cubicBezTo>
                    <a:cubicBezTo>
                      <a:pt x="436961" y="212190"/>
                      <a:pt x="411345" y="125062"/>
                      <a:pt x="344606" y="94616"/>
                    </a:cubicBezTo>
                    <a:cubicBezTo>
                      <a:pt x="327921" y="87004"/>
                      <a:pt x="310246" y="83656"/>
                      <a:pt x="292568" y="841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912" name="Freeform 911">
                <a:extLst>
                  <a:ext uri="{FF2B5EF4-FFF2-40B4-BE49-F238E27FC236}">
                    <a16:creationId xmlns:a16="http://schemas.microsoft.com/office/drawing/2014/main" id="{26BFE42D-9B13-EC86-C9C6-7A9E5493F21A}"/>
                  </a:ext>
                </a:extLst>
              </p:cNvPr>
              <p:cNvSpPr/>
              <p:nvPr/>
            </p:nvSpPr>
            <p:spPr>
              <a:xfrm>
                <a:off x="3013744" y="2763815"/>
                <a:ext cx="157835" cy="184307"/>
              </a:xfrm>
              <a:custGeom>
                <a:avLst/>
                <a:gdLst>
                  <a:gd name="connsiteX0" fmla="*/ 102018 w 204036"/>
                  <a:gd name="connsiteY0" fmla="*/ 0 h 265816"/>
                  <a:gd name="connsiteX1" fmla="*/ 204036 w 204036"/>
                  <a:gd name="connsiteY1" fmla="*/ 132908 h 265816"/>
                  <a:gd name="connsiteX2" fmla="*/ 102018 w 204036"/>
                  <a:gd name="connsiteY2" fmla="*/ 265816 h 265816"/>
                  <a:gd name="connsiteX3" fmla="*/ 0 w 204036"/>
                  <a:gd name="connsiteY3" fmla="*/ 132908 h 265816"/>
                  <a:gd name="connsiteX4" fmla="*/ 102018 w 204036"/>
                  <a:gd name="connsiteY4" fmla="*/ 0 h 265816"/>
                  <a:gd name="connsiteX5" fmla="*/ 102018 w 204036"/>
                  <a:gd name="connsiteY5" fmla="*/ 28417 h 265816"/>
                  <a:gd name="connsiteX6" fmla="*/ 28416 w 204036"/>
                  <a:gd name="connsiteY6" fmla="*/ 132908 h 265816"/>
                  <a:gd name="connsiteX7" fmla="*/ 102018 w 204036"/>
                  <a:gd name="connsiteY7" fmla="*/ 237399 h 265816"/>
                  <a:gd name="connsiteX8" fmla="*/ 175620 w 204036"/>
                  <a:gd name="connsiteY8" fmla="*/ 132908 h 265816"/>
                  <a:gd name="connsiteX9" fmla="*/ 102018 w 204036"/>
                  <a:gd name="connsiteY9" fmla="*/ 28417 h 26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036" h="265816">
                    <a:moveTo>
                      <a:pt x="102018" y="0"/>
                    </a:moveTo>
                    <a:cubicBezTo>
                      <a:pt x="158361" y="0"/>
                      <a:pt x="204036" y="59505"/>
                      <a:pt x="204036" y="132908"/>
                    </a:cubicBezTo>
                    <a:cubicBezTo>
                      <a:pt x="204036" y="206311"/>
                      <a:pt x="158361" y="265816"/>
                      <a:pt x="102018" y="265816"/>
                    </a:cubicBezTo>
                    <a:cubicBezTo>
                      <a:pt x="45675" y="265816"/>
                      <a:pt x="0" y="206311"/>
                      <a:pt x="0" y="132908"/>
                    </a:cubicBezTo>
                    <a:cubicBezTo>
                      <a:pt x="0" y="59505"/>
                      <a:pt x="45675" y="0"/>
                      <a:pt x="102018" y="0"/>
                    </a:cubicBezTo>
                    <a:close/>
                    <a:moveTo>
                      <a:pt x="102018" y="28417"/>
                    </a:moveTo>
                    <a:cubicBezTo>
                      <a:pt x="61369" y="28417"/>
                      <a:pt x="28416" y="75199"/>
                      <a:pt x="28416" y="132908"/>
                    </a:cubicBezTo>
                    <a:cubicBezTo>
                      <a:pt x="28416" y="190617"/>
                      <a:pt x="61369" y="237399"/>
                      <a:pt x="102018" y="237399"/>
                    </a:cubicBezTo>
                    <a:cubicBezTo>
                      <a:pt x="142667" y="237399"/>
                      <a:pt x="175620" y="190617"/>
                      <a:pt x="175620" y="132908"/>
                    </a:cubicBezTo>
                    <a:cubicBezTo>
                      <a:pt x="175620" y="75199"/>
                      <a:pt x="142667" y="28417"/>
                      <a:pt x="102018" y="2841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913" name="Freeform 912">
                <a:extLst>
                  <a:ext uri="{FF2B5EF4-FFF2-40B4-BE49-F238E27FC236}">
                    <a16:creationId xmlns:a16="http://schemas.microsoft.com/office/drawing/2014/main" id="{A04C9A33-8F68-694B-4A24-35D2B8C2D9F9}"/>
                  </a:ext>
                </a:extLst>
              </p:cNvPr>
              <p:cNvSpPr/>
              <p:nvPr/>
            </p:nvSpPr>
            <p:spPr>
              <a:xfrm>
                <a:off x="3140042" y="2675880"/>
                <a:ext cx="116471" cy="56296"/>
              </a:xfrm>
              <a:custGeom>
                <a:avLst/>
                <a:gdLst>
                  <a:gd name="connsiteX0" fmla="*/ 12594 w 156338"/>
                  <a:gd name="connsiteY0" fmla="*/ 1 h 75566"/>
                  <a:gd name="connsiteX1" fmla="*/ 143744 w 156338"/>
                  <a:gd name="connsiteY1" fmla="*/ 0 h 75566"/>
                  <a:gd name="connsiteX2" fmla="*/ 156338 w 156338"/>
                  <a:gd name="connsiteY2" fmla="*/ 12596 h 75566"/>
                  <a:gd name="connsiteX3" fmla="*/ 156337 w 156338"/>
                  <a:gd name="connsiteY3" fmla="*/ 62971 h 75566"/>
                  <a:gd name="connsiteX4" fmla="*/ 143742 w 156338"/>
                  <a:gd name="connsiteY4" fmla="*/ 75566 h 75566"/>
                  <a:gd name="connsiteX5" fmla="*/ 127655 w 156338"/>
                  <a:gd name="connsiteY5" fmla="*/ 75566 h 75566"/>
                  <a:gd name="connsiteX6" fmla="*/ 127655 w 156338"/>
                  <a:gd name="connsiteY6" fmla="*/ 75565 h 75566"/>
                  <a:gd name="connsiteX7" fmla="*/ 127656 w 156338"/>
                  <a:gd name="connsiteY7" fmla="*/ 75565 h 75566"/>
                  <a:gd name="connsiteX8" fmla="*/ 128829 w 156338"/>
                  <a:gd name="connsiteY8" fmla="*/ 35677 h 75566"/>
                  <a:gd name="connsiteX9" fmla="*/ 27419 w 156338"/>
                  <a:gd name="connsiteY9" fmla="*/ 32694 h 75566"/>
                  <a:gd name="connsiteX10" fmla="*/ 27419 w 156338"/>
                  <a:gd name="connsiteY10" fmla="*/ 32694 h 75566"/>
                  <a:gd name="connsiteX11" fmla="*/ 27418 w 156338"/>
                  <a:gd name="connsiteY11" fmla="*/ 32694 h 75566"/>
                  <a:gd name="connsiteX12" fmla="*/ 26156 w 156338"/>
                  <a:gd name="connsiteY12" fmla="*/ 75566 h 75566"/>
                  <a:gd name="connsiteX13" fmla="*/ 12594 w 156338"/>
                  <a:gd name="connsiteY13" fmla="*/ 75566 h 75566"/>
                  <a:gd name="connsiteX14" fmla="*/ 1 w 156338"/>
                  <a:gd name="connsiteY14" fmla="*/ 62972 h 75566"/>
                  <a:gd name="connsiteX15" fmla="*/ 0 w 156338"/>
                  <a:gd name="connsiteY15" fmla="*/ 12595 h 75566"/>
                  <a:gd name="connsiteX16" fmla="*/ 12594 w 156338"/>
                  <a:gd name="connsiteY16" fmla="*/ 1 h 75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6338" h="75566">
                    <a:moveTo>
                      <a:pt x="12594" y="1"/>
                    </a:moveTo>
                    <a:lnTo>
                      <a:pt x="143744" y="0"/>
                    </a:lnTo>
                    <a:cubicBezTo>
                      <a:pt x="150699" y="1"/>
                      <a:pt x="156336" y="5639"/>
                      <a:pt x="156338" y="12596"/>
                    </a:cubicBezTo>
                    <a:lnTo>
                      <a:pt x="156337" y="62971"/>
                    </a:lnTo>
                    <a:cubicBezTo>
                      <a:pt x="156337" y="69927"/>
                      <a:pt x="150699" y="75565"/>
                      <a:pt x="143742" y="75566"/>
                    </a:cubicBezTo>
                    <a:lnTo>
                      <a:pt x="127655" y="75566"/>
                    </a:lnTo>
                    <a:lnTo>
                      <a:pt x="127655" y="75565"/>
                    </a:lnTo>
                    <a:lnTo>
                      <a:pt x="127656" y="75565"/>
                    </a:lnTo>
                    <a:lnTo>
                      <a:pt x="128829" y="35677"/>
                    </a:lnTo>
                    <a:lnTo>
                      <a:pt x="27419" y="32694"/>
                    </a:lnTo>
                    <a:lnTo>
                      <a:pt x="27419" y="32694"/>
                    </a:lnTo>
                    <a:lnTo>
                      <a:pt x="27418" y="32694"/>
                    </a:lnTo>
                    <a:lnTo>
                      <a:pt x="26156" y="75566"/>
                    </a:lnTo>
                    <a:lnTo>
                      <a:pt x="12594" y="75566"/>
                    </a:lnTo>
                    <a:cubicBezTo>
                      <a:pt x="5639" y="75565"/>
                      <a:pt x="0" y="69927"/>
                      <a:pt x="1" y="62972"/>
                    </a:cubicBezTo>
                    <a:lnTo>
                      <a:pt x="0" y="12595"/>
                    </a:lnTo>
                    <a:cubicBezTo>
                      <a:pt x="-1" y="5640"/>
                      <a:pt x="5639" y="1"/>
                      <a:pt x="12594"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9" name="Group 778">
              <a:extLst>
                <a:ext uri="{FF2B5EF4-FFF2-40B4-BE49-F238E27FC236}">
                  <a16:creationId xmlns:a16="http://schemas.microsoft.com/office/drawing/2014/main" id="{E2083E51-279F-AF52-4E3A-CEEE6AD7ECCD}"/>
                </a:ext>
              </a:extLst>
            </p:cNvPr>
            <p:cNvGrpSpPr/>
            <p:nvPr/>
          </p:nvGrpSpPr>
          <p:grpSpPr>
            <a:xfrm>
              <a:off x="4560340" y="2680432"/>
              <a:ext cx="162084" cy="183934"/>
              <a:chOff x="2010472" y="3547460"/>
              <a:chExt cx="260701" cy="295843"/>
            </a:xfrm>
            <a:solidFill>
              <a:schemeClr val="tx2">
                <a:lumMod val="50000"/>
                <a:lumOff val="50000"/>
              </a:schemeClr>
            </a:solidFill>
            <a:effectLst/>
          </p:grpSpPr>
          <p:sp>
            <p:nvSpPr>
              <p:cNvPr id="908" name="Freeform 907">
                <a:extLst>
                  <a:ext uri="{FF2B5EF4-FFF2-40B4-BE49-F238E27FC236}">
                    <a16:creationId xmlns:a16="http://schemas.microsoft.com/office/drawing/2014/main" id="{4C561090-412E-C999-9160-23B3AC87946A}"/>
                  </a:ext>
                </a:extLst>
              </p:cNvPr>
              <p:cNvSpPr/>
              <p:nvPr/>
            </p:nvSpPr>
            <p:spPr>
              <a:xfrm rot="2925297">
                <a:off x="2013643" y="3544289"/>
                <a:ext cx="254360" cy="260701"/>
              </a:xfrm>
              <a:custGeom>
                <a:avLst/>
                <a:gdLst>
                  <a:gd name="connsiteX0" fmla="*/ 42003 w 536895"/>
                  <a:gd name="connsiteY0" fmla="*/ 337294 h 550277"/>
                  <a:gd name="connsiteX1" fmla="*/ 535892 w 536895"/>
                  <a:gd name="connsiteY1" fmla="*/ 0 h 550277"/>
                  <a:gd name="connsiteX2" fmla="*/ 536895 w 536895"/>
                  <a:gd name="connsiteY2" fmla="*/ 111763 h 550277"/>
                  <a:gd name="connsiteX3" fmla="*/ 111769 w 536895"/>
                  <a:gd name="connsiteY3" fmla="*/ 550276 h 550277"/>
                  <a:gd name="connsiteX4" fmla="*/ 0 w 536895"/>
                  <a:gd name="connsiteY4" fmla="*/ 550277 h 550277"/>
                  <a:gd name="connsiteX5" fmla="*/ 42003 w 536895"/>
                  <a:gd name="connsiteY5" fmla="*/ 337294 h 55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6895" h="550277">
                    <a:moveTo>
                      <a:pt x="42003" y="337294"/>
                    </a:moveTo>
                    <a:cubicBezTo>
                      <a:pt x="123171" y="140711"/>
                      <a:pt x="313327" y="2068"/>
                      <a:pt x="535892" y="0"/>
                    </a:cubicBezTo>
                    <a:cubicBezTo>
                      <a:pt x="536226" y="37254"/>
                      <a:pt x="536562" y="74509"/>
                      <a:pt x="536895" y="111763"/>
                    </a:cubicBezTo>
                    <a:cubicBezTo>
                      <a:pt x="301476" y="113970"/>
                      <a:pt x="111769" y="309651"/>
                      <a:pt x="111769" y="550276"/>
                    </a:cubicBezTo>
                    <a:lnTo>
                      <a:pt x="0" y="550277"/>
                    </a:lnTo>
                    <a:cubicBezTo>
                      <a:pt x="0" y="474787"/>
                      <a:pt x="14947" y="402821"/>
                      <a:pt x="42003" y="337294"/>
                    </a:cubicBezTo>
                    <a:close/>
                  </a:path>
                </a:pathLst>
              </a:custGeom>
              <a:grpFill/>
              <a:ln>
                <a:noFill/>
              </a:ln>
              <a:effectLst/>
              <a:scene3d>
                <a:camera prst="orthographicFront"/>
                <a:lightRig rig="twoPt" dir="t"/>
              </a:scene3d>
              <a:sp3d extrusionH="63500"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909" name="Freeform 908">
                <a:extLst>
                  <a:ext uri="{FF2B5EF4-FFF2-40B4-BE49-F238E27FC236}">
                    <a16:creationId xmlns:a16="http://schemas.microsoft.com/office/drawing/2014/main" id="{9D1C55CD-B2B3-94CE-BD20-990B5931F1F7}"/>
                  </a:ext>
                </a:extLst>
              </p:cNvPr>
              <p:cNvSpPr/>
              <p:nvPr/>
            </p:nvSpPr>
            <p:spPr>
              <a:xfrm rot="2925297">
                <a:off x="2051214" y="3650243"/>
                <a:ext cx="170034" cy="171255"/>
              </a:xfrm>
              <a:custGeom>
                <a:avLst/>
                <a:gdLst>
                  <a:gd name="connsiteX0" fmla="*/ 27134 w 358902"/>
                  <a:gd name="connsiteY0" fmla="*/ 223709 h 361477"/>
                  <a:gd name="connsiteX1" fmla="*/ 103529 w 358902"/>
                  <a:gd name="connsiteY1" fmla="*/ 106989 h 361477"/>
                  <a:gd name="connsiteX2" fmla="*/ 358902 w 358902"/>
                  <a:gd name="connsiteY2" fmla="*/ 10 h 361477"/>
                  <a:gd name="connsiteX3" fmla="*/ 358326 w 358902"/>
                  <a:gd name="connsiteY3" fmla="*/ 78214 h 361477"/>
                  <a:gd name="connsiteX4" fmla="*/ 158535 w 358902"/>
                  <a:gd name="connsiteY4" fmla="*/ 162599 h 361477"/>
                  <a:gd name="connsiteX5" fmla="*/ 78208 w 358902"/>
                  <a:gd name="connsiteY5" fmla="*/ 361477 h 361477"/>
                  <a:gd name="connsiteX6" fmla="*/ 0 w 358902"/>
                  <a:gd name="connsiteY6" fmla="*/ 361199 h 361477"/>
                  <a:gd name="connsiteX7" fmla="*/ 27134 w 358902"/>
                  <a:gd name="connsiteY7" fmla="*/ 223709 h 36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902" h="361477">
                    <a:moveTo>
                      <a:pt x="27134" y="223709"/>
                    </a:moveTo>
                    <a:cubicBezTo>
                      <a:pt x="44724" y="180517"/>
                      <a:pt x="70525" y="140787"/>
                      <a:pt x="103529" y="106989"/>
                    </a:cubicBezTo>
                    <a:cubicBezTo>
                      <a:pt x="171054" y="37840"/>
                      <a:pt x="263103" y="-721"/>
                      <a:pt x="358902" y="10"/>
                    </a:cubicBezTo>
                    <a:lnTo>
                      <a:pt x="358326" y="78214"/>
                    </a:lnTo>
                    <a:cubicBezTo>
                      <a:pt x="283323" y="77637"/>
                      <a:pt x="211274" y="108068"/>
                      <a:pt x="158535" y="162599"/>
                    </a:cubicBezTo>
                    <a:cubicBezTo>
                      <a:pt x="107307" y="215569"/>
                      <a:pt x="78461" y="286984"/>
                      <a:pt x="78208" y="361477"/>
                    </a:cubicBezTo>
                    <a:lnTo>
                      <a:pt x="0" y="361199"/>
                    </a:lnTo>
                    <a:cubicBezTo>
                      <a:pt x="164" y="313555"/>
                      <a:pt x="9544" y="266901"/>
                      <a:pt x="27134" y="223709"/>
                    </a:cubicBezTo>
                    <a:close/>
                  </a:path>
                </a:pathLst>
              </a:custGeom>
              <a:grpFill/>
              <a:ln>
                <a:noFill/>
              </a:ln>
              <a:effectLst/>
              <a:scene3d>
                <a:camera prst="orthographicFront"/>
                <a:lightRig rig="twoPt" dir="t"/>
              </a:scene3d>
              <a:sp3d extrusionH="31750"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sp>
            <p:nvSpPr>
              <p:cNvPr id="910" name="Freeform 909">
                <a:extLst>
                  <a:ext uri="{FF2B5EF4-FFF2-40B4-BE49-F238E27FC236}">
                    <a16:creationId xmlns:a16="http://schemas.microsoft.com/office/drawing/2014/main" id="{3789AF4E-8186-20F6-830D-FD2543FFFE64}"/>
                  </a:ext>
                </a:extLst>
              </p:cNvPr>
              <p:cNvSpPr/>
              <p:nvPr/>
            </p:nvSpPr>
            <p:spPr>
              <a:xfrm rot="2925297">
                <a:off x="2088202" y="3764458"/>
                <a:ext cx="78161" cy="79530"/>
              </a:xfrm>
              <a:custGeom>
                <a:avLst/>
                <a:gdLst>
                  <a:gd name="connsiteX0" fmla="*/ 6483 w 164978"/>
                  <a:gd name="connsiteY0" fmla="*/ 51262 h 167866"/>
                  <a:gd name="connsiteX1" fmla="*/ 82489 w 164978"/>
                  <a:gd name="connsiteY1" fmla="*/ 0 h 167866"/>
                  <a:gd name="connsiteX2" fmla="*/ 164978 w 164978"/>
                  <a:gd name="connsiteY2" fmla="*/ 83933 h 167866"/>
                  <a:gd name="connsiteX3" fmla="*/ 82489 w 164978"/>
                  <a:gd name="connsiteY3" fmla="*/ 167866 h 167866"/>
                  <a:gd name="connsiteX4" fmla="*/ 0 w 164978"/>
                  <a:gd name="connsiteY4" fmla="*/ 83933 h 167866"/>
                  <a:gd name="connsiteX5" fmla="*/ 6483 w 164978"/>
                  <a:gd name="connsiteY5" fmla="*/ 51262 h 167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978" h="167866">
                    <a:moveTo>
                      <a:pt x="6483" y="51262"/>
                    </a:moveTo>
                    <a:cubicBezTo>
                      <a:pt x="19005" y="21138"/>
                      <a:pt x="48321" y="0"/>
                      <a:pt x="82489" y="0"/>
                    </a:cubicBezTo>
                    <a:cubicBezTo>
                      <a:pt x="128046" y="0"/>
                      <a:pt x="164978" y="37578"/>
                      <a:pt x="164978" y="83933"/>
                    </a:cubicBezTo>
                    <a:cubicBezTo>
                      <a:pt x="164978" y="130288"/>
                      <a:pt x="128046" y="167866"/>
                      <a:pt x="82489" y="167866"/>
                    </a:cubicBezTo>
                    <a:cubicBezTo>
                      <a:pt x="36932" y="167866"/>
                      <a:pt x="0" y="130288"/>
                      <a:pt x="0" y="83933"/>
                    </a:cubicBezTo>
                    <a:cubicBezTo>
                      <a:pt x="0" y="72344"/>
                      <a:pt x="2308" y="61304"/>
                      <a:pt x="6483" y="51262"/>
                    </a:cubicBezTo>
                    <a:close/>
                  </a:path>
                </a:pathLst>
              </a:custGeom>
              <a:grpFill/>
              <a:ln>
                <a:noFill/>
              </a:ln>
              <a:effectLst/>
              <a:scene3d>
                <a:camera prst="orthographicFront"/>
                <a:lightRig rig="twoPt" dir="t"/>
              </a:scene3d>
              <a:sp3d extrusionH="63500" prstMaterial="softEdge"/>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endParaRPr>
              </a:p>
            </p:txBody>
          </p:sp>
        </p:grpSp>
        <p:grpSp>
          <p:nvGrpSpPr>
            <p:cNvPr id="780" name="Group 779">
              <a:extLst>
                <a:ext uri="{FF2B5EF4-FFF2-40B4-BE49-F238E27FC236}">
                  <a16:creationId xmlns:a16="http://schemas.microsoft.com/office/drawing/2014/main" id="{C813F548-4CC9-2429-A439-C31F59C1E401}"/>
                </a:ext>
              </a:extLst>
            </p:cNvPr>
            <p:cNvGrpSpPr/>
            <p:nvPr/>
          </p:nvGrpSpPr>
          <p:grpSpPr>
            <a:xfrm>
              <a:off x="4306779" y="2905368"/>
              <a:ext cx="231448" cy="207387"/>
              <a:chOff x="2307835" y="4496882"/>
              <a:chExt cx="987817" cy="885124"/>
            </a:xfrm>
            <a:solidFill>
              <a:schemeClr val="tx2">
                <a:lumMod val="50000"/>
                <a:lumOff val="50000"/>
              </a:schemeClr>
            </a:solidFill>
          </p:grpSpPr>
          <p:sp>
            <p:nvSpPr>
              <p:cNvPr id="897" name="Freeform 1665">
                <a:extLst>
                  <a:ext uri="{FF2B5EF4-FFF2-40B4-BE49-F238E27FC236}">
                    <a16:creationId xmlns:a16="http://schemas.microsoft.com/office/drawing/2014/main" id="{5A7DEABA-B880-DEAD-CB24-A59576F298CD}"/>
                  </a:ext>
                </a:extLst>
              </p:cNvPr>
              <p:cNvSpPr>
                <a:spLocks/>
              </p:cNvSpPr>
              <p:nvPr/>
            </p:nvSpPr>
            <p:spPr bwMode="auto">
              <a:xfrm>
                <a:off x="2589986" y="4760379"/>
                <a:ext cx="501407" cy="621627"/>
              </a:xfrm>
              <a:custGeom>
                <a:avLst/>
                <a:gdLst>
                  <a:gd name="T0" fmla="*/ 144 w 169"/>
                  <a:gd name="T1" fmla="*/ 184 h 206"/>
                  <a:gd name="T2" fmla="*/ 166 w 169"/>
                  <a:gd name="T3" fmla="*/ 156 h 206"/>
                  <a:gd name="T4" fmla="*/ 167 w 169"/>
                  <a:gd name="T5" fmla="*/ 158 h 206"/>
                  <a:gd name="T6" fmla="*/ 169 w 169"/>
                  <a:gd name="T7" fmla="*/ 161 h 206"/>
                  <a:gd name="T8" fmla="*/ 169 w 169"/>
                  <a:gd name="T9" fmla="*/ 166 h 206"/>
                  <a:gd name="T10" fmla="*/ 169 w 169"/>
                  <a:gd name="T11" fmla="*/ 174 h 206"/>
                  <a:gd name="T12" fmla="*/ 169 w 169"/>
                  <a:gd name="T13" fmla="*/ 184 h 206"/>
                  <a:gd name="T14" fmla="*/ 169 w 169"/>
                  <a:gd name="T15" fmla="*/ 194 h 206"/>
                  <a:gd name="T16" fmla="*/ 169 w 169"/>
                  <a:gd name="T17" fmla="*/ 203 h 206"/>
                  <a:gd name="T18" fmla="*/ 169 w 169"/>
                  <a:gd name="T19" fmla="*/ 206 h 206"/>
                  <a:gd name="T20" fmla="*/ 0 w 169"/>
                  <a:gd name="T21" fmla="*/ 206 h 206"/>
                  <a:gd name="T22" fmla="*/ 0 w 169"/>
                  <a:gd name="T23" fmla="*/ 203 h 206"/>
                  <a:gd name="T24" fmla="*/ 0 w 169"/>
                  <a:gd name="T25" fmla="*/ 194 h 206"/>
                  <a:gd name="T26" fmla="*/ 0 w 169"/>
                  <a:gd name="T27" fmla="*/ 184 h 206"/>
                  <a:gd name="T28" fmla="*/ 0 w 169"/>
                  <a:gd name="T29" fmla="*/ 166 h 206"/>
                  <a:gd name="T30" fmla="*/ 0 w 169"/>
                  <a:gd name="T31" fmla="*/ 163 h 206"/>
                  <a:gd name="T32" fmla="*/ 1 w 169"/>
                  <a:gd name="T33" fmla="*/ 158 h 206"/>
                  <a:gd name="T34" fmla="*/ 3 w 169"/>
                  <a:gd name="T35" fmla="*/ 156 h 206"/>
                  <a:gd name="T36" fmla="*/ 4 w 169"/>
                  <a:gd name="T37" fmla="*/ 154 h 206"/>
                  <a:gd name="T38" fmla="*/ 6 w 169"/>
                  <a:gd name="T39" fmla="*/ 153 h 206"/>
                  <a:gd name="T40" fmla="*/ 6 w 169"/>
                  <a:gd name="T41" fmla="*/ 151 h 206"/>
                  <a:gd name="T42" fmla="*/ 55 w 169"/>
                  <a:gd name="T43" fmla="*/ 140 h 206"/>
                  <a:gd name="T44" fmla="*/ 63 w 169"/>
                  <a:gd name="T45" fmla="*/ 112 h 206"/>
                  <a:gd name="T46" fmla="*/ 60 w 169"/>
                  <a:gd name="T47" fmla="*/ 109 h 206"/>
                  <a:gd name="T48" fmla="*/ 58 w 169"/>
                  <a:gd name="T49" fmla="*/ 106 h 206"/>
                  <a:gd name="T50" fmla="*/ 55 w 169"/>
                  <a:gd name="T51" fmla="*/ 102 h 206"/>
                  <a:gd name="T52" fmla="*/ 53 w 169"/>
                  <a:gd name="T53" fmla="*/ 98 h 206"/>
                  <a:gd name="T54" fmla="*/ 52 w 169"/>
                  <a:gd name="T55" fmla="*/ 95 h 206"/>
                  <a:gd name="T56" fmla="*/ 50 w 169"/>
                  <a:gd name="T57" fmla="*/ 92 h 206"/>
                  <a:gd name="T58" fmla="*/ 50 w 169"/>
                  <a:gd name="T59" fmla="*/ 91 h 206"/>
                  <a:gd name="T60" fmla="*/ 49 w 169"/>
                  <a:gd name="T61" fmla="*/ 88 h 206"/>
                  <a:gd name="T62" fmla="*/ 47 w 169"/>
                  <a:gd name="T63" fmla="*/ 78 h 206"/>
                  <a:gd name="T64" fmla="*/ 46 w 169"/>
                  <a:gd name="T65" fmla="*/ 62 h 206"/>
                  <a:gd name="T66" fmla="*/ 45 w 169"/>
                  <a:gd name="T67" fmla="*/ 46 h 206"/>
                  <a:gd name="T68" fmla="*/ 43 w 169"/>
                  <a:gd name="T69" fmla="*/ 29 h 206"/>
                  <a:gd name="T70" fmla="*/ 46 w 169"/>
                  <a:gd name="T71" fmla="*/ 17 h 206"/>
                  <a:gd name="T72" fmla="*/ 55 w 169"/>
                  <a:gd name="T73" fmla="*/ 10 h 206"/>
                  <a:gd name="T74" fmla="*/ 63 w 169"/>
                  <a:gd name="T75" fmla="*/ 4 h 206"/>
                  <a:gd name="T76" fmla="*/ 73 w 169"/>
                  <a:gd name="T77" fmla="*/ 1 h 206"/>
                  <a:gd name="T78" fmla="*/ 81 w 169"/>
                  <a:gd name="T79" fmla="*/ 0 h 206"/>
                  <a:gd name="T80" fmla="*/ 83 w 169"/>
                  <a:gd name="T81" fmla="*/ 0 h 206"/>
                  <a:gd name="T82" fmla="*/ 85 w 169"/>
                  <a:gd name="T83" fmla="*/ 0 h 206"/>
                  <a:gd name="T84" fmla="*/ 88 w 169"/>
                  <a:gd name="T85" fmla="*/ 0 h 206"/>
                  <a:gd name="T86" fmla="*/ 95 w 169"/>
                  <a:gd name="T87" fmla="*/ 1 h 206"/>
                  <a:gd name="T88" fmla="*/ 105 w 169"/>
                  <a:gd name="T89" fmla="*/ 4 h 206"/>
                  <a:gd name="T90" fmla="*/ 114 w 169"/>
                  <a:gd name="T91" fmla="*/ 10 h 206"/>
                  <a:gd name="T92" fmla="*/ 121 w 169"/>
                  <a:gd name="T93" fmla="*/ 17 h 206"/>
                  <a:gd name="T94" fmla="*/ 125 w 169"/>
                  <a:gd name="T95" fmla="*/ 29 h 206"/>
                  <a:gd name="T96" fmla="*/ 124 w 169"/>
                  <a:gd name="T97" fmla="*/ 46 h 206"/>
                  <a:gd name="T98" fmla="*/ 122 w 169"/>
                  <a:gd name="T99" fmla="*/ 62 h 206"/>
                  <a:gd name="T100" fmla="*/ 121 w 169"/>
                  <a:gd name="T101" fmla="*/ 78 h 206"/>
                  <a:gd name="T102" fmla="*/ 118 w 169"/>
                  <a:gd name="T103" fmla="*/ 88 h 206"/>
                  <a:gd name="T104" fmla="*/ 118 w 169"/>
                  <a:gd name="T105" fmla="*/ 91 h 206"/>
                  <a:gd name="T106" fmla="*/ 118 w 169"/>
                  <a:gd name="T107" fmla="*/ 92 h 206"/>
                  <a:gd name="T108" fmla="*/ 117 w 169"/>
                  <a:gd name="T109" fmla="*/ 95 h 206"/>
                  <a:gd name="T110" fmla="*/ 115 w 169"/>
                  <a:gd name="T111" fmla="*/ 98 h 206"/>
                  <a:gd name="T112" fmla="*/ 114 w 169"/>
                  <a:gd name="T113" fmla="*/ 102 h 206"/>
                  <a:gd name="T114" fmla="*/ 111 w 169"/>
                  <a:gd name="T115" fmla="*/ 106 h 206"/>
                  <a:gd name="T116" fmla="*/ 108 w 169"/>
                  <a:gd name="T117" fmla="*/ 109 h 206"/>
                  <a:gd name="T118" fmla="*/ 105 w 169"/>
                  <a:gd name="T119" fmla="*/ 112 h 206"/>
                  <a:gd name="T120" fmla="*/ 114 w 169"/>
                  <a:gd name="T121" fmla="*/ 140 h 206"/>
                  <a:gd name="T122" fmla="*/ 144 w 169"/>
                  <a:gd name="T123" fmla="*/ 147 h 206"/>
                  <a:gd name="T124" fmla="*/ 144 w 169"/>
                  <a:gd name="T125" fmla="*/ 184 h 206"/>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550 w 10000"/>
                  <a:gd name="connsiteY23" fmla="*/ 5291 h 10000"/>
                  <a:gd name="connsiteX24" fmla="*/ 3254 w 10000"/>
                  <a:gd name="connsiteY24" fmla="*/ 4951 h 10000"/>
                  <a:gd name="connsiteX25" fmla="*/ 3136 w 10000"/>
                  <a:gd name="connsiteY25" fmla="*/ 4757 h 10000"/>
                  <a:gd name="connsiteX26" fmla="*/ 3077 w 10000"/>
                  <a:gd name="connsiteY26" fmla="*/ 4612 h 10000"/>
                  <a:gd name="connsiteX27" fmla="*/ 2959 w 10000"/>
                  <a:gd name="connsiteY27" fmla="*/ 4466 h 10000"/>
                  <a:gd name="connsiteX28" fmla="*/ 2959 w 10000"/>
                  <a:gd name="connsiteY28" fmla="*/ 4417 h 10000"/>
                  <a:gd name="connsiteX29" fmla="*/ 2899 w 10000"/>
                  <a:gd name="connsiteY29" fmla="*/ 4272 h 10000"/>
                  <a:gd name="connsiteX30" fmla="*/ 2781 w 10000"/>
                  <a:gd name="connsiteY30" fmla="*/ 3786 h 10000"/>
                  <a:gd name="connsiteX31" fmla="*/ 2722 w 10000"/>
                  <a:gd name="connsiteY31" fmla="*/ 3010 h 10000"/>
                  <a:gd name="connsiteX32" fmla="*/ 2663 w 10000"/>
                  <a:gd name="connsiteY32" fmla="*/ 2233 h 10000"/>
                  <a:gd name="connsiteX33" fmla="*/ 2544 w 10000"/>
                  <a:gd name="connsiteY33" fmla="*/ 1408 h 10000"/>
                  <a:gd name="connsiteX34" fmla="*/ 2722 w 10000"/>
                  <a:gd name="connsiteY34" fmla="*/ 825 h 10000"/>
                  <a:gd name="connsiteX35" fmla="*/ 3254 w 10000"/>
                  <a:gd name="connsiteY35" fmla="*/ 485 h 10000"/>
                  <a:gd name="connsiteX36" fmla="*/ 3728 w 10000"/>
                  <a:gd name="connsiteY36" fmla="*/ 194 h 10000"/>
                  <a:gd name="connsiteX37" fmla="*/ 4320 w 10000"/>
                  <a:gd name="connsiteY37" fmla="*/ 49 h 10000"/>
                  <a:gd name="connsiteX38" fmla="*/ 4793 w 10000"/>
                  <a:gd name="connsiteY38" fmla="*/ 0 h 10000"/>
                  <a:gd name="connsiteX39" fmla="*/ 4911 w 10000"/>
                  <a:gd name="connsiteY39" fmla="*/ 0 h 10000"/>
                  <a:gd name="connsiteX40" fmla="*/ 5030 w 10000"/>
                  <a:gd name="connsiteY40" fmla="*/ 0 h 10000"/>
                  <a:gd name="connsiteX41" fmla="*/ 5207 w 10000"/>
                  <a:gd name="connsiteY41" fmla="*/ 0 h 10000"/>
                  <a:gd name="connsiteX42" fmla="*/ 5621 w 10000"/>
                  <a:gd name="connsiteY42" fmla="*/ 49 h 10000"/>
                  <a:gd name="connsiteX43" fmla="*/ 6213 w 10000"/>
                  <a:gd name="connsiteY43" fmla="*/ 194 h 10000"/>
                  <a:gd name="connsiteX44" fmla="*/ 6746 w 10000"/>
                  <a:gd name="connsiteY44" fmla="*/ 485 h 10000"/>
                  <a:gd name="connsiteX45" fmla="*/ 7160 w 10000"/>
                  <a:gd name="connsiteY45" fmla="*/ 825 h 10000"/>
                  <a:gd name="connsiteX46" fmla="*/ 7396 w 10000"/>
                  <a:gd name="connsiteY46" fmla="*/ 1408 h 10000"/>
                  <a:gd name="connsiteX47" fmla="*/ 7337 w 10000"/>
                  <a:gd name="connsiteY47" fmla="*/ 2233 h 10000"/>
                  <a:gd name="connsiteX48" fmla="*/ 7219 w 10000"/>
                  <a:gd name="connsiteY48" fmla="*/ 3010 h 10000"/>
                  <a:gd name="connsiteX49" fmla="*/ 7160 w 10000"/>
                  <a:gd name="connsiteY49" fmla="*/ 3786 h 10000"/>
                  <a:gd name="connsiteX50" fmla="*/ 6982 w 10000"/>
                  <a:gd name="connsiteY50" fmla="*/ 4272 h 10000"/>
                  <a:gd name="connsiteX51" fmla="*/ 6982 w 10000"/>
                  <a:gd name="connsiteY51" fmla="*/ 4417 h 10000"/>
                  <a:gd name="connsiteX52" fmla="*/ 6982 w 10000"/>
                  <a:gd name="connsiteY52" fmla="*/ 4466 h 10000"/>
                  <a:gd name="connsiteX53" fmla="*/ 6923 w 10000"/>
                  <a:gd name="connsiteY53" fmla="*/ 4612 h 10000"/>
                  <a:gd name="connsiteX54" fmla="*/ 6805 w 10000"/>
                  <a:gd name="connsiteY54" fmla="*/ 4757 h 10000"/>
                  <a:gd name="connsiteX55" fmla="*/ 6746 w 10000"/>
                  <a:gd name="connsiteY55" fmla="*/ 4951 h 10000"/>
                  <a:gd name="connsiteX56" fmla="*/ 6568 w 10000"/>
                  <a:gd name="connsiteY56" fmla="*/ 5146 h 10000"/>
                  <a:gd name="connsiteX57" fmla="*/ 6391 w 10000"/>
                  <a:gd name="connsiteY57" fmla="*/ 5291 h 10000"/>
                  <a:gd name="connsiteX58" fmla="*/ 6213 w 10000"/>
                  <a:gd name="connsiteY58" fmla="*/ 5437 h 10000"/>
                  <a:gd name="connsiteX59" fmla="*/ 6746 w 10000"/>
                  <a:gd name="connsiteY59" fmla="*/ 6796 h 10000"/>
                  <a:gd name="connsiteX60" fmla="*/ 8521 w 10000"/>
                  <a:gd name="connsiteY60" fmla="*/ 7136 h 10000"/>
                  <a:gd name="connsiteX61" fmla="*/ 8521 w 10000"/>
                  <a:gd name="connsiteY6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550 w 10000"/>
                  <a:gd name="connsiteY23" fmla="*/ 5291 h 10000"/>
                  <a:gd name="connsiteX24" fmla="*/ 3254 w 10000"/>
                  <a:gd name="connsiteY24" fmla="*/ 4951 h 10000"/>
                  <a:gd name="connsiteX25" fmla="*/ 3077 w 10000"/>
                  <a:gd name="connsiteY25" fmla="*/ 4612 h 10000"/>
                  <a:gd name="connsiteX26" fmla="*/ 2959 w 10000"/>
                  <a:gd name="connsiteY26" fmla="*/ 4466 h 10000"/>
                  <a:gd name="connsiteX27" fmla="*/ 2959 w 10000"/>
                  <a:gd name="connsiteY27" fmla="*/ 4417 h 10000"/>
                  <a:gd name="connsiteX28" fmla="*/ 2899 w 10000"/>
                  <a:gd name="connsiteY28" fmla="*/ 4272 h 10000"/>
                  <a:gd name="connsiteX29" fmla="*/ 2781 w 10000"/>
                  <a:gd name="connsiteY29" fmla="*/ 3786 h 10000"/>
                  <a:gd name="connsiteX30" fmla="*/ 2722 w 10000"/>
                  <a:gd name="connsiteY30" fmla="*/ 3010 h 10000"/>
                  <a:gd name="connsiteX31" fmla="*/ 2663 w 10000"/>
                  <a:gd name="connsiteY31" fmla="*/ 2233 h 10000"/>
                  <a:gd name="connsiteX32" fmla="*/ 2544 w 10000"/>
                  <a:gd name="connsiteY32" fmla="*/ 1408 h 10000"/>
                  <a:gd name="connsiteX33" fmla="*/ 2722 w 10000"/>
                  <a:gd name="connsiteY33" fmla="*/ 825 h 10000"/>
                  <a:gd name="connsiteX34" fmla="*/ 3254 w 10000"/>
                  <a:gd name="connsiteY34" fmla="*/ 485 h 10000"/>
                  <a:gd name="connsiteX35" fmla="*/ 3728 w 10000"/>
                  <a:gd name="connsiteY35" fmla="*/ 194 h 10000"/>
                  <a:gd name="connsiteX36" fmla="*/ 4320 w 10000"/>
                  <a:gd name="connsiteY36" fmla="*/ 49 h 10000"/>
                  <a:gd name="connsiteX37" fmla="*/ 4793 w 10000"/>
                  <a:gd name="connsiteY37" fmla="*/ 0 h 10000"/>
                  <a:gd name="connsiteX38" fmla="*/ 4911 w 10000"/>
                  <a:gd name="connsiteY38" fmla="*/ 0 h 10000"/>
                  <a:gd name="connsiteX39" fmla="*/ 5030 w 10000"/>
                  <a:gd name="connsiteY39" fmla="*/ 0 h 10000"/>
                  <a:gd name="connsiteX40" fmla="*/ 5207 w 10000"/>
                  <a:gd name="connsiteY40" fmla="*/ 0 h 10000"/>
                  <a:gd name="connsiteX41" fmla="*/ 5621 w 10000"/>
                  <a:gd name="connsiteY41" fmla="*/ 49 h 10000"/>
                  <a:gd name="connsiteX42" fmla="*/ 6213 w 10000"/>
                  <a:gd name="connsiteY42" fmla="*/ 194 h 10000"/>
                  <a:gd name="connsiteX43" fmla="*/ 6746 w 10000"/>
                  <a:gd name="connsiteY43" fmla="*/ 485 h 10000"/>
                  <a:gd name="connsiteX44" fmla="*/ 7160 w 10000"/>
                  <a:gd name="connsiteY44" fmla="*/ 825 h 10000"/>
                  <a:gd name="connsiteX45" fmla="*/ 7396 w 10000"/>
                  <a:gd name="connsiteY45" fmla="*/ 1408 h 10000"/>
                  <a:gd name="connsiteX46" fmla="*/ 7337 w 10000"/>
                  <a:gd name="connsiteY46" fmla="*/ 2233 h 10000"/>
                  <a:gd name="connsiteX47" fmla="*/ 7219 w 10000"/>
                  <a:gd name="connsiteY47" fmla="*/ 3010 h 10000"/>
                  <a:gd name="connsiteX48" fmla="*/ 7160 w 10000"/>
                  <a:gd name="connsiteY48" fmla="*/ 3786 h 10000"/>
                  <a:gd name="connsiteX49" fmla="*/ 6982 w 10000"/>
                  <a:gd name="connsiteY49" fmla="*/ 4272 h 10000"/>
                  <a:gd name="connsiteX50" fmla="*/ 6982 w 10000"/>
                  <a:gd name="connsiteY50" fmla="*/ 4417 h 10000"/>
                  <a:gd name="connsiteX51" fmla="*/ 6982 w 10000"/>
                  <a:gd name="connsiteY51" fmla="*/ 4466 h 10000"/>
                  <a:gd name="connsiteX52" fmla="*/ 6923 w 10000"/>
                  <a:gd name="connsiteY52" fmla="*/ 4612 h 10000"/>
                  <a:gd name="connsiteX53" fmla="*/ 6805 w 10000"/>
                  <a:gd name="connsiteY53" fmla="*/ 4757 h 10000"/>
                  <a:gd name="connsiteX54" fmla="*/ 6746 w 10000"/>
                  <a:gd name="connsiteY54" fmla="*/ 4951 h 10000"/>
                  <a:gd name="connsiteX55" fmla="*/ 6568 w 10000"/>
                  <a:gd name="connsiteY55" fmla="*/ 5146 h 10000"/>
                  <a:gd name="connsiteX56" fmla="*/ 6391 w 10000"/>
                  <a:gd name="connsiteY56" fmla="*/ 5291 h 10000"/>
                  <a:gd name="connsiteX57" fmla="*/ 6213 w 10000"/>
                  <a:gd name="connsiteY57" fmla="*/ 5437 h 10000"/>
                  <a:gd name="connsiteX58" fmla="*/ 6746 w 10000"/>
                  <a:gd name="connsiteY58" fmla="*/ 6796 h 10000"/>
                  <a:gd name="connsiteX59" fmla="*/ 8521 w 10000"/>
                  <a:gd name="connsiteY59" fmla="*/ 7136 h 10000"/>
                  <a:gd name="connsiteX60" fmla="*/ 8521 w 10000"/>
                  <a:gd name="connsiteY60"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550 w 10000"/>
                  <a:gd name="connsiteY23" fmla="*/ 5291 h 10000"/>
                  <a:gd name="connsiteX24" fmla="*/ 3254 w 10000"/>
                  <a:gd name="connsiteY24" fmla="*/ 4951 h 10000"/>
                  <a:gd name="connsiteX25" fmla="*/ 3077 w 10000"/>
                  <a:gd name="connsiteY25" fmla="*/ 4612 h 10000"/>
                  <a:gd name="connsiteX26" fmla="*/ 2959 w 10000"/>
                  <a:gd name="connsiteY26" fmla="*/ 4417 h 10000"/>
                  <a:gd name="connsiteX27" fmla="*/ 2899 w 10000"/>
                  <a:gd name="connsiteY27" fmla="*/ 4272 h 10000"/>
                  <a:gd name="connsiteX28" fmla="*/ 2781 w 10000"/>
                  <a:gd name="connsiteY28" fmla="*/ 3786 h 10000"/>
                  <a:gd name="connsiteX29" fmla="*/ 2722 w 10000"/>
                  <a:gd name="connsiteY29" fmla="*/ 3010 h 10000"/>
                  <a:gd name="connsiteX30" fmla="*/ 2663 w 10000"/>
                  <a:gd name="connsiteY30" fmla="*/ 2233 h 10000"/>
                  <a:gd name="connsiteX31" fmla="*/ 2544 w 10000"/>
                  <a:gd name="connsiteY31" fmla="*/ 1408 h 10000"/>
                  <a:gd name="connsiteX32" fmla="*/ 2722 w 10000"/>
                  <a:gd name="connsiteY32" fmla="*/ 825 h 10000"/>
                  <a:gd name="connsiteX33" fmla="*/ 3254 w 10000"/>
                  <a:gd name="connsiteY33" fmla="*/ 485 h 10000"/>
                  <a:gd name="connsiteX34" fmla="*/ 3728 w 10000"/>
                  <a:gd name="connsiteY34" fmla="*/ 194 h 10000"/>
                  <a:gd name="connsiteX35" fmla="*/ 4320 w 10000"/>
                  <a:gd name="connsiteY35" fmla="*/ 49 h 10000"/>
                  <a:gd name="connsiteX36" fmla="*/ 4793 w 10000"/>
                  <a:gd name="connsiteY36" fmla="*/ 0 h 10000"/>
                  <a:gd name="connsiteX37" fmla="*/ 4911 w 10000"/>
                  <a:gd name="connsiteY37" fmla="*/ 0 h 10000"/>
                  <a:gd name="connsiteX38" fmla="*/ 5030 w 10000"/>
                  <a:gd name="connsiteY38" fmla="*/ 0 h 10000"/>
                  <a:gd name="connsiteX39" fmla="*/ 5207 w 10000"/>
                  <a:gd name="connsiteY39" fmla="*/ 0 h 10000"/>
                  <a:gd name="connsiteX40" fmla="*/ 5621 w 10000"/>
                  <a:gd name="connsiteY40" fmla="*/ 49 h 10000"/>
                  <a:gd name="connsiteX41" fmla="*/ 6213 w 10000"/>
                  <a:gd name="connsiteY41" fmla="*/ 194 h 10000"/>
                  <a:gd name="connsiteX42" fmla="*/ 6746 w 10000"/>
                  <a:gd name="connsiteY42" fmla="*/ 485 h 10000"/>
                  <a:gd name="connsiteX43" fmla="*/ 7160 w 10000"/>
                  <a:gd name="connsiteY43" fmla="*/ 825 h 10000"/>
                  <a:gd name="connsiteX44" fmla="*/ 7396 w 10000"/>
                  <a:gd name="connsiteY44" fmla="*/ 1408 h 10000"/>
                  <a:gd name="connsiteX45" fmla="*/ 7337 w 10000"/>
                  <a:gd name="connsiteY45" fmla="*/ 2233 h 10000"/>
                  <a:gd name="connsiteX46" fmla="*/ 7219 w 10000"/>
                  <a:gd name="connsiteY46" fmla="*/ 3010 h 10000"/>
                  <a:gd name="connsiteX47" fmla="*/ 7160 w 10000"/>
                  <a:gd name="connsiteY47" fmla="*/ 3786 h 10000"/>
                  <a:gd name="connsiteX48" fmla="*/ 6982 w 10000"/>
                  <a:gd name="connsiteY48" fmla="*/ 4272 h 10000"/>
                  <a:gd name="connsiteX49" fmla="*/ 6982 w 10000"/>
                  <a:gd name="connsiteY49" fmla="*/ 4417 h 10000"/>
                  <a:gd name="connsiteX50" fmla="*/ 6982 w 10000"/>
                  <a:gd name="connsiteY50" fmla="*/ 4466 h 10000"/>
                  <a:gd name="connsiteX51" fmla="*/ 6923 w 10000"/>
                  <a:gd name="connsiteY51" fmla="*/ 4612 h 10000"/>
                  <a:gd name="connsiteX52" fmla="*/ 6805 w 10000"/>
                  <a:gd name="connsiteY52" fmla="*/ 4757 h 10000"/>
                  <a:gd name="connsiteX53" fmla="*/ 6746 w 10000"/>
                  <a:gd name="connsiteY53" fmla="*/ 4951 h 10000"/>
                  <a:gd name="connsiteX54" fmla="*/ 6568 w 10000"/>
                  <a:gd name="connsiteY54" fmla="*/ 5146 h 10000"/>
                  <a:gd name="connsiteX55" fmla="*/ 6391 w 10000"/>
                  <a:gd name="connsiteY55" fmla="*/ 5291 h 10000"/>
                  <a:gd name="connsiteX56" fmla="*/ 6213 w 10000"/>
                  <a:gd name="connsiteY56" fmla="*/ 5437 h 10000"/>
                  <a:gd name="connsiteX57" fmla="*/ 6746 w 10000"/>
                  <a:gd name="connsiteY57" fmla="*/ 6796 h 10000"/>
                  <a:gd name="connsiteX58" fmla="*/ 8521 w 10000"/>
                  <a:gd name="connsiteY58" fmla="*/ 7136 h 10000"/>
                  <a:gd name="connsiteX59" fmla="*/ 8521 w 10000"/>
                  <a:gd name="connsiteY59"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254 w 10000"/>
                  <a:gd name="connsiteY23" fmla="*/ 4951 h 10000"/>
                  <a:gd name="connsiteX24" fmla="*/ 3077 w 10000"/>
                  <a:gd name="connsiteY24" fmla="*/ 4612 h 10000"/>
                  <a:gd name="connsiteX25" fmla="*/ 2959 w 10000"/>
                  <a:gd name="connsiteY25" fmla="*/ 4417 h 10000"/>
                  <a:gd name="connsiteX26" fmla="*/ 2899 w 10000"/>
                  <a:gd name="connsiteY26" fmla="*/ 4272 h 10000"/>
                  <a:gd name="connsiteX27" fmla="*/ 2781 w 10000"/>
                  <a:gd name="connsiteY27" fmla="*/ 3786 h 10000"/>
                  <a:gd name="connsiteX28" fmla="*/ 2722 w 10000"/>
                  <a:gd name="connsiteY28" fmla="*/ 3010 h 10000"/>
                  <a:gd name="connsiteX29" fmla="*/ 2663 w 10000"/>
                  <a:gd name="connsiteY29" fmla="*/ 2233 h 10000"/>
                  <a:gd name="connsiteX30" fmla="*/ 2544 w 10000"/>
                  <a:gd name="connsiteY30" fmla="*/ 1408 h 10000"/>
                  <a:gd name="connsiteX31" fmla="*/ 2722 w 10000"/>
                  <a:gd name="connsiteY31" fmla="*/ 825 h 10000"/>
                  <a:gd name="connsiteX32" fmla="*/ 3254 w 10000"/>
                  <a:gd name="connsiteY32" fmla="*/ 485 h 10000"/>
                  <a:gd name="connsiteX33" fmla="*/ 3728 w 10000"/>
                  <a:gd name="connsiteY33" fmla="*/ 194 h 10000"/>
                  <a:gd name="connsiteX34" fmla="*/ 4320 w 10000"/>
                  <a:gd name="connsiteY34" fmla="*/ 49 h 10000"/>
                  <a:gd name="connsiteX35" fmla="*/ 4793 w 10000"/>
                  <a:gd name="connsiteY35" fmla="*/ 0 h 10000"/>
                  <a:gd name="connsiteX36" fmla="*/ 4911 w 10000"/>
                  <a:gd name="connsiteY36" fmla="*/ 0 h 10000"/>
                  <a:gd name="connsiteX37" fmla="*/ 5030 w 10000"/>
                  <a:gd name="connsiteY37" fmla="*/ 0 h 10000"/>
                  <a:gd name="connsiteX38" fmla="*/ 5207 w 10000"/>
                  <a:gd name="connsiteY38" fmla="*/ 0 h 10000"/>
                  <a:gd name="connsiteX39" fmla="*/ 5621 w 10000"/>
                  <a:gd name="connsiteY39" fmla="*/ 49 h 10000"/>
                  <a:gd name="connsiteX40" fmla="*/ 6213 w 10000"/>
                  <a:gd name="connsiteY40" fmla="*/ 194 h 10000"/>
                  <a:gd name="connsiteX41" fmla="*/ 6746 w 10000"/>
                  <a:gd name="connsiteY41" fmla="*/ 485 h 10000"/>
                  <a:gd name="connsiteX42" fmla="*/ 7160 w 10000"/>
                  <a:gd name="connsiteY42" fmla="*/ 825 h 10000"/>
                  <a:gd name="connsiteX43" fmla="*/ 7396 w 10000"/>
                  <a:gd name="connsiteY43" fmla="*/ 1408 h 10000"/>
                  <a:gd name="connsiteX44" fmla="*/ 7337 w 10000"/>
                  <a:gd name="connsiteY44" fmla="*/ 2233 h 10000"/>
                  <a:gd name="connsiteX45" fmla="*/ 7219 w 10000"/>
                  <a:gd name="connsiteY45" fmla="*/ 3010 h 10000"/>
                  <a:gd name="connsiteX46" fmla="*/ 7160 w 10000"/>
                  <a:gd name="connsiteY46" fmla="*/ 3786 h 10000"/>
                  <a:gd name="connsiteX47" fmla="*/ 6982 w 10000"/>
                  <a:gd name="connsiteY47" fmla="*/ 4272 h 10000"/>
                  <a:gd name="connsiteX48" fmla="*/ 6982 w 10000"/>
                  <a:gd name="connsiteY48" fmla="*/ 4417 h 10000"/>
                  <a:gd name="connsiteX49" fmla="*/ 6982 w 10000"/>
                  <a:gd name="connsiteY49" fmla="*/ 4466 h 10000"/>
                  <a:gd name="connsiteX50" fmla="*/ 6923 w 10000"/>
                  <a:gd name="connsiteY50" fmla="*/ 4612 h 10000"/>
                  <a:gd name="connsiteX51" fmla="*/ 6805 w 10000"/>
                  <a:gd name="connsiteY51" fmla="*/ 4757 h 10000"/>
                  <a:gd name="connsiteX52" fmla="*/ 6746 w 10000"/>
                  <a:gd name="connsiteY52" fmla="*/ 4951 h 10000"/>
                  <a:gd name="connsiteX53" fmla="*/ 6568 w 10000"/>
                  <a:gd name="connsiteY53" fmla="*/ 5146 h 10000"/>
                  <a:gd name="connsiteX54" fmla="*/ 6391 w 10000"/>
                  <a:gd name="connsiteY54" fmla="*/ 5291 h 10000"/>
                  <a:gd name="connsiteX55" fmla="*/ 6213 w 10000"/>
                  <a:gd name="connsiteY55" fmla="*/ 5437 h 10000"/>
                  <a:gd name="connsiteX56" fmla="*/ 6746 w 10000"/>
                  <a:gd name="connsiteY56" fmla="*/ 6796 h 10000"/>
                  <a:gd name="connsiteX57" fmla="*/ 8521 w 10000"/>
                  <a:gd name="connsiteY57" fmla="*/ 7136 h 10000"/>
                  <a:gd name="connsiteX58" fmla="*/ 8521 w 10000"/>
                  <a:gd name="connsiteY58"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3077 w 10000"/>
                  <a:gd name="connsiteY23" fmla="*/ 4612 h 10000"/>
                  <a:gd name="connsiteX24" fmla="*/ 2959 w 10000"/>
                  <a:gd name="connsiteY24" fmla="*/ 4417 h 10000"/>
                  <a:gd name="connsiteX25" fmla="*/ 2899 w 10000"/>
                  <a:gd name="connsiteY25" fmla="*/ 4272 h 10000"/>
                  <a:gd name="connsiteX26" fmla="*/ 2781 w 10000"/>
                  <a:gd name="connsiteY26" fmla="*/ 3786 h 10000"/>
                  <a:gd name="connsiteX27" fmla="*/ 2722 w 10000"/>
                  <a:gd name="connsiteY27" fmla="*/ 3010 h 10000"/>
                  <a:gd name="connsiteX28" fmla="*/ 2663 w 10000"/>
                  <a:gd name="connsiteY28" fmla="*/ 2233 h 10000"/>
                  <a:gd name="connsiteX29" fmla="*/ 2544 w 10000"/>
                  <a:gd name="connsiteY29" fmla="*/ 1408 h 10000"/>
                  <a:gd name="connsiteX30" fmla="*/ 2722 w 10000"/>
                  <a:gd name="connsiteY30" fmla="*/ 825 h 10000"/>
                  <a:gd name="connsiteX31" fmla="*/ 3254 w 10000"/>
                  <a:gd name="connsiteY31" fmla="*/ 485 h 10000"/>
                  <a:gd name="connsiteX32" fmla="*/ 3728 w 10000"/>
                  <a:gd name="connsiteY32" fmla="*/ 194 h 10000"/>
                  <a:gd name="connsiteX33" fmla="*/ 4320 w 10000"/>
                  <a:gd name="connsiteY33" fmla="*/ 49 h 10000"/>
                  <a:gd name="connsiteX34" fmla="*/ 4793 w 10000"/>
                  <a:gd name="connsiteY34" fmla="*/ 0 h 10000"/>
                  <a:gd name="connsiteX35" fmla="*/ 4911 w 10000"/>
                  <a:gd name="connsiteY35" fmla="*/ 0 h 10000"/>
                  <a:gd name="connsiteX36" fmla="*/ 5030 w 10000"/>
                  <a:gd name="connsiteY36" fmla="*/ 0 h 10000"/>
                  <a:gd name="connsiteX37" fmla="*/ 5207 w 10000"/>
                  <a:gd name="connsiteY37" fmla="*/ 0 h 10000"/>
                  <a:gd name="connsiteX38" fmla="*/ 5621 w 10000"/>
                  <a:gd name="connsiteY38" fmla="*/ 49 h 10000"/>
                  <a:gd name="connsiteX39" fmla="*/ 6213 w 10000"/>
                  <a:gd name="connsiteY39" fmla="*/ 194 h 10000"/>
                  <a:gd name="connsiteX40" fmla="*/ 6746 w 10000"/>
                  <a:gd name="connsiteY40" fmla="*/ 485 h 10000"/>
                  <a:gd name="connsiteX41" fmla="*/ 7160 w 10000"/>
                  <a:gd name="connsiteY41" fmla="*/ 825 h 10000"/>
                  <a:gd name="connsiteX42" fmla="*/ 7396 w 10000"/>
                  <a:gd name="connsiteY42" fmla="*/ 1408 h 10000"/>
                  <a:gd name="connsiteX43" fmla="*/ 7337 w 10000"/>
                  <a:gd name="connsiteY43" fmla="*/ 2233 h 10000"/>
                  <a:gd name="connsiteX44" fmla="*/ 7219 w 10000"/>
                  <a:gd name="connsiteY44" fmla="*/ 3010 h 10000"/>
                  <a:gd name="connsiteX45" fmla="*/ 7160 w 10000"/>
                  <a:gd name="connsiteY45" fmla="*/ 3786 h 10000"/>
                  <a:gd name="connsiteX46" fmla="*/ 6982 w 10000"/>
                  <a:gd name="connsiteY46" fmla="*/ 4272 h 10000"/>
                  <a:gd name="connsiteX47" fmla="*/ 6982 w 10000"/>
                  <a:gd name="connsiteY47" fmla="*/ 4417 h 10000"/>
                  <a:gd name="connsiteX48" fmla="*/ 6982 w 10000"/>
                  <a:gd name="connsiteY48" fmla="*/ 4466 h 10000"/>
                  <a:gd name="connsiteX49" fmla="*/ 6923 w 10000"/>
                  <a:gd name="connsiteY49" fmla="*/ 4612 h 10000"/>
                  <a:gd name="connsiteX50" fmla="*/ 6805 w 10000"/>
                  <a:gd name="connsiteY50" fmla="*/ 4757 h 10000"/>
                  <a:gd name="connsiteX51" fmla="*/ 6746 w 10000"/>
                  <a:gd name="connsiteY51" fmla="*/ 4951 h 10000"/>
                  <a:gd name="connsiteX52" fmla="*/ 6568 w 10000"/>
                  <a:gd name="connsiteY52" fmla="*/ 5146 h 10000"/>
                  <a:gd name="connsiteX53" fmla="*/ 6391 w 10000"/>
                  <a:gd name="connsiteY53" fmla="*/ 5291 h 10000"/>
                  <a:gd name="connsiteX54" fmla="*/ 6213 w 10000"/>
                  <a:gd name="connsiteY54" fmla="*/ 5437 h 10000"/>
                  <a:gd name="connsiteX55" fmla="*/ 6746 w 10000"/>
                  <a:gd name="connsiteY55" fmla="*/ 6796 h 10000"/>
                  <a:gd name="connsiteX56" fmla="*/ 8521 w 10000"/>
                  <a:gd name="connsiteY56" fmla="*/ 7136 h 10000"/>
                  <a:gd name="connsiteX57" fmla="*/ 8521 w 10000"/>
                  <a:gd name="connsiteY57"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899 w 10000"/>
                  <a:gd name="connsiteY24" fmla="*/ 4272 h 10000"/>
                  <a:gd name="connsiteX25" fmla="*/ 2781 w 10000"/>
                  <a:gd name="connsiteY25" fmla="*/ 3786 h 10000"/>
                  <a:gd name="connsiteX26" fmla="*/ 2722 w 10000"/>
                  <a:gd name="connsiteY26" fmla="*/ 3010 h 10000"/>
                  <a:gd name="connsiteX27" fmla="*/ 2663 w 10000"/>
                  <a:gd name="connsiteY27" fmla="*/ 2233 h 10000"/>
                  <a:gd name="connsiteX28" fmla="*/ 2544 w 10000"/>
                  <a:gd name="connsiteY28" fmla="*/ 1408 h 10000"/>
                  <a:gd name="connsiteX29" fmla="*/ 2722 w 10000"/>
                  <a:gd name="connsiteY29" fmla="*/ 825 h 10000"/>
                  <a:gd name="connsiteX30" fmla="*/ 3254 w 10000"/>
                  <a:gd name="connsiteY30" fmla="*/ 485 h 10000"/>
                  <a:gd name="connsiteX31" fmla="*/ 3728 w 10000"/>
                  <a:gd name="connsiteY31" fmla="*/ 194 h 10000"/>
                  <a:gd name="connsiteX32" fmla="*/ 4320 w 10000"/>
                  <a:gd name="connsiteY32" fmla="*/ 49 h 10000"/>
                  <a:gd name="connsiteX33" fmla="*/ 4793 w 10000"/>
                  <a:gd name="connsiteY33" fmla="*/ 0 h 10000"/>
                  <a:gd name="connsiteX34" fmla="*/ 4911 w 10000"/>
                  <a:gd name="connsiteY34" fmla="*/ 0 h 10000"/>
                  <a:gd name="connsiteX35" fmla="*/ 5030 w 10000"/>
                  <a:gd name="connsiteY35" fmla="*/ 0 h 10000"/>
                  <a:gd name="connsiteX36" fmla="*/ 5207 w 10000"/>
                  <a:gd name="connsiteY36" fmla="*/ 0 h 10000"/>
                  <a:gd name="connsiteX37" fmla="*/ 5621 w 10000"/>
                  <a:gd name="connsiteY37" fmla="*/ 49 h 10000"/>
                  <a:gd name="connsiteX38" fmla="*/ 6213 w 10000"/>
                  <a:gd name="connsiteY38" fmla="*/ 194 h 10000"/>
                  <a:gd name="connsiteX39" fmla="*/ 6746 w 10000"/>
                  <a:gd name="connsiteY39" fmla="*/ 485 h 10000"/>
                  <a:gd name="connsiteX40" fmla="*/ 7160 w 10000"/>
                  <a:gd name="connsiteY40" fmla="*/ 825 h 10000"/>
                  <a:gd name="connsiteX41" fmla="*/ 7396 w 10000"/>
                  <a:gd name="connsiteY41" fmla="*/ 1408 h 10000"/>
                  <a:gd name="connsiteX42" fmla="*/ 7337 w 10000"/>
                  <a:gd name="connsiteY42" fmla="*/ 2233 h 10000"/>
                  <a:gd name="connsiteX43" fmla="*/ 7219 w 10000"/>
                  <a:gd name="connsiteY43" fmla="*/ 3010 h 10000"/>
                  <a:gd name="connsiteX44" fmla="*/ 7160 w 10000"/>
                  <a:gd name="connsiteY44" fmla="*/ 3786 h 10000"/>
                  <a:gd name="connsiteX45" fmla="*/ 6982 w 10000"/>
                  <a:gd name="connsiteY45" fmla="*/ 4272 h 10000"/>
                  <a:gd name="connsiteX46" fmla="*/ 6982 w 10000"/>
                  <a:gd name="connsiteY46" fmla="*/ 4417 h 10000"/>
                  <a:gd name="connsiteX47" fmla="*/ 6982 w 10000"/>
                  <a:gd name="connsiteY47" fmla="*/ 4466 h 10000"/>
                  <a:gd name="connsiteX48" fmla="*/ 6923 w 10000"/>
                  <a:gd name="connsiteY48" fmla="*/ 4612 h 10000"/>
                  <a:gd name="connsiteX49" fmla="*/ 6805 w 10000"/>
                  <a:gd name="connsiteY49" fmla="*/ 4757 h 10000"/>
                  <a:gd name="connsiteX50" fmla="*/ 6746 w 10000"/>
                  <a:gd name="connsiteY50" fmla="*/ 4951 h 10000"/>
                  <a:gd name="connsiteX51" fmla="*/ 6568 w 10000"/>
                  <a:gd name="connsiteY51" fmla="*/ 5146 h 10000"/>
                  <a:gd name="connsiteX52" fmla="*/ 6391 w 10000"/>
                  <a:gd name="connsiteY52" fmla="*/ 5291 h 10000"/>
                  <a:gd name="connsiteX53" fmla="*/ 6213 w 10000"/>
                  <a:gd name="connsiteY53" fmla="*/ 5437 h 10000"/>
                  <a:gd name="connsiteX54" fmla="*/ 6746 w 10000"/>
                  <a:gd name="connsiteY54" fmla="*/ 6796 h 10000"/>
                  <a:gd name="connsiteX55" fmla="*/ 8521 w 10000"/>
                  <a:gd name="connsiteY55" fmla="*/ 7136 h 10000"/>
                  <a:gd name="connsiteX56" fmla="*/ 8521 w 10000"/>
                  <a:gd name="connsiteY56"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746 w 10000"/>
                  <a:gd name="connsiteY49" fmla="*/ 4951 h 10000"/>
                  <a:gd name="connsiteX50" fmla="*/ 6568 w 10000"/>
                  <a:gd name="connsiteY50" fmla="*/ 5146 h 10000"/>
                  <a:gd name="connsiteX51" fmla="*/ 6391 w 10000"/>
                  <a:gd name="connsiteY51" fmla="*/ 5291 h 10000"/>
                  <a:gd name="connsiteX52" fmla="*/ 6213 w 10000"/>
                  <a:gd name="connsiteY52" fmla="*/ 5437 h 10000"/>
                  <a:gd name="connsiteX53" fmla="*/ 6746 w 10000"/>
                  <a:gd name="connsiteY53" fmla="*/ 6796 h 10000"/>
                  <a:gd name="connsiteX54" fmla="*/ 8521 w 10000"/>
                  <a:gd name="connsiteY54" fmla="*/ 7136 h 10000"/>
                  <a:gd name="connsiteX55" fmla="*/ 8521 w 10000"/>
                  <a:gd name="connsiteY55"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746 w 10000"/>
                  <a:gd name="connsiteY49" fmla="*/ 4951 h 10000"/>
                  <a:gd name="connsiteX50" fmla="*/ 6568 w 10000"/>
                  <a:gd name="connsiteY50" fmla="*/ 5146 h 10000"/>
                  <a:gd name="connsiteX51" fmla="*/ 6391 w 10000"/>
                  <a:gd name="connsiteY51" fmla="*/ 5291 h 10000"/>
                  <a:gd name="connsiteX52" fmla="*/ 6746 w 10000"/>
                  <a:gd name="connsiteY52" fmla="*/ 6796 h 10000"/>
                  <a:gd name="connsiteX53" fmla="*/ 8521 w 10000"/>
                  <a:gd name="connsiteY53" fmla="*/ 7136 h 10000"/>
                  <a:gd name="connsiteX54" fmla="*/ 8521 w 10000"/>
                  <a:gd name="connsiteY54"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746 w 10000"/>
                  <a:gd name="connsiteY49" fmla="*/ 4951 h 10000"/>
                  <a:gd name="connsiteX50" fmla="*/ 6391 w 10000"/>
                  <a:gd name="connsiteY50" fmla="*/ 5291 h 10000"/>
                  <a:gd name="connsiteX51" fmla="*/ 6746 w 10000"/>
                  <a:gd name="connsiteY51" fmla="*/ 6796 h 10000"/>
                  <a:gd name="connsiteX52" fmla="*/ 8521 w 10000"/>
                  <a:gd name="connsiteY52" fmla="*/ 7136 h 10000"/>
                  <a:gd name="connsiteX53" fmla="*/ 8521 w 10000"/>
                  <a:gd name="connsiteY53"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805 w 10000"/>
                  <a:gd name="connsiteY48" fmla="*/ 4757 h 10000"/>
                  <a:gd name="connsiteX49" fmla="*/ 6391 w 10000"/>
                  <a:gd name="connsiteY49" fmla="*/ 5291 h 10000"/>
                  <a:gd name="connsiteX50" fmla="*/ 6746 w 10000"/>
                  <a:gd name="connsiteY50" fmla="*/ 6796 h 10000"/>
                  <a:gd name="connsiteX51" fmla="*/ 8521 w 10000"/>
                  <a:gd name="connsiteY51" fmla="*/ 7136 h 10000"/>
                  <a:gd name="connsiteX52" fmla="*/ 8521 w 10000"/>
                  <a:gd name="connsiteY52"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923 w 10000"/>
                  <a:gd name="connsiteY47" fmla="*/ 4612 h 10000"/>
                  <a:gd name="connsiteX48" fmla="*/ 6391 w 10000"/>
                  <a:gd name="connsiteY48" fmla="*/ 5291 h 10000"/>
                  <a:gd name="connsiteX49" fmla="*/ 6746 w 10000"/>
                  <a:gd name="connsiteY49" fmla="*/ 6796 h 10000"/>
                  <a:gd name="connsiteX50" fmla="*/ 8521 w 10000"/>
                  <a:gd name="connsiteY50" fmla="*/ 7136 h 10000"/>
                  <a:gd name="connsiteX51" fmla="*/ 8521 w 10000"/>
                  <a:gd name="connsiteY5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982 w 10000"/>
                  <a:gd name="connsiteY46" fmla="*/ 4466 h 10000"/>
                  <a:gd name="connsiteX47" fmla="*/ 6391 w 10000"/>
                  <a:gd name="connsiteY47" fmla="*/ 5291 h 10000"/>
                  <a:gd name="connsiteX48" fmla="*/ 6746 w 10000"/>
                  <a:gd name="connsiteY48" fmla="*/ 6796 h 10000"/>
                  <a:gd name="connsiteX49" fmla="*/ 8521 w 10000"/>
                  <a:gd name="connsiteY49" fmla="*/ 7136 h 10000"/>
                  <a:gd name="connsiteX50" fmla="*/ 8521 w 10000"/>
                  <a:gd name="connsiteY50"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982 w 10000"/>
                  <a:gd name="connsiteY45" fmla="*/ 4417 h 10000"/>
                  <a:gd name="connsiteX46" fmla="*/ 6391 w 10000"/>
                  <a:gd name="connsiteY46" fmla="*/ 5291 h 10000"/>
                  <a:gd name="connsiteX47" fmla="*/ 6746 w 10000"/>
                  <a:gd name="connsiteY47" fmla="*/ 6796 h 10000"/>
                  <a:gd name="connsiteX48" fmla="*/ 8521 w 10000"/>
                  <a:gd name="connsiteY48" fmla="*/ 7136 h 10000"/>
                  <a:gd name="connsiteX49" fmla="*/ 8521 w 10000"/>
                  <a:gd name="connsiteY49"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7160 w 10000"/>
                  <a:gd name="connsiteY43" fmla="*/ 3786 h 10000"/>
                  <a:gd name="connsiteX44" fmla="*/ 6982 w 10000"/>
                  <a:gd name="connsiteY44" fmla="*/ 4272 h 10000"/>
                  <a:gd name="connsiteX45" fmla="*/ 6391 w 10000"/>
                  <a:gd name="connsiteY45" fmla="*/ 5291 h 10000"/>
                  <a:gd name="connsiteX46" fmla="*/ 6746 w 10000"/>
                  <a:gd name="connsiteY46" fmla="*/ 6796 h 10000"/>
                  <a:gd name="connsiteX47" fmla="*/ 8521 w 10000"/>
                  <a:gd name="connsiteY47" fmla="*/ 7136 h 10000"/>
                  <a:gd name="connsiteX48" fmla="*/ 8521 w 10000"/>
                  <a:gd name="connsiteY48"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7219 w 10000"/>
                  <a:gd name="connsiteY42" fmla="*/ 3010 h 10000"/>
                  <a:gd name="connsiteX43" fmla="*/ 6982 w 10000"/>
                  <a:gd name="connsiteY43" fmla="*/ 4272 h 10000"/>
                  <a:gd name="connsiteX44" fmla="*/ 6391 w 10000"/>
                  <a:gd name="connsiteY44" fmla="*/ 5291 h 10000"/>
                  <a:gd name="connsiteX45" fmla="*/ 6746 w 10000"/>
                  <a:gd name="connsiteY45" fmla="*/ 6796 h 10000"/>
                  <a:gd name="connsiteX46" fmla="*/ 8521 w 10000"/>
                  <a:gd name="connsiteY46" fmla="*/ 7136 h 10000"/>
                  <a:gd name="connsiteX47" fmla="*/ 8521 w 10000"/>
                  <a:gd name="connsiteY47"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7337 w 10000"/>
                  <a:gd name="connsiteY41" fmla="*/ 2233 h 10000"/>
                  <a:gd name="connsiteX42" fmla="*/ 6982 w 10000"/>
                  <a:gd name="connsiteY42" fmla="*/ 4272 h 10000"/>
                  <a:gd name="connsiteX43" fmla="*/ 6391 w 10000"/>
                  <a:gd name="connsiteY43" fmla="*/ 5291 h 10000"/>
                  <a:gd name="connsiteX44" fmla="*/ 6746 w 10000"/>
                  <a:gd name="connsiteY44" fmla="*/ 6796 h 10000"/>
                  <a:gd name="connsiteX45" fmla="*/ 8521 w 10000"/>
                  <a:gd name="connsiteY45" fmla="*/ 7136 h 10000"/>
                  <a:gd name="connsiteX46" fmla="*/ 8521 w 10000"/>
                  <a:gd name="connsiteY46"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81 w 10000"/>
                  <a:gd name="connsiteY24" fmla="*/ 3786 h 10000"/>
                  <a:gd name="connsiteX25" fmla="*/ 2722 w 10000"/>
                  <a:gd name="connsiteY25" fmla="*/ 3010 h 10000"/>
                  <a:gd name="connsiteX26" fmla="*/ 2663 w 10000"/>
                  <a:gd name="connsiteY26" fmla="*/ 2233 h 10000"/>
                  <a:gd name="connsiteX27" fmla="*/ 2544 w 10000"/>
                  <a:gd name="connsiteY27" fmla="*/ 1408 h 10000"/>
                  <a:gd name="connsiteX28" fmla="*/ 2722 w 10000"/>
                  <a:gd name="connsiteY28" fmla="*/ 825 h 10000"/>
                  <a:gd name="connsiteX29" fmla="*/ 3254 w 10000"/>
                  <a:gd name="connsiteY29" fmla="*/ 485 h 10000"/>
                  <a:gd name="connsiteX30" fmla="*/ 3728 w 10000"/>
                  <a:gd name="connsiteY30" fmla="*/ 194 h 10000"/>
                  <a:gd name="connsiteX31" fmla="*/ 4320 w 10000"/>
                  <a:gd name="connsiteY31" fmla="*/ 49 h 10000"/>
                  <a:gd name="connsiteX32" fmla="*/ 4793 w 10000"/>
                  <a:gd name="connsiteY32" fmla="*/ 0 h 10000"/>
                  <a:gd name="connsiteX33" fmla="*/ 4911 w 10000"/>
                  <a:gd name="connsiteY33" fmla="*/ 0 h 10000"/>
                  <a:gd name="connsiteX34" fmla="*/ 5030 w 10000"/>
                  <a:gd name="connsiteY34" fmla="*/ 0 h 10000"/>
                  <a:gd name="connsiteX35" fmla="*/ 5207 w 10000"/>
                  <a:gd name="connsiteY35" fmla="*/ 0 h 10000"/>
                  <a:gd name="connsiteX36" fmla="*/ 5621 w 10000"/>
                  <a:gd name="connsiteY36" fmla="*/ 49 h 10000"/>
                  <a:gd name="connsiteX37" fmla="*/ 6213 w 10000"/>
                  <a:gd name="connsiteY37" fmla="*/ 194 h 10000"/>
                  <a:gd name="connsiteX38" fmla="*/ 6746 w 10000"/>
                  <a:gd name="connsiteY38" fmla="*/ 485 h 10000"/>
                  <a:gd name="connsiteX39" fmla="*/ 7160 w 10000"/>
                  <a:gd name="connsiteY39" fmla="*/ 825 h 10000"/>
                  <a:gd name="connsiteX40" fmla="*/ 7396 w 10000"/>
                  <a:gd name="connsiteY40" fmla="*/ 1408 h 10000"/>
                  <a:gd name="connsiteX41" fmla="*/ 6982 w 10000"/>
                  <a:gd name="connsiteY41" fmla="*/ 4272 h 10000"/>
                  <a:gd name="connsiteX42" fmla="*/ 6391 w 10000"/>
                  <a:gd name="connsiteY42" fmla="*/ 5291 h 10000"/>
                  <a:gd name="connsiteX43" fmla="*/ 6746 w 10000"/>
                  <a:gd name="connsiteY43" fmla="*/ 6796 h 10000"/>
                  <a:gd name="connsiteX44" fmla="*/ 8521 w 10000"/>
                  <a:gd name="connsiteY44" fmla="*/ 7136 h 10000"/>
                  <a:gd name="connsiteX45" fmla="*/ 8521 w 10000"/>
                  <a:gd name="connsiteY45"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722 w 10000"/>
                  <a:gd name="connsiteY24" fmla="*/ 3010 h 10000"/>
                  <a:gd name="connsiteX25" fmla="*/ 2663 w 10000"/>
                  <a:gd name="connsiteY25" fmla="*/ 2233 h 10000"/>
                  <a:gd name="connsiteX26" fmla="*/ 2544 w 10000"/>
                  <a:gd name="connsiteY26" fmla="*/ 1408 h 10000"/>
                  <a:gd name="connsiteX27" fmla="*/ 2722 w 10000"/>
                  <a:gd name="connsiteY27" fmla="*/ 825 h 10000"/>
                  <a:gd name="connsiteX28" fmla="*/ 3254 w 10000"/>
                  <a:gd name="connsiteY28" fmla="*/ 485 h 10000"/>
                  <a:gd name="connsiteX29" fmla="*/ 3728 w 10000"/>
                  <a:gd name="connsiteY29" fmla="*/ 194 h 10000"/>
                  <a:gd name="connsiteX30" fmla="*/ 4320 w 10000"/>
                  <a:gd name="connsiteY30" fmla="*/ 49 h 10000"/>
                  <a:gd name="connsiteX31" fmla="*/ 4793 w 10000"/>
                  <a:gd name="connsiteY31" fmla="*/ 0 h 10000"/>
                  <a:gd name="connsiteX32" fmla="*/ 4911 w 10000"/>
                  <a:gd name="connsiteY32" fmla="*/ 0 h 10000"/>
                  <a:gd name="connsiteX33" fmla="*/ 5030 w 10000"/>
                  <a:gd name="connsiteY33" fmla="*/ 0 h 10000"/>
                  <a:gd name="connsiteX34" fmla="*/ 5207 w 10000"/>
                  <a:gd name="connsiteY34" fmla="*/ 0 h 10000"/>
                  <a:gd name="connsiteX35" fmla="*/ 5621 w 10000"/>
                  <a:gd name="connsiteY35" fmla="*/ 49 h 10000"/>
                  <a:gd name="connsiteX36" fmla="*/ 6213 w 10000"/>
                  <a:gd name="connsiteY36" fmla="*/ 194 h 10000"/>
                  <a:gd name="connsiteX37" fmla="*/ 6746 w 10000"/>
                  <a:gd name="connsiteY37" fmla="*/ 485 h 10000"/>
                  <a:gd name="connsiteX38" fmla="*/ 7160 w 10000"/>
                  <a:gd name="connsiteY38" fmla="*/ 825 h 10000"/>
                  <a:gd name="connsiteX39" fmla="*/ 7396 w 10000"/>
                  <a:gd name="connsiteY39" fmla="*/ 1408 h 10000"/>
                  <a:gd name="connsiteX40" fmla="*/ 6982 w 10000"/>
                  <a:gd name="connsiteY40" fmla="*/ 4272 h 10000"/>
                  <a:gd name="connsiteX41" fmla="*/ 6391 w 10000"/>
                  <a:gd name="connsiteY41" fmla="*/ 5291 h 10000"/>
                  <a:gd name="connsiteX42" fmla="*/ 6746 w 10000"/>
                  <a:gd name="connsiteY42" fmla="*/ 6796 h 10000"/>
                  <a:gd name="connsiteX43" fmla="*/ 8521 w 10000"/>
                  <a:gd name="connsiteY43" fmla="*/ 7136 h 10000"/>
                  <a:gd name="connsiteX44" fmla="*/ 8521 w 10000"/>
                  <a:gd name="connsiteY44"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663 w 10000"/>
                  <a:gd name="connsiteY24" fmla="*/ 2233 h 10000"/>
                  <a:gd name="connsiteX25" fmla="*/ 2544 w 10000"/>
                  <a:gd name="connsiteY25" fmla="*/ 1408 h 10000"/>
                  <a:gd name="connsiteX26" fmla="*/ 2722 w 10000"/>
                  <a:gd name="connsiteY26" fmla="*/ 825 h 10000"/>
                  <a:gd name="connsiteX27" fmla="*/ 3254 w 10000"/>
                  <a:gd name="connsiteY27" fmla="*/ 485 h 10000"/>
                  <a:gd name="connsiteX28" fmla="*/ 3728 w 10000"/>
                  <a:gd name="connsiteY28" fmla="*/ 194 h 10000"/>
                  <a:gd name="connsiteX29" fmla="*/ 4320 w 10000"/>
                  <a:gd name="connsiteY29" fmla="*/ 49 h 10000"/>
                  <a:gd name="connsiteX30" fmla="*/ 4793 w 10000"/>
                  <a:gd name="connsiteY30" fmla="*/ 0 h 10000"/>
                  <a:gd name="connsiteX31" fmla="*/ 4911 w 10000"/>
                  <a:gd name="connsiteY31" fmla="*/ 0 h 10000"/>
                  <a:gd name="connsiteX32" fmla="*/ 5030 w 10000"/>
                  <a:gd name="connsiteY32" fmla="*/ 0 h 10000"/>
                  <a:gd name="connsiteX33" fmla="*/ 5207 w 10000"/>
                  <a:gd name="connsiteY33" fmla="*/ 0 h 10000"/>
                  <a:gd name="connsiteX34" fmla="*/ 5621 w 10000"/>
                  <a:gd name="connsiteY34" fmla="*/ 49 h 10000"/>
                  <a:gd name="connsiteX35" fmla="*/ 6213 w 10000"/>
                  <a:gd name="connsiteY35" fmla="*/ 194 h 10000"/>
                  <a:gd name="connsiteX36" fmla="*/ 6746 w 10000"/>
                  <a:gd name="connsiteY36" fmla="*/ 485 h 10000"/>
                  <a:gd name="connsiteX37" fmla="*/ 7160 w 10000"/>
                  <a:gd name="connsiteY37" fmla="*/ 825 h 10000"/>
                  <a:gd name="connsiteX38" fmla="*/ 7396 w 10000"/>
                  <a:gd name="connsiteY38" fmla="*/ 1408 h 10000"/>
                  <a:gd name="connsiteX39" fmla="*/ 6982 w 10000"/>
                  <a:gd name="connsiteY39" fmla="*/ 4272 h 10000"/>
                  <a:gd name="connsiteX40" fmla="*/ 6391 w 10000"/>
                  <a:gd name="connsiteY40" fmla="*/ 5291 h 10000"/>
                  <a:gd name="connsiteX41" fmla="*/ 6746 w 10000"/>
                  <a:gd name="connsiteY41" fmla="*/ 6796 h 10000"/>
                  <a:gd name="connsiteX42" fmla="*/ 8521 w 10000"/>
                  <a:gd name="connsiteY42" fmla="*/ 7136 h 10000"/>
                  <a:gd name="connsiteX43" fmla="*/ 8521 w 10000"/>
                  <a:gd name="connsiteY43"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2722 w 10000"/>
                  <a:gd name="connsiteY25" fmla="*/ 825 h 10000"/>
                  <a:gd name="connsiteX26" fmla="*/ 3254 w 10000"/>
                  <a:gd name="connsiteY26" fmla="*/ 485 h 10000"/>
                  <a:gd name="connsiteX27" fmla="*/ 3728 w 10000"/>
                  <a:gd name="connsiteY27" fmla="*/ 194 h 10000"/>
                  <a:gd name="connsiteX28" fmla="*/ 4320 w 10000"/>
                  <a:gd name="connsiteY28" fmla="*/ 49 h 10000"/>
                  <a:gd name="connsiteX29" fmla="*/ 4793 w 10000"/>
                  <a:gd name="connsiteY29" fmla="*/ 0 h 10000"/>
                  <a:gd name="connsiteX30" fmla="*/ 4911 w 10000"/>
                  <a:gd name="connsiteY30" fmla="*/ 0 h 10000"/>
                  <a:gd name="connsiteX31" fmla="*/ 5030 w 10000"/>
                  <a:gd name="connsiteY31" fmla="*/ 0 h 10000"/>
                  <a:gd name="connsiteX32" fmla="*/ 5207 w 10000"/>
                  <a:gd name="connsiteY32" fmla="*/ 0 h 10000"/>
                  <a:gd name="connsiteX33" fmla="*/ 5621 w 10000"/>
                  <a:gd name="connsiteY33" fmla="*/ 49 h 10000"/>
                  <a:gd name="connsiteX34" fmla="*/ 6213 w 10000"/>
                  <a:gd name="connsiteY34" fmla="*/ 194 h 10000"/>
                  <a:gd name="connsiteX35" fmla="*/ 6746 w 10000"/>
                  <a:gd name="connsiteY35" fmla="*/ 485 h 10000"/>
                  <a:gd name="connsiteX36" fmla="*/ 7160 w 10000"/>
                  <a:gd name="connsiteY36" fmla="*/ 825 h 10000"/>
                  <a:gd name="connsiteX37" fmla="*/ 7396 w 10000"/>
                  <a:gd name="connsiteY37" fmla="*/ 1408 h 10000"/>
                  <a:gd name="connsiteX38" fmla="*/ 6982 w 10000"/>
                  <a:gd name="connsiteY38" fmla="*/ 4272 h 10000"/>
                  <a:gd name="connsiteX39" fmla="*/ 6391 w 10000"/>
                  <a:gd name="connsiteY39" fmla="*/ 5291 h 10000"/>
                  <a:gd name="connsiteX40" fmla="*/ 6746 w 10000"/>
                  <a:gd name="connsiteY40" fmla="*/ 6796 h 10000"/>
                  <a:gd name="connsiteX41" fmla="*/ 8521 w 10000"/>
                  <a:gd name="connsiteY41" fmla="*/ 7136 h 10000"/>
                  <a:gd name="connsiteX42" fmla="*/ 8521 w 10000"/>
                  <a:gd name="connsiteY42"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3254 w 10000"/>
                  <a:gd name="connsiteY25" fmla="*/ 485 h 10000"/>
                  <a:gd name="connsiteX26" fmla="*/ 3728 w 10000"/>
                  <a:gd name="connsiteY26" fmla="*/ 194 h 10000"/>
                  <a:gd name="connsiteX27" fmla="*/ 4320 w 10000"/>
                  <a:gd name="connsiteY27" fmla="*/ 49 h 10000"/>
                  <a:gd name="connsiteX28" fmla="*/ 4793 w 10000"/>
                  <a:gd name="connsiteY28" fmla="*/ 0 h 10000"/>
                  <a:gd name="connsiteX29" fmla="*/ 4911 w 10000"/>
                  <a:gd name="connsiteY29" fmla="*/ 0 h 10000"/>
                  <a:gd name="connsiteX30" fmla="*/ 5030 w 10000"/>
                  <a:gd name="connsiteY30" fmla="*/ 0 h 10000"/>
                  <a:gd name="connsiteX31" fmla="*/ 5207 w 10000"/>
                  <a:gd name="connsiteY31" fmla="*/ 0 h 10000"/>
                  <a:gd name="connsiteX32" fmla="*/ 5621 w 10000"/>
                  <a:gd name="connsiteY32" fmla="*/ 49 h 10000"/>
                  <a:gd name="connsiteX33" fmla="*/ 6213 w 10000"/>
                  <a:gd name="connsiteY33" fmla="*/ 194 h 10000"/>
                  <a:gd name="connsiteX34" fmla="*/ 6746 w 10000"/>
                  <a:gd name="connsiteY34" fmla="*/ 485 h 10000"/>
                  <a:gd name="connsiteX35" fmla="*/ 7160 w 10000"/>
                  <a:gd name="connsiteY35" fmla="*/ 825 h 10000"/>
                  <a:gd name="connsiteX36" fmla="*/ 7396 w 10000"/>
                  <a:gd name="connsiteY36" fmla="*/ 1408 h 10000"/>
                  <a:gd name="connsiteX37" fmla="*/ 6982 w 10000"/>
                  <a:gd name="connsiteY37" fmla="*/ 4272 h 10000"/>
                  <a:gd name="connsiteX38" fmla="*/ 6391 w 10000"/>
                  <a:gd name="connsiteY38" fmla="*/ 5291 h 10000"/>
                  <a:gd name="connsiteX39" fmla="*/ 6746 w 10000"/>
                  <a:gd name="connsiteY39" fmla="*/ 6796 h 10000"/>
                  <a:gd name="connsiteX40" fmla="*/ 8521 w 10000"/>
                  <a:gd name="connsiteY40" fmla="*/ 7136 h 10000"/>
                  <a:gd name="connsiteX41" fmla="*/ 8521 w 10000"/>
                  <a:gd name="connsiteY4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3728 w 10000"/>
                  <a:gd name="connsiteY25" fmla="*/ 194 h 10000"/>
                  <a:gd name="connsiteX26" fmla="*/ 4320 w 10000"/>
                  <a:gd name="connsiteY26" fmla="*/ 49 h 10000"/>
                  <a:gd name="connsiteX27" fmla="*/ 4793 w 10000"/>
                  <a:gd name="connsiteY27" fmla="*/ 0 h 10000"/>
                  <a:gd name="connsiteX28" fmla="*/ 4911 w 10000"/>
                  <a:gd name="connsiteY28" fmla="*/ 0 h 10000"/>
                  <a:gd name="connsiteX29" fmla="*/ 5030 w 10000"/>
                  <a:gd name="connsiteY29" fmla="*/ 0 h 10000"/>
                  <a:gd name="connsiteX30" fmla="*/ 5207 w 10000"/>
                  <a:gd name="connsiteY30" fmla="*/ 0 h 10000"/>
                  <a:gd name="connsiteX31" fmla="*/ 5621 w 10000"/>
                  <a:gd name="connsiteY31" fmla="*/ 49 h 10000"/>
                  <a:gd name="connsiteX32" fmla="*/ 6213 w 10000"/>
                  <a:gd name="connsiteY32" fmla="*/ 194 h 10000"/>
                  <a:gd name="connsiteX33" fmla="*/ 6746 w 10000"/>
                  <a:gd name="connsiteY33" fmla="*/ 485 h 10000"/>
                  <a:gd name="connsiteX34" fmla="*/ 7160 w 10000"/>
                  <a:gd name="connsiteY34" fmla="*/ 825 h 10000"/>
                  <a:gd name="connsiteX35" fmla="*/ 7396 w 10000"/>
                  <a:gd name="connsiteY35" fmla="*/ 1408 h 10000"/>
                  <a:gd name="connsiteX36" fmla="*/ 6982 w 10000"/>
                  <a:gd name="connsiteY36" fmla="*/ 4272 h 10000"/>
                  <a:gd name="connsiteX37" fmla="*/ 6391 w 10000"/>
                  <a:gd name="connsiteY37" fmla="*/ 5291 h 10000"/>
                  <a:gd name="connsiteX38" fmla="*/ 6746 w 10000"/>
                  <a:gd name="connsiteY38" fmla="*/ 6796 h 10000"/>
                  <a:gd name="connsiteX39" fmla="*/ 8521 w 10000"/>
                  <a:gd name="connsiteY39" fmla="*/ 7136 h 10000"/>
                  <a:gd name="connsiteX40" fmla="*/ 8521 w 10000"/>
                  <a:gd name="connsiteY40"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320 w 10000"/>
                  <a:gd name="connsiteY25" fmla="*/ 49 h 10000"/>
                  <a:gd name="connsiteX26" fmla="*/ 4793 w 10000"/>
                  <a:gd name="connsiteY26" fmla="*/ 0 h 10000"/>
                  <a:gd name="connsiteX27" fmla="*/ 4911 w 10000"/>
                  <a:gd name="connsiteY27" fmla="*/ 0 h 10000"/>
                  <a:gd name="connsiteX28" fmla="*/ 5030 w 10000"/>
                  <a:gd name="connsiteY28" fmla="*/ 0 h 10000"/>
                  <a:gd name="connsiteX29" fmla="*/ 5207 w 10000"/>
                  <a:gd name="connsiteY29" fmla="*/ 0 h 10000"/>
                  <a:gd name="connsiteX30" fmla="*/ 5621 w 10000"/>
                  <a:gd name="connsiteY30" fmla="*/ 49 h 10000"/>
                  <a:gd name="connsiteX31" fmla="*/ 6213 w 10000"/>
                  <a:gd name="connsiteY31" fmla="*/ 194 h 10000"/>
                  <a:gd name="connsiteX32" fmla="*/ 6746 w 10000"/>
                  <a:gd name="connsiteY32" fmla="*/ 485 h 10000"/>
                  <a:gd name="connsiteX33" fmla="*/ 7160 w 10000"/>
                  <a:gd name="connsiteY33" fmla="*/ 825 h 10000"/>
                  <a:gd name="connsiteX34" fmla="*/ 7396 w 10000"/>
                  <a:gd name="connsiteY34" fmla="*/ 1408 h 10000"/>
                  <a:gd name="connsiteX35" fmla="*/ 6982 w 10000"/>
                  <a:gd name="connsiteY35" fmla="*/ 4272 h 10000"/>
                  <a:gd name="connsiteX36" fmla="*/ 6391 w 10000"/>
                  <a:gd name="connsiteY36" fmla="*/ 5291 h 10000"/>
                  <a:gd name="connsiteX37" fmla="*/ 6746 w 10000"/>
                  <a:gd name="connsiteY37" fmla="*/ 6796 h 10000"/>
                  <a:gd name="connsiteX38" fmla="*/ 8521 w 10000"/>
                  <a:gd name="connsiteY38" fmla="*/ 7136 h 10000"/>
                  <a:gd name="connsiteX39" fmla="*/ 8521 w 10000"/>
                  <a:gd name="connsiteY39" fmla="*/ 8932 h 10000"/>
                  <a:gd name="connsiteX0" fmla="*/ 8521 w 10000"/>
                  <a:gd name="connsiteY0" fmla="*/ 9036 h 10104"/>
                  <a:gd name="connsiteX1" fmla="*/ 9822 w 10000"/>
                  <a:gd name="connsiteY1" fmla="*/ 7677 h 10104"/>
                  <a:gd name="connsiteX2" fmla="*/ 9882 w 10000"/>
                  <a:gd name="connsiteY2" fmla="*/ 7774 h 10104"/>
                  <a:gd name="connsiteX3" fmla="*/ 10000 w 10000"/>
                  <a:gd name="connsiteY3" fmla="*/ 7920 h 10104"/>
                  <a:gd name="connsiteX4" fmla="*/ 10000 w 10000"/>
                  <a:gd name="connsiteY4" fmla="*/ 8162 h 10104"/>
                  <a:gd name="connsiteX5" fmla="*/ 10000 w 10000"/>
                  <a:gd name="connsiteY5" fmla="*/ 8551 h 10104"/>
                  <a:gd name="connsiteX6" fmla="*/ 10000 w 10000"/>
                  <a:gd name="connsiteY6" fmla="*/ 9036 h 10104"/>
                  <a:gd name="connsiteX7" fmla="*/ 10000 w 10000"/>
                  <a:gd name="connsiteY7" fmla="*/ 9521 h 10104"/>
                  <a:gd name="connsiteX8" fmla="*/ 10000 w 10000"/>
                  <a:gd name="connsiteY8" fmla="*/ 9958 h 10104"/>
                  <a:gd name="connsiteX9" fmla="*/ 10000 w 10000"/>
                  <a:gd name="connsiteY9" fmla="*/ 10104 h 10104"/>
                  <a:gd name="connsiteX10" fmla="*/ 0 w 10000"/>
                  <a:gd name="connsiteY10" fmla="*/ 10104 h 10104"/>
                  <a:gd name="connsiteX11" fmla="*/ 0 w 10000"/>
                  <a:gd name="connsiteY11" fmla="*/ 9958 h 10104"/>
                  <a:gd name="connsiteX12" fmla="*/ 0 w 10000"/>
                  <a:gd name="connsiteY12" fmla="*/ 9521 h 10104"/>
                  <a:gd name="connsiteX13" fmla="*/ 0 w 10000"/>
                  <a:gd name="connsiteY13" fmla="*/ 9036 h 10104"/>
                  <a:gd name="connsiteX14" fmla="*/ 0 w 10000"/>
                  <a:gd name="connsiteY14" fmla="*/ 8162 h 10104"/>
                  <a:gd name="connsiteX15" fmla="*/ 0 w 10000"/>
                  <a:gd name="connsiteY15" fmla="*/ 8017 h 10104"/>
                  <a:gd name="connsiteX16" fmla="*/ 59 w 10000"/>
                  <a:gd name="connsiteY16" fmla="*/ 7774 h 10104"/>
                  <a:gd name="connsiteX17" fmla="*/ 178 w 10000"/>
                  <a:gd name="connsiteY17" fmla="*/ 7677 h 10104"/>
                  <a:gd name="connsiteX18" fmla="*/ 237 w 10000"/>
                  <a:gd name="connsiteY18" fmla="*/ 7580 h 10104"/>
                  <a:gd name="connsiteX19" fmla="*/ 355 w 10000"/>
                  <a:gd name="connsiteY19" fmla="*/ 7531 h 10104"/>
                  <a:gd name="connsiteX20" fmla="*/ 355 w 10000"/>
                  <a:gd name="connsiteY20" fmla="*/ 7434 h 10104"/>
                  <a:gd name="connsiteX21" fmla="*/ 3254 w 10000"/>
                  <a:gd name="connsiteY21" fmla="*/ 6900 h 10104"/>
                  <a:gd name="connsiteX22" fmla="*/ 3728 w 10000"/>
                  <a:gd name="connsiteY22" fmla="*/ 5541 h 10104"/>
                  <a:gd name="connsiteX23" fmla="*/ 2959 w 10000"/>
                  <a:gd name="connsiteY23" fmla="*/ 4521 h 10104"/>
                  <a:gd name="connsiteX24" fmla="*/ 2544 w 10000"/>
                  <a:gd name="connsiteY24" fmla="*/ 1512 h 10104"/>
                  <a:gd name="connsiteX25" fmla="*/ 4793 w 10000"/>
                  <a:gd name="connsiteY25" fmla="*/ 104 h 10104"/>
                  <a:gd name="connsiteX26" fmla="*/ 4911 w 10000"/>
                  <a:gd name="connsiteY26" fmla="*/ 104 h 10104"/>
                  <a:gd name="connsiteX27" fmla="*/ 5030 w 10000"/>
                  <a:gd name="connsiteY27" fmla="*/ 104 h 10104"/>
                  <a:gd name="connsiteX28" fmla="*/ 5207 w 10000"/>
                  <a:gd name="connsiteY28" fmla="*/ 104 h 10104"/>
                  <a:gd name="connsiteX29" fmla="*/ 5621 w 10000"/>
                  <a:gd name="connsiteY29" fmla="*/ 153 h 10104"/>
                  <a:gd name="connsiteX30" fmla="*/ 6213 w 10000"/>
                  <a:gd name="connsiteY30" fmla="*/ 298 h 10104"/>
                  <a:gd name="connsiteX31" fmla="*/ 6746 w 10000"/>
                  <a:gd name="connsiteY31" fmla="*/ 589 h 10104"/>
                  <a:gd name="connsiteX32" fmla="*/ 7160 w 10000"/>
                  <a:gd name="connsiteY32" fmla="*/ 929 h 10104"/>
                  <a:gd name="connsiteX33" fmla="*/ 7396 w 10000"/>
                  <a:gd name="connsiteY33" fmla="*/ 1512 h 10104"/>
                  <a:gd name="connsiteX34" fmla="*/ 6982 w 10000"/>
                  <a:gd name="connsiteY34" fmla="*/ 4376 h 10104"/>
                  <a:gd name="connsiteX35" fmla="*/ 6391 w 10000"/>
                  <a:gd name="connsiteY35" fmla="*/ 5395 h 10104"/>
                  <a:gd name="connsiteX36" fmla="*/ 6746 w 10000"/>
                  <a:gd name="connsiteY36" fmla="*/ 6900 h 10104"/>
                  <a:gd name="connsiteX37" fmla="*/ 8521 w 10000"/>
                  <a:gd name="connsiteY37" fmla="*/ 7240 h 10104"/>
                  <a:gd name="connsiteX38" fmla="*/ 8521 w 10000"/>
                  <a:gd name="connsiteY38" fmla="*/ 9036 h 10104"/>
                  <a:gd name="connsiteX0" fmla="*/ 8521 w 10000"/>
                  <a:gd name="connsiteY0" fmla="*/ 9036 h 10104"/>
                  <a:gd name="connsiteX1" fmla="*/ 9822 w 10000"/>
                  <a:gd name="connsiteY1" fmla="*/ 7677 h 10104"/>
                  <a:gd name="connsiteX2" fmla="*/ 9882 w 10000"/>
                  <a:gd name="connsiteY2" fmla="*/ 7774 h 10104"/>
                  <a:gd name="connsiteX3" fmla="*/ 10000 w 10000"/>
                  <a:gd name="connsiteY3" fmla="*/ 7920 h 10104"/>
                  <a:gd name="connsiteX4" fmla="*/ 10000 w 10000"/>
                  <a:gd name="connsiteY4" fmla="*/ 8162 h 10104"/>
                  <a:gd name="connsiteX5" fmla="*/ 10000 w 10000"/>
                  <a:gd name="connsiteY5" fmla="*/ 8551 h 10104"/>
                  <a:gd name="connsiteX6" fmla="*/ 10000 w 10000"/>
                  <a:gd name="connsiteY6" fmla="*/ 9036 h 10104"/>
                  <a:gd name="connsiteX7" fmla="*/ 10000 w 10000"/>
                  <a:gd name="connsiteY7" fmla="*/ 9521 h 10104"/>
                  <a:gd name="connsiteX8" fmla="*/ 10000 w 10000"/>
                  <a:gd name="connsiteY8" fmla="*/ 9958 h 10104"/>
                  <a:gd name="connsiteX9" fmla="*/ 10000 w 10000"/>
                  <a:gd name="connsiteY9" fmla="*/ 10104 h 10104"/>
                  <a:gd name="connsiteX10" fmla="*/ 0 w 10000"/>
                  <a:gd name="connsiteY10" fmla="*/ 10104 h 10104"/>
                  <a:gd name="connsiteX11" fmla="*/ 0 w 10000"/>
                  <a:gd name="connsiteY11" fmla="*/ 9958 h 10104"/>
                  <a:gd name="connsiteX12" fmla="*/ 0 w 10000"/>
                  <a:gd name="connsiteY12" fmla="*/ 9521 h 10104"/>
                  <a:gd name="connsiteX13" fmla="*/ 0 w 10000"/>
                  <a:gd name="connsiteY13" fmla="*/ 9036 h 10104"/>
                  <a:gd name="connsiteX14" fmla="*/ 0 w 10000"/>
                  <a:gd name="connsiteY14" fmla="*/ 8162 h 10104"/>
                  <a:gd name="connsiteX15" fmla="*/ 0 w 10000"/>
                  <a:gd name="connsiteY15" fmla="*/ 8017 h 10104"/>
                  <a:gd name="connsiteX16" fmla="*/ 59 w 10000"/>
                  <a:gd name="connsiteY16" fmla="*/ 7774 h 10104"/>
                  <a:gd name="connsiteX17" fmla="*/ 178 w 10000"/>
                  <a:gd name="connsiteY17" fmla="*/ 7677 h 10104"/>
                  <a:gd name="connsiteX18" fmla="*/ 237 w 10000"/>
                  <a:gd name="connsiteY18" fmla="*/ 7580 h 10104"/>
                  <a:gd name="connsiteX19" fmla="*/ 355 w 10000"/>
                  <a:gd name="connsiteY19" fmla="*/ 7531 h 10104"/>
                  <a:gd name="connsiteX20" fmla="*/ 355 w 10000"/>
                  <a:gd name="connsiteY20" fmla="*/ 7434 h 10104"/>
                  <a:gd name="connsiteX21" fmla="*/ 3254 w 10000"/>
                  <a:gd name="connsiteY21" fmla="*/ 6900 h 10104"/>
                  <a:gd name="connsiteX22" fmla="*/ 3728 w 10000"/>
                  <a:gd name="connsiteY22" fmla="*/ 5541 h 10104"/>
                  <a:gd name="connsiteX23" fmla="*/ 2959 w 10000"/>
                  <a:gd name="connsiteY23" fmla="*/ 4521 h 10104"/>
                  <a:gd name="connsiteX24" fmla="*/ 2544 w 10000"/>
                  <a:gd name="connsiteY24" fmla="*/ 1512 h 10104"/>
                  <a:gd name="connsiteX25" fmla="*/ 4793 w 10000"/>
                  <a:gd name="connsiteY25" fmla="*/ 104 h 10104"/>
                  <a:gd name="connsiteX26" fmla="*/ 4911 w 10000"/>
                  <a:gd name="connsiteY26" fmla="*/ 104 h 10104"/>
                  <a:gd name="connsiteX27" fmla="*/ 5207 w 10000"/>
                  <a:gd name="connsiteY27" fmla="*/ 104 h 10104"/>
                  <a:gd name="connsiteX28" fmla="*/ 5621 w 10000"/>
                  <a:gd name="connsiteY28" fmla="*/ 153 h 10104"/>
                  <a:gd name="connsiteX29" fmla="*/ 6213 w 10000"/>
                  <a:gd name="connsiteY29" fmla="*/ 298 h 10104"/>
                  <a:gd name="connsiteX30" fmla="*/ 6746 w 10000"/>
                  <a:gd name="connsiteY30" fmla="*/ 589 h 10104"/>
                  <a:gd name="connsiteX31" fmla="*/ 7160 w 10000"/>
                  <a:gd name="connsiteY31" fmla="*/ 929 h 10104"/>
                  <a:gd name="connsiteX32" fmla="*/ 7396 w 10000"/>
                  <a:gd name="connsiteY32" fmla="*/ 1512 h 10104"/>
                  <a:gd name="connsiteX33" fmla="*/ 6982 w 10000"/>
                  <a:gd name="connsiteY33" fmla="*/ 4376 h 10104"/>
                  <a:gd name="connsiteX34" fmla="*/ 6391 w 10000"/>
                  <a:gd name="connsiteY34" fmla="*/ 5395 h 10104"/>
                  <a:gd name="connsiteX35" fmla="*/ 6746 w 10000"/>
                  <a:gd name="connsiteY35" fmla="*/ 6900 h 10104"/>
                  <a:gd name="connsiteX36" fmla="*/ 8521 w 10000"/>
                  <a:gd name="connsiteY36" fmla="*/ 7240 h 10104"/>
                  <a:gd name="connsiteX37" fmla="*/ 8521 w 10000"/>
                  <a:gd name="connsiteY37" fmla="*/ 9036 h 10104"/>
                  <a:gd name="connsiteX0" fmla="*/ 8521 w 10000"/>
                  <a:gd name="connsiteY0" fmla="*/ 9036 h 10104"/>
                  <a:gd name="connsiteX1" fmla="*/ 9822 w 10000"/>
                  <a:gd name="connsiteY1" fmla="*/ 7677 h 10104"/>
                  <a:gd name="connsiteX2" fmla="*/ 9882 w 10000"/>
                  <a:gd name="connsiteY2" fmla="*/ 7774 h 10104"/>
                  <a:gd name="connsiteX3" fmla="*/ 10000 w 10000"/>
                  <a:gd name="connsiteY3" fmla="*/ 7920 h 10104"/>
                  <a:gd name="connsiteX4" fmla="*/ 10000 w 10000"/>
                  <a:gd name="connsiteY4" fmla="*/ 8162 h 10104"/>
                  <a:gd name="connsiteX5" fmla="*/ 10000 w 10000"/>
                  <a:gd name="connsiteY5" fmla="*/ 8551 h 10104"/>
                  <a:gd name="connsiteX6" fmla="*/ 10000 w 10000"/>
                  <a:gd name="connsiteY6" fmla="*/ 9036 h 10104"/>
                  <a:gd name="connsiteX7" fmla="*/ 10000 w 10000"/>
                  <a:gd name="connsiteY7" fmla="*/ 9521 h 10104"/>
                  <a:gd name="connsiteX8" fmla="*/ 10000 w 10000"/>
                  <a:gd name="connsiteY8" fmla="*/ 9958 h 10104"/>
                  <a:gd name="connsiteX9" fmla="*/ 10000 w 10000"/>
                  <a:gd name="connsiteY9" fmla="*/ 10104 h 10104"/>
                  <a:gd name="connsiteX10" fmla="*/ 0 w 10000"/>
                  <a:gd name="connsiteY10" fmla="*/ 10104 h 10104"/>
                  <a:gd name="connsiteX11" fmla="*/ 0 w 10000"/>
                  <a:gd name="connsiteY11" fmla="*/ 9958 h 10104"/>
                  <a:gd name="connsiteX12" fmla="*/ 0 w 10000"/>
                  <a:gd name="connsiteY12" fmla="*/ 9521 h 10104"/>
                  <a:gd name="connsiteX13" fmla="*/ 0 w 10000"/>
                  <a:gd name="connsiteY13" fmla="*/ 9036 h 10104"/>
                  <a:gd name="connsiteX14" fmla="*/ 0 w 10000"/>
                  <a:gd name="connsiteY14" fmla="*/ 8162 h 10104"/>
                  <a:gd name="connsiteX15" fmla="*/ 0 w 10000"/>
                  <a:gd name="connsiteY15" fmla="*/ 8017 h 10104"/>
                  <a:gd name="connsiteX16" fmla="*/ 59 w 10000"/>
                  <a:gd name="connsiteY16" fmla="*/ 7774 h 10104"/>
                  <a:gd name="connsiteX17" fmla="*/ 178 w 10000"/>
                  <a:gd name="connsiteY17" fmla="*/ 7677 h 10104"/>
                  <a:gd name="connsiteX18" fmla="*/ 237 w 10000"/>
                  <a:gd name="connsiteY18" fmla="*/ 7580 h 10104"/>
                  <a:gd name="connsiteX19" fmla="*/ 355 w 10000"/>
                  <a:gd name="connsiteY19" fmla="*/ 7531 h 10104"/>
                  <a:gd name="connsiteX20" fmla="*/ 355 w 10000"/>
                  <a:gd name="connsiteY20" fmla="*/ 7434 h 10104"/>
                  <a:gd name="connsiteX21" fmla="*/ 3254 w 10000"/>
                  <a:gd name="connsiteY21" fmla="*/ 6900 h 10104"/>
                  <a:gd name="connsiteX22" fmla="*/ 3728 w 10000"/>
                  <a:gd name="connsiteY22" fmla="*/ 5541 h 10104"/>
                  <a:gd name="connsiteX23" fmla="*/ 2959 w 10000"/>
                  <a:gd name="connsiteY23" fmla="*/ 4521 h 10104"/>
                  <a:gd name="connsiteX24" fmla="*/ 2544 w 10000"/>
                  <a:gd name="connsiteY24" fmla="*/ 1512 h 10104"/>
                  <a:gd name="connsiteX25" fmla="*/ 4793 w 10000"/>
                  <a:gd name="connsiteY25" fmla="*/ 104 h 10104"/>
                  <a:gd name="connsiteX26" fmla="*/ 4911 w 10000"/>
                  <a:gd name="connsiteY26" fmla="*/ 104 h 10104"/>
                  <a:gd name="connsiteX27" fmla="*/ 5621 w 10000"/>
                  <a:gd name="connsiteY27" fmla="*/ 153 h 10104"/>
                  <a:gd name="connsiteX28" fmla="*/ 6213 w 10000"/>
                  <a:gd name="connsiteY28" fmla="*/ 298 h 10104"/>
                  <a:gd name="connsiteX29" fmla="*/ 6746 w 10000"/>
                  <a:gd name="connsiteY29" fmla="*/ 589 h 10104"/>
                  <a:gd name="connsiteX30" fmla="*/ 7160 w 10000"/>
                  <a:gd name="connsiteY30" fmla="*/ 929 h 10104"/>
                  <a:gd name="connsiteX31" fmla="*/ 7396 w 10000"/>
                  <a:gd name="connsiteY31" fmla="*/ 1512 h 10104"/>
                  <a:gd name="connsiteX32" fmla="*/ 6982 w 10000"/>
                  <a:gd name="connsiteY32" fmla="*/ 4376 h 10104"/>
                  <a:gd name="connsiteX33" fmla="*/ 6391 w 10000"/>
                  <a:gd name="connsiteY33" fmla="*/ 5395 h 10104"/>
                  <a:gd name="connsiteX34" fmla="*/ 6746 w 10000"/>
                  <a:gd name="connsiteY34" fmla="*/ 6900 h 10104"/>
                  <a:gd name="connsiteX35" fmla="*/ 8521 w 10000"/>
                  <a:gd name="connsiteY35" fmla="*/ 7240 h 10104"/>
                  <a:gd name="connsiteX36" fmla="*/ 8521 w 10000"/>
                  <a:gd name="connsiteY36" fmla="*/ 9036 h 10104"/>
                  <a:gd name="connsiteX0" fmla="*/ 8521 w 10000"/>
                  <a:gd name="connsiteY0" fmla="*/ 9028 h 10096"/>
                  <a:gd name="connsiteX1" fmla="*/ 9822 w 10000"/>
                  <a:gd name="connsiteY1" fmla="*/ 7669 h 10096"/>
                  <a:gd name="connsiteX2" fmla="*/ 9882 w 10000"/>
                  <a:gd name="connsiteY2" fmla="*/ 7766 h 10096"/>
                  <a:gd name="connsiteX3" fmla="*/ 10000 w 10000"/>
                  <a:gd name="connsiteY3" fmla="*/ 7912 h 10096"/>
                  <a:gd name="connsiteX4" fmla="*/ 10000 w 10000"/>
                  <a:gd name="connsiteY4" fmla="*/ 8154 h 10096"/>
                  <a:gd name="connsiteX5" fmla="*/ 10000 w 10000"/>
                  <a:gd name="connsiteY5" fmla="*/ 8543 h 10096"/>
                  <a:gd name="connsiteX6" fmla="*/ 10000 w 10000"/>
                  <a:gd name="connsiteY6" fmla="*/ 9028 h 10096"/>
                  <a:gd name="connsiteX7" fmla="*/ 10000 w 10000"/>
                  <a:gd name="connsiteY7" fmla="*/ 9513 h 10096"/>
                  <a:gd name="connsiteX8" fmla="*/ 10000 w 10000"/>
                  <a:gd name="connsiteY8" fmla="*/ 9950 h 10096"/>
                  <a:gd name="connsiteX9" fmla="*/ 10000 w 10000"/>
                  <a:gd name="connsiteY9" fmla="*/ 10096 h 10096"/>
                  <a:gd name="connsiteX10" fmla="*/ 0 w 10000"/>
                  <a:gd name="connsiteY10" fmla="*/ 10096 h 10096"/>
                  <a:gd name="connsiteX11" fmla="*/ 0 w 10000"/>
                  <a:gd name="connsiteY11" fmla="*/ 9950 h 10096"/>
                  <a:gd name="connsiteX12" fmla="*/ 0 w 10000"/>
                  <a:gd name="connsiteY12" fmla="*/ 9513 h 10096"/>
                  <a:gd name="connsiteX13" fmla="*/ 0 w 10000"/>
                  <a:gd name="connsiteY13" fmla="*/ 9028 h 10096"/>
                  <a:gd name="connsiteX14" fmla="*/ 0 w 10000"/>
                  <a:gd name="connsiteY14" fmla="*/ 8154 h 10096"/>
                  <a:gd name="connsiteX15" fmla="*/ 0 w 10000"/>
                  <a:gd name="connsiteY15" fmla="*/ 8009 h 10096"/>
                  <a:gd name="connsiteX16" fmla="*/ 59 w 10000"/>
                  <a:gd name="connsiteY16" fmla="*/ 7766 h 10096"/>
                  <a:gd name="connsiteX17" fmla="*/ 178 w 10000"/>
                  <a:gd name="connsiteY17" fmla="*/ 7669 h 10096"/>
                  <a:gd name="connsiteX18" fmla="*/ 237 w 10000"/>
                  <a:gd name="connsiteY18" fmla="*/ 7572 h 10096"/>
                  <a:gd name="connsiteX19" fmla="*/ 355 w 10000"/>
                  <a:gd name="connsiteY19" fmla="*/ 7523 h 10096"/>
                  <a:gd name="connsiteX20" fmla="*/ 355 w 10000"/>
                  <a:gd name="connsiteY20" fmla="*/ 7426 h 10096"/>
                  <a:gd name="connsiteX21" fmla="*/ 3254 w 10000"/>
                  <a:gd name="connsiteY21" fmla="*/ 6892 h 10096"/>
                  <a:gd name="connsiteX22" fmla="*/ 3728 w 10000"/>
                  <a:gd name="connsiteY22" fmla="*/ 5533 h 10096"/>
                  <a:gd name="connsiteX23" fmla="*/ 2959 w 10000"/>
                  <a:gd name="connsiteY23" fmla="*/ 4513 h 10096"/>
                  <a:gd name="connsiteX24" fmla="*/ 2544 w 10000"/>
                  <a:gd name="connsiteY24" fmla="*/ 1504 h 10096"/>
                  <a:gd name="connsiteX25" fmla="*/ 4793 w 10000"/>
                  <a:gd name="connsiteY25" fmla="*/ 96 h 10096"/>
                  <a:gd name="connsiteX26" fmla="*/ 5621 w 10000"/>
                  <a:gd name="connsiteY26" fmla="*/ 145 h 10096"/>
                  <a:gd name="connsiteX27" fmla="*/ 6213 w 10000"/>
                  <a:gd name="connsiteY27" fmla="*/ 290 h 10096"/>
                  <a:gd name="connsiteX28" fmla="*/ 6746 w 10000"/>
                  <a:gd name="connsiteY28" fmla="*/ 581 h 10096"/>
                  <a:gd name="connsiteX29" fmla="*/ 7160 w 10000"/>
                  <a:gd name="connsiteY29" fmla="*/ 921 h 10096"/>
                  <a:gd name="connsiteX30" fmla="*/ 7396 w 10000"/>
                  <a:gd name="connsiteY30" fmla="*/ 1504 h 10096"/>
                  <a:gd name="connsiteX31" fmla="*/ 6982 w 10000"/>
                  <a:gd name="connsiteY31" fmla="*/ 4368 h 10096"/>
                  <a:gd name="connsiteX32" fmla="*/ 6391 w 10000"/>
                  <a:gd name="connsiteY32" fmla="*/ 5387 h 10096"/>
                  <a:gd name="connsiteX33" fmla="*/ 6746 w 10000"/>
                  <a:gd name="connsiteY33" fmla="*/ 6892 h 10096"/>
                  <a:gd name="connsiteX34" fmla="*/ 8521 w 10000"/>
                  <a:gd name="connsiteY34" fmla="*/ 7232 h 10096"/>
                  <a:gd name="connsiteX35" fmla="*/ 8521 w 10000"/>
                  <a:gd name="connsiteY35" fmla="*/ 9028 h 10096"/>
                  <a:gd name="connsiteX0" fmla="*/ 8521 w 10000"/>
                  <a:gd name="connsiteY0" fmla="*/ 8999 h 10067"/>
                  <a:gd name="connsiteX1" fmla="*/ 9822 w 10000"/>
                  <a:gd name="connsiteY1" fmla="*/ 7640 h 10067"/>
                  <a:gd name="connsiteX2" fmla="*/ 9882 w 10000"/>
                  <a:gd name="connsiteY2" fmla="*/ 7737 h 10067"/>
                  <a:gd name="connsiteX3" fmla="*/ 10000 w 10000"/>
                  <a:gd name="connsiteY3" fmla="*/ 7883 h 10067"/>
                  <a:gd name="connsiteX4" fmla="*/ 10000 w 10000"/>
                  <a:gd name="connsiteY4" fmla="*/ 8125 h 10067"/>
                  <a:gd name="connsiteX5" fmla="*/ 10000 w 10000"/>
                  <a:gd name="connsiteY5" fmla="*/ 8514 h 10067"/>
                  <a:gd name="connsiteX6" fmla="*/ 10000 w 10000"/>
                  <a:gd name="connsiteY6" fmla="*/ 8999 h 10067"/>
                  <a:gd name="connsiteX7" fmla="*/ 10000 w 10000"/>
                  <a:gd name="connsiteY7" fmla="*/ 9484 h 10067"/>
                  <a:gd name="connsiteX8" fmla="*/ 10000 w 10000"/>
                  <a:gd name="connsiteY8" fmla="*/ 9921 h 10067"/>
                  <a:gd name="connsiteX9" fmla="*/ 10000 w 10000"/>
                  <a:gd name="connsiteY9" fmla="*/ 10067 h 10067"/>
                  <a:gd name="connsiteX10" fmla="*/ 0 w 10000"/>
                  <a:gd name="connsiteY10" fmla="*/ 10067 h 10067"/>
                  <a:gd name="connsiteX11" fmla="*/ 0 w 10000"/>
                  <a:gd name="connsiteY11" fmla="*/ 9921 h 10067"/>
                  <a:gd name="connsiteX12" fmla="*/ 0 w 10000"/>
                  <a:gd name="connsiteY12" fmla="*/ 9484 h 10067"/>
                  <a:gd name="connsiteX13" fmla="*/ 0 w 10000"/>
                  <a:gd name="connsiteY13" fmla="*/ 8999 h 10067"/>
                  <a:gd name="connsiteX14" fmla="*/ 0 w 10000"/>
                  <a:gd name="connsiteY14" fmla="*/ 8125 h 10067"/>
                  <a:gd name="connsiteX15" fmla="*/ 0 w 10000"/>
                  <a:gd name="connsiteY15" fmla="*/ 7980 h 10067"/>
                  <a:gd name="connsiteX16" fmla="*/ 59 w 10000"/>
                  <a:gd name="connsiteY16" fmla="*/ 7737 h 10067"/>
                  <a:gd name="connsiteX17" fmla="*/ 178 w 10000"/>
                  <a:gd name="connsiteY17" fmla="*/ 7640 h 10067"/>
                  <a:gd name="connsiteX18" fmla="*/ 237 w 10000"/>
                  <a:gd name="connsiteY18" fmla="*/ 7543 h 10067"/>
                  <a:gd name="connsiteX19" fmla="*/ 355 w 10000"/>
                  <a:gd name="connsiteY19" fmla="*/ 7494 h 10067"/>
                  <a:gd name="connsiteX20" fmla="*/ 355 w 10000"/>
                  <a:gd name="connsiteY20" fmla="*/ 7397 h 10067"/>
                  <a:gd name="connsiteX21" fmla="*/ 3254 w 10000"/>
                  <a:gd name="connsiteY21" fmla="*/ 6863 h 10067"/>
                  <a:gd name="connsiteX22" fmla="*/ 3728 w 10000"/>
                  <a:gd name="connsiteY22" fmla="*/ 5504 h 10067"/>
                  <a:gd name="connsiteX23" fmla="*/ 2959 w 10000"/>
                  <a:gd name="connsiteY23" fmla="*/ 4484 h 10067"/>
                  <a:gd name="connsiteX24" fmla="*/ 2544 w 10000"/>
                  <a:gd name="connsiteY24" fmla="*/ 1475 h 10067"/>
                  <a:gd name="connsiteX25" fmla="*/ 4793 w 10000"/>
                  <a:gd name="connsiteY25" fmla="*/ 67 h 10067"/>
                  <a:gd name="connsiteX26" fmla="*/ 6213 w 10000"/>
                  <a:gd name="connsiteY26" fmla="*/ 261 h 10067"/>
                  <a:gd name="connsiteX27" fmla="*/ 6746 w 10000"/>
                  <a:gd name="connsiteY27" fmla="*/ 552 h 10067"/>
                  <a:gd name="connsiteX28" fmla="*/ 7160 w 10000"/>
                  <a:gd name="connsiteY28" fmla="*/ 892 h 10067"/>
                  <a:gd name="connsiteX29" fmla="*/ 7396 w 10000"/>
                  <a:gd name="connsiteY29" fmla="*/ 1475 h 10067"/>
                  <a:gd name="connsiteX30" fmla="*/ 6982 w 10000"/>
                  <a:gd name="connsiteY30" fmla="*/ 4339 h 10067"/>
                  <a:gd name="connsiteX31" fmla="*/ 6391 w 10000"/>
                  <a:gd name="connsiteY31" fmla="*/ 5358 h 10067"/>
                  <a:gd name="connsiteX32" fmla="*/ 6746 w 10000"/>
                  <a:gd name="connsiteY32" fmla="*/ 6863 h 10067"/>
                  <a:gd name="connsiteX33" fmla="*/ 8521 w 10000"/>
                  <a:gd name="connsiteY33" fmla="*/ 7203 h 10067"/>
                  <a:gd name="connsiteX34" fmla="*/ 8521 w 10000"/>
                  <a:gd name="connsiteY34" fmla="*/ 8999 h 10067"/>
                  <a:gd name="connsiteX0" fmla="*/ 8521 w 10000"/>
                  <a:gd name="connsiteY0" fmla="*/ 8962 h 10030"/>
                  <a:gd name="connsiteX1" fmla="*/ 9822 w 10000"/>
                  <a:gd name="connsiteY1" fmla="*/ 7603 h 10030"/>
                  <a:gd name="connsiteX2" fmla="*/ 9882 w 10000"/>
                  <a:gd name="connsiteY2" fmla="*/ 7700 h 10030"/>
                  <a:gd name="connsiteX3" fmla="*/ 10000 w 10000"/>
                  <a:gd name="connsiteY3" fmla="*/ 7846 h 10030"/>
                  <a:gd name="connsiteX4" fmla="*/ 10000 w 10000"/>
                  <a:gd name="connsiteY4" fmla="*/ 8088 h 10030"/>
                  <a:gd name="connsiteX5" fmla="*/ 10000 w 10000"/>
                  <a:gd name="connsiteY5" fmla="*/ 8477 h 10030"/>
                  <a:gd name="connsiteX6" fmla="*/ 10000 w 10000"/>
                  <a:gd name="connsiteY6" fmla="*/ 8962 h 10030"/>
                  <a:gd name="connsiteX7" fmla="*/ 10000 w 10000"/>
                  <a:gd name="connsiteY7" fmla="*/ 9447 h 10030"/>
                  <a:gd name="connsiteX8" fmla="*/ 10000 w 10000"/>
                  <a:gd name="connsiteY8" fmla="*/ 9884 h 10030"/>
                  <a:gd name="connsiteX9" fmla="*/ 10000 w 10000"/>
                  <a:gd name="connsiteY9" fmla="*/ 10030 h 10030"/>
                  <a:gd name="connsiteX10" fmla="*/ 0 w 10000"/>
                  <a:gd name="connsiteY10" fmla="*/ 10030 h 10030"/>
                  <a:gd name="connsiteX11" fmla="*/ 0 w 10000"/>
                  <a:gd name="connsiteY11" fmla="*/ 9884 h 10030"/>
                  <a:gd name="connsiteX12" fmla="*/ 0 w 10000"/>
                  <a:gd name="connsiteY12" fmla="*/ 9447 h 10030"/>
                  <a:gd name="connsiteX13" fmla="*/ 0 w 10000"/>
                  <a:gd name="connsiteY13" fmla="*/ 8962 h 10030"/>
                  <a:gd name="connsiteX14" fmla="*/ 0 w 10000"/>
                  <a:gd name="connsiteY14" fmla="*/ 8088 h 10030"/>
                  <a:gd name="connsiteX15" fmla="*/ 0 w 10000"/>
                  <a:gd name="connsiteY15" fmla="*/ 7943 h 10030"/>
                  <a:gd name="connsiteX16" fmla="*/ 59 w 10000"/>
                  <a:gd name="connsiteY16" fmla="*/ 7700 h 10030"/>
                  <a:gd name="connsiteX17" fmla="*/ 178 w 10000"/>
                  <a:gd name="connsiteY17" fmla="*/ 7603 h 10030"/>
                  <a:gd name="connsiteX18" fmla="*/ 237 w 10000"/>
                  <a:gd name="connsiteY18" fmla="*/ 7506 h 10030"/>
                  <a:gd name="connsiteX19" fmla="*/ 355 w 10000"/>
                  <a:gd name="connsiteY19" fmla="*/ 7457 h 10030"/>
                  <a:gd name="connsiteX20" fmla="*/ 355 w 10000"/>
                  <a:gd name="connsiteY20" fmla="*/ 7360 h 10030"/>
                  <a:gd name="connsiteX21" fmla="*/ 3254 w 10000"/>
                  <a:gd name="connsiteY21" fmla="*/ 6826 h 10030"/>
                  <a:gd name="connsiteX22" fmla="*/ 3728 w 10000"/>
                  <a:gd name="connsiteY22" fmla="*/ 5467 h 10030"/>
                  <a:gd name="connsiteX23" fmla="*/ 2959 w 10000"/>
                  <a:gd name="connsiteY23" fmla="*/ 4447 h 10030"/>
                  <a:gd name="connsiteX24" fmla="*/ 2544 w 10000"/>
                  <a:gd name="connsiteY24" fmla="*/ 1438 h 10030"/>
                  <a:gd name="connsiteX25" fmla="*/ 4793 w 10000"/>
                  <a:gd name="connsiteY25" fmla="*/ 30 h 10030"/>
                  <a:gd name="connsiteX26" fmla="*/ 6746 w 10000"/>
                  <a:gd name="connsiteY26" fmla="*/ 515 h 10030"/>
                  <a:gd name="connsiteX27" fmla="*/ 7160 w 10000"/>
                  <a:gd name="connsiteY27" fmla="*/ 855 h 10030"/>
                  <a:gd name="connsiteX28" fmla="*/ 7396 w 10000"/>
                  <a:gd name="connsiteY28" fmla="*/ 1438 h 10030"/>
                  <a:gd name="connsiteX29" fmla="*/ 6982 w 10000"/>
                  <a:gd name="connsiteY29" fmla="*/ 4302 h 10030"/>
                  <a:gd name="connsiteX30" fmla="*/ 6391 w 10000"/>
                  <a:gd name="connsiteY30" fmla="*/ 5321 h 10030"/>
                  <a:gd name="connsiteX31" fmla="*/ 6746 w 10000"/>
                  <a:gd name="connsiteY31" fmla="*/ 6826 h 10030"/>
                  <a:gd name="connsiteX32" fmla="*/ 8521 w 10000"/>
                  <a:gd name="connsiteY32" fmla="*/ 7166 h 10030"/>
                  <a:gd name="connsiteX33" fmla="*/ 8521 w 10000"/>
                  <a:gd name="connsiteY33" fmla="*/ 8962 h 10030"/>
                  <a:gd name="connsiteX0" fmla="*/ 8521 w 10000"/>
                  <a:gd name="connsiteY0" fmla="*/ 8942 h 10010"/>
                  <a:gd name="connsiteX1" fmla="*/ 9822 w 10000"/>
                  <a:gd name="connsiteY1" fmla="*/ 7583 h 10010"/>
                  <a:gd name="connsiteX2" fmla="*/ 9882 w 10000"/>
                  <a:gd name="connsiteY2" fmla="*/ 7680 h 10010"/>
                  <a:gd name="connsiteX3" fmla="*/ 10000 w 10000"/>
                  <a:gd name="connsiteY3" fmla="*/ 7826 h 10010"/>
                  <a:gd name="connsiteX4" fmla="*/ 10000 w 10000"/>
                  <a:gd name="connsiteY4" fmla="*/ 8068 h 10010"/>
                  <a:gd name="connsiteX5" fmla="*/ 10000 w 10000"/>
                  <a:gd name="connsiteY5" fmla="*/ 8457 h 10010"/>
                  <a:gd name="connsiteX6" fmla="*/ 10000 w 10000"/>
                  <a:gd name="connsiteY6" fmla="*/ 8942 h 10010"/>
                  <a:gd name="connsiteX7" fmla="*/ 10000 w 10000"/>
                  <a:gd name="connsiteY7" fmla="*/ 9427 h 10010"/>
                  <a:gd name="connsiteX8" fmla="*/ 10000 w 10000"/>
                  <a:gd name="connsiteY8" fmla="*/ 9864 h 10010"/>
                  <a:gd name="connsiteX9" fmla="*/ 10000 w 10000"/>
                  <a:gd name="connsiteY9" fmla="*/ 10010 h 10010"/>
                  <a:gd name="connsiteX10" fmla="*/ 0 w 10000"/>
                  <a:gd name="connsiteY10" fmla="*/ 10010 h 10010"/>
                  <a:gd name="connsiteX11" fmla="*/ 0 w 10000"/>
                  <a:gd name="connsiteY11" fmla="*/ 9864 h 10010"/>
                  <a:gd name="connsiteX12" fmla="*/ 0 w 10000"/>
                  <a:gd name="connsiteY12" fmla="*/ 9427 h 10010"/>
                  <a:gd name="connsiteX13" fmla="*/ 0 w 10000"/>
                  <a:gd name="connsiteY13" fmla="*/ 8942 h 10010"/>
                  <a:gd name="connsiteX14" fmla="*/ 0 w 10000"/>
                  <a:gd name="connsiteY14" fmla="*/ 8068 h 10010"/>
                  <a:gd name="connsiteX15" fmla="*/ 0 w 10000"/>
                  <a:gd name="connsiteY15" fmla="*/ 7923 h 10010"/>
                  <a:gd name="connsiteX16" fmla="*/ 59 w 10000"/>
                  <a:gd name="connsiteY16" fmla="*/ 7680 h 10010"/>
                  <a:gd name="connsiteX17" fmla="*/ 178 w 10000"/>
                  <a:gd name="connsiteY17" fmla="*/ 7583 h 10010"/>
                  <a:gd name="connsiteX18" fmla="*/ 237 w 10000"/>
                  <a:gd name="connsiteY18" fmla="*/ 7486 h 10010"/>
                  <a:gd name="connsiteX19" fmla="*/ 355 w 10000"/>
                  <a:gd name="connsiteY19" fmla="*/ 7437 h 10010"/>
                  <a:gd name="connsiteX20" fmla="*/ 355 w 10000"/>
                  <a:gd name="connsiteY20" fmla="*/ 7340 h 10010"/>
                  <a:gd name="connsiteX21" fmla="*/ 3254 w 10000"/>
                  <a:gd name="connsiteY21" fmla="*/ 6806 h 10010"/>
                  <a:gd name="connsiteX22" fmla="*/ 3728 w 10000"/>
                  <a:gd name="connsiteY22" fmla="*/ 5447 h 10010"/>
                  <a:gd name="connsiteX23" fmla="*/ 2959 w 10000"/>
                  <a:gd name="connsiteY23" fmla="*/ 4427 h 10010"/>
                  <a:gd name="connsiteX24" fmla="*/ 2544 w 10000"/>
                  <a:gd name="connsiteY24" fmla="*/ 1418 h 10010"/>
                  <a:gd name="connsiteX25" fmla="*/ 4793 w 10000"/>
                  <a:gd name="connsiteY25" fmla="*/ 10 h 10010"/>
                  <a:gd name="connsiteX26" fmla="*/ 7160 w 10000"/>
                  <a:gd name="connsiteY26" fmla="*/ 835 h 10010"/>
                  <a:gd name="connsiteX27" fmla="*/ 7396 w 10000"/>
                  <a:gd name="connsiteY27" fmla="*/ 1418 h 10010"/>
                  <a:gd name="connsiteX28" fmla="*/ 6982 w 10000"/>
                  <a:gd name="connsiteY28" fmla="*/ 4282 h 10010"/>
                  <a:gd name="connsiteX29" fmla="*/ 6391 w 10000"/>
                  <a:gd name="connsiteY29" fmla="*/ 5301 h 10010"/>
                  <a:gd name="connsiteX30" fmla="*/ 6746 w 10000"/>
                  <a:gd name="connsiteY30" fmla="*/ 6806 h 10010"/>
                  <a:gd name="connsiteX31" fmla="*/ 8521 w 10000"/>
                  <a:gd name="connsiteY31" fmla="*/ 7146 h 10010"/>
                  <a:gd name="connsiteX32" fmla="*/ 8521 w 10000"/>
                  <a:gd name="connsiteY32" fmla="*/ 8942 h 1001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79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4840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237 w 10000"/>
                  <a:gd name="connsiteY18" fmla="*/ 7477 h 10001"/>
                  <a:gd name="connsiteX19" fmla="*/ 355 w 10000"/>
                  <a:gd name="connsiteY19" fmla="*/ 7428 h 10001"/>
                  <a:gd name="connsiteX20" fmla="*/ 355 w 10000"/>
                  <a:gd name="connsiteY20" fmla="*/ 7331 h 10001"/>
                  <a:gd name="connsiteX21" fmla="*/ 3254 w 10000"/>
                  <a:gd name="connsiteY21" fmla="*/ 6797 h 10001"/>
                  <a:gd name="connsiteX22" fmla="*/ 3728 w 10000"/>
                  <a:gd name="connsiteY22" fmla="*/ 5438 h 10001"/>
                  <a:gd name="connsiteX23" fmla="*/ 2959 w 10000"/>
                  <a:gd name="connsiteY23" fmla="*/ 4418 h 10001"/>
                  <a:gd name="connsiteX24" fmla="*/ 2544 w 10000"/>
                  <a:gd name="connsiteY24" fmla="*/ 1409 h 10001"/>
                  <a:gd name="connsiteX25" fmla="*/ 5073 w 10000"/>
                  <a:gd name="connsiteY25" fmla="*/ 1 h 10001"/>
                  <a:gd name="connsiteX26" fmla="*/ 7396 w 10000"/>
                  <a:gd name="connsiteY26" fmla="*/ 1409 h 10001"/>
                  <a:gd name="connsiteX27" fmla="*/ 6982 w 10000"/>
                  <a:gd name="connsiteY27" fmla="*/ 4273 h 10001"/>
                  <a:gd name="connsiteX28" fmla="*/ 6391 w 10000"/>
                  <a:gd name="connsiteY28" fmla="*/ 5292 h 10001"/>
                  <a:gd name="connsiteX29" fmla="*/ 6746 w 10000"/>
                  <a:gd name="connsiteY29" fmla="*/ 6797 h 10001"/>
                  <a:gd name="connsiteX30" fmla="*/ 8521 w 10000"/>
                  <a:gd name="connsiteY30" fmla="*/ 7137 h 10001"/>
                  <a:gd name="connsiteX31" fmla="*/ 8521 w 10000"/>
                  <a:gd name="connsiteY31"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237 w 10000"/>
                  <a:gd name="connsiteY18" fmla="*/ 7477 h 10001"/>
                  <a:gd name="connsiteX19" fmla="*/ 355 w 10000"/>
                  <a:gd name="connsiteY19" fmla="*/ 7428 h 10001"/>
                  <a:gd name="connsiteX20" fmla="*/ 355 w 10000"/>
                  <a:gd name="connsiteY20" fmla="*/ 7331 h 10001"/>
                  <a:gd name="connsiteX21" fmla="*/ 3254 w 10000"/>
                  <a:gd name="connsiteY21" fmla="*/ 6797 h 10001"/>
                  <a:gd name="connsiteX22" fmla="*/ 3728 w 10000"/>
                  <a:gd name="connsiteY22" fmla="*/ 5438 h 10001"/>
                  <a:gd name="connsiteX23" fmla="*/ 2959 w 10000"/>
                  <a:gd name="connsiteY23" fmla="*/ 4418 h 10001"/>
                  <a:gd name="connsiteX24" fmla="*/ 2544 w 10000"/>
                  <a:gd name="connsiteY24" fmla="*/ 1409 h 10001"/>
                  <a:gd name="connsiteX25" fmla="*/ 5073 w 10000"/>
                  <a:gd name="connsiteY25" fmla="*/ 1 h 10001"/>
                  <a:gd name="connsiteX26" fmla="*/ 7396 w 10000"/>
                  <a:gd name="connsiteY26" fmla="*/ 1409 h 10001"/>
                  <a:gd name="connsiteX27" fmla="*/ 6982 w 10000"/>
                  <a:gd name="connsiteY27" fmla="*/ 4273 h 10001"/>
                  <a:gd name="connsiteX28" fmla="*/ 6391 w 10000"/>
                  <a:gd name="connsiteY28" fmla="*/ 5292 h 10001"/>
                  <a:gd name="connsiteX29" fmla="*/ 6746 w 10000"/>
                  <a:gd name="connsiteY29" fmla="*/ 6797 h 10001"/>
                  <a:gd name="connsiteX30" fmla="*/ 8521 w 10000"/>
                  <a:gd name="connsiteY30" fmla="*/ 7137 h 10001"/>
                  <a:gd name="connsiteX31" fmla="*/ 8521 w 10000"/>
                  <a:gd name="connsiteY31" fmla="*/ 8933 h 10001"/>
                  <a:gd name="connsiteX0" fmla="*/ 8521 w 10000"/>
                  <a:gd name="connsiteY0" fmla="*/ 8932 h 10000"/>
                  <a:gd name="connsiteX1" fmla="*/ 9822 w 10000"/>
                  <a:gd name="connsiteY1" fmla="*/ 7573 h 10000"/>
                  <a:gd name="connsiteX2" fmla="*/ 9882 w 10000"/>
                  <a:gd name="connsiteY2" fmla="*/ 7670 h 10000"/>
                  <a:gd name="connsiteX3" fmla="*/ 10000 w 10000"/>
                  <a:gd name="connsiteY3" fmla="*/ 7816 h 10000"/>
                  <a:gd name="connsiteX4" fmla="*/ 10000 w 10000"/>
                  <a:gd name="connsiteY4" fmla="*/ 8058 h 10000"/>
                  <a:gd name="connsiteX5" fmla="*/ 10000 w 10000"/>
                  <a:gd name="connsiteY5" fmla="*/ 8447 h 10000"/>
                  <a:gd name="connsiteX6" fmla="*/ 10000 w 10000"/>
                  <a:gd name="connsiteY6" fmla="*/ 8932 h 10000"/>
                  <a:gd name="connsiteX7" fmla="*/ 10000 w 10000"/>
                  <a:gd name="connsiteY7" fmla="*/ 9417 h 10000"/>
                  <a:gd name="connsiteX8" fmla="*/ 10000 w 10000"/>
                  <a:gd name="connsiteY8" fmla="*/ 9854 h 10000"/>
                  <a:gd name="connsiteX9" fmla="*/ 10000 w 10000"/>
                  <a:gd name="connsiteY9" fmla="*/ 10000 h 10000"/>
                  <a:gd name="connsiteX10" fmla="*/ 0 w 10000"/>
                  <a:gd name="connsiteY10" fmla="*/ 10000 h 10000"/>
                  <a:gd name="connsiteX11" fmla="*/ 0 w 10000"/>
                  <a:gd name="connsiteY11" fmla="*/ 9854 h 10000"/>
                  <a:gd name="connsiteX12" fmla="*/ 0 w 10000"/>
                  <a:gd name="connsiteY12" fmla="*/ 9417 h 10000"/>
                  <a:gd name="connsiteX13" fmla="*/ 0 w 10000"/>
                  <a:gd name="connsiteY13" fmla="*/ 8932 h 10000"/>
                  <a:gd name="connsiteX14" fmla="*/ 0 w 10000"/>
                  <a:gd name="connsiteY14" fmla="*/ 8058 h 10000"/>
                  <a:gd name="connsiteX15" fmla="*/ 0 w 10000"/>
                  <a:gd name="connsiteY15" fmla="*/ 7913 h 10000"/>
                  <a:gd name="connsiteX16" fmla="*/ 59 w 10000"/>
                  <a:gd name="connsiteY16" fmla="*/ 7670 h 10000"/>
                  <a:gd name="connsiteX17" fmla="*/ 178 w 10000"/>
                  <a:gd name="connsiteY17" fmla="*/ 7573 h 10000"/>
                  <a:gd name="connsiteX18" fmla="*/ 237 w 10000"/>
                  <a:gd name="connsiteY18" fmla="*/ 7476 h 10000"/>
                  <a:gd name="connsiteX19" fmla="*/ 355 w 10000"/>
                  <a:gd name="connsiteY19" fmla="*/ 7427 h 10000"/>
                  <a:gd name="connsiteX20" fmla="*/ 355 w 10000"/>
                  <a:gd name="connsiteY20" fmla="*/ 7330 h 10000"/>
                  <a:gd name="connsiteX21" fmla="*/ 3254 w 10000"/>
                  <a:gd name="connsiteY21" fmla="*/ 6796 h 10000"/>
                  <a:gd name="connsiteX22" fmla="*/ 3728 w 10000"/>
                  <a:gd name="connsiteY22" fmla="*/ 5437 h 10000"/>
                  <a:gd name="connsiteX23" fmla="*/ 2959 w 10000"/>
                  <a:gd name="connsiteY23" fmla="*/ 4417 h 10000"/>
                  <a:gd name="connsiteX24" fmla="*/ 2544 w 10000"/>
                  <a:gd name="connsiteY24" fmla="*/ 1408 h 10000"/>
                  <a:gd name="connsiteX25" fmla="*/ 5073 w 10000"/>
                  <a:gd name="connsiteY25" fmla="*/ 0 h 10000"/>
                  <a:gd name="connsiteX26" fmla="*/ 7396 w 10000"/>
                  <a:gd name="connsiteY26" fmla="*/ 1408 h 10000"/>
                  <a:gd name="connsiteX27" fmla="*/ 6982 w 10000"/>
                  <a:gd name="connsiteY27" fmla="*/ 4272 h 10000"/>
                  <a:gd name="connsiteX28" fmla="*/ 6391 w 10000"/>
                  <a:gd name="connsiteY28" fmla="*/ 5291 h 10000"/>
                  <a:gd name="connsiteX29" fmla="*/ 6746 w 10000"/>
                  <a:gd name="connsiteY29" fmla="*/ 6796 h 10000"/>
                  <a:gd name="connsiteX30" fmla="*/ 8521 w 10000"/>
                  <a:gd name="connsiteY30" fmla="*/ 7136 h 10000"/>
                  <a:gd name="connsiteX31" fmla="*/ 8521 w 10000"/>
                  <a:gd name="connsiteY31" fmla="*/ 8932 h 10000"/>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237 w 10000"/>
                  <a:gd name="connsiteY18" fmla="*/ 7477 h 10001"/>
                  <a:gd name="connsiteX19" fmla="*/ 355 w 10000"/>
                  <a:gd name="connsiteY19" fmla="*/ 7428 h 10001"/>
                  <a:gd name="connsiteX20" fmla="*/ 355 w 10000"/>
                  <a:gd name="connsiteY20" fmla="*/ 7331 h 10001"/>
                  <a:gd name="connsiteX21" fmla="*/ 3254 w 10000"/>
                  <a:gd name="connsiteY21" fmla="*/ 6797 h 10001"/>
                  <a:gd name="connsiteX22" fmla="*/ 3728 w 10000"/>
                  <a:gd name="connsiteY22" fmla="*/ 5438 h 10001"/>
                  <a:gd name="connsiteX23" fmla="*/ 2959 w 10000"/>
                  <a:gd name="connsiteY23" fmla="*/ 4418 h 10001"/>
                  <a:gd name="connsiteX24" fmla="*/ 2544 w 10000"/>
                  <a:gd name="connsiteY24" fmla="*/ 1409 h 10001"/>
                  <a:gd name="connsiteX25" fmla="*/ 5073 w 10000"/>
                  <a:gd name="connsiteY25" fmla="*/ 1 h 10001"/>
                  <a:gd name="connsiteX26" fmla="*/ 7396 w 10000"/>
                  <a:gd name="connsiteY26" fmla="*/ 1409 h 10001"/>
                  <a:gd name="connsiteX27" fmla="*/ 6982 w 10000"/>
                  <a:gd name="connsiteY27" fmla="*/ 4273 h 10001"/>
                  <a:gd name="connsiteX28" fmla="*/ 6391 w 10000"/>
                  <a:gd name="connsiteY28" fmla="*/ 5292 h 10001"/>
                  <a:gd name="connsiteX29" fmla="*/ 6746 w 10000"/>
                  <a:gd name="connsiteY29" fmla="*/ 6797 h 10001"/>
                  <a:gd name="connsiteX30" fmla="*/ 8521 w 10000"/>
                  <a:gd name="connsiteY30" fmla="*/ 7137 h 10001"/>
                  <a:gd name="connsiteX31" fmla="*/ 8521 w 10000"/>
                  <a:gd name="connsiteY31"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355 w 10000"/>
                  <a:gd name="connsiteY18" fmla="*/ 7428 h 10001"/>
                  <a:gd name="connsiteX19" fmla="*/ 355 w 10000"/>
                  <a:gd name="connsiteY19" fmla="*/ 7331 h 10001"/>
                  <a:gd name="connsiteX20" fmla="*/ 3254 w 10000"/>
                  <a:gd name="connsiteY20" fmla="*/ 6797 h 10001"/>
                  <a:gd name="connsiteX21" fmla="*/ 3728 w 10000"/>
                  <a:gd name="connsiteY21" fmla="*/ 5438 h 10001"/>
                  <a:gd name="connsiteX22" fmla="*/ 2959 w 10000"/>
                  <a:gd name="connsiteY22" fmla="*/ 4418 h 10001"/>
                  <a:gd name="connsiteX23" fmla="*/ 2544 w 10000"/>
                  <a:gd name="connsiteY23" fmla="*/ 1409 h 10001"/>
                  <a:gd name="connsiteX24" fmla="*/ 5073 w 10000"/>
                  <a:gd name="connsiteY24" fmla="*/ 1 h 10001"/>
                  <a:gd name="connsiteX25" fmla="*/ 7396 w 10000"/>
                  <a:gd name="connsiteY25" fmla="*/ 1409 h 10001"/>
                  <a:gd name="connsiteX26" fmla="*/ 6982 w 10000"/>
                  <a:gd name="connsiteY26" fmla="*/ 4273 h 10001"/>
                  <a:gd name="connsiteX27" fmla="*/ 6391 w 10000"/>
                  <a:gd name="connsiteY27" fmla="*/ 5292 h 10001"/>
                  <a:gd name="connsiteX28" fmla="*/ 6746 w 10000"/>
                  <a:gd name="connsiteY28" fmla="*/ 6797 h 10001"/>
                  <a:gd name="connsiteX29" fmla="*/ 8521 w 10000"/>
                  <a:gd name="connsiteY29" fmla="*/ 7137 h 10001"/>
                  <a:gd name="connsiteX30" fmla="*/ 8521 w 10000"/>
                  <a:gd name="connsiteY30"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178 w 10000"/>
                  <a:gd name="connsiteY17" fmla="*/ 7574 h 10001"/>
                  <a:gd name="connsiteX18" fmla="*/ 355 w 10000"/>
                  <a:gd name="connsiteY18" fmla="*/ 7331 h 10001"/>
                  <a:gd name="connsiteX19" fmla="*/ 3254 w 10000"/>
                  <a:gd name="connsiteY19" fmla="*/ 6797 h 10001"/>
                  <a:gd name="connsiteX20" fmla="*/ 3728 w 10000"/>
                  <a:gd name="connsiteY20" fmla="*/ 5438 h 10001"/>
                  <a:gd name="connsiteX21" fmla="*/ 2959 w 10000"/>
                  <a:gd name="connsiteY21" fmla="*/ 4418 h 10001"/>
                  <a:gd name="connsiteX22" fmla="*/ 2544 w 10000"/>
                  <a:gd name="connsiteY22" fmla="*/ 1409 h 10001"/>
                  <a:gd name="connsiteX23" fmla="*/ 5073 w 10000"/>
                  <a:gd name="connsiteY23" fmla="*/ 1 h 10001"/>
                  <a:gd name="connsiteX24" fmla="*/ 7396 w 10000"/>
                  <a:gd name="connsiteY24" fmla="*/ 1409 h 10001"/>
                  <a:gd name="connsiteX25" fmla="*/ 6982 w 10000"/>
                  <a:gd name="connsiteY25" fmla="*/ 4273 h 10001"/>
                  <a:gd name="connsiteX26" fmla="*/ 6391 w 10000"/>
                  <a:gd name="connsiteY26" fmla="*/ 5292 h 10001"/>
                  <a:gd name="connsiteX27" fmla="*/ 6746 w 10000"/>
                  <a:gd name="connsiteY27" fmla="*/ 6797 h 10001"/>
                  <a:gd name="connsiteX28" fmla="*/ 8521 w 10000"/>
                  <a:gd name="connsiteY28" fmla="*/ 7137 h 10001"/>
                  <a:gd name="connsiteX29" fmla="*/ 8521 w 10000"/>
                  <a:gd name="connsiteY29" fmla="*/ 8933 h 10001"/>
                  <a:gd name="connsiteX0" fmla="*/ 8521 w 10000"/>
                  <a:gd name="connsiteY0" fmla="*/ 8933 h 10001"/>
                  <a:gd name="connsiteX1" fmla="*/ 9822 w 10000"/>
                  <a:gd name="connsiteY1" fmla="*/ 7574 h 10001"/>
                  <a:gd name="connsiteX2" fmla="*/ 9882 w 10000"/>
                  <a:gd name="connsiteY2" fmla="*/ 7671 h 10001"/>
                  <a:gd name="connsiteX3" fmla="*/ 10000 w 10000"/>
                  <a:gd name="connsiteY3" fmla="*/ 7817 h 10001"/>
                  <a:gd name="connsiteX4" fmla="*/ 10000 w 10000"/>
                  <a:gd name="connsiteY4" fmla="*/ 8059 h 10001"/>
                  <a:gd name="connsiteX5" fmla="*/ 10000 w 10000"/>
                  <a:gd name="connsiteY5" fmla="*/ 8448 h 10001"/>
                  <a:gd name="connsiteX6" fmla="*/ 10000 w 10000"/>
                  <a:gd name="connsiteY6" fmla="*/ 8933 h 10001"/>
                  <a:gd name="connsiteX7" fmla="*/ 10000 w 10000"/>
                  <a:gd name="connsiteY7" fmla="*/ 9418 h 10001"/>
                  <a:gd name="connsiteX8" fmla="*/ 10000 w 10000"/>
                  <a:gd name="connsiteY8" fmla="*/ 9855 h 10001"/>
                  <a:gd name="connsiteX9" fmla="*/ 10000 w 10000"/>
                  <a:gd name="connsiteY9" fmla="*/ 10001 h 10001"/>
                  <a:gd name="connsiteX10" fmla="*/ 0 w 10000"/>
                  <a:gd name="connsiteY10" fmla="*/ 10001 h 10001"/>
                  <a:gd name="connsiteX11" fmla="*/ 0 w 10000"/>
                  <a:gd name="connsiteY11" fmla="*/ 9855 h 10001"/>
                  <a:gd name="connsiteX12" fmla="*/ 0 w 10000"/>
                  <a:gd name="connsiteY12" fmla="*/ 9418 h 10001"/>
                  <a:gd name="connsiteX13" fmla="*/ 0 w 10000"/>
                  <a:gd name="connsiteY13" fmla="*/ 8933 h 10001"/>
                  <a:gd name="connsiteX14" fmla="*/ 0 w 10000"/>
                  <a:gd name="connsiteY14" fmla="*/ 8059 h 10001"/>
                  <a:gd name="connsiteX15" fmla="*/ 0 w 10000"/>
                  <a:gd name="connsiteY15" fmla="*/ 7914 h 10001"/>
                  <a:gd name="connsiteX16" fmla="*/ 59 w 10000"/>
                  <a:gd name="connsiteY16" fmla="*/ 7671 h 10001"/>
                  <a:gd name="connsiteX17" fmla="*/ 355 w 10000"/>
                  <a:gd name="connsiteY17" fmla="*/ 7331 h 10001"/>
                  <a:gd name="connsiteX18" fmla="*/ 3254 w 10000"/>
                  <a:gd name="connsiteY18" fmla="*/ 6797 h 10001"/>
                  <a:gd name="connsiteX19" fmla="*/ 3728 w 10000"/>
                  <a:gd name="connsiteY19" fmla="*/ 5438 h 10001"/>
                  <a:gd name="connsiteX20" fmla="*/ 2959 w 10000"/>
                  <a:gd name="connsiteY20" fmla="*/ 4418 h 10001"/>
                  <a:gd name="connsiteX21" fmla="*/ 2544 w 10000"/>
                  <a:gd name="connsiteY21" fmla="*/ 1409 h 10001"/>
                  <a:gd name="connsiteX22" fmla="*/ 5073 w 10000"/>
                  <a:gd name="connsiteY22" fmla="*/ 1 h 10001"/>
                  <a:gd name="connsiteX23" fmla="*/ 7396 w 10000"/>
                  <a:gd name="connsiteY23" fmla="*/ 1409 h 10001"/>
                  <a:gd name="connsiteX24" fmla="*/ 6982 w 10000"/>
                  <a:gd name="connsiteY24" fmla="*/ 4273 h 10001"/>
                  <a:gd name="connsiteX25" fmla="*/ 6391 w 10000"/>
                  <a:gd name="connsiteY25" fmla="*/ 5292 h 10001"/>
                  <a:gd name="connsiteX26" fmla="*/ 6746 w 10000"/>
                  <a:gd name="connsiteY26" fmla="*/ 6797 h 10001"/>
                  <a:gd name="connsiteX27" fmla="*/ 8521 w 10000"/>
                  <a:gd name="connsiteY27" fmla="*/ 7137 h 10001"/>
                  <a:gd name="connsiteX28" fmla="*/ 8521 w 10000"/>
                  <a:gd name="connsiteY28" fmla="*/ 8933 h 10001"/>
                  <a:gd name="connsiteX0" fmla="*/ 8527 w 10006"/>
                  <a:gd name="connsiteY0" fmla="*/ 8933 h 10001"/>
                  <a:gd name="connsiteX1" fmla="*/ 9828 w 10006"/>
                  <a:gd name="connsiteY1" fmla="*/ 7574 h 10001"/>
                  <a:gd name="connsiteX2" fmla="*/ 9888 w 10006"/>
                  <a:gd name="connsiteY2" fmla="*/ 7671 h 10001"/>
                  <a:gd name="connsiteX3" fmla="*/ 10006 w 10006"/>
                  <a:gd name="connsiteY3" fmla="*/ 7817 h 10001"/>
                  <a:gd name="connsiteX4" fmla="*/ 10006 w 10006"/>
                  <a:gd name="connsiteY4" fmla="*/ 8059 h 10001"/>
                  <a:gd name="connsiteX5" fmla="*/ 10006 w 10006"/>
                  <a:gd name="connsiteY5" fmla="*/ 8448 h 10001"/>
                  <a:gd name="connsiteX6" fmla="*/ 10006 w 10006"/>
                  <a:gd name="connsiteY6" fmla="*/ 8933 h 10001"/>
                  <a:gd name="connsiteX7" fmla="*/ 10006 w 10006"/>
                  <a:gd name="connsiteY7" fmla="*/ 9418 h 10001"/>
                  <a:gd name="connsiteX8" fmla="*/ 10006 w 10006"/>
                  <a:gd name="connsiteY8" fmla="*/ 9855 h 10001"/>
                  <a:gd name="connsiteX9" fmla="*/ 10006 w 10006"/>
                  <a:gd name="connsiteY9" fmla="*/ 10001 h 10001"/>
                  <a:gd name="connsiteX10" fmla="*/ 6 w 10006"/>
                  <a:gd name="connsiteY10" fmla="*/ 10001 h 10001"/>
                  <a:gd name="connsiteX11" fmla="*/ 6 w 10006"/>
                  <a:gd name="connsiteY11" fmla="*/ 9855 h 10001"/>
                  <a:gd name="connsiteX12" fmla="*/ 6 w 10006"/>
                  <a:gd name="connsiteY12" fmla="*/ 9418 h 10001"/>
                  <a:gd name="connsiteX13" fmla="*/ 6 w 10006"/>
                  <a:gd name="connsiteY13" fmla="*/ 8933 h 10001"/>
                  <a:gd name="connsiteX14" fmla="*/ 6 w 10006"/>
                  <a:gd name="connsiteY14" fmla="*/ 8059 h 10001"/>
                  <a:gd name="connsiteX15" fmla="*/ 6 w 10006"/>
                  <a:gd name="connsiteY15" fmla="*/ 7914 h 10001"/>
                  <a:gd name="connsiteX16" fmla="*/ 361 w 10006"/>
                  <a:gd name="connsiteY16" fmla="*/ 7331 h 10001"/>
                  <a:gd name="connsiteX17" fmla="*/ 3260 w 10006"/>
                  <a:gd name="connsiteY17" fmla="*/ 6797 h 10001"/>
                  <a:gd name="connsiteX18" fmla="*/ 3734 w 10006"/>
                  <a:gd name="connsiteY18" fmla="*/ 5438 h 10001"/>
                  <a:gd name="connsiteX19" fmla="*/ 2965 w 10006"/>
                  <a:gd name="connsiteY19" fmla="*/ 4418 h 10001"/>
                  <a:gd name="connsiteX20" fmla="*/ 2550 w 10006"/>
                  <a:gd name="connsiteY20" fmla="*/ 1409 h 10001"/>
                  <a:gd name="connsiteX21" fmla="*/ 5079 w 10006"/>
                  <a:gd name="connsiteY21" fmla="*/ 1 h 10001"/>
                  <a:gd name="connsiteX22" fmla="*/ 7402 w 10006"/>
                  <a:gd name="connsiteY22" fmla="*/ 1409 h 10001"/>
                  <a:gd name="connsiteX23" fmla="*/ 6988 w 10006"/>
                  <a:gd name="connsiteY23" fmla="*/ 4273 h 10001"/>
                  <a:gd name="connsiteX24" fmla="*/ 6397 w 10006"/>
                  <a:gd name="connsiteY24" fmla="*/ 5292 h 10001"/>
                  <a:gd name="connsiteX25" fmla="*/ 6752 w 10006"/>
                  <a:gd name="connsiteY25" fmla="*/ 6797 h 10001"/>
                  <a:gd name="connsiteX26" fmla="*/ 8527 w 10006"/>
                  <a:gd name="connsiteY26" fmla="*/ 7137 h 10001"/>
                  <a:gd name="connsiteX27" fmla="*/ 8527 w 10006"/>
                  <a:gd name="connsiteY27" fmla="*/ 8933 h 10001"/>
                  <a:gd name="connsiteX0" fmla="*/ 8532 w 10011"/>
                  <a:gd name="connsiteY0" fmla="*/ 8933 h 10001"/>
                  <a:gd name="connsiteX1" fmla="*/ 9833 w 10011"/>
                  <a:gd name="connsiteY1" fmla="*/ 7574 h 10001"/>
                  <a:gd name="connsiteX2" fmla="*/ 9893 w 10011"/>
                  <a:gd name="connsiteY2" fmla="*/ 7671 h 10001"/>
                  <a:gd name="connsiteX3" fmla="*/ 10011 w 10011"/>
                  <a:gd name="connsiteY3" fmla="*/ 7817 h 10001"/>
                  <a:gd name="connsiteX4" fmla="*/ 10011 w 10011"/>
                  <a:gd name="connsiteY4" fmla="*/ 8059 h 10001"/>
                  <a:gd name="connsiteX5" fmla="*/ 10011 w 10011"/>
                  <a:gd name="connsiteY5" fmla="*/ 8448 h 10001"/>
                  <a:gd name="connsiteX6" fmla="*/ 10011 w 10011"/>
                  <a:gd name="connsiteY6" fmla="*/ 8933 h 10001"/>
                  <a:gd name="connsiteX7" fmla="*/ 10011 w 10011"/>
                  <a:gd name="connsiteY7" fmla="*/ 9418 h 10001"/>
                  <a:gd name="connsiteX8" fmla="*/ 10011 w 10011"/>
                  <a:gd name="connsiteY8" fmla="*/ 9855 h 10001"/>
                  <a:gd name="connsiteX9" fmla="*/ 10011 w 10011"/>
                  <a:gd name="connsiteY9" fmla="*/ 10001 h 10001"/>
                  <a:gd name="connsiteX10" fmla="*/ 11 w 10011"/>
                  <a:gd name="connsiteY10" fmla="*/ 10001 h 10001"/>
                  <a:gd name="connsiteX11" fmla="*/ 11 w 10011"/>
                  <a:gd name="connsiteY11" fmla="*/ 9855 h 10001"/>
                  <a:gd name="connsiteX12" fmla="*/ 11 w 10011"/>
                  <a:gd name="connsiteY12" fmla="*/ 9418 h 10001"/>
                  <a:gd name="connsiteX13" fmla="*/ 11 w 10011"/>
                  <a:gd name="connsiteY13" fmla="*/ 8933 h 10001"/>
                  <a:gd name="connsiteX14" fmla="*/ 0 w 10011"/>
                  <a:gd name="connsiteY14" fmla="*/ 8324 h 10001"/>
                  <a:gd name="connsiteX15" fmla="*/ 11 w 10011"/>
                  <a:gd name="connsiteY15" fmla="*/ 8059 h 10001"/>
                  <a:gd name="connsiteX16" fmla="*/ 11 w 10011"/>
                  <a:gd name="connsiteY16" fmla="*/ 7914 h 10001"/>
                  <a:gd name="connsiteX17" fmla="*/ 366 w 10011"/>
                  <a:gd name="connsiteY17" fmla="*/ 7331 h 10001"/>
                  <a:gd name="connsiteX18" fmla="*/ 3265 w 10011"/>
                  <a:gd name="connsiteY18" fmla="*/ 6797 h 10001"/>
                  <a:gd name="connsiteX19" fmla="*/ 3739 w 10011"/>
                  <a:gd name="connsiteY19" fmla="*/ 5438 h 10001"/>
                  <a:gd name="connsiteX20" fmla="*/ 2970 w 10011"/>
                  <a:gd name="connsiteY20" fmla="*/ 4418 h 10001"/>
                  <a:gd name="connsiteX21" fmla="*/ 2555 w 10011"/>
                  <a:gd name="connsiteY21" fmla="*/ 1409 h 10001"/>
                  <a:gd name="connsiteX22" fmla="*/ 5084 w 10011"/>
                  <a:gd name="connsiteY22" fmla="*/ 1 h 10001"/>
                  <a:gd name="connsiteX23" fmla="*/ 7407 w 10011"/>
                  <a:gd name="connsiteY23" fmla="*/ 1409 h 10001"/>
                  <a:gd name="connsiteX24" fmla="*/ 6993 w 10011"/>
                  <a:gd name="connsiteY24" fmla="*/ 4273 h 10001"/>
                  <a:gd name="connsiteX25" fmla="*/ 6402 w 10011"/>
                  <a:gd name="connsiteY25" fmla="*/ 5292 h 10001"/>
                  <a:gd name="connsiteX26" fmla="*/ 6757 w 10011"/>
                  <a:gd name="connsiteY26" fmla="*/ 6797 h 10001"/>
                  <a:gd name="connsiteX27" fmla="*/ 8532 w 10011"/>
                  <a:gd name="connsiteY27" fmla="*/ 7137 h 10001"/>
                  <a:gd name="connsiteX28" fmla="*/ 8532 w 10011"/>
                  <a:gd name="connsiteY28"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9418 h 10001"/>
                  <a:gd name="connsiteX13" fmla="*/ 7 w 10007"/>
                  <a:gd name="connsiteY13" fmla="*/ 8933 h 10001"/>
                  <a:gd name="connsiteX14" fmla="*/ 7 w 10007"/>
                  <a:gd name="connsiteY14" fmla="*/ 8059 h 10001"/>
                  <a:gd name="connsiteX15" fmla="*/ 7 w 10007"/>
                  <a:gd name="connsiteY15" fmla="*/ 7914 h 10001"/>
                  <a:gd name="connsiteX16" fmla="*/ 362 w 10007"/>
                  <a:gd name="connsiteY16" fmla="*/ 7331 h 10001"/>
                  <a:gd name="connsiteX17" fmla="*/ 3261 w 10007"/>
                  <a:gd name="connsiteY17" fmla="*/ 6797 h 10001"/>
                  <a:gd name="connsiteX18" fmla="*/ 3735 w 10007"/>
                  <a:gd name="connsiteY18" fmla="*/ 5438 h 10001"/>
                  <a:gd name="connsiteX19" fmla="*/ 2966 w 10007"/>
                  <a:gd name="connsiteY19" fmla="*/ 4418 h 10001"/>
                  <a:gd name="connsiteX20" fmla="*/ 2551 w 10007"/>
                  <a:gd name="connsiteY20" fmla="*/ 1409 h 10001"/>
                  <a:gd name="connsiteX21" fmla="*/ 5080 w 10007"/>
                  <a:gd name="connsiteY21" fmla="*/ 1 h 10001"/>
                  <a:gd name="connsiteX22" fmla="*/ 7403 w 10007"/>
                  <a:gd name="connsiteY22" fmla="*/ 1409 h 10001"/>
                  <a:gd name="connsiteX23" fmla="*/ 6989 w 10007"/>
                  <a:gd name="connsiteY23" fmla="*/ 4273 h 10001"/>
                  <a:gd name="connsiteX24" fmla="*/ 6398 w 10007"/>
                  <a:gd name="connsiteY24" fmla="*/ 5292 h 10001"/>
                  <a:gd name="connsiteX25" fmla="*/ 6753 w 10007"/>
                  <a:gd name="connsiteY25" fmla="*/ 6797 h 10001"/>
                  <a:gd name="connsiteX26" fmla="*/ 8528 w 10007"/>
                  <a:gd name="connsiteY26" fmla="*/ 7137 h 10001"/>
                  <a:gd name="connsiteX27" fmla="*/ 8528 w 10007"/>
                  <a:gd name="connsiteY27"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9418 h 10001"/>
                  <a:gd name="connsiteX13" fmla="*/ 7 w 10007"/>
                  <a:gd name="connsiteY13" fmla="*/ 8933 h 10001"/>
                  <a:gd name="connsiteX14" fmla="*/ 7 w 10007"/>
                  <a:gd name="connsiteY14" fmla="*/ 7914 h 10001"/>
                  <a:gd name="connsiteX15" fmla="*/ 362 w 10007"/>
                  <a:gd name="connsiteY15" fmla="*/ 7331 h 10001"/>
                  <a:gd name="connsiteX16" fmla="*/ 3261 w 10007"/>
                  <a:gd name="connsiteY16" fmla="*/ 6797 h 10001"/>
                  <a:gd name="connsiteX17" fmla="*/ 3735 w 10007"/>
                  <a:gd name="connsiteY17" fmla="*/ 5438 h 10001"/>
                  <a:gd name="connsiteX18" fmla="*/ 2966 w 10007"/>
                  <a:gd name="connsiteY18" fmla="*/ 4418 h 10001"/>
                  <a:gd name="connsiteX19" fmla="*/ 2551 w 10007"/>
                  <a:gd name="connsiteY19" fmla="*/ 1409 h 10001"/>
                  <a:gd name="connsiteX20" fmla="*/ 5080 w 10007"/>
                  <a:gd name="connsiteY20" fmla="*/ 1 h 10001"/>
                  <a:gd name="connsiteX21" fmla="*/ 7403 w 10007"/>
                  <a:gd name="connsiteY21" fmla="*/ 1409 h 10001"/>
                  <a:gd name="connsiteX22" fmla="*/ 6989 w 10007"/>
                  <a:gd name="connsiteY22" fmla="*/ 4273 h 10001"/>
                  <a:gd name="connsiteX23" fmla="*/ 6398 w 10007"/>
                  <a:gd name="connsiteY23" fmla="*/ 5292 h 10001"/>
                  <a:gd name="connsiteX24" fmla="*/ 6753 w 10007"/>
                  <a:gd name="connsiteY24" fmla="*/ 6797 h 10001"/>
                  <a:gd name="connsiteX25" fmla="*/ 8528 w 10007"/>
                  <a:gd name="connsiteY25" fmla="*/ 7137 h 10001"/>
                  <a:gd name="connsiteX26" fmla="*/ 8528 w 10007"/>
                  <a:gd name="connsiteY26"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9418 h 10001"/>
                  <a:gd name="connsiteX13" fmla="*/ 7 w 10007"/>
                  <a:gd name="connsiteY13" fmla="*/ 7914 h 10001"/>
                  <a:gd name="connsiteX14" fmla="*/ 362 w 10007"/>
                  <a:gd name="connsiteY14" fmla="*/ 7331 h 10001"/>
                  <a:gd name="connsiteX15" fmla="*/ 3261 w 10007"/>
                  <a:gd name="connsiteY15" fmla="*/ 6797 h 10001"/>
                  <a:gd name="connsiteX16" fmla="*/ 3735 w 10007"/>
                  <a:gd name="connsiteY16" fmla="*/ 5438 h 10001"/>
                  <a:gd name="connsiteX17" fmla="*/ 2966 w 10007"/>
                  <a:gd name="connsiteY17" fmla="*/ 4418 h 10001"/>
                  <a:gd name="connsiteX18" fmla="*/ 2551 w 10007"/>
                  <a:gd name="connsiteY18" fmla="*/ 1409 h 10001"/>
                  <a:gd name="connsiteX19" fmla="*/ 5080 w 10007"/>
                  <a:gd name="connsiteY19" fmla="*/ 1 h 10001"/>
                  <a:gd name="connsiteX20" fmla="*/ 7403 w 10007"/>
                  <a:gd name="connsiteY20" fmla="*/ 1409 h 10001"/>
                  <a:gd name="connsiteX21" fmla="*/ 6989 w 10007"/>
                  <a:gd name="connsiteY21" fmla="*/ 4273 h 10001"/>
                  <a:gd name="connsiteX22" fmla="*/ 6398 w 10007"/>
                  <a:gd name="connsiteY22" fmla="*/ 5292 h 10001"/>
                  <a:gd name="connsiteX23" fmla="*/ 6753 w 10007"/>
                  <a:gd name="connsiteY23" fmla="*/ 6797 h 10001"/>
                  <a:gd name="connsiteX24" fmla="*/ 8528 w 10007"/>
                  <a:gd name="connsiteY24" fmla="*/ 7137 h 10001"/>
                  <a:gd name="connsiteX25" fmla="*/ 8528 w 10007"/>
                  <a:gd name="connsiteY25"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9855 h 10001"/>
                  <a:gd name="connsiteX12" fmla="*/ 7 w 10007"/>
                  <a:gd name="connsiteY12" fmla="*/ 7914 h 10001"/>
                  <a:gd name="connsiteX13" fmla="*/ 362 w 10007"/>
                  <a:gd name="connsiteY13" fmla="*/ 7331 h 10001"/>
                  <a:gd name="connsiteX14" fmla="*/ 3261 w 10007"/>
                  <a:gd name="connsiteY14" fmla="*/ 6797 h 10001"/>
                  <a:gd name="connsiteX15" fmla="*/ 3735 w 10007"/>
                  <a:gd name="connsiteY15" fmla="*/ 5438 h 10001"/>
                  <a:gd name="connsiteX16" fmla="*/ 2966 w 10007"/>
                  <a:gd name="connsiteY16" fmla="*/ 4418 h 10001"/>
                  <a:gd name="connsiteX17" fmla="*/ 2551 w 10007"/>
                  <a:gd name="connsiteY17" fmla="*/ 1409 h 10001"/>
                  <a:gd name="connsiteX18" fmla="*/ 5080 w 10007"/>
                  <a:gd name="connsiteY18" fmla="*/ 1 h 10001"/>
                  <a:gd name="connsiteX19" fmla="*/ 7403 w 10007"/>
                  <a:gd name="connsiteY19" fmla="*/ 1409 h 10001"/>
                  <a:gd name="connsiteX20" fmla="*/ 6989 w 10007"/>
                  <a:gd name="connsiteY20" fmla="*/ 4273 h 10001"/>
                  <a:gd name="connsiteX21" fmla="*/ 6398 w 10007"/>
                  <a:gd name="connsiteY21" fmla="*/ 5292 h 10001"/>
                  <a:gd name="connsiteX22" fmla="*/ 6753 w 10007"/>
                  <a:gd name="connsiteY22" fmla="*/ 6797 h 10001"/>
                  <a:gd name="connsiteX23" fmla="*/ 8528 w 10007"/>
                  <a:gd name="connsiteY23" fmla="*/ 7137 h 10001"/>
                  <a:gd name="connsiteX24" fmla="*/ 8528 w 10007"/>
                  <a:gd name="connsiteY24"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059 h 10001"/>
                  <a:gd name="connsiteX5" fmla="*/ 10007 w 10007"/>
                  <a:gd name="connsiteY5" fmla="*/ 8448 h 10001"/>
                  <a:gd name="connsiteX6" fmla="*/ 10007 w 10007"/>
                  <a:gd name="connsiteY6" fmla="*/ 8933 h 10001"/>
                  <a:gd name="connsiteX7" fmla="*/ 10007 w 10007"/>
                  <a:gd name="connsiteY7" fmla="*/ 9418 h 10001"/>
                  <a:gd name="connsiteX8" fmla="*/ 10007 w 10007"/>
                  <a:gd name="connsiteY8" fmla="*/ 9855 h 10001"/>
                  <a:gd name="connsiteX9" fmla="*/ 10007 w 10007"/>
                  <a:gd name="connsiteY9" fmla="*/ 10001 h 10001"/>
                  <a:gd name="connsiteX10" fmla="*/ 7 w 10007"/>
                  <a:gd name="connsiteY10" fmla="*/ 10001 h 10001"/>
                  <a:gd name="connsiteX11" fmla="*/ 7 w 10007"/>
                  <a:gd name="connsiteY11" fmla="*/ 7914 h 10001"/>
                  <a:gd name="connsiteX12" fmla="*/ 362 w 10007"/>
                  <a:gd name="connsiteY12" fmla="*/ 7331 h 10001"/>
                  <a:gd name="connsiteX13" fmla="*/ 3261 w 10007"/>
                  <a:gd name="connsiteY13" fmla="*/ 6797 h 10001"/>
                  <a:gd name="connsiteX14" fmla="*/ 3735 w 10007"/>
                  <a:gd name="connsiteY14" fmla="*/ 5438 h 10001"/>
                  <a:gd name="connsiteX15" fmla="*/ 2966 w 10007"/>
                  <a:gd name="connsiteY15" fmla="*/ 4418 h 10001"/>
                  <a:gd name="connsiteX16" fmla="*/ 2551 w 10007"/>
                  <a:gd name="connsiteY16" fmla="*/ 1409 h 10001"/>
                  <a:gd name="connsiteX17" fmla="*/ 5080 w 10007"/>
                  <a:gd name="connsiteY17" fmla="*/ 1 h 10001"/>
                  <a:gd name="connsiteX18" fmla="*/ 7403 w 10007"/>
                  <a:gd name="connsiteY18" fmla="*/ 1409 h 10001"/>
                  <a:gd name="connsiteX19" fmla="*/ 6989 w 10007"/>
                  <a:gd name="connsiteY19" fmla="*/ 4273 h 10001"/>
                  <a:gd name="connsiteX20" fmla="*/ 6398 w 10007"/>
                  <a:gd name="connsiteY20" fmla="*/ 5292 h 10001"/>
                  <a:gd name="connsiteX21" fmla="*/ 6753 w 10007"/>
                  <a:gd name="connsiteY21" fmla="*/ 6797 h 10001"/>
                  <a:gd name="connsiteX22" fmla="*/ 8528 w 10007"/>
                  <a:gd name="connsiteY22" fmla="*/ 7137 h 10001"/>
                  <a:gd name="connsiteX23" fmla="*/ 8528 w 10007"/>
                  <a:gd name="connsiteY23" fmla="*/ 8933 h 10001"/>
                  <a:gd name="connsiteX0" fmla="*/ 8528 w 10007"/>
                  <a:gd name="connsiteY0" fmla="*/ 8933 h 10001"/>
                  <a:gd name="connsiteX1" fmla="*/ 9829 w 10007"/>
                  <a:gd name="connsiteY1" fmla="*/ 7574 h 10001"/>
                  <a:gd name="connsiteX2" fmla="*/ 9889 w 10007"/>
                  <a:gd name="connsiteY2" fmla="*/ 7671 h 10001"/>
                  <a:gd name="connsiteX3" fmla="*/ 10007 w 10007"/>
                  <a:gd name="connsiteY3" fmla="*/ 7817 h 10001"/>
                  <a:gd name="connsiteX4" fmla="*/ 10007 w 10007"/>
                  <a:gd name="connsiteY4" fmla="*/ 8448 h 10001"/>
                  <a:gd name="connsiteX5" fmla="*/ 10007 w 10007"/>
                  <a:gd name="connsiteY5" fmla="*/ 8933 h 10001"/>
                  <a:gd name="connsiteX6" fmla="*/ 10007 w 10007"/>
                  <a:gd name="connsiteY6" fmla="*/ 9418 h 10001"/>
                  <a:gd name="connsiteX7" fmla="*/ 10007 w 10007"/>
                  <a:gd name="connsiteY7" fmla="*/ 9855 h 10001"/>
                  <a:gd name="connsiteX8" fmla="*/ 10007 w 10007"/>
                  <a:gd name="connsiteY8" fmla="*/ 10001 h 10001"/>
                  <a:gd name="connsiteX9" fmla="*/ 7 w 10007"/>
                  <a:gd name="connsiteY9" fmla="*/ 10001 h 10001"/>
                  <a:gd name="connsiteX10" fmla="*/ 7 w 10007"/>
                  <a:gd name="connsiteY10" fmla="*/ 7914 h 10001"/>
                  <a:gd name="connsiteX11" fmla="*/ 362 w 10007"/>
                  <a:gd name="connsiteY11" fmla="*/ 7331 h 10001"/>
                  <a:gd name="connsiteX12" fmla="*/ 3261 w 10007"/>
                  <a:gd name="connsiteY12" fmla="*/ 6797 h 10001"/>
                  <a:gd name="connsiteX13" fmla="*/ 3735 w 10007"/>
                  <a:gd name="connsiteY13" fmla="*/ 5438 h 10001"/>
                  <a:gd name="connsiteX14" fmla="*/ 2966 w 10007"/>
                  <a:gd name="connsiteY14" fmla="*/ 4418 h 10001"/>
                  <a:gd name="connsiteX15" fmla="*/ 2551 w 10007"/>
                  <a:gd name="connsiteY15" fmla="*/ 1409 h 10001"/>
                  <a:gd name="connsiteX16" fmla="*/ 5080 w 10007"/>
                  <a:gd name="connsiteY16" fmla="*/ 1 h 10001"/>
                  <a:gd name="connsiteX17" fmla="*/ 7403 w 10007"/>
                  <a:gd name="connsiteY17" fmla="*/ 1409 h 10001"/>
                  <a:gd name="connsiteX18" fmla="*/ 6989 w 10007"/>
                  <a:gd name="connsiteY18" fmla="*/ 4273 h 10001"/>
                  <a:gd name="connsiteX19" fmla="*/ 6398 w 10007"/>
                  <a:gd name="connsiteY19" fmla="*/ 5292 h 10001"/>
                  <a:gd name="connsiteX20" fmla="*/ 6753 w 10007"/>
                  <a:gd name="connsiteY20" fmla="*/ 6797 h 10001"/>
                  <a:gd name="connsiteX21" fmla="*/ 8528 w 10007"/>
                  <a:gd name="connsiteY21" fmla="*/ 7137 h 10001"/>
                  <a:gd name="connsiteX22" fmla="*/ 8528 w 10007"/>
                  <a:gd name="connsiteY22" fmla="*/ 8933 h 10001"/>
                  <a:gd name="connsiteX0" fmla="*/ 8528 w 10015"/>
                  <a:gd name="connsiteY0" fmla="*/ 8933 h 10001"/>
                  <a:gd name="connsiteX1" fmla="*/ 9829 w 10015"/>
                  <a:gd name="connsiteY1" fmla="*/ 7574 h 10001"/>
                  <a:gd name="connsiteX2" fmla="*/ 9889 w 10015"/>
                  <a:gd name="connsiteY2" fmla="*/ 7671 h 10001"/>
                  <a:gd name="connsiteX3" fmla="*/ 10007 w 10015"/>
                  <a:gd name="connsiteY3" fmla="*/ 8448 h 10001"/>
                  <a:gd name="connsiteX4" fmla="*/ 10007 w 10015"/>
                  <a:gd name="connsiteY4" fmla="*/ 8933 h 10001"/>
                  <a:gd name="connsiteX5" fmla="*/ 10007 w 10015"/>
                  <a:gd name="connsiteY5" fmla="*/ 9418 h 10001"/>
                  <a:gd name="connsiteX6" fmla="*/ 10007 w 10015"/>
                  <a:gd name="connsiteY6" fmla="*/ 9855 h 10001"/>
                  <a:gd name="connsiteX7" fmla="*/ 10007 w 10015"/>
                  <a:gd name="connsiteY7" fmla="*/ 10001 h 10001"/>
                  <a:gd name="connsiteX8" fmla="*/ 7 w 10015"/>
                  <a:gd name="connsiteY8" fmla="*/ 10001 h 10001"/>
                  <a:gd name="connsiteX9" fmla="*/ 7 w 10015"/>
                  <a:gd name="connsiteY9" fmla="*/ 7914 h 10001"/>
                  <a:gd name="connsiteX10" fmla="*/ 362 w 10015"/>
                  <a:gd name="connsiteY10" fmla="*/ 7331 h 10001"/>
                  <a:gd name="connsiteX11" fmla="*/ 3261 w 10015"/>
                  <a:gd name="connsiteY11" fmla="*/ 6797 h 10001"/>
                  <a:gd name="connsiteX12" fmla="*/ 3735 w 10015"/>
                  <a:gd name="connsiteY12" fmla="*/ 5438 h 10001"/>
                  <a:gd name="connsiteX13" fmla="*/ 2966 w 10015"/>
                  <a:gd name="connsiteY13" fmla="*/ 4418 h 10001"/>
                  <a:gd name="connsiteX14" fmla="*/ 2551 w 10015"/>
                  <a:gd name="connsiteY14" fmla="*/ 1409 h 10001"/>
                  <a:gd name="connsiteX15" fmla="*/ 5080 w 10015"/>
                  <a:gd name="connsiteY15" fmla="*/ 1 h 10001"/>
                  <a:gd name="connsiteX16" fmla="*/ 7403 w 10015"/>
                  <a:gd name="connsiteY16" fmla="*/ 1409 h 10001"/>
                  <a:gd name="connsiteX17" fmla="*/ 6989 w 10015"/>
                  <a:gd name="connsiteY17" fmla="*/ 4273 h 10001"/>
                  <a:gd name="connsiteX18" fmla="*/ 6398 w 10015"/>
                  <a:gd name="connsiteY18" fmla="*/ 5292 h 10001"/>
                  <a:gd name="connsiteX19" fmla="*/ 6753 w 10015"/>
                  <a:gd name="connsiteY19" fmla="*/ 6797 h 10001"/>
                  <a:gd name="connsiteX20" fmla="*/ 8528 w 10015"/>
                  <a:gd name="connsiteY20" fmla="*/ 7137 h 10001"/>
                  <a:gd name="connsiteX21" fmla="*/ 8528 w 10015"/>
                  <a:gd name="connsiteY21" fmla="*/ 8933 h 10001"/>
                  <a:gd name="connsiteX0" fmla="*/ 8528 w 10020"/>
                  <a:gd name="connsiteY0" fmla="*/ 8933 h 10001"/>
                  <a:gd name="connsiteX1" fmla="*/ 9829 w 10020"/>
                  <a:gd name="connsiteY1" fmla="*/ 7574 h 10001"/>
                  <a:gd name="connsiteX2" fmla="*/ 10007 w 10020"/>
                  <a:gd name="connsiteY2" fmla="*/ 8448 h 10001"/>
                  <a:gd name="connsiteX3" fmla="*/ 10007 w 10020"/>
                  <a:gd name="connsiteY3" fmla="*/ 8933 h 10001"/>
                  <a:gd name="connsiteX4" fmla="*/ 10007 w 10020"/>
                  <a:gd name="connsiteY4" fmla="*/ 9418 h 10001"/>
                  <a:gd name="connsiteX5" fmla="*/ 10007 w 10020"/>
                  <a:gd name="connsiteY5" fmla="*/ 9855 h 10001"/>
                  <a:gd name="connsiteX6" fmla="*/ 10007 w 10020"/>
                  <a:gd name="connsiteY6" fmla="*/ 10001 h 10001"/>
                  <a:gd name="connsiteX7" fmla="*/ 7 w 10020"/>
                  <a:gd name="connsiteY7" fmla="*/ 10001 h 10001"/>
                  <a:gd name="connsiteX8" fmla="*/ 7 w 10020"/>
                  <a:gd name="connsiteY8" fmla="*/ 7914 h 10001"/>
                  <a:gd name="connsiteX9" fmla="*/ 362 w 10020"/>
                  <a:gd name="connsiteY9" fmla="*/ 7331 h 10001"/>
                  <a:gd name="connsiteX10" fmla="*/ 3261 w 10020"/>
                  <a:gd name="connsiteY10" fmla="*/ 6797 h 10001"/>
                  <a:gd name="connsiteX11" fmla="*/ 3735 w 10020"/>
                  <a:gd name="connsiteY11" fmla="*/ 5438 h 10001"/>
                  <a:gd name="connsiteX12" fmla="*/ 2966 w 10020"/>
                  <a:gd name="connsiteY12" fmla="*/ 4418 h 10001"/>
                  <a:gd name="connsiteX13" fmla="*/ 2551 w 10020"/>
                  <a:gd name="connsiteY13" fmla="*/ 1409 h 10001"/>
                  <a:gd name="connsiteX14" fmla="*/ 5080 w 10020"/>
                  <a:gd name="connsiteY14" fmla="*/ 1 h 10001"/>
                  <a:gd name="connsiteX15" fmla="*/ 7403 w 10020"/>
                  <a:gd name="connsiteY15" fmla="*/ 1409 h 10001"/>
                  <a:gd name="connsiteX16" fmla="*/ 6989 w 10020"/>
                  <a:gd name="connsiteY16" fmla="*/ 4273 h 10001"/>
                  <a:gd name="connsiteX17" fmla="*/ 6398 w 10020"/>
                  <a:gd name="connsiteY17" fmla="*/ 5292 h 10001"/>
                  <a:gd name="connsiteX18" fmla="*/ 6753 w 10020"/>
                  <a:gd name="connsiteY18" fmla="*/ 6797 h 10001"/>
                  <a:gd name="connsiteX19" fmla="*/ 8528 w 10020"/>
                  <a:gd name="connsiteY19" fmla="*/ 7137 h 10001"/>
                  <a:gd name="connsiteX20" fmla="*/ 8528 w 10020"/>
                  <a:gd name="connsiteY20" fmla="*/ 8933 h 10001"/>
                  <a:gd name="connsiteX0" fmla="*/ 8528 w 10007"/>
                  <a:gd name="connsiteY0" fmla="*/ 8933 h 10001"/>
                  <a:gd name="connsiteX1" fmla="*/ 9829 w 10007"/>
                  <a:gd name="connsiteY1" fmla="*/ 7574 h 10001"/>
                  <a:gd name="connsiteX2" fmla="*/ 10007 w 10007"/>
                  <a:gd name="connsiteY2" fmla="*/ 8933 h 10001"/>
                  <a:gd name="connsiteX3" fmla="*/ 10007 w 10007"/>
                  <a:gd name="connsiteY3" fmla="*/ 9418 h 10001"/>
                  <a:gd name="connsiteX4" fmla="*/ 10007 w 10007"/>
                  <a:gd name="connsiteY4" fmla="*/ 9855 h 10001"/>
                  <a:gd name="connsiteX5" fmla="*/ 10007 w 10007"/>
                  <a:gd name="connsiteY5" fmla="*/ 10001 h 10001"/>
                  <a:gd name="connsiteX6" fmla="*/ 7 w 10007"/>
                  <a:gd name="connsiteY6" fmla="*/ 10001 h 10001"/>
                  <a:gd name="connsiteX7" fmla="*/ 7 w 10007"/>
                  <a:gd name="connsiteY7" fmla="*/ 7914 h 10001"/>
                  <a:gd name="connsiteX8" fmla="*/ 362 w 10007"/>
                  <a:gd name="connsiteY8" fmla="*/ 7331 h 10001"/>
                  <a:gd name="connsiteX9" fmla="*/ 3261 w 10007"/>
                  <a:gd name="connsiteY9" fmla="*/ 6797 h 10001"/>
                  <a:gd name="connsiteX10" fmla="*/ 3735 w 10007"/>
                  <a:gd name="connsiteY10" fmla="*/ 5438 h 10001"/>
                  <a:gd name="connsiteX11" fmla="*/ 2966 w 10007"/>
                  <a:gd name="connsiteY11" fmla="*/ 4418 h 10001"/>
                  <a:gd name="connsiteX12" fmla="*/ 2551 w 10007"/>
                  <a:gd name="connsiteY12" fmla="*/ 1409 h 10001"/>
                  <a:gd name="connsiteX13" fmla="*/ 5080 w 10007"/>
                  <a:gd name="connsiteY13" fmla="*/ 1 h 10001"/>
                  <a:gd name="connsiteX14" fmla="*/ 7403 w 10007"/>
                  <a:gd name="connsiteY14" fmla="*/ 1409 h 10001"/>
                  <a:gd name="connsiteX15" fmla="*/ 6989 w 10007"/>
                  <a:gd name="connsiteY15" fmla="*/ 4273 h 10001"/>
                  <a:gd name="connsiteX16" fmla="*/ 6398 w 10007"/>
                  <a:gd name="connsiteY16" fmla="*/ 5292 h 10001"/>
                  <a:gd name="connsiteX17" fmla="*/ 6753 w 10007"/>
                  <a:gd name="connsiteY17" fmla="*/ 6797 h 10001"/>
                  <a:gd name="connsiteX18" fmla="*/ 8528 w 10007"/>
                  <a:gd name="connsiteY18" fmla="*/ 7137 h 10001"/>
                  <a:gd name="connsiteX19" fmla="*/ 8528 w 10007"/>
                  <a:gd name="connsiteY19" fmla="*/ 8933 h 10001"/>
                  <a:gd name="connsiteX0" fmla="*/ 8528 w 10007"/>
                  <a:gd name="connsiteY0" fmla="*/ 8933 h 10001"/>
                  <a:gd name="connsiteX1" fmla="*/ 9829 w 10007"/>
                  <a:gd name="connsiteY1" fmla="*/ 7574 h 10001"/>
                  <a:gd name="connsiteX2" fmla="*/ 10007 w 10007"/>
                  <a:gd name="connsiteY2" fmla="*/ 9418 h 10001"/>
                  <a:gd name="connsiteX3" fmla="*/ 10007 w 10007"/>
                  <a:gd name="connsiteY3" fmla="*/ 9855 h 10001"/>
                  <a:gd name="connsiteX4" fmla="*/ 10007 w 10007"/>
                  <a:gd name="connsiteY4" fmla="*/ 10001 h 10001"/>
                  <a:gd name="connsiteX5" fmla="*/ 7 w 10007"/>
                  <a:gd name="connsiteY5" fmla="*/ 10001 h 10001"/>
                  <a:gd name="connsiteX6" fmla="*/ 7 w 10007"/>
                  <a:gd name="connsiteY6" fmla="*/ 7914 h 10001"/>
                  <a:gd name="connsiteX7" fmla="*/ 362 w 10007"/>
                  <a:gd name="connsiteY7" fmla="*/ 7331 h 10001"/>
                  <a:gd name="connsiteX8" fmla="*/ 3261 w 10007"/>
                  <a:gd name="connsiteY8" fmla="*/ 6797 h 10001"/>
                  <a:gd name="connsiteX9" fmla="*/ 3735 w 10007"/>
                  <a:gd name="connsiteY9" fmla="*/ 5438 h 10001"/>
                  <a:gd name="connsiteX10" fmla="*/ 2966 w 10007"/>
                  <a:gd name="connsiteY10" fmla="*/ 4418 h 10001"/>
                  <a:gd name="connsiteX11" fmla="*/ 2551 w 10007"/>
                  <a:gd name="connsiteY11" fmla="*/ 1409 h 10001"/>
                  <a:gd name="connsiteX12" fmla="*/ 5080 w 10007"/>
                  <a:gd name="connsiteY12" fmla="*/ 1 h 10001"/>
                  <a:gd name="connsiteX13" fmla="*/ 7403 w 10007"/>
                  <a:gd name="connsiteY13" fmla="*/ 1409 h 10001"/>
                  <a:gd name="connsiteX14" fmla="*/ 6989 w 10007"/>
                  <a:gd name="connsiteY14" fmla="*/ 4273 h 10001"/>
                  <a:gd name="connsiteX15" fmla="*/ 6398 w 10007"/>
                  <a:gd name="connsiteY15" fmla="*/ 5292 h 10001"/>
                  <a:gd name="connsiteX16" fmla="*/ 6753 w 10007"/>
                  <a:gd name="connsiteY16" fmla="*/ 6797 h 10001"/>
                  <a:gd name="connsiteX17" fmla="*/ 8528 w 10007"/>
                  <a:gd name="connsiteY17" fmla="*/ 7137 h 10001"/>
                  <a:gd name="connsiteX18" fmla="*/ 8528 w 10007"/>
                  <a:gd name="connsiteY18" fmla="*/ 8933 h 10001"/>
                  <a:gd name="connsiteX0" fmla="*/ 8528 w 10007"/>
                  <a:gd name="connsiteY0" fmla="*/ 8933 h 10001"/>
                  <a:gd name="connsiteX1" fmla="*/ 9829 w 10007"/>
                  <a:gd name="connsiteY1" fmla="*/ 7574 h 10001"/>
                  <a:gd name="connsiteX2" fmla="*/ 10007 w 10007"/>
                  <a:gd name="connsiteY2" fmla="*/ 9855 h 10001"/>
                  <a:gd name="connsiteX3" fmla="*/ 10007 w 10007"/>
                  <a:gd name="connsiteY3" fmla="*/ 10001 h 10001"/>
                  <a:gd name="connsiteX4" fmla="*/ 7 w 10007"/>
                  <a:gd name="connsiteY4" fmla="*/ 10001 h 10001"/>
                  <a:gd name="connsiteX5" fmla="*/ 7 w 10007"/>
                  <a:gd name="connsiteY5" fmla="*/ 7914 h 10001"/>
                  <a:gd name="connsiteX6" fmla="*/ 362 w 10007"/>
                  <a:gd name="connsiteY6" fmla="*/ 7331 h 10001"/>
                  <a:gd name="connsiteX7" fmla="*/ 3261 w 10007"/>
                  <a:gd name="connsiteY7" fmla="*/ 6797 h 10001"/>
                  <a:gd name="connsiteX8" fmla="*/ 3735 w 10007"/>
                  <a:gd name="connsiteY8" fmla="*/ 5438 h 10001"/>
                  <a:gd name="connsiteX9" fmla="*/ 2966 w 10007"/>
                  <a:gd name="connsiteY9" fmla="*/ 4418 h 10001"/>
                  <a:gd name="connsiteX10" fmla="*/ 2551 w 10007"/>
                  <a:gd name="connsiteY10" fmla="*/ 1409 h 10001"/>
                  <a:gd name="connsiteX11" fmla="*/ 5080 w 10007"/>
                  <a:gd name="connsiteY11" fmla="*/ 1 h 10001"/>
                  <a:gd name="connsiteX12" fmla="*/ 7403 w 10007"/>
                  <a:gd name="connsiteY12" fmla="*/ 1409 h 10001"/>
                  <a:gd name="connsiteX13" fmla="*/ 6989 w 10007"/>
                  <a:gd name="connsiteY13" fmla="*/ 4273 h 10001"/>
                  <a:gd name="connsiteX14" fmla="*/ 6398 w 10007"/>
                  <a:gd name="connsiteY14" fmla="*/ 5292 h 10001"/>
                  <a:gd name="connsiteX15" fmla="*/ 6753 w 10007"/>
                  <a:gd name="connsiteY15" fmla="*/ 6797 h 10001"/>
                  <a:gd name="connsiteX16" fmla="*/ 8528 w 10007"/>
                  <a:gd name="connsiteY16" fmla="*/ 7137 h 10001"/>
                  <a:gd name="connsiteX17" fmla="*/ 8528 w 10007"/>
                  <a:gd name="connsiteY17" fmla="*/ 8933 h 10001"/>
                  <a:gd name="connsiteX0" fmla="*/ 8528 w 10743"/>
                  <a:gd name="connsiteY0" fmla="*/ 8933 h 10001"/>
                  <a:gd name="connsiteX1" fmla="*/ 9829 w 10743"/>
                  <a:gd name="connsiteY1" fmla="*/ 7574 h 10001"/>
                  <a:gd name="connsiteX2" fmla="*/ 10007 w 10743"/>
                  <a:gd name="connsiteY2" fmla="*/ 10001 h 10001"/>
                  <a:gd name="connsiteX3" fmla="*/ 7 w 10743"/>
                  <a:gd name="connsiteY3" fmla="*/ 10001 h 10001"/>
                  <a:gd name="connsiteX4" fmla="*/ 7 w 10743"/>
                  <a:gd name="connsiteY4" fmla="*/ 7914 h 10001"/>
                  <a:gd name="connsiteX5" fmla="*/ 362 w 10743"/>
                  <a:gd name="connsiteY5" fmla="*/ 7331 h 10001"/>
                  <a:gd name="connsiteX6" fmla="*/ 3261 w 10743"/>
                  <a:gd name="connsiteY6" fmla="*/ 6797 h 10001"/>
                  <a:gd name="connsiteX7" fmla="*/ 3735 w 10743"/>
                  <a:gd name="connsiteY7" fmla="*/ 5438 h 10001"/>
                  <a:gd name="connsiteX8" fmla="*/ 2966 w 10743"/>
                  <a:gd name="connsiteY8" fmla="*/ 4418 h 10001"/>
                  <a:gd name="connsiteX9" fmla="*/ 2551 w 10743"/>
                  <a:gd name="connsiteY9" fmla="*/ 1409 h 10001"/>
                  <a:gd name="connsiteX10" fmla="*/ 5080 w 10743"/>
                  <a:gd name="connsiteY10" fmla="*/ 1 h 10001"/>
                  <a:gd name="connsiteX11" fmla="*/ 7403 w 10743"/>
                  <a:gd name="connsiteY11" fmla="*/ 1409 h 10001"/>
                  <a:gd name="connsiteX12" fmla="*/ 6989 w 10743"/>
                  <a:gd name="connsiteY12" fmla="*/ 4273 h 10001"/>
                  <a:gd name="connsiteX13" fmla="*/ 6398 w 10743"/>
                  <a:gd name="connsiteY13" fmla="*/ 5292 h 10001"/>
                  <a:gd name="connsiteX14" fmla="*/ 6753 w 10743"/>
                  <a:gd name="connsiteY14" fmla="*/ 6797 h 10001"/>
                  <a:gd name="connsiteX15" fmla="*/ 8528 w 10743"/>
                  <a:gd name="connsiteY15" fmla="*/ 7137 h 10001"/>
                  <a:gd name="connsiteX16" fmla="*/ 8528 w 10743"/>
                  <a:gd name="connsiteY16" fmla="*/ 8933 h 10001"/>
                  <a:gd name="connsiteX0" fmla="*/ 8528 w 10016"/>
                  <a:gd name="connsiteY0" fmla="*/ 8933 h 10001"/>
                  <a:gd name="connsiteX1" fmla="*/ 9829 w 10016"/>
                  <a:gd name="connsiteY1" fmla="*/ 7574 h 10001"/>
                  <a:gd name="connsiteX2" fmla="*/ 10007 w 10016"/>
                  <a:gd name="connsiteY2" fmla="*/ 10001 h 10001"/>
                  <a:gd name="connsiteX3" fmla="*/ 7 w 10016"/>
                  <a:gd name="connsiteY3" fmla="*/ 10001 h 10001"/>
                  <a:gd name="connsiteX4" fmla="*/ 7 w 10016"/>
                  <a:gd name="connsiteY4" fmla="*/ 7914 h 10001"/>
                  <a:gd name="connsiteX5" fmla="*/ 362 w 10016"/>
                  <a:gd name="connsiteY5" fmla="*/ 7331 h 10001"/>
                  <a:gd name="connsiteX6" fmla="*/ 3261 w 10016"/>
                  <a:gd name="connsiteY6" fmla="*/ 6797 h 10001"/>
                  <a:gd name="connsiteX7" fmla="*/ 3735 w 10016"/>
                  <a:gd name="connsiteY7" fmla="*/ 5438 h 10001"/>
                  <a:gd name="connsiteX8" fmla="*/ 2966 w 10016"/>
                  <a:gd name="connsiteY8" fmla="*/ 4418 h 10001"/>
                  <a:gd name="connsiteX9" fmla="*/ 2551 w 10016"/>
                  <a:gd name="connsiteY9" fmla="*/ 1409 h 10001"/>
                  <a:gd name="connsiteX10" fmla="*/ 5080 w 10016"/>
                  <a:gd name="connsiteY10" fmla="*/ 1 h 10001"/>
                  <a:gd name="connsiteX11" fmla="*/ 7403 w 10016"/>
                  <a:gd name="connsiteY11" fmla="*/ 1409 h 10001"/>
                  <a:gd name="connsiteX12" fmla="*/ 6989 w 10016"/>
                  <a:gd name="connsiteY12" fmla="*/ 4273 h 10001"/>
                  <a:gd name="connsiteX13" fmla="*/ 6398 w 10016"/>
                  <a:gd name="connsiteY13" fmla="*/ 5292 h 10001"/>
                  <a:gd name="connsiteX14" fmla="*/ 6753 w 10016"/>
                  <a:gd name="connsiteY14" fmla="*/ 6797 h 10001"/>
                  <a:gd name="connsiteX15" fmla="*/ 8528 w 10016"/>
                  <a:gd name="connsiteY15" fmla="*/ 7137 h 10001"/>
                  <a:gd name="connsiteX16" fmla="*/ 8528 w 10016"/>
                  <a:gd name="connsiteY16" fmla="*/ 8933 h 10001"/>
                  <a:gd name="connsiteX0" fmla="*/ 8528 w 10007"/>
                  <a:gd name="connsiteY0" fmla="*/ 8933 h 10001"/>
                  <a:gd name="connsiteX1" fmla="*/ 9829 w 10007"/>
                  <a:gd name="connsiteY1" fmla="*/ 7574 h 10001"/>
                  <a:gd name="connsiteX2" fmla="*/ 10007 w 10007"/>
                  <a:gd name="connsiteY2" fmla="*/ 10001 h 10001"/>
                  <a:gd name="connsiteX3" fmla="*/ 7 w 10007"/>
                  <a:gd name="connsiteY3" fmla="*/ 10001 h 10001"/>
                  <a:gd name="connsiteX4" fmla="*/ 7 w 10007"/>
                  <a:gd name="connsiteY4" fmla="*/ 7914 h 10001"/>
                  <a:gd name="connsiteX5" fmla="*/ 362 w 10007"/>
                  <a:gd name="connsiteY5" fmla="*/ 7331 h 10001"/>
                  <a:gd name="connsiteX6" fmla="*/ 3261 w 10007"/>
                  <a:gd name="connsiteY6" fmla="*/ 6797 h 10001"/>
                  <a:gd name="connsiteX7" fmla="*/ 3735 w 10007"/>
                  <a:gd name="connsiteY7" fmla="*/ 5438 h 10001"/>
                  <a:gd name="connsiteX8" fmla="*/ 2966 w 10007"/>
                  <a:gd name="connsiteY8" fmla="*/ 4418 h 10001"/>
                  <a:gd name="connsiteX9" fmla="*/ 2551 w 10007"/>
                  <a:gd name="connsiteY9" fmla="*/ 1409 h 10001"/>
                  <a:gd name="connsiteX10" fmla="*/ 5080 w 10007"/>
                  <a:gd name="connsiteY10" fmla="*/ 1 h 10001"/>
                  <a:gd name="connsiteX11" fmla="*/ 7403 w 10007"/>
                  <a:gd name="connsiteY11" fmla="*/ 1409 h 10001"/>
                  <a:gd name="connsiteX12" fmla="*/ 6989 w 10007"/>
                  <a:gd name="connsiteY12" fmla="*/ 4273 h 10001"/>
                  <a:gd name="connsiteX13" fmla="*/ 6398 w 10007"/>
                  <a:gd name="connsiteY13" fmla="*/ 5292 h 10001"/>
                  <a:gd name="connsiteX14" fmla="*/ 6753 w 10007"/>
                  <a:gd name="connsiteY14" fmla="*/ 6797 h 10001"/>
                  <a:gd name="connsiteX15" fmla="*/ 8528 w 10007"/>
                  <a:gd name="connsiteY15" fmla="*/ 7137 h 10001"/>
                  <a:gd name="connsiteX16" fmla="*/ 8528 w 10007"/>
                  <a:gd name="connsiteY16" fmla="*/ 8933 h 10001"/>
                  <a:gd name="connsiteX0" fmla="*/ 8528 w 9830"/>
                  <a:gd name="connsiteY0" fmla="*/ 8933 h 10001"/>
                  <a:gd name="connsiteX1" fmla="*/ 9829 w 9830"/>
                  <a:gd name="connsiteY1" fmla="*/ 7574 h 10001"/>
                  <a:gd name="connsiteX2" fmla="*/ 9774 w 9830"/>
                  <a:gd name="connsiteY2" fmla="*/ 10001 h 10001"/>
                  <a:gd name="connsiteX3" fmla="*/ 7 w 9830"/>
                  <a:gd name="connsiteY3" fmla="*/ 10001 h 10001"/>
                  <a:gd name="connsiteX4" fmla="*/ 7 w 9830"/>
                  <a:gd name="connsiteY4" fmla="*/ 7914 h 10001"/>
                  <a:gd name="connsiteX5" fmla="*/ 362 w 9830"/>
                  <a:gd name="connsiteY5" fmla="*/ 7331 h 10001"/>
                  <a:gd name="connsiteX6" fmla="*/ 3261 w 9830"/>
                  <a:gd name="connsiteY6" fmla="*/ 6797 h 10001"/>
                  <a:gd name="connsiteX7" fmla="*/ 3735 w 9830"/>
                  <a:gd name="connsiteY7" fmla="*/ 5438 h 10001"/>
                  <a:gd name="connsiteX8" fmla="*/ 2966 w 9830"/>
                  <a:gd name="connsiteY8" fmla="*/ 4418 h 10001"/>
                  <a:gd name="connsiteX9" fmla="*/ 2551 w 9830"/>
                  <a:gd name="connsiteY9" fmla="*/ 1409 h 10001"/>
                  <a:gd name="connsiteX10" fmla="*/ 5080 w 9830"/>
                  <a:gd name="connsiteY10" fmla="*/ 1 h 10001"/>
                  <a:gd name="connsiteX11" fmla="*/ 7403 w 9830"/>
                  <a:gd name="connsiteY11" fmla="*/ 1409 h 10001"/>
                  <a:gd name="connsiteX12" fmla="*/ 6989 w 9830"/>
                  <a:gd name="connsiteY12" fmla="*/ 4273 h 10001"/>
                  <a:gd name="connsiteX13" fmla="*/ 6398 w 9830"/>
                  <a:gd name="connsiteY13" fmla="*/ 5292 h 10001"/>
                  <a:gd name="connsiteX14" fmla="*/ 6753 w 9830"/>
                  <a:gd name="connsiteY14" fmla="*/ 6797 h 10001"/>
                  <a:gd name="connsiteX15" fmla="*/ 8528 w 9830"/>
                  <a:gd name="connsiteY15" fmla="*/ 7137 h 10001"/>
                  <a:gd name="connsiteX16" fmla="*/ 8528 w 9830"/>
                  <a:gd name="connsiteY16" fmla="*/ 8933 h 10001"/>
                  <a:gd name="connsiteX0" fmla="*/ 8675 w 10003"/>
                  <a:gd name="connsiteY0" fmla="*/ 8932 h 10000"/>
                  <a:gd name="connsiteX1" fmla="*/ 9999 w 10003"/>
                  <a:gd name="connsiteY1" fmla="*/ 7573 h 10000"/>
                  <a:gd name="connsiteX2" fmla="*/ 9991 w 10003"/>
                  <a:gd name="connsiteY2" fmla="*/ 9885 h 10000"/>
                  <a:gd name="connsiteX3" fmla="*/ 7 w 10003"/>
                  <a:gd name="connsiteY3" fmla="*/ 10000 h 10000"/>
                  <a:gd name="connsiteX4" fmla="*/ 7 w 10003"/>
                  <a:gd name="connsiteY4" fmla="*/ 7913 h 10000"/>
                  <a:gd name="connsiteX5" fmla="*/ 368 w 10003"/>
                  <a:gd name="connsiteY5" fmla="*/ 7330 h 10000"/>
                  <a:gd name="connsiteX6" fmla="*/ 3317 w 10003"/>
                  <a:gd name="connsiteY6" fmla="*/ 6796 h 10000"/>
                  <a:gd name="connsiteX7" fmla="*/ 3800 w 10003"/>
                  <a:gd name="connsiteY7" fmla="*/ 5437 h 10000"/>
                  <a:gd name="connsiteX8" fmla="*/ 3017 w 10003"/>
                  <a:gd name="connsiteY8" fmla="*/ 4418 h 10000"/>
                  <a:gd name="connsiteX9" fmla="*/ 2595 w 10003"/>
                  <a:gd name="connsiteY9" fmla="*/ 1409 h 10000"/>
                  <a:gd name="connsiteX10" fmla="*/ 5168 w 10003"/>
                  <a:gd name="connsiteY10" fmla="*/ 1 h 10000"/>
                  <a:gd name="connsiteX11" fmla="*/ 7531 w 10003"/>
                  <a:gd name="connsiteY11" fmla="*/ 1409 h 10000"/>
                  <a:gd name="connsiteX12" fmla="*/ 7110 w 10003"/>
                  <a:gd name="connsiteY12" fmla="*/ 4273 h 10000"/>
                  <a:gd name="connsiteX13" fmla="*/ 6509 w 10003"/>
                  <a:gd name="connsiteY13" fmla="*/ 5291 h 10000"/>
                  <a:gd name="connsiteX14" fmla="*/ 6870 w 10003"/>
                  <a:gd name="connsiteY14" fmla="*/ 6796 h 10000"/>
                  <a:gd name="connsiteX15" fmla="*/ 8675 w 10003"/>
                  <a:gd name="connsiteY15" fmla="*/ 7136 h 10000"/>
                  <a:gd name="connsiteX16" fmla="*/ 8675 w 10003"/>
                  <a:gd name="connsiteY16" fmla="*/ 8932 h 10000"/>
                  <a:gd name="connsiteX0" fmla="*/ 8675 w 10039"/>
                  <a:gd name="connsiteY0" fmla="*/ 8932 h 10000"/>
                  <a:gd name="connsiteX1" fmla="*/ 9999 w 10039"/>
                  <a:gd name="connsiteY1" fmla="*/ 7573 h 10000"/>
                  <a:gd name="connsiteX2" fmla="*/ 10039 w 10039"/>
                  <a:gd name="connsiteY2" fmla="*/ 9962 h 10000"/>
                  <a:gd name="connsiteX3" fmla="*/ 7 w 10039"/>
                  <a:gd name="connsiteY3" fmla="*/ 10000 h 10000"/>
                  <a:gd name="connsiteX4" fmla="*/ 7 w 10039"/>
                  <a:gd name="connsiteY4" fmla="*/ 7913 h 10000"/>
                  <a:gd name="connsiteX5" fmla="*/ 368 w 10039"/>
                  <a:gd name="connsiteY5" fmla="*/ 7330 h 10000"/>
                  <a:gd name="connsiteX6" fmla="*/ 3317 w 10039"/>
                  <a:gd name="connsiteY6" fmla="*/ 6796 h 10000"/>
                  <a:gd name="connsiteX7" fmla="*/ 3800 w 10039"/>
                  <a:gd name="connsiteY7" fmla="*/ 5437 h 10000"/>
                  <a:gd name="connsiteX8" fmla="*/ 3017 w 10039"/>
                  <a:gd name="connsiteY8" fmla="*/ 4418 h 10000"/>
                  <a:gd name="connsiteX9" fmla="*/ 2595 w 10039"/>
                  <a:gd name="connsiteY9" fmla="*/ 1409 h 10000"/>
                  <a:gd name="connsiteX10" fmla="*/ 5168 w 10039"/>
                  <a:gd name="connsiteY10" fmla="*/ 1 h 10000"/>
                  <a:gd name="connsiteX11" fmla="*/ 7531 w 10039"/>
                  <a:gd name="connsiteY11" fmla="*/ 1409 h 10000"/>
                  <a:gd name="connsiteX12" fmla="*/ 7110 w 10039"/>
                  <a:gd name="connsiteY12" fmla="*/ 4273 h 10000"/>
                  <a:gd name="connsiteX13" fmla="*/ 6509 w 10039"/>
                  <a:gd name="connsiteY13" fmla="*/ 5291 h 10000"/>
                  <a:gd name="connsiteX14" fmla="*/ 6870 w 10039"/>
                  <a:gd name="connsiteY14" fmla="*/ 6796 h 10000"/>
                  <a:gd name="connsiteX15" fmla="*/ 8675 w 10039"/>
                  <a:gd name="connsiteY15" fmla="*/ 7136 h 10000"/>
                  <a:gd name="connsiteX16" fmla="*/ 8675 w 10039"/>
                  <a:gd name="connsiteY16" fmla="*/ 8932 h 10000"/>
                  <a:gd name="connsiteX0" fmla="*/ 8675 w 10000"/>
                  <a:gd name="connsiteY0" fmla="*/ 8932 h 10000"/>
                  <a:gd name="connsiteX1" fmla="*/ 9999 w 10000"/>
                  <a:gd name="connsiteY1" fmla="*/ 7573 h 10000"/>
                  <a:gd name="connsiteX2" fmla="*/ 9896 w 10000"/>
                  <a:gd name="connsiteY2" fmla="*/ 10000 h 10000"/>
                  <a:gd name="connsiteX3" fmla="*/ 7 w 10000"/>
                  <a:gd name="connsiteY3" fmla="*/ 10000 h 10000"/>
                  <a:gd name="connsiteX4" fmla="*/ 7 w 10000"/>
                  <a:gd name="connsiteY4" fmla="*/ 7913 h 10000"/>
                  <a:gd name="connsiteX5" fmla="*/ 368 w 10000"/>
                  <a:gd name="connsiteY5" fmla="*/ 7330 h 10000"/>
                  <a:gd name="connsiteX6" fmla="*/ 3317 w 10000"/>
                  <a:gd name="connsiteY6" fmla="*/ 6796 h 10000"/>
                  <a:gd name="connsiteX7" fmla="*/ 3800 w 10000"/>
                  <a:gd name="connsiteY7" fmla="*/ 5437 h 10000"/>
                  <a:gd name="connsiteX8" fmla="*/ 3017 w 10000"/>
                  <a:gd name="connsiteY8" fmla="*/ 4418 h 10000"/>
                  <a:gd name="connsiteX9" fmla="*/ 2595 w 10000"/>
                  <a:gd name="connsiteY9" fmla="*/ 1409 h 10000"/>
                  <a:gd name="connsiteX10" fmla="*/ 5168 w 10000"/>
                  <a:gd name="connsiteY10" fmla="*/ 1 h 10000"/>
                  <a:gd name="connsiteX11" fmla="*/ 7531 w 10000"/>
                  <a:gd name="connsiteY11" fmla="*/ 1409 h 10000"/>
                  <a:gd name="connsiteX12" fmla="*/ 7110 w 10000"/>
                  <a:gd name="connsiteY12" fmla="*/ 4273 h 10000"/>
                  <a:gd name="connsiteX13" fmla="*/ 6509 w 10000"/>
                  <a:gd name="connsiteY13" fmla="*/ 5291 h 10000"/>
                  <a:gd name="connsiteX14" fmla="*/ 6870 w 10000"/>
                  <a:gd name="connsiteY14" fmla="*/ 6796 h 10000"/>
                  <a:gd name="connsiteX15" fmla="*/ 8675 w 10000"/>
                  <a:gd name="connsiteY15" fmla="*/ 7136 h 10000"/>
                  <a:gd name="connsiteX16" fmla="*/ 8675 w 10000"/>
                  <a:gd name="connsiteY16" fmla="*/ 8932 h 10000"/>
                  <a:gd name="connsiteX0" fmla="*/ 8675 w 10000"/>
                  <a:gd name="connsiteY0" fmla="*/ 8932 h 10000"/>
                  <a:gd name="connsiteX1" fmla="*/ 9999 w 10000"/>
                  <a:gd name="connsiteY1" fmla="*/ 7573 h 10000"/>
                  <a:gd name="connsiteX2" fmla="*/ 9944 w 10000"/>
                  <a:gd name="connsiteY2" fmla="*/ 10000 h 10000"/>
                  <a:gd name="connsiteX3" fmla="*/ 7 w 10000"/>
                  <a:gd name="connsiteY3" fmla="*/ 10000 h 10000"/>
                  <a:gd name="connsiteX4" fmla="*/ 7 w 10000"/>
                  <a:gd name="connsiteY4" fmla="*/ 7913 h 10000"/>
                  <a:gd name="connsiteX5" fmla="*/ 368 w 10000"/>
                  <a:gd name="connsiteY5" fmla="*/ 7330 h 10000"/>
                  <a:gd name="connsiteX6" fmla="*/ 3317 w 10000"/>
                  <a:gd name="connsiteY6" fmla="*/ 6796 h 10000"/>
                  <a:gd name="connsiteX7" fmla="*/ 3800 w 10000"/>
                  <a:gd name="connsiteY7" fmla="*/ 5437 h 10000"/>
                  <a:gd name="connsiteX8" fmla="*/ 3017 w 10000"/>
                  <a:gd name="connsiteY8" fmla="*/ 4418 h 10000"/>
                  <a:gd name="connsiteX9" fmla="*/ 2595 w 10000"/>
                  <a:gd name="connsiteY9" fmla="*/ 1409 h 10000"/>
                  <a:gd name="connsiteX10" fmla="*/ 5168 w 10000"/>
                  <a:gd name="connsiteY10" fmla="*/ 1 h 10000"/>
                  <a:gd name="connsiteX11" fmla="*/ 7531 w 10000"/>
                  <a:gd name="connsiteY11" fmla="*/ 1409 h 10000"/>
                  <a:gd name="connsiteX12" fmla="*/ 7110 w 10000"/>
                  <a:gd name="connsiteY12" fmla="*/ 4273 h 10000"/>
                  <a:gd name="connsiteX13" fmla="*/ 6509 w 10000"/>
                  <a:gd name="connsiteY13" fmla="*/ 5291 h 10000"/>
                  <a:gd name="connsiteX14" fmla="*/ 6870 w 10000"/>
                  <a:gd name="connsiteY14" fmla="*/ 6796 h 10000"/>
                  <a:gd name="connsiteX15" fmla="*/ 8675 w 10000"/>
                  <a:gd name="connsiteY15" fmla="*/ 7136 h 10000"/>
                  <a:gd name="connsiteX16" fmla="*/ 8675 w 10000"/>
                  <a:gd name="connsiteY16" fmla="*/ 8932 h 10000"/>
                  <a:gd name="connsiteX0" fmla="*/ 8675 w 10003"/>
                  <a:gd name="connsiteY0" fmla="*/ 8932 h 10000"/>
                  <a:gd name="connsiteX1" fmla="*/ 9999 w 10003"/>
                  <a:gd name="connsiteY1" fmla="*/ 7573 h 10000"/>
                  <a:gd name="connsiteX2" fmla="*/ 9992 w 10003"/>
                  <a:gd name="connsiteY2" fmla="*/ 10000 h 10000"/>
                  <a:gd name="connsiteX3" fmla="*/ 7 w 10003"/>
                  <a:gd name="connsiteY3" fmla="*/ 10000 h 10000"/>
                  <a:gd name="connsiteX4" fmla="*/ 7 w 10003"/>
                  <a:gd name="connsiteY4" fmla="*/ 7913 h 10000"/>
                  <a:gd name="connsiteX5" fmla="*/ 368 w 10003"/>
                  <a:gd name="connsiteY5" fmla="*/ 7330 h 10000"/>
                  <a:gd name="connsiteX6" fmla="*/ 3317 w 10003"/>
                  <a:gd name="connsiteY6" fmla="*/ 6796 h 10000"/>
                  <a:gd name="connsiteX7" fmla="*/ 3800 w 10003"/>
                  <a:gd name="connsiteY7" fmla="*/ 5437 h 10000"/>
                  <a:gd name="connsiteX8" fmla="*/ 3017 w 10003"/>
                  <a:gd name="connsiteY8" fmla="*/ 4418 h 10000"/>
                  <a:gd name="connsiteX9" fmla="*/ 2595 w 10003"/>
                  <a:gd name="connsiteY9" fmla="*/ 1409 h 10000"/>
                  <a:gd name="connsiteX10" fmla="*/ 5168 w 10003"/>
                  <a:gd name="connsiteY10" fmla="*/ 1 h 10000"/>
                  <a:gd name="connsiteX11" fmla="*/ 7531 w 10003"/>
                  <a:gd name="connsiteY11" fmla="*/ 1409 h 10000"/>
                  <a:gd name="connsiteX12" fmla="*/ 7110 w 10003"/>
                  <a:gd name="connsiteY12" fmla="*/ 4273 h 10000"/>
                  <a:gd name="connsiteX13" fmla="*/ 6509 w 10003"/>
                  <a:gd name="connsiteY13" fmla="*/ 5291 h 10000"/>
                  <a:gd name="connsiteX14" fmla="*/ 6870 w 10003"/>
                  <a:gd name="connsiteY14" fmla="*/ 6796 h 10000"/>
                  <a:gd name="connsiteX15" fmla="*/ 8675 w 10003"/>
                  <a:gd name="connsiteY15" fmla="*/ 7136 h 10000"/>
                  <a:gd name="connsiteX16" fmla="*/ 8675 w 10003"/>
                  <a:gd name="connsiteY16" fmla="*/ 893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03" h="10000">
                    <a:moveTo>
                      <a:pt x="8675" y="8932"/>
                    </a:moveTo>
                    <a:lnTo>
                      <a:pt x="9999" y="7573"/>
                    </a:lnTo>
                    <a:cubicBezTo>
                      <a:pt x="10012" y="8172"/>
                      <a:pt x="9995" y="9098"/>
                      <a:pt x="9992" y="10000"/>
                    </a:cubicBezTo>
                    <a:lnTo>
                      <a:pt x="7" y="10000"/>
                    </a:lnTo>
                    <a:lnTo>
                      <a:pt x="7" y="7913"/>
                    </a:lnTo>
                    <a:cubicBezTo>
                      <a:pt x="67" y="7792"/>
                      <a:pt x="-183" y="7516"/>
                      <a:pt x="368" y="7330"/>
                    </a:cubicBezTo>
                    <a:lnTo>
                      <a:pt x="3317" y="6796"/>
                    </a:lnTo>
                    <a:lnTo>
                      <a:pt x="3800" y="5437"/>
                    </a:lnTo>
                    <a:cubicBezTo>
                      <a:pt x="3750" y="5041"/>
                      <a:pt x="3158" y="4612"/>
                      <a:pt x="3017" y="4418"/>
                    </a:cubicBezTo>
                    <a:cubicBezTo>
                      <a:pt x="2817" y="3747"/>
                      <a:pt x="2636" y="2008"/>
                      <a:pt x="2595" y="1409"/>
                    </a:cubicBezTo>
                    <a:cubicBezTo>
                      <a:pt x="2764" y="558"/>
                      <a:pt x="3632" y="-38"/>
                      <a:pt x="5168" y="1"/>
                    </a:cubicBezTo>
                    <a:cubicBezTo>
                      <a:pt x="6657" y="1"/>
                      <a:pt x="7398" y="582"/>
                      <a:pt x="7531" y="1409"/>
                    </a:cubicBezTo>
                    <a:cubicBezTo>
                      <a:pt x="7501" y="1983"/>
                      <a:pt x="7281" y="3626"/>
                      <a:pt x="7110" y="4273"/>
                    </a:cubicBezTo>
                    <a:lnTo>
                      <a:pt x="6509" y="5291"/>
                    </a:lnTo>
                    <a:cubicBezTo>
                      <a:pt x="6539" y="5566"/>
                      <a:pt x="6509" y="6489"/>
                      <a:pt x="6870" y="6796"/>
                    </a:cubicBezTo>
                    <a:lnTo>
                      <a:pt x="8675" y="7136"/>
                    </a:lnTo>
                    <a:lnTo>
                      <a:pt x="8675" y="893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98" name="Group 897">
                <a:extLst>
                  <a:ext uri="{FF2B5EF4-FFF2-40B4-BE49-F238E27FC236}">
                    <a16:creationId xmlns:a16="http://schemas.microsoft.com/office/drawing/2014/main" id="{232CE9F3-BCD3-103F-8606-E104CBC3C5AA}"/>
                  </a:ext>
                </a:extLst>
              </p:cNvPr>
              <p:cNvGrpSpPr/>
              <p:nvPr/>
            </p:nvGrpSpPr>
            <p:grpSpPr>
              <a:xfrm>
                <a:off x="2307835" y="4496882"/>
                <a:ext cx="454685" cy="363989"/>
                <a:chOff x="2307835" y="4496882"/>
                <a:chExt cx="454685" cy="363989"/>
              </a:xfrm>
              <a:grpFill/>
            </p:grpSpPr>
            <p:sp>
              <p:nvSpPr>
                <p:cNvPr id="904" name="Oval Callout 903">
                  <a:extLst>
                    <a:ext uri="{FF2B5EF4-FFF2-40B4-BE49-F238E27FC236}">
                      <a16:creationId xmlns:a16="http://schemas.microsoft.com/office/drawing/2014/main" id="{D6A5445A-0DC5-0E7D-A03E-1401B800A060}"/>
                    </a:ext>
                  </a:extLst>
                </p:cNvPr>
                <p:cNvSpPr/>
                <p:nvPr/>
              </p:nvSpPr>
              <p:spPr>
                <a:xfrm flipH="1">
                  <a:off x="2307835" y="4496882"/>
                  <a:ext cx="454685" cy="363989"/>
                </a:xfrm>
                <a:prstGeom prst="wedgeEllipseCallout">
                  <a:avLst>
                    <a:gd name="adj1" fmla="val -35954"/>
                    <a:gd name="adj2" fmla="val 9685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5" name="Oval 904">
                  <a:extLst>
                    <a:ext uri="{FF2B5EF4-FFF2-40B4-BE49-F238E27FC236}">
                      <a16:creationId xmlns:a16="http://schemas.microsoft.com/office/drawing/2014/main" id="{EF5609DF-63F4-F082-493B-510525C53A83}"/>
                    </a:ext>
                  </a:extLst>
                </p:cNvPr>
                <p:cNvSpPr/>
                <p:nvPr/>
              </p:nvSpPr>
              <p:spPr>
                <a:xfrm>
                  <a:off x="2403242" y="4637340"/>
                  <a:ext cx="67294" cy="679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 name="Oval 905">
                  <a:extLst>
                    <a:ext uri="{FF2B5EF4-FFF2-40B4-BE49-F238E27FC236}">
                      <a16:creationId xmlns:a16="http://schemas.microsoft.com/office/drawing/2014/main" id="{A89711F0-B753-9F6A-38B5-9743A53C8F1A}"/>
                    </a:ext>
                  </a:extLst>
                </p:cNvPr>
                <p:cNvSpPr/>
                <p:nvPr/>
              </p:nvSpPr>
              <p:spPr>
                <a:xfrm>
                  <a:off x="2503365" y="4637340"/>
                  <a:ext cx="67294" cy="679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7" name="Oval 906">
                  <a:extLst>
                    <a:ext uri="{FF2B5EF4-FFF2-40B4-BE49-F238E27FC236}">
                      <a16:creationId xmlns:a16="http://schemas.microsoft.com/office/drawing/2014/main" id="{9584B187-400D-48FC-C002-A17109EE9831}"/>
                    </a:ext>
                  </a:extLst>
                </p:cNvPr>
                <p:cNvSpPr/>
                <p:nvPr/>
              </p:nvSpPr>
              <p:spPr>
                <a:xfrm>
                  <a:off x="2603487" y="4637340"/>
                  <a:ext cx="67294" cy="679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9" name="Group 898">
                <a:extLst>
                  <a:ext uri="{FF2B5EF4-FFF2-40B4-BE49-F238E27FC236}">
                    <a16:creationId xmlns:a16="http://schemas.microsoft.com/office/drawing/2014/main" id="{2627F27D-F563-BE23-C98D-6928A5D8FFEB}"/>
                  </a:ext>
                </a:extLst>
              </p:cNvPr>
              <p:cNvGrpSpPr/>
              <p:nvPr/>
            </p:nvGrpSpPr>
            <p:grpSpPr>
              <a:xfrm flipH="1">
                <a:off x="2987294" y="4909764"/>
                <a:ext cx="308358" cy="260056"/>
                <a:chOff x="2260504" y="4496882"/>
                <a:chExt cx="454685" cy="363989"/>
              </a:xfrm>
              <a:grpFill/>
            </p:grpSpPr>
            <p:sp>
              <p:nvSpPr>
                <p:cNvPr id="900" name="Oval Callout 899">
                  <a:extLst>
                    <a:ext uri="{FF2B5EF4-FFF2-40B4-BE49-F238E27FC236}">
                      <a16:creationId xmlns:a16="http://schemas.microsoft.com/office/drawing/2014/main" id="{01C22521-4CD6-6570-490C-678CFB9832E1}"/>
                    </a:ext>
                  </a:extLst>
                </p:cNvPr>
                <p:cNvSpPr/>
                <p:nvPr/>
              </p:nvSpPr>
              <p:spPr>
                <a:xfrm flipH="1">
                  <a:off x="2260504" y="4496882"/>
                  <a:ext cx="454685" cy="363989"/>
                </a:xfrm>
                <a:prstGeom prst="wedgeEllipseCallout">
                  <a:avLst>
                    <a:gd name="adj1" fmla="val -35954"/>
                    <a:gd name="adj2" fmla="val 9685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 name="Oval 900">
                  <a:extLst>
                    <a:ext uri="{FF2B5EF4-FFF2-40B4-BE49-F238E27FC236}">
                      <a16:creationId xmlns:a16="http://schemas.microsoft.com/office/drawing/2014/main" id="{11F4645A-03AC-356A-88AA-73FC422BDDC1}"/>
                    </a:ext>
                  </a:extLst>
                </p:cNvPr>
                <p:cNvSpPr/>
                <p:nvPr/>
              </p:nvSpPr>
              <p:spPr>
                <a:xfrm>
                  <a:off x="2355911"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2" name="Oval 901">
                  <a:extLst>
                    <a:ext uri="{FF2B5EF4-FFF2-40B4-BE49-F238E27FC236}">
                      <a16:creationId xmlns:a16="http://schemas.microsoft.com/office/drawing/2014/main" id="{C0D71C1D-58EB-1695-FAA2-CBC2CCDD9384}"/>
                    </a:ext>
                  </a:extLst>
                </p:cNvPr>
                <p:cNvSpPr/>
                <p:nvPr/>
              </p:nvSpPr>
              <p:spPr>
                <a:xfrm>
                  <a:off x="2456034"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3" name="Oval 902">
                  <a:extLst>
                    <a:ext uri="{FF2B5EF4-FFF2-40B4-BE49-F238E27FC236}">
                      <a16:creationId xmlns:a16="http://schemas.microsoft.com/office/drawing/2014/main" id="{A9F63E31-9746-B476-4129-904D2FA66087}"/>
                    </a:ext>
                  </a:extLst>
                </p:cNvPr>
                <p:cNvSpPr/>
                <p:nvPr/>
              </p:nvSpPr>
              <p:spPr>
                <a:xfrm>
                  <a:off x="2556157" y="4637340"/>
                  <a:ext cx="67294" cy="679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781" name="Group 780">
              <a:extLst>
                <a:ext uri="{FF2B5EF4-FFF2-40B4-BE49-F238E27FC236}">
                  <a16:creationId xmlns:a16="http://schemas.microsoft.com/office/drawing/2014/main" id="{D95E81E8-5876-491E-2E01-D569D38AE9CC}"/>
                </a:ext>
              </a:extLst>
            </p:cNvPr>
            <p:cNvGrpSpPr/>
            <p:nvPr/>
          </p:nvGrpSpPr>
          <p:grpSpPr>
            <a:xfrm>
              <a:off x="5354426" y="846553"/>
              <a:ext cx="230878" cy="239316"/>
              <a:chOff x="7789726" y="4444733"/>
              <a:chExt cx="1011379" cy="990148"/>
            </a:xfrm>
            <a:solidFill>
              <a:schemeClr val="tx2">
                <a:lumMod val="75000"/>
                <a:lumOff val="25000"/>
              </a:schemeClr>
            </a:solidFill>
          </p:grpSpPr>
          <p:sp>
            <p:nvSpPr>
              <p:cNvPr id="890" name="Freeform 1551">
                <a:extLst>
                  <a:ext uri="{FF2B5EF4-FFF2-40B4-BE49-F238E27FC236}">
                    <a16:creationId xmlns:a16="http://schemas.microsoft.com/office/drawing/2014/main" id="{367B4F57-D9D2-37F2-366F-F2B4C3DFC13E}"/>
                  </a:ext>
                </a:extLst>
              </p:cNvPr>
              <p:cNvSpPr>
                <a:spLocks/>
              </p:cNvSpPr>
              <p:nvPr/>
            </p:nvSpPr>
            <p:spPr bwMode="auto">
              <a:xfrm>
                <a:off x="7807908" y="4530833"/>
                <a:ext cx="976902" cy="612634"/>
              </a:xfrm>
              <a:custGeom>
                <a:avLst/>
                <a:gdLst>
                  <a:gd name="T0" fmla="*/ 251 w 295"/>
                  <a:gd name="T1" fmla="*/ 185 h 185"/>
                  <a:gd name="T2" fmla="*/ 37 w 295"/>
                  <a:gd name="T3" fmla="*/ 185 h 185"/>
                  <a:gd name="T4" fmla="*/ 0 w 295"/>
                  <a:gd name="T5" fmla="*/ 36 h 185"/>
                  <a:gd name="T6" fmla="*/ 184 w 295"/>
                  <a:gd name="T7" fmla="*/ 36 h 185"/>
                  <a:gd name="T8" fmla="*/ 206 w 295"/>
                  <a:gd name="T9" fmla="*/ 0 h 185"/>
                  <a:gd name="T10" fmla="*/ 295 w 295"/>
                  <a:gd name="T11" fmla="*/ 0 h 185"/>
                  <a:gd name="T12" fmla="*/ 251 w 295"/>
                  <a:gd name="T13" fmla="*/ 185 h 185"/>
                </a:gdLst>
                <a:ahLst/>
                <a:cxnLst>
                  <a:cxn ang="0">
                    <a:pos x="T0" y="T1"/>
                  </a:cxn>
                  <a:cxn ang="0">
                    <a:pos x="T2" y="T3"/>
                  </a:cxn>
                  <a:cxn ang="0">
                    <a:pos x="T4" y="T5"/>
                  </a:cxn>
                  <a:cxn ang="0">
                    <a:pos x="T6" y="T7"/>
                  </a:cxn>
                  <a:cxn ang="0">
                    <a:pos x="T8" y="T9"/>
                  </a:cxn>
                  <a:cxn ang="0">
                    <a:pos x="T10" y="T11"/>
                  </a:cxn>
                  <a:cxn ang="0">
                    <a:pos x="T12" y="T13"/>
                  </a:cxn>
                </a:cxnLst>
                <a:rect l="0" t="0" r="r" b="b"/>
                <a:pathLst>
                  <a:path w="295" h="185">
                    <a:moveTo>
                      <a:pt x="251" y="185"/>
                    </a:moveTo>
                    <a:lnTo>
                      <a:pt x="37" y="185"/>
                    </a:lnTo>
                    <a:lnTo>
                      <a:pt x="0" y="36"/>
                    </a:lnTo>
                    <a:lnTo>
                      <a:pt x="184" y="36"/>
                    </a:lnTo>
                    <a:lnTo>
                      <a:pt x="206" y="0"/>
                    </a:lnTo>
                    <a:lnTo>
                      <a:pt x="295" y="0"/>
                    </a:lnTo>
                    <a:lnTo>
                      <a:pt x="251" y="18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1" name="Rectangle 1553">
                <a:extLst>
                  <a:ext uri="{FF2B5EF4-FFF2-40B4-BE49-F238E27FC236}">
                    <a16:creationId xmlns:a16="http://schemas.microsoft.com/office/drawing/2014/main" id="{3C92A411-1649-F6D9-003E-9369E2BDD708}"/>
                  </a:ext>
                </a:extLst>
              </p:cNvPr>
              <p:cNvSpPr>
                <a:spLocks noChangeArrowheads="1"/>
              </p:cNvSpPr>
              <p:nvPr/>
            </p:nvSpPr>
            <p:spPr bwMode="auto">
              <a:xfrm>
                <a:off x="8261588" y="5153400"/>
                <a:ext cx="69543" cy="11259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92" name="Freeform 1555">
                <a:extLst>
                  <a:ext uri="{FF2B5EF4-FFF2-40B4-BE49-F238E27FC236}">
                    <a16:creationId xmlns:a16="http://schemas.microsoft.com/office/drawing/2014/main" id="{9A10D649-259E-C34D-16F0-4F6090B4CC4B}"/>
                  </a:ext>
                </a:extLst>
              </p:cNvPr>
              <p:cNvSpPr>
                <a:spLocks/>
              </p:cNvSpPr>
              <p:nvPr/>
            </p:nvSpPr>
            <p:spPr bwMode="auto">
              <a:xfrm>
                <a:off x="7806061" y="4444733"/>
                <a:ext cx="617792" cy="182135"/>
              </a:xfrm>
              <a:custGeom>
                <a:avLst/>
                <a:gdLst>
                  <a:gd name="T0" fmla="*/ 17 w 186"/>
                  <a:gd name="T1" fmla="*/ 0 h 55"/>
                  <a:gd name="T2" fmla="*/ 33 w 186"/>
                  <a:gd name="T3" fmla="*/ 0 h 55"/>
                  <a:gd name="T4" fmla="*/ 52 w 186"/>
                  <a:gd name="T5" fmla="*/ 0 h 55"/>
                  <a:gd name="T6" fmla="*/ 69 w 186"/>
                  <a:gd name="T7" fmla="*/ 0 h 55"/>
                  <a:gd name="T8" fmla="*/ 88 w 186"/>
                  <a:gd name="T9" fmla="*/ 0 h 55"/>
                  <a:gd name="T10" fmla="*/ 96 w 186"/>
                  <a:gd name="T11" fmla="*/ 35 h 55"/>
                  <a:gd name="T12" fmla="*/ 186 w 186"/>
                  <a:gd name="T13" fmla="*/ 35 h 55"/>
                  <a:gd name="T14" fmla="*/ 176 w 186"/>
                  <a:gd name="T15" fmla="*/ 55 h 55"/>
                  <a:gd name="T16" fmla="*/ 13 w 186"/>
                  <a:gd name="T17" fmla="*/ 55 h 55"/>
                  <a:gd name="T18" fmla="*/ 0 w 186"/>
                  <a:gd name="T19" fmla="*/ 18 h 55"/>
                  <a:gd name="T20" fmla="*/ 0 w 186"/>
                  <a:gd name="T21" fmla="*/ 18 h 55"/>
                  <a:gd name="T22" fmla="*/ 0 w 186"/>
                  <a:gd name="T23" fmla="*/ 16 h 55"/>
                  <a:gd name="T24" fmla="*/ 0 w 186"/>
                  <a:gd name="T25" fmla="*/ 13 h 55"/>
                  <a:gd name="T26" fmla="*/ 0 w 186"/>
                  <a:gd name="T27" fmla="*/ 12 h 55"/>
                  <a:gd name="T28" fmla="*/ 0 w 186"/>
                  <a:gd name="T29" fmla="*/ 9 h 55"/>
                  <a:gd name="T30" fmla="*/ 1 w 186"/>
                  <a:gd name="T31" fmla="*/ 6 h 55"/>
                  <a:gd name="T32" fmla="*/ 4 w 186"/>
                  <a:gd name="T33" fmla="*/ 3 h 55"/>
                  <a:gd name="T34" fmla="*/ 7 w 186"/>
                  <a:gd name="T35" fmla="*/ 2 h 55"/>
                  <a:gd name="T36" fmla="*/ 11 w 186"/>
                  <a:gd name="T37" fmla="*/ 0 h 55"/>
                  <a:gd name="T38" fmla="*/ 17 w 186"/>
                  <a:gd name="T39" fmla="*/ 0 h 55"/>
                  <a:gd name="connsiteX0" fmla="*/ 914 w 10000"/>
                  <a:gd name="connsiteY0" fmla="*/ 0 h 10000"/>
                  <a:gd name="connsiteX1" fmla="*/ 1774 w 10000"/>
                  <a:gd name="connsiteY1" fmla="*/ 0 h 10000"/>
                  <a:gd name="connsiteX2" fmla="*/ 2796 w 10000"/>
                  <a:gd name="connsiteY2" fmla="*/ 0 h 10000"/>
                  <a:gd name="connsiteX3" fmla="*/ 4731 w 10000"/>
                  <a:gd name="connsiteY3" fmla="*/ 0 h 10000"/>
                  <a:gd name="connsiteX4" fmla="*/ 5161 w 10000"/>
                  <a:gd name="connsiteY4" fmla="*/ 6364 h 10000"/>
                  <a:gd name="connsiteX5" fmla="*/ 10000 w 10000"/>
                  <a:gd name="connsiteY5" fmla="*/ 6364 h 10000"/>
                  <a:gd name="connsiteX6" fmla="*/ 9462 w 10000"/>
                  <a:gd name="connsiteY6" fmla="*/ 10000 h 10000"/>
                  <a:gd name="connsiteX7" fmla="*/ 699 w 10000"/>
                  <a:gd name="connsiteY7" fmla="*/ 10000 h 10000"/>
                  <a:gd name="connsiteX8" fmla="*/ 0 w 10000"/>
                  <a:gd name="connsiteY8" fmla="*/ 3273 h 10000"/>
                  <a:gd name="connsiteX9" fmla="*/ 0 w 10000"/>
                  <a:gd name="connsiteY9" fmla="*/ 3273 h 10000"/>
                  <a:gd name="connsiteX10" fmla="*/ 0 w 10000"/>
                  <a:gd name="connsiteY10" fmla="*/ 2909 h 10000"/>
                  <a:gd name="connsiteX11" fmla="*/ 0 w 10000"/>
                  <a:gd name="connsiteY11" fmla="*/ 2364 h 10000"/>
                  <a:gd name="connsiteX12" fmla="*/ 0 w 10000"/>
                  <a:gd name="connsiteY12" fmla="*/ 2182 h 10000"/>
                  <a:gd name="connsiteX13" fmla="*/ 0 w 10000"/>
                  <a:gd name="connsiteY13" fmla="*/ 1636 h 10000"/>
                  <a:gd name="connsiteX14" fmla="*/ 54 w 10000"/>
                  <a:gd name="connsiteY14" fmla="*/ 1091 h 10000"/>
                  <a:gd name="connsiteX15" fmla="*/ 215 w 10000"/>
                  <a:gd name="connsiteY15" fmla="*/ 545 h 10000"/>
                  <a:gd name="connsiteX16" fmla="*/ 376 w 10000"/>
                  <a:gd name="connsiteY16" fmla="*/ 364 h 10000"/>
                  <a:gd name="connsiteX17" fmla="*/ 591 w 10000"/>
                  <a:gd name="connsiteY17" fmla="*/ 0 h 10000"/>
                  <a:gd name="connsiteX18" fmla="*/ 914 w 10000"/>
                  <a:gd name="connsiteY18" fmla="*/ 0 h 10000"/>
                  <a:gd name="connsiteX0" fmla="*/ 914 w 10000"/>
                  <a:gd name="connsiteY0" fmla="*/ 0 h 10000"/>
                  <a:gd name="connsiteX1" fmla="*/ 1774 w 10000"/>
                  <a:gd name="connsiteY1" fmla="*/ 0 h 10000"/>
                  <a:gd name="connsiteX2" fmla="*/ 4731 w 10000"/>
                  <a:gd name="connsiteY2" fmla="*/ 0 h 10000"/>
                  <a:gd name="connsiteX3" fmla="*/ 5161 w 10000"/>
                  <a:gd name="connsiteY3" fmla="*/ 6364 h 10000"/>
                  <a:gd name="connsiteX4" fmla="*/ 10000 w 10000"/>
                  <a:gd name="connsiteY4" fmla="*/ 6364 h 10000"/>
                  <a:gd name="connsiteX5" fmla="*/ 9462 w 10000"/>
                  <a:gd name="connsiteY5" fmla="*/ 10000 h 10000"/>
                  <a:gd name="connsiteX6" fmla="*/ 699 w 10000"/>
                  <a:gd name="connsiteY6" fmla="*/ 10000 h 10000"/>
                  <a:gd name="connsiteX7" fmla="*/ 0 w 10000"/>
                  <a:gd name="connsiteY7" fmla="*/ 3273 h 10000"/>
                  <a:gd name="connsiteX8" fmla="*/ 0 w 10000"/>
                  <a:gd name="connsiteY8" fmla="*/ 3273 h 10000"/>
                  <a:gd name="connsiteX9" fmla="*/ 0 w 10000"/>
                  <a:gd name="connsiteY9" fmla="*/ 2909 h 10000"/>
                  <a:gd name="connsiteX10" fmla="*/ 0 w 10000"/>
                  <a:gd name="connsiteY10" fmla="*/ 2364 h 10000"/>
                  <a:gd name="connsiteX11" fmla="*/ 0 w 10000"/>
                  <a:gd name="connsiteY11" fmla="*/ 2182 h 10000"/>
                  <a:gd name="connsiteX12" fmla="*/ 0 w 10000"/>
                  <a:gd name="connsiteY12" fmla="*/ 1636 h 10000"/>
                  <a:gd name="connsiteX13" fmla="*/ 54 w 10000"/>
                  <a:gd name="connsiteY13" fmla="*/ 1091 h 10000"/>
                  <a:gd name="connsiteX14" fmla="*/ 215 w 10000"/>
                  <a:gd name="connsiteY14" fmla="*/ 545 h 10000"/>
                  <a:gd name="connsiteX15" fmla="*/ 376 w 10000"/>
                  <a:gd name="connsiteY15" fmla="*/ 364 h 10000"/>
                  <a:gd name="connsiteX16" fmla="*/ 591 w 10000"/>
                  <a:gd name="connsiteY16" fmla="*/ 0 h 10000"/>
                  <a:gd name="connsiteX17" fmla="*/ 914 w 10000"/>
                  <a:gd name="connsiteY17"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54 w 10000"/>
                  <a:gd name="connsiteY12" fmla="*/ 1091 h 10000"/>
                  <a:gd name="connsiteX13" fmla="*/ 215 w 10000"/>
                  <a:gd name="connsiteY13" fmla="*/ 545 h 10000"/>
                  <a:gd name="connsiteX14" fmla="*/ 376 w 10000"/>
                  <a:gd name="connsiteY14" fmla="*/ 364 h 10000"/>
                  <a:gd name="connsiteX15" fmla="*/ 591 w 10000"/>
                  <a:gd name="connsiteY15" fmla="*/ 0 h 10000"/>
                  <a:gd name="connsiteX16" fmla="*/ 914 w 10000"/>
                  <a:gd name="connsiteY16"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215 w 10000"/>
                  <a:gd name="connsiteY12" fmla="*/ 545 h 10000"/>
                  <a:gd name="connsiteX13" fmla="*/ 376 w 10000"/>
                  <a:gd name="connsiteY13" fmla="*/ 364 h 10000"/>
                  <a:gd name="connsiteX14" fmla="*/ 591 w 10000"/>
                  <a:gd name="connsiteY14" fmla="*/ 0 h 10000"/>
                  <a:gd name="connsiteX15" fmla="*/ 914 w 10000"/>
                  <a:gd name="connsiteY15"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215 w 10000"/>
                  <a:gd name="connsiteY12" fmla="*/ 545 h 10000"/>
                  <a:gd name="connsiteX13" fmla="*/ 376 w 10000"/>
                  <a:gd name="connsiteY13" fmla="*/ 364 h 10000"/>
                  <a:gd name="connsiteX14" fmla="*/ 914 w 10000"/>
                  <a:gd name="connsiteY14"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215 w 10000"/>
                  <a:gd name="connsiteY12" fmla="*/ 545 h 10000"/>
                  <a:gd name="connsiteX13" fmla="*/ 914 w 10000"/>
                  <a:gd name="connsiteY13"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0 w 10000"/>
                  <a:gd name="connsiteY11" fmla="*/ 1636 h 10000"/>
                  <a:gd name="connsiteX12" fmla="*/ 914 w 10000"/>
                  <a:gd name="connsiteY12"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0 w 10000"/>
                  <a:gd name="connsiteY10" fmla="*/ 2182 h 10000"/>
                  <a:gd name="connsiteX11" fmla="*/ 914 w 10000"/>
                  <a:gd name="connsiteY11"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0 w 10000"/>
                  <a:gd name="connsiteY9" fmla="*/ 2364 h 10000"/>
                  <a:gd name="connsiteX10" fmla="*/ 914 w 10000"/>
                  <a:gd name="connsiteY10"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0 w 10000"/>
                  <a:gd name="connsiteY8" fmla="*/ 2909 h 10000"/>
                  <a:gd name="connsiteX9" fmla="*/ 914 w 10000"/>
                  <a:gd name="connsiteY9"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914 w 10000"/>
                  <a:gd name="connsiteY8"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914 w 10000"/>
                  <a:gd name="connsiteY8"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0 w 10000"/>
                  <a:gd name="connsiteY7" fmla="*/ 3273 h 10000"/>
                  <a:gd name="connsiteX8" fmla="*/ 914 w 10000"/>
                  <a:gd name="connsiteY8" fmla="*/ 0 h 10000"/>
                  <a:gd name="connsiteX0" fmla="*/ 914 w 10000"/>
                  <a:gd name="connsiteY0" fmla="*/ 0 h 10000"/>
                  <a:gd name="connsiteX1" fmla="*/ 4731 w 10000"/>
                  <a:gd name="connsiteY1" fmla="*/ 0 h 10000"/>
                  <a:gd name="connsiteX2" fmla="*/ 5161 w 10000"/>
                  <a:gd name="connsiteY2" fmla="*/ 6364 h 10000"/>
                  <a:gd name="connsiteX3" fmla="*/ 10000 w 10000"/>
                  <a:gd name="connsiteY3" fmla="*/ 6364 h 10000"/>
                  <a:gd name="connsiteX4" fmla="*/ 9462 w 10000"/>
                  <a:gd name="connsiteY4" fmla="*/ 10000 h 10000"/>
                  <a:gd name="connsiteX5" fmla="*/ 699 w 10000"/>
                  <a:gd name="connsiteY5" fmla="*/ 10000 h 10000"/>
                  <a:gd name="connsiteX6" fmla="*/ 0 w 10000"/>
                  <a:gd name="connsiteY6" fmla="*/ 3273 h 10000"/>
                  <a:gd name="connsiteX7" fmla="*/ 914 w 10000"/>
                  <a:gd name="connsiteY7" fmla="*/ 0 h 10000"/>
                  <a:gd name="connsiteX0" fmla="*/ 916 w 10002"/>
                  <a:gd name="connsiteY0" fmla="*/ 0 h 10000"/>
                  <a:gd name="connsiteX1" fmla="*/ 4733 w 10002"/>
                  <a:gd name="connsiteY1" fmla="*/ 0 h 10000"/>
                  <a:gd name="connsiteX2" fmla="*/ 5163 w 10002"/>
                  <a:gd name="connsiteY2" fmla="*/ 6364 h 10000"/>
                  <a:gd name="connsiteX3" fmla="*/ 10002 w 10002"/>
                  <a:gd name="connsiteY3" fmla="*/ 6364 h 10000"/>
                  <a:gd name="connsiteX4" fmla="*/ 9464 w 10002"/>
                  <a:gd name="connsiteY4" fmla="*/ 10000 h 10000"/>
                  <a:gd name="connsiteX5" fmla="*/ 701 w 10002"/>
                  <a:gd name="connsiteY5" fmla="*/ 10000 h 10000"/>
                  <a:gd name="connsiteX6" fmla="*/ 2 w 10002"/>
                  <a:gd name="connsiteY6" fmla="*/ 3273 h 10000"/>
                  <a:gd name="connsiteX7" fmla="*/ 916 w 10002"/>
                  <a:gd name="connsiteY7" fmla="*/ 0 h 10000"/>
                  <a:gd name="connsiteX0" fmla="*/ 935 w 10021"/>
                  <a:gd name="connsiteY0" fmla="*/ 0 h 10000"/>
                  <a:gd name="connsiteX1" fmla="*/ 4752 w 10021"/>
                  <a:gd name="connsiteY1" fmla="*/ 0 h 10000"/>
                  <a:gd name="connsiteX2" fmla="*/ 5182 w 10021"/>
                  <a:gd name="connsiteY2" fmla="*/ 6364 h 10000"/>
                  <a:gd name="connsiteX3" fmla="*/ 10021 w 10021"/>
                  <a:gd name="connsiteY3" fmla="*/ 6364 h 10000"/>
                  <a:gd name="connsiteX4" fmla="*/ 9483 w 10021"/>
                  <a:gd name="connsiteY4" fmla="*/ 10000 h 10000"/>
                  <a:gd name="connsiteX5" fmla="*/ 720 w 10021"/>
                  <a:gd name="connsiteY5" fmla="*/ 10000 h 10000"/>
                  <a:gd name="connsiteX6" fmla="*/ 21 w 10021"/>
                  <a:gd name="connsiteY6" fmla="*/ 3273 h 10000"/>
                  <a:gd name="connsiteX7" fmla="*/ 935 w 10021"/>
                  <a:gd name="connsiteY7" fmla="*/ 0 h 10000"/>
                  <a:gd name="connsiteX0" fmla="*/ 939 w 10025"/>
                  <a:gd name="connsiteY0" fmla="*/ 0 h 10000"/>
                  <a:gd name="connsiteX1" fmla="*/ 4756 w 10025"/>
                  <a:gd name="connsiteY1" fmla="*/ 0 h 10000"/>
                  <a:gd name="connsiteX2" fmla="*/ 5186 w 10025"/>
                  <a:gd name="connsiteY2" fmla="*/ 6364 h 10000"/>
                  <a:gd name="connsiteX3" fmla="*/ 10025 w 10025"/>
                  <a:gd name="connsiteY3" fmla="*/ 6364 h 10000"/>
                  <a:gd name="connsiteX4" fmla="*/ 9487 w 10025"/>
                  <a:gd name="connsiteY4" fmla="*/ 10000 h 10000"/>
                  <a:gd name="connsiteX5" fmla="*/ 724 w 10025"/>
                  <a:gd name="connsiteY5" fmla="*/ 10000 h 10000"/>
                  <a:gd name="connsiteX6" fmla="*/ 25 w 10025"/>
                  <a:gd name="connsiteY6" fmla="*/ 3273 h 10000"/>
                  <a:gd name="connsiteX7" fmla="*/ 939 w 10025"/>
                  <a:gd name="connsiteY7" fmla="*/ 0 h 10000"/>
                  <a:gd name="connsiteX0" fmla="*/ 944 w 10030"/>
                  <a:gd name="connsiteY0" fmla="*/ 0 h 10000"/>
                  <a:gd name="connsiteX1" fmla="*/ 4761 w 10030"/>
                  <a:gd name="connsiteY1" fmla="*/ 0 h 10000"/>
                  <a:gd name="connsiteX2" fmla="*/ 5191 w 10030"/>
                  <a:gd name="connsiteY2" fmla="*/ 6364 h 10000"/>
                  <a:gd name="connsiteX3" fmla="*/ 10030 w 10030"/>
                  <a:gd name="connsiteY3" fmla="*/ 6364 h 10000"/>
                  <a:gd name="connsiteX4" fmla="*/ 9492 w 10030"/>
                  <a:gd name="connsiteY4" fmla="*/ 10000 h 10000"/>
                  <a:gd name="connsiteX5" fmla="*/ 729 w 10030"/>
                  <a:gd name="connsiteY5" fmla="*/ 10000 h 10000"/>
                  <a:gd name="connsiteX6" fmla="*/ 30 w 10030"/>
                  <a:gd name="connsiteY6" fmla="*/ 3273 h 10000"/>
                  <a:gd name="connsiteX7" fmla="*/ 944 w 10030"/>
                  <a:gd name="connsiteY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30" h="10000">
                    <a:moveTo>
                      <a:pt x="944" y="0"/>
                    </a:moveTo>
                    <a:lnTo>
                      <a:pt x="4761" y="0"/>
                    </a:lnTo>
                    <a:cubicBezTo>
                      <a:pt x="4904" y="2121"/>
                      <a:pt x="5048" y="4243"/>
                      <a:pt x="5191" y="6364"/>
                    </a:cubicBezTo>
                    <a:lnTo>
                      <a:pt x="10030" y="6364"/>
                    </a:lnTo>
                    <a:cubicBezTo>
                      <a:pt x="9851" y="7576"/>
                      <a:pt x="9671" y="8788"/>
                      <a:pt x="9492" y="10000"/>
                    </a:cubicBezTo>
                    <a:lnTo>
                      <a:pt x="729" y="10000"/>
                    </a:lnTo>
                    <a:lnTo>
                      <a:pt x="30" y="3273"/>
                    </a:lnTo>
                    <a:cubicBezTo>
                      <a:pt x="-129" y="1528"/>
                      <a:pt x="368" y="176"/>
                      <a:pt x="94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93" name="Group 892">
                <a:extLst>
                  <a:ext uri="{FF2B5EF4-FFF2-40B4-BE49-F238E27FC236}">
                    <a16:creationId xmlns:a16="http://schemas.microsoft.com/office/drawing/2014/main" id="{19DF2E03-DBA4-905A-078C-60AEE4DA4983}"/>
                  </a:ext>
                </a:extLst>
              </p:cNvPr>
              <p:cNvGrpSpPr/>
              <p:nvPr/>
            </p:nvGrpSpPr>
            <p:grpSpPr>
              <a:xfrm>
                <a:off x="7789726" y="5282551"/>
                <a:ext cx="1011379" cy="152330"/>
                <a:chOff x="7789726" y="5282551"/>
                <a:chExt cx="1011379" cy="152330"/>
              </a:xfrm>
              <a:grpFill/>
            </p:grpSpPr>
            <p:sp>
              <p:nvSpPr>
                <p:cNvPr id="894" name="Freeform 1554">
                  <a:extLst>
                    <a:ext uri="{FF2B5EF4-FFF2-40B4-BE49-F238E27FC236}">
                      <a16:creationId xmlns:a16="http://schemas.microsoft.com/office/drawing/2014/main" id="{39F9C470-A6AA-6D32-8EA3-E2BC44A5B4B9}"/>
                    </a:ext>
                  </a:extLst>
                </p:cNvPr>
                <p:cNvSpPr>
                  <a:spLocks/>
                </p:cNvSpPr>
                <p:nvPr/>
              </p:nvSpPr>
              <p:spPr bwMode="auto">
                <a:xfrm>
                  <a:off x="8149708" y="5282551"/>
                  <a:ext cx="291415" cy="152330"/>
                </a:xfrm>
                <a:prstGeom prst="roundRect">
                  <a:avLst>
                    <a:gd name="adj" fmla="val 27715"/>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5" name="Freeform 1556">
                  <a:extLst>
                    <a:ext uri="{FF2B5EF4-FFF2-40B4-BE49-F238E27FC236}">
                      <a16:creationId xmlns:a16="http://schemas.microsoft.com/office/drawing/2014/main" id="{EA2ED50B-95A5-5C15-CE4A-5375B7A767E3}"/>
                    </a:ext>
                  </a:extLst>
                </p:cNvPr>
                <p:cNvSpPr>
                  <a:spLocks/>
                </p:cNvSpPr>
                <p:nvPr/>
              </p:nvSpPr>
              <p:spPr bwMode="auto">
                <a:xfrm rot="16200000">
                  <a:off x="7889066" y="5197118"/>
                  <a:ext cx="124518" cy="323197"/>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6" name="Freeform 1556">
                  <a:extLst>
                    <a:ext uri="{FF2B5EF4-FFF2-40B4-BE49-F238E27FC236}">
                      <a16:creationId xmlns:a16="http://schemas.microsoft.com/office/drawing/2014/main" id="{29EF3331-DDAA-33D0-8065-D8A7B3EB740B}"/>
                    </a:ext>
                  </a:extLst>
                </p:cNvPr>
                <p:cNvSpPr>
                  <a:spLocks/>
                </p:cNvSpPr>
                <p:nvPr/>
              </p:nvSpPr>
              <p:spPr bwMode="auto">
                <a:xfrm rot="16200000" flipH="1" flipV="1">
                  <a:off x="8577248" y="5197118"/>
                  <a:ext cx="124518" cy="323197"/>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782" name="Group 781">
              <a:extLst>
                <a:ext uri="{FF2B5EF4-FFF2-40B4-BE49-F238E27FC236}">
                  <a16:creationId xmlns:a16="http://schemas.microsoft.com/office/drawing/2014/main" id="{F5ACB089-A30C-D215-4484-EE1D912C0668}"/>
                </a:ext>
              </a:extLst>
            </p:cNvPr>
            <p:cNvGrpSpPr/>
            <p:nvPr/>
          </p:nvGrpSpPr>
          <p:grpSpPr>
            <a:xfrm>
              <a:off x="4606822" y="2276557"/>
              <a:ext cx="145150" cy="135036"/>
              <a:chOff x="7687445" y="1432190"/>
              <a:chExt cx="1148390" cy="1068360"/>
            </a:xfrm>
            <a:solidFill>
              <a:schemeClr val="tx2">
                <a:lumMod val="50000"/>
                <a:lumOff val="50000"/>
              </a:schemeClr>
            </a:solidFill>
          </p:grpSpPr>
          <p:grpSp>
            <p:nvGrpSpPr>
              <p:cNvPr id="879" name="Group 878">
                <a:extLst>
                  <a:ext uri="{FF2B5EF4-FFF2-40B4-BE49-F238E27FC236}">
                    <a16:creationId xmlns:a16="http://schemas.microsoft.com/office/drawing/2014/main" id="{1564C71D-71F1-AD3E-6DE8-BCF99281CADE}"/>
                  </a:ext>
                </a:extLst>
              </p:cNvPr>
              <p:cNvGrpSpPr/>
              <p:nvPr/>
            </p:nvGrpSpPr>
            <p:grpSpPr>
              <a:xfrm>
                <a:off x="7687445" y="1432190"/>
                <a:ext cx="1148390" cy="1068360"/>
                <a:chOff x="7592119" y="4355869"/>
                <a:chExt cx="1148390" cy="1068360"/>
              </a:xfrm>
              <a:grpFill/>
            </p:grpSpPr>
            <p:sp>
              <p:nvSpPr>
                <p:cNvPr id="881" name="Freeform 1093">
                  <a:extLst>
                    <a:ext uri="{FF2B5EF4-FFF2-40B4-BE49-F238E27FC236}">
                      <a16:creationId xmlns:a16="http://schemas.microsoft.com/office/drawing/2014/main" id="{B83DB66B-B247-326F-E50E-E69AFC79B08D}"/>
                    </a:ext>
                  </a:extLst>
                </p:cNvPr>
                <p:cNvSpPr>
                  <a:spLocks/>
                </p:cNvSpPr>
                <p:nvPr/>
              </p:nvSpPr>
              <p:spPr bwMode="auto">
                <a:xfrm>
                  <a:off x="8352376" y="4487912"/>
                  <a:ext cx="324111" cy="128043"/>
                </a:xfrm>
                <a:custGeom>
                  <a:avLst/>
                  <a:gdLst>
                    <a:gd name="T0" fmla="*/ 81 w 81"/>
                    <a:gd name="T1" fmla="*/ 0 h 32"/>
                    <a:gd name="T2" fmla="*/ 41 w 81"/>
                    <a:gd name="T3" fmla="*/ 32 h 32"/>
                    <a:gd name="T4" fmla="*/ 0 w 81"/>
                    <a:gd name="T5" fmla="*/ 0 h 32"/>
                    <a:gd name="T6" fmla="*/ 81 w 81"/>
                    <a:gd name="T7" fmla="*/ 0 h 32"/>
                  </a:gdLst>
                  <a:ahLst/>
                  <a:cxnLst>
                    <a:cxn ang="0">
                      <a:pos x="T0" y="T1"/>
                    </a:cxn>
                    <a:cxn ang="0">
                      <a:pos x="T2" y="T3"/>
                    </a:cxn>
                    <a:cxn ang="0">
                      <a:pos x="T4" y="T5"/>
                    </a:cxn>
                    <a:cxn ang="0">
                      <a:pos x="T6" y="T7"/>
                    </a:cxn>
                  </a:cxnLst>
                  <a:rect l="0" t="0" r="r" b="b"/>
                  <a:pathLst>
                    <a:path w="81" h="32">
                      <a:moveTo>
                        <a:pt x="81" y="0"/>
                      </a:moveTo>
                      <a:lnTo>
                        <a:pt x="41" y="32"/>
                      </a:lnTo>
                      <a:lnTo>
                        <a:pt x="0" y="0"/>
                      </a:lnTo>
                      <a:lnTo>
                        <a:pt x="81"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2" name="Freeform 1094">
                  <a:extLst>
                    <a:ext uri="{FF2B5EF4-FFF2-40B4-BE49-F238E27FC236}">
                      <a16:creationId xmlns:a16="http://schemas.microsoft.com/office/drawing/2014/main" id="{AE31F76D-F986-FDDA-96FB-30543A30E623}"/>
                    </a:ext>
                  </a:extLst>
                </p:cNvPr>
                <p:cNvSpPr>
                  <a:spLocks/>
                </p:cNvSpPr>
                <p:nvPr/>
              </p:nvSpPr>
              <p:spPr bwMode="auto">
                <a:xfrm>
                  <a:off x="8287903" y="4486534"/>
                  <a:ext cx="452606" cy="337492"/>
                </a:xfrm>
                <a:custGeom>
                  <a:avLst/>
                  <a:gdLst>
                    <a:gd name="T0" fmla="*/ 106 w 113"/>
                    <a:gd name="T1" fmla="*/ 0 h 84"/>
                    <a:gd name="T2" fmla="*/ 110 w 113"/>
                    <a:gd name="T3" fmla="*/ 3 h 84"/>
                    <a:gd name="T4" fmla="*/ 111 w 113"/>
                    <a:gd name="T5" fmla="*/ 6 h 84"/>
                    <a:gd name="T6" fmla="*/ 113 w 113"/>
                    <a:gd name="T7" fmla="*/ 10 h 84"/>
                    <a:gd name="T8" fmla="*/ 113 w 113"/>
                    <a:gd name="T9" fmla="*/ 73 h 84"/>
                    <a:gd name="T10" fmla="*/ 111 w 113"/>
                    <a:gd name="T11" fmla="*/ 78 h 84"/>
                    <a:gd name="T12" fmla="*/ 110 w 113"/>
                    <a:gd name="T13" fmla="*/ 81 h 84"/>
                    <a:gd name="T14" fmla="*/ 106 w 113"/>
                    <a:gd name="T15" fmla="*/ 84 h 84"/>
                    <a:gd name="T16" fmla="*/ 101 w 113"/>
                    <a:gd name="T17" fmla="*/ 84 h 84"/>
                    <a:gd name="T18" fmla="*/ 11 w 113"/>
                    <a:gd name="T19" fmla="*/ 84 h 84"/>
                    <a:gd name="T20" fmla="*/ 6 w 113"/>
                    <a:gd name="T21" fmla="*/ 84 h 84"/>
                    <a:gd name="T22" fmla="*/ 3 w 113"/>
                    <a:gd name="T23" fmla="*/ 81 h 84"/>
                    <a:gd name="T24" fmla="*/ 0 w 113"/>
                    <a:gd name="T25" fmla="*/ 78 h 84"/>
                    <a:gd name="T26" fmla="*/ 0 w 113"/>
                    <a:gd name="T27" fmla="*/ 73 h 84"/>
                    <a:gd name="T28" fmla="*/ 0 w 113"/>
                    <a:gd name="T29" fmla="*/ 10 h 84"/>
                    <a:gd name="T30" fmla="*/ 0 w 113"/>
                    <a:gd name="T31" fmla="*/ 6 h 84"/>
                    <a:gd name="T32" fmla="*/ 3 w 113"/>
                    <a:gd name="T33" fmla="*/ 3 h 84"/>
                    <a:gd name="T34" fmla="*/ 6 w 113"/>
                    <a:gd name="T35" fmla="*/ 0 h 84"/>
                    <a:gd name="T36" fmla="*/ 57 w 113"/>
                    <a:gd name="T37" fmla="*/ 39 h 84"/>
                    <a:gd name="T38" fmla="*/ 106 w 113"/>
                    <a:gd name="T39" fmla="*/ 0 h 84"/>
                    <a:gd name="connsiteX0" fmla="*/ 9381 w 10000"/>
                    <a:gd name="connsiteY0" fmla="*/ 0 h 10000"/>
                    <a:gd name="connsiteX1" fmla="*/ 9823 w 10000"/>
                    <a:gd name="connsiteY1" fmla="*/ 714 h 10000"/>
                    <a:gd name="connsiteX2" fmla="*/ 10000 w 10000"/>
                    <a:gd name="connsiteY2" fmla="*/ 1190 h 10000"/>
                    <a:gd name="connsiteX3" fmla="*/ 10000 w 10000"/>
                    <a:gd name="connsiteY3" fmla="*/ 8690 h 10000"/>
                    <a:gd name="connsiteX4" fmla="*/ 9823 w 10000"/>
                    <a:gd name="connsiteY4" fmla="*/ 9286 h 10000"/>
                    <a:gd name="connsiteX5" fmla="*/ 9735 w 10000"/>
                    <a:gd name="connsiteY5" fmla="*/ 9643 h 10000"/>
                    <a:gd name="connsiteX6" fmla="*/ 9381 w 10000"/>
                    <a:gd name="connsiteY6" fmla="*/ 10000 h 10000"/>
                    <a:gd name="connsiteX7" fmla="*/ 8938 w 10000"/>
                    <a:gd name="connsiteY7" fmla="*/ 10000 h 10000"/>
                    <a:gd name="connsiteX8" fmla="*/ 973 w 10000"/>
                    <a:gd name="connsiteY8" fmla="*/ 10000 h 10000"/>
                    <a:gd name="connsiteX9" fmla="*/ 531 w 10000"/>
                    <a:gd name="connsiteY9" fmla="*/ 10000 h 10000"/>
                    <a:gd name="connsiteX10" fmla="*/ 265 w 10000"/>
                    <a:gd name="connsiteY10" fmla="*/ 9643 h 10000"/>
                    <a:gd name="connsiteX11" fmla="*/ 0 w 10000"/>
                    <a:gd name="connsiteY11" fmla="*/ 9286 h 10000"/>
                    <a:gd name="connsiteX12" fmla="*/ 0 w 10000"/>
                    <a:gd name="connsiteY12" fmla="*/ 8690 h 10000"/>
                    <a:gd name="connsiteX13" fmla="*/ 0 w 10000"/>
                    <a:gd name="connsiteY13" fmla="*/ 1190 h 10000"/>
                    <a:gd name="connsiteX14" fmla="*/ 0 w 10000"/>
                    <a:gd name="connsiteY14" fmla="*/ 714 h 10000"/>
                    <a:gd name="connsiteX15" fmla="*/ 265 w 10000"/>
                    <a:gd name="connsiteY15" fmla="*/ 357 h 10000"/>
                    <a:gd name="connsiteX16" fmla="*/ 531 w 10000"/>
                    <a:gd name="connsiteY16" fmla="*/ 0 h 10000"/>
                    <a:gd name="connsiteX17" fmla="*/ 5044 w 10000"/>
                    <a:gd name="connsiteY17" fmla="*/ 4643 h 10000"/>
                    <a:gd name="connsiteX18" fmla="*/ 9381 w 10000"/>
                    <a:gd name="connsiteY18" fmla="*/ 0 h 10000"/>
                    <a:gd name="connsiteX0" fmla="*/ 9381 w 10000"/>
                    <a:gd name="connsiteY0" fmla="*/ 0 h 10000"/>
                    <a:gd name="connsiteX1" fmla="*/ 10000 w 10000"/>
                    <a:gd name="connsiteY1" fmla="*/ 1190 h 10000"/>
                    <a:gd name="connsiteX2" fmla="*/ 10000 w 10000"/>
                    <a:gd name="connsiteY2" fmla="*/ 8690 h 10000"/>
                    <a:gd name="connsiteX3" fmla="*/ 9823 w 10000"/>
                    <a:gd name="connsiteY3" fmla="*/ 9286 h 10000"/>
                    <a:gd name="connsiteX4" fmla="*/ 9735 w 10000"/>
                    <a:gd name="connsiteY4" fmla="*/ 9643 h 10000"/>
                    <a:gd name="connsiteX5" fmla="*/ 9381 w 10000"/>
                    <a:gd name="connsiteY5" fmla="*/ 10000 h 10000"/>
                    <a:gd name="connsiteX6" fmla="*/ 8938 w 10000"/>
                    <a:gd name="connsiteY6" fmla="*/ 10000 h 10000"/>
                    <a:gd name="connsiteX7" fmla="*/ 973 w 10000"/>
                    <a:gd name="connsiteY7" fmla="*/ 10000 h 10000"/>
                    <a:gd name="connsiteX8" fmla="*/ 531 w 10000"/>
                    <a:gd name="connsiteY8" fmla="*/ 10000 h 10000"/>
                    <a:gd name="connsiteX9" fmla="*/ 265 w 10000"/>
                    <a:gd name="connsiteY9" fmla="*/ 9643 h 10000"/>
                    <a:gd name="connsiteX10" fmla="*/ 0 w 10000"/>
                    <a:gd name="connsiteY10" fmla="*/ 9286 h 10000"/>
                    <a:gd name="connsiteX11" fmla="*/ 0 w 10000"/>
                    <a:gd name="connsiteY11" fmla="*/ 8690 h 10000"/>
                    <a:gd name="connsiteX12" fmla="*/ 0 w 10000"/>
                    <a:gd name="connsiteY12" fmla="*/ 1190 h 10000"/>
                    <a:gd name="connsiteX13" fmla="*/ 0 w 10000"/>
                    <a:gd name="connsiteY13" fmla="*/ 714 h 10000"/>
                    <a:gd name="connsiteX14" fmla="*/ 265 w 10000"/>
                    <a:gd name="connsiteY14" fmla="*/ 357 h 10000"/>
                    <a:gd name="connsiteX15" fmla="*/ 531 w 10000"/>
                    <a:gd name="connsiteY15" fmla="*/ 0 h 10000"/>
                    <a:gd name="connsiteX16" fmla="*/ 5044 w 10000"/>
                    <a:gd name="connsiteY16" fmla="*/ 4643 h 10000"/>
                    <a:gd name="connsiteX17" fmla="*/ 9381 w 10000"/>
                    <a:gd name="connsiteY17" fmla="*/ 0 h 10000"/>
                    <a:gd name="connsiteX0" fmla="*/ 9381 w 10000"/>
                    <a:gd name="connsiteY0" fmla="*/ 0 h 10000"/>
                    <a:gd name="connsiteX1" fmla="*/ 10000 w 10000"/>
                    <a:gd name="connsiteY1" fmla="*/ 1190 h 10000"/>
                    <a:gd name="connsiteX2" fmla="*/ 10000 w 10000"/>
                    <a:gd name="connsiteY2" fmla="*/ 8690 h 10000"/>
                    <a:gd name="connsiteX3" fmla="*/ 9823 w 10000"/>
                    <a:gd name="connsiteY3" fmla="*/ 9286 h 10000"/>
                    <a:gd name="connsiteX4" fmla="*/ 9735 w 10000"/>
                    <a:gd name="connsiteY4" fmla="*/ 9643 h 10000"/>
                    <a:gd name="connsiteX5" fmla="*/ 9381 w 10000"/>
                    <a:gd name="connsiteY5" fmla="*/ 10000 h 10000"/>
                    <a:gd name="connsiteX6" fmla="*/ 8938 w 10000"/>
                    <a:gd name="connsiteY6" fmla="*/ 10000 h 10000"/>
                    <a:gd name="connsiteX7" fmla="*/ 973 w 10000"/>
                    <a:gd name="connsiteY7" fmla="*/ 10000 h 10000"/>
                    <a:gd name="connsiteX8" fmla="*/ 531 w 10000"/>
                    <a:gd name="connsiteY8" fmla="*/ 10000 h 10000"/>
                    <a:gd name="connsiteX9" fmla="*/ 265 w 10000"/>
                    <a:gd name="connsiteY9" fmla="*/ 9643 h 10000"/>
                    <a:gd name="connsiteX10" fmla="*/ 0 w 10000"/>
                    <a:gd name="connsiteY10" fmla="*/ 9286 h 10000"/>
                    <a:gd name="connsiteX11" fmla="*/ 0 w 10000"/>
                    <a:gd name="connsiteY11" fmla="*/ 8690 h 10000"/>
                    <a:gd name="connsiteX12" fmla="*/ 0 w 10000"/>
                    <a:gd name="connsiteY12" fmla="*/ 1190 h 10000"/>
                    <a:gd name="connsiteX13" fmla="*/ 0 w 10000"/>
                    <a:gd name="connsiteY13" fmla="*/ 714 h 10000"/>
                    <a:gd name="connsiteX14" fmla="*/ 265 w 10000"/>
                    <a:gd name="connsiteY14" fmla="*/ 357 h 10000"/>
                    <a:gd name="connsiteX15" fmla="*/ 531 w 10000"/>
                    <a:gd name="connsiteY15" fmla="*/ 0 h 10000"/>
                    <a:gd name="connsiteX16" fmla="*/ 5044 w 10000"/>
                    <a:gd name="connsiteY16" fmla="*/ 4643 h 10000"/>
                    <a:gd name="connsiteX17" fmla="*/ 9381 w 10000"/>
                    <a:gd name="connsiteY17" fmla="*/ 0 h 10000"/>
                    <a:gd name="connsiteX0" fmla="*/ 9381 w 10000"/>
                    <a:gd name="connsiteY0" fmla="*/ 0 h 10000"/>
                    <a:gd name="connsiteX1" fmla="*/ 10000 w 10000"/>
                    <a:gd name="connsiteY1" fmla="*/ 1190 h 10000"/>
                    <a:gd name="connsiteX2" fmla="*/ 10000 w 10000"/>
                    <a:gd name="connsiteY2" fmla="*/ 8690 h 10000"/>
                    <a:gd name="connsiteX3" fmla="*/ 9823 w 10000"/>
                    <a:gd name="connsiteY3" fmla="*/ 9286 h 10000"/>
                    <a:gd name="connsiteX4" fmla="*/ 9735 w 10000"/>
                    <a:gd name="connsiteY4" fmla="*/ 9643 h 10000"/>
                    <a:gd name="connsiteX5" fmla="*/ 9381 w 10000"/>
                    <a:gd name="connsiteY5" fmla="*/ 10000 h 10000"/>
                    <a:gd name="connsiteX6" fmla="*/ 8938 w 10000"/>
                    <a:gd name="connsiteY6" fmla="*/ 10000 h 10000"/>
                    <a:gd name="connsiteX7" fmla="*/ 973 w 10000"/>
                    <a:gd name="connsiteY7" fmla="*/ 10000 h 10000"/>
                    <a:gd name="connsiteX8" fmla="*/ 531 w 10000"/>
                    <a:gd name="connsiteY8" fmla="*/ 10000 h 10000"/>
                    <a:gd name="connsiteX9" fmla="*/ 265 w 10000"/>
                    <a:gd name="connsiteY9" fmla="*/ 9643 h 10000"/>
                    <a:gd name="connsiteX10" fmla="*/ 0 w 10000"/>
                    <a:gd name="connsiteY10" fmla="*/ 9286 h 10000"/>
                    <a:gd name="connsiteX11" fmla="*/ 0 w 10000"/>
                    <a:gd name="connsiteY11" fmla="*/ 8690 h 10000"/>
                    <a:gd name="connsiteX12" fmla="*/ 0 w 10000"/>
                    <a:gd name="connsiteY12" fmla="*/ 1190 h 10000"/>
                    <a:gd name="connsiteX13" fmla="*/ 0 w 10000"/>
                    <a:gd name="connsiteY13" fmla="*/ 714 h 10000"/>
                    <a:gd name="connsiteX14" fmla="*/ 265 w 10000"/>
                    <a:gd name="connsiteY14" fmla="*/ 357 h 10000"/>
                    <a:gd name="connsiteX15" fmla="*/ 531 w 10000"/>
                    <a:gd name="connsiteY15" fmla="*/ 0 h 10000"/>
                    <a:gd name="connsiteX16" fmla="*/ 5044 w 10000"/>
                    <a:gd name="connsiteY16" fmla="*/ 4643 h 10000"/>
                    <a:gd name="connsiteX17" fmla="*/ 9381 w 10000"/>
                    <a:gd name="connsiteY17" fmla="*/ 0 h 10000"/>
                    <a:gd name="connsiteX0" fmla="*/ 9381 w 10000"/>
                    <a:gd name="connsiteY0" fmla="*/ 0 h 10000"/>
                    <a:gd name="connsiteX1" fmla="*/ 10000 w 10000"/>
                    <a:gd name="connsiteY1" fmla="*/ 1190 h 10000"/>
                    <a:gd name="connsiteX2" fmla="*/ 10000 w 10000"/>
                    <a:gd name="connsiteY2" fmla="*/ 8690 h 10000"/>
                    <a:gd name="connsiteX3" fmla="*/ 9823 w 10000"/>
                    <a:gd name="connsiteY3" fmla="*/ 9286 h 10000"/>
                    <a:gd name="connsiteX4" fmla="*/ 9735 w 10000"/>
                    <a:gd name="connsiteY4" fmla="*/ 9643 h 10000"/>
                    <a:gd name="connsiteX5" fmla="*/ 9381 w 10000"/>
                    <a:gd name="connsiteY5" fmla="*/ 10000 h 10000"/>
                    <a:gd name="connsiteX6" fmla="*/ 8938 w 10000"/>
                    <a:gd name="connsiteY6" fmla="*/ 10000 h 10000"/>
                    <a:gd name="connsiteX7" fmla="*/ 973 w 10000"/>
                    <a:gd name="connsiteY7" fmla="*/ 10000 h 10000"/>
                    <a:gd name="connsiteX8" fmla="*/ 531 w 10000"/>
                    <a:gd name="connsiteY8" fmla="*/ 10000 h 10000"/>
                    <a:gd name="connsiteX9" fmla="*/ 265 w 10000"/>
                    <a:gd name="connsiteY9" fmla="*/ 9643 h 10000"/>
                    <a:gd name="connsiteX10" fmla="*/ 0 w 10000"/>
                    <a:gd name="connsiteY10" fmla="*/ 9286 h 10000"/>
                    <a:gd name="connsiteX11" fmla="*/ 0 w 10000"/>
                    <a:gd name="connsiteY11" fmla="*/ 8690 h 10000"/>
                    <a:gd name="connsiteX12" fmla="*/ 0 w 10000"/>
                    <a:gd name="connsiteY12" fmla="*/ 1190 h 10000"/>
                    <a:gd name="connsiteX13" fmla="*/ 0 w 10000"/>
                    <a:gd name="connsiteY13" fmla="*/ 714 h 10000"/>
                    <a:gd name="connsiteX14" fmla="*/ 265 w 10000"/>
                    <a:gd name="connsiteY14" fmla="*/ 357 h 10000"/>
                    <a:gd name="connsiteX15" fmla="*/ 531 w 10000"/>
                    <a:gd name="connsiteY15" fmla="*/ 0 h 10000"/>
                    <a:gd name="connsiteX16" fmla="*/ 5044 w 10000"/>
                    <a:gd name="connsiteY16" fmla="*/ 4643 h 10000"/>
                    <a:gd name="connsiteX17" fmla="*/ 9381 w 10000"/>
                    <a:gd name="connsiteY17" fmla="*/ 0 h 10000"/>
                    <a:gd name="connsiteX0" fmla="*/ 9381 w 10000"/>
                    <a:gd name="connsiteY0" fmla="*/ 0 h 10000"/>
                    <a:gd name="connsiteX1" fmla="*/ 10000 w 10000"/>
                    <a:gd name="connsiteY1" fmla="*/ 1190 h 10000"/>
                    <a:gd name="connsiteX2" fmla="*/ 10000 w 10000"/>
                    <a:gd name="connsiteY2" fmla="*/ 8690 h 10000"/>
                    <a:gd name="connsiteX3" fmla="*/ 9823 w 10000"/>
                    <a:gd name="connsiteY3" fmla="*/ 9286 h 10000"/>
                    <a:gd name="connsiteX4" fmla="*/ 9735 w 10000"/>
                    <a:gd name="connsiteY4" fmla="*/ 9643 h 10000"/>
                    <a:gd name="connsiteX5" fmla="*/ 9381 w 10000"/>
                    <a:gd name="connsiteY5" fmla="*/ 10000 h 10000"/>
                    <a:gd name="connsiteX6" fmla="*/ 8938 w 10000"/>
                    <a:gd name="connsiteY6" fmla="*/ 10000 h 10000"/>
                    <a:gd name="connsiteX7" fmla="*/ 973 w 10000"/>
                    <a:gd name="connsiteY7" fmla="*/ 10000 h 10000"/>
                    <a:gd name="connsiteX8" fmla="*/ 531 w 10000"/>
                    <a:gd name="connsiteY8" fmla="*/ 10000 h 10000"/>
                    <a:gd name="connsiteX9" fmla="*/ 265 w 10000"/>
                    <a:gd name="connsiteY9" fmla="*/ 9643 h 10000"/>
                    <a:gd name="connsiteX10" fmla="*/ 0 w 10000"/>
                    <a:gd name="connsiteY10" fmla="*/ 9286 h 10000"/>
                    <a:gd name="connsiteX11" fmla="*/ 0 w 10000"/>
                    <a:gd name="connsiteY11" fmla="*/ 8690 h 10000"/>
                    <a:gd name="connsiteX12" fmla="*/ 0 w 10000"/>
                    <a:gd name="connsiteY12" fmla="*/ 1190 h 10000"/>
                    <a:gd name="connsiteX13" fmla="*/ 265 w 10000"/>
                    <a:gd name="connsiteY13" fmla="*/ 357 h 10000"/>
                    <a:gd name="connsiteX14" fmla="*/ 531 w 10000"/>
                    <a:gd name="connsiteY14" fmla="*/ 0 h 10000"/>
                    <a:gd name="connsiteX15" fmla="*/ 5044 w 10000"/>
                    <a:gd name="connsiteY15" fmla="*/ 4643 h 10000"/>
                    <a:gd name="connsiteX16" fmla="*/ 9381 w 10000"/>
                    <a:gd name="connsiteY16" fmla="*/ 0 h 10000"/>
                    <a:gd name="connsiteX0" fmla="*/ 9399 w 10018"/>
                    <a:gd name="connsiteY0" fmla="*/ 270 h 10270"/>
                    <a:gd name="connsiteX1" fmla="*/ 10018 w 10018"/>
                    <a:gd name="connsiteY1" fmla="*/ 1460 h 10270"/>
                    <a:gd name="connsiteX2" fmla="*/ 10018 w 10018"/>
                    <a:gd name="connsiteY2" fmla="*/ 8960 h 10270"/>
                    <a:gd name="connsiteX3" fmla="*/ 9841 w 10018"/>
                    <a:gd name="connsiteY3" fmla="*/ 9556 h 10270"/>
                    <a:gd name="connsiteX4" fmla="*/ 9753 w 10018"/>
                    <a:gd name="connsiteY4" fmla="*/ 9913 h 10270"/>
                    <a:gd name="connsiteX5" fmla="*/ 9399 w 10018"/>
                    <a:gd name="connsiteY5" fmla="*/ 10270 h 10270"/>
                    <a:gd name="connsiteX6" fmla="*/ 8956 w 10018"/>
                    <a:gd name="connsiteY6" fmla="*/ 10270 h 10270"/>
                    <a:gd name="connsiteX7" fmla="*/ 991 w 10018"/>
                    <a:gd name="connsiteY7" fmla="*/ 10270 h 10270"/>
                    <a:gd name="connsiteX8" fmla="*/ 549 w 10018"/>
                    <a:gd name="connsiteY8" fmla="*/ 10270 h 10270"/>
                    <a:gd name="connsiteX9" fmla="*/ 283 w 10018"/>
                    <a:gd name="connsiteY9" fmla="*/ 9913 h 10270"/>
                    <a:gd name="connsiteX10" fmla="*/ 18 w 10018"/>
                    <a:gd name="connsiteY10" fmla="*/ 9556 h 10270"/>
                    <a:gd name="connsiteX11" fmla="*/ 18 w 10018"/>
                    <a:gd name="connsiteY11" fmla="*/ 8960 h 10270"/>
                    <a:gd name="connsiteX12" fmla="*/ 18 w 10018"/>
                    <a:gd name="connsiteY12" fmla="*/ 1460 h 10270"/>
                    <a:gd name="connsiteX13" fmla="*/ 549 w 10018"/>
                    <a:gd name="connsiteY13" fmla="*/ 270 h 10270"/>
                    <a:gd name="connsiteX14" fmla="*/ 5062 w 10018"/>
                    <a:gd name="connsiteY14" fmla="*/ 4913 h 10270"/>
                    <a:gd name="connsiteX15" fmla="*/ 9399 w 10018"/>
                    <a:gd name="connsiteY15" fmla="*/ 270 h 10270"/>
                    <a:gd name="connsiteX0" fmla="*/ 9421 w 10040"/>
                    <a:gd name="connsiteY0" fmla="*/ 121 h 10121"/>
                    <a:gd name="connsiteX1" fmla="*/ 10040 w 10040"/>
                    <a:gd name="connsiteY1" fmla="*/ 1311 h 10121"/>
                    <a:gd name="connsiteX2" fmla="*/ 10040 w 10040"/>
                    <a:gd name="connsiteY2" fmla="*/ 8811 h 10121"/>
                    <a:gd name="connsiteX3" fmla="*/ 9863 w 10040"/>
                    <a:gd name="connsiteY3" fmla="*/ 9407 h 10121"/>
                    <a:gd name="connsiteX4" fmla="*/ 9775 w 10040"/>
                    <a:gd name="connsiteY4" fmla="*/ 9764 h 10121"/>
                    <a:gd name="connsiteX5" fmla="*/ 9421 w 10040"/>
                    <a:gd name="connsiteY5" fmla="*/ 10121 h 10121"/>
                    <a:gd name="connsiteX6" fmla="*/ 8978 w 10040"/>
                    <a:gd name="connsiteY6" fmla="*/ 10121 h 10121"/>
                    <a:gd name="connsiteX7" fmla="*/ 1013 w 10040"/>
                    <a:gd name="connsiteY7" fmla="*/ 10121 h 10121"/>
                    <a:gd name="connsiteX8" fmla="*/ 571 w 10040"/>
                    <a:gd name="connsiteY8" fmla="*/ 10121 h 10121"/>
                    <a:gd name="connsiteX9" fmla="*/ 305 w 10040"/>
                    <a:gd name="connsiteY9" fmla="*/ 9764 h 10121"/>
                    <a:gd name="connsiteX10" fmla="*/ 40 w 10040"/>
                    <a:gd name="connsiteY10" fmla="*/ 9407 h 10121"/>
                    <a:gd name="connsiteX11" fmla="*/ 40 w 10040"/>
                    <a:gd name="connsiteY11" fmla="*/ 8811 h 10121"/>
                    <a:gd name="connsiteX12" fmla="*/ 40 w 10040"/>
                    <a:gd name="connsiteY12" fmla="*/ 1311 h 10121"/>
                    <a:gd name="connsiteX13" fmla="*/ 571 w 10040"/>
                    <a:gd name="connsiteY13" fmla="*/ 121 h 10121"/>
                    <a:gd name="connsiteX14" fmla="*/ 5084 w 10040"/>
                    <a:gd name="connsiteY14" fmla="*/ 4764 h 10121"/>
                    <a:gd name="connsiteX15" fmla="*/ 9421 w 10040"/>
                    <a:gd name="connsiteY15" fmla="*/ 121 h 10121"/>
                    <a:gd name="connsiteX0" fmla="*/ 9381 w 10000"/>
                    <a:gd name="connsiteY0" fmla="*/ 121 h 10121"/>
                    <a:gd name="connsiteX1" fmla="*/ 10000 w 10000"/>
                    <a:gd name="connsiteY1" fmla="*/ 1311 h 10121"/>
                    <a:gd name="connsiteX2" fmla="*/ 10000 w 10000"/>
                    <a:gd name="connsiteY2" fmla="*/ 8811 h 10121"/>
                    <a:gd name="connsiteX3" fmla="*/ 9823 w 10000"/>
                    <a:gd name="connsiteY3" fmla="*/ 9407 h 10121"/>
                    <a:gd name="connsiteX4" fmla="*/ 9735 w 10000"/>
                    <a:gd name="connsiteY4" fmla="*/ 9764 h 10121"/>
                    <a:gd name="connsiteX5" fmla="*/ 9381 w 10000"/>
                    <a:gd name="connsiteY5" fmla="*/ 10121 h 10121"/>
                    <a:gd name="connsiteX6" fmla="*/ 8938 w 10000"/>
                    <a:gd name="connsiteY6" fmla="*/ 10121 h 10121"/>
                    <a:gd name="connsiteX7" fmla="*/ 973 w 10000"/>
                    <a:gd name="connsiteY7" fmla="*/ 10121 h 10121"/>
                    <a:gd name="connsiteX8" fmla="*/ 531 w 10000"/>
                    <a:gd name="connsiteY8" fmla="*/ 10121 h 10121"/>
                    <a:gd name="connsiteX9" fmla="*/ 265 w 10000"/>
                    <a:gd name="connsiteY9" fmla="*/ 9764 h 10121"/>
                    <a:gd name="connsiteX10" fmla="*/ 0 w 10000"/>
                    <a:gd name="connsiteY10" fmla="*/ 9407 h 10121"/>
                    <a:gd name="connsiteX11" fmla="*/ 0 w 10000"/>
                    <a:gd name="connsiteY11" fmla="*/ 8811 h 10121"/>
                    <a:gd name="connsiteX12" fmla="*/ 0 w 10000"/>
                    <a:gd name="connsiteY12" fmla="*/ 1311 h 10121"/>
                    <a:gd name="connsiteX13" fmla="*/ 531 w 10000"/>
                    <a:gd name="connsiteY13" fmla="*/ 121 h 10121"/>
                    <a:gd name="connsiteX14" fmla="*/ 5044 w 10000"/>
                    <a:gd name="connsiteY14" fmla="*/ 4764 h 10121"/>
                    <a:gd name="connsiteX15" fmla="*/ 9381 w 10000"/>
                    <a:gd name="connsiteY15" fmla="*/ 121 h 10121"/>
                    <a:gd name="connsiteX0" fmla="*/ 9391 w 10010"/>
                    <a:gd name="connsiteY0" fmla="*/ 41 h 10041"/>
                    <a:gd name="connsiteX1" fmla="*/ 10010 w 10010"/>
                    <a:gd name="connsiteY1" fmla="*/ 1231 h 10041"/>
                    <a:gd name="connsiteX2" fmla="*/ 10010 w 10010"/>
                    <a:gd name="connsiteY2" fmla="*/ 8731 h 10041"/>
                    <a:gd name="connsiteX3" fmla="*/ 9833 w 10010"/>
                    <a:gd name="connsiteY3" fmla="*/ 9327 h 10041"/>
                    <a:gd name="connsiteX4" fmla="*/ 9745 w 10010"/>
                    <a:gd name="connsiteY4" fmla="*/ 9684 h 10041"/>
                    <a:gd name="connsiteX5" fmla="*/ 9391 w 10010"/>
                    <a:gd name="connsiteY5" fmla="*/ 10041 h 10041"/>
                    <a:gd name="connsiteX6" fmla="*/ 8948 w 10010"/>
                    <a:gd name="connsiteY6" fmla="*/ 10041 h 10041"/>
                    <a:gd name="connsiteX7" fmla="*/ 983 w 10010"/>
                    <a:gd name="connsiteY7" fmla="*/ 10041 h 10041"/>
                    <a:gd name="connsiteX8" fmla="*/ 541 w 10010"/>
                    <a:gd name="connsiteY8" fmla="*/ 10041 h 10041"/>
                    <a:gd name="connsiteX9" fmla="*/ 275 w 10010"/>
                    <a:gd name="connsiteY9" fmla="*/ 9684 h 10041"/>
                    <a:gd name="connsiteX10" fmla="*/ 10 w 10010"/>
                    <a:gd name="connsiteY10" fmla="*/ 9327 h 10041"/>
                    <a:gd name="connsiteX11" fmla="*/ 10 w 10010"/>
                    <a:gd name="connsiteY11" fmla="*/ 8731 h 10041"/>
                    <a:gd name="connsiteX12" fmla="*/ 10 w 10010"/>
                    <a:gd name="connsiteY12" fmla="*/ 1231 h 10041"/>
                    <a:gd name="connsiteX13" fmla="*/ 541 w 10010"/>
                    <a:gd name="connsiteY13" fmla="*/ 41 h 10041"/>
                    <a:gd name="connsiteX14" fmla="*/ 5054 w 10010"/>
                    <a:gd name="connsiteY14" fmla="*/ 4684 h 10041"/>
                    <a:gd name="connsiteX15" fmla="*/ 9391 w 10010"/>
                    <a:gd name="connsiteY15" fmla="*/ 41 h 10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10" h="10041">
                      <a:moveTo>
                        <a:pt x="9391" y="41"/>
                      </a:moveTo>
                      <a:cubicBezTo>
                        <a:pt x="9860" y="13"/>
                        <a:pt x="10015" y="692"/>
                        <a:pt x="10010" y="1231"/>
                      </a:cubicBezTo>
                      <a:lnTo>
                        <a:pt x="10010" y="8731"/>
                      </a:lnTo>
                      <a:lnTo>
                        <a:pt x="9833" y="9327"/>
                      </a:lnTo>
                      <a:cubicBezTo>
                        <a:pt x="9804" y="9446"/>
                        <a:pt x="9774" y="9565"/>
                        <a:pt x="9745" y="9684"/>
                      </a:cubicBezTo>
                      <a:lnTo>
                        <a:pt x="9391" y="10041"/>
                      </a:lnTo>
                      <a:lnTo>
                        <a:pt x="8948" y="10041"/>
                      </a:lnTo>
                      <a:lnTo>
                        <a:pt x="983" y="10041"/>
                      </a:lnTo>
                      <a:lnTo>
                        <a:pt x="541" y="10041"/>
                      </a:lnTo>
                      <a:lnTo>
                        <a:pt x="275" y="9684"/>
                      </a:lnTo>
                      <a:lnTo>
                        <a:pt x="10" y="9327"/>
                      </a:lnTo>
                      <a:lnTo>
                        <a:pt x="10" y="8731"/>
                      </a:lnTo>
                      <a:lnTo>
                        <a:pt x="10" y="1231"/>
                      </a:lnTo>
                      <a:cubicBezTo>
                        <a:pt x="46" y="1129"/>
                        <a:pt x="-195" y="-251"/>
                        <a:pt x="541" y="41"/>
                      </a:cubicBezTo>
                      <a:lnTo>
                        <a:pt x="5054" y="4684"/>
                      </a:lnTo>
                      <a:lnTo>
                        <a:pt x="9391" y="41"/>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3" name="Freeform 1095">
                  <a:extLst>
                    <a:ext uri="{FF2B5EF4-FFF2-40B4-BE49-F238E27FC236}">
                      <a16:creationId xmlns:a16="http://schemas.microsoft.com/office/drawing/2014/main" id="{71DB8C2E-C9F2-08B8-5C28-070DDB6CE7C7}"/>
                    </a:ext>
                  </a:extLst>
                </p:cNvPr>
                <p:cNvSpPr>
                  <a:spLocks noEditPoints="1"/>
                </p:cNvSpPr>
                <p:nvPr/>
              </p:nvSpPr>
              <p:spPr bwMode="auto">
                <a:xfrm>
                  <a:off x="7724162" y="4824026"/>
                  <a:ext cx="548187" cy="600203"/>
                </a:xfrm>
                <a:custGeom>
                  <a:avLst/>
                  <a:gdLst>
                    <a:gd name="T0" fmla="*/ 68 w 137"/>
                    <a:gd name="T1" fmla="*/ 144 h 150"/>
                    <a:gd name="T2" fmla="*/ 72 w 137"/>
                    <a:gd name="T3" fmla="*/ 144 h 150"/>
                    <a:gd name="T4" fmla="*/ 74 w 137"/>
                    <a:gd name="T5" fmla="*/ 141 h 150"/>
                    <a:gd name="T6" fmla="*/ 77 w 137"/>
                    <a:gd name="T7" fmla="*/ 139 h 150"/>
                    <a:gd name="T8" fmla="*/ 77 w 137"/>
                    <a:gd name="T9" fmla="*/ 135 h 150"/>
                    <a:gd name="T10" fmla="*/ 77 w 137"/>
                    <a:gd name="T11" fmla="*/ 132 h 150"/>
                    <a:gd name="T12" fmla="*/ 74 w 137"/>
                    <a:gd name="T13" fmla="*/ 129 h 150"/>
                    <a:gd name="T14" fmla="*/ 72 w 137"/>
                    <a:gd name="T15" fmla="*/ 128 h 150"/>
                    <a:gd name="T16" fmla="*/ 68 w 137"/>
                    <a:gd name="T17" fmla="*/ 128 h 150"/>
                    <a:gd name="T18" fmla="*/ 65 w 137"/>
                    <a:gd name="T19" fmla="*/ 128 h 150"/>
                    <a:gd name="T20" fmla="*/ 62 w 137"/>
                    <a:gd name="T21" fmla="*/ 129 h 150"/>
                    <a:gd name="T22" fmla="*/ 61 w 137"/>
                    <a:gd name="T23" fmla="*/ 132 h 150"/>
                    <a:gd name="T24" fmla="*/ 61 w 137"/>
                    <a:gd name="T25" fmla="*/ 135 h 150"/>
                    <a:gd name="T26" fmla="*/ 61 w 137"/>
                    <a:gd name="T27" fmla="*/ 139 h 150"/>
                    <a:gd name="T28" fmla="*/ 62 w 137"/>
                    <a:gd name="T29" fmla="*/ 141 h 150"/>
                    <a:gd name="T30" fmla="*/ 65 w 137"/>
                    <a:gd name="T31" fmla="*/ 144 h 150"/>
                    <a:gd name="T32" fmla="*/ 68 w 137"/>
                    <a:gd name="T33" fmla="*/ 144 h 150"/>
                    <a:gd name="T34" fmla="*/ 130 w 137"/>
                    <a:gd name="T35" fmla="*/ 0 h 150"/>
                    <a:gd name="T36" fmla="*/ 137 w 137"/>
                    <a:gd name="T37" fmla="*/ 0 h 150"/>
                    <a:gd name="T38" fmla="*/ 137 w 137"/>
                    <a:gd name="T39" fmla="*/ 137 h 150"/>
                    <a:gd name="T40" fmla="*/ 136 w 137"/>
                    <a:gd name="T41" fmla="*/ 141 h 150"/>
                    <a:gd name="T42" fmla="*/ 133 w 137"/>
                    <a:gd name="T43" fmla="*/ 145 h 150"/>
                    <a:gd name="T44" fmla="*/ 128 w 137"/>
                    <a:gd name="T45" fmla="*/ 148 h 150"/>
                    <a:gd name="T46" fmla="*/ 123 w 137"/>
                    <a:gd name="T47" fmla="*/ 150 h 150"/>
                    <a:gd name="T48" fmla="*/ 13 w 137"/>
                    <a:gd name="T49" fmla="*/ 150 h 150"/>
                    <a:gd name="T50" fmla="*/ 7 w 137"/>
                    <a:gd name="T51" fmla="*/ 148 h 150"/>
                    <a:gd name="T52" fmla="*/ 3 w 137"/>
                    <a:gd name="T53" fmla="*/ 145 h 150"/>
                    <a:gd name="T54" fmla="*/ 0 w 137"/>
                    <a:gd name="T55" fmla="*/ 141 h 150"/>
                    <a:gd name="T56" fmla="*/ 0 w 137"/>
                    <a:gd name="T57" fmla="*/ 137 h 150"/>
                    <a:gd name="T58" fmla="*/ 0 w 137"/>
                    <a:gd name="T59" fmla="*/ 0 h 150"/>
                    <a:gd name="T60" fmla="*/ 7 w 137"/>
                    <a:gd name="T61" fmla="*/ 0 h 150"/>
                    <a:gd name="T62" fmla="*/ 7 w 137"/>
                    <a:gd name="T63" fmla="*/ 118 h 150"/>
                    <a:gd name="T64" fmla="*/ 130 w 137"/>
                    <a:gd name="T65" fmla="*/ 118 h 150"/>
                    <a:gd name="T66" fmla="*/ 130 w 137"/>
                    <a:gd name="T6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7" h="150">
                      <a:moveTo>
                        <a:pt x="68" y="144"/>
                      </a:moveTo>
                      <a:lnTo>
                        <a:pt x="72" y="144"/>
                      </a:lnTo>
                      <a:lnTo>
                        <a:pt x="74" y="141"/>
                      </a:lnTo>
                      <a:lnTo>
                        <a:pt x="77" y="139"/>
                      </a:lnTo>
                      <a:lnTo>
                        <a:pt x="77" y="135"/>
                      </a:lnTo>
                      <a:lnTo>
                        <a:pt x="77" y="132"/>
                      </a:lnTo>
                      <a:lnTo>
                        <a:pt x="74" y="129"/>
                      </a:lnTo>
                      <a:lnTo>
                        <a:pt x="72" y="128"/>
                      </a:lnTo>
                      <a:lnTo>
                        <a:pt x="68" y="128"/>
                      </a:lnTo>
                      <a:lnTo>
                        <a:pt x="65" y="128"/>
                      </a:lnTo>
                      <a:lnTo>
                        <a:pt x="62" y="129"/>
                      </a:lnTo>
                      <a:lnTo>
                        <a:pt x="61" y="132"/>
                      </a:lnTo>
                      <a:lnTo>
                        <a:pt x="61" y="135"/>
                      </a:lnTo>
                      <a:lnTo>
                        <a:pt x="61" y="139"/>
                      </a:lnTo>
                      <a:lnTo>
                        <a:pt x="62" y="141"/>
                      </a:lnTo>
                      <a:lnTo>
                        <a:pt x="65" y="144"/>
                      </a:lnTo>
                      <a:lnTo>
                        <a:pt x="68" y="144"/>
                      </a:lnTo>
                      <a:close/>
                      <a:moveTo>
                        <a:pt x="130" y="0"/>
                      </a:moveTo>
                      <a:lnTo>
                        <a:pt x="137" y="0"/>
                      </a:lnTo>
                      <a:lnTo>
                        <a:pt x="137" y="137"/>
                      </a:lnTo>
                      <a:lnTo>
                        <a:pt x="136" y="141"/>
                      </a:lnTo>
                      <a:lnTo>
                        <a:pt x="133" y="145"/>
                      </a:lnTo>
                      <a:lnTo>
                        <a:pt x="128" y="148"/>
                      </a:lnTo>
                      <a:lnTo>
                        <a:pt x="123" y="150"/>
                      </a:lnTo>
                      <a:lnTo>
                        <a:pt x="13" y="150"/>
                      </a:lnTo>
                      <a:lnTo>
                        <a:pt x="7" y="148"/>
                      </a:lnTo>
                      <a:lnTo>
                        <a:pt x="3" y="145"/>
                      </a:lnTo>
                      <a:lnTo>
                        <a:pt x="0" y="141"/>
                      </a:lnTo>
                      <a:lnTo>
                        <a:pt x="0" y="137"/>
                      </a:lnTo>
                      <a:lnTo>
                        <a:pt x="0" y="0"/>
                      </a:lnTo>
                      <a:lnTo>
                        <a:pt x="7" y="0"/>
                      </a:lnTo>
                      <a:lnTo>
                        <a:pt x="7" y="118"/>
                      </a:lnTo>
                      <a:lnTo>
                        <a:pt x="130" y="118"/>
                      </a:lnTo>
                      <a:lnTo>
                        <a:pt x="130"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4" name="Rectangle 1097">
                  <a:extLst>
                    <a:ext uri="{FF2B5EF4-FFF2-40B4-BE49-F238E27FC236}">
                      <a16:creationId xmlns:a16="http://schemas.microsoft.com/office/drawing/2014/main" id="{BC514F77-B4DB-3447-78DD-4E8426BF6B7E}"/>
                    </a:ext>
                  </a:extLst>
                </p:cNvPr>
                <p:cNvSpPr>
                  <a:spLocks noChangeArrowheads="1"/>
                </p:cNvSpPr>
                <p:nvPr/>
              </p:nvSpPr>
              <p:spPr bwMode="auto">
                <a:xfrm>
                  <a:off x="8060276" y="5244169"/>
                  <a:ext cx="20008" cy="24008"/>
                </a:xfrm>
                <a:prstGeom prst="rect">
                  <a:avLst/>
                </a:prstGeom>
                <a:grp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5" name="Rectangle 1098">
                  <a:extLst>
                    <a:ext uri="{FF2B5EF4-FFF2-40B4-BE49-F238E27FC236}">
                      <a16:creationId xmlns:a16="http://schemas.microsoft.com/office/drawing/2014/main" id="{97707BF1-A107-918A-188D-F76DBA712672}"/>
                    </a:ext>
                  </a:extLst>
                </p:cNvPr>
                <p:cNvSpPr>
                  <a:spLocks noChangeArrowheads="1"/>
                </p:cNvSpPr>
                <p:nvPr/>
              </p:nvSpPr>
              <p:spPr bwMode="auto">
                <a:xfrm>
                  <a:off x="8020263" y="5244169"/>
                  <a:ext cx="20008" cy="24008"/>
                </a:xfrm>
                <a:prstGeom prst="rect">
                  <a:avLst/>
                </a:prstGeom>
                <a:grp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6" name="Freeform 1099">
                  <a:extLst>
                    <a:ext uri="{FF2B5EF4-FFF2-40B4-BE49-F238E27FC236}">
                      <a16:creationId xmlns:a16="http://schemas.microsoft.com/office/drawing/2014/main" id="{B91E3F5F-14ED-759B-AD6A-0F5A24605F17}"/>
                    </a:ext>
                  </a:extLst>
                </p:cNvPr>
                <p:cNvSpPr>
                  <a:spLocks/>
                </p:cNvSpPr>
                <p:nvPr/>
              </p:nvSpPr>
              <p:spPr bwMode="auto">
                <a:xfrm>
                  <a:off x="7592119" y="4355869"/>
                  <a:ext cx="548187" cy="456154"/>
                </a:xfrm>
                <a:custGeom>
                  <a:avLst/>
                  <a:gdLst>
                    <a:gd name="T0" fmla="*/ 137 w 137"/>
                    <a:gd name="T1" fmla="*/ 36 h 114"/>
                    <a:gd name="T2" fmla="*/ 130 w 137"/>
                    <a:gd name="T3" fmla="*/ 40 h 114"/>
                    <a:gd name="T4" fmla="*/ 111 w 137"/>
                    <a:gd name="T5" fmla="*/ 11 h 114"/>
                    <a:gd name="T6" fmla="*/ 9 w 137"/>
                    <a:gd name="T7" fmla="*/ 81 h 114"/>
                    <a:gd name="T8" fmla="*/ 29 w 137"/>
                    <a:gd name="T9" fmla="*/ 109 h 114"/>
                    <a:gd name="T10" fmla="*/ 23 w 137"/>
                    <a:gd name="T11" fmla="*/ 114 h 114"/>
                    <a:gd name="T12" fmla="*/ 1 w 137"/>
                    <a:gd name="T13" fmla="*/ 83 h 114"/>
                    <a:gd name="T14" fmla="*/ 0 w 137"/>
                    <a:gd name="T15" fmla="*/ 79 h 114"/>
                    <a:gd name="T16" fmla="*/ 0 w 137"/>
                    <a:gd name="T17" fmla="*/ 75 h 114"/>
                    <a:gd name="T18" fmla="*/ 0 w 137"/>
                    <a:gd name="T19" fmla="*/ 72 h 114"/>
                    <a:gd name="T20" fmla="*/ 3 w 137"/>
                    <a:gd name="T21" fmla="*/ 68 h 114"/>
                    <a:gd name="T22" fmla="*/ 6 w 137"/>
                    <a:gd name="T23" fmla="*/ 65 h 114"/>
                    <a:gd name="T24" fmla="*/ 97 w 137"/>
                    <a:gd name="T25" fmla="*/ 3 h 114"/>
                    <a:gd name="T26" fmla="*/ 101 w 137"/>
                    <a:gd name="T27" fmla="*/ 1 h 114"/>
                    <a:gd name="T28" fmla="*/ 105 w 137"/>
                    <a:gd name="T29" fmla="*/ 0 h 114"/>
                    <a:gd name="T30" fmla="*/ 110 w 137"/>
                    <a:gd name="T31" fmla="*/ 1 h 114"/>
                    <a:gd name="T32" fmla="*/ 112 w 137"/>
                    <a:gd name="T33" fmla="*/ 3 h 114"/>
                    <a:gd name="T34" fmla="*/ 115 w 137"/>
                    <a:gd name="T35" fmla="*/ 6 h 114"/>
                    <a:gd name="T36" fmla="*/ 137 w 137"/>
                    <a:gd name="T37" fmla="*/ 3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7" h="114">
                      <a:moveTo>
                        <a:pt x="137" y="36"/>
                      </a:moveTo>
                      <a:lnTo>
                        <a:pt x="130" y="40"/>
                      </a:lnTo>
                      <a:lnTo>
                        <a:pt x="111" y="11"/>
                      </a:lnTo>
                      <a:lnTo>
                        <a:pt x="9" y="81"/>
                      </a:lnTo>
                      <a:lnTo>
                        <a:pt x="29" y="109"/>
                      </a:lnTo>
                      <a:lnTo>
                        <a:pt x="23" y="114"/>
                      </a:lnTo>
                      <a:lnTo>
                        <a:pt x="1" y="83"/>
                      </a:lnTo>
                      <a:lnTo>
                        <a:pt x="0" y="79"/>
                      </a:lnTo>
                      <a:lnTo>
                        <a:pt x="0" y="75"/>
                      </a:lnTo>
                      <a:lnTo>
                        <a:pt x="0" y="72"/>
                      </a:lnTo>
                      <a:lnTo>
                        <a:pt x="3" y="68"/>
                      </a:lnTo>
                      <a:lnTo>
                        <a:pt x="6" y="65"/>
                      </a:lnTo>
                      <a:lnTo>
                        <a:pt x="97" y="3"/>
                      </a:lnTo>
                      <a:lnTo>
                        <a:pt x="101" y="1"/>
                      </a:lnTo>
                      <a:lnTo>
                        <a:pt x="105" y="0"/>
                      </a:lnTo>
                      <a:lnTo>
                        <a:pt x="110" y="1"/>
                      </a:lnTo>
                      <a:lnTo>
                        <a:pt x="112" y="3"/>
                      </a:lnTo>
                      <a:lnTo>
                        <a:pt x="115" y="6"/>
                      </a:lnTo>
                      <a:lnTo>
                        <a:pt x="137" y="36"/>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7" name="Rectangle 1100">
                  <a:extLst>
                    <a:ext uri="{FF2B5EF4-FFF2-40B4-BE49-F238E27FC236}">
                      <a16:creationId xmlns:a16="http://schemas.microsoft.com/office/drawing/2014/main" id="{4599606B-DF7F-284A-B4CE-3EFCA55B3DB9}"/>
                    </a:ext>
                  </a:extLst>
                </p:cNvPr>
                <p:cNvSpPr>
                  <a:spLocks noChangeArrowheads="1"/>
                </p:cNvSpPr>
                <p:nvPr/>
              </p:nvSpPr>
              <p:spPr bwMode="auto">
                <a:xfrm>
                  <a:off x="7972246" y="5244169"/>
                  <a:ext cx="24008" cy="24008"/>
                </a:xfrm>
                <a:prstGeom prst="rect">
                  <a:avLst/>
                </a:prstGeom>
                <a:grp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8" name="Rectangle 1101">
                  <a:extLst>
                    <a:ext uri="{FF2B5EF4-FFF2-40B4-BE49-F238E27FC236}">
                      <a16:creationId xmlns:a16="http://schemas.microsoft.com/office/drawing/2014/main" id="{F8B4A024-2E0B-FB7E-BB2B-411AC85FEFBC}"/>
                    </a:ext>
                  </a:extLst>
                </p:cNvPr>
                <p:cNvSpPr>
                  <a:spLocks noChangeArrowheads="1"/>
                </p:cNvSpPr>
                <p:nvPr/>
              </p:nvSpPr>
              <p:spPr bwMode="auto">
                <a:xfrm>
                  <a:off x="7932233" y="5244169"/>
                  <a:ext cx="24008" cy="24008"/>
                </a:xfrm>
                <a:prstGeom prst="rect">
                  <a:avLst/>
                </a:prstGeom>
                <a:grpFill/>
                <a:ln w="0">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9" name="Donut 888">
                  <a:extLst>
                    <a:ext uri="{FF2B5EF4-FFF2-40B4-BE49-F238E27FC236}">
                      <a16:creationId xmlns:a16="http://schemas.microsoft.com/office/drawing/2014/main" id="{60CD3AB3-527F-0A40-F79E-5654ABD2FC64}"/>
                    </a:ext>
                  </a:extLst>
                </p:cNvPr>
                <p:cNvSpPr/>
                <p:nvPr/>
              </p:nvSpPr>
              <p:spPr>
                <a:xfrm>
                  <a:off x="7950994" y="5314950"/>
                  <a:ext cx="91440" cy="95250"/>
                </a:xfrm>
                <a:prstGeom prst="donu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880" name="Freeform 1105">
                <a:extLst>
                  <a:ext uri="{FF2B5EF4-FFF2-40B4-BE49-F238E27FC236}">
                    <a16:creationId xmlns:a16="http://schemas.microsoft.com/office/drawing/2014/main" id="{53AF924A-8584-04FB-10BE-69B4EA54521D}"/>
                  </a:ext>
                </a:extLst>
              </p:cNvPr>
              <p:cNvSpPr>
                <a:spLocks/>
              </p:cNvSpPr>
              <p:nvPr/>
            </p:nvSpPr>
            <p:spPr bwMode="auto">
              <a:xfrm>
                <a:off x="7967124" y="1663919"/>
                <a:ext cx="393083" cy="314770"/>
              </a:xfrm>
              <a:custGeom>
                <a:avLst/>
                <a:gdLst>
                  <a:gd name="T0" fmla="*/ 69 w 100"/>
                  <a:gd name="T1" fmla="*/ 0 h 82"/>
                  <a:gd name="T2" fmla="*/ 100 w 100"/>
                  <a:gd name="T3" fmla="*/ 26 h 82"/>
                  <a:gd name="T4" fmla="*/ 69 w 100"/>
                  <a:gd name="T5" fmla="*/ 54 h 82"/>
                  <a:gd name="T6" fmla="*/ 69 w 100"/>
                  <a:gd name="T7" fmla="*/ 39 h 82"/>
                  <a:gd name="T8" fmla="*/ 49 w 100"/>
                  <a:gd name="T9" fmla="*/ 45 h 82"/>
                  <a:gd name="T10" fmla="*/ 32 w 100"/>
                  <a:gd name="T11" fmla="*/ 54 h 82"/>
                  <a:gd name="T12" fmla="*/ 19 w 100"/>
                  <a:gd name="T13" fmla="*/ 64 h 82"/>
                  <a:gd name="T14" fmla="*/ 9 w 100"/>
                  <a:gd name="T15" fmla="*/ 72 h 82"/>
                  <a:gd name="T16" fmla="*/ 3 w 100"/>
                  <a:gd name="T17" fmla="*/ 80 h 82"/>
                  <a:gd name="T18" fmla="*/ 0 w 100"/>
                  <a:gd name="T19" fmla="*/ 82 h 82"/>
                  <a:gd name="T20" fmla="*/ 2 w 100"/>
                  <a:gd name="T21" fmla="*/ 81 h 82"/>
                  <a:gd name="T22" fmla="*/ 3 w 100"/>
                  <a:gd name="T23" fmla="*/ 74 h 82"/>
                  <a:gd name="T24" fmla="*/ 6 w 100"/>
                  <a:gd name="T25" fmla="*/ 64 h 82"/>
                  <a:gd name="T26" fmla="*/ 12 w 100"/>
                  <a:gd name="T27" fmla="*/ 52 h 82"/>
                  <a:gd name="T28" fmla="*/ 20 w 100"/>
                  <a:gd name="T29" fmla="*/ 41 h 82"/>
                  <a:gd name="T30" fmla="*/ 33 w 100"/>
                  <a:gd name="T31" fmla="*/ 31 h 82"/>
                  <a:gd name="T32" fmla="*/ 49 w 100"/>
                  <a:gd name="T33" fmla="*/ 22 h 82"/>
                  <a:gd name="T34" fmla="*/ 69 w 100"/>
                  <a:gd name="T35" fmla="*/ 18 h 82"/>
                  <a:gd name="T36" fmla="*/ 69 w 100"/>
                  <a:gd name="T37" fmla="*/ 0 h 82"/>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1900 w 10000"/>
                  <a:gd name="connsiteY6" fmla="*/ 7805 h 10000"/>
                  <a:gd name="connsiteX7" fmla="*/ 900 w 10000"/>
                  <a:gd name="connsiteY7" fmla="*/ 8780 h 10000"/>
                  <a:gd name="connsiteX8" fmla="*/ 300 w 10000"/>
                  <a:gd name="connsiteY8" fmla="*/ 9756 h 10000"/>
                  <a:gd name="connsiteX9" fmla="*/ 0 w 10000"/>
                  <a:gd name="connsiteY9" fmla="*/ 10000 h 10000"/>
                  <a:gd name="connsiteX10" fmla="*/ 200 w 10000"/>
                  <a:gd name="connsiteY10" fmla="*/ 9878 h 10000"/>
                  <a:gd name="connsiteX11" fmla="*/ 300 w 10000"/>
                  <a:gd name="connsiteY11" fmla="*/ 9024 h 10000"/>
                  <a:gd name="connsiteX12" fmla="*/ 600 w 10000"/>
                  <a:gd name="connsiteY12" fmla="*/ 7805 h 10000"/>
                  <a:gd name="connsiteX13" fmla="*/ 1200 w 10000"/>
                  <a:gd name="connsiteY13" fmla="*/ 6341 h 10000"/>
                  <a:gd name="connsiteX14" fmla="*/ 2000 w 10000"/>
                  <a:gd name="connsiteY14" fmla="*/ 5000 h 10000"/>
                  <a:gd name="connsiteX15" fmla="*/ 3300 w 10000"/>
                  <a:gd name="connsiteY15" fmla="*/ 3780 h 10000"/>
                  <a:gd name="connsiteX16" fmla="*/ 6900 w 10000"/>
                  <a:gd name="connsiteY16" fmla="*/ 2195 h 10000"/>
                  <a:gd name="connsiteX17" fmla="*/ 6900 w 10000"/>
                  <a:gd name="connsiteY17"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1900 w 10000"/>
                  <a:gd name="connsiteY6" fmla="*/ 7805 h 10000"/>
                  <a:gd name="connsiteX7" fmla="*/ 900 w 10000"/>
                  <a:gd name="connsiteY7" fmla="*/ 8780 h 10000"/>
                  <a:gd name="connsiteX8" fmla="*/ 300 w 10000"/>
                  <a:gd name="connsiteY8" fmla="*/ 9756 h 10000"/>
                  <a:gd name="connsiteX9" fmla="*/ 0 w 10000"/>
                  <a:gd name="connsiteY9" fmla="*/ 10000 h 10000"/>
                  <a:gd name="connsiteX10" fmla="*/ 200 w 10000"/>
                  <a:gd name="connsiteY10" fmla="*/ 9878 h 10000"/>
                  <a:gd name="connsiteX11" fmla="*/ 300 w 10000"/>
                  <a:gd name="connsiteY11" fmla="*/ 9024 h 10000"/>
                  <a:gd name="connsiteX12" fmla="*/ 600 w 10000"/>
                  <a:gd name="connsiteY12" fmla="*/ 7805 h 10000"/>
                  <a:gd name="connsiteX13" fmla="*/ 1200 w 10000"/>
                  <a:gd name="connsiteY13" fmla="*/ 6341 h 10000"/>
                  <a:gd name="connsiteX14" fmla="*/ 2000 w 10000"/>
                  <a:gd name="connsiteY14" fmla="*/ 5000 h 10000"/>
                  <a:gd name="connsiteX15" fmla="*/ 6900 w 10000"/>
                  <a:gd name="connsiteY15" fmla="*/ 2195 h 10000"/>
                  <a:gd name="connsiteX16" fmla="*/ 6900 w 10000"/>
                  <a:gd name="connsiteY16"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1900 w 10000"/>
                  <a:gd name="connsiteY6" fmla="*/ 7805 h 10000"/>
                  <a:gd name="connsiteX7" fmla="*/ 900 w 10000"/>
                  <a:gd name="connsiteY7" fmla="*/ 8780 h 10000"/>
                  <a:gd name="connsiteX8" fmla="*/ 300 w 10000"/>
                  <a:gd name="connsiteY8" fmla="*/ 9756 h 10000"/>
                  <a:gd name="connsiteX9" fmla="*/ 0 w 10000"/>
                  <a:gd name="connsiteY9" fmla="*/ 10000 h 10000"/>
                  <a:gd name="connsiteX10" fmla="*/ 200 w 10000"/>
                  <a:gd name="connsiteY10" fmla="*/ 9878 h 10000"/>
                  <a:gd name="connsiteX11" fmla="*/ 300 w 10000"/>
                  <a:gd name="connsiteY11" fmla="*/ 9024 h 10000"/>
                  <a:gd name="connsiteX12" fmla="*/ 600 w 10000"/>
                  <a:gd name="connsiteY12" fmla="*/ 7805 h 10000"/>
                  <a:gd name="connsiteX13" fmla="*/ 1200 w 10000"/>
                  <a:gd name="connsiteY13" fmla="*/ 6341 h 10000"/>
                  <a:gd name="connsiteX14" fmla="*/ 6900 w 10000"/>
                  <a:gd name="connsiteY14" fmla="*/ 2195 h 10000"/>
                  <a:gd name="connsiteX15" fmla="*/ 6900 w 10000"/>
                  <a:gd name="connsiteY15"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1900 w 10000"/>
                  <a:gd name="connsiteY6" fmla="*/ 7805 h 10000"/>
                  <a:gd name="connsiteX7" fmla="*/ 900 w 10000"/>
                  <a:gd name="connsiteY7" fmla="*/ 8780 h 10000"/>
                  <a:gd name="connsiteX8" fmla="*/ 300 w 10000"/>
                  <a:gd name="connsiteY8" fmla="*/ 9756 h 10000"/>
                  <a:gd name="connsiteX9" fmla="*/ 0 w 10000"/>
                  <a:gd name="connsiteY9" fmla="*/ 10000 h 10000"/>
                  <a:gd name="connsiteX10" fmla="*/ 200 w 10000"/>
                  <a:gd name="connsiteY10" fmla="*/ 9878 h 10000"/>
                  <a:gd name="connsiteX11" fmla="*/ 300 w 10000"/>
                  <a:gd name="connsiteY11" fmla="*/ 9024 h 10000"/>
                  <a:gd name="connsiteX12" fmla="*/ 600 w 10000"/>
                  <a:gd name="connsiteY12" fmla="*/ 7805 h 10000"/>
                  <a:gd name="connsiteX13" fmla="*/ 6900 w 10000"/>
                  <a:gd name="connsiteY13" fmla="*/ 2195 h 10000"/>
                  <a:gd name="connsiteX14" fmla="*/ 6900 w 10000"/>
                  <a:gd name="connsiteY14"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1900 w 10000"/>
                  <a:gd name="connsiteY6" fmla="*/ 7805 h 10000"/>
                  <a:gd name="connsiteX7" fmla="*/ 900 w 10000"/>
                  <a:gd name="connsiteY7" fmla="*/ 8780 h 10000"/>
                  <a:gd name="connsiteX8" fmla="*/ 300 w 10000"/>
                  <a:gd name="connsiteY8" fmla="*/ 9756 h 10000"/>
                  <a:gd name="connsiteX9" fmla="*/ 0 w 10000"/>
                  <a:gd name="connsiteY9" fmla="*/ 10000 h 10000"/>
                  <a:gd name="connsiteX10" fmla="*/ 200 w 10000"/>
                  <a:gd name="connsiteY10" fmla="*/ 9878 h 10000"/>
                  <a:gd name="connsiteX11" fmla="*/ 300 w 10000"/>
                  <a:gd name="connsiteY11" fmla="*/ 9024 h 10000"/>
                  <a:gd name="connsiteX12" fmla="*/ 6900 w 10000"/>
                  <a:gd name="connsiteY12" fmla="*/ 2195 h 10000"/>
                  <a:gd name="connsiteX13" fmla="*/ 6900 w 10000"/>
                  <a:gd name="connsiteY13"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1900 w 10000"/>
                  <a:gd name="connsiteY6" fmla="*/ 7805 h 10000"/>
                  <a:gd name="connsiteX7" fmla="*/ 900 w 10000"/>
                  <a:gd name="connsiteY7" fmla="*/ 8780 h 10000"/>
                  <a:gd name="connsiteX8" fmla="*/ 300 w 10000"/>
                  <a:gd name="connsiteY8" fmla="*/ 9756 h 10000"/>
                  <a:gd name="connsiteX9" fmla="*/ 0 w 10000"/>
                  <a:gd name="connsiteY9" fmla="*/ 10000 h 10000"/>
                  <a:gd name="connsiteX10" fmla="*/ 200 w 10000"/>
                  <a:gd name="connsiteY10" fmla="*/ 9878 h 10000"/>
                  <a:gd name="connsiteX11" fmla="*/ 6900 w 10000"/>
                  <a:gd name="connsiteY11" fmla="*/ 2195 h 10000"/>
                  <a:gd name="connsiteX12" fmla="*/ 6900 w 10000"/>
                  <a:gd name="connsiteY12"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1900 w 10000"/>
                  <a:gd name="connsiteY6" fmla="*/ 7805 h 10000"/>
                  <a:gd name="connsiteX7" fmla="*/ 300 w 10000"/>
                  <a:gd name="connsiteY7" fmla="*/ 9756 h 10000"/>
                  <a:gd name="connsiteX8" fmla="*/ 0 w 10000"/>
                  <a:gd name="connsiteY8" fmla="*/ 10000 h 10000"/>
                  <a:gd name="connsiteX9" fmla="*/ 200 w 10000"/>
                  <a:gd name="connsiteY9" fmla="*/ 9878 h 10000"/>
                  <a:gd name="connsiteX10" fmla="*/ 6900 w 10000"/>
                  <a:gd name="connsiteY10" fmla="*/ 2195 h 10000"/>
                  <a:gd name="connsiteX11" fmla="*/ 6900 w 10000"/>
                  <a:gd name="connsiteY11"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200 w 10000"/>
                  <a:gd name="connsiteY5" fmla="*/ 6585 h 10000"/>
                  <a:gd name="connsiteX6" fmla="*/ 300 w 10000"/>
                  <a:gd name="connsiteY6" fmla="*/ 9756 h 10000"/>
                  <a:gd name="connsiteX7" fmla="*/ 0 w 10000"/>
                  <a:gd name="connsiteY7" fmla="*/ 10000 h 10000"/>
                  <a:gd name="connsiteX8" fmla="*/ 200 w 10000"/>
                  <a:gd name="connsiteY8" fmla="*/ 9878 h 10000"/>
                  <a:gd name="connsiteX9" fmla="*/ 6900 w 10000"/>
                  <a:gd name="connsiteY9" fmla="*/ 2195 h 10000"/>
                  <a:gd name="connsiteX10" fmla="*/ 6900 w 10000"/>
                  <a:gd name="connsiteY10"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4900 w 10000"/>
                  <a:gd name="connsiteY4" fmla="*/ 5488 h 10000"/>
                  <a:gd name="connsiteX5" fmla="*/ 300 w 10000"/>
                  <a:gd name="connsiteY5" fmla="*/ 9756 h 10000"/>
                  <a:gd name="connsiteX6" fmla="*/ 0 w 10000"/>
                  <a:gd name="connsiteY6" fmla="*/ 10000 h 10000"/>
                  <a:gd name="connsiteX7" fmla="*/ 200 w 10000"/>
                  <a:gd name="connsiteY7" fmla="*/ 9878 h 10000"/>
                  <a:gd name="connsiteX8" fmla="*/ 6900 w 10000"/>
                  <a:gd name="connsiteY8" fmla="*/ 2195 h 10000"/>
                  <a:gd name="connsiteX9" fmla="*/ 6900 w 10000"/>
                  <a:gd name="connsiteY9"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300 w 10000"/>
                  <a:gd name="connsiteY4" fmla="*/ 9756 h 10000"/>
                  <a:gd name="connsiteX5" fmla="*/ 0 w 10000"/>
                  <a:gd name="connsiteY5" fmla="*/ 10000 h 10000"/>
                  <a:gd name="connsiteX6" fmla="*/ 200 w 10000"/>
                  <a:gd name="connsiteY6" fmla="*/ 9878 h 10000"/>
                  <a:gd name="connsiteX7" fmla="*/ 6900 w 10000"/>
                  <a:gd name="connsiteY7" fmla="*/ 2195 h 10000"/>
                  <a:gd name="connsiteX8" fmla="*/ 6900 w 10000"/>
                  <a:gd name="connsiteY8"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300 w 10000"/>
                  <a:gd name="connsiteY4" fmla="*/ 9756 h 10000"/>
                  <a:gd name="connsiteX5" fmla="*/ 0 w 10000"/>
                  <a:gd name="connsiteY5" fmla="*/ 10000 h 10000"/>
                  <a:gd name="connsiteX6" fmla="*/ 6900 w 10000"/>
                  <a:gd name="connsiteY6" fmla="*/ 2195 h 10000"/>
                  <a:gd name="connsiteX7" fmla="*/ 6900 w 10000"/>
                  <a:gd name="connsiteY7"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0 w 10000"/>
                  <a:gd name="connsiteY4" fmla="*/ 10000 h 10000"/>
                  <a:gd name="connsiteX5" fmla="*/ 6900 w 10000"/>
                  <a:gd name="connsiteY5" fmla="*/ 2195 h 10000"/>
                  <a:gd name="connsiteX6" fmla="*/ 6900 w 10000"/>
                  <a:gd name="connsiteY6" fmla="*/ 0 h 10000"/>
                  <a:gd name="connsiteX0" fmla="*/ 6900 w 10000"/>
                  <a:gd name="connsiteY0" fmla="*/ 0 h 10000"/>
                  <a:gd name="connsiteX1" fmla="*/ 10000 w 10000"/>
                  <a:gd name="connsiteY1" fmla="*/ 3171 h 10000"/>
                  <a:gd name="connsiteX2" fmla="*/ 6900 w 10000"/>
                  <a:gd name="connsiteY2" fmla="*/ 6585 h 10000"/>
                  <a:gd name="connsiteX3" fmla="*/ 6900 w 10000"/>
                  <a:gd name="connsiteY3" fmla="*/ 4756 h 10000"/>
                  <a:gd name="connsiteX4" fmla="*/ 0 w 10000"/>
                  <a:gd name="connsiteY4" fmla="*/ 10000 h 10000"/>
                  <a:gd name="connsiteX5" fmla="*/ 6900 w 10000"/>
                  <a:gd name="connsiteY5" fmla="*/ 2195 h 10000"/>
                  <a:gd name="connsiteX6" fmla="*/ 6900 w 10000"/>
                  <a:gd name="connsiteY6" fmla="*/ 0 h 10000"/>
                  <a:gd name="connsiteX0" fmla="*/ 6719 w 9819"/>
                  <a:gd name="connsiteY0" fmla="*/ 0 h 9633"/>
                  <a:gd name="connsiteX1" fmla="*/ 9819 w 9819"/>
                  <a:gd name="connsiteY1" fmla="*/ 3171 h 9633"/>
                  <a:gd name="connsiteX2" fmla="*/ 6719 w 9819"/>
                  <a:gd name="connsiteY2" fmla="*/ 6585 h 9633"/>
                  <a:gd name="connsiteX3" fmla="*/ 6719 w 9819"/>
                  <a:gd name="connsiteY3" fmla="*/ 4756 h 9633"/>
                  <a:gd name="connsiteX4" fmla="*/ 0 w 9819"/>
                  <a:gd name="connsiteY4" fmla="*/ 9633 h 9633"/>
                  <a:gd name="connsiteX5" fmla="*/ 6719 w 9819"/>
                  <a:gd name="connsiteY5" fmla="*/ 2195 h 9633"/>
                  <a:gd name="connsiteX6" fmla="*/ 6719 w 9819"/>
                  <a:gd name="connsiteY6" fmla="*/ 0 h 9633"/>
                  <a:gd name="connsiteX0" fmla="*/ 6843 w 10000"/>
                  <a:gd name="connsiteY0" fmla="*/ 0 h 10000"/>
                  <a:gd name="connsiteX1" fmla="*/ 10000 w 10000"/>
                  <a:gd name="connsiteY1" fmla="*/ 3292 h 10000"/>
                  <a:gd name="connsiteX2" fmla="*/ 6843 w 10000"/>
                  <a:gd name="connsiteY2" fmla="*/ 6836 h 10000"/>
                  <a:gd name="connsiteX3" fmla="*/ 6843 w 10000"/>
                  <a:gd name="connsiteY3" fmla="*/ 4937 h 10000"/>
                  <a:gd name="connsiteX4" fmla="*/ 0 w 10000"/>
                  <a:gd name="connsiteY4" fmla="*/ 10000 h 10000"/>
                  <a:gd name="connsiteX5" fmla="*/ 6843 w 10000"/>
                  <a:gd name="connsiteY5" fmla="*/ 2279 h 10000"/>
                  <a:gd name="connsiteX6" fmla="*/ 6843 w 10000"/>
                  <a:gd name="connsiteY6" fmla="*/ 0 h 10000"/>
                  <a:gd name="connsiteX0" fmla="*/ 6843 w 10000"/>
                  <a:gd name="connsiteY0" fmla="*/ 0 h 10000"/>
                  <a:gd name="connsiteX1" fmla="*/ 10000 w 10000"/>
                  <a:gd name="connsiteY1" fmla="*/ 3292 h 10000"/>
                  <a:gd name="connsiteX2" fmla="*/ 6843 w 10000"/>
                  <a:gd name="connsiteY2" fmla="*/ 6836 h 10000"/>
                  <a:gd name="connsiteX3" fmla="*/ 6843 w 10000"/>
                  <a:gd name="connsiteY3" fmla="*/ 4937 h 10000"/>
                  <a:gd name="connsiteX4" fmla="*/ 0 w 10000"/>
                  <a:gd name="connsiteY4" fmla="*/ 10000 h 10000"/>
                  <a:gd name="connsiteX5" fmla="*/ 6843 w 10000"/>
                  <a:gd name="connsiteY5" fmla="*/ 2279 h 10000"/>
                  <a:gd name="connsiteX6" fmla="*/ 6843 w 10000"/>
                  <a:gd name="connsiteY6" fmla="*/ 0 h 10000"/>
                  <a:gd name="connsiteX0" fmla="*/ 6843 w 10000"/>
                  <a:gd name="connsiteY0" fmla="*/ 0 h 10000"/>
                  <a:gd name="connsiteX1" fmla="*/ 10000 w 10000"/>
                  <a:gd name="connsiteY1" fmla="*/ 3292 h 10000"/>
                  <a:gd name="connsiteX2" fmla="*/ 6843 w 10000"/>
                  <a:gd name="connsiteY2" fmla="*/ 6836 h 10000"/>
                  <a:gd name="connsiteX3" fmla="*/ 6843 w 10000"/>
                  <a:gd name="connsiteY3" fmla="*/ 4937 h 10000"/>
                  <a:gd name="connsiteX4" fmla="*/ 0 w 10000"/>
                  <a:gd name="connsiteY4" fmla="*/ 10000 h 10000"/>
                  <a:gd name="connsiteX5" fmla="*/ 6843 w 10000"/>
                  <a:gd name="connsiteY5" fmla="*/ 2279 h 10000"/>
                  <a:gd name="connsiteX6" fmla="*/ 6843 w 10000"/>
                  <a:gd name="connsiteY6" fmla="*/ 0 h 10000"/>
                  <a:gd name="connsiteX0" fmla="*/ 6843 w 10000"/>
                  <a:gd name="connsiteY0" fmla="*/ 0 h 9848"/>
                  <a:gd name="connsiteX1" fmla="*/ 10000 w 10000"/>
                  <a:gd name="connsiteY1" fmla="*/ 3292 h 9848"/>
                  <a:gd name="connsiteX2" fmla="*/ 6843 w 10000"/>
                  <a:gd name="connsiteY2" fmla="*/ 6836 h 9848"/>
                  <a:gd name="connsiteX3" fmla="*/ 6843 w 10000"/>
                  <a:gd name="connsiteY3" fmla="*/ 4937 h 9848"/>
                  <a:gd name="connsiteX4" fmla="*/ 0 w 10000"/>
                  <a:gd name="connsiteY4" fmla="*/ 9848 h 9848"/>
                  <a:gd name="connsiteX5" fmla="*/ 6843 w 10000"/>
                  <a:gd name="connsiteY5" fmla="*/ 2279 h 9848"/>
                  <a:gd name="connsiteX6" fmla="*/ 6843 w 10000"/>
                  <a:gd name="connsiteY6" fmla="*/ 0 h 9848"/>
                  <a:gd name="connsiteX0" fmla="*/ 6843 w 10000"/>
                  <a:gd name="connsiteY0" fmla="*/ 0 h 10000"/>
                  <a:gd name="connsiteX1" fmla="*/ 10000 w 10000"/>
                  <a:gd name="connsiteY1" fmla="*/ 3343 h 10000"/>
                  <a:gd name="connsiteX2" fmla="*/ 6843 w 10000"/>
                  <a:gd name="connsiteY2" fmla="*/ 6942 h 10000"/>
                  <a:gd name="connsiteX3" fmla="*/ 6843 w 10000"/>
                  <a:gd name="connsiteY3" fmla="*/ 5013 h 10000"/>
                  <a:gd name="connsiteX4" fmla="*/ 0 w 10000"/>
                  <a:gd name="connsiteY4" fmla="*/ 10000 h 10000"/>
                  <a:gd name="connsiteX5" fmla="*/ 6843 w 10000"/>
                  <a:gd name="connsiteY5" fmla="*/ 2314 h 10000"/>
                  <a:gd name="connsiteX6" fmla="*/ 6843 w 10000"/>
                  <a:gd name="connsiteY6" fmla="*/ 0 h 10000"/>
                  <a:gd name="connsiteX0" fmla="*/ 6966 w 10123"/>
                  <a:gd name="connsiteY0" fmla="*/ 0 h 10232"/>
                  <a:gd name="connsiteX1" fmla="*/ 10123 w 10123"/>
                  <a:gd name="connsiteY1" fmla="*/ 3343 h 10232"/>
                  <a:gd name="connsiteX2" fmla="*/ 6966 w 10123"/>
                  <a:gd name="connsiteY2" fmla="*/ 6942 h 10232"/>
                  <a:gd name="connsiteX3" fmla="*/ 6966 w 10123"/>
                  <a:gd name="connsiteY3" fmla="*/ 5013 h 10232"/>
                  <a:gd name="connsiteX4" fmla="*/ 0 w 10123"/>
                  <a:gd name="connsiteY4" fmla="*/ 10232 h 10232"/>
                  <a:gd name="connsiteX5" fmla="*/ 6966 w 10123"/>
                  <a:gd name="connsiteY5" fmla="*/ 2314 h 10232"/>
                  <a:gd name="connsiteX6" fmla="*/ 6966 w 10123"/>
                  <a:gd name="connsiteY6" fmla="*/ 0 h 10232"/>
                  <a:gd name="connsiteX0" fmla="*/ 6966 w 10123"/>
                  <a:gd name="connsiteY0" fmla="*/ 0 h 10232"/>
                  <a:gd name="connsiteX1" fmla="*/ 10123 w 10123"/>
                  <a:gd name="connsiteY1" fmla="*/ 3343 h 10232"/>
                  <a:gd name="connsiteX2" fmla="*/ 6966 w 10123"/>
                  <a:gd name="connsiteY2" fmla="*/ 6942 h 10232"/>
                  <a:gd name="connsiteX3" fmla="*/ 6966 w 10123"/>
                  <a:gd name="connsiteY3" fmla="*/ 5013 h 10232"/>
                  <a:gd name="connsiteX4" fmla="*/ 0 w 10123"/>
                  <a:gd name="connsiteY4" fmla="*/ 10232 h 10232"/>
                  <a:gd name="connsiteX5" fmla="*/ 6966 w 10123"/>
                  <a:gd name="connsiteY5" fmla="*/ 2314 h 10232"/>
                  <a:gd name="connsiteX6" fmla="*/ 6966 w 10123"/>
                  <a:gd name="connsiteY6" fmla="*/ 0 h 10232"/>
                  <a:gd name="connsiteX0" fmla="*/ 6966 w 10123"/>
                  <a:gd name="connsiteY0" fmla="*/ 0 h 10232"/>
                  <a:gd name="connsiteX1" fmla="*/ 10123 w 10123"/>
                  <a:gd name="connsiteY1" fmla="*/ 3343 h 10232"/>
                  <a:gd name="connsiteX2" fmla="*/ 6966 w 10123"/>
                  <a:gd name="connsiteY2" fmla="*/ 6942 h 10232"/>
                  <a:gd name="connsiteX3" fmla="*/ 6966 w 10123"/>
                  <a:gd name="connsiteY3" fmla="*/ 5013 h 10232"/>
                  <a:gd name="connsiteX4" fmla="*/ 0 w 10123"/>
                  <a:gd name="connsiteY4" fmla="*/ 10232 h 10232"/>
                  <a:gd name="connsiteX5" fmla="*/ 6966 w 10123"/>
                  <a:gd name="connsiteY5" fmla="*/ 2314 h 10232"/>
                  <a:gd name="connsiteX6" fmla="*/ 6966 w 10123"/>
                  <a:gd name="connsiteY6" fmla="*/ 0 h 10232"/>
                  <a:gd name="connsiteX0" fmla="*/ 6966 w 10123"/>
                  <a:gd name="connsiteY0" fmla="*/ 0 h 10232"/>
                  <a:gd name="connsiteX1" fmla="*/ 10123 w 10123"/>
                  <a:gd name="connsiteY1" fmla="*/ 3343 h 10232"/>
                  <a:gd name="connsiteX2" fmla="*/ 6966 w 10123"/>
                  <a:gd name="connsiteY2" fmla="*/ 6942 h 10232"/>
                  <a:gd name="connsiteX3" fmla="*/ 6966 w 10123"/>
                  <a:gd name="connsiteY3" fmla="*/ 5013 h 10232"/>
                  <a:gd name="connsiteX4" fmla="*/ 0 w 10123"/>
                  <a:gd name="connsiteY4" fmla="*/ 10232 h 10232"/>
                  <a:gd name="connsiteX5" fmla="*/ 6966 w 10123"/>
                  <a:gd name="connsiteY5" fmla="*/ 2314 h 10232"/>
                  <a:gd name="connsiteX6" fmla="*/ 6966 w 10123"/>
                  <a:gd name="connsiteY6" fmla="*/ 0 h 10232"/>
                  <a:gd name="connsiteX0" fmla="*/ 6966 w 10123"/>
                  <a:gd name="connsiteY0" fmla="*/ 0 h 10232"/>
                  <a:gd name="connsiteX1" fmla="*/ 10123 w 10123"/>
                  <a:gd name="connsiteY1" fmla="*/ 3343 h 10232"/>
                  <a:gd name="connsiteX2" fmla="*/ 6966 w 10123"/>
                  <a:gd name="connsiteY2" fmla="*/ 6942 h 10232"/>
                  <a:gd name="connsiteX3" fmla="*/ 6966 w 10123"/>
                  <a:gd name="connsiteY3" fmla="*/ 5013 h 10232"/>
                  <a:gd name="connsiteX4" fmla="*/ 0 w 10123"/>
                  <a:gd name="connsiteY4" fmla="*/ 10232 h 10232"/>
                  <a:gd name="connsiteX5" fmla="*/ 6966 w 10123"/>
                  <a:gd name="connsiteY5" fmla="*/ 2314 h 10232"/>
                  <a:gd name="connsiteX6" fmla="*/ 6966 w 10123"/>
                  <a:gd name="connsiteY6" fmla="*/ 0 h 10232"/>
                  <a:gd name="connsiteX0" fmla="*/ 6966 w 10123"/>
                  <a:gd name="connsiteY0" fmla="*/ 0 h 10232"/>
                  <a:gd name="connsiteX1" fmla="*/ 10123 w 10123"/>
                  <a:gd name="connsiteY1" fmla="*/ 3343 h 10232"/>
                  <a:gd name="connsiteX2" fmla="*/ 6966 w 10123"/>
                  <a:gd name="connsiteY2" fmla="*/ 6942 h 10232"/>
                  <a:gd name="connsiteX3" fmla="*/ 6966 w 10123"/>
                  <a:gd name="connsiteY3" fmla="*/ 5013 h 10232"/>
                  <a:gd name="connsiteX4" fmla="*/ 0 w 10123"/>
                  <a:gd name="connsiteY4" fmla="*/ 10232 h 10232"/>
                  <a:gd name="connsiteX5" fmla="*/ 6966 w 10123"/>
                  <a:gd name="connsiteY5" fmla="*/ 2314 h 10232"/>
                  <a:gd name="connsiteX6" fmla="*/ 6966 w 10123"/>
                  <a:gd name="connsiteY6" fmla="*/ 0 h 10232"/>
                  <a:gd name="connsiteX0" fmla="*/ 6966 w 10123"/>
                  <a:gd name="connsiteY0" fmla="*/ 0 h 10232"/>
                  <a:gd name="connsiteX1" fmla="*/ 10123 w 10123"/>
                  <a:gd name="connsiteY1" fmla="*/ 3343 h 10232"/>
                  <a:gd name="connsiteX2" fmla="*/ 6966 w 10123"/>
                  <a:gd name="connsiteY2" fmla="*/ 6942 h 10232"/>
                  <a:gd name="connsiteX3" fmla="*/ 6966 w 10123"/>
                  <a:gd name="connsiteY3" fmla="*/ 5013 h 10232"/>
                  <a:gd name="connsiteX4" fmla="*/ 0 w 10123"/>
                  <a:gd name="connsiteY4" fmla="*/ 10232 h 10232"/>
                  <a:gd name="connsiteX5" fmla="*/ 6966 w 10123"/>
                  <a:gd name="connsiteY5" fmla="*/ 2314 h 10232"/>
                  <a:gd name="connsiteX6" fmla="*/ 6966 w 10123"/>
                  <a:gd name="connsiteY6" fmla="*/ 0 h 10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23" h="10232">
                    <a:moveTo>
                      <a:pt x="6966" y="0"/>
                    </a:moveTo>
                    <a:lnTo>
                      <a:pt x="10123" y="3343"/>
                    </a:lnTo>
                    <a:lnTo>
                      <a:pt x="6966" y="6942"/>
                    </a:lnTo>
                    <a:lnTo>
                      <a:pt x="6966" y="5013"/>
                    </a:lnTo>
                    <a:cubicBezTo>
                      <a:pt x="6668" y="5360"/>
                      <a:pt x="3426" y="6170"/>
                      <a:pt x="0" y="10232"/>
                    </a:cubicBezTo>
                    <a:cubicBezTo>
                      <a:pt x="2036" y="1994"/>
                      <a:pt x="6218" y="2890"/>
                      <a:pt x="6966" y="2314"/>
                    </a:cubicBezTo>
                    <a:lnTo>
                      <a:pt x="6966"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nvGrpSpPr>
            <p:cNvPr id="783" name="Group 782">
              <a:extLst>
                <a:ext uri="{FF2B5EF4-FFF2-40B4-BE49-F238E27FC236}">
                  <a16:creationId xmlns:a16="http://schemas.microsoft.com/office/drawing/2014/main" id="{DAF37528-D4A0-77B5-9B81-D228962AE921}"/>
                </a:ext>
              </a:extLst>
            </p:cNvPr>
            <p:cNvGrpSpPr/>
            <p:nvPr/>
          </p:nvGrpSpPr>
          <p:grpSpPr>
            <a:xfrm>
              <a:off x="4313452" y="2344859"/>
              <a:ext cx="114904" cy="108388"/>
              <a:chOff x="4051572" y="1399530"/>
              <a:chExt cx="1067703" cy="1007159"/>
            </a:xfrm>
            <a:solidFill>
              <a:schemeClr val="tx2">
                <a:lumMod val="50000"/>
                <a:lumOff val="50000"/>
              </a:schemeClr>
            </a:solidFill>
          </p:grpSpPr>
          <p:sp>
            <p:nvSpPr>
              <p:cNvPr id="877" name="Freeform 1112">
                <a:extLst>
                  <a:ext uri="{FF2B5EF4-FFF2-40B4-BE49-F238E27FC236}">
                    <a16:creationId xmlns:a16="http://schemas.microsoft.com/office/drawing/2014/main" id="{188D3F22-3A6F-E7EF-47D7-6583D661DDC3}"/>
                  </a:ext>
                </a:extLst>
              </p:cNvPr>
              <p:cNvSpPr>
                <a:spLocks/>
              </p:cNvSpPr>
              <p:nvPr/>
            </p:nvSpPr>
            <p:spPr bwMode="auto">
              <a:xfrm rot="5400000">
                <a:off x="3931376" y="2038693"/>
                <a:ext cx="422136" cy="181744"/>
              </a:xfrm>
              <a:prstGeom prst="round2SameRect">
                <a:avLst>
                  <a:gd name="adj1" fmla="val 24528"/>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8" name="Rectangle 17">
                <a:extLst>
                  <a:ext uri="{FF2B5EF4-FFF2-40B4-BE49-F238E27FC236}">
                    <a16:creationId xmlns:a16="http://schemas.microsoft.com/office/drawing/2014/main" id="{F6EBDEB2-47CB-65EA-CA25-87EE3FA9AAF5}"/>
                  </a:ext>
                </a:extLst>
              </p:cNvPr>
              <p:cNvSpPr/>
              <p:nvPr/>
            </p:nvSpPr>
            <p:spPr>
              <a:xfrm>
                <a:off x="4276293" y="1399530"/>
                <a:ext cx="842982" cy="1007159"/>
              </a:xfrm>
              <a:custGeom>
                <a:avLst/>
                <a:gdLst>
                  <a:gd name="connsiteX0" fmla="*/ 0 w 982573"/>
                  <a:gd name="connsiteY0" fmla="*/ 0 h 356111"/>
                  <a:gd name="connsiteX1" fmla="*/ 982573 w 982573"/>
                  <a:gd name="connsiteY1" fmla="*/ 0 h 356111"/>
                  <a:gd name="connsiteX2" fmla="*/ 982573 w 982573"/>
                  <a:gd name="connsiteY2" fmla="*/ 356111 h 356111"/>
                  <a:gd name="connsiteX3" fmla="*/ 0 w 982573"/>
                  <a:gd name="connsiteY3" fmla="*/ 356111 h 356111"/>
                  <a:gd name="connsiteX4" fmla="*/ 0 w 982573"/>
                  <a:gd name="connsiteY4" fmla="*/ 0 h 356111"/>
                  <a:gd name="connsiteX0" fmla="*/ 0 w 982573"/>
                  <a:gd name="connsiteY0" fmla="*/ 554014 h 910125"/>
                  <a:gd name="connsiteX1" fmla="*/ 251257 w 982573"/>
                  <a:gd name="connsiteY1" fmla="*/ 0 h 910125"/>
                  <a:gd name="connsiteX2" fmla="*/ 982573 w 982573"/>
                  <a:gd name="connsiteY2" fmla="*/ 554014 h 910125"/>
                  <a:gd name="connsiteX3" fmla="*/ 982573 w 982573"/>
                  <a:gd name="connsiteY3" fmla="*/ 910125 h 910125"/>
                  <a:gd name="connsiteX4" fmla="*/ 0 w 982573"/>
                  <a:gd name="connsiteY4" fmla="*/ 910125 h 910125"/>
                  <a:gd name="connsiteX5" fmla="*/ 0 w 982573"/>
                  <a:gd name="connsiteY5" fmla="*/ 554014 h 910125"/>
                  <a:gd name="connsiteX0" fmla="*/ 0 w 982573"/>
                  <a:gd name="connsiteY0" fmla="*/ 554014 h 910125"/>
                  <a:gd name="connsiteX1" fmla="*/ 251257 w 982573"/>
                  <a:gd name="connsiteY1" fmla="*/ 0 h 910125"/>
                  <a:gd name="connsiteX2" fmla="*/ 406832 w 982573"/>
                  <a:gd name="connsiteY2" fmla="*/ 254000 h 910125"/>
                  <a:gd name="connsiteX3" fmla="*/ 982573 w 982573"/>
                  <a:gd name="connsiteY3" fmla="*/ 554014 h 910125"/>
                  <a:gd name="connsiteX4" fmla="*/ 982573 w 982573"/>
                  <a:gd name="connsiteY4" fmla="*/ 910125 h 910125"/>
                  <a:gd name="connsiteX5" fmla="*/ 0 w 982573"/>
                  <a:gd name="connsiteY5" fmla="*/ 910125 h 910125"/>
                  <a:gd name="connsiteX6" fmla="*/ 0 w 982573"/>
                  <a:gd name="connsiteY6" fmla="*/ 554014 h 910125"/>
                  <a:gd name="connsiteX0" fmla="*/ 0 w 982573"/>
                  <a:gd name="connsiteY0" fmla="*/ 554014 h 910125"/>
                  <a:gd name="connsiteX1" fmla="*/ 251257 w 982573"/>
                  <a:gd name="connsiteY1" fmla="*/ 0 h 910125"/>
                  <a:gd name="connsiteX2" fmla="*/ 406832 w 982573"/>
                  <a:gd name="connsiteY2" fmla="*/ 254000 h 910125"/>
                  <a:gd name="connsiteX3" fmla="*/ 384607 w 982573"/>
                  <a:gd name="connsiteY3" fmla="*/ 403225 h 910125"/>
                  <a:gd name="connsiteX4" fmla="*/ 982573 w 982573"/>
                  <a:gd name="connsiteY4" fmla="*/ 554014 h 910125"/>
                  <a:gd name="connsiteX5" fmla="*/ 982573 w 982573"/>
                  <a:gd name="connsiteY5" fmla="*/ 910125 h 910125"/>
                  <a:gd name="connsiteX6" fmla="*/ 0 w 982573"/>
                  <a:gd name="connsiteY6" fmla="*/ 910125 h 910125"/>
                  <a:gd name="connsiteX7" fmla="*/ 0 w 982573"/>
                  <a:gd name="connsiteY7" fmla="*/ 554014 h 910125"/>
                  <a:gd name="connsiteX0" fmla="*/ 0 w 982573"/>
                  <a:gd name="connsiteY0" fmla="*/ 554014 h 910125"/>
                  <a:gd name="connsiteX1" fmla="*/ 251257 w 982573"/>
                  <a:gd name="connsiteY1" fmla="*/ 0 h 910125"/>
                  <a:gd name="connsiteX2" fmla="*/ 406832 w 982573"/>
                  <a:gd name="connsiteY2" fmla="*/ 254000 h 910125"/>
                  <a:gd name="connsiteX3" fmla="*/ 384607 w 982573"/>
                  <a:gd name="connsiteY3" fmla="*/ 403225 h 910125"/>
                  <a:gd name="connsiteX4" fmla="*/ 717982 w 982573"/>
                  <a:gd name="connsiteY4" fmla="*/ 352425 h 910125"/>
                  <a:gd name="connsiteX5" fmla="*/ 982573 w 982573"/>
                  <a:gd name="connsiteY5" fmla="*/ 554014 h 910125"/>
                  <a:gd name="connsiteX6" fmla="*/ 982573 w 982573"/>
                  <a:gd name="connsiteY6" fmla="*/ 910125 h 910125"/>
                  <a:gd name="connsiteX7" fmla="*/ 0 w 982573"/>
                  <a:gd name="connsiteY7" fmla="*/ 910125 h 910125"/>
                  <a:gd name="connsiteX8" fmla="*/ 0 w 982573"/>
                  <a:gd name="connsiteY8" fmla="*/ 554014 h 910125"/>
                  <a:gd name="connsiteX0" fmla="*/ 0 w 982573"/>
                  <a:gd name="connsiteY0" fmla="*/ 554014 h 1002200"/>
                  <a:gd name="connsiteX1" fmla="*/ 251257 w 982573"/>
                  <a:gd name="connsiteY1" fmla="*/ 0 h 1002200"/>
                  <a:gd name="connsiteX2" fmla="*/ 406832 w 982573"/>
                  <a:gd name="connsiteY2" fmla="*/ 254000 h 1002200"/>
                  <a:gd name="connsiteX3" fmla="*/ 384607 w 982573"/>
                  <a:gd name="connsiteY3" fmla="*/ 403225 h 1002200"/>
                  <a:gd name="connsiteX4" fmla="*/ 717982 w 982573"/>
                  <a:gd name="connsiteY4" fmla="*/ 352425 h 1002200"/>
                  <a:gd name="connsiteX5" fmla="*/ 982573 w 982573"/>
                  <a:gd name="connsiteY5" fmla="*/ 554014 h 1002200"/>
                  <a:gd name="connsiteX6" fmla="*/ 706348 w 982573"/>
                  <a:gd name="connsiteY6" fmla="*/ 1002200 h 1002200"/>
                  <a:gd name="connsiteX7" fmla="*/ 0 w 982573"/>
                  <a:gd name="connsiteY7" fmla="*/ 910125 h 1002200"/>
                  <a:gd name="connsiteX8" fmla="*/ 0 w 982573"/>
                  <a:gd name="connsiteY8" fmla="*/ 554014 h 1002200"/>
                  <a:gd name="connsiteX0" fmla="*/ 0 w 842873"/>
                  <a:gd name="connsiteY0" fmla="*/ 554014 h 1002200"/>
                  <a:gd name="connsiteX1" fmla="*/ 251257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51257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51257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67132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4014 h 1002200"/>
                  <a:gd name="connsiteX1" fmla="*/ 267132 w 842873"/>
                  <a:gd name="connsiteY1" fmla="*/ 0 h 1002200"/>
                  <a:gd name="connsiteX2" fmla="*/ 406832 w 842873"/>
                  <a:gd name="connsiteY2" fmla="*/ 254000 h 1002200"/>
                  <a:gd name="connsiteX3" fmla="*/ 384607 w 842873"/>
                  <a:gd name="connsiteY3" fmla="*/ 403225 h 1002200"/>
                  <a:gd name="connsiteX4" fmla="*/ 717982 w 842873"/>
                  <a:gd name="connsiteY4" fmla="*/ 352425 h 1002200"/>
                  <a:gd name="connsiteX5" fmla="*/ 842873 w 842873"/>
                  <a:gd name="connsiteY5" fmla="*/ 830239 h 1002200"/>
                  <a:gd name="connsiteX6" fmla="*/ 706348 w 842873"/>
                  <a:gd name="connsiteY6" fmla="*/ 1002200 h 1002200"/>
                  <a:gd name="connsiteX7" fmla="*/ 0 w 842873"/>
                  <a:gd name="connsiteY7" fmla="*/ 910125 h 1002200"/>
                  <a:gd name="connsiteX8" fmla="*/ 0 w 842873"/>
                  <a:gd name="connsiteY8" fmla="*/ 554014 h 1002200"/>
                  <a:gd name="connsiteX0" fmla="*/ 0 w 842873"/>
                  <a:gd name="connsiteY0" fmla="*/ 550839 h 999025"/>
                  <a:gd name="connsiteX1" fmla="*/ 260782 w 842873"/>
                  <a:gd name="connsiteY1" fmla="*/ 0 h 999025"/>
                  <a:gd name="connsiteX2" fmla="*/ 406832 w 842873"/>
                  <a:gd name="connsiteY2" fmla="*/ 250825 h 999025"/>
                  <a:gd name="connsiteX3" fmla="*/ 384607 w 842873"/>
                  <a:gd name="connsiteY3" fmla="*/ 400050 h 999025"/>
                  <a:gd name="connsiteX4" fmla="*/ 717982 w 842873"/>
                  <a:gd name="connsiteY4" fmla="*/ 349250 h 999025"/>
                  <a:gd name="connsiteX5" fmla="*/ 842873 w 842873"/>
                  <a:gd name="connsiteY5" fmla="*/ 827064 h 999025"/>
                  <a:gd name="connsiteX6" fmla="*/ 706348 w 842873"/>
                  <a:gd name="connsiteY6" fmla="*/ 999025 h 999025"/>
                  <a:gd name="connsiteX7" fmla="*/ 0 w 842873"/>
                  <a:gd name="connsiteY7" fmla="*/ 906950 h 999025"/>
                  <a:gd name="connsiteX8" fmla="*/ 0 w 842873"/>
                  <a:gd name="connsiteY8" fmla="*/ 550839 h 999025"/>
                  <a:gd name="connsiteX0" fmla="*/ 0 w 842873"/>
                  <a:gd name="connsiteY0" fmla="*/ 550839 h 999025"/>
                  <a:gd name="connsiteX1" fmla="*/ 260782 w 842873"/>
                  <a:gd name="connsiteY1" fmla="*/ 0 h 999025"/>
                  <a:gd name="connsiteX2" fmla="*/ 406832 w 842873"/>
                  <a:gd name="connsiteY2" fmla="*/ 250825 h 999025"/>
                  <a:gd name="connsiteX3" fmla="*/ 384607 w 842873"/>
                  <a:gd name="connsiteY3" fmla="*/ 400050 h 999025"/>
                  <a:gd name="connsiteX4" fmla="*/ 717982 w 842873"/>
                  <a:gd name="connsiteY4" fmla="*/ 349250 h 999025"/>
                  <a:gd name="connsiteX5" fmla="*/ 842873 w 842873"/>
                  <a:gd name="connsiteY5" fmla="*/ 827064 h 999025"/>
                  <a:gd name="connsiteX6" fmla="*/ 706348 w 842873"/>
                  <a:gd name="connsiteY6" fmla="*/ 999025 h 999025"/>
                  <a:gd name="connsiteX7" fmla="*/ 0 w 842873"/>
                  <a:gd name="connsiteY7" fmla="*/ 906950 h 999025"/>
                  <a:gd name="connsiteX8" fmla="*/ 0 w 842873"/>
                  <a:gd name="connsiteY8" fmla="*/ 550839 h 999025"/>
                  <a:gd name="connsiteX0" fmla="*/ 0 w 842873"/>
                  <a:gd name="connsiteY0" fmla="*/ 550839 h 999025"/>
                  <a:gd name="connsiteX1" fmla="*/ 260782 w 842873"/>
                  <a:gd name="connsiteY1" fmla="*/ 0 h 999025"/>
                  <a:gd name="connsiteX2" fmla="*/ 406832 w 842873"/>
                  <a:gd name="connsiteY2" fmla="*/ 250825 h 999025"/>
                  <a:gd name="connsiteX3" fmla="*/ 384607 w 842873"/>
                  <a:gd name="connsiteY3" fmla="*/ 400050 h 999025"/>
                  <a:gd name="connsiteX4" fmla="*/ 717982 w 842873"/>
                  <a:gd name="connsiteY4" fmla="*/ 349250 h 999025"/>
                  <a:gd name="connsiteX5" fmla="*/ 842873 w 842873"/>
                  <a:gd name="connsiteY5" fmla="*/ 827064 h 999025"/>
                  <a:gd name="connsiteX6" fmla="*/ 706348 w 842873"/>
                  <a:gd name="connsiteY6" fmla="*/ 999025 h 999025"/>
                  <a:gd name="connsiteX7" fmla="*/ 0 w 842873"/>
                  <a:gd name="connsiteY7" fmla="*/ 906950 h 999025"/>
                  <a:gd name="connsiteX8" fmla="*/ 0 w 842873"/>
                  <a:gd name="connsiteY8" fmla="*/ 550839 h 999025"/>
                  <a:gd name="connsiteX0" fmla="*/ 0 w 842873"/>
                  <a:gd name="connsiteY0" fmla="*/ 550839 h 999025"/>
                  <a:gd name="connsiteX1" fmla="*/ 117907 w 842873"/>
                  <a:gd name="connsiteY1" fmla="*/ 50164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406832 w 842873"/>
                  <a:gd name="connsiteY3" fmla="*/ 2508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90957 w 842873"/>
                  <a:gd name="connsiteY3" fmla="*/ 2889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90957 w 842873"/>
                  <a:gd name="connsiteY3" fmla="*/ 288925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84607 w 842873"/>
                  <a:gd name="connsiteY4" fmla="*/ 400050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17982 w 842873"/>
                  <a:gd name="connsiteY5" fmla="*/ 34925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6166"/>
                  <a:gd name="connsiteY0" fmla="*/ 550839 h 999025"/>
                  <a:gd name="connsiteX1" fmla="*/ 146482 w 846166"/>
                  <a:gd name="connsiteY1" fmla="*/ 482599 h 999025"/>
                  <a:gd name="connsiteX2" fmla="*/ 260782 w 846166"/>
                  <a:gd name="connsiteY2" fmla="*/ 0 h 999025"/>
                  <a:gd name="connsiteX3" fmla="*/ 375082 w 846166"/>
                  <a:gd name="connsiteY3" fmla="*/ 311150 h 999025"/>
                  <a:gd name="connsiteX4" fmla="*/ 397307 w 846166"/>
                  <a:gd name="connsiteY4" fmla="*/ 415925 h 999025"/>
                  <a:gd name="connsiteX5" fmla="*/ 737032 w 846166"/>
                  <a:gd name="connsiteY5" fmla="*/ 342900 h 999025"/>
                  <a:gd name="connsiteX6" fmla="*/ 842873 w 846166"/>
                  <a:gd name="connsiteY6" fmla="*/ 827064 h 999025"/>
                  <a:gd name="connsiteX7" fmla="*/ 706348 w 846166"/>
                  <a:gd name="connsiteY7" fmla="*/ 999025 h 999025"/>
                  <a:gd name="connsiteX8" fmla="*/ 0 w 846166"/>
                  <a:gd name="connsiteY8" fmla="*/ 906950 h 999025"/>
                  <a:gd name="connsiteX9" fmla="*/ 0 w 846166"/>
                  <a:gd name="connsiteY9" fmla="*/ 550839 h 999025"/>
                  <a:gd name="connsiteX0" fmla="*/ 0 w 846166"/>
                  <a:gd name="connsiteY0" fmla="*/ 550839 h 999025"/>
                  <a:gd name="connsiteX1" fmla="*/ 146482 w 846166"/>
                  <a:gd name="connsiteY1" fmla="*/ 482599 h 999025"/>
                  <a:gd name="connsiteX2" fmla="*/ 260782 w 846166"/>
                  <a:gd name="connsiteY2" fmla="*/ 0 h 999025"/>
                  <a:gd name="connsiteX3" fmla="*/ 375082 w 846166"/>
                  <a:gd name="connsiteY3" fmla="*/ 311150 h 999025"/>
                  <a:gd name="connsiteX4" fmla="*/ 397307 w 846166"/>
                  <a:gd name="connsiteY4" fmla="*/ 415925 h 999025"/>
                  <a:gd name="connsiteX5" fmla="*/ 737032 w 846166"/>
                  <a:gd name="connsiteY5" fmla="*/ 342900 h 999025"/>
                  <a:gd name="connsiteX6" fmla="*/ 842873 w 846166"/>
                  <a:gd name="connsiteY6" fmla="*/ 827064 h 999025"/>
                  <a:gd name="connsiteX7" fmla="*/ 706348 w 846166"/>
                  <a:gd name="connsiteY7" fmla="*/ 999025 h 999025"/>
                  <a:gd name="connsiteX8" fmla="*/ 0 w 846166"/>
                  <a:gd name="connsiteY8" fmla="*/ 906950 h 999025"/>
                  <a:gd name="connsiteX9" fmla="*/ 0 w 846166"/>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37032 w 842873"/>
                  <a:gd name="connsiteY5" fmla="*/ 34290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999025"/>
                  <a:gd name="connsiteX1" fmla="*/ 146482 w 842873"/>
                  <a:gd name="connsiteY1" fmla="*/ 482599 h 999025"/>
                  <a:gd name="connsiteX2" fmla="*/ 260782 w 842873"/>
                  <a:gd name="connsiteY2" fmla="*/ 0 h 999025"/>
                  <a:gd name="connsiteX3" fmla="*/ 375082 w 842873"/>
                  <a:gd name="connsiteY3" fmla="*/ 311150 h 999025"/>
                  <a:gd name="connsiteX4" fmla="*/ 397307 w 842873"/>
                  <a:gd name="connsiteY4" fmla="*/ 415925 h 999025"/>
                  <a:gd name="connsiteX5" fmla="*/ 737032 w 842873"/>
                  <a:gd name="connsiteY5" fmla="*/ 342900 h 999025"/>
                  <a:gd name="connsiteX6" fmla="*/ 842873 w 842873"/>
                  <a:gd name="connsiteY6" fmla="*/ 827064 h 999025"/>
                  <a:gd name="connsiteX7" fmla="*/ 706348 w 842873"/>
                  <a:gd name="connsiteY7" fmla="*/ 999025 h 999025"/>
                  <a:gd name="connsiteX8" fmla="*/ 0 w 842873"/>
                  <a:gd name="connsiteY8" fmla="*/ 906950 h 999025"/>
                  <a:gd name="connsiteX9" fmla="*/ 0 w 842873"/>
                  <a:gd name="connsiteY9" fmla="*/ 550839 h 999025"/>
                  <a:gd name="connsiteX0" fmla="*/ 0 w 842873"/>
                  <a:gd name="connsiteY0" fmla="*/ 550839 h 1008550"/>
                  <a:gd name="connsiteX1" fmla="*/ 146482 w 842873"/>
                  <a:gd name="connsiteY1" fmla="*/ 482599 h 1008550"/>
                  <a:gd name="connsiteX2" fmla="*/ 260782 w 842873"/>
                  <a:gd name="connsiteY2" fmla="*/ 0 h 1008550"/>
                  <a:gd name="connsiteX3" fmla="*/ 375082 w 842873"/>
                  <a:gd name="connsiteY3" fmla="*/ 311150 h 1008550"/>
                  <a:gd name="connsiteX4" fmla="*/ 397307 w 842873"/>
                  <a:gd name="connsiteY4" fmla="*/ 415925 h 1008550"/>
                  <a:gd name="connsiteX5" fmla="*/ 737032 w 842873"/>
                  <a:gd name="connsiteY5" fmla="*/ 342900 h 1008550"/>
                  <a:gd name="connsiteX6" fmla="*/ 842873 w 842873"/>
                  <a:gd name="connsiteY6" fmla="*/ 827064 h 1008550"/>
                  <a:gd name="connsiteX7" fmla="*/ 671423 w 842873"/>
                  <a:gd name="connsiteY7" fmla="*/ 1008550 h 1008550"/>
                  <a:gd name="connsiteX8" fmla="*/ 0 w 842873"/>
                  <a:gd name="connsiteY8" fmla="*/ 906950 h 1008550"/>
                  <a:gd name="connsiteX9" fmla="*/ 0 w 842873"/>
                  <a:gd name="connsiteY9" fmla="*/ 550839 h 1008550"/>
                  <a:gd name="connsiteX0" fmla="*/ 0 w 842873"/>
                  <a:gd name="connsiteY0" fmla="*/ 550839 h 1008550"/>
                  <a:gd name="connsiteX1" fmla="*/ 146482 w 842873"/>
                  <a:gd name="connsiteY1" fmla="*/ 482599 h 1008550"/>
                  <a:gd name="connsiteX2" fmla="*/ 260782 w 842873"/>
                  <a:gd name="connsiteY2" fmla="*/ 0 h 1008550"/>
                  <a:gd name="connsiteX3" fmla="*/ 375082 w 842873"/>
                  <a:gd name="connsiteY3" fmla="*/ 311150 h 1008550"/>
                  <a:gd name="connsiteX4" fmla="*/ 397307 w 842873"/>
                  <a:gd name="connsiteY4" fmla="*/ 415925 h 1008550"/>
                  <a:gd name="connsiteX5" fmla="*/ 737032 w 842873"/>
                  <a:gd name="connsiteY5" fmla="*/ 342900 h 1008550"/>
                  <a:gd name="connsiteX6" fmla="*/ 842873 w 842873"/>
                  <a:gd name="connsiteY6" fmla="*/ 827064 h 1008550"/>
                  <a:gd name="connsiteX7" fmla="*/ 671423 w 842873"/>
                  <a:gd name="connsiteY7" fmla="*/ 1008550 h 1008550"/>
                  <a:gd name="connsiteX8" fmla="*/ 0 w 842873"/>
                  <a:gd name="connsiteY8" fmla="*/ 906950 h 1008550"/>
                  <a:gd name="connsiteX9" fmla="*/ 0 w 842873"/>
                  <a:gd name="connsiteY9" fmla="*/ 550839 h 1008550"/>
                  <a:gd name="connsiteX0" fmla="*/ 0 w 842873"/>
                  <a:gd name="connsiteY0" fmla="*/ 550839 h 1008550"/>
                  <a:gd name="connsiteX1" fmla="*/ 146482 w 842873"/>
                  <a:gd name="connsiteY1" fmla="*/ 482599 h 1008550"/>
                  <a:gd name="connsiteX2" fmla="*/ 260782 w 842873"/>
                  <a:gd name="connsiteY2" fmla="*/ 0 h 1008550"/>
                  <a:gd name="connsiteX3" fmla="*/ 375082 w 842873"/>
                  <a:gd name="connsiteY3" fmla="*/ 311150 h 1008550"/>
                  <a:gd name="connsiteX4" fmla="*/ 397307 w 842873"/>
                  <a:gd name="connsiteY4" fmla="*/ 415925 h 1008550"/>
                  <a:gd name="connsiteX5" fmla="*/ 737032 w 842873"/>
                  <a:gd name="connsiteY5" fmla="*/ 342900 h 1008550"/>
                  <a:gd name="connsiteX6" fmla="*/ 842873 w 842873"/>
                  <a:gd name="connsiteY6" fmla="*/ 827064 h 1008550"/>
                  <a:gd name="connsiteX7" fmla="*/ 671423 w 842873"/>
                  <a:gd name="connsiteY7" fmla="*/ 1008550 h 1008550"/>
                  <a:gd name="connsiteX8" fmla="*/ 0 w 842873"/>
                  <a:gd name="connsiteY8" fmla="*/ 906950 h 1008550"/>
                  <a:gd name="connsiteX9" fmla="*/ 0 w 842873"/>
                  <a:gd name="connsiteY9" fmla="*/ 550839 h 1008550"/>
                  <a:gd name="connsiteX0" fmla="*/ 0 w 844761"/>
                  <a:gd name="connsiteY0" fmla="*/ 550839 h 1008550"/>
                  <a:gd name="connsiteX1" fmla="*/ 146482 w 844761"/>
                  <a:gd name="connsiteY1" fmla="*/ 482599 h 1008550"/>
                  <a:gd name="connsiteX2" fmla="*/ 260782 w 844761"/>
                  <a:gd name="connsiteY2" fmla="*/ 0 h 1008550"/>
                  <a:gd name="connsiteX3" fmla="*/ 375082 w 844761"/>
                  <a:gd name="connsiteY3" fmla="*/ 311150 h 1008550"/>
                  <a:gd name="connsiteX4" fmla="*/ 397307 w 844761"/>
                  <a:gd name="connsiteY4" fmla="*/ 415925 h 1008550"/>
                  <a:gd name="connsiteX5" fmla="*/ 737032 w 844761"/>
                  <a:gd name="connsiteY5" fmla="*/ 342900 h 1008550"/>
                  <a:gd name="connsiteX6" fmla="*/ 842873 w 844761"/>
                  <a:gd name="connsiteY6" fmla="*/ 827064 h 1008550"/>
                  <a:gd name="connsiteX7" fmla="*/ 671423 w 844761"/>
                  <a:gd name="connsiteY7" fmla="*/ 1008550 h 1008550"/>
                  <a:gd name="connsiteX8" fmla="*/ 0 w 844761"/>
                  <a:gd name="connsiteY8" fmla="*/ 906950 h 1008550"/>
                  <a:gd name="connsiteX9" fmla="*/ 0 w 844761"/>
                  <a:gd name="connsiteY9" fmla="*/ 550839 h 1008550"/>
                  <a:gd name="connsiteX0" fmla="*/ 0 w 844761"/>
                  <a:gd name="connsiteY0" fmla="*/ 550839 h 1008550"/>
                  <a:gd name="connsiteX1" fmla="*/ 146482 w 844761"/>
                  <a:gd name="connsiteY1" fmla="*/ 482599 h 1008550"/>
                  <a:gd name="connsiteX2" fmla="*/ 260782 w 844761"/>
                  <a:gd name="connsiteY2" fmla="*/ 0 h 1008550"/>
                  <a:gd name="connsiteX3" fmla="*/ 375082 w 844761"/>
                  <a:gd name="connsiteY3" fmla="*/ 311150 h 1008550"/>
                  <a:gd name="connsiteX4" fmla="*/ 397307 w 844761"/>
                  <a:gd name="connsiteY4" fmla="*/ 415925 h 1008550"/>
                  <a:gd name="connsiteX5" fmla="*/ 737032 w 844761"/>
                  <a:gd name="connsiteY5" fmla="*/ 342900 h 1008550"/>
                  <a:gd name="connsiteX6" fmla="*/ 842873 w 844761"/>
                  <a:gd name="connsiteY6" fmla="*/ 827064 h 1008550"/>
                  <a:gd name="connsiteX7" fmla="*/ 671423 w 844761"/>
                  <a:gd name="connsiteY7" fmla="*/ 1008550 h 1008550"/>
                  <a:gd name="connsiteX8" fmla="*/ 0 w 844761"/>
                  <a:gd name="connsiteY8" fmla="*/ 906950 h 1008550"/>
                  <a:gd name="connsiteX9" fmla="*/ 0 w 844761"/>
                  <a:gd name="connsiteY9" fmla="*/ 550839 h 1008550"/>
                  <a:gd name="connsiteX0" fmla="*/ 0 w 844761"/>
                  <a:gd name="connsiteY0" fmla="*/ 550839 h 1014086"/>
                  <a:gd name="connsiteX1" fmla="*/ 146482 w 844761"/>
                  <a:gd name="connsiteY1" fmla="*/ 482599 h 1014086"/>
                  <a:gd name="connsiteX2" fmla="*/ 260782 w 844761"/>
                  <a:gd name="connsiteY2" fmla="*/ 0 h 1014086"/>
                  <a:gd name="connsiteX3" fmla="*/ 375082 w 844761"/>
                  <a:gd name="connsiteY3" fmla="*/ 311150 h 1014086"/>
                  <a:gd name="connsiteX4" fmla="*/ 397307 w 844761"/>
                  <a:gd name="connsiteY4" fmla="*/ 415925 h 1014086"/>
                  <a:gd name="connsiteX5" fmla="*/ 737032 w 844761"/>
                  <a:gd name="connsiteY5" fmla="*/ 342900 h 1014086"/>
                  <a:gd name="connsiteX6" fmla="*/ 842873 w 844761"/>
                  <a:gd name="connsiteY6" fmla="*/ 827064 h 1014086"/>
                  <a:gd name="connsiteX7" fmla="*/ 671423 w 844761"/>
                  <a:gd name="connsiteY7" fmla="*/ 1008550 h 1014086"/>
                  <a:gd name="connsiteX8" fmla="*/ 0 w 844761"/>
                  <a:gd name="connsiteY8" fmla="*/ 906950 h 1014086"/>
                  <a:gd name="connsiteX9" fmla="*/ 0 w 844761"/>
                  <a:gd name="connsiteY9" fmla="*/ 550839 h 1014086"/>
                  <a:gd name="connsiteX0" fmla="*/ 0 w 844761"/>
                  <a:gd name="connsiteY0" fmla="*/ 550839 h 1011708"/>
                  <a:gd name="connsiteX1" fmla="*/ 146482 w 844761"/>
                  <a:gd name="connsiteY1" fmla="*/ 482599 h 1011708"/>
                  <a:gd name="connsiteX2" fmla="*/ 260782 w 844761"/>
                  <a:gd name="connsiteY2" fmla="*/ 0 h 1011708"/>
                  <a:gd name="connsiteX3" fmla="*/ 375082 w 844761"/>
                  <a:gd name="connsiteY3" fmla="*/ 311150 h 1011708"/>
                  <a:gd name="connsiteX4" fmla="*/ 397307 w 844761"/>
                  <a:gd name="connsiteY4" fmla="*/ 415925 h 1011708"/>
                  <a:gd name="connsiteX5" fmla="*/ 737032 w 844761"/>
                  <a:gd name="connsiteY5" fmla="*/ 342900 h 1011708"/>
                  <a:gd name="connsiteX6" fmla="*/ 842873 w 844761"/>
                  <a:gd name="connsiteY6" fmla="*/ 827064 h 1011708"/>
                  <a:gd name="connsiteX7" fmla="*/ 671423 w 844761"/>
                  <a:gd name="connsiteY7" fmla="*/ 1008550 h 1011708"/>
                  <a:gd name="connsiteX8" fmla="*/ 184582 w 844761"/>
                  <a:gd name="connsiteY8" fmla="*/ 914398 h 1011708"/>
                  <a:gd name="connsiteX9" fmla="*/ 0 w 844761"/>
                  <a:gd name="connsiteY9" fmla="*/ 906950 h 1011708"/>
                  <a:gd name="connsiteX10" fmla="*/ 0 w 844761"/>
                  <a:gd name="connsiteY10" fmla="*/ 550839 h 1011708"/>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0839 h 1012681"/>
                  <a:gd name="connsiteX1" fmla="*/ 146482 w 844761"/>
                  <a:gd name="connsiteY1" fmla="*/ 482599 h 1012681"/>
                  <a:gd name="connsiteX2" fmla="*/ 260782 w 844761"/>
                  <a:gd name="connsiteY2" fmla="*/ 0 h 1012681"/>
                  <a:gd name="connsiteX3" fmla="*/ 375082 w 844761"/>
                  <a:gd name="connsiteY3" fmla="*/ 311150 h 1012681"/>
                  <a:gd name="connsiteX4" fmla="*/ 397307 w 844761"/>
                  <a:gd name="connsiteY4" fmla="*/ 415925 h 1012681"/>
                  <a:gd name="connsiteX5" fmla="*/ 737032 w 844761"/>
                  <a:gd name="connsiteY5" fmla="*/ 342900 h 1012681"/>
                  <a:gd name="connsiteX6" fmla="*/ 842873 w 844761"/>
                  <a:gd name="connsiteY6" fmla="*/ 827064 h 1012681"/>
                  <a:gd name="connsiteX7" fmla="*/ 671423 w 844761"/>
                  <a:gd name="connsiteY7" fmla="*/ 1008550 h 1012681"/>
                  <a:gd name="connsiteX8" fmla="*/ 184582 w 844761"/>
                  <a:gd name="connsiteY8" fmla="*/ 914398 h 1012681"/>
                  <a:gd name="connsiteX9" fmla="*/ 0 w 844761"/>
                  <a:gd name="connsiteY9" fmla="*/ 906950 h 1012681"/>
                  <a:gd name="connsiteX10" fmla="*/ 0 w 844761"/>
                  <a:gd name="connsiteY10" fmla="*/ 550839 h 1012681"/>
                  <a:gd name="connsiteX0" fmla="*/ 0 w 844761"/>
                  <a:gd name="connsiteY0" fmla="*/ 557189 h 1019031"/>
                  <a:gd name="connsiteX1" fmla="*/ 146482 w 844761"/>
                  <a:gd name="connsiteY1" fmla="*/ 488949 h 1019031"/>
                  <a:gd name="connsiteX2" fmla="*/ 248082 w 844761"/>
                  <a:gd name="connsiteY2" fmla="*/ 0 h 1019031"/>
                  <a:gd name="connsiteX3" fmla="*/ 375082 w 844761"/>
                  <a:gd name="connsiteY3" fmla="*/ 317500 h 1019031"/>
                  <a:gd name="connsiteX4" fmla="*/ 397307 w 844761"/>
                  <a:gd name="connsiteY4" fmla="*/ 422275 h 1019031"/>
                  <a:gd name="connsiteX5" fmla="*/ 737032 w 844761"/>
                  <a:gd name="connsiteY5" fmla="*/ 349250 h 1019031"/>
                  <a:gd name="connsiteX6" fmla="*/ 842873 w 844761"/>
                  <a:gd name="connsiteY6" fmla="*/ 833414 h 1019031"/>
                  <a:gd name="connsiteX7" fmla="*/ 671423 w 844761"/>
                  <a:gd name="connsiteY7" fmla="*/ 1014900 h 1019031"/>
                  <a:gd name="connsiteX8" fmla="*/ 184582 w 844761"/>
                  <a:gd name="connsiteY8" fmla="*/ 920748 h 1019031"/>
                  <a:gd name="connsiteX9" fmla="*/ 0 w 844761"/>
                  <a:gd name="connsiteY9" fmla="*/ 913300 h 1019031"/>
                  <a:gd name="connsiteX10" fmla="*/ 0 w 844761"/>
                  <a:gd name="connsiteY10" fmla="*/ 557189 h 1019031"/>
                  <a:gd name="connsiteX0" fmla="*/ 0 w 844761"/>
                  <a:gd name="connsiteY0" fmla="*/ 557189 h 1019031"/>
                  <a:gd name="connsiteX1" fmla="*/ 146482 w 844761"/>
                  <a:gd name="connsiteY1" fmla="*/ 488949 h 1019031"/>
                  <a:gd name="connsiteX2" fmla="*/ 248082 w 844761"/>
                  <a:gd name="connsiteY2" fmla="*/ 0 h 1019031"/>
                  <a:gd name="connsiteX3" fmla="*/ 375082 w 844761"/>
                  <a:gd name="connsiteY3" fmla="*/ 317500 h 1019031"/>
                  <a:gd name="connsiteX4" fmla="*/ 397307 w 844761"/>
                  <a:gd name="connsiteY4" fmla="*/ 422275 h 1019031"/>
                  <a:gd name="connsiteX5" fmla="*/ 737032 w 844761"/>
                  <a:gd name="connsiteY5" fmla="*/ 349250 h 1019031"/>
                  <a:gd name="connsiteX6" fmla="*/ 842873 w 844761"/>
                  <a:gd name="connsiteY6" fmla="*/ 833414 h 1019031"/>
                  <a:gd name="connsiteX7" fmla="*/ 671423 w 844761"/>
                  <a:gd name="connsiteY7" fmla="*/ 1014900 h 1019031"/>
                  <a:gd name="connsiteX8" fmla="*/ 184582 w 844761"/>
                  <a:gd name="connsiteY8" fmla="*/ 920748 h 1019031"/>
                  <a:gd name="connsiteX9" fmla="*/ 0 w 844761"/>
                  <a:gd name="connsiteY9" fmla="*/ 913300 h 1019031"/>
                  <a:gd name="connsiteX10" fmla="*/ 0 w 844761"/>
                  <a:gd name="connsiteY10" fmla="*/ 557189 h 1019031"/>
                  <a:gd name="connsiteX0" fmla="*/ 0 w 844761"/>
                  <a:gd name="connsiteY0" fmla="*/ 557189 h 1019031"/>
                  <a:gd name="connsiteX1" fmla="*/ 146482 w 844761"/>
                  <a:gd name="connsiteY1" fmla="*/ 488949 h 1019031"/>
                  <a:gd name="connsiteX2" fmla="*/ 248082 w 844761"/>
                  <a:gd name="connsiteY2" fmla="*/ 0 h 1019031"/>
                  <a:gd name="connsiteX3" fmla="*/ 375082 w 844761"/>
                  <a:gd name="connsiteY3" fmla="*/ 317500 h 1019031"/>
                  <a:gd name="connsiteX4" fmla="*/ 397307 w 844761"/>
                  <a:gd name="connsiteY4" fmla="*/ 422275 h 1019031"/>
                  <a:gd name="connsiteX5" fmla="*/ 737032 w 844761"/>
                  <a:gd name="connsiteY5" fmla="*/ 349250 h 1019031"/>
                  <a:gd name="connsiteX6" fmla="*/ 842873 w 844761"/>
                  <a:gd name="connsiteY6" fmla="*/ 833414 h 1019031"/>
                  <a:gd name="connsiteX7" fmla="*/ 671423 w 844761"/>
                  <a:gd name="connsiteY7" fmla="*/ 1014900 h 1019031"/>
                  <a:gd name="connsiteX8" fmla="*/ 184582 w 844761"/>
                  <a:gd name="connsiteY8" fmla="*/ 920748 h 1019031"/>
                  <a:gd name="connsiteX9" fmla="*/ 0 w 844761"/>
                  <a:gd name="connsiteY9" fmla="*/ 913300 h 1019031"/>
                  <a:gd name="connsiteX10" fmla="*/ 0 w 844761"/>
                  <a:gd name="connsiteY10" fmla="*/ 557189 h 1019031"/>
                  <a:gd name="connsiteX0" fmla="*/ 0 w 848482"/>
                  <a:gd name="connsiteY0" fmla="*/ 557189 h 1019031"/>
                  <a:gd name="connsiteX1" fmla="*/ 146482 w 848482"/>
                  <a:gd name="connsiteY1" fmla="*/ 488949 h 1019031"/>
                  <a:gd name="connsiteX2" fmla="*/ 248082 w 848482"/>
                  <a:gd name="connsiteY2" fmla="*/ 0 h 1019031"/>
                  <a:gd name="connsiteX3" fmla="*/ 375082 w 848482"/>
                  <a:gd name="connsiteY3" fmla="*/ 317500 h 1019031"/>
                  <a:gd name="connsiteX4" fmla="*/ 397307 w 848482"/>
                  <a:gd name="connsiteY4" fmla="*/ 422275 h 1019031"/>
                  <a:gd name="connsiteX5" fmla="*/ 737032 w 848482"/>
                  <a:gd name="connsiteY5" fmla="*/ 349250 h 1019031"/>
                  <a:gd name="connsiteX6" fmla="*/ 842873 w 848482"/>
                  <a:gd name="connsiteY6" fmla="*/ 833414 h 1019031"/>
                  <a:gd name="connsiteX7" fmla="*/ 671423 w 848482"/>
                  <a:gd name="connsiteY7" fmla="*/ 1014900 h 1019031"/>
                  <a:gd name="connsiteX8" fmla="*/ 184582 w 848482"/>
                  <a:gd name="connsiteY8" fmla="*/ 920748 h 1019031"/>
                  <a:gd name="connsiteX9" fmla="*/ 0 w 848482"/>
                  <a:gd name="connsiteY9" fmla="*/ 913300 h 1019031"/>
                  <a:gd name="connsiteX10" fmla="*/ 0 w 848482"/>
                  <a:gd name="connsiteY10" fmla="*/ 557189 h 1019031"/>
                  <a:gd name="connsiteX0" fmla="*/ 0 w 842873"/>
                  <a:gd name="connsiteY0" fmla="*/ 557189 h 1019031"/>
                  <a:gd name="connsiteX1" fmla="*/ 146482 w 842873"/>
                  <a:gd name="connsiteY1" fmla="*/ 488949 h 1019031"/>
                  <a:gd name="connsiteX2" fmla="*/ 248082 w 842873"/>
                  <a:gd name="connsiteY2" fmla="*/ 0 h 1019031"/>
                  <a:gd name="connsiteX3" fmla="*/ 375082 w 842873"/>
                  <a:gd name="connsiteY3" fmla="*/ 317500 h 1019031"/>
                  <a:gd name="connsiteX4" fmla="*/ 397307 w 842873"/>
                  <a:gd name="connsiteY4" fmla="*/ 422275 h 1019031"/>
                  <a:gd name="connsiteX5" fmla="*/ 737032 w 842873"/>
                  <a:gd name="connsiteY5" fmla="*/ 349250 h 1019031"/>
                  <a:gd name="connsiteX6" fmla="*/ 842873 w 842873"/>
                  <a:gd name="connsiteY6" fmla="*/ 833414 h 1019031"/>
                  <a:gd name="connsiteX7" fmla="*/ 671423 w 842873"/>
                  <a:gd name="connsiteY7" fmla="*/ 1014900 h 1019031"/>
                  <a:gd name="connsiteX8" fmla="*/ 184582 w 842873"/>
                  <a:gd name="connsiteY8" fmla="*/ 920748 h 1019031"/>
                  <a:gd name="connsiteX9" fmla="*/ 0 w 842873"/>
                  <a:gd name="connsiteY9" fmla="*/ 913300 h 1019031"/>
                  <a:gd name="connsiteX10" fmla="*/ 0 w 842873"/>
                  <a:gd name="connsiteY10" fmla="*/ 557189 h 1019031"/>
                  <a:gd name="connsiteX0" fmla="*/ 0 w 833618"/>
                  <a:gd name="connsiteY0" fmla="*/ 557189 h 1019031"/>
                  <a:gd name="connsiteX1" fmla="*/ 146482 w 833618"/>
                  <a:gd name="connsiteY1" fmla="*/ 488949 h 1019031"/>
                  <a:gd name="connsiteX2" fmla="*/ 248082 w 833618"/>
                  <a:gd name="connsiteY2" fmla="*/ 0 h 1019031"/>
                  <a:gd name="connsiteX3" fmla="*/ 375082 w 833618"/>
                  <a:gd name="connsiteY3" fmla="*/ 317500 h 1019031"/>
                  <a:gd name="connsiteX4" fmla="*/ 397307 w 833618"/>
                  <a:gd name="connsiteY4" fmla="*/ 422275 h 1019031"/>
                  <a:gd name="connsiteX5" fmla="*/ 737032 w 833618"/>
                  <a:gd name="connsiteY5" fmla="*/ 349250 h 1019031"/>
                  <a:gd name="connsiteX6" fmla="*/ 823823 w 833618"/>
                  <a:gd name="connsiteY6" fmla="*/ 849289 h 1019031"/>
                  <a:gd name="connsiteX7" fmla="*/ 671423 w 833618"/>
                  <a:gd name="connsiteY7" fmla="*/ 1014900 h 1019031"/>
                  <a:gd name="connsiteX8" fmla="*/ 184582 w 833618"/>
                  <a:gd name="connsiteY8" fmla="*/ 920748 h 1019031"/>
                  <a:gd name="connsiteX9" fmla="*/ 0 w 833618"/>
                  <a:gd name="connsiteY9" fmla="*/ 913300 h 1019031"/>
                  <a:gd name="connsiteX10" fmla="*/ 0 w 833618"/>
                  <a:gd name="connsiteY10" fmla="*/ 557189 h 1019031"/>
                  <a:gd name="connsiteX0" fmla="*/ 0 w 845913"/>
                  <a:gd name="connsiteY0" fmla="*/ 557189 h 1019031"/>
                  <a:gd name="connsiteX1" fmla="*/ 146482 w 845913"/>
                  <a:gd name="connsiteY1" fmla="*/ 488949 h 1019031"/>
                  <a:gd name="connsiteX2" fmla="*/ 248082 w 845913"/>
                  <a:gd name="connsiteY2" fmla="*/ 0 h 1019031"/>
                  <a:gd name="connsiteX3" fmla="*/ 375082 w 845913"/>
                  <a:gd name="connsiteY3" fmla="*/ 317500 h 1019031"/>
                  <a:gd name="connsiteX4" fmla="*/ 397307 w 845913"/>
                  <a:gd name="connsiteY4" fmla="*/ 422275 h 1019031"/>
                  <a:gd name="connsiteX5" fmla="*/ 737032 w 845913"/>
                  <a:gd name="connsiteY5" fmla="*/ 349250 h 1019031"/>
                  <a:gd name="connsiteX6" fmla="*/ 823823 w 845913"/>
                  <a:gd name="connsiteY6" fmla="*/ 849289 h 1019031"/>
                  <a:gd name="connsiteX7" fmla="*/ 671423 w 845913"/>
                  <a:gd name="connsiteY7" fmla="*/ 1014900 h 1019031"/>
                  <a:gd name="connsiteX8" fmla="*/ 184582 w 845913"/>
                  <a:gd name="connsiteY8" fmla="*/ 920748 h 1019031"/>
                  <a:gd name="connsiteX9" fmla="*/ 0 w 845913"/>
                  <a:gd name="connsiteY9" fmla="*/ 913300 h 1019031"/>
                  <a:gd name="connsiteX10" fmla="*/ 0 w 845913"/>
                  <a:gd name="connsiteY10" fmla="*/ 557189 h 1019031"/>
                  <a:gd name="connsiteX0" fmla="*/ 0 w 852576"/>
                  <a:gd name="connsiteY0" fmla="*/ 557189 h 1019031"/>
                  <a:gd name="connsiteX1" fmla="*/ 146482 w 852576"/>
                  <a:gd name="connsiteY1" fmla="*/ 488949 h 1019031"/>
                  <a:gd name="connsiteX2" fmla="*/ 248082 w 852576"/>
                  <a:gd name="connsiteY2" fmla="*/ 0 h 1019031"/>
                  <a:gd name="connsiteX3" fmla="*/ 375082 w 852576"/>
                  <a:gd name="connsiteY3" fmla="*/ 317500 h 1019031"/>
                  <a:gd name="connsiteX4" fmla="*/ 397307 w 852576"/>
                  <a:gd name="connsiteY4" fmla="*/ 422275 h 1019031"/>
                  <a:gd name="connsiteX5" fmla="*/ 737032 w 852576"/>
                  <a:gd name="connsiteY5" fmla="*/ 349250 h 1019031"/>
                  <a:gd name="connsiteX6" fmla="*/ 836523 w 852576"/>
                  <a:gd name="connsiteY6" fmla="*/ 852464 h 1019031"/>
                  <a:gd name="connsiteX7" fmla="*/ 671423 w 852576"/>
                  <a:gd name="connsiteY7" fmla="*/ 1014900 h 1019031"/>
                  <a:gd name="connsiteX8" fmla="*/ 184582 w 852576"/>
                  <a:gd name="connsiteY8" fmla="*/ 920748 h 1019031"/>
                  <a:gd name="connsiteX9" fmla="*/ 0 w 852576"/>
                  <a:gd name="connsiteY9" fmla="*/ 913300 h 1019031"/>
                  <a:gd name="connsiteX10" fmla="*/ 0 w 852576"/>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57189 h 1019031"/>
                  <a:gd name="connsiteX1" fmla="*/ 146482 w 841561"/>
                  <a:gd name="connsiteY1" fmla="*/ 488949 h 1019031"/>
                  <a:gd name="connsiteX2" fmla="*/ 248082 w 841561"/>
                  <a:gd name="connsiteY2" fmla="*/ 0 h 1019031"/>
                  <a:gd name="connsiteX3" fmla="*/ 375082 w 841561"/>
                  <a:gd name="connsiteY3" fmla="*/ 317500 h 1019031"/>
                  <a:gd name="connsiteX4" fmla="*/ 397307 w 841561"/>
                  <a:gd name="connsiteY4" fmla="*/ 422275 h 1019031"/>
                  <a:gd name="connsiteX5" fmla="*/ 737032 w 841561"/>
                  <a:gd name="connsiteY5" fmla="*/ 349250 h 1019031"/>
                  <a:gd name="connsiteX6" fmla="*/ 836523 w 841561"/>
                  <a:gd name="connsiteY6" fmla="*/ 852464 h 1019031"/>
                  <a:gd name="connsiteX7" fmla="*/ 671423 w 841561"/>
                  <a:gd name="connsiteY7" fmla="*/ 1014900 h 1019031"/>
                  <a:gd name="connsiteX8" fmla="*/ 184582 w 841561"/>
                  <a:gd name="connsiteY8" fmla="*/ 920748 h 1019031"/>
                  <a:gd name="connsiteX9" fmla="*/ 0 w 841561"/>
                  <a:gd name="connsiteY9" fmla="*/ 913300 h 1019031"/>
                  <a:gd name="connsiteX10" fmla="*/ 0 w 841561"/>
                  <a:gd name="connsiteY10" fmla="*/ 557189 h 1019031"/>
                  <a:gd name="connsiteX0" fmla="*/ 0 w 841561"/>
                  <a:gd name="connsiteY0" fmla="*/ 547664 h 1009506"/>
                  <a:gd name="connsiteX1" fmla="*/ 146482 w 841561"/>
                  <a:gd name="connsiteY1" fmla="*/ 479424 h 1009506"/>
                  <a:gd name="connsiteX2" fmla="*/ 248082 w 841561"/>
                  <a:gd name="connsiteY2" fmla="*/ 0 h 1009506"/>
                  <a:gd name="connsiteX3" fmla="*/ 375082 w 841561"/>
                  <a:gd name="connsiteY3" fmla="*/ 307975 h 1009506"/>
                  <a:gd name="connsiteX4" fmla="*/ 397307 w 841561"/>
                  <a:gd name="connsiteY4" fmla="*/ 412750 h 1009506"/>
                  <a:gd name="connsiteX5" fmla="*/ 737032 w 841561"/>
                  <a:gd name="connsiteY5" fmla="*/ 339725 h 1009506"/>
                  <a:gd name="connsiteX6" fmla="*/ 836523 w 841561"/>
                  <a:gd name="connsiteY6" fmla="*/ 842939 h 1009506"/>
                  <a:gd name="connsiteX7" fmla="*/ 671423 w 841561"/>
                  <a:gd name="connsiteY7" fmla="*/ 1005375 h 1009506"/>
                  <a:gd name="connsiteX8" fmla="*/ 184582 w 841561"/>
                  <a:gd name="connsiteY8" fmla="*/ 911223 h 1009506"/>
                  <a:gd name="connsiteX9" fmla="*/ 0 w 841561"/>
                  <a:gd name="connsiteY9" fmla="*/ 903775 h 1009506"/>
                  <a:gd name="connsiteX10" fmla="*/ 0 w 841561"/>
                  <a:gd name="connsiteY10" fmla="*/ 547664 h 1009506"/>
                  <a:gd name="connsiteX0" fmla="*/ 0 w 841561"/>
                  <a:gd name="connsiteY0" fmla="*/ 548311 h 1010153"/>
                  <a:gd name="connsiteX1" fmla="*/ 146482 w 841561"/>
                  <a:gd name="connsiteY1" fmla="*/ 480071 h 1010153"/>
                  <a:gd name="connsiteX2" fmla="*/ 248082 w 841561"/>
                  <a:gd name="connsiteY2" fmla="*/ 647 h 1010153"/>
                  <a:gd name="connsiteX3" fmla="*/ 375082 w 841561"/>
                  <a:gd name="connsiteY3" fmla="*/ 308622 h 1010153"/>
                  <a:gd name="connsiteX4" fmla="*/ 397307 w 841561"/>
                  <a:gd name="connsiteY4" fmla="*/ 413397 h 1010153"/>
                  <a:gd name="connsiteX5" fmla="*/ 737032 w 841561"/>
                  <a:gd name="connsiteY5" fmla="*/ 340372 h 1010153"/>
                  <a:gd name="connsiteX6" fmla="*/ 836523 w 841561"/>
                  <a:gd name="connsiteY6" fmla="*/ 843586 h 1010153"/>
                  <a:gd name="connsiteX7" fmla="*/ 671423 w 841561"/>
                  <a:gd name="connsiteY7" fmla="*/ 1006022 h 1010153"/>
                  <a:gd name="connsiteX8" fmla="*/ 184582 w 841561"/>
                  <a:gd name="connsiteY8" fmla="*/ 911870 h 1010153"/>
                  <a:gd name="connsiteX9" fmla="*/ 0 w 841561"/>
                  <a:gd name="connsiteY9" fmla="*/ 904422 h 1010153"/>
                  <a:gd name="connsiteX10" fmla="*/ 0 w 841561"/>
                  <a:gd name="connsiteY10" fmla="*/ 548311 h 1010153"/>
                  <a:gd name="connsiteX0" fmla="*/ 0 w 841561"/>
                  <a:gd name="connsiteY0" fmla="*/ 548311 h 1010153"/>
                  <a:gd name="connsiteX1" fmla="*/ 146482 w 841561"/>
                  <a:gd name="connsiteY1" fmla="*/ 480071 h 1010153"/>
                  <a:gd name="connsiteX2" fmla="*/ 248082 w 841561"/>
                  <a:gd name="connsiteY2" fmla="*/ 647 h 1010153"/>
                  <a:gd name="connsiteX3" fmla="*/ 375082 w 841561"/>
                  <a:gd name="connsiteY3" fmla="*/ 308622 h 1010153"/>
                  <a:gd name="connsiteX4" fmla="*/ 397307 w 841561"/>
                  <a:gd name="connsiteY4" fmla="*/ 413397 h 1010153"/>
                  <a:gd name="connsiteX5" fmla="*/ 737032 w 841561"/>
                  <a:gd name="connsiteY5" fmla="*/ 340372 h 1010153"/>
                  <a:gd name="connsiteX6" fmla="*/ 836523 w 841561"/>
                  <a:gd name="connsiteY6" fmla="*/ 843586 h 1010153"/>
                  <a:gd name="connsiteX7" fmla="*/ 671423 w 841561"/>
                  <a:gd name="connsiteY7" fmla="*/ 1006022 h 1010153"/>
                  <a:gd name="connsiteX8" fmla="*/ 184582 w 841561"/>
                  <a:gd name="connsiteY8" fmla="*/ 911870 h 1010153"/>
                  <a:gd name="connsiteX9" fmla="*/ 0 w 841561"/>
                  <a:gd name="connsiteY9" fmla="*/ 904422 h 1010153"/>
                  <a:gd name="connsiteX10" fmla="*/ 0 w 841561"/>
                  <a:gd name="connsiteY10" fmla="*/ 548311 h 1010153"/>
                  <a:gd name="connsiteX0" fmla="*/ 0 w 849740"/>
                  <a:gd name="connsiteY0" fmla="*/ 548311 h 1010153"/>
                  <a:gd name="connsiteX1" fmla="*/ 146482 w 849740"/>
                  <a:gd name="connsiteY1" fmla="*/ 480071 h 1010153"/>
                  <a:gd name="connsiteX2" fmla="*/ 248082 w 849740"/>
                  <a:gd name="connsiteY2" fmla="*/ 647 h 1010153"/>
                  <a:gd name="connsiteX3" fmla="*/ 375082 w 849740"/>
                  <a:gd name="connsiteY3" fmla="*/ 308622 h 1010153"/>
                  <a:gd name="connsiteX4" fmla="*/ 397307 w 849740"/>
                  <a:gd name="connsiteY4" fmla="*/ 413397 h 1010153"/>
                  <a:gd name="connsiteX5" fmla="*/ 737032 w 849740"/>
                  <a:gd name="connsiteY5" fmla="*/ 340372 h 1010153"/>
                  <a:gd name="connsiteX6" fmla="*/ 836523 w 849740"/>
                  <a:gd name="connsiteY6" fmla="*/ 843586 h 1010153"/>
                  <a:gd name="connsiteX7" fmla="*/ 671423 w 849740"/>
                  <a:gd name="connsiteY7" fmla="*/ 1006022 h 1010153"/>
                  <a:gd name="connsiteX8" fmla="*/ 184582 w 849740"/>
                  <a:gd name="connsiteY8" fmla="*/ 911870 h 1010153"/>
                  <a:gd name="connsiteX9" fmla="*/ 0 w 849740"/>
                  <a:gd name="connsiteY9" fmla="*/ 904422 h 1010153"/>
                  <a:gd name="connsiteX10" fmla="*/ 0 w 849740"/>
                  <a:gd name="connsiteY10" fmla="*/ 548311 h 1010153"/>
                  <a:gd name="connsiteX0" fmla="*/ 0 w 849740"/>
                  <a:gd name="connsiteY0" fmla="*/ 548311 h 1010153"/>
                  <a:gd name="connsiteX1" fmla="*/ 146482 w 849740"/>
                  <a:gd name="connsiteY1" fmla="*/ 480071 h 1010153"/>
                  <a:gd name="connsiteX2" fmla="*/ 248082 w 849740"/>
                  <a:gd name="connsiteY2" fmla="*/ 647 h 1010153"/>
                  <a:gd name="connsiteX3" fmla="*/ 375082 w 849740"/>
                  <a:gd name="connsiteY3" fmla="*/ 308622 h 1010153"/>
                  <a:gd name="connsiteX4" fmla="*/ 397307 w 849740"/>
                  <a:gd name="connsiteY4" fmla="*/ 413397 h 1010153"/>
                  <a:gd name="connsiteX5" fmla="*/ 737032 w 849740"/>
                  <a:gd name="connsiteY5" fmla="*/ 340372 h 1010153"/>
                  <a:gd name="connsiteX6" fmla="*/ 836523 w 849740"/>
                  <a:gd name="connsiteY6" fmla="*/ 843586 h 1010153"/>
                  <a:gd name="connsiteX7" fmla="*/ 671423 w 849740"/>
                  <a:gd name="connsiteY7" fmla="*/ 1006022 h 1010153"/>
                  <a:gd name="connsiteX8" fmla="*/ 184582 w 849740"/>
                  <a:gd name="connsiteY8" fmla="*/ 911870 h 1010153"/>
                  <a:gd name="connsiteX9" fmla="*/ 0 w 849740"/>
                  <a:gd name="connsiteY9" fmla="*/ 904422 h 1010153"/>
                  <a:gd name="connsiteX10" fmla="*/ 0 w 849740"/>
                  <a:gd name="connsiteY10" fmla="*/ 548311 h 1010153"/>
                  <a:gd name="connsiteX0" fmla="*/ 0 w 843659"/>
                  <a:gd name="connsiteY0" fmla="*/ 548311 h 1010153"/>
                  <a:gd name="connsiteX1" fmla="*/ 146482 w 843659"/>
                  <a:gd name="connsiteY1" fmla="*/ 480071 h 1010153"/>
                  <a:gd name="connsiteX2" fmla="*/ 248082 w 843659"/>
                  <a:gd name="connsiteY2" fmla="*/ 647 h 1010153"/>
                  <a:gd name="connsiteX3" fmla="*/ 375082 w 843659"/>
                  <a:gd name="connsiteY3" fmla="*/ 308622 h 1010153"/>
                  <a:gd name="connsiteX4" fmla="*/ 397307 w 843659"/>
                  <a:gd name="connsiteY4" fmla="*/ 413397 h 1010153"/>
                  <a:gd name="connsiteX5" fmla="*/ 737032 w 843659"/>
                  <a:gd name="connsiteY5" fmla="*/ 340372 h 1010153"/>
                  <a:gd name="connsiteX6" fmla="*/ 824617 w 843659"/>
                  <a:gd name="connsiteY6" fmla="*/ 857873 h 1010153"/>
                  <a:gd name="connsiteX7" fmla="*/ 671423 w 843659"/>
                  <a:gd name="connsiteY7" fmla="*/ 1006022 h 1010153"/>
                  <a:gd name="connsiteX8" fmla="*/ 184582 w 843659"/>
                  <a:gd name="connsiteY8" fmla="*/ 911870 h 1010153"/>
                  <a:gd name="connsiteX9" fmla="*/ 0 w 843659"/>
                  <a:gd name="connsiteY9" fmla="*/ 904422 h 1010153"/>
                  <a:gd name="connsiteX10" fmla="*/ 0 w 843659"/>
                  <a:gd name="connsiteY10" fmla="*/ 548311 h 1010153"/>
                  <a:gd name="connsiteX0" fmla="*/ 0 w 833743"/>
                  <a:gd name="connsiteY0" fmla="*/ 548311 h 1010153"/>
                  <a:gd name="connsiteX1" fmla="*/ 146482 w 833743"/>
                  <a:gd name="connsiteY1" fmla="*/ 480071 h 1010153"/>
                  <a:gd name="connsiteX2" fmla="*/ 248082 w 833743"/>
                  <a:gd name="connsiteY2" fmla="*/ 647 h 1010153"/>
                  <a:gd name="connsiteX3" fmla="*/ 375082 w 833743"/>
                  <a:gd name="connsiteY3" fmla="*/ 308622 h 1010153"/>
                  <a:gd name="connsiteX4" fmla="*/ 397307 w 833743"/>
                  <a:gd name="connsiteY4" fmla="*/ 413397 h 1010153"/>
                  <a:gd name="connsiteX5" fmla="*/ 737032 w 833743"/>
                  <a:gd name="connsiteY5" fmla="*/ 340372 h 1010153"/>
                  <a:gd name="connsiteX6" fmla="*/ 807676 w 833743"/>
                  <a:gd name="connsiteY6" fmla="*/ 372120 h 1010153"/>
                  <a:gd name="connsiteX7" fmla="*/ 824617 w 833743"/>
                  <a:gd name="connsiteY7" fmla="*/ 857873 h 1010153"/>
                  <a:gd name="connsiteX8" fmla="*/ 671423 w 833743"/>
                  <a:gd name="connsiteY8" fmla="*/ 1006022 h 1010153"/>
                  <a:gd name="connsiteX9" fmla="*/ 184582 w 833743"/>
                  <a:gd name="connsiteY9" fmla="*/ 911870 h 1010153"/>
                  <a:gd name="connsiteX10" fmla="*/ 0 w 833743"/>
                  <a:gd name="connsiteY10" fmla="*/ 904422 h 1010153"/>
                  <a:gd name="connsiteX11" fmla="*/ 0 w 833743"/>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38795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64989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64989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3507"/>
                  <a:gd name="connsiteY0" fmla="*/ 548311 h 1010153"/>
                  <a:gd name="connsiteX1" fmla="*/ 146482 w 843507"/>
                  <a:gd name="connsiteY1" fmla="*/ 480071 h 1010153"/>
                  <a:gd name="connsiteX2" fmla="*/ 248082 w 843507"/>
                  <a:gd name="connsiteY2" fmla="*/ 647 h 1010153"/>
                  <a:gd name="connsiteX3" fmla="*/ 375082 w 843507"/>
                  <a:gd name="connsiteY3" fmla="*/ 308622 h 1010153"/>
                  <a:gd name="connsiteX4" fmla="*/ 397307 w 843507"/>
                  <a:gd name="connsiteY4" fmla="*/ 413397 h 1010153"/>
                  <a:gd name="connsiteX5" fmla="*/ 737032 w 843507"/>
                  <a:gd name="connsiteY5" fmla="*/ 340372 h 1010153"/>
                  <a:gd name="connsiteX6" fmla="*/ 833870 w 843507"/>
                  <a:gd name="connsiteY6" fmla="*/ 464989 h 1010153"/>
                  <a:gd name="connsiteX7" fmla="*/ 824617 w 843507"/>
                  <a:gd name="connsiteY7" fmla="*/ 857873 h 1010153"/>
                  <a:gd name="connsiteX8" fmla="*/ 671423 w 843507"/>
                  <a:gd name="connsiteY8" fmla="*/ 1006022 h 1010153"/>
                  <a:gd name="connsiteX9" fmla="*/ 184582 w 843507"/>
                  <a:gd name="connsiteY9" fmla="*/ 911870 h 1010153"/>
                  <a:gd name="connsiteX10" fmla="*/ 0 w 843507"/>
                  <a:gd name="connsiteY10" fmla="*/ 904422 h 1010153"/>
                  <a:gd name="connsiteX11" fmla="*/ 0 w 843507"/>
                  <a:gd name="connsiteY11" fmla="*/ 548311 h 1010153"/>
                  <a:gd name="connsiteX0" fmla="*/ 0 w 846843"/>
                  <a:gd name="connsiteY0" fmla="*/ 548311 h 1010153"/>
                  <a:gd name="connsiteX1" fmla="*/ 146482 w 846843"/>
                  <a:gd name="connsiteY1" fmla="*/ 480071 h 1010153"/>
                  <a:gd name="connsiteX2" fmla="*/ 248082 w 846843"/>
                  <a:gd name="connsiteY2" fmla="*/ 647 h 1010153"/>
                  <a:gd name="connsiteX3" fmla="*/ 375082 w 846843"/>
                  <a:gd name="connsiteY3" fmla="*/ 308622 h 1010153"/>
                  <a:gd name="connsiteX4" fmla="*/ 397307 w 846843"/>
                  <a:gd name="connsiteY4" fmla="*/ 413397 h 1010153"/>
                  <a:gd name="connsiteX5" fmla="*/ 737032 w 846843"/>
                  <a:gd name="connsiteY5" fmla="*/ 340372 h 1010153"/>
                  <a:gd name="connsiteX6" fmla="*/ 833870 w 846843"/>
                  <a:gd name="connsiteY6" fmla="*/ 464989 h 1010153"/>
                  <a:gd name="connsiteX7" fmla="*/ 831761 w 846843"/>
                  <a:gd name="connsiteY7" fmla="*/ 862635 h 1010153"/>
                  <a:gd name="connsiteX8" fmla="*/ 671423 w 846843"/>
                  <a:gd name="connsiteY8" fmla="*/ 1006022 h 1010153"/>
                  <a:gd name="connsiteX9" fmla="*/ 184582 w 846843"/>
                  <a:gd name="connsiteY9" fmla="*/ 911870 h 1010153"/>
                  <a:gd name="connsiteX10" fmla="*/ 0 w 846843"/>
                  <a:gd name="connsiteY10" fmla="*/ 904422 h 1010153"/>
                  <a:gd name="connsiteX11" fmla="*/ 0 w 846843"/>
                  <a:gd name="connsiteY11" fmla="*/ 548311 h 1010153"/>
                  <a:gd name="connsiteX0" fmla="*/ 0 w 840628"/>
                  <a:gd name="connsiteY0" fmla="*/ 548311 h 1010153"/>
                  <a:gd name="connsiteX1" fmla="*/ 146482 w 840628"/>
                  <a:gd name="connsiteY1" fmla="*/ 480071 h 1010153"/>
                  <a:gd name="connsiteX2" fmla="*/ 248082 w 840628"/>
                  <a:gd name="connsiteY2" fmla="*/ 647 h 1010153"/>
                  <a:gd name="connsiteX3" fmla="*/ 375082 w 840628"/>
                  <a:gd name="connsiteY3" fmla="*/ 308622 h 1010153"/>
                  <a:gd name="connsiteX4" fmla="*/ 397307 w 840628"/>
                  <a:gd name="connsiteY4" fmla="*/ 413397 h 1010153"/>
                  <a:gd name="connsiteX5" fmla="*/ 737032 w 840628"/>
                  <a:gd name="connsiteY5" fmla="*/ 340372 h 1010153"/>
                  <a:gd name="connsiteX6" fmla="*/ 833870 w 840628"/>
                  <a:gd name="connsiteY6" fmla="*/ 464989 h 1010153"/>
                  <a:gd name="connsiteX7" fmla="*/ 831761 w 840628"/>
                  <a:gd name="connsiteY7" fmla="*/ 862635 h 1010153"/>
                  <a:gd name="connsiteX8" fmla="*/ 671423 w 840628"/>
                  <a:gd name="connsiteY8" fmla="*/ 1006022 h 1010153"/>
                  <a:gd name="connsiteX9" fmla="*/ 184582 w 840628"/>
                  <a:gd name="connsiteY9" fmla="*/ 911870 h 1010153"/>
                  <a:gd name="connsiteX10" fmla="*/ 0 w 840628"/>
                  <a:gd name="connsiteY10" fmla="*/ 904422 h 1010153"/>
                  <a:gd name="connsiteX11" fmla="*/ 0 w 840628"/>
                  <a:gd name="connsiteY11" fmla="*/ 548311 h 1010153"/>
                  <a:gd name="connsiteX0" fmla="*/ 0 w 840628"/>
                  <a:gd name="connsiteY0" fmla="*/ 548311 h 1010153"/>
                  <a:gd name="connsiteX1" fmla="*/ 146482 w 840628"/>
                  <a:gd name="connsiteY1" fmla="*/ 480071 h 1010153"/>
                  <a:gd name="connsiteX2" fmla="*/ 248082 w 840628"/>
                  <a:gd name="connsiteY2" fmla="*/ 647 h 1010153"/>
                  <a:gd name="connsiteX3" fmla="*/ 375082 w 840628"/>
                  <a:gd name="connsiteY3" fmla="*/ 308622 h 1010153"/>
                  <a:gd name="connsiteX4" fmla="*/ 397307 w 840628"/>
                  <a:gd name="connsiteY4" fmla="*/ 413397 h 1010153"/>
                  <a:gd name="connsiteX5" fmla="*/ 737032 w 840628"/>
                  <a:gd name="connsiteY5" fmla="*/ 340372 h 1010153"/>
                  <a:gd name="connsiteX6" fmla="*/ 833870 w 840628"/>
                  <a:gd name="connsiteY6" fmla="*/ 464989 h 1010153"/>
                  <a:gd name="connsiteX7" fmla="*/ 831761 w 840628"/>
                  <a:gd name="connsiteY7" fmla="*/ 862635 h 1010153"/>
                  <a:gd name="connsiteX8" fmla="*/ 671423 w 840628"/>
                  <a:gd name="connsiteY8" fmla="*/ 1006022 h 1010153"/>
                  <a:gd name="connsiteX9" fmla="*/ 184582 w 840628"/>
                  <a:gd name="connsiteY9" fmla="*/ 911870 h 1010153"/>
                  <a:gd name="connsiteX10" fmla="*/ 0 w 840628"/>
                  <a:gd name="connsiteY10" fmla="*/ 904422 h 1010153"/>
                  <a:gd name="connsiteX11" fmla="*/ 0 w 840628"/>
                  <a:gd name="connsiteY11" fmla="*/ 548311 h 1010153"/>
                  <a:gd name="connsiteX0" fmla="*/ 0 w 842194"/>
                  <a:gd name="connsiteY0" fmla="*/ 548311 h 1010153"/>
                  <a:gd name="connsiteX1" fmla="*/ 146482 w 842194"/>
                  <a:gd name="connsiteY1" fmla="*/ 480071 h 1010153"/>
                  <a:gd name="connsiteX2" fmla="*/ 248082 w 842194"/>
                  <a:gd name="connsiteY2" fmla="*/ 647 h 1010153"/>
                  <a:gd name="connsiteX3" fmla="*/ 375082 w 842194"/>
                  <a:gd name="connsiteY3" fmla="*/ 308622 h 1010153"/>
                  <a:gd name="connsiteX4" fmla="*/ 397307 w 842194"/>
                  <a:gd name="connsiteY4" fmla="*/ 413397 h 1010153"/>
                  <a:gd name="connsiteX5" fmla="*/ 737032 w 842194"/>
                  <a:gd name="connsiteY5" fmla="*/ 340372 h 1010153"/>
                  <a:gd name="connsiteX6" fmla="*/ 833870 w 842194"/>
                  <a:gd name="connsiteY6" fmla="*/ 464989 h 1010153"/>
                  <a:gd name="connsiteX7" fmla="*/ 836523 w 842194"/>
                  <a:gd name="connsiteY7" fmla="*/ 865016 h 1010153"/>
                  <a:gd name="connsiteX8" fmla="*/ 671423 w 842194"/>
                  <a:gd name="connsiteY8" fmla="*/ 1006022 h 1010153"/>
                  <a:gd name="connsiteX9" fmla="*/ 184582 w 842194"/>
                  <a:gd name="connsiteY9" fmla="*/ 911870 h 1010153"/>
                  <a:gd name="connsiteX10" fmla="*/ 0 w 842194"/>
                  <a:gd name="connsiteY10" fmla="*/ 904422 h 1010153"/>
                  <a:gd name="connsiteX11" fmla="*/ 0 w 842194"/>
                  <a:gd name="connsiteY11" fmla="*/ 548311 h 1010153"/>
                  <a:gd name="connsiteX0" fmla="*/ 0 w 842194"/>
                  <a:gd name="connsiteY0" fmla="*/ 548311 h 1010153"/>
                  <a:gd name="connsiteX1" fmla="*/ 146482 w 842194"/>
                  <a:gd name="connsiteY1" fmla="*/ 480071 h 1010153"/>
                  <a:gd name="connsiteX2" fmla="*/ 248082 w 842194"/>
                  <a:gd name="connsiteY2" fmla="*/ 647 h 1010153"/>
                  <a:gd name="connsiteX3" fmla="*/ 375082 w 842194"/>
                  <a:gd name="connsiteY3" fmla="*/ 308622 h 1010153"/>
                  <a:gd name="connsiteX4" fmla="*/ 397307 w 842194"/>
                  <a:gd name="connsiteY4" fmla="*/ 413397 h 1010153"/>
                  <a:gd name="connsiteX5" fmla="*/ 737032 w 842194"/>
                  <a:gd name="connsiteY5" fmla="*/ 340372 h 1010153"/>
                  <a:gd name="connsiteX6" fmla="*/ 833870 w 842194"/>
                  <a:gd name="connsiteY6" fmla="*/ 464989 h 1010153"/>
                  <a:gd name="connsiteX7" fmla="*/ 836523 w 842194"/>
                  <a:gd name="connsiteY7" fmla="*/ 865016 h 1010153"/>
                  <a:gd name="connsiteX8" fmla="*/ 671423 w 842194"/>
                  <a:gd name="connsiteY8" fmla="*/ 1006022 h 1010153"/>
                  <a:gd name="connsiteX9" fmla="*/ 184582 w 842194"/>
                  <a:gd name="connsiteY9" fmla="*/ 911870 h 1010153"/>
                  <a:gd name="connsiteX10" fmla="*/ 0 w 842194"/>
                  <a:gd name="connsiteY10" fmla="*/ 904422 h 1010153"/>
                  <a:gd name="connsiteX11" fmla="*/ 0 w 842194"/>
                  <a:gd name="connsiteY11" fmla="*/ 548311 h 1010153"/>
                  <a:gd name="connsiteX0" fmla="*/ 0 w 842982"/>
                  <a:gd name="connsiteY0" fmla="*/ 548311 h 1010153"/>
                  <a:gd name="connsiteX1" fmla="*/ 146482 w 842982"/>
                  <a:gd name="connsiteY1" fmla="*/ 480071 h 1010153"/>
                  <a:gd name="connsiteX2" fmla="*/ 248082 w 842982"/>
                  <a:gd name="connsiteY2" fmla="*/ 647 h 1010153"/>
                  <a:gd name="connsiteX3" fmla="*/ 375082 w 842982"/>
                  <a:gd name="connsiteY3" fmla="*/ 308622 h 1010153"/>
                  <a:gd name="connsiteX4" fmla="*/ 397307 w 842982"/>
                  <a:gd name="connsiteY4" fmla="*/ 413397 h 1010153"/>
                  <a:gd name="connsiteX5" fmla="*/ 737032 w 842982"/>
                  <a:gd name="connsiteY5" fmla="*/ 340372 h 1010153"/>
                  <a:gd name="connsiteX6" fmla="*/ 833870 w 842982"/>
                  <a:gd name="connsiteY6" fmla="*/ 464989 h 1010153"/>
                  <a:gd name="connsiteX7" fmla="*/ 836523 w 842982"/>
                  <a:gd name="connsiteY7" fmla="*/ 865016 h 1010153"/>
                  <a:gd name="connsiteX8" fmla="*/ 671423 w 842982"/>
                  <a:gd name="connsiteY8" fmla="*/ 1006022 h 1010153"/>
                  <a:gd name="connsiteX9" fmla="*/ 184582 w 842982"/>
                  <a:gd name="connsiteY9" fmla="*/ 911870 h 1010153"/>
                  <a:gd name="connsiteX10" fmla="*/ 0 w 842982"/>
                  <a:gd name="connsiteY10" fmla="*/ 904422 h 1010153"/>
                  <a:gd name="connsiteX11" fmla="*/ 0 w 842982"/>
                  <a:gd name="connsiteY11" fmla="*/ 548311 h 1010153"/>
                  <a:gd name="connsiteX0" fmla="*/ 0 w 842982"/>
                  <a:gd name="connsiteY0" fmla="*/ 548311 h 1010153"/>
                  <a:gd name="connsiteX1" fmla="*/ 146482 w 842982"/>
                  <a:gd name="connsiteY1" fmla="*/ 480071 h 1010153"/>
                  <a:gd name="connsiteX2" fmla="*/ 248082 w 842982"/>
                  <a:gd name="connsiteY2" fmla="*/ 647 h 1010153"/>
                  <a:gd name="connsiteX3" fmla="*/ 375082 w 842982"/>
                  <a:gd name="connsiteY3" fmla="*/ 308622 h 1010153"/>
                  <a:gd name="connsiteX4" fmla="*/ 397307 w 842982"/>
                  <a:gd name="connsiteY4" fmla="*/ 413397 h 1010153"/>
                  <a:gd name="connsiteX5" fmla="*/ 737032 w 842982"/>
                  <a:gd name="connsiteY5" fmla="*/ 340372 h 1010153"/>
                  <a:gd name="connsiteX6" fmla="*/ 833870 w 842982"/>
                  <a:gd name="connsiteY6" fmla="*/ 464989 h 1010153"/>
                  <a:gd name="connsiteX7" fmla="*/ 836523 w 842982"/>
                  <a:gd name="connsiteY7" fmla="*/ 865016 h 1010153"/>
                  <a:gd name="connsiteX8" fmla="*/ 671423 w 842982"/>
                  <a:gd name="connsiteY8" fmla="*/ 1006022 h 1010153"/>
                  <a:gd name="connsiteX9" fmla="*/ 184582 w 842982"/>
                  <a:gd name="connsiteY9" fmla="*/ 911870 h 1010153"/>
                  <a:gd name="connsiteX10" fmla="*/ 0 w 842982"/>
                  <a:gd name="connsiteY10" fmla="*/ 904422 h 1010153"/>
                  <a:gd name="connsiteX11" fmla="*/ 0 w 842982"/>
                  <a:gd name="connsiteY11" fmla="*/ 548311 h 1010153"/>
                  <a:gd name="connsiteX0" fmla="*/ 0 w 842982"/>
                  <a:gd name="connsiteY0" fmla="*/ 548311 h 1008821"/>
                  <a:gd name="connsiteX1" fmla="*/ 146482 w 842982"/>
                  <a:gd name="connsiteY1" fmla="*/ 480071 h 1008821"/>
                  <a:gd name="connsiteX2" fmla="*/ 248082 w 842982"/>
                  <a:gd name="connsiteY2" fmla="*/ 647 h 1008821"/>
                  <a:gd name="connsiteX3" fmla="*/ 375082 w 842982"/>
                  <a:gd name="connsiteY3" fmla="*/ 308622 h 1008821"/>
                  <a:gd name="connsiteX4" fmla="*/ 397307 w 842982"/>
                  <a:gd name="connsiteY4" fmla="*/ 413397 h 1008821"/>
                  <a:gd name="connsiteX5" fmla="*/ 737032 w 842982"/>
                  <a:gd name="connsiteY5" fmla="*/ 340372 h 1008821"/>
                  <a:gd name="connsiteX6" fmla="*/ 833870 w 842982"/>
                  <a:gd name="connsiteY6" fmla="*/ 464989 h 1008821"/>
                  <a:gd name="connsiteX7" fmla="*/ 836523 w 842982"/>
                  <a:gd name="connsiteY7" fmla="*/ 865016 h 1008821"/>
                  <a:gd name="connsiteX8" fmla="*/ 671423 w 842982"/>
                  <a:gd name="connsiteY8" fmla="*/ 1006022 h 1008821"/>
                  <a:gd name="connsiteX9" fmla="*/ 184582 w 842982"/>
                  <a:gd name="connsiteY9" fmla="*/ 911870 h 1008821"/>
                  <a:gd name="connsiteX10" fmla="*/ 0 w 842982"/>
                  <a:gd name="connsiteY10" fmla="*/ 904422 h 1008821"/>
                  <a:gd name="connsiteX11" fmla="*/ 0 w 842982"/>
                  <a:gd name="connsiteY11" fmla="*/ 548311 h 1008821"/>
                  <a:gd name="connsiteX0" fmla="*/ 0 w 842982"/>
                  <a:gd name="connsiteY0" fmla="*/ 548311 h 1007159"/>
                  <a:gd name="connsiteX1" fmla="*/ 146482 w 842982"/>
                  <a:gd name="connsiteY1" fmla="*/ 480071 h 1007159"/>
                  <a:gd name="connsiteX2" fmla="*/ 248082 w 842982"/>
                  <a:gd name="connsiteY2" fmla="*/ 647 h 1007159"/>
                  <a:gd name="connsiteX3" fmla="*/ 375082 w 842982"/>
                  <a:gd name="connsiteY3" fmla="*/ 308622 h 1007159"/>
                  <a:gd name="connsiteX4" fmla="*/ 397307 w 842982"/>
                  <a:gd name="connsiteY4" fmla="*/ 413397 h 1007159"/>
                  <a:gd name="connsiteX5" fmla="*/ 737032 w 842982"/>
                  <a:gd name="connsiteY5" fmla="*/ 340372 h 1007159"/>
                  <a:gd name="connsiteX6" fmla="*/ 833870 w 842982"/>
                  <a:gd name="connsiteY6" fmla="*/ 464989 h 1007159"/>
                  <a:gd name="connsiteX7" fmla="*/ 836523 w 842982"/>
                  <a:gd name="connsiteY7" fmla="*/ 865016 h 1007159"/>
                  <a:gd name="connsiteX8" fmla="*/ 671423 w 842982"/>
                  <a:gd name="connsiteY8" fmla="*/ 1006022 h 1007159"/>
                  <a:gd name="connsiteX9" fmla="*/ 184582 w 842982"/>
                  <a:gd name="connsiteY9" fmla="*/ 911870 h 1007159"/>
                  <a:gd name="connsiteX10" fmla="*/ 0 w 842982"/>
                  <a:gd name="connsiteY10" fmla="*/ 904422 h 1007159"/>
                  <a:gd name="connsiteX11" fmla="*/ 0 w 842982"/>
                  <a:gd name="connsiteY11" fmla="*/ 548311 h 1007159"/>
                  <a:gd name="connsiteX0" fmla="*/ 0 w 842982"/>
                  <a:gd name="connsiteY0" fmla="*/ 548311 h 1007159"/>
                  <a:gd name="connsiteX1" fmla="*/ 146482 w 842982"/>
                  <a:gd name="connsiteY1" fmla="*/ 480071 h 1007159"/>
                  <a:gd name="connsiteX2" fmla="*/ 248082 w 842982"/>
                  <a:gd name="connsiteY2" fmla="*/ 647 h 1007159"/>
                  <a:gd name="connsiteX3" fmla="*/ 375082 w 842982"/>
                  <a:gd name="connsiteY3" fmla="*/ 308622 h 1007159"/>
                  <a:gd name="connsiteX4" fmla="*/ 397307 w 842982"/>
                  <a:gd name="connsiteY4" fmla="*/ 413397 h 1007159"/>
                  <a:gd name="connsiteX5" fmla="*/ 737032 w 842982"/>
                  <a:gd name="connsiteY5" fmla="*/ 340372 h 1007159"/>
                  <a:gd name="connsiteX6" fmla="*/ 833870 w 842982"/>
                  <a:gd name="connsiteY6" fmla="*/ 464989 h 1007159"/>
                  <a:gd name="connsiteX7" fmla="*/ 836523 w 842982"/>
                  <a:gd name="connsiteY7" fmla="*/ 865016 h 1007159"/>
                  <a:gd name="connsiteX8" fmla="*/ 671423 w 842982"/>
                  <a:gd name="connsiteY8" fmla="*/ 1006022 h 1007159"/>
                  <a:gd name="connsiteX9" fmla="*/ 184582 w 842982"/>
                  <a:gd name="connsiteY9" fmla="*/ 911870 h 1007159"/>
                  <a:gd name="connsiteX10" fmla="*/ 0 w 842982"/>
                  <a:gd name="connsiteY10" fmla="*/ 904422 h 1007159"/>
                  <a:gd name="connsiteX11" fmla="*/ 0 w 842982"/>
                  <a:gd name="connsiteY11" fmla="*/ 548311 h 100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2982" h="1007159">
                    <a:moveTo>
                      <a:pt x="0" y="548311"/>
                    </a:moveTo>
                    <a:cubicBezTo>
                      <a:pt x="35526" y="541086"/>
                      <a:pt x="93493" y="546478"/>
                      <a:pt x="146482" y="480071"/>
                    </a:cubicBezTo>
                    <a:cubicBezTo>
                      <a:pt x="167721" y="404139"/>
                      <a:pt x="234853" y="42451"/>
                      <a:pt x="248082" y="647"/>
                    </a:cubicBezTo>
                    <a:cubicBezTo>
                      <a:pt x="435407" y="-8878"/>
                      <a:pt x="432232" y="86372"/>
                      <a:pt x="375082" y="308622"/>
                    </a:cubicBezTo>
                    <a:cubicBezTo>
                      <a:pt x="356032" y="372122"/>
                      <a:pt x="356032" y="394347"/>
                      <a:pt x="397307" y="413397"/>
                    </a:cubicBezTo>
                    <a:cubicBezTo>
                      <a:pt x="484090" y="437739"/>
                      <a:pt x="647074" y="328730"/>
                      <a:pt x="737032" y="340372"/>
                    </a:cubicBezTo>
                    <a:cubicBezTo>
                      <a:pt x="805427" y="333493"/>
                      <a:pt x="833560" y="419220"/>
                      <a:pt x="833870" y="464989"/>
                    </a:cubicBezTo>
                    <a:cubicBezTo>
                      <a:pt x="848468" y="551239"/>
                      <a:pt x="842563" y="797465"/>
                      <a:pt x="836523" y="865016"/>
                    </a:cubicBezTo>
                    <a:cubicBezTo>
                      <a:pt x="810065" y="996155"/>
                      <a:pt x="708994" y="997121"/>
                      <a:pt x="671423" y="1006022"/>
                    </a:cubicBezTo>
                    <a:cubicBezTo>
                      <a:pt x="563560" y="1016080"/>
                      <a:pt x="290136" y="957378"/>
                      <a:pt x="184582" y="911870"/>
                    </a:cubicBezTo>
                    <a:cubicBezTo>
                      <a:pt x="75853" y="904462"/>
                      <a:pt x="58810" y="905749"/>
                      <a:pt x="0" y="904422"/>
                    </a:cubicBezTo>
                    <a:lnTo>
                      <a:pt x="0" y="5483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84" name="Group 783">
              <a:extLst>
                <a:ext uri="{FF2B5EF4-FFF2-40B4-BE49-F238E27FC236}">
                  <a16:creationId xmlns:a16="http://schemas.microsoft.com/office/drawing/2014/main" id="{1F8D412D-8E72-4265-64EA-9BD9B45428D7}"/>
                </a:ext>
              </a:extLst>
            </p:cNvPr>
            <p:cNvGrpSpPr/>
            <p:nvPr/>
          </p:nvGrpSpPr>
          <p:grpSpPr>
            <a:xfrm>
              <a:off x="5904991" y="1034182"/>
              <a:ext cx="116763" cy="122521"/>
              <a:chOff x="390307" y="1344167"/>
              <a:chExt cx="1063676" cy="1116118"/>
            </a:xfrm>
            <a:solidFill>
              <a:schemeClr val="tx2">
                <a:lumMod val="75000"/>
                <a:lumOff val="25000"/>
              </a:schemeClr>
            </a:solidFill>
          </p:grpSpPr>
          <p:grpSp>
            <p:nvGrpSpPr>
              <p:cNvPr id="871" name="Group 870">
                <a:extLst>
                  <a:ext uri="{FF2B5EF4-FFF2-40B4-BE49-F238E27FC236}">
                    <a16:creationId xmlns:a16="http://schemas.microsoft.com/office/drawing/2014/main" id="{BA0CA203-5AE3-85C4-59F1-B65EF63ABF9C}"/>
                  </a:ext>
                </a:extLst>
              </p:cNvPr>
              <p:cNvGrpSpPr/>
              <p:nvPr/>
            </p:nvGrpSpPr>
            <p:grpSpPr>
              <a:xfrm>
                <a:off x="390307" y="2163687"/>
                <a:ext cx="1062297" cy="296598"/>
                <a:chOff x="865189" y="3122614"/>
                <a:chExt cx="426433" cy="119062"/>
              </a:xfrm>
              <a:grpFill/>
            </p:grpSpPr>
            <p:sp>
              <p:nvSpPr>
                <p:cNvPr id="873" name="Freeform 1563">
                  <a:extLst>
                    <a:ext uri="{FF2B5EF4-FFF2-40B4-BE49-F238E27FC236}">
                      <a16:creationId xmlns:a16="http://schemas.microsoft.com/office/drawing/2014/main" id="{27380EBE-85DA-775F-8ED3-B0FD12646D7D}"/>
                    </a:ext>
                  </a:extLst>
                </p:cNvPr>
                <p:cNvSpPr>
                  <a:spLocks/>
                </p:cNvSpPr>
                <p:nvPr/>
              </p:nvSpPr>
              <p:spPr bwMode="auto">
                <a:xfrm>
                  <a:off x="1150939" y="3182939"/>
                  <a:ext cx="140683" cy="55563"/>
                </a:xfrm>
                <a:custGeom>
                  <a:avLst/>
                  <a:gdLst>
                    <a:gd name="T0" fmla="*/ 75 w 94"/>
                    <a:gd name="T1" fmla="*/ 35 h 35"/>
                    <a:gd name="T2" fmla="*/ 0 w 94"/>
                    <a:gd name="T3" fmla="*/ 35 h 35"/>
                    <a:gd name="T4" fmla="*/ 0 w 94"/>
                    <a:gd name="T5" fmla="*/ 33 h 35"/>
                    <a:gd name="T6" fmla="*/ 1 w 94"/>
                    <a:gd name="T7" fmla="*/ 30 h 35"/>
                    <a:gd name="T8" fmla="*/ 1 w 94"/>
                    <a:gd name="T9" fmla="*/ 4 h 35"/>
                    <a:gd name="T10" fmla="*/ 0 w 94"/>
                    <a:gd name="T11" fmla="*/ 1 h 35"/>
                    <a:gd name="T12" fmla="*/ 0 w 94"/>
                    <a:gd name="T13" fmla="*/ 0 h 35"/>
                    <a:gd name="T14" fmla="*/ 75 w 94"/>
                    <a:gd name="T15" fmla="*/ 0 h 35"/>
                    <a:gd name="T16" fmla="*/ 81 w 94"/>
                    <a:gd name="T17" fmla="*/ 0 h 35"/>
                    <a:gd name="T18" fmla="*/ 87 w 94"/>
                    <a:gd name="T19" fmla="*/ 3 h 35"/>
                    <a:gd name="T20" fmla="*/ 89 w 94"/>
                    <a:gd name="T21" fmla="*/ 7 h 35"/>
                    <a:gd name="T22" fmla="*/ 92 w 94"/>
                    <a:gd name="T23" fmla="*/ 11 h 35"/>
                    <a:gd name="T24" fmla="*/ 94 w 94"/>
                    <a:gd name="T25" fmla="*/ 17 h 35"/>
                    <a:gd name="T26" fmla="*/ 92 w 94"/>
                    <a:gd name="T27" fmla="*/ 23 h 35"/>
                    <a:gd name="T28" fmla="*/ 89 w 94"/>
                    <a:gd name="T29" fmla="*/ 27 h 35"/>
                    <a:gd name="T30" fmla="*/ 87 w 94"/>
                    <a:gd name="T31" fmla="*/ 32 h 35"/>
                    <a:gd name="T32" fmla="*/ 81 w 94"/>
                    <a:gd name="T33" fmla="*/ 35 h 35"/>
                    <a:gd name="T34" fmla="*/ 75 w 94"/>
                    <a:gd name="T35" fmla="*/ 35 h 35"/>
                    <a:gd name="connsiteX0" fmla="*/ 7979 w 10000"/>
                    <a:gd name="connsiteY0" fmla="*/ 10000 h 10000"/>
                    <a:gd name="connsiteX1" fmla="*/ 0 w 10000"/>
                    <a:gd name="connsiteY1" fmla="*/ 10000 h 10000"/>
                    <a:gd name="connsiteX2" fmla="*/ 0 w 10000"/>
                    <a:gd name="connsiteY2" fmla="*/ 9429 h 10000"/>
                    <a:gd name="connsiteX3" fmla="*/ 106 w 10000"/>
                    <a:gd name="connsiteY3" fmla="*/ 8571 h 10000"/>
                    <a:gd name="connsiteX4" fmla="*/ 0 w 10000"/>
                    <a:gd name="connsiteY4" fmla="*/ 286 h 10000"/>
                    <a:gd name="connsiteX5" fmla="*/ 0 w 10000"/>
                    <a:gd name="connsiteY5" fmla="*/ 0 h 10000"/>
                    <a:gd name="connsiteX6" fmla="*/ 7979 w 10000"/>
                    <a:gd name="connsiteY6" fmla="*/ 0 h 10000"/>
                    <a:gd name="connsiteX7" fmla="*/ 8617 w 10000"/>
                    <a:gd name="connsiteY7" fmla="*/ 0 h 10000"/>
                    <a:gd name="connsiteX8" fmla="*/ 9255 w 10000"/>
                    <a:gd name="connsiteY8" fmla="*/ 857 h 10000"/>
                    <a:gd name="connsiteX9" fmla="*/ 9468 w 10000"/>
                    <a:gd name="connsiteY9" fmla="*/ 2000 h 10000"/>
                    <a:gd name="connsiteX10" fmla="*/ 9787 w 10000"/>
                    <a:gd name="connsiteY10" fmla="*/ 3143 h 10000"/>
                    <a:gd name="connsiteX11" fmla="*/ 10000 w 10000"/>
                    <a:gd name="connsiteY11" fmla="*/ 4857 h 10000"/>
                    <a:gd name="connsiteX12" fmla="*/ 9787 w 10000"/>
                    <a:gd name="connsiteY12" fmla="*/ 6571 h 10000"/>
                    <a:gd name="connsiteX13" fmla="*/ 9468 w 10000"/>
                    <a:gd name="connsiteY13" fmla="*/ 7714 h 10000"/>
                    <a:gd name="connsiteX14" fmla="*/ 9255 w 10000"/>
                    <a:gd name="connsiteY14" fmla="*/ 9143 h 10000"/>
                    <a:gd name="connsiteX15" fmla="*/ 8617 w 10000"/>
                    <a:gd name="connsiteY15" fmla="*/ 10000 h 10000"/>
                    <a:gd name="connsiteX16" fmla="*/ 7979 w 10000"/>
                    <a:gd name="connsiteY16" fmla="*/ 10000 h 10000"/>
                    <a:gd name="connsiteX0" fmla="*/ 7979 w 10000"/>
                    <a:gd name="connsiteY0" fmla="*/ 10000 h 10000"/>
                    <a:gd name="connsiteX1" fmla="*/ 0 w 10000"/>
                    <a:gd name="connsiteY1" fmla="*/ 10000 h 10000"/>
                    <a:gd name="connsiteX2" fmla="*/ 0 w 10000"/>
                    <a:gd name="connsiteY2" fmla="*/ 9429 h 10000"/>
                    <a:gd name="connsiteX3" fmla="*/ 0 w 10000"/>
                    <a:gd name="connsiteY3" fmla="*/ 286 h 10000"/>
                    <a:gd name="connsiteX4" fmla="*/ 0 w 10000"/>
                    <a:gd name="connsiteY4" fmla="*/ 0 h 10000"/>
                    <a:gd name="connsiteX5" fmla="*/ 7979 w 10000"/>
                    <a:gd name="connsiteY5" fmla="*/ 0 h 10000"/>
                    <a:gd name="connsiteX6" fmla="*/ 8617 w 10000"/>
                    <a:gd name="connsiteY6" fmla="*/ 0 h 10000"/>
                    <a:gd name="connsiteX7" fmla="*/ 9255 w 10000"/>
                    <a:gd name="connsiteY7" fmla="*/ 857 h 10000"/>
                    <a:gd name="connsiteX8" fmla="*/ 9468 w 10000"/>
                    <a:gd name="connsiteY8" fmla="*/ 2000 h 10000"/>
                    <a:gd name="connsiteX9" fmla="*/ 9787 w 10000"/>
                    <a:gd name="connsiteY9" fmla="*/ 3143 h 10000"/>
                    <a:gd name="connsiteX10" fmla="*/ 10000 w 10000"/>
                    <a:gd name="connsiteY10" fmla="*/ 4857 h 10000"/>
                    <a:gd name="connsiteX11" fmla="*/ 9787 w 10000"/>
                    <a:gd name="connsiteY11" fmla="*/ 6571 h 10000"/>
                    <a:gd name="connsiteX12" fmla="*/ 9468 w 10000"/>
                    <a:gd name="connsiteY12" fmla="*/ 7714 h 10000"/>
                    <a:gd name="connsiteX13" fmla="*/ 9255 w 10000"/>
                    <a:gd name="connsiteY13" fmla="*/ 9143 h 10000"/>
                    <a:gd name="connsiteX14" fmla="*/ 8617 w 10000"/>
                    <a:gd name="connsiteY14" fmla="*/ 10000 h 10000"/>
                    <a:gd name="connsiteX15" fmla="*/ 7979 w 10000"/>
                    <a:gd name="connsiteY15" fmla="*/ 10000 h 10000"/>
                    <a:gd name="connsiteX0" fmla="*/ 7979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7979 w 10000"/>
                    <a:gd name="connsiteY4" fmla="*/ 0 h 10000"/>
                    <a:gd name="connsiteX5" fmla="*/ 8617 w 10000"/>
                    <a:gd name="connsiteY5" fmla="*/ 0 h 10000"/>
                    <a:gd name="connsiteX6" fmla="*/ 9255 w 10000"/>
                    <a:gd name="connsiteY6" fmla="*/ 857 h 10000"/>
                    <a:gd name="connsiteX7" fmla="*/ 9468 w 10000"/>
                    <a:gd name="connsiteY7" fmla="*/ 2000 h 10000"/>
                    <a:gd name="connsiteX8" fmla="*/ 9787 w 10000"/>
                    <a:gd name="connsiteY8" fmla="*/ 3143 h 10000"/>
                    <a:gd name="connsiteX9" fmla="*/ 10000 w 10000"/>
                    <a:gd name="connsiteY9" fmla="*/ 4857 h 10000"/>
                    <a:gd name="connsiteX10" fmla="*/ 9787 w 10000"/>
                    <a:gd name="connsiteY10" fmla="*/ 6571 h 10000"/>
                    <a:gd name="connsiteX11" fmla="*/ 9468 w 10000"/>
                    <a:gd name="connsiteY11" fmla="*/ 7714 h 10000"/>
                    <a:gd name="connsiteX12" fmla="*/ 9255 w 10000"/>
                    <a:gd name="connsiteY12" fmla="*/ 9143 h 10000"/>
                    <a:gd name="connsiteX13" fmla="*/ 8617 w 10000"/>
                    <a:gd name="connsiteY13" fmla="*/ 10000 h 10000"/>
                    <a:gd name="connsiteX14" fmla="*/ 7979 w 10000"/>
                    <a:gd name="connsiteY14" fmla="*/ 10000 h 10000"/>
                    <a:gd name="connsiteX0" fmla="*/ 7979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7979 w 10000"/>
                    <a:gd name="connsiteY4" fmla="*/ 0 h 10000"/>
                    <a:gd name="connsiteX5" fmla="*/ 8617 w 10000"/>
                    <a:gd name="connsiteY5" fmla="*/ 0 h 10000"/>
                    <a:gd name="connsiteX6" fmla="*/ 9255 w 10000"/>
                    <a:gd name="connsiteY6" fmla="*/ 857 h 10000"/>
                    <a:gd name="connsiteX7" fmla="*/ 9468 w 10000"/>
                    <a:gd name="connsiteY7" fmla="*/ 2000 h 10000"/>
                    <a:gd name="connsiteX8" fmla="*/ 9787 w 10000"/>
                    <a:gd name="connsiteY8" fmla="*/ 3143 h 10000"/>
                    <a:gd name="connsiteX9" fmla="*/ 10000 w 10000"/>
                    <a:gd name="connsiteY9" fmla="*/ 4857 h 10000"/>
                    <a:gd name="connsiteX10" fmla="*/ 9468 w 10000"/>
                    <a:gd name="connsiteY10" fmla="*/ 7714 h 10000"/>
                    <a:gd name="connsiteX11" fmla="*/ 9255 w 10000"/>
                    <a:gd name="connsiteY11" fmla="*/ 9143 h 10000"/>
                    <a:gd name="connsiteX12" fmla="*/ 8617 w 10000"/>
                    <a:gd name="connsiteY12" fmla="*/ 10000 h 10000"/>
                    <a:gd name="connsiteX13" fmla="*/ 7979 w 10000"/>
                    <a:gd name="connsiteY13" fmla="*/ 10000 h 10000"/>
                    <a:gd name="connsiteX0" fmla="*/ 7979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7979 w 10000"/>
                    <a:gd name="connsiteY4" fmla="*/ 0 h 10000"/>
                    <a:gd name="connsiteX5" fmla="*/ 8617 w 10000"/>
                    <a:gd name="connsiteY5" fmla="*/ 0 h 10000"/>
                    <a:gd name="connsiteX6" fmla="*/ 9255 w 10000"/>
                    <a:gd name="connsiteY6" fmla="*/ 857 h 10000"/>
                    <a:gd name="connsiteX7" fmla="*/ 9468 w 10000"/>
                    <a:gd name="connsiteY7" fmla="*/ 2000 h 10000"/>
                    <a:gd name="connsiteX8" fmla="*/ 10000 w 10000"/>
                    <a:gd name="connsiteY8" fmla="*/ 4857 h 10000"/>
                    <a:gd name="connsiteX9" fmla="*/ 9468 w 10000"/>
                    <a:gd name="connsiteY9" fmla="*/ 7714 h 10000"/>
                    <a:gd name="connsiteX10" fmla="*/ 9255 w 10000"/>
                    <a:gd name="connsiteY10" fmla="*/ 9143 h 10000"/>
                    <a:gd name="connsiteX11" fmla="*/ 8617 w 10000"/>
                    <a:gd name="connsiteY11" fmla="*/ 10000 h 10000"/>
                    <a:gd name="connsiteX12" fmla="*/ 7979 w 10000"/>
                    <a:gd name="connsiteY12" fmla="*/ 10000 h 10000"/>
                    <a:gd name="connsiteX0" fmla="*/ 7979 w 9494"/>
                    <a:gd name="connsiteY0" fmla="*/ 10000 h 10000"/>
                    <a:gd name="connsiteX1" fmla="*/ 0 w 9494"/>
                    <a:gd name="connsiteY1" fmla="*/ 10000 h 10000"/>
                    <a:gd name="connsiteX2" fmla="*/ 0 w 9494"/>
                    <a:gd name="connsiteY2" fmla="*/ 286 h 10000"/>
                    <a:gd name="connsiteX3" fmla="*/ 0 w 9494"/>
                    <a:gd name="connsiteY3" fmla="*/ 0 h 10000"/>
                    <a:gd name="connsiteX4" fmla="*/ 7979 w 9494"/>
                    <a:gd name="connsiteY4" fmla="*/ 0 h 10000"/>
                    <a:gd name="connsiteX5" fmla="*/ 8617 w 9494"/>
                    <a:gd name="connsiteY5" fmla="*/ 0 h 10000"/>
                    <a:gd name="connsiteX6" fmla="*/ 9255 w 9494"/>
                    <a:gd name="connsiteY6" fmla="*/ 857 h 10000"/>
                    <a:gd name="connsiteX7" fmla="*/ 9468 w 9494"/>
                    <a:gd name="connsiteY7" fmla="*/ 2000 h 10000"/>
                    <a:gd name="connsiteX8" fmla="*/ 9468 w 9494"/>
                    <a:gd name="connsiteY8" fmla="*/ 7714 h 10000"/>
                    <a:gd name="connsiteX9" fmla="*/ 9255 w 9494"/>
                    <a:gd name="connsiteY9" fmla="*/ 9143 h 10000"/>
                    <a:gd name="connsiteX10" fmla="*/ 8617 w 9494"/>
                    <a:gd name="connsiteY10" fmla="*/ 10000 h 10000"/>
                    <a:gd name="connsiteX11" fmla="*/ 7979 w 9494"/>
                    <a:gd name="connsiteY11" fmla="*/ 10000 h 10000"/>
                    <a:gd name="connsiteX0" fmla="*/ 8404 w 9973"/>
                    <a:gd name="connsiteY0" fmla="*/ 10000 h 10000"/>
                    <a:gd name="connsiteX1" fmla="*/ 0 w 9973"/>
                    <a:gd name="connsiteY1" fmla="*/ 10000 h 10000"/>
                    <a:gd name="connsiteX2" fmla="*/ 0 w 9973"/>
                    <a:gd name="connsiteY2" fmla="*/ 286 h 10000"/>
                    <a:gd name="connsiteX3" fmla="*/ 0 w 9973"/>
                    <a:gd name="connsiteY3" fmla="*/ 0 h 10000"/>
                    <a:gd name="connsiteX4" fmla="*/ 8404 w 9973"/>
                    <a:gd name="connsiteY4" fmla="*/ 0 h 10000"/>
                    <a:gd name="connsiteX5" fmla="*/ 9076 w 9973"/>
                    <a:gd name="connsiteY5" fmla="*/ 0 h 10000"/>
                    <a:gd name="connsiteX6" fmla="*/ 9748 w 9973"/>
                    <a:gd name="connsiteY6" fmla="*/ 857 h 10000"/>
                    <a:gd name="connsiteX7" fmla="*/ 9973 w 9973"/>
                    <a:gd name="connsiteY7" fmla="*/ 7714 h 10000"/>
                    <a:gd name="connsiteX8" fmla="*/ 9748 w 9973"/>
                    <a:gd name="connsiteY8" fmla="*/ 9143 h 10000"/>
                    <a:gd name="connsiteX9" fmla="*/ 9076 w 9973"/>
                    <a:gd name="connsiteY9" fmla="*/ 10000 h 10000"/>
                    <a:gd name="connsiteX10" fmla="*/ 8404 w 9973"/>
                    <a:gd name="connsiteY10" fmla="*/ 10000 h 10000"/>
                    <a:gd name="connsiteX0" fmla="*/ 8427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8427 w 10000"/>
                    <a:gd name="connsiteY4" fmla="*/ 0 h 10000"/>
                    <a:gd name="connsiteX5" fmla="*/ 9101 w 10000"/>
                    <a:gd name="connsiteY5" fmla="*/ 0 h 10000"/>
                    <a:gd name="connsiteX6" fmla="*/ 10000 w 10000"/>
                    <a:gd name="connsiteY6" fmla="*/ 7714 h 10000"/>
                    <a:gd name="connsiteX7" fmla="*/ 9774 w 10000"/>
                    <a:gd name="connsiteY7" fmla="*/ 9143 h 10000"/>
                    <a:gd name="connsiteX8" fmla="*/ 9101 w 10000"/>
                    <a:gd name="connsiteY8" fmla="*/ 10000 h 10000"/>
                    <a:gd name="connsiteX9" fmla="*/ 8427 w 10000"/>
                    <a:gd name="connsiteY9" fmla="*/ 10000 h 10000"/>
                    <a:gd name="connsiteX0" fmla="*/ 8427 w 10000"/>
                    <a:gd name="connsiteY0" fmla="*/ 10000 h 10000"/>
                    <a:gd name="connsiteX1" fmla="*/ 0 w 10000"/>
                    <a:gd name="connsiteY1" fmla="*/ 10000 h 10000"/>
                    <a:gd name="connsiteX2" fmla="*/ 0 w 10000"/>
                    <a:gd name="connsiteY2" fmla="*/ 286 h 10000"/>
                    <a:gd name="connsiteX3" fmla="*/ 0 w 10000"/>
                    <a:gd name="connsiteY3" fmla="*/ 0 h 10000"/>
                    <a:gd name="connsiteX4" fmla="*/ 8427 w 10000"/>
                    <a:gd name="connsiteY4" fmla="*/ 0 h 10000"/>
                    <a:gd name="connsiteX5" fmla="*/ 10000 w 10000"/>
                    <a:gd name="connsiteY5" fmla="*/ 7714 h 10000"/>
                    <a:gd name="connsiteX6" fmla="*/ 9774 w 10000"/>
                    <a:gd name="connsiteY6" fmla="*/ 9143 h 10000"/>
                    <a:gd name="connsiteX7" fmla="*/ 9101 w 10000"/>
                    <a:gd name="connsiteY7" fmla="*/ 10000 h 10000"/>
                    <a:gd name="connsiteX8" fmla="*/ 8427 w 10000"/>
                    <a:gd name="connsiteY8" fmla="*/ 10000 h 10000"/>
                    <a:gd name="connsiteX0" fmla="*/ 8427 w 9774"/>
                    <a:gd name="connsiteY0" fmla="*/ 10000 h 10000"/>
                    <a:gd name="connsiteX1" fmla="*/ 0 w 9774"/>
                    <a:gd name="connsiteY1" fmla="*/ 10000 h 10000"/>
                    <a:gd name="connsiteX2" fmla="*/ 0 w 9774"/>
                    <a:gd name="connsiteY2" fmla="*/ 286 h 10000"/>
                    <a:gd name="connsiteX3" fmla="*/ 0 w 9774"/>
                    <a:gd name="connsiteY3" fmla="*/ 0 h 10000"/>
                    <a:gd name="connsiteX4" fmla="*/ 8427 w 9774"/>
                    <a:gd name="connsiteY4" fmla="*/ 0 h 10000"/>
                    <a:gd name="connsiteX5" fmla="*/ 9774 w 9774"/>
                    <a:gd name="connsiteY5" fmla="*/ 9143 h 10000"/>
                    <a:gd name="connsiteX6" fmla="*/ 9101 w 9774"/>
                    <a:gd name="connsiteY6" fmla="*/ 10000 h 10000"/>
                    <a:gd name="connsiteX7" fmla="*/ 8427 w 9774"/>
                    <a:gd name="connsiteY7" fmla="*/ 10000 h 10000"/>
                    <a:gd name="connsiteX0" fmla="*/ 8622 w 9311"/>
                    <a:gd name="connsiteY0" fmla="*/ 10000 h 10000"/>
                    <a:gd name="connsiteX1" fmla="*/ 0 w 9311"/>
                    <a:gd name="connsiteY1" fmla="*/ 10000 h 10000"/>
                    <a:gd name="connsiteX2" fmla="*/ 0 w 9311"/>
                    <a:gd name="connsiteY2" fmla="*/ 286 h 10000"/>
                    <a:gd name="connsiteX3" fmla="*/ 0 w 9311"/>
                    <a:gd name="connsiteY3" fmla="*/ 0 h 10000"/>
                    <a:gd name="connsiteX4" fmla="*/ 8622 w 9311"/>
                    <a:gd name="connsiteY4" fmla="*/ 0 h 10000"/>
                    <a:gd name="connsiteX5" fmla="*/ 9311 w 9311"/>
                    <a:gd name="connsiteY5" fmla="*/ 10000 h 10000"/>
                    <a:gd name="connsiteX6" fmla="*/ 8622 w 9311"/>
                    <a:gd name="connsiteY6" fmla="*/ 10000 h 10000"/>
                    <a:gd name="connsiteX0" fmla="*/ 9260 w 10417"/>
                    <a:gd name="connsiteY0" fmla="*/ 10000 h 10000"/>
                    <a:gd name="connsiteX1" fmla="*/ 0 w 10417"/>
                    <a:gd name="connsiteY1" fmla="*/ 10000 h 10000"/>
                    <a:gd name="connsiteX2" fmla="*/ 0 w 10417"/>
                    <a:gd name="connsiteY2" fmla="*/ 286 h 10000"/>
                    <a:gd name="connsiteX3" fmla="*/ 0 w 10417"/>
                    <a:gd name="connsiteY3" fmla="*/ 0 h 10000"/>
                    <a:gd name="connsiteX4" fmla="*/ 9260 w 10417"/>
                    <a:gd name="connsiteY4" fmla="*/ 0 h 10000"/>
                    <a:gd name="connsiteX5" fmla="*/ 9260 w 10417"/>
                    <a:gd name="connsiteY5" fmla="*/ 10000 h 10000"/>
                    <a:gd name="connsiteX0" fmla="*/ 9260 w 10609"/>
                    <a:gd name="connsiteY0" fmla="*/ 10000 h 10000"/>
                    <a:gd name="connsiteX1" fmla="*/ 0 w 10609"/>
                    <a:gd name="connsiteY1" fmla="*/ 10000 h 10000"/>
                    <a:gd name="connsiteX2" fmla="*/ 0 w 10609"/>
                    <a:gd name="connsiteY2" fmla="*/ 286 h 10000"/>
                    <a:gd name="connsiteX3" fmla="*/ 0 w 10609"/>
                    <a:gd name="connsiteY3" fmla="*/ 0 h 10000"/>
                    <a:gd name="connsiteX4" fmla="*/ 9260 w 10609"/>
                    <a:gd name="connsiteY4" fmla="*/ 0 h 10000"/>
                    <a:gd name="connsiteX5" fmla="*/ 9260 w 10609"/>
                    <a:gd name="connsiteY5" fmla="*/ 10000 h 10000"/>
                    <a:gd name="connsiteX0" fmla="*/ 9260 w 10751"/>
                    <a:gd name="connsiteY0" fmla="*/ 10000 h 10000"/>
                    <a:gd name="connsiteX1" fmla="*/ 0 w 10751"/>
                    <a:gd name="connsiteY1" fmla="*/ 10000 h 10000"/>
                    <a:gd name="connsiteX2" fmla="*/ 0 w 10751"/>
                    <a:gd name="connsiteY2" fmla="*/ 286 h 10000"/>
                    <a:gd name="connsiteX3" fmla="*/ 0 w 10751"/>
                    <a:gd name="connsiteY3" fmla="*/ 0 h 10000"/>
                    <a:gd name="connsiteX4" fmla="*/ 9260 w 10751"/>
                    <a:gd name="connsiteY4" fmla="*/ 0 h 10000"/>
                    <a:gd name="connsiteX5" fmla="*/ 9260 w 10751"/>
                    <a:gd name="connsiteY5" fmla="*/ 10000 h 10000"/>
                    <a:gd name="connsiteX0" fmla="*/ 9260 w 10941"/>
                    <a:gd name="connsiteY0" fmla="*/ 10000 h 10000"/>
                    <a:gd name="connsiteX1" fmla="*/ 0 w 10941"/>
                    <a:gd name="connsiteY1" fmla="*/ 10000 h 10000"/>
                    <a:gd name="connsiteX2" fmla="*/ 0 w 10941"/>
                    <a:gd name="connsiteY2" fmla="*/ 286 h 10000"/>
                    <a:gd name="connsiteX3" fmla="*/ 0 w 10941"/>
                    <a:gd name="connsiteY3" fmla="*/ 0 h 10000"/>
                    <a:gd name="connsiteX4" fmla="*/ 9260 w 10941"/>
                    <a:gd name="connsiteY4" fmla="*/ 0 h 10000"/>
                    <a:gd name="connsiteX5" fmla="*/ 9260 w 10941"/>
                    <a:gd name="connsiteY5" fmla="*/ 10000 h 10000"/>
                    <a:gd name="connsiteX0" fmla="*/ 9260 w 10941"/>
                    <a:gd name="connsiteY0" fmla="*/ 10000 h 10000"/>
                    <a:gd name="connsiteX1" fmla="*/ 0 w 10941"/>
                    <a:gd name="connsiteY1" fmla="*/ 10000 h 10000"/>
                    <a:gd name="connsiteX2" fmla="*/ 0 w 10941"/>
                    <a:gd name="connsiteY2" fmla="*/ 286 h 10000"/>
                    <a:gd name="connsiteX3" fmla="*/ 0 w 10941"/>
                    <a:gd name="connsiteY3" fmla="*/ 0 h 10000"/>
                    <a:gd name="connsiteX4" fmla="*/ 9260 w 10941"/>
                    <a:gd name="connsiteY4" fmla="*/ 0 h 10000"/>
                    <a:gd name="connsiteX5" fmla="*/ 9260 w 10941"/>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41" h="10000">
                      <a:moveTo>
                        <a:pt x="9260" y="10000"/>
                      </a:moveTo>
                      <a:lnTo>
                        <a:pt x="0" y="10000"/>
                      </a:lnTo>
                      <a:lnTo>
                        <a:pt x="0" y="286"/>
                      </a:lnTo>
                      <a:lnTo>
                        <a:pt x="0" y="0"/>
                      </a:lnTo>
                      <a:lnTo>
                        <a:pt x="9260" y="0"/>
                      </a:lnTo>
                      <a:cubicBezTo>
                        <a:pt x="11695" y="1208"/>
                        <a:pt x="11299" y="9939"/>
                        <a:pt x="9260" y="1000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4" name="Rectangle 1564">
                  <a:extLst>
                    <a:ext uri="{FF2B5EF4-FFF2-40B4-BE49-F238E27FC236}">
                      <a16:creationId xmlns:a16="http://schemas.microsoft.com/office/drawing/2014/main" id="{396BD402-DF48-44C6-1A94-92D1AB793CDD}"/>
                    </a:ext>
                  </a:extLst>
                </p:cNvPr>
                <p:cNvSpPr>
                  <a:spLocks noChangeArrowheads="1"/>
                </p:cNvSpPr>
                <p:nvPr/>
              </p:nvSpPr>
              <p:spPr bwMode="auto">
                <a:xfrm>
                  <a:off x="1066801" y="3122614"/>
                  <a:ext cx="31750" cy="492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75" name="Freeform 1565">
                  <a:extLst>
                    <a:ext uri="{FF2B5EF4-FFF2-40B4-BE49-F238E27FC236}">
                      <a16:creationId xmlns:a16="http://schemas.microsoft.com/office/drawing/2014/main" id="{6A7A081F-A95C-DFA4-E202-D8CB1EFA8347}"/>
                    </a:ext>
                  </a:extLst>
                </p:cNvPr>
                <p:cNvSpPr>
                  <a:spLocks/>
                </p:cNvSpPr>
                <p:nvPr/>
              </p:nvSpPr>
              <p:spPr bwMode="auto">
                <a:xfrm>
                  <a:off x="1020764" y="3178176"/>
                  <a:ext cx="123825" cy="63500"/>
                </a:xfrm>
                <a:custGeom>
                  <a:avLst/>
                  <a:gdLst>
                    <a:gd name="T0" fmla="*/ 0 w 78"/>
                    <a:gd name="T1" fmla="*/ 10 h 40"/>
                    <a:gd name="T2" fmla="*/ 0 w 78"/>
                    <a:gd name="T3" fmla="*/ 6 h 40"/>
                    <a:gd name="T4" fmla="*/ 3 w 78"/>
                    <a:gd name="T5" fmla="*/ 3 h 40"/>
                    <a:gd name="T6" fmla="*/ 6 w 78"/>
                    <a:gd name="T7" fmla="*/ 1 h 40"/>
                    <a:gd name="T8" fmla="*/ 8 w 78"/>
                    <a:gd name="T9" fmla="*/ 0 h 40"/>
                    <a:gd name="T10" fmla="*/ 68 w 78"/>
                    <a:gd name="T11" fmla="*/ 0 h 40"/>
                    <a:gd name="T12" fmla="*/ 72 w 78"/>
                    <a:gd name="T13" fmla="*/ 1 h 40"/>
                    <a:gd name="T14" fmla="*/ 75 w 78"/>
                    <a:gd name="T15" fmla="*/ 3 h 40"/>
                    <a:gd name="T16" fmla="*/ 78 w 78"/>
                    <a:gd name="T17" fmla="*/ 6 h 40"/>
                    <a:gd name="T18" fmla="*/ 78 w 78"/>
                    <a:gd name="T19" fmla="*/ 10 h 40"/>
                    <a:gd name="T20" fmla="*/ 78 w 78"/>
                    <a:gd name="T21" fmla="*/ 30 h 40"/>
                    <a:gd name="T22" fmla="*/ 78 w 78"/>
                    <a:gd name="T23" fmla="*/ 35 h 40"/>
                    <a:gd name="T24" fmla="*/ 75 w 78"/>
                    <a:gd name="T25" fmla="*/ 38 h 40"/>
                    <a:gd name="T26" fmla="*/ 72 w 78"/>
                    <a:gd name="T27" fmla="*/ 40 h 40"/>
                    <a:gd name="T28" fmla="*/ 68 w 78"/>
                    <a:gd name="T29" fmla="*/ 40 h 40"/>
                    <a:gd name="T30" fmla="*/ 8 w 78"/>
                    <a:gd name="T31" fmla="*/ 40 h 40"/>
                    <a:gd name="T32" fmla="*/ 6 w 78"/>
                    <a:gd name="T33" fmla="*/ 40 h 40"/>
                    <a:gd name="T34" fmla="*/ 3 w 78"/>
                    <a:gd name="T35" fmla="*/ 38 h 40"/>
                    <a:gd name="T36" fmla="*/ 0 w 78"/>
                    <a:gd name="T37" fmla="*/ 35 h 40"/>
                    <a:gd name="T38" fmla="*/ 0 w 78"/>
                    <a:gd name="T39" fmla="*/ 30 h 40"/>
                    <a:gd name="T40" fmla="*/ 0 w 78"/>
                    <a:gd name="T41"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40">
                      <a:moveTo>
                        <a:pt x="0" y="10"/>
                      </a:moveTo>
                      <a:lnTo>
                        <a:pt x="0" y="6"/>
                      </a:lnTo>
                      <a:lnTo>
                        <a:pt x="3" y="3"/>
                      </a:lnTo>
                      <a:lnTo>
                        <a:pt x="6" y="1"/>
                      </a:lnTo>
                      <a:lnTo>
                        <a:pt x="8" y="0"/>
                      </a:lnTo>
                      <a:lnTo>
                        <a:pt x="68" y="0"/>
                      </a:lnTo>
                      <a:lnTo>
                        <a:pt x="72" y="1"/>
                      </a:lnTo>
                      <a:lnTo>
                        <a:pt x="75" y="3"/>
                      </a:lnTo>
                      <a:lnTo>
                        <a:pt x="78" y="6"/>
                      </a:lnTo>
                      <a:lnTo>
                        <a:pt x="78" y="10"/>
                      </a:lnTo>
                      <a:lnTo>
                        <a:pt x="78" y="30"/>
                      </a:lnTo>
                      <a:lnTo>
                        <a:pt x="78" y="35"/>
                      </a:lnTo>
                      <a:lnTo>
                        <a:pt x="75" y="38"/>
                      </a:lnTo>
                      <a:lnTo>
                        <a:pt x="72" y="40"/>
                      </a:lnTo>
                      <a:lnTo>
                        <a:pt x="68" y="40"/>
                      </a:lnTo>
                      <a:lnTo>
                        <a:pt x="8" y="40"/>
                      </a:lnTo>
                      <a:lnTo>
                        <a:pt x="6" y="40"/>
                      </a:lnTo>
                      <a:lnTo>
                        <a:pt x="3" y="38"/>
                      </a:lnTo>
                      <a:lnTo>
                        <a:pt x="0" y="35"/>
                      </a:lnTo>
                      <a:lnTo>
                        <a:pt x="0" y="30"/>
                      </a:lnTo>
                      <a:lnTo>
                        <a:pt x="0" y="1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6" name="Freeform 1566">
                  <a:extLst>
                    <a:ext uri="{FF2B5EF4-FFF2-40B4-BE49-F238E27FC236}">
                      <a16:creationId xmlns:a16="http://schemas.microsoft.com/office/drawing/2014/main" id="{B4B52122-7724-87D7-1890-4FBFB3E67D24}"/>
                    </a:ext>
                  </a:extLst>
                </p:cNvPr>
                <p:cNvSpPr>
                  <a:spLocks/>
                </p:cNvSpPr>
                <p:nvPr/>
              </p:nvSpPr>
              <p:spPr bwMode="auto">
                <a:xfrm>
                  <a:off x="865189" y="3182939"/>
                  <a:ext cx="147638" cy="55563"/>
                </a:xfrm>
                <a:custGeom>
                  <a:avLst/>
                  <a:gdLst>
                    <a:gd name="T0" fmla="*/ 17 w 93"/>
                    <a:gd name="T1" fmla="*/ 0 h 35"/>
                    <a:gd name="T2" fmla="*/ 93 w 93"/>
                    <a:gd name="T3" fmla="*/ 0 h 35"/>
                    <a:gd name="T4" fmla="*/ 92 w 93"/>
                    <a:gd name="T5" fmla="*/ 1 h 35"/>
                    <a:gd name="T6" fmla="*/ 92 w 93"/>
                    <a:gd name="T7" fmla="*/ 4 h 35"/>
                    <a:gd name="T8" fmla="*/ 92 w 93"/>
                    <a:gd name="T9" fmla="*/ 30 h 35"/>
                    <a:gd name="T10" fmla="*/ 92 w 93"/>
                    <a:gd name="T11" fmla="*/ 33 h 35"/>
                    <a:gd name="T12" fmla="*/ 93 w 93"/>
                    <a:gd name="T13" fmla="*/ 35 h 35"/>
                    <a:gd name="T14" fmla="*/ 17 w 93"/>
                    <a:gd name="T15" fmla="*/ 35 h 35"/>
                    <a:gd name="T16" fmla="*/ 11 w 93"/>
                    <a:gd name="T17" fmla="*/ 35 h 35"/>
                    <a:gd name="T18" fmla="*/ 7 w 93"/>
                    <a:gd name="T19" fmla="*/ 32 h 35"/>
                    <a:gd name="T20" fmla="*/ 3 w 93"/>
                    <a:gd name="T21" fmla="*/ 27 h 35"/>
                    <a:gd name="T22" fmla="*/ 1 w 93"/>
                    <a:gd name="T23" fmla="*/ 23 h 35"/>
                    <a:gd name="T24" fmla="*/ 0 w 93"/>
                    <a:gd name="T25" fmla="*/ 17 h 35"/>
                    <a:gd name="T26" fmla="*/ 1 w 93"/>
                    <a:gd name="T27" fmla="*/ 11 h 35"/>
                    <a:gd name="T28" fmla="*/ 3 w 93"/>
                    <a:gd name="T29" fmla="*/ 7 h 35"/>
                    <a:gd name="T30" fmla="*/ 7 w 93"/>
                    <a:gd name="T31" fmla="*/ 3 h 35"/>
                    <a:gd name="T32" fmla="*/ 11 w 93"/>
                    <a:gd name="T33" fmla="*/ 0 h 35"/>
                    <a:gd name="T34" fmla="*/ 17 w 93"/>
                    <a:gd name="T3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35">
                      <a:moveTo>
                        <a:pt x="17" y="0"/>
                      </a:moveTo>
                      <a:lnTo>
                        <a:pt x="93" y="0"/>
                      </a:lnTo>
                      <a:lnTo>
                        <a:pt x="92" y="1"/>
                      </a:lnTo>
                      <a:lnTo>
                        <a:pt x="92" y="4"/>
                      </a:lnTo>
                      <a:lnTo>
                        <a:pt x="92" y="30"/>
                      </a:lnTo>
                      <a:lnTo>
                        <a:pt x="92" y="33"/>
                      </a:lnTo>
                      <a:lnTo>
                        <a:pt x="93" y="35"/>
                      </a:lnTo>
                      <a:lnTo>
                        <a:pt x="17" y="35"/>
                      </a:lnTo>
                      <a:lnTo>
                        <a:pt x="11" y="35"/>
                      </a:lnTo>
                      <a:lnTo>
                        <a:pt x="7" y="32"/>
                      </a:lnTo>
                      <a:lnTo>
                        <a:pt x="3" y="27"/>
                      </a:lnTo>
                      <a:lnTo>
                        <a:pt x="1" y="23"/>
                      </a:lnTo>
                      <a:lnTo>
                        <a:pt x="0" y="17"/>
                      </a:lnTo>
                      <a:lnTo>
                        <a:pt x="1" y="11"/>
                      </a:lnTo>
                      <a:lnTo>
                        <a:pt x="3" y="7"/>
                      </a:lnTo>
                      <a:lnTo>
                        <a:pt x="7" y="3"/>
                      </a:lnTo>
                      <a:lnTo>
                        <a:pt x="11"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72" name="Freeform 871">
                <a:extLst>
                  <a:ext uri="{FF2B5EF4-FFF2-40B4-BE49-F238E27FC236}">
                    <a16:creationId xmlns:a16="http://schemas.microsoft.com/office/drawing/2014/main" id="{D82855DA-7539-E4C8-249A-44A0C85BE977}"/>
                  </a:ext>
                </a:extLst>
              </p:cNvPr>
              <p:cNvSpPr/>
              <p:nvPr/>
            </p:nvSpPr>
            <p:spPr>
              <a:xfrm>
                <a:off x="410203" y="1344167"/>
                <a:ext cx="1043780" cy="793214"/>
              </a:xfrm>
              <a:custGeom>
                <a:avLst/>
                <a:gdLst>
                  <a:gd name="connsiteX0" fmla="*/ 603249 w 1043780"/>
                  <a:gd name="connsiteY0" fmla="*/ 506065 h 793214"/>
                  <a:gd name="connsiteX1" fmla="*/ 572292 w 1043780"/>
                  <a:gd name="connsiteY1" fmla="*/ 561530 h 793214"/>
                  <a:gd name="connsiteX2" fmla="*/ 587771 w 1043780"/>
                  <a:gd name="connsiteY2" fmla="*/ 561530 h 793214"/>
                  <a:gd name="connsiteX3" fmla="*/ 587771 w 1043780"/>
                  <a:gd name="connsiteY3" fmla="*/ 639047 h 793214"/>
                  <a:gd name="connsiteX4" fmla="*/ 618728 w 1043780"/>
                  <a:gd name="connsiteY4" fmla="*/ 639047 h 793214"/>
                  <a:gd name="connsiteX5" fmla="*/ 618728 w 1043780"/>
                  <a:gd name="connsiteY5" fmla="*/ 561530 h 793214"/>
                  <a:gd name="connsiteX6" fmla="*/ 634206 w 1043780"/>
                  <a:gd name="connsiteY6" fmla="*/ 561530 h 793214"/>
                  <a:gd name="connsiteX7" fmla="*/ 215106 w 1043780"/>
                  <a:gd name="connsiteY7" fmla="*/ 498922 h 793214"/>
                  <a:gd name="connsiteX8" fmla="*/ 184149 w 1043780"/>
                  <a:gd name="connsiteY8" fmla="*/ 554387 h 793214"/>
                  <a:gd name="connsiteX9" fmla="*/ 199628 w 1043780"/>
                  <a:gd name="connsiteY9" fmla="*/ 554387 h 793214"/>
                  <a:gd name="connsiteX10" fmla="*/ 199628 w 1043780"/>
                  <a:gd name="connsiteY10" fmla="*/ 631904 h 793214"/>
                  <a:gd name="connsiteX11" fmla="*/ 230585 w 1043780"/>
                  <a:gd name="connsiteY11" fmla="*/ 631904 h 793214"/>
                  <a:gd name="connsiteX12" fmla="*/ 230585 w 1043780"/>
                  <a:gd name="connsiteY12" fmla="*/ 554387 h 793214"/>
                  <a:gd name="connsiteX13" fmla="*/ 246063 w 1043780"/>
                  <a:gd name="connsiteY13" fmla="*/ 554387 h 793214"/>
                  <a:gd name="connsiteX14" fmla="*/ 858043 w 1043780"/>
                  <a:gd name="connsiteY14" fmla="*/ 486647 h 793214"/>
                  <a:gd name="connsiteX15" fmla="*/ 810418 w 1043780"/>
                  <a:gd name="connsiteY15" fmla="*/ 571976 h 793214"/>
                  <a:gd name="connsiteX16" fmla="*/ 834231 w 1043780"/>
                  <a:gd name="connsiteY16" fmla="*/ 571976 h 793214"/>
                  <a:gd name="connsiteX17" fmla="*/ 834231 w 1043780"/>
                  <a:gd name="connsiteY17" fmla="*/ 646558 h 793214"/>
                  <a:gd name="connsiteX18" fmla="*/ 881856 w 1043780"/>
                  <a:gd name="connsiteY18" fmla="*/ 646558 h 793214"/>
                  <a:gd name="connsiteX19" fmla="*/ 881856 w 1043780"/>
                  <a:gd name="connsiteY19" fmla="*/ 571976 h 793214"/>
                  <a:gd name="connsiteX20" fmla="*/ 905668 w 1043780"/>
                  <a:gd name="connsiteY20" fmla="*/ 571976 h 793214"/>
                  <a:gd name="connsiteX21" fmla="*/ 385364 w 1043780"/>
                  <a:gd name="connsiteY21" fmla="*/ 450609 h 793214"/>
                  <a:gd name="connsiteX22" fmla="*/ 327023 w 1043780"/>
                  <a:gd name="connsiteY22" fmla="*/ 555137 h 793214"/>
                  <a:gd name="connsiteX23" fmla="*/ 356193 w 1043780"/>
                  <a:gd name="connsiteY23" fmla="*/ 555137 h 793214"/>
                  <a:gd name="connsiteX24" fmla="*/ 356193 w 1043780"/>
                  <a:gd name="connsiteY24" fmla="*/ 672751 h 793214"/>
                  <a:gd name="connsiteX25" fmla="*/ 414534 w 1043780"/>
                  <a:gd name="connsiteY25" fmla="*/ 672751 h 793214"/>
                  <a:gd name="connsiteX26" fmla="*/ 414534 w 1043780"/>
                  <a:gd name="connsiteY26" fmla="*/ 555137 h 793214"/>
                  <a:gd name="connsiteX27" fmla="*/ 443704 w 1043780"/>
                  <a:gd name="connsiteY27" fmla="*/ 555137 h 793214"/>
                  <a:gd name="connsiteX28" fmla="*/ 709214 w 1043780"/>
                  <a:gd name="connsiteY28" fmla="*/ 305353 h 793214"/>
                  <a:gd name="connsiteX29" fmla="*/ 650873 w 1043780"/>
                  <a:gd name="connsiteY29" fmla="*/ 409881 h 793214"/>
                  <a:gd name="connsiteX30" fmla="*/ 680043 w 1043780"/>
                  <a:gd name="connsiteY30" fmla="*/ 409881 h 793214"/>
                  <a:gd name="connsiteX31" fmla="*/ 680043 w 1043780"/>
                  <a:gd name="connsiteY31" fmla="*/ 527495 h 793214"/>
                  <a:gd name="connsiteX32" fmla="*/ 738384 w 1043780"/>
                  <a:gd name="connsiteY32" fmla="*/ 527495 h 793214"/>
                  <a:gd name="connsiteX33" fmla="*/ 738384 w 1043780"/>
                  <a:gd name="connsiteY33" fmla="*/ 409881 h 793214"/>
                  <a:gd name="connsiteX34" fmla="*/ 767554 w 1043780"/>
                  <a:gd name="connsiteY34" fmla="*/ 409881 h 793214"/>
                  <a:gd name="connsiteX35" fmla="*/ 331787 w 1043780"/>
                  <a:gd name="connsiteY35" fmla="*/ 260428 h 793214"/>
                  <a:gd name="connsiteX36" fmla="*/ 284162 w 1043780"/>
                  <a:gd name="connsiteY36" fmla="*/ 345757 h 793214"/>
                  <a:gd name="connsiteX37" fmla="*/ 307975 w 1043780"/>
                  <a:gd name="connsiteY37" fmla="*/ 345757 h 793214"/>
                  <a:gd name="connsiteX38" fmla="*/ 307975 w 1043780"/>
                  <a:gd name="connsiteY38" fmla="*/ 420339 h 793214"/>
                  <a:gd name="connsiteX39" fmla="*/ 355600 w 1043780"/>
                  <a:gd name="connsiteY39" fmla="*/ 420339 h 793214"/>
                  <a:gd name="connsiteX40" fmla="*/ 355600 w 1043780"/>
                  <a:gd name="connsiteY40" fmla="*/ 345757 h 793214"/>
                  <a:gd name="connsiteX41" fmla="*/ 379412 w 1043780"/>
                  <a:gd name="connsiteY41" fmla="*/ 345757 h 793214"/>
                  <a:gd name="connsiteX42" fmla="*/ 503236 w 1043780"/>
                  <a:gd name="connsiteY42" fmla="*/ 124881 h 793214"/>
                  <a:gd name="connsiteX43" fmla="*/ 417511 w 1043780"/>
                  <a:gd name="connsiteY43" fmla="*/ 278473 h 793214"/>
                  <a:gd name="connsiteX44" fmla="*/ 460374 w 1043780"/>
                  <a:gd name="connsiteY44" fmla="*/ 278473 h 793214"/>
                  <a:gd name="connsiteX45" fmla="*/ 460374 w 1043780"/>
                  <a:gd name="connsiteY45" fmla="*/ 451296 h 793214"/>
                  <a:gd name="connsiteX46" fmla="*/ 546099 w 1043780"/>
                  <a:gd name="connsiteY46" fmla="*/ 451296 h 793214"/>
                  <a:gd name="connsiteX47" fmla="*/ 546099 w 1043780"/>
                  <a:gd name="connsiteY47" fmla="*/ 278473 h 793214"/>
                  <a:gd name="connsiteX48" fmla="*/ 588961 w 1043780"/>
                  <a:gd name="connsiteY48" fmla="*/ 278473 h 793214"/>
                  <a:gd name="connsiteX49" fmla="*/ 436110 w 1043780"/>
                  <a:gd name="connsiteY49" fmla="*/ 358 h 793214"/>
                  <a:gd name="connsiteX50" fmla="*/ 482144 w 1043780"/>
                  <a:gd name="connsiteY50" fmla="*/ 3065 h 793214"/>
                  <a:gd name="connsiteX51" fmla="*/ 684851 w 1043780"/>
                  <a:gd name="connsiteY51" fmla="*/ 189853 h 793214"/>
                  <a:gd name="connsiteX52" fmla="*/ 1016288 w 1043780"/>
                  <a:gd name="connsiteY52" fmla="*/ 605201 h 793214"/>
                  <a:gd name="connsiteX53" fmla="*/ 804845 w 1043780"/>
                  <a:gd name="connsiteY53" fmla="*/ 793214 h 793214"/>
                  <a:gd name="connsiteX54" fmla="*/ 231899 w 1043780"/>
                  <a:gd name="connsiteY54" fmla="*/ 793214 h 793214"/>
                  <a:gd name="connsiteX55" fmla="*/ 30812 w 1043780"/>
                  <a:gd name="connsiteY55" fmla="*/ 622922 h 793214"/>
                  <a:gd name="connsiteX56" fmla="*/ 206889 w 1043780"/>
                  <a:gd name="connsiteY56" fmla="*/ 237106 h 793214"/>
                  <a:gd name="connsiteX57" fmla="*/ 436110 w 1043780"/>
                  <a:gd name="connsiteY57" fmla="*/ 358 h 79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43780" h="793214">
                    <a:moveTo>
                      <a:pt x="603249" y="506065"/>
                    </a:moveTo>
                    <a:lnTo>
                      <a:pt x="572292" y="561530"/>
                    </a:lnTo>
                    <a:lnTo>
                      <a:pt x="587771" y="561530"/>
                    </a:lnTo>
                    <a:lnTo>
                      <a:pt x="587771" y="639047"/>
                    </a:lnTo>
                    <a:lnTo>
                      <a:pt x="618728" y="639047"/>
                    </a:lnTo>
                    <a:lnTo>
                      <a:pt x="618728" y="561530"/>
                    </a:lnTo>
                    <a:lnTo>
                      <a:pt x="634206" y="561530"/>
                    </a:lnTo>
                    <a:close/>
                    <a:moveTo>
                      <a:pt x="215106" y="498922"/>
                    </a:moveTo>
                    <a:lnTo>
                      <a:pt x="184149" y="554387"/>
                    </a:lnTo>
                    <a:lnTo>
                      <a:pt x="199628" y="554387"/>
                    </a:lnTo>
                    <a:lnTo>
                      <a:pt x="199628" y="631904"/>
                    </a:lnTo>
                    <a:lnTo>
                      <a:pt x="230585" y="631904"/>
                    </a:lnTo>
                    <a:lnTo>
                      <a:pt x="230585" y="554387"/>
                    </a:lnTo>
                    <a:lnTo>
                      <a:pt x="246063" y="554387"/>
                    </a:lnTo>
                    <a:close/>
                    <a:moveTo>
                      <a:pt x="858043" y="486647"/>
                    </a:moveTo>
                    <a:lnTo>
                      <a:pt x="810418" y="571976"/>
                    </a:lnTo>
                    <a:lnTo>
                      <a:pt x="834231" y="571976"/>
                    </a:lnTo>
                    <a:lnTo>
                      <a:pt x="834231" y="646558"/>
                    </a:lnTo>
                    <a:lnTo>
                      <a:pt x="881856" y="646558"/>
                    </a:lnTo>
                    <a:lnTo>
                      <a:pt x="881856" y="571976"/>
                    </a:lnTo>
                    <a:lnTo>
                      <a:pt x="905668" y="571976"/>
                    </a:lnTo>
                    <a:close/>
                    <a:moveTo>
                      <a:pt x="385364" y="450609"/>
                    </a:moveTo>
                    <a:lnTo>
                      <a:pt x="327023" y="555137"/>
                    </a:lnTo>
                    <a:lnTo>
                      <a:pt x="356193" y="555137"/>
                    </a:lnTo>
                    <a:lnTo>
                      <a:pt x="356193" y="672751"/>
                    </a:lnTo>
                    <a:lnTo>
                      <a:pt x="414534" y="672751"/>
                    </a:lnTo>
                    <a:lnTo>
                      <a:pt x="414534" y="555137"/>
                    </a:lnTo>
                    <a:lnTo>
                      <a:pt x="443704" y="555137"/>
                    </a:lnTo>
                    <a:close/>
                    <a:moveTo>
                      <a:pt x="709214" y="305353"/>
                    </a:moveTo>
                    <a:lnTo>
                      <a:pt x="650873" y="409881"/>
                    </a:lnTo>
                    <a:lnTo>
                      <a:pt x="680043" y="409881"/>
                    </a:lnTo>
                    <a:lnTo>
                      <a:pt x="680043" y="527495"/>
                    </a:lnTo>
                    <a:lnTo>
                      <a:pt x="738384" y="527495"/>
                    </a:lnTo>
                    <a:lnTo>
                      <a:pt x="738384" y="409881"/>
                    </a:lnTo>
                    <a:lnTo>
                      <a:pt x="767554" y="409881"/>
                    </a:lnTo>
                    <a:close/>
                    <a:moveTo>
                      <a:pt x="331787" y="260428"/>
                    </a:moveTo>
                    <a:lnTo>
                      <a:pt x="284162" y="345757"/>
                    </a:lnTo>
                    <a:lnTo>
                      <a:pt x="307975" y="345757"/>
                    </a:lnTo>
                    <a:lnTo>
                      <a:pt x="307975" y="420339"/>
                    </a:lnTo>
                    <a:lnTo>
                      <a:pt x="355600" y="420339"/>
                    </a:lnTo>
                    <a:lnTo>
                      <a:pt x="355600" y="345757"/>
                    </a:lnTo>
                    <a:lnTo>
                      <a:pt x="379412" y="345757"/>
                    </a:lnTo>
                    <a:close/>
                    <a:moveTo>
                      <a:pt x="503236" y="124881"/>
                    </a:moveTo>
                    <a:lnTo>
                      <a:pt x="417511" y="278473"/>
                    </a:lnTo>
                    <a:lnTo>
                      <a:pt x="460374" y="278473"/>
                    </a:lnTo>
                    <a:lnTo>
                      <a:pt x="460374" y="451296"/>
                    </a:lnTo>
                    <a:lnTo>
                      <a:pt x="546099" y="451296"/>
                    </a:lnTo>
                    <a:lnTo>
                      <a:pt x="546099" y="278473"/>
                    </a:lnTo>
                    <a:lnTo>
                      <a:pt x="588961" y="278473"/>
                    </a:lnTo>
                    <a:close/>
                    <a:moveTo>
                      <a:pt x="436110" y="358"/>
                    </a:moveTo>
                    <a:cubicBezTo>
                      <a:pt x="451324" y="-568"/>
                      <a:pt x="466729" y="291"/>
                      <a:pt x="482144" y="3065"/>
                    </a:cubicBezTo>
                    <a:cubicBezTo>
                      <a:pt x="556139" y="16379"/>
                      <a:pt x="630380" y="73814"/>
                      <a:pt x="684851" y="189853"/>
                    </a:cubicBezTo>
                    <a:cubicBezTo>
                      <a:pt x="1002478" y="133375"/>
                      <a:pt x="1097420" y="472659"/>
                      <a:pt x="1016288" y="605201"/>
                    </a:cubicBezTo>
                    <a:cubicBezTo>
                      <a:pt x="1016288" y="682940"/>
                      <a:pt x="873000" y="793214"/>
                      <a:pt x="804845" y="793214"/>
                    </a:cubicBezTo>
                    <a:lnTo>
                      <a:pt x="231899" y="793214"/>
                    </a:lnTo>
                    <a:cubicBezTo>
                      <a:pt x="163744" y="793214"/>
                      <a:pt x="30812" y="700661"/>
                      <a:pt x="30812" y="622922"/>
                    </a:cubicBezTo>
                    <a:cubicBezTo>
                      <a:pt x="-36512" y="547478"/>
                      <a:pt x="-259" y="318454"/>
                      <a:pt x="206889" y="237106"/>
                    </a:cubicBezTo>
                    <a:cubicBezTo>
                      <a:pt x="232517" y="100723"/>
                      <a:pt x="329618" y="6833"/>
                      <a:pt x="436110" y="35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785" name="Group 784">
              <a:extLst>
                <a:ext uri="{FF2B5EF4-FFF2-40B4-BE49-F238E27FC236}">
                  <a16:creationId xmlns:a16="http://schemas.microsoft.com/office/drawing/2014/main" id="{3CA030C2-5DAB-F081-F25D-73CC42F4A816}"/>
                </a:ext>
              </a:extLst>
            </p:cNvPr>
            <p:cNvGrpSpPr/>
            <p:nvPr/>
          </p:nvGrpSpPr>
          <p:grpSpPr>
            <a:xfrm>
              <a:off x="4429988" y="2740915"/>
              <a:ext cx="108272" cy="118090"/>
              <a:chOff x="2278380" y="1459231"/>
              <a:chExt cx="986790" cy="1076265"/>
            </a:xfrm>
            <a:solidFill>
              <a:schemeClr val="tx2">
                <a:lumMod val="50000"/>
                <a:lumOff val="50000"/>
              </a:schemeClr>
            </a:solidFill>
          </p:grpSpPr>
          <p:sp>
            <p:nvSpPr>
              <p:cNvPr id="866" name="Freeform 1618">
                <a:extLst>
                  <a:ext uri="{FF2B5EF4-FFF2-40B4-BE49-F238E27FC236}">
                    <a16:creationId xmlns:a16="http://schemas.microsoft.com/office/drawing/2014/main" id="{AABAAE72-F0AC-89A0-90B8-FE8E47294B43}"/>
                  </a:ext>
                </a:extLst>
              </p:cNvPr>
              <p:cNvSpPr>
                <a:spLocks/>
              </p:cNvSpPr>
              <p:nvPr/>
            </p:nvSpPr>
            <p:spPr bwMode="auto">
              <a:xfrm>
                <a:off x="2894101" y="1749013"/>
                <a:ext cx="280047" cy="402118"/>
              </a:xfrm>
              <a:custGeom>
                <a:avLst/>
                <a:gdLst>
                  <a:gd name="T0" fmla="*/ 26 w 78"/>
                  <a:gd name="T1" fmla="*/ 112 h 112"/>
                  <a:gd name="T2" fmla="*/ 26 w 78"/>
                  <a:gd name="T3" fmla="*/ 105 h 112"/>
                  <a:gd name="T4" fmla="*/ 26 w 78"/>
                  <a:gd name="T5" fmla="*/ 99 h 112"/>
                  <a:gd name="T6" fmla="*/ 26 w 78"/>
                  <a:gd name="T7" fmla="*/ 95 h 112"/>
                  <a:gd name="T8" fmla="*/ 25 w 78"/>
                  <a:gd name="T9" fmla="*/ 92 h 112"/>
                  <a:gd name="T10" fmla="*/ 23 w 78"/>
                  <a:gd name="T11" fmla="*/ 89 h 112"/>
                  <a:gd name="T12" fmla="*/ 22 w 78"/>
                  <a:gd name="T13" fmla="*/ 86 h 112"/>
                  <a:gd name="T14" fmla="*/ 22 w 78"/>
                  <a:gd name="T15" fmla="*/ 85 h 112"/>
                  <a:gd name="T16" fmla="*/ 21 w 78"/>
                  <a:gd name="T17" fmla="*/ 85 h 112"/>
                  <a:gd name="T18" fmla="*/ 0 w 78"/>
                  <a:gd name="T19" fmla="*/ 79 h 112"/>
                  <a:gd name="T20" fmla="*/ 15 w 78"/>
                  <a:gd name="T21" fmla="*/ 76 h 112"/>
                  <a:gd name="T22" fmla="*/ 21 w 78"/>
                  <a:gd name="T23" fmla="*/ 60 h 112"/>
                  <a:gd name="T24" fmla="*/ 18 w 78"/>
                  <a:gd name="T25" fmla="*/ 59 h 112"/>
                  <a:gd name="T26" fmla="*/ 15 w 78"/>
                  <a:gd name="T27" fmla="*/ 56 h 112"/>
                  <a:gd name="T28" fmla="*/ 13 w 78"/>
                  <a:gd name="T29" fmla="*/ 53 h 112"/>
                  <a:gd name="T30" fmla="*/ 13 w 78"/>
                  <a:gd name="T31" fmla="*/ 50 h 112"/>
                  <a:gd name="T32" fmla="*/ 12 w 78"/>
                  <a:gd name="T33" fmla="*/ 49 h 112"/>
                  <a:gd name="T34" fmla="*/ 12 w 78"/>
                  <a:gd name="T35" fmla="*/ 46 h 112"/>
                  <a:gd name="T36" fmla="*/ 10 w 78"/>
                  <a:gd name="T37" fmla="*/ 37 h 112"/>
                  <a:gd name="T38" fmla="*/ 9 w 78"/>
                  <a:gd name="T39" fmla="*/ 27 h 112"/>
                  <a:gd name="T40" fmla="*/ 9 w 78"/>
                  <a:gd name="T41" fmla="*/ 16 h 112"/>
                  <a:gd name="T42" fmla="*/ 9 w 78"/>
                  <a:gd name="T43" fmla="*/ 11 h 112"/>
                  <a:gd name="T44" fmla="*/ 12 w 78"/>
                  <a:gd name="T45" fmla="*/ 7 h 112"/>
                  <a:gd name="T46" fmla="*/ 15 w 78"/>
                  <a:gd name="T47" fmla="*/ 4 h 112"/>
                  <a:gd name="T48" fmla="*/ 18 w 78"/>
                  <a:gd name="T49" fmla="*/ 3 h 112"/>
                  <a:gd name="T50" fmla="*/ 22 w 78"/>
                  <a:gd name="T51" fmla="*/ 1 h 112"/>
                  <a:gd name="T52" fmla="*/ 25 w 78"/>
                  <a:gd name="T53" fmla="*/ 0 h 112"/>
                  <a:gd name="T54" fmla="*/ 28 w 78"/>
                  <a:gd name="T55" fmla="*/ 0 h 112"/>
                  <a:gd name="T56" fmla="*/ 31 w 78"/>
                  <a:gd name="T57" fmla="*/ 0 h 112"/>
                  <a:gd name="T58" fmla="*/ 31 w 78"/>
                  <a:gd name="T59" fmla="*/ 0 h 112"/>
                  <a:gd name="T60" fmla="*/ 31 w 78"/>
                  <a:gd name="T61" fmla="*/ 0 h 112"/>
                  <a:gd name="T62" fmla="*/ 32 w 78"/>
                  <a:gd name="T63" fmla="*/ 0 h 112"/>
                  <a:gd name="T64" fmla="*/ 34 w 78"/>
                  <a:gd name="T65" fmla="*/ 0 h 112"/>
                  <a:gd name="T66" fmla="*/ 36 w 78"/>
                  <a:gd name="T67" fmla="*/ 0 h 112"/>
                  <a:gd name="T68" fmla="*/ 41 w 78"/>
                  <a:gd name="T69" fmla="*/ 1 h 112"/>
                  <a:gd name="T70" fmla="*/ 44 w 78"/>
                  <a:gd name="T71" fmla="*/ 3 h 112"/>
                  <a:gd name="T72" fmla="*/ 48 w 78"/>
                  <a:gd name="T73" fmla="*/ 4 h 112"/>
                  <a:gd name="T74" fmla="*/ 51 w 78"/>
                  <a:gd name="T75" fmla="*/ 7 h 112"/>
                  <a:gd name="T76" fmla="*/ 52 w 78"/>
                  <a:gd name="T77" fmla="*/ 11 h 112"/>
                  <a:gd name="T78" fmla="*/ 54 w 78"/>
                  <a:gd name="T79" fmla="*/ 16 h 112"/>
                  <a:gd name="T80" fmla="*/ 52 w 78"/>
                  <a:gd name="T81" fmla="*/ 27 h 112"/>
                  <a:gd name="T82" fmla="*/ 51 w 78"/>
                  <a:gd name="T83" fmla="*/ 37 h 112"/>
                  <a:gd name="T84" fmla="*/ 51 w 78"/>
                  <a:gd name="T85" fmla="*/ 46 h 112"/>
                  <a:gd name="T86" fmla="*/ 49 w 78"/>
                  <a:gd name="T87" fmla="*/ 49 h 112"/>
                  <a:gd name="T88" fmla="*/ 49 w 78"/>
                  <a:gd name="T89" fmla="*/ 50 h 112"/>
                  <a:gd name="T90" fmla="*/ 48 w 78"/>
                  <a:gd name="T91" fmla="*/ 53 h 112"/>
                  <a:gd name="T92" fmla="*/ 46 w 78"/>
                  <a:gd name="T93" fmla="*/ 56 h 112"/>
                  <a:gd name="T94" fmla="*/ 45 w 78"/>
                  <a:gd name="T95" fmla="*/ 59 h 112"/>
                  <a:gd name="T96" fmla="*/ 42 w 78"/>
                  <a:gd name="T97" fmla="*/ 60 h 112"/>
                  <a:gd name="T98" fmla="*/ 48 w 78"/>
                  <a:gd name="T99" fmla="*/ 76 h 112"/>
                  <a:gd name="T100" fmla="*/ 74 w 78"/>
                  <a:gd name="T101" fmla="*/ 82 h 112"/>
                  <a:gd name="T102" fmla="*/ 74 w 78"/>
                  <a:gd name="T103" fmla="*/ 83 h 112"/>
                  <a:gd name="T104" fmla="*/ 75 w 78"/>
                  <a:gd name="T105" fmla="*/ 85 h 112"/>
                  <a:gd name="T106" fmla="*/ 77 w 78"/>
                  <a:gd name="T107" fmla="*/ 86 h 112"/>
                  <a:gd name="T108" fmla="*/ 78 w 78"/>
                  <a:gd name="T109" fmla="*/ 91 h 112"/>
                  <a:gd name="T110" fmla="*/ 78 w 78"/>
                  <a:gd name="T111" fmla="*/ 94 h 112"/>
                  <a:gd name="T112" fmla="*/ 78 w 78"/>
                  <a:gd name="T113" fmla="*/ 98 h 112"/>
                  <a:gd name="T114" fmla="*/ 78 w 78"/>
                  <a:gd name="T115" fmla="*/ 102 h 112"/>
                  <a:gd name="T116" fmla="*/ 78 w 78"/>
                  <a:gd name="T117" fmla="*/ 108 h 112"/>
                  <a:gd name="T118" fmla="*/ 78 w 78"/>
                  <a:gd name="T119" fmla="*/ 111 h 112"/>
                  <a:gd name="T120" fmla="*/ 78 w 78"/>
                  <a:gd name="T121" fmla="*/ 112 h 112"/>
                  <a:gd name="T122" fmla="*/ 26 w 78"/>
                  <a:gd name="T123"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112">
                    <a:moveTo>
                      <a:pt x="26" y="112"/>
                    </a:moveTo>
                    <a:lnTo>
                      <a:pt x="26" y="105"/>
                    </a:lnTo>
                    <a:lnTo>
                      <a:pt x="26" y="99"/>
                    </a:lnTo>
                    <a:lnTo>
                      <a:pt x="26" y="95"/>
                    </a:lnTo>
                    <a:lnTo>
                      <a:pt x="25" y="92"/>
                    </a:lnTo>
                    <a:lnTo>
                      <a:pt x="23" y="89"/>
                    </a:lnTo>
                    <a:lnTo>
                      <a:pt x="22" y="86"/>
                    </a:lnTo>
                    <a:lnTo>
                      <a:pt x="22" y="85"/>
                    </a:lnTo>
                    <a:lnTo>
                      <a:pt x="21" y="85"/>
                    </a:lnTo>
                    <a:lnTo>
                      <a:pt x="0" y="79"/>
                    </a:lnTo>
                    <a:lnTo>
                      <a:pt x="15" y="76"/>
                    </a:lnTo>
                    <a:lnTo>
                      <a:pt x="21" y="60"/>
                    </a:lnTo>
                    <a:lnTo>
                      <a:pt x="18" y="59"/>
                    </a:lnTo>
                    <a:lnTo>
                      <a:pt x="15" y="56"/>
                    </a:lnTo>
                    <a:lnTo>
                      <a:pt x="13" y="53"/>
                    </a:lnTo>
                    <a:lnTo>
                      <a:pt x="13" y="50"/>
                    </a:lnTo>
                    <a:lnTo>
                      <a:pt x="12" y="49"/>
                    </a:lnTo>
                    <a:lnTo>
                      <a:pt x="12" y="46"/>
                    </a:lnTo>
                    <a:lnTo>
                      <a:pt x="10" y="37"/>
                    </a:lnTo>
                    <a:lnTo>
                      <a:pt x="9" y="27"/>
                    </a:lnTo>
                    <a:lnTo>
                      <a:pt x="9" y="16"/>
                    </a:lnTo>
                    <a:lnTo>
                      <a:pt x="9" y="11"/>
                    </a:lnTo>
                    <a:lnTo>
                      <a:pt x="12" y="7"/>
                    </a:lnTo>
                    <a:lnTo>
                      <a:pt x="15" y="4"/>
                    </a:lnTo>
                    <a:lnTo>
                      <a:pt x="18" y="3"/>
                    </a:lnTo>
                    <a:lnTo>
                      <a:pt x="22" y="1"/>
                    </a:lnTo>
                    <a:lnTo>
                      <a:pt x="25" y="0"/>
                    </a:lnTo>
                    <a:lnTo>
                      <a:pt x="28" y="0"/>
                    </a:lnTo>
                    <a:lnTo>
                      <a:pt x="31" y="0"/>
                    </a:lnTo>
                    <a:lnTo>
                      <a:pt x="31" y="0"/>
                    </a:lnTo>
                    <a:lnTo>
                      <a:pt x="31" y="0"/>
                    </a:lnTo>
                    <a:lnTo>
                      <a:pt x="32" y="0"/>
                    </a:lnTo>
                    <a:lnTo>
                      <a:pt x="34" y="0"/>
                    </a:lnTo>
                    <a:lnTo>
                      <a:pt x="36" y="0"/>
                    </a:lnTo>
                    <a:lnTo>
                      <a:pt x="41" y="1"/>
                    </a:lnTo>
                    <a:lnTo>
                      <a:pt x="44" y="3"/>
                    </a:lnTo>
                    <a:lnTo>
                      <a:pt x="48" y="4"/>
                    </a:lnTo>
                    <a:lnTo>
                      <a:pt x="51" y="7"/>
                    </a:lnTo>
                    <a:lnTo>
                      <a:pt x="52" y="11"/>
                    </a:lnTo>
                    <a:lnTo>
                      <a:pt x="54" y="16"/>
                    </a:lnTo>
                    <a:lnTo>
                      <a:pt x="52" y="27"/>
                    </a:lnTo>
                    <a:lnTo>
                      <a:pt x="51" y="37"/>
                    </a:lnTo>
                    <a:lnTo>
                      <a:pt x="51" y="46"/>
                    </a:lnTo>
                    <a:lnTo>
                      <a:pt x="49" y="49"/>
                    </a:lnTo>
                    <a:lnTo>
                      <a:pt x="49" y="50"/>
                    </a:lnTo>
                    <a:lnTo>
                      <a:pt x="48" y="53"/>
                    </a:lnTo>
                    <a:lnTo>
                      <a:pt x="46" y="56"/>
                    </a:lnTo>
                    <a:lnTo>
                      <a:pt x="45" y="59"/>
                    </a:lnTo>
                    <a:lnTo>
                      <a:pt x="42" y="60"/>
                    </a:lnTo>
                    <a:lnTo>
                      <a:pt x="48" y="76"/>
                    </a:lnTo>
                    <a:lnTo>
                      <a:pt x="74" y="82"/>
                    </a:lnTo>
                    <a:lnTo>
                      <a:pt x="74" y="83"/>
                    </a:lnTo>
                    <a:lnTo>
                      <a:pt x="75" y="85"/>
                    </a:lnTo>
                    <a:lnTo>
                      <a:pt x="77" y="86"/>
                    </a:lnTo>
                    <a:lnTo>
                      <a:pt x="78" y="91"/>
                    </a:lnTo>
                    <a:lnTo>
                      <a:pt x="78" y="94"/>
                    </a:lnTo>
                    <a:lnTo>
                      <a:pt x="78" y="98"/>
                    </a:lnTo>
                    <a:lnTo>
                      <a:pt x="78" y="102"/>
                    </a:lnTo>
                    <a:lnTo>
                      <a:pt x="78" y="108"/>
                    </a:lnTo>
                    <a:lnTo>
                      <a:pt x="78" y="111"/>
                    </a:lnTo>
                    <a:lnTo>
                      <a:pt x="78" y="112"/>
                    </a:lnTo>
                    <a:lnTo>
                      <a:pt x="26" y="1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7" name="Freeform 1621">
                <a:extLst>
                  <a:ext uri="{FF2B5EF4-FFF2-40B4-BE49-F238E27FC236}">
                    <a16:creationId xmlns:a16="http://schemas.microsoft.com/office/drawing/2014/main" id="{F9634053-BE23-7624-00F5-1CFBA64605FE}"/>
                  </a:ext>
                </a:extLst>
              </p:cNvPr>
              <p:cNvSpPr>
                <a:spLocks/>
              </p:cNvSpPr>
              <p:nvPr/>
            </p:nvSpPr>
            <p:spPr bwMode="auto">
              <a:xfrm>
                <a:off x="2567381" y="1705929"/>
                <a:ext cx="402119" cy="491878"/>
              </a:xfrm>
              <a:custGeom>
                <a:avLst/>
                <a:gdLst>
                  <a:gd name="T0" fmla="*/ 112 w 112"/>
                  <a:gd name="T1" fmla="*/ 137 h 137"/>
                  <a:gd name="T2" fmla="*/ 0 w 112"/>
                  <a:gd name="T3" fmla="*/ 137 h 137"/>
                  <a:gd name="T4" fmla="*/ 0 w 112"/>
                  <a:gd name="T5" fmla="*/ 111 h 137"/>
                  <a:gd name="T6" fmla="*/ 0 w 112"/>
                  <a:gd name="T7" fmla="*/ 107 h 137"/>
                  <a:gd name="T8" fmla="*/ 2 w 112"/>
                  <a:gd name="T9" fmla="*/ 106 h 137"/>
                  <a:gd name="T10" fmla="*/ 3 w 112"/>
                  <a:gd name="T11" fmla="*/ 103 h 137"/>
                  <a:gd name="T12" fmla="*/ 5 w 112"/>
                  <a:gd name="T13" fmla="*/ 101 h 137"/>
                  <a:gd name="T14" fmla="*/ 5 w 112"/>
                  <a:gd name="T15" fmla="*/ 101 h 137"/>
                  <a:gd name="T16" fmla="*/ 37 w 112"/>
                  <a:gd name="T17" fmla="*/ 93 h 137"/>
                  <a:gd name="T18" fmla="*/ 42 w 112"/>
                  <a:gd name="T19" fmla="*/ 75 h 137"/>
                  <a:gd name="T20" fmla="*/ 39 w 112"/>
                  <a:gd name="T21" fmla="*/ 74 h 137"/>
                  <a:gd name="T22" fmla="*/ 38 w 112"/>
                  <a:gd name="T23" fmla="*/ 71 h 137"/>
                  <a:gd name="T24" fmla="*/ 35 w 112"/>
                  <a:gd name="T25" fmla="*/ 67 h 137"/>
                  <a:gd name="T26" fmla="*/ 35 w 112"/>
                  <a:gd name="T27" fmla="*/ 64 h 137"/>
                  <a:gd name="T28" fmla="*/ 34 w 112"/>
                  <a:gd name="T29" fmla="*/ 62 h 137"/>
                  <a:gd name="T30" fmla="*/ 34 w 112"/>
                  <a:gd name="T31" fmla="*/ 61 h 137"/>
                  <a:gd name="T32" fmla="*/ 34 w 112"/>
                  <a:gd name="T33" fmla="*/ 58 h 137"/>
                  <a:gd name="T34" fmla="*/ 31 w 112"/>
                  <a:gd name="T35" fmla="*/ 48 h 137"/>
                  <a:gd name="T36" fmla="*/ 29 w 112"/>
                  <a:gd name="T37" fmla="*/ 33 h 137"/>
                  <a:gd name="T38" fmla="*/ 29 w 112"/>
                  <a:gd name="T39" fmla="*/ 20 h 137"/>
                  <a:gd name="T40" fmla="*/ 32 w 112"/>
                  <a:gd name="T41" fmla="*/ 12 h 137"/>
                  <a:gd name="T42" fmla="*/ 38 w 112"/>
                  <a:gd name="T43" fmla="*/ 6 h 137"/>
                  <a:gd name="T44" fmla="*/ 47 w 112"/>
                  <a:gd name="T45" fmla="*/ 3 h 137"/>
                  <a:gd name="T46" fmla="*/ 52 w 112"/>
                  <a:gd name="T47" fmla="*/ 2 h 137"/>
                  <a:gd name="T48" fmla="*/ 55 w 112"/>
                  <a:gd name="T49" fmla="*/ 0 h 137"/>
                  <a:gd name="T50" fmla="*/ 57 w 112"/>
                  <a:gd name="T51" fmla="*/ 0 h 137"/>
                  <a:gd name="T52" fmla="*/ 60 w 112"/>
                  <a:gd name="T53" fmla="*/ 2 h 137"/>
                  <a:gd name="T54" fmla="*/ 65 w 112"/>
                  <a:gd name="T55" fmla="*/ 3 h 137"/>
                  <a:gd name="T56" fmla="*/ 74 w 112"/>
                  <a:gd name="T57" fmla="*/ 6 h 137"/>
                  <a:gd name="T58" fmla="*/ 80 w 112"/>
                  <a:gd name="T59" fmla="*/ 12 h 137"/>
                  <a:gd name="T60" fmla="*/ 83 w 112"/>
                  <a:gd name="T61" fmla="*/ 20 h 137"/>
                  <a:gd name="T62" fmla="*/ 83 w 112"/>
                  <a:gd name="T63" fmla="*/ 33 h 137"/>
                  <a:gd name="T64" fmla="*/ 81 w 112"/>
                  <a:gd name="T65" fmla="*/ 48 h 137"/>
                  <a:gd name="T66" fmla="*/ 78 w 112"/>
                  <a:gd name="T67" fmla="*/ 58 h 137"/>
                  <a:gd name="T68" fmla="*/ 78 w 112"/>
                  <a:gd name="T69" fmla="*/ 61 h 137"/>
                  <a:gd name="T70" fmla="*/ 78 w 112"/>
                  <a:gd name="T71" fmla="*/ 62 h 137"/>
                  <a:gd name="T72" fmla="*/ 77 w 112"/>
                  <a:gd name="T73" fmla="*/ 64 h 137"/>
                  <a:gd name="T74" fmla="*/ 77 w 112"/>
                  <a:gd name="T75" fmla="*/ 67 h 137"/>
                  <a:gd name="T76" fmla="*/ 74 w 112"/>
                  <a:gd name="T77" fmla="*/ 71 h 137"/>
                  <a:gd name="T78" fmla="*/ 73 w 112"/>
                  <a:gd name="T79" fmla="*/ 74 h 137"/>
                  <a:gd name="T80" fmla="*/ 70 w 112"/>
                  <a:gd name="T81" fmla="*/ 75 h 137"/>
                  <a:gd name="T82" fmla="*/ 75 w 112"/>
                  <a:gd name="T83" fmla="*/ 93 h 137"/>
                  <a:gd name="T84" fmla="*/ 107 w 112"/>
                  <a:gd name="T85" fmla="*/ 101 h 137"/>
                  <a:gd name="T86" fmla="*/ 107 w 112"/>
                  <a:gd name="T87" fmla="*/ 101 h 137"/>
                  <a:gd name="T88" fmla="*/ 109 w 112"/>
                  <a:gd name="T89" fmla="*/ 103 h 137"/>
                  <a:gd name="T90" fmla="*/ 110 w 112"/>
                  <a:gd name="T91" fmla="*/ 106 h 137"/>
                  <a:gd name="T92" fmla="*/ 112 w 112"/>
                  <a:gd name="T93" fmla="*/ 107 h 137"/>
                  <a:gd name="T94" fmla="*/ 112 w 112"/>
                  <a:gd name="T95" fmla="*/ 111 h 137"/>
                  <a:gd name="T96" fmla="*/ 112 w 112"/>
                  <a:gd name="T97"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37">
                    <a:moveTo>
                      <a:pt x="112" y="137"/>
                    </a:moveTo>
                    <a:lnTo>
                      <a:pt x="0" y="137"/>
                    </a:lnTo>
                    <a:lnTo>
                      <a:pt x="0" y="111"/>
                    </a:lnTo>
                    <a:lnTo>
                      <a:pt x="0" y="107"/>
                    </a:lnTo>
                    <a:lnTo>
                      <a:pt x="2" y="106"/>
                    </a:lnTo>
                    <a:lnTo>
                      <a:pt x="3" y="103"/>
                    </a:lnTo>
                    <a:lnTo>
                      <a:pt x="5" y="101"/>
                    </a:lnTo>
                    <a:lnTo>
                      <a:pt x="5" y="101"/>
                    </a:lnTo>
                    <a:lnTo>
                      <a:pt x="37" y="93"/>
                    </a:lnTo>
                    <a:lnTo>
                      <a:pt x="42" y="75"/>
                    </a:lnTo>
                    <a:lnTo>
                      <a:pt x="39" y="74"/>
                    </a:lnTo>
                    <a:lnTo>
                      <a:pt x="38" y="71"/>
                    </a:lnTo>
                    <a:lnTo>
                      <a:pt x="35" y="67"/>
                    </a:lnTo>
                    <a:lnTo>
                      <a:pt x="35" y="64"/>
                    </a:lnTo>
                    <a:lnTo>
                      <a:pt x="34" y="62"/>
                    </a:lnTo>
                    <a:lnTo>
                      <a:pt x="34" y="61"/>
                    </a:lnTo>
                    <a:lnTo>
                      <a:pt x="34" y="58"/>
                    </a:lnTo>
                    <a:lnTo>
                      <a:pt x="31" y="48"/>
                    </a:lnTo>
                    <a:lnTo>
                      <a:pt x="29" y="33"/>
                    </a:lnTo>
                    <a:lnTo>
                      <a:pt x="29" y="20"/>
                    </a:lnTo>
                    <a:lnTo>
                      <a:pt x="32" y="12"/>
                    </a:lnTo>
                    <a:lnTo>
                      <a:pt x="38" y="6"/>
                    </a:lnTo>
                    <a:lnTo>
                      <a:pt x="47" y="3"/>
                    </a:lnTo>
                    <a:lnTo>
                      <a:pt x="52" y="2"/>
                    </a:lnTo>
                    <a:lnTo>
                      <a:pt x="55" y="0"/>
                    </a:lnTo>
                    <a:lnTo>
                      <a:pt x="57" y="0"/>
                    </a:lnTo>
                    <a:lnTo>
                      <a:pt x="60" y="2"/>
                    </a:lnTo>
                    <a:lnTo>
                      <a:pt x="65" y="3"/>
                    </a:lnTo>
                    <a:lnTo>
                      <a:pt x="74" y="6"/>
                    </a:lnTo>
                    <a:lnTo>
                      <a:pt x="80" y="12"/>
                    </a:lnTo>
                    <a:lnTo>
                      <a:pt x="83" y="20"/>
                    </a:lnTo>
                    <a:lnTo>
                      <a:pt x="83" y="33"/>
                    </a:lnTo>
                    <a:lnTo>
                      <a:pt x="81" y="48"/>
                    </a:lnTo>
                    <a:lnTo>
                      <a:pt x="78" y="58"/>
                    </a:lnTo>
                    <a:lnTo>
                      <a:pt x="78" y="61"/>
                    </a:lnTo>
                    <a:lnTo>
                      <a:pt x="78" y="62"/>
                    </a:lnTo>
                    <a:lnTo>
                      <a:pt x="77" y="64"/>
                    </a:lnTo>
                    <a:lnTo>
                      <a:pt x="77" y="67"/>
                    </a:lnTo>
                    <a:lnTo>
                      <a:pt x="74" y="71"/>
                    </a:lnTo>
                    <a:lnTo>
                      <a:pt x="73" y="74"/>
                    </a:lnTo>
                    <a:lnTo>
                      <a:pt x="70" y="75"/>
                    </a:lnTo>
                    <a:lnTo>
                      <a:pt x="75" y="93"/>
                    </a:lnTo>
                    <a:lnTo>
                      <a:pt x="107" y="101"/>
                    </a:lnTo>
                    <a:lnTo>
                      <a:pt x="107" y="101"/>
                    </a:lnTo>
                    <a:lnTo>
                      <a:pt x="109" y="103"/>
                    </a:lnTo>
                    <a:lnTo>
                      <a:pt x="110" y="106"/>
                    </a:lnTo>
                    <a:lnTo>
                      <a:pt x="112" y="107"/>
                    </a:lnTo>
                    <a:lnTo>
                      <a:pt x="112" y="111"/>
                    </a:lnTo>
                    <a:lnTo>
                      <a:pt x="112" y="13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8" name="Freeform 1622">
                <a:extLst>
                  <a:ext uri="{FF2B5EF4-FFF2-40B4-BE49-F238E27FC236}">
                    <a16:creationId xmlns:a16="http://schemas.microsoft.com/office/drawing/2014/main" id="{F8A6A481-F40B-7BF5-B150-A619EFF33E3D}"/>
                  </a:ext>
                </a:extLst>
              </p:cNvPr>
              <p:cNvSpPr>
                <a:spLocks/>
              </p:cNvSpPr>
              <p:nvPr/>
            </p:nvSpPr>
            <p:spPr bwMode="auto">
              <a:xfrm>
                <a:off x="2366321" y="1749013"/>
                <a:ext cx="276458" cy="402118"/>
              </a:xfrm>
              <a:custGeom>
                <a:avLst/>
                <a:gdLst>
                  <a:gd name="T0" fmla="*/ 33 w 77"/>
                  <a:gd name="T1" fmla="*/ 112 h 112"/>
                  <a:gd name="T2" fmla="*/ 0 w 77"/>
                  <a:gd name="T3" fmla="*/ 112 h 112"/>
                  <a:gd name="T4" fmla="*/ 0 w 77"/>
                  <a:gd name="T5" fmla="*/ 111 h 112"/>
                  <a:gd name="T6" fmla="*/ 0 w 77"/>
                  <a:gd name="T7" fmla="*/ 108 h 112"/>
                  <a:gd name="T8" fmla="*/ 0 w 77"/>
                  <a:gd name="T9" fmla="*/ 102 h 112"/>
                  <a:gd name="T10" fmla="*/ 0 w 77"/>
                  <a:gd name="T11" fmla="*/ 98 h 112"/>
                  <a:gd name="T12" fmla="*/ 0 w 77"/>
                  <a:gd name="T13" fmla="*/ 94 h 112"/>
                  <a:gd name="T14" fmla="*/ 0 w 77"/>
                  <a:gd name="T15" fmla="*/ 91 h 112"/>
                  <a:gd name="T16" fmla="*/ 0 w 77"/>
                  <a:gd name="T17" fmla="*/ 86 h 112"/>
                  <a:gd name="T18" fmla="*/ 2 w 77"/>
                  <a:gd name="T19" fmla="*/ 85 h 112"/>
                  <a:gd name="T20" fmla="*/ 3 w 77"/>
                  <a:gd name="T21" fmla="*/ 83 h 112"/>
                  <a:gd name="T22" fmla="*/ 3 w 77"/>
                  <a:gd name="T23" fmla="*/ 82 h 112"/>
                  <a:gd name="T24" fmla="*/ 29 w 77"/>
                  <a:gd name="T25" fmla="*/ 76 h 112"/>
                  <a:gd name="T26" fmla="*/ 35 w 77"/>
                  <a:gd name="T27" fmla="*/ 60 h 112"/>
                  <a:gd name="T28" fmla="*/ 32 w 77"/>
                  <a:gd name="T29" fmla="*/ 59 h 112"/>
                  <a:gd name="T30" fmla="*/ 30 w 77"/>
                  <a:gd name="T31" fmla="*/ 56 h 112"/>
                  <a:gd name="T32" fmla="*/ 29 w 77"/>
                  <a:gd name="T33" fmla="*/ 53 h 112"/>
                  <a:gd name="T34" fmla="*/ 28 w 77"/>
                  <a:gd name="T35" fmla="*/ 50 h 112"/>
                  <a:gd name="T36" fmla="*/ 28 w 77"/>
                  <a:gd name="T37" fmla="*/ 49 h 112"/>
                  <a:gd name="T38" fmla="*/ 28 w 77"/>
                  <a:gd name="T39" fmla="*/ 46 h 112"/>
                  <a:gd name="T40" fmla="*/ 26 w 77"/>
                  <a:gd name="T41" fmla="*/ 37 h 112"/>
                  <a:gd name="T42" fmla="*/ 25 w 77"/>
                  <a:gd name="T43" fmla="*/ 27 h 112"/>
                  <a:gd name="T44" fmla="*/ 23 w 77"/>
                  <a:gd name="T45" fmla="*/ 16 h 112"/>
                  <a:gd name="T46" fmla="*/ 25 w 77"/>
                  <a:gd name="T47" fmla="*/ 11 h 112"/>
                  <a:gd name="T48" fmla="*/ 26 w 77"/>
                  <a:gd name="T49" fmla="*/ 7 h 112"/>
                  <a:gd name="T50" fmla="*/ 29 w 77"/>
                  <a:gd name="T51" fmla="*/ 4 h 112"/>
                  <a:gd name="T52" fmla="*/ 33 w 77"/>
                  <a:gd name="T53" fmla="*/ 3 h 112"/>
                  <a:gd name="T54" fmla="*/ 36 w 77"/>
                  <a:gd name="T55" fmla="*/ 1 h 112"/>
                  <a:gd name="T56" fmla="*/ 41 w 77"/>
                  <a:gd name="T57" fmla="*/ 0 h 112"/>
                  <a:gd name="T58" fmla="*/ 43 w 77"/>
                  <a:gd name="T59" fmla="*/ 0 h 112"/>
                  <a:gd name="T60" fmla="*/ 45 w 77"/>
                  <a:gd name="T61" fmla="*/ 0 h 112"/>
                  <a:gd name="T62" fmla="*/ 46 w 77"/>
                  <a:gd name="T63" fmla="*/ 0 h 112"/>
                  <a:gd name="T64" fmla="*/ 46 w 77"/>
                  <a:gd name="T65" fmla="*/ 0 h 112"/>
                  <a:gd name="T66" fmla="*/ 46 w 77"/>
                  <a:gd name="T67" fmla="*/ 0 h 112"/>
                  <a:gd name="T68" fmla="*/ 49 w 77"/>
                  <a:gd name="T69" fmla="*/ 0 h 112"/>
                  <a:gd name="T70" fmla="*/ 52 w 77"/>
                  <a:gd name="T71" fmla="*/ 0 h 112"/>
                  <a:gd name="T72" fmla="*/ 55 w 77"/>
                  <a:gd name="T73" fmla="*/ 1 h 112"/>
                  <a:gd name="T74" fmla="*/ 59 w 77"/>
                  <a:gd name="T75" fmla="*/ 3 h 112"/>
                  <a:gd name="T76" fmla="*/ 62 w 77"/>
                  <a:gd name="T77" fmla="*/ 4 h 112"/>
                  <a:gd name="T78" fmla="*/ 65 w 77"/>
                  <a:gd name="T79" fmla="*/ 7 h 112"/>
                  <a:gd name="T80" fmla="*/ 68 w 77"/>
                  <a:gd name="T81" fmla="*/ 11 h 112"/>
                  <a:gd name="T82" fmla="*/ 68 w 77"/>
                  <a:gd name="T83" fmla="*/ 16 h 112"/>
                  <a:gd name="T84" fmla="*/ 68 w 77"/>
                  <a:gd name="T85" fmla="*/ 27 h 112"/>
                  <a:gd name="T86" fmla="*/ 67 w 77"/>
                  <a:gd name="T87" fmla="*/ 37 h 112"/>
                  <a:gd name="T88" fmla="*/ 65 w 77"/>
                  <a:gd name="T89" fmla="*/ 46 h 112"/>
                  <a:gd name="T90" fmla="*/ 65 w 77"/>
                  <a:gd name="T91" fmla="*/ 49 h 112"/>
                  <a:gd name="T92" fmla="*/ 65 w 77"/>
                  <a:gd name="T93" fmla="*/ 50 h 112"/>
                  <a:gd name="T94" fmla="*/ 64 w 77"/>
                  <a:gd name="T95" fmla="*/ 53 h 112"/>
                  <a:gd name="T96" fmla="*/ 62 w 77"/>
                  <a:gd name="T97" fmla="*/ 56 h 112"/>
                  <a:gd name="T98" fmla="*/ 61 w 77"/>
                  <a:gd name="T99" fmla="*/ 59 h 112"/>
                  <a:gd name="T100" fmla="*/ 58 w 77"/>
                  <a:gd name="T101" fmla="*/ 60 h 112"/>
                  <a:gd name="T102" fmla="*/ 62 w 77"/>
                  <a:gd name="T103" fmla="*/ 76 h 112"/>
                  <a:gd name="T104" fmla="*/ 77 w 77"/>
                  <a:gd name="T105" fmla="*/ 79 h 112"/>
                  <a:gd name="T106" fmla="*/ 56 w 77"/>
                  <a:gd name="T107" fmla="*/ 85 h 112"/>
                  <a:gd name="T108" fmla="*/ 56 w 77"/>
                  <a:gd name="T109" fmla="*/ 85 h 112"/>
                  <a:gd name="T110" fmla="*/ 55 w 77"/>
                  <a:gd name="T111" fmla="*/ 86 h 112"/>
                  <a:gd name="T112" fmla="*/ 54 w 77"/>
                  <a:gd name="T113" fmla="*/ 89 h 112"/>
                  <a:gd name="T114" fmla="*/ 52 w 77"/>
                  <a:gd name="T115" fmla="*/ 92 h 112"/>
                  <a:gd name="T116" fmla="*/ 52 w 77"/>
                  <a:gd name="T117" fmla="*/ 95 h 112"/>
                  <a:gd name="T118" fmla="*/ 52 w 77"/>
                  <a:gd name="T119" fmla="*/ 112 h 112"/>
                  <a:gd name="T120" fmla="*/ 33 w 77"/>
                  <a:gd name="T121"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 h="112">
                    <a:moveTo>
                      <a:pt x="33" y="112"/>
                    </a:moveTo>
                    <a:lnTo>
                      <a:pt x="0" y="112"/>
                    </a:lnTo>
                    <a:lnTo>
                      <a:pt x="0" y="111"/>
                    </a:lnTo>
                    <a:lnTo>
                      <a:pt x="0" y="108"/>
                    </a:lnTo>
                    <a:lnTo>
                      <a:pt x="0" y="102"/>
                    </a:lnTo>
                    <a:lnTo>
                      <a:pt x="0" y="98"/>
                    </a:lnTo>
                    <a:lnTo>
                      <a:pt x="0" y="94"/>
                    </a:lnTo>
                    <a:lnTo>
                      <a:pt x="0" y="91"/>
                    </a:lnTo>
                    <a:lnTo>
                      <a:pt x="0" y="86"/>
                    </a:lnTo>
                    <a:lnTo>
                      <a:pt x="2" y="85"/>
                    </a:lnTo>
                    <a:lnTo>
                      <a:pt x="3" y="83"/>
                    </a:lnTo>
                    <a:lnTo>
                      <a:pt x="3" y="82"/>
                    </a:lnTo>
                    <a:lnTo>
                      <a:pt x="29" y="76"/>
                    </a:lnTo>
                    <a:lnTo>
                      <a:pt x="35" y="60"/>
                    </a:lnTo>
                    <a:lnTo>
                      <a:pt x="32" y="59"/>
                    </a:lnTo>
                    <a:lnTo>
                      <a:pt x="30" y="56"/>
                    </a:lnTo>
                    <a:lnTo>
                      <a:pt x="29" y="53"/>
                    </a:lnTo>
                    <a:lnTo>
                      <a:pt x="28" y="50"/>
                    </a:lnTo>
                    <a:lnTo>
                      <a:pt x="28" y="49"/>
                    </a:lnTo>
                    <a:lnTo>
                      <a:pt x="28" y="46"/>
                    </a:lnTo>
                    <a:lnTo>
                      <a:pt x="26" y="37"/>
                    </a:lnTo>
                    <a:lnTo>
                      <a:pt x="25" y="27"/>
                    </a:lnTo>
                    <a:lnTo>
                      <a:pt x="23" y="16"/>
                    </a:lnTo>
                    <a:lnTo>
                      <a:pt x="25" y="11"/>
                    </a:lnTo>
                    <a:lnTo>
                      <a:pt x="26" y="7"/>
                    </a:lnTo>
                    <a:lnTo>
                      <a:pt x="29" y="4"/>
                    </a:lnTo>
                    <a:lnTo>
                      <a:pt x="33" y="3"/>
                    </a:lnTo>
                    <a:lnTo>
                      <a:pt x="36" y="1"/>
                    </a:lnTo>
                    <a:lnTo>
                      <a:pt x="41" y="0"/>
                    </a:lnTo>
                    <a:lnTo>
                      <a:pt x="43" y="0"/>
                    </a:lnTo>
                    <a:lnTo>
                      <a:pt x="45" y="0"/>
                    </a:lnTo>
                    <a:lnTo>
                      <a:pt x="46" y="0"/>
                    </a:lnTo>
                    <a:lnTo>
                      <a:pt x="46" y="0"/>
                    </a:lnTo>
                    <a:lnTo>
                      <a:pt x="46" y="0"/>
                    </a:lnTo>
                    <a:lnTo>
                      <a:pt x="49" y="0"/>
                    </a:lnTo>
                    <a:lnTo>
                      <a:pt x="52" y="0"/>
                    </a:lnTo>
                    <a:lnTo>
                      <a:pt x="55" y="1"/>
                    </a:lnTo>
                    <a:lnTo>
                      <a:pt x="59" y="3"/>
                    </a:lnTo>
                    <a:lnTo>
                      <a:pt x="62" y="4"/>
                    </a:lnTo>
                    <a:lnTo>
                      <a:pt x="65" y="7"/>
                    </a:lnTo>
                    <a:lnTo>
                      <a:pt x="68" y="11"/>
                    </a:lnTo>
                    <a:lnTo>
                      <a:pt x="68" y="16"/>
                    </a:lnTo>
                    <a:lnTo>
                      <a:pt x="68" y="27"/>
                    </a:lnTo>
                    <a:lnTo>
                      <a:pt x="67" y="37"/>
                    </a:lnTo>
                    <a:lnTo>
                      <a:pt x="65" y="46"/>
                    </a:lnTo>
                    <a:lnTo>
                      <a:pt x="65" y="49"/>
                    </a:lnTo>
                    <a:lnTo>
                      <a:pt x="65" y="50"/>
                    </a:lnTo>
                    <a:lnTo>
                      <a:pt x="64" y="53"/>
                    </a:lnTo>
                    <a:lnTo>
                      <a:pt x="62" y="56"/>
                    </a:lnTo>
                    <a:lnTo>
                      <a:pt x="61" y="59"/>
                    </a:lnTo>
                    <a:lnTo>
                      <a:pt x="58" y="60"/>
                    </a:lnTo>
                    <a:lnTo>
                      <a:pt x="62" y="76"/>
                    </a:lnTo>
                    <a:lnTo>
                      <a:pt x="77" y="79"/>
                    </a:lnTo>
                    <a:lnTo>
                      <a:pt x="56" y="85"/>
                    </a:lnTo>
                    <a:lnTo>
                      <a:pt x="56" y="85"/>
                    </a:lnTo>
                    <a:lnTo>
                      <a:pt x="55" y="86"/>
                    </a:lnTo>
                    <a:lnTo>
                      <a:pt x="54" y="89"/>
                    </a:lnTo>
                    <a:lnTo>
                      <a:pt x="52" y="92"/>
                    </a:lnTo>
                    <a:lnTo>
                      <a:pt x="52" y="95"/>
                    </a:lnTo>
                    <a:lnTo>
                      <a:pt x="52" y="112"/>
                    </a:lnTo>
                    <a:lnTo>
                      <a:pt x="33" y="1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9" name="Freeform 868">
                <a:extLst>
                  <a:ext uri="{FF2B5EF4-FFF2-40B4-BE49-F238E27FC236}">
                    <a16:creationId xmlns:a16="http://schemas.microsoft.com/office/drawing/2014/main" id="{168E17BF-A3E6-D639-024D-04752874D021}"/>
                  </a:ext>
                </a:extLst>
              </p:cNvPr>
              <p:cNvSpPr/>
              <p:nvPr/>
            </p:nvSpPr>
            <p:spPr>
              <a:xfrm>
                <a:off x="2278380" y="1459231"/>
                <a:ext cx="986790" cy="952407"/>
              </a:xfrm>
              <a:custGeom>
                <a:avLst/>
                <a:gdLst>
                  <a:gd name="connsiteX0" fmla="*/ 493395 w 986790"/>
                  <a:gd name="connsiteY0" fmla="*/ 0 h 952407"/>
                  <a:gd name="connsiteX1" fmla="*/ 986790 w 986790"/>
                  <a:gd name="connsiteY1" fmla="*/ 493395 h 952407"/>
                  <a:gd name="connsiteX2" fmla="*/ 685447 w 986790"/>
                  <a:gd name="connsiteY2" fmla="*/ 948017 h 952407"/>
                  <a:gd name="connsiteX3" fmla="*/ 671304 w 986790"/>
                  <a:gd name="connsiteY3" fmla="*/ 952407 h 952407"/>
                  <a:gd name="connsiteX4" fmla="*/ 668827 w 986790"/>
                  <a:gd name="connsiteY4" fmla="*/ 927841 h 952407"/>
                  <a:gd name="connsiteX5" fmla="*/ 666166 w 986790"/>
                  <a:gd name="connsiteY5" fmla="*/ 919270 h 952407"/>
                  <a:gd name="connsiteX6" fmla="*/ 672475 w 986790"/>
                  <a:gd name="connsiteY6" fmla="*/ 917311 h 952407"/>
                  <a:gd name="connsiteX7" fmla="*/ 953466 w 986790"/>
                  <a:gd name="connsiteY7" fmla="*/ 493395 h 952407"/>
                  <a:gd name="connsiteX8" fmla="*/ 493395 w 986790"/>
                  <a:gd name="connsiteY8" fmla="*/ 33324 h 952407"/>
                  <a:gd name="connsiteX9" fmla="*/ 33324 w 986790"/>
                  <a:gd name="connsiteY9" fmla="*/ 493395 h 952407"/>
                  <a:gd name="connsiteX10" fmla="*/ 314315 w 986790"/>
                  <a:gd name="connsiteY10" fmla="*/ 917311 h 952407"/>
                  <a:gd name="connsiteX11" fmla="*/ 320624 w 986790"/>
                  <a:gd name="connsiteY11" fmla="*/ 919270 h 952407"/>
                  <a:gd name="connsiteX12" fmla="*/ 317963 w 986790"/>
                  <a:gd name="connsiteY12" fmla="*/ 927841 h 952407"/>
                  <a:gd name="connsiteX13" fmla="*/ 315487 w 986790"/>
                  <a:gd name="connsiteY13" fmla="*/ 952407 h 952407"/>
                  <a:gd name="connsiteX14" fmla="*/ 301343 w 986790"/>
                  <a:gd name="connsiteY14" fmla="*/ 948017 h 952407"/>
                  <a:gd name="connsiteX15" fmla="*/ 0 w 986790"/>
                  <a:gd name="connsiteY15" fmla="*/ 493395 h 952407"/>
                  <a:gd name="connsiteX16" fmla="*/ 493395 w 986790"/>
                  <a:gd name="connsiteY16" fmla="*/ 0 h 952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6790" h="952407">
                    <a:moveTo>
                      <a:pt x="493395" y="0"/>
                    </a:moveTo>
                    <a:cubicBezTo>
                      <a:pt x="765890" y="0"/>
                      <a:pt x="986790" y="220900"/>
                      <a:pt x="986790" y="493395"/>
                    </a:cubicBezTo>
                    <a:cubicBezTo>
                      <a:pt x="986790" y="697766"/>
                      <a:pt x="862534" y="873115"/>
                      <a:pt x="685447" y="948017"/>
                    </a:cubicBezTo>
                    <a:lnTo>
                      <a:pt x="671304" y="952407"/>
                    </a:lnTo>
                    <a:lnTo>
                      <a:pt x="668827" y="927841"/>
                    </a:lnTo>
                    <a:lnTo>
                      <a:pt x="666166" y="919270"/>
                    </a:lnTo>
                    <a:lnTo>
                      <a:pt x="672475" y="917311"/>
                    </a:lnTo>
                    <a:cubicBezTo>
                      <a:pt x="837602" y="847469"/>
                      <a:pt x="953466" y="683963"/>
                      <a:pt x="953466" y="493395"/>
                    </a:cubicBezTo>
                    <a:cubicBezTo>
                      <a:pt x="953466" y="239305"/>
                      <a:pt x="747485" y="33324"/>
                      <a:pt x="493395" y="33324"/>
                    </a:cubicBezTo>
                    <a:cubicBezTo>
                      <a:pt x="239305" y="33324"/>
                      <a:pt x="33324" y="239305"/>
                      <a:pt x="33324" y="493395"/>
                    </a:cubicBezTo>
                    <a:cubicBezTo>
                      <a:pt x="33324" y="683963"/>
                      <a:pt x="149188" y="847469"/>
                      <a:pt x="314315" y="917311"/>
                    </a:cubicBezTo>
                    <a:lnTo>
                      <a:pt x="320624" y="919270"/>
                    </a:lnTo>
                    <a:lnTo>
                      <a:pt x="317963" y="927841"/>
                    </a:lnTo>
                    <a:lnTo>
                      <a:pt x="315487" y="952407"/>
                    </a:lnTo>
                    <a:lnTo>
                      <a:pt x="301343" y="948017"/>
                    </a:lnTo>
                    <a:cubicBezTo>
                      <a:pt x="124256" y="873115"/>
                      <a:pt x="0" y="697766"/>
                      <a:pt x="0" y="493395"/>
                    </a:cubicBezTo>
                    <a:cubicBezTo>
                      <a:pt x="0" y="220900"/>
                      <a:pt x="220900" y="0"/>
                      <a:pt x="4933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0" name="Oval 869">
                <a:extLst>
                  <a:ext uri="{FF2B5EF4-FFF2-40B4-BE49-F238E27FC236}">
                    <a16:creationId xmlns:a16="http://schemas.microsoft.com/office/drawing/2014/main" id="{71104D27-1AF6-B70A-AD42-7201EE138FD8}"/>
                  </a:ext>
                </a:extLst>
              </p:cNvPr>
              <p:cNvSpPr/>
              <p:nvPr/>
            </p:nvSpPr>
            <p:spPr>
              <a:xfrm>
                <a:off x="2636262" y="2264469"/>
                <a:ext cx="271027" cy="2710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6" name="Group 785">
              <a:extLst>
                <a:ext uri="{FF2B5EF4-FFF2-40B4-BE49-F238E27FC236}">
                  <a16:creationId xmlns:a16="http://schemas.microsoft.com/office/drawing/2014/main" id="{187C6DAE-C533-1B7E-2E6B-9B72B7C54D02}"/>
                </a:ext>
              </a:extLst>
            </p:cNvPr>
            <p:cNvGrpSpPr/>
            <p:nvPr/>
          </p:nvGrpSpPr>
          <p:grpSpPr>
            <a:xfrm>
              <a:off x="4459855" y="2874867"/>
              <a:ext cx="168229" cy="120197"/>
              <a:chOff x="6363720" y="1935954"/>
              <a:chExt cx="1256489" cy="897734"/>
            </a:xfrm>
            <a:solidFill>
              <a:schemeClr val="tx2">
                <a:lumMod val="50000"/>
                <a:lumOff val="50000"/>
              </a:schemeClr>
            </a:solidFill>
          </p:grpSpPr>
          <p:sp>
            <p:nvSpPr>
              <p:cNvPr id="863" name="Freeform 862">
                <a:extLst>
                  <a:ext uri="{FF2B5EF4-FFF2-40B4-BE49-F238E27FC236}">
                    <a16:creationId xmlns:a16="http://schemas.microsoft.com/office/drawing/2014/main" id="{151C271C-FC1E-169A-6198-AF07FD98D9F8}"/>
                  </a:ext>
                </a:extLst>
              </p:cNvPr>
              <p:cNvSpPr/>
              <p:nvPr/>
            </p:nvSpPr>
            <p:spPr>
              <a:xfrm>
                <a:off x="7163819" y="1938335"/>
                <a:ext cx="456390" cy="578644"/>
              </a:xfrm>
              <a:custGeom>
                <a:avLst/>
                <a:gdLst>
                  <a:gd name="connsiteX0" fmla="*/ 228196 w 456390"/>
                  <a:gd name="connsiteY0" fmla="*/ 45296 h 578644"/>
                  <a:gd name="connsiteX1" fmla="*/ 87699 w 456390"/>
                  <a:gd name="connsiteY1" fmla="*/ 100779 h 578644"/>
                  <a:gd name="connsiteX2" fmla="*/ 228196 w 456390"/>
                  <a:gd name="connsiteY2" fmla="*/ 156262 h 578644"/>
                  <a:gd name="connsiteX3" fmla="*/ 368692 w 456390"/>
                  <a:gd name="connsiteY3" fmla="*/ 100779 h 578644"/>
                  <a:gd name="connsiteX4" fmla="*/ 228196 w 456390"/>
                  <a:gd name="connsiteY4" fmla="*/ 45296 h 578644"/>
                  <a:gd name="connsiteX5" fmla="*/ 228195 w 456390"/>
                  <a:gd name="connsiteY5" fmla="*/ 0 h 578644"/>
                  <a:gd name="connsiteX6" fmla="*/ 228196 w 456390"/>
                  <a:gd name="connsiteY6" fmla="*/ 0 h 578644"/>
                  <a:gd name="connsiteX7" fmla="*/ 456390 w 456390"/>
                  <a:gd name="connsiteY7" fmla="*/ 98436 h 578644"/>
                  <a:gd name="connsiteX8" fmla="*/ 456389 w 456390"/>
                  <a:gd name="connsiteY8" fmla="*/ 480208 h 578644"/>
                  <a:gd name="connsiteX9" fmla="*/ 228195 w 456390"/>
                  <a:gd name="connsiteY9" fmla="*/ 578644 h 578644"/>
                  <a:gd name="connsiteX10" fmla="*/ 165878 w 456390"/>
                  <a:gd name="connsiteY10" fmla="*/ 573217 h 578644"/>
                  <a:gd name="connsiteX11" fmla="*/ 165878 w 456390"/>
                  <a:gd name="connsiteY11" fmla="*/ 235009 h 578644"/>
                  <a:gd name="connsiteX12" fmla="*/ 32019 w 456390"/>
                  <a:gd name="connsiteY12" fmla="*/ 126408 h 578644"/>
                  <a:gd name="connsiteX13" fmla="*/ 3331 w 456390"/>
                  <a:gd name="connsiteY13" fmla="*/ 119691 h 578644"/>
                  <a:gd name="connsiteX14" fmla="*/ 1 w 456390"/>
                  <a:gd name="connsiteY14" fmla="*/ 98439 h 578644"/>
                  <a:gd name="connsiteX15" fmla="*/ 0 w 456390"/>
                  <a:gd name="connsiteY15" fmla="*/ 98436 h 578644"/>
                  <a:gd name="connsiteX16" fmla="*/ 228195 w 456390"/>
                  <a:gd name="connsiteY16" fmla="*/ 0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6390" h="578644">
                    <a:moveTo>
                      <a:pt x="228196" y="45296"/>
                    </a:moveTo>
                    <a:cubicBezTo>
                      <a:pt x="150601" y="45296"/>
                      <a:pt x="87699" y="70137"/>
                      <a:pt x="87699" y="100779"/>
                    </a:cubicBezTo>
                    <a:cubicBezTo>
                      <a:pt x="87699" y="131421"/>
                      <a:pt x="150601" y="156262"/>
                      <a:pt x="228196" y="156262"/>
                    </a:cubicBezTo>
                    <a:cubicBezTo>
                      <a:pt x="305790" y="156262"/>
                      <a:pt x="368692" y="131421"/>
                      <a:pt x="368692" y="100779"/>
                    </a:cubicBezTo>
                    <a:cubicBezTo>
                      <a:pt x="368692" y="70137"/>
                      <a:pt x="305790" y="45296"/>
                      <a:pt x="228196" y="45296"/>
                    </a:cubicBezTo>
                    <a:close/>
                    <a:moveTo>
                      <a:pt x="228195" y="0"/>
                    </a:moveTo>
                    <a:lnTo>
                      <a:pt x="228196" y="0"/>
                    </a:lnTo>
                    <a:cubicBezTo>
                      <a:pt x="354224" y="0"/>
                      <a:pt x="456390" y="44071"/>
                      <a:pt x="456390" y="98436"/>
                    </a:cubicBezTo>
                    <a:cubicBezTo>
                      <a:pt x="456390" y="225694"/>
                      <a:pt x="456389" y="352951"/>
                      <a:pt x="456389" y="480208"/>
                    </a:cubicBezTo>
                    <a:cubicBezTo>
                      <a:pt x="456389" y="534573"/>
                      <a:pt x="354223" y="578644"/>
                      <a:pt x="228195" y="578644"/>
                    </a:cubicBezTo>
                    <a:lnTo>
                      <a:pt x="165878" y="573217"/>
                    </a:lnTo>
                    <a:lnTo>
                      <a:pt x="165878" y="235009"/>
                    </a:lnTo>
                    <a:cubicBezTo>
                      <a:pt x="165878" y="189802"/>
                      <a:pt x="112780" y="149944"/>
                      <a:pt x="32019" y="126408"/>
                    </a:cubicBezTo>
                    <a:lnTo>
                      <a:pt x="3331" y="119691"/>
                    </a:lnTo>
                    <a:lnTo>
                      <a:pt x="1" y="98439"/>
                    </a:lnTo>
                    <a:cubicBezTo>
                      <a:pt x="1" y="98438"/>
                      <a:pt x="0" y="98437"/>
                      <a:pt x="0" y="98436"/>
                    </a:cubicBezTo>
                    <a:cubicBezTo>
                      <a:pt x="0" y="44071"/>
                      <a:pt x="102167" y="0"/>
                      <a:pt x="2281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4" name="Freeform 863">
                <a:extLst>
                  <a:ext uri="{FF2B5EF4-FFF2-40B4-BE49-F238E27FC236}">
                    <a16:creationId xmlns:a16="http://schemas.microsoft.com/office/drawing/2014/main" id="{8D7BC1A5-E784-E920-D353-89359489E165}"/>
                  </a:ext>
                </a:extLst>
              </p:cNvPr>
              <p:cNvSpPr/>
              <p:nvPr/>
            </p:nvSpPr>
            <p:spPr>
              <a:xfrm>
                <a:off x="6689139" y="2063810"/>
                <a:ext cx="607221" cy="769878"/>
              </a:xfrm>
              <a:custGeom>
                <a:avLst/>
                <a:gdLst>
                  <a:gd name="connsiteX0" fmla="*/ 303611 w 607221"/>
                  <a:gd name="connsiteY0" fmla="*/ 60266 h 769878"/>
                  <a:gd name="connsiteX1" fmla="*/ 116682 w 607221"/>
                  <a:gd name="connsiteY1" fmla="*/ 134085 h 769878"/>
                  <a:gd name="connsiteX2" fmla="*/ 303611 w 607221"/>
                  <a:gd name="connsiteY2" fmla="*/ 207904 h 769878"/>
                  <a:gd name="connsiteX3" fmla="*/ 490540 w 607221"/>
                  <a:gd name="connsiteY3" fmla="*/ 134085 h 769878"/>
                  <a:gd name="connsiteX4" fmla="*/ 303611 w 607221"/>
                  <a:gd name="connsiteY4" fmla="*/ 60266 h 769878"/>
                  <a:gd name="connsiteX5" fmla="*/ 303610 w 607221"/>
                  <a:gd name="connsiteY5" fmla="*/ 0 h 769878"/>
                  <a:gd name="connsiteX6" fmla="*/ 303611 w 607221"/>
                  <a:gd name="connsiteY6" fmla="*/ 0 h 769878"/>
                  <a:gd name="connsiteX7" fmla="*/ 303611 w 607221"/>
                  <a:gd name="connsiteY7" fmla="*/ 0 h 769878"/>
                  <a:gd name="connsiteX8" fmla="*/ 607221 w 607221"/>
                  <a:gd name="connsiteY8" fmla="*/ 130968 h 769878"/>
                  <a:gd name="connsiteX9" fmla="*/ 607220 w 607221"/>
                  <a:gd name="connsiteY9" fmla="*/ 638910 h 769878"/>
                  <a:gd name="connsiteX10" fmla="*/ 303610 w 607221"/>
                  <a:gd name="connsiteY10" fmla="*/ 769878 h 769878"/>
                  <a:gd name="connsiteX11" fmla="*/ 185432 w 607221"/>
                  <a:gd name="connsiteY11" fmla="*/ 759586 h 769878"/>
                  <a:gd name="connsiteX12" fmla="*/ 0 w 607221"/>
                  <a:gd name="connsiteY12" fmla="*/ 638910 h 769878"/>
                  <a:gd name="connsiteX13" fmla="*/ 1 w 607221"/>
                  <a:gd name="connsiteY13" fmla="*/ 130972 h 769878"/>
                  <a:gd name="connsiteX14" fmla="*/ 0 w 607221"/>
                  <a:gd name="connsiteY14" fmla="*/ 130968 h 769878"/>
                  <a:gd name="connsiteX15" fmla="*/ 303610 w 607221"/>
                  <a:gd name="connsiteY15" fmla="*/ 0 h 76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7221" h="769878">
                    <a:moveTo>
                      <a:pt x="303611" y="60266"/>
                    </a:moveTo>
                    <a:cubicBezTo>
                      <a:pt x="200373" y="60266"/>
                      <a:pt x="116682" y="93316"/>
                      <a:pt x="116682" y="134085"/>
                    </a:cubicBezTo>
                    <a:cubicBezTo>
                      <a:pt x="116682" y="174854"/>
                      <a:pt x="200373" y="207904"/>
                      <a:pt x="303611" y="207904"/>
                    </a:cubicBezTo>
                    <a:cubicBezTo>
                      <a:pt x="406849" y="207904"/>
                      <a:pt x="490540" y="174854"/>
                      <a:pt x="490540" y="134085"/>
                    </a:cubicBezTo>
                    <a:cubicBezTo>
                      <a:pt x="490540" y="93316"/>
                      <a:pt x="406849" y="60266"/>
                      <a:pt x="303611" y="60266"/>
                    </a:cubicBezTo>
                    <a:close/>
                    <a:moveTo>
                      <a:pt x="303610" y="0"/>
                    </a:moveTo>
                    <a:lnTo>
                      <a:pt x="303611" y="0"/>
                    </a:lnTo>
                    <a:lnTo>
                      <a:pt x="303611" y="0"/>
                    </a:lnTo>
                    <a:cubicBezTo>
                      <a:pt x="471290" y="0"/>
                      <a:pt x="607221" y="58636"/>
                      <a:pt x="607221" y="130968"/>
                    </a:cubicBezTo>
                    <a:cubicBezTo>
                      <a:pt x="607221" y="300282"/>
                      <a:pt x="607220" y="469596"/>
                      <a:pt x="607220" y="638910"/>
                    </a:cubicBezTo>
                    <a:cubicBezTo>
                      <a:pt x="607220" y="711242"/>
                      <a:pt x="471289" y="769878"/>
                      <a:pt x="303610" y="769878"/>
                    </a:cubicBezTo>
                    <a:cubicBezTo>
                      <a:pt x="261691" y="769878"/>
                      <a:pt x="221755" y="766213"/>
                      <a:pt x="185432" y="759586"/>
                    </a:cubicBezTo>
                    <a:cubicBezTo>
                      <a:pt x="76461" y="739704"/>
                      <a:pt x="0" y="693159"/>
                      <a:pt x="0" y="638910"/>
                    </a:cubicBezTo>
                    <a:lnTo>
                      <a:pt x="1" y="130972"/>
                    </a:lnTo>
                    <a:lnTo>
                      <a:pt x="0" y="130968"/>
                    </a:lnTo>
                    <a:cubicBezTo>
                      <a:pt x="0" y="58636"/>
                      <a:pt x="135931" y="0"/>
                      <a:pt x="3036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5" name="Freeform 864">
                <a:extLst>
                  <a:ext uri="{FF2B5EF4-FFF2-40B4-BE49-F238E27FC236}">
                    <a16:creationId xmlns:a16="http://schemas.microsoft.com/office/drawing/2014/main" id="{AD7DDD19-DA77-0D21-79A7-8ECCC7AD4FA0}"/>
                  </a:ext>
                </a:extLst>
              </p:cNvPr>
              <p:cNvSpPr/>
              <p:nvPr/>
            </p:nvSpPr>
            <p:spPr>
              <a:xfrm flipH="1">
                <a:off x="6363720" y="1935954"/>
                <a:ext cx="456390" cy="578644"/>
              </a:xfrm>
              <a:custGeom>
                <a:avLst/>
                <a:gdLst>
                  <a:gd name="connsiteX0" fmla="*/ 228196 w 456390"/>
                  <a:gd name="connsiteY0" fmla="*/ 45296 h 578644"/>
                  <a:gd name="connsiteX1" fmla="*/ 87699 w 456390"/>
                  <a:gd name="connsiteY1" fmla="*/ 100779 h 578644"/>
                  <a:gd name="connsiteX2" fmla="*/ 228196 w 456390"/>
                  <a:gd name="connsiteY2" fmla="*/ 156262 h 578644"/>
                  <a:gd name="connsiteX3" fmla="*/ 368692 w 456390"/>
                  <a:gd name="connsiteY3" fmla="*/ 100779 h 578644"/>
                  <a:gd name="connsiteX4" fmla="*/ 228196 w 456390"/>
                  <a:gd name="connsiteY4" fmla="*/ 45296 h 578644"/>
                  <a:gd name="connsiteX5" fmla="*/ 228195 w 456390"/>
                  <a:gd name="connsiteY5" fmla="*/ 0 h 578644"/>
                  <a:gd name="connsiteX6" fmla="*/ 228196 w 456390"/>
                  <a:gd name="connsiteY6" fmla="*/ 0 h 578644"/>
                  <a:gd name="connsiteX7" fmla="*/ 456390 w 456390"/>
                  <a:gd name="connsiteY7" fmla="*/ 98436 h 578644"/>
                  <a:gd name="connsiteX8" fmla="*/ 456389 w 456390"/>
                  <a:gd name="connsiteY8" fmla="*/ 480208 h 578644"/>
                  <a:gd name="connsiteX9" fmla="*/ 228195 w 456390"/>
                  <a:gd name="connsiteY9" fmla="*/ 578644 h 578644"/>
                  <a:gd name="connsiteX10" fmla="*/ 165878 w 456390"/>
                  <a:gd name="connsiteY10" fmla="*/ 573217 h 578644"/>
                  <a:gd name="connsiteX11" fmla="*/ 165878 w 456390"/>
                  <a:gd name="connsiteY11" fmla="*/ 235009 h 578644"/>
                  <a:gd name="connsiteX12" fmla="*/ 32019 w 456390"/>
                  <a:gd name="connsiteY12" fmla="*/ 126408 h 578644"/>
                  <a:gd name="connsiteX13" fmla="*/ 3331 w 456390"/>
                  <a:gd name="connsiteY13" fmla="*/ 119691 h 578644"/>
                  <a:gd name="connsiteX14" fmla="*/ 1 w 456390"/>
                  <a:gd name="connsiteY14" fmla="*/ 98439 h 578644"/>
                  <a:gd name="connsiteX15" fmla="*/ 0 w 456390"/>
                  <a:gd name="connsiteY15" fmla="*/ 98436 h 578644"/>
                  <a:gd name="connsiteX16" fmla="*/ 228195 w 456390"/>
                  <a:gd name="connsiteY16" fmla="*/ 0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6390" h="578644">
                    <a:moveTo>
                      <a:pt x="228196" y="45296"/>
                    </a:moveTo>
                    <a:cubicBezTo>
                      <a:pt x="150601" y="45296"/>
                      <a:pt x="87699" y="70137"/>
                      <a:pt x="87699" y="100779"/>
                    </a:cubicBezTo>
                    <a:cubicBezTo>
                      <a:pt x="87699" y="131421"/>
                      <a:pt x="150601" y="156262"/>
                      <a:pt x="228196" y="156262"/>
                    </a:cubicBezTo>
                    <a:cubicBezTo>
                      <a:pt x="305790" y="156262"/>
                      <a:pt x="368692" y="131421"/>
                      <a:pt x="368692" y="100779"/>
                    </a:cubicBezTo>
                    <a:cubicBezTo>
                      <a:pt x="368692" y="70137"/>
                      <a:pt x="305790" y="45296"/>
                      <a:pt x="228196" y="45296"/>
                    </a:cubicBezTo>
                    <a:close/>
                    <a:moveTo>
                      <a:pt x="228195" y="0"/>
                    </a:moveTo>
                    <a:lnTo>
                      <a:pt x="228196" y="0"/>
                    </a:lnTo>
                    <a:cubicBezTo>
                      <a:pt x="354224" y="0"/>
                      <a:pt x="456390" y="44071"/>
                      <a:pt x="456390" y="98436"/>
                    </a:cubicBezTo>
                    <a:cubicBezTo>
                      <a:pt x="456390" y="225694"/>
                      <a:pt x="456389" y="352951"/>
                      <a:pt x="456389" y="480208"/>
                    </a:cubicBezTo>
                    <a:cubicBezTo>
                      <a:pt x="456389" y="534573"/>
                      <a:pt x="354223" y="578644"/>
                      <a:pt x="228195" y="578644"/>
                    </a:cubicBezTo>
                    <a:lnTo>
                      <a:pt x="165878" y="573217"/>
                    </a:lnTo>
                    <a:lnTo>
                      <a:pt x="165878" y="235009"/>
                    </a:lnTo>
                    <a:cubicBezTo>
                      <a:pt x="165878" y="189802"/>
                      <a:pt x="112780" y="149944"/>
                      <a:pt x="32019" y="126408"/>
                    </a:cubicBezTo>
                    <a:lnTo>
                      <a:pt x="3331" y="119691"/>
                    </a:lnTo>
                    <a:lnTo>
                      <a:pt x="1" y="98439"/>
                    </a:lnTo>
                    <a:cubicBezTo>
                      <a:pt x="1" y="98438"/>
                      <a:pt x="0" y="98437"/>
                      <a:pt x="0" y="98436"/>
                    </a:cubicBezTo>
                    <a:cubicBezTo>
                      <a:pt x="0" y="44071"/>
                      <a:pt x="102167" y="0"/>
                      <a:pt x="22819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7" name="Group 786">
              <a:extLst>
                <a:ext uri="{FF2B5EF4-FFF2-40B4-BE49-F238E27FC236}">
                  <a16:creationId xmlns:a16="http://schemas.microsoft.com/office/drawing/2014/main" id="{57645F65-3141-2C98-F133-F0DD92E5DF8E}"/>
                </a:ext>
              </a:extLst>
            </p:cNvPr>
            <p:cNvGrpSpPr/>
            <p:nvPr/>
          </p:nvGrpSpPr>
          <p:grpSpPr>
            <a:xfrm flipH="1">
              <a:off x="4269344" y="2980545"/>
              <a:ext cx="146232" cy="130448"/>
              <a:chOff x="5750878" y="4258477"/>
              <a:chExt cx="1265064" cy="1128518"/>
            </a:xfrm>
            <a:solidFill>
              <a:schemeClr val="tx2">
                <a:lumMod val="50000"/>
                <a:lumOff val="50000"/>
              </a:schemeClr>
            </a:solidFill>
          </p:grpSpPr>
          <p:grpSp>
            <p:nvGrpSpPr>
              <p:cNvPr id="858" name="Group 857">
                <a:extLst>
                  <a:ext uri="{FF2B5EF4-FFF2-40B4-BE49-F238E27FC236}">
                    <a16:creationId xmlns:a16="http://schemas.microsoft.com/office/drawing/2014/main" id="{F63E7157-E4C2-5D1E-902C-0FE752940AD9}"/>
                  </a:ext>
                </a:extLst>
              </p:cNvPr>
              <p:cNvGrpSpPr/>
              <p:nvPr/>
            </p:nvGrpSpPr>
            <p:grpSpPr>
              <a:xfrm>
                <a:off x="5750878" y="4258477"/>
                <a:ext cx="1265064" cy="1128518"/>
                <a:chOff x="7031038" y="4259263"/>
                <a:chExt cx="500063" cy="446088"/>
              </a:xfrm>
              <a:grpFill/>
            </p:grpSpPr>
            <p:sp>
              <p:nvSpPr>
                <p:cNvPr id="860" name="Freeform 1451">
                  <a:extLst>
                    <a:ext uri="{FF2B5EF4-FFF2-40B4-BE49-F238E27FC236}">
                      <a16:creationId xmlns:a16="http://schemas.microsoft.com/office/drawing/2014/main" id="{30542F09-8940-6910-C0DD-628B9AD5AB6E}"/>
                    </a:ext>
                  </a:extLst>
                </p:cNvPr>
                <p:cNvSpPr>
                  <a:spLocks/>
                </p:cNvSpPr>
                <p:nvPr/>
              </p:nvSpPr>
              <p:spPr bwMode="auto">
                <a:xfrm>
                  <a:off x="7256463" y="4259263"/>
                  <a:ext cx="274638" cy="341313"/>
                </a:xfrm>
                <a:custGeom>
                  <a:avLst/>
                  <a:gdLst>
                    <a:gd name="T0" fmla="*/ 17 w 173"/>
                    <a:gd name="T1" fmla="*/ 163 h 215"/>
                    <a:gd name="T2" fmla="*/ 17 w 173"/>
                    <a:gd name="T3" fmla="*/ 156 h 215"/>
                    <a:gd name="T4" fmla="*/ 17 w 173"/>
                    <a:gd name="T5" fmla="*/ 148 h 215"/>
                    <a:gd name="T6" fmla="*/ 17 w 173"/>
                    <a:gd name="T7" fmla="*/ 147 h 215"/>
                    <a:gd name="T8" fmla="*/ 15 w 173"/>
                    <a:gd name="T9" fmla="*/ 147 h 215"/>
                    <a:gd name="T10" fmla="*/ 8 w 173"/>
                    <a:gd name="T11" fmla="*/ 148 h 215"/>
                    <a:gd name="T12" fmla="*/ 2 w 173"/>
                    <a:gd name="T13" fmla="*/ 147 h 215"/>
                    <a:gd name="T14" fmla="*/ 0 w 173"/>
                    <a:gd name="T15" fmla="*/ 143 h 215"/>
                    <a:gd name="T16" fmla="*/ 0 w 173"/>
                    <a:gd name="T17" fmla="*/ 140 h 215"/>
                    <a:gd name="T18" fmla="*/ 15 w 173"/>
                    <a:gd name="T19" fmla="*/ 111 h 215"/>
                    <a:gd name="T20" fmla="*/ 10 w 173"/>
                    <a:gd name="T21" fmla="*/ 94 h 215"/>
                    <a:gd name="T22" fmla="*/ 10 w 173"/>
                    <a:gd name="T23" fmla="*/ 66 h 215"/>
                    <a:gd name="T24" fmla="*/ 10 w 173"/>
                    <a:gd name="T25" fmla="*/ 52 h 215"/>
                    <a:gd name="T26" fmla="*/ 7 w 173"/>
                    <a:gd name="T27" fmla="*/ 46 h 215"/>
                    <a:gd name="T28" fmla="*/ 8 w 173"/>
                    <a:gd name="T29" fmla="*/ 33 h 215"/>
                    <a:gd name="T30" fmla="*/ 28 w 173"/>
                    <a:gd name="T31" fmla="*/ 23 h 215"/>
                    <a:gd name="T32" fmla="*/ 56 w 173"/>
                    <a:gd name="T33" fmla="*/ 11 h 215"/>
                    <a:gd name="T34" fmla="*/ 89 w 173"/>
                    <a:gd name="T35" fmla="*/ 1 h 215"/>
                    <a:gd name="T36" fmla="*/ 124 w 173"/>
                    <a:gd name="T37" fmla="*/ 0 h 215"/>
                    <a:gd name="T38" fmla="*/ 152 w 173"/>
                    <a:gd name="T39" fmla="*/ 16 h 215"/>
                    <a:gd name="T40" fmla="*/ 171 w 173"/>
                    <a:gd name="T41" fmla="*/ 53 h 215"/>
                    <a:gd name="T42" fmla="*/ 170 w 173"/>
                    <a:gd name="T43" fmla="*/ 89 h 215"/>
                    <a:gd name="T44" fmla="*/ 155 w 173"/>
                    <a:gd name="T45" fmla="*/ 115 h 215"/>
                    <a:gd name="T46" fmla="*/ 145 w 173"/>
                    <a:gd name="T47" fmla="*/ 130 h 215"/>
                    <a:gd name="T48" fmla="*/ 147 w 173"/>
                    <a:gd name="T49" fmla="*/ 148 h 215"/>
                    <a:gd name="T50" fmla="*/ 155 w 173"/>
                    <a:gd name="T51" fmla="*/ 163 h 215"/>
                    <a:gd name="T52" fmla="*/ 106 w 173"/>
                    <a:gd name="T53" fmla="*/ 215 h 215"/>
                    <a:gd name="T54" fmla="*/ 105 w 173"/>
                    <a:gd name="T55" fmla="*/ 212 h 215"/>
                    <a:gd name="T56" fmla="*/ 98 w 173"/>
                    <a:gd name="T57" fmla="*/ 206 h 215"/>
                    <a:gd name="T58" fmla="*/ 90 w 173"/>
                    <a:gd name="T59" fmla="*/ 199 h 215"/>
                    <a:gd name="T60" fmla="*/ 82 w 173"/>
                    <a:gd name="T61" fmla="*/ 190 h 215"/>
                    <a:gd name="T62" fmla="*/ 77 w 173"/>
                    <a:gd name="T63" fmla="*/ 187 h 215"/>
                    <a:gd name="T64" fmla="*/ 75 w 173"/>
                    <a:gd name="T65" fmla="*/ 186 h 215"/>
                    <a:gd name="T66" fmla="*/ 73 w 173"/>
                    <a:gd name="T67" fmla="*/ 186 h 215"/>
                    <a:gd name="T68" fmla="*/ 62 w 173"/>
                    <a:gd name="T69" fmla="*/ 192 h 215"/>
                    <a:gd name="T70" fmla="*/ 40 w 173"/>
                    <a:gd name="T71" fmla="*/ 203 h 215"/>
                    <a:gd name="T72" fmla="*/ 28 w 173"/>
                    <a:gd name="T73" fmla="*/ 199 h 215"/>
                    <a:gd name="T74" fmla="*/ 25 w 173"/>
                    <a:gd name="T75" fmla="*/ 187 h 215"/>
                    <a:gd name="T76" fmla="*/ 24 w 173"/>
                    <a:gd name="T77" fmla="*/ 182 h 215"/>
                    <a:gd name="T78" fmla="*/ 23 w 173"/>
                    <a:gd name="T79" fmla="*/ 179 h 215"/>
                    <a:gd name="T80" fmla="*/ 21 w 173"/>
                    <a:gd name="T81" fmla="*/ 174 h 215"/>
                    <a:gd name="T82" fmla="*/ 20 w 173"/>
                    <a:gd name="T83" fmla="*/ 16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3" h="215">
                      <a:moveTo>
                        <a:pt x="18" y="164"/>
                      </a:moveTo>
                      <a:lnTo>
                        <a:pt x="17" y="163"/>
                      </a:lnTo>
                      <a:lnTo>
                        <a:pt x="17" y="160"/>
                      </a:lnTo>
                      <a:lnTo>
                        <a:pt x="17" y="156"/>
                      </a:lnTo>
                      <a:lnTo>
                        <a:pt x="17" y="151"/>
                      </a:lnTo>
                      <a:lnTo>
                        <a:pt x="17" y="148"/>
                      </a:lnTo>
                      <a:lnTo>
                        <a:pt x="17" y="147"/>
                      </a:lnTo>
                      <a:lnTo>
                        <a:pt x="17" y="147"/>
                      </a:lnTo>
                      <a:lnTo>
                        <a:pt x="17" y="147"/>
                      </a:lnTo>
                      <a:lnTo>
                        <a:pt x="15" y="147"/>
                      </a:lnTo>
                      <a:lnTo>
                        <a:pt x="13" y="148"/>
                      </a:lnTo>
                      <a:lnTo>
                        <a:pt x="8" y="148"/>
                      </a:lnTo>
                      <a:lnTo>
                        <a:pt x="4" y="147"/>
                      </a:lnTo>
                      <a:lnTo>
                        <a:pt x="2" y="147"/>
                      </a:lnTo>
                      <a:lnTo>
                        <a:pt x="1" y="144"/>
                      </a:lnTo>
                      <a:lnTo>
                        <a:pt x="0" y="143"/>
                      </a:lnTo>
                      <a:lnTo>
                        <a:pt x="0" y="141"/>
                      </a:lnTo>
                      <a:lnTo>
                        <a:pt x="0" y="140"/>
                      </a:lnTo>
                      <a:lnTo>
                        <a:pt x="0" y="140"/>
                      </a:lnTo>
                      <a:lnTo>
                        <a:pt x="15" y="111"/>
                      </a:lnTo>
                      <a:lnTo>
                        <a:pt x="13" y="104"/>
                      </a:lnTo>
                      <a:lnTo>
                        <a:pt x="10" y="94"/>
                      </a:lnTo>
                      <a:lnTo>
                        <a:pt x="8" y="79"/>
                      </a:lnTo>
                      <a:lnTo>
                        <a:pt x="10" y="66"/>
                      </a:lnTo>
                      <a:lnTo>
                        <a:pt x="10" y="56"/>
                      </a:lnTo>
                      <a:lnTo>
                        <a:pt x="10" y="52"/>
                      </a:lnTo>
                      <a:lnTo>
                        <a:pt x="8" y="50"/>
                      </a:lnTo>
                      <a:lnTo>
                        <a:pt x="7" y="46"/>
                      </a:lnTo>
                      <a:lnTo>
                        <a:pt x="5" y="40"/>
                      </a:lnTo>
                      <a:lnTo>
                        <a:pt x="8" y="33"/>
                      </a:lnTo>
                      <a:lnTo>
                        <a:pt x="20" y="27"/>
                      </a:lnTo>
                      <a:lnTo>
                        <a:pt x="28" y="23"/>
                      </a:lnTo>
                      <a:lnTo>
                        <a:pt x="40" y="17"/>
                      </a:lnTo>
                      <a:lnTo>
                        <a:pt x="56" y="11"/>
                      </a:lnTo>
                      <a:lnTo>
                        <a:pt x="72" y="6"/>
                      </a:lnTo>
                      <a:lnTo>
                        <a:pt x="89" y="1"/>
                      </a:lnTo>
                      <a:lnTo>
                        <a:pt x="106" y="0"/>
                      </a:lnTo>
                      <a:lnTo>
                        <a:pt x="124" y="0"/>
                      </a:lnTo>
                      <a:lnTo>
                        <a:pt x="139" y="6"/>
                      </a:lnTo>
                      <a:lnTo>
                        <a:pt x="152" y="16"/>
                      </a:lnTo>
                      <a:lnTo>
                        <a:pt x="164" y="32"/>
                      </a:lnTo>
                      <a:lnTo>
                        <a:pt x="171" y="53"/>
                      </a:lnTo>
                      <a:lnTo>
                        <a:pt x="173" y="72"/>
                      </a:lnTo>
                      <a:lnTo>
                        <a:pt x="170" y="89"/>
                      </a:lnTo>
                      <a:lnTo>
                        <a:pt x="163" y="104"/>
                      </a:lnTo>
                      <a:lnTo>
                        <a:pt x="155" y="115"/>
                      </a:lnTo>
                      <a:lnTo>
                        <a:pt x="148" y="124"/>
                      </a:lnTo>
                      <a:lnTo>
                        <a:pt x="145" y="130"/>
                      </a:lnTo>
                      <a:lnTo>
                        <a:pt x="144" y="138"/>
                      </a:lnTo>
                      <a:lnTo>
                        <a:pt x="147" y="148"/>
                      </a:lnTo>
                      <a:lnTo>
                        <a:pt x="152" y="157"/>
                      </a:lnTo>
                      <a:lnTo>
                        <a:pt x="155" y="163"/>
                      </a:lnTo>
                      <a:lnTo>
                        <a:pt x="158" y="166"/>
                      </a:lnTo>
                      <a:lnTo>
                        <a:pt x="106" y="215"/>
                      </a:lnTo>
                      <a:lnTo>
                        <a:pt x="106" y="215"/>
                      </a:lnTo>
                      <a:lnTo>
                        <a:pt x="105" y="212"/>
                      </a:lnTo>
                      <a:lnTo>
                        <a:pt x="102" y="209"/>
                      </a:lnTo>
                      <a:lnTo>
                        <a:pt x="98" y="206"/>
                      </a:lnTo>
                      <a:lnTo>
                        <a:pt x="95" y="202"/>
                      </a:lnTo>
                      <a:lnTo>
                        <a:pt x="90" y="199"/>
                      </a:lnTo>
                      <a:lnTo>
                        <a:pt x="86" y="195"/>
                      </a:lnTo>
                      <a:lnTo>
                        <a:pt x="82" y="190"/>
                      </a:lnTo>
                      <a:lnTo>
                        <a:pt x="79" y="189"/>
                      </a:lnTo>
                      <a:lnTo>
                        <a:pt x="77" y="187"/>
                      </a:lnTo>
                      <a:lnTo>
                        <a:pt x="76" y="186"/>
                      </a:lnTo>
                      <a:lnTo>
                        <a:pt x="75" y="186"/>
                      </a:lnTo>
                      <a:lnTo>
                        <a:pt x="75" y="186"/>
                      </a:lnTo>
                      <a:lnTo>
                        <a:pt x="73" y="186"/>
                      </a:lnTo>
                      <a:lnTo>
                        <a:pt x="69" y="189"/>
                      </a:lnTo>
                      <a:lnTo>
                        <a:pt x="62" y="192"/>
                      </a:lnTo>
                      <a:lnTo>
                        <a:pt x="50" y="199"/>
                      </a:lnTo>
                      <a:lnTo>
                        <a:pt x="40" y="203"/>
                      </a:lnTo>
                      <a:lnTo>
                        <a:pt x="33" y="202"/>
                      </a:lnTo>
                      <a:lnTo>
                        <a:pt x="28" y="199"/>
                      </a:lnTo>
                      <a:lnTo>
                        <a:pt x="27" y="193"/>
                      </a:lnTo>
                      <a:lnTo>
                        <a:pt x="25" y="187"/>
                      </a:lnTo>
                      <a:lnTo>
                        <a:pt x="25" y="183"/>
                      </a:lnTo>
                      <a:lnTo>
                        <a:pt x="24" y="182"/>
                      </a:lnTo>
                      <a:lnTo>
                        <a:pt x="24" y="180"/>
                      </a:lnTo>
                      <a:lnTo>
                        <a:pt x="23" y="179"/>
                      </a:lnTo>
                      <a:lnTo>
                        <a:pt x="23" y="177"/>
                      </a:lnTo>
                      <a:lnTo>
                        <a:pt x="21" y="174"/>
                      </a:lnTo>
                      <a:lnTo>
                        <a:pt x="20" y="170"/>
                      </a:lnTo>
                      <a:lnTo>
                        <a:pt x="20" y="167"/>
                      </a:lnTo>
                      <a:lnTo>
                        <a:pt x="18" y="16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1" name="Freeform 1452">
                  <a:extLst>
                    <a:ext uri="{FF2B5EF4-FFF2-40B4-BE49-F238E27FC236}">
                      <a16:creationId xmlns:a16="http://schemas.microsoft.com/office/drawing/2014/main" id="{43A165A4-45C5-2CED-5CFA-AFA5708A27F8}"/>
                    </a:ext>
                  </a:extLst>
                </p:cNvPr>
                <p:cNvSpPr>
                  <a:spLocks/>
                </p:cNvSpPr>
                <p:nvPr/>
              </p:nvSpPr>
              <p:spPr bwMode="auto">
                <a:xfrm>
                  <a:off x="7031038" y="4570413"/>
                  <a:ext cx="273050" cy="134938"/>
                </a:xfrm>
                <a:custGeom>
                  <a:avLst/>
                  <a:gdLst>
                    <a:gd name="T0" fmla="*/ 2 w 172"/>
                    <a:gd name="T1" fmla="*/ 0 h 85"/>
                    <a:gd name="T2" fmla="*/ 172 w 172"/>
                    <a:gd name="T3" fmla="*/ 76 h 85"/>
                    <a:gd name="T4" fmla="*/ 172 w 172"/>
                    <a:gd name="T5" fmla="*/ 78 h 85"/>
                    <a:gd name="T6" fmla="*/ 170 w 172"/>
                    <a:gd name="T7" fmla="*/ 81 h 85"/>
                    <a:gd name="T8" fmla="*/ 169 w 172"/>
                    <a:gd name="T9" fmla="*/ 82 h 85"/>
                    <a:gd name="T10" fmla="*/ 166 w 172"/>
                    <a:gd name="T11" fmla="*/ 85 h 85"/>
                    <a:gd name="T12" fmla="*/ 163 w 172"/>
                    <a:gd name="T13" fmla="*/ 85 h 85"/>
                    <a:gd name="T14" fmla="*/ 160 w 172"/>
                    <a:gd name="T15" fmla="*/ 84 h 85"/>
                    <a:gd name="T16" fmla="*/ 4 w 172"/>
                    <a:gd name="T17" fmla="*/ 14 h 85"/>
                    <a:gd name="T18" fmla="*/ 2 w 172"/>
                    <a:gd name="T19" fmla="*/ 12 h 85"/>
                    <a:gd name="T20" fmla="*/ 0 w 172"/>
                    <a:gd name="T21" fmla="*/ 10 h 85"/>
                    <a:gd name="T22" fmla="*/ 0 w 172"/>
                    <a:gd name="T23" fmla="*/ 7 h 85"/>
                    <a:gd name="T24" fmla="*/ 0 w 172"/>
                    <a:gd name="T25" fmla="*/ 3 h 85"/>
                    <a:gd name="T26" fmla="*/ 2 w 172"/>
                    <a:gd name="T27" fmla="*/ 1 h 85"/>
                    <a:gd name="T28" fmla="*/ 2 w 172"/>
                    <a:gd name="T2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2" h="85">
                      <a:moveTo>
                        <a:pt x="2" y="0"/>
                      </a:moveTo>
                      <a:lnTo>
                        <a:pt x="172" y="76"/>
                      </a:lnTo>
                      <a:lnTo>
                        <a:pt x="172" y="78"/>
                      </a:lnTo>
                      <a:lnTo>
                        <a:pt x="170" y="81"/>
                      </a:lnTo>
                      <a:lnTo>
                        <a:pt x="169" y="82"/>
                      </a:lnTo>
                      <a:lnTo>
                        <a:pt x="166" y="85"/>
                      </a:lnTo>
                      <a:lnTo>
                        <a:pt x="163" y="85"/>
                      </a:lnTo>
                      <a:lnTo>
                        <a:pt x="160" y="84"/>
                      </a:lnTo>
                      <a:lnTo>
                        <a:pt x="4" y="14"/>
                      </a:lnTo>
                      <a:lnTo>
                        <a:pt x="2" y="12"/>
                      </a:lnTo>
                      <a:lnTo>
                        <a:pt x="0" y="10"/>
                      </a:lnTo>
                      <a:lnTo>
                        <a:pt x="0" y="7"/>
                      </a:lnTo>
                      <a:lnTo>
                        <a:pt x="0" y="3"/>
                      </a:lnTo>
                      <a:lnTo>
                        <a:pt x="2" y="1"/>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2" name="Freeform 1456">
                  <a:extLst>
                    <a:ext uri="{FF2B5EF4-FFF2-40B4-BE49-F238E27FC236}">
                      <a16:creationId xmlns:a16="http://schemas.microsoft.com/office/drawing/2014/main" id="{858A3594-6953-70AC-BF55-CA330C05C0A9}"/>
                    </a:ext>
                  </a:extLst>
                </p:cNvPr>
                <p:cNvSpPr>
                  <a:spLocks noEditPoints="1"/>
                </p:cNvSpPr>
                <p:nvPr/>
              </p:nvSpPr>
              <p:spPr bwMode="auto">
                <a:xfrm>
                  <a:off x="7035801" y="4565651"/>
                  <a:ext cx="269875" cy="123825"/>
                </a:xfrm>
                <a:custGeom>
                  <a:avLst/>
                  <a:gdLst>
                    <a:gd name="T0" fmla="*/ 42 w 170"/>
                    <a:gd name="T1" fmla="*/ 6 h 78"/>
                    <a:gd name="T2" fmla="*/ 59 w 170"/>
                    <a:gd name="T3" fmla="*/ 15 h 78"/>
                    <a:gd name="T4" fmla="*/ 121 w 170"/>
                    <a:gd name="T5" fmla="*/ 42 h 78"/>
                    <a:gd name="T6" fmla="*/ 139 w 170"/>
                    <a:gd name="T7" fmla="*/ 51 h 78"/>
                    <a:gd name="T8" fmla="*/ 170 w 170"/>
                    <a:gd name="T9" fmla="*/ 78 h 78"/>
                    <a:gd name="T10" fmla="*/ 85 w 170"/>
                    <a:gd name="T11" fmla="*/ 39 h 78"/>
                    <a:gd name="T12" fmla="*/ 0 w 170"/>
                    <a:gd name="T13" fmla="*/ 0 h 78"/>
                    <a:gd name="T14" fmla="*/ 42 w 170"/>
                    <a:gd name="T15" fmla="*/ 6 h 78"/>
                    <a:gd name="T16" fmla="*/ 89 w 170"/>
                    <a:gd name="T17" fmla="*/ 30 h 78"/>
                    <a:gd name="T18" fmla="*/ 43 w 170"/>
                    <a:gd name="T19" fmla="*/ 10 h 78"/>
                    <a:gd name="T20" fmla="*/ 27 w 170"/>
                    <a:gd name="T21" fmla="*/ 9 h 78"/>
                    <a:gd name="T22" fmla="*/ 87 w 170"/>
                    <a:gd name="T23" fmla="*/ 36 h 78"/>
                    <a:gd name="T24" fmla="*/ 146 w 170"/>
                    <a:gd name="T25" fmla="*/ 64 h 78"/>
                    <a:gd name="T26" fmla="*/ 134 w 170"/>
                    <a:gd name="T27" fmla="*/ 51 h 78"/>
                    <a:gd name="T28" fmla="*/ 89 w 170"/>
                    <a:gd name="T29" fmla="*/ 3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78">
                      <a:moveTo>
                        <a:pt x="42" y="6"/>
                      </a:moveTo>
                      <a:lnTo>
                        <a:pt x="59" y="15"/>
                      </a:lnTo>
                      <a:lnTo>
                        <a:pt x="121" y="42"/>
                      </a:lnTo>
                      <a:lnTo>
                        <a:pt x="139" y="51"/>
                      </a:lnTo>
                      <a:lnTo>
                        <a:pt x="170" y="78"/>
                      </a:lnTo>
                      <a:lnTo>
                        <a:pt x="85" y="39"/>
                      </a:lnTo>
                      <a:lnTo>
                        <a:pt x="0" y="0"/>
                      </a:lnTo>
                      <a:lnTo>
                        <a:pt x="42" y="6"/>
                      </a:lnTo>
                      <a:close/>
                      <a:moveTo>
                        <a:pt x="89" y="30"/>
                      </a:moveTo>
                      <a:lnTo>
                        <a:pt x="43" y="10"/>
                      </a:lnTo>
                      <a:lnTo>
                        <a:pt x="27" y="9"/>
                      </a:lnTo>
                      <a:lnTo>
                        <a:pt x="87" y="36"/>
                      </a:lnTo>
                      <a:lnTo>
                        <a:pt x="146" y="64"/>
                      </a:lnTo>
                      <a:lnTo>
                        <a:pt x="134" y="51"/>
                      </a:lnTo>
                      <a:lnTo>
                        <a:pt x="89" y="3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59" name="Freeform 702">
                <a:extLst>
                  <a:ext uri="{FF2B5EF4-FFF2-40B4-BE49-F238E27FC236}">
                    <a16:creationId xmlns:a16="http://schemas.microsoft.com/office/drawing/2014/main" id="{18E15717-E278-BEBB-5FCB-6A445F0036E5}"/>
                  </a:ext>
                </a:extLst>
              </p:cNvPr>
              <p:cNvSpPr>
                <a:spLocks noEditPoints="1"/>
              </p:cNvSpPr>
              <p:nvPr/>
            </p:nvSpPr>
            <p:spPr bwMode="auto">
              <a:xfrm rot="13500000">
                <a:off x="6049252" y="4950784"/>
                <a:ext cx="354976" cy="165040"/>
              </a:xfrm>
              <a:custGeom>
                <a:avLst/>
                <a:gdLst>
                  <a:gd name="T0" fmla="*/ 455 w 810"/>
                  <a:gd name="T1" fmla="*/ 251 h 388"/>
                  <a:gd name="T2" fmla="*/ 543 w 810"/>
                  <a:gd name="T3" fmla="*/ 276 h 388"/>
                  <a:gd name="T4" fmla="*/ 607 w 810"/>
                  <a:gd name="T5" fmla="*/ 314 h 388"/>
                  <a:gd name="T6" fmla="*/ 595 w 810"/>
                  <a:gd name="T7" fmla="*/ 378 h 388"/>
                  <a:gd name="T8" fmla="*/ 547 w 810"/>
                  <a:gd name="T9" fmla="*/ 342 h 388"/>
                  <a:gd name="T10" fmla="*/ 479 w 810"/>
                  <a:gd name="T11" fmla="*/ 313 h 388"/>
                  <a:gd name="T12" fmla="*/ 397 w 810"/>
                  <a:gd name="T13" fmla="*/ 304 h 388"/>
                  <a:gd name="T14" fmla="*/ 318 w 810"/>
                  <a:gd name="T15" fmla="*/ 321 h 388"/>
                  <a:gd name="T16" fmla="*/ 246 w 810"/>
                  <a:gd name="T17" fmla="*/ 360 h 388"/>
                  <a:gd name="T18" fmla="*/ 175 w 810"/>
                  <a:gd name="T19" fmla="*/ 348 h 388"/>
                  <a:gd name="T20" fmla="*/ 245 w 810"/>
                  <a:gd name="T21" fmla="*/ 293 h 388"/>
                  <a:gd name="T22" fmla="*/ 324 w 810"/>
                  <a:gd name="T23" fmla="*/ 259 h 388"/>
                  <a:gd name="T24" fmla="*/ 411 w 810"/>
                  <a:gd name="T25" fmla="*/ 248 h 388"/>
                  <a:gd name="T26" fmla="*/ 485 w 810"/>
                  <a:gd name="T27" fmla="*/ 130 h 388"/>
                  <a:gd name="T28" fmla="*/ 594 w 810"/>
                  <a:gd name="T29" fmla="*/ 163 h 388"/>
                  <a:gd name="T30" fmla="*/ 684 w 810"/>
                  <a:gd name="T31" fmla="*/ 216 h 388"/>
                  <a:gd name="T32" fmla="*/ 682 w 810"/>
                  <a:gd name="T33" fmla="*/ 291 h 388"/>
                  <a:gd name="T34" fmla="*/ 611 w 810"/>
                  <a:gd name="T35" fmla="*/ 236 h 388"/>
                  <a:gd name="T36" fmla="*/ 521 w 810"/>
                  <a:gd name="T37" fmla="*/ 196 h 388"/>
                  <a:gd name="T38" fmla="*/ 419 w 810"/>
                  <a:gd name="T39" fmla="*/ 180 h 388"/>
                  <a:gd name="T40" fmla="*/ 318 w 810"/>
                  <a:gd name="T41" fmla="*/ 191 h 388"/>
                  <a:gd name="T42" fmla="*/ 231 w 810"/>
                  <a:gd name="T43" fmla="*/ 224 h 388"/>
                  <a:gd name="T44" fmla="*/ 159 w 810"/>
                  <a:gd name="T45" fmla="*/ 270 h 388"/>
                  <a:gd name="T46" fmla="*/ 88 w 810"/>
                  <a:gd name="T47" fmla="*/ 260 h 388"/>
                  <a:gd name="T48" fmla="*/ 173 w 810"/>
                  <a:gd name="T49" fmla="*/ 192 h 388"/>
                  <a:gd name="T50" fmla="*/ 270 w 810"/>
                  <a:gd name="T51" fmla="*/ 146 h 388"/>
                  <a:gd name="T52" fmla="*/ 376 w 810"/>
                  <a:gd name="T53" fmla="*/ 125 h 388"/>
                  <a:gd name="T54" fmla="*/ 412 w 810"/>
                  <a:gd name="T55" fmla="*/ 0 h 388"/>
                  <a:gd name="T56" fmla="*/ 529 w 810"/>
                  <a:gd name="T57" fmla="*/ 12 h 388"/>
                  <a:gd name="T58" fmla="*/ 644 w 810"/>
                  <a:gd name="T59" fmla="*/ 50 h 388"/>
                  <a:gd name="T60" fmla="*/ 734 w 810"/>
                  <a:gd name="T61" fmla="*/ 100 h 388"/>
                  <a:gd name="T62" fmla="*/ 810 w 810"/>
                  <a:gd name="T63" fmla="*/ 163 h 388"/>
                  <a:gd name="T64" fmla="*/ 737 w 810"/>
                  <a:gd name="T65" fmla="*/ 173 h 388"/>
                  <a:gd name="T66" fmla="*/ 662 w 810"/>
                  <a:gd name="T67" fmla="*/ 121 h 388"/>
                  <a:gd name="T68" fmla="*/ 564 w 810"/>
                  <a:gd name="T69" fmla="*/ 80 h 388"/>
                  <a:gd name="T70" fmla="*/ 449 w 810"/>
                  <a:gd name="T71" fmla="*/ 57 h 388"/>
                  <a:gd name="T72" fmla="*/ 336 w 810"/>
                  <a:gd name="T73" fmla="*/ 62 h 388"/>
                  <a:gd name="T74" fmla="*/ 225 w 810"/>
                  <a:gd name="T75" fmla="*/ 90 h 388"/>
                  <a:gd name="T76" fmla="*/ 127 w 810"/>
                  <a:gd name="T77" fmla="*/ 141 h 388"/>
                  <a:gd name="T78" fmla="*/ 40 w 810"/>
                  <a:gd name="T79" fmla="*/ 212 h 388"/>
                  <a:gd name="T80" fmla="*/ 43 w 810"/>
                  <a:gd name="T81" fmla="*/ 132 h 388"/>
                  <a:gd name="T82" fmla="*/ 138 w 810"/>
                  <a:gd name="T83" fmla="*/ 69 h 388"/>
                  <a:gd name="T84" fmla="*/ 243 w 810"/>
                  <a:gd name="T85" fmla="*/ 24 h 388"/>
                  <a:gd name="T86" fmla="*/ 355 w 810"/>
                  <a:gd name="T87" fmla="*/ 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0" h="388">
                    <a:moveTo>
                      <a:pt x="411" y="248"/>
                    </a:moveTo>
                    <a:lnTo>
                      <a:pt x="455" y="251"/>
                    </a:lnTo>
                    <a:lnTo>
                      <a:pt x="499" y="260"/>
                    </a:lnTo>
                    <a:lnTo>
                      <a:pt x="543" y="276"/>
                    </a:lnTo>
                    <a:lnTo>
                      <a:pt x="577" y="293"/>
                    </a:lnTo>
                    <a:lnTo>
                      <a:pt x="607" y="314"/>
                    </a:lnTo>
                    <a:lnTo>
                      <a:pt x="635" y="338"/>
                    </a:lnTo>
                    <a:lnTo>
                      <a:pt x="595" y="378"/>
                    </a:lnTo>
                    <a:lnTo>
                      <a:pt x="572" y="359"/>
                    </a:lnTo>
                    <a:lnTo>
                      <a:pt x="547" y="342"/>
                    </a:lnTo>
                    <a:lnTo>
                      <a:pt x="519" y="327"/>
                    </a:lnTo>
                    <a:lnTo>
                      <a:pt x="479" y="313"/>
                    </a:lnTo>
                    <a:lnTo>
                      <a:pt x="438" y="305"/>
                    </a:lnTo>
                    <a:lnTo>
                      <a:pt x="397" y="304"/>
                    </a:lnTo>
                    <a:lnTo>
                      <a:pt x="356" y="310"/>
                    </a:lnTo>
                    <a:lnTo>
                      <a:pt x="318" y="321"/>
                    </a:lnTo>
                    <a:lnTo>
                      <a:pt x="280" y="338"/>
                    </a:lnTo>
                    <a:lnTo>
                      <a:pt x="246" y="360"/>
                    </a:lnTo>
                    <a:lnTo>
                      <a:pt x="215" y="388"/>
                    </a:lnTo>
                    <a:lnTo>
                      <a:pt x="175" y="348"/>
                    </a:lnTo>
                    <a:lnTo>
                      <a:pt x="208" y="318"/>
                    </a:lnTo>
                    <a:lnTo>
                      <a:pt x="245" y="293"/>
                    </a:lnTo>
                    <a:lnTo>
                      <a:pt x="283" y="274"/>
                    </a:lnTo>
                    <a:lnTo>
                      <a:pt x="324" y="259"/>
                    </a:lnTo>
                    <a:lnTo>
                      <a:pt x="367" y="251"/>
                    </a:lnTo>
                    <a:lnTo>
                      <a:pt x="411" y="248"/>
                    </a:lnTo>
                    <a:close/>
                    <a:moveTo>
                      <a:pt x="431" y="124"/>
                    </a:moveTo>
                    <a:lnTo>
                      <a:pt x="485" y="130"/>
                    </a:lnTo>
                    <a:lnTo>
                      <a:pt x="539" y="142"/>
                    </a:lnTo>
                    <a:lnTo>
                      <a:pt x="594" y="163"/>
                    </a:lnTo>
                    <a:lnTo>
                      <a:pt x="640" y="187"/>
                    </a:lnTo>
                    <a:lnTo>
                      <a:pt x="684" y="216"/>
                    </a:lnTo>
                    <a:lnTo>
                      <a:pt x="723" y="251"/>
                    </a:lnTo>
                    <a:lnTo>
                      <a:pt x="682" y="291"/>
                    </a:lnTo>
                    <a:lnTo>
                      <a:pt x="648" y="261"/>
                    </a:lnTo>
                    <a:lnTo>
                      <a:pt x="611" y="236"/>
                    </a:lnTo>
                    <a:lnTo>
                      <a:pt x="571" y="214"/>
                    </a:lnTo>
                    <a:lnTo>
                      <a:pt x="521" y="196"/>
                    </a:lnTo>
                    <a:lnTo>
                      <a:pt x="470" y="185"/>
                    </a:lnTo>
                    <a:lnTo>
                      <a:pt x="419" y="180"/>
                    </a:lnTo>
                    <a:lnTo>
                      <a:pt x="367" y="182"/>
                    </a:lnTo>
                    <a:lnTo>
                      <a:pt x="318" y="191"/>
                    </a:lnTo>
                    <a:lnTo>
                      <a:pt x="270" y="205"/>
                    </a:lnTo>
                    <a:lnTo>
                      <a:pt x="231" y="224"/>
                    </a:lnTo>
                    <a:lnTo>
                      <a:pt x="193" y="244"/>
                    </a:lnTo>
                    <a:lnTo>
                      <a:pt x="159" y="270"/>
                    </a:lnTo>
                    <a:lnTo>
                      <a:pt x="128" y="300"/>
                    </a:lnTo>
                    <a:lnTo>
                      <a:pt x="88" y="260"/>
                    </a:lnTo>
                    <a:lnTo>
                      <a:pt x="128" y="223"/>
                    </a:lnTo>
                    <a:lnTo>
                      <a:pt x="173" y="192"/>
                    </a:lnTo>
                    <a:lnTo>
                      <a:pt x="220" y="166"/>
                    </a:lnTo>
                    <a:lnTo>
                      <a:pt x="270" y="146"/>
                    </a:lnTo>
                    <a:lnTo>
                      <a:pt x="322" y="132"/>
                    </a:lnTo>
                    <a:lnTo>
                      <a:pt x="376" y="125"/>
                    </a:lnTo>
                    <a:lnTo>
                      <a:pt x="431" y="124"/>
                    </a:lnTo>
                    <a:close/>
                    <a:moveTo>
                      <a:pt x="412" y="0"/>
                    </a:moveTo>
                    <a:lnTo>
                      <a:pt x="471" y="3"/>
                    </a:lnTo>
                    <a:lnTo>
                      <a:pt x="529" y="12"/>
                    </a:lnTo>
                    <a:lnTo>
                      <a:pt x="586" y="28"/>
                    </a:lnTo>
                    <a:lnTo>
                      <a:pt x="644" y="50"/>
                    </a:lnTo>
                    <a:lnTo>
                      <a:pt x="690" y="73"/>
                    </a:lnTo>
                    <a:lnTo>
                      <a:pt x="734" y="100"/>
                    </a:lnTo>
                    <a:lnTo>
                      <a:pt x="774" y="130"/>
                    </a:lnTo>
                    <a:lnTo>
                      <a:pt x="810" y="163"/>
                    </a:lnTo>
                    <a:lnTo>
                      <a:pt x="770" y="202"/>
                    </a:lnTo>
                    <a:lnTo>
                      <a:pt x="737" y="173"/>
                    </a:lnTo>
                    <a:lnTo>
                      <a:pt x="701" y="146"/>
                    </a:lnTo>
                    <a:lnTo>
                      <a:pt x="662" y="121"/>
                    </a:lnTo>
                    <a:lnTo>
                      <a:pt x="620" y="101"/>
                    </a:lnTo>
                    <a:lnTo>
                      <a:pt x="564" y="80"/>
                    </a:lnTo>
                    <a:lnTo>
                      <a:pt x="507" y="65"/>
                    </a:lnTo>
                    <a:lnTo>
                      <a:pt x="449" y="57"/>
                    </a:lnTo>
                    <a:lnTo>
                      <a:pt x="392" y="56"/>
                    </a:lnTo>
                    <a:lnTo>
                      <a:pt x="336" y="62"/>
                    </a:lnTo>
                    <a:lnTo>
                      <a:pt x="280" y="73"/>
                    </a:lnTo>
                    <a:lnTo>
                      <a:pt x="225" y="90"/>
                    </a:lnTo>
                    <a:lnTo>
                      <a:pt x="175" y="113"/>
                    </a:lnTo>
                    <a:lnTo>
                      <a:pt x="127" y="141"/>
                    </a:lnTo>
                    <a:lnTo>
                      <a:pt x="82" y="174"/>
                    </a:lnTo>
                    <a:lnTo>
                      <a:pt x="40" y="212"/>
                    </a:lnTo>
                    <a:lnTo>
                      <a:pt x="0" y="173"/>
                    </a:lnTo>
                    <a:lnTo>
                      <a:pt x="43" y="132"/>
                    </a:lnTo>
                    <a:lnTo>
                      <a:pt x="89" y="98"/>
                    </a:lnTo>
                    <a:lnTo>
                      <a:pt x="138" y="69"/>
                    </a:lnTo>
                    <a:lnTo>
                      <a:pt x="190" y="43"/>
                    </a:lnTo>
                    <a:lnTo>
                      <a:pt x="243" y="24"/>
                    </a:lnTo>
                    <a:lnTo>
                      <a:pt x="298" y="11"/>
                    </a:lnTo>
                    <a:lnTo>
                      <a:pt x="355" y="2"/>
                    </a:lnTo>
                    <a:lnTo>
                      <a:pt x="4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88" name="Group 787">
              <a:extLst>
                <a:ext uri="{FF2B5EF4-FFF2-40B4-BE49-F238E27FC236}">
                  <a16:creationId xmlns:a16="http://schemas.microsoft.com/office/drawing/2014/main" id="{199CF176-EE6B-704A-BE53-456CD52D59D8}"/>
                </a:ext>
              </a:extLst>
            </p:cNvPr>
            <p:cNvGrpSpPr/>
            <p:nvPr/>
          </p:nvGrpSpPr>
          <p:grpSpPr>
            <a:xfrm>
              <a:off x="3784642" y="1257909"/>
              <a:ext cx="184831" cy="149596"/>
              <a:chOff x="3978334" y="1488983"/>
              <a:chExt cx="1218313" cy="986046"/>
            </a:xfrm>
            <a:solidFill>
              <a:schemeClr val="tx2">
                <a:lumMod val="75000"/>
                <a:lumOff val="25000"/>
              </a:schemeClr>
            </a:solidFill>
          </p:grpSpPr>
          <p:grpSp>
            <p:nvGrpSpPr>
              <p:cNvPr id="849" name="Group 848">
                <a:extLst>
                  <a:ext uri="{FF2B5EF4-FFF2-40B4-BE49-F238E27FC236}">
                    <a16:creationId xmlns:a16="http://schemas.microsoft.com/office/drawing/2014/main" id="{E990640C-69F0-FF36-F89F-7A1F27499F56}"/>
                  </a:ext>
                </a:extLst>
              </p:cNvPr>
              <p:cNvGrpSpPr/>
              <p:nvPr/>
            </p:nvGrpSpPr>
            <p:grpSpPr>
              <a:xfrm>
                <a:off x="3978334" y="1488983"/>
                <a:ext cx="1218313" cy="986046"/>
                <a:chOff x="5524501" y="4295776"/>
                <a:chExt cx="441325" cy="357188"/>
              </a:xfrm>
              <a:grpFill/>
            </p:grpSpPr>
            <p:sp>
              <p:nvSpPr>
                <p:cNvPr id="853" name="Freeform 875">
                  <a:extLst>
                    <a:ext uri="{FF2B5EF4-FFF2-40B4-BE49-F238E27FC236}">
                      <a16:creationId xmlns:a16="http://schemas.microsoft.com/office/drawing/2014/main" id="{4AAC6B65-DAFB-9274-9D24-3A5B05D115AC}"/>
                    </a:ext>
                  </a:extLst>
                </p:cNvPr>
                <p:cNvSpPr>
                  <a:spLocks/>
                </p:cNvSpPr>
                <p:nvPr/>
              </p:nvSpPr>
              <p:spPr bwMode="auto">
                <a:xfrm>
                  <a:off x="5897564" y="4432301"/>
                  <a:ext cx="30163" cy="30163"/>
                </a:xfrm>
                <a:custGeom>
                  <a:avLst/>
                  <a:gdLst>
                    <a:gd name="T0" fmla="*/ 10 w 19"/>
                    <a:gd name="T1" fmla="*/ 0 h 19"/>
                    <a:gd name="T2" fmla="*/ 13 w 19"/>
                    <a:gd name="T3" fmla="*/ 0 h 19"/>
                    <a:gd name="T4" fmla="*/ 16 w 19"/>
                    <a:gd name="T5" fmla="*/ 3 h 19"/>
                    <a:gd name="T6" fmla="*/ 19 w 19"/>
                    <a:gd name="T7" fmla="*/ 6 h 19"/>
                    <a:gd name="T8" fmla="*/ 19 w 19"/>
                    <a:gd name="T9" fmla="*/ 9 h 19"/>
                    <a:gd name="T10" fmla="*/ 19 w 19"/>
                    <a:gd name="T11" fmla="*/ 13 h 19"/>
                    <a:gd name="T12" fmla="*/ 16 w 19"/>
                    <a:gd name="T13" fmla="*/ 16 h 19"/>
                    <a:gd name="T14" fmla="*/ 13 w 19"/>
                    <a:gd name="T15" fmla="*/ 18 h 19"/>
                    <a:gd name="T16" fmla="*/ 10 w 19"/>
                    <a:gd name="T17" fmla="*/ 19 h 19"/>
                    <a:gd name="T18" fmla="*/ 6 w 19"/>
                    <a:gd name="T19" fmla="*/ 18 h 19"/>
                    <a:gd name="T20" fmla="*/ 3 w 19"/>
                    <a:gd name="T21" fmla="*/ 16 h 19"/>
                    <a:gd name="T22" fmla="*/ 2 w 19"/>
                    <a:gd name="T23" fmla="*/ 13 h 19"/>
                    <a:gd name="T24" fmla="*/ 0 w 19"/>
                    <a:gd name="T25" fmla="*/ 9 h 19"/>
                    <a:gd name="T26" fmla="*/ 2 w 19"/>
                    <a:gd name="T27" fmla="*/ 6 h 19"/>
                    <a:gd name="T28" fmla="*/ 3 w 19"/>
                    <a:gd name="T29" fmla="*/ 3 h 19"/>
                    <a:gd name="T30" fmla="*/ 6 w 19"/>
                    <a:gd name="T31" fmla="*/ 0 h 19"/>
                    <a:gd name="T32" fmla="*/ 10 w 19"/>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0" y="0"/>
                      </a:moveTo>
                      <a:lnTo>
                        <a:pt x="13" y="0"/>
                      </a:lnTo>
                      <a:lnTo>
                        <a:pt x="16" y="3"/>
                      </a:lnTo>
                      <a:lnTo>
                        <a:pt x="19" y="6"/>
                      </a:lnTo>
                      <a:lnTo>
                        <a:pt x="19" y="9"/>
                      </a:lnTo>
                      <a:lnTo>
                        <a:pt x="19" y="13"/>
                      </a:lnTo>
                      <a:lnTo>
                        <a:pt x="16" y="16"/>
                      </a:lnTo>
                      <a:lnTo>
                        <a:pt x="13" y="18"/>
                      </a:lnTo>
                      <a:lnTo>
                        <a:pt x="10" y="19"/>
                      </a:lnTo>
                      <a:lnTo>
                        <a:pt x="6" y="18"/>
                      </a:lnTo>
                      <a:lnTo>
                        <a:pt x="3" y="16"/>
                      </a:lnTo>
                      <a:lnTo>
                        <a:pt x="2" y="13"/>
                      </a:lnTo>
                      <a:lnTo>
                        <a:pt x="0" y="9"/>
                      </a:lnTo>
                      <a:lnTo>
                        <a:pt x="2" y="6"/>
                      </a:lnTo>
                      <a:lnTo>
                        <a:pt x="3" y="3"/>
                      </a:lnTo>
                      <a:lnTo>
                        <a:pt x="6" y="0"/>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4" name="Rectangle 876">
                  <a:extLst>
                    <a:ext uri="{FF2B5EF4-FFF2-40B4-BE49-F238E27FC236}">
                      <a16:creationId xmlns:a16="http://schemas.microsoft.com/office/drawing/2014/main" id="{7E11AF9C-7A08-9129-FD7B-BA64F9356132}"/>
                    </a:ext>
                  </a:extLst>
                </p:cNvPr>
                <p:cNvSpPr>
                  <a:spLocks noChangeArrowheads="1"/>
                </p:cNvSpPr>
                <p:nvPr/>
              </p:nvSpPr>
              <p:spPr bwMode="auto">
                <a:xfrm>
                  <a:off x="5897564" y="4506913"/>
                  <a:ext cx="30163" cy="285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55" name="Freeform 877">
                  <a:extLst>
                    <a:ext uri="{FF2B5EF4-FFF2-40B4-BE49-F238E27FC236}">
                      <a16:creationId xmlns:a16="http://schemas.microsoft.com/office/drawing/2014/main" id="{DCAA44FA-C86D-F7E4-EE9B-0C2222FED278}"/>
                    </a:ext>
                  </a:extLst>
                </p:cNvPr>
                <p:cNvSpPr>
                  <a:spLocks/>
                </p:cNvSpPr>
                <p:nvPr/>
              </p:nvSpPr>
              <p:spPr bwMode="auto">
                <a:xfrm>
                  <a:off x="5684839" y="4452938"/>
                  <a:ext cx="119063" cy="119063"/>
                </a:xfrm>
                <a:custGeom>
                  <a:avLst/>
                  <a:gdLst>
                    <a:gd name="T0" fmla="*/ 38 w 75"/>
                    <a:gd name="T1" fmla="*/ 0 h 75"/>
                    <a:gd name="T2" fmla="*/ 52 w 75"/>
                    <a:gd name="T3" fmla="*/ 3 h 75"/>
                    <a:gd name="T4" fmla="*/ 65 w 75"/>
                    <a:gd name="T5" fmla="*/ 12 h 75"/>
                    <a:gd name="T6" fmla="*/ 72 w 75"/>
                    <a:gd name="T7" fmla="*/ 24 h 75"/>
                    <a:gd name="T8" fmla="*/ 75 w 75"/>
                    <a:gd name="T9" fmla="*/ 38 h 75"/>
                    <a:gd name="T10" fmla="*/ 72 w 75"/>
                    <a:gd name="T11" fmla="*/ 52 h 75"/>
                    <a:gd name="T12" fmla="*/ 65 w 75"/>
                    <a:gd name="T13" fmla="*/ 65 h 75"/>
                    <a:gd name="T14" fmla="*/ 52 w 75"/>
                    <a:gd name="T15" fmla="*/ 73 h 75"/>
                    <a:gd name="T16" fmla="*/ 38 w 75"/>
                    <a:gd name="T17" fmla="*/ 75 h 75"/>
                    <a:gd name="T18" fmla="*/ 23 w 75"/>
                    <a:gd name="T19" fmla="*/ 73 h 75"/>
                    <a:gd name="T20" fmla="*/ 12 w 75"/>
                    <a:gd name="T21" fmla="*/ 65 h 75"/>
                    <a:gd name="T22" fmla="*/ 3 w 75"/>
                    <a:gd name="T23" fmla="*/ 52 h 75"/>
                    <a:gd name="T24" fmla="*/ 0 w 75"/>
                    <a:gd name="T25" fmla="*/ 38 h 75"/>
                    <a:gd name="T26" fmla="*/ 3 w 75"/>
                    <a:gd name="T27" fmla="*/ 24 h 75"/>
                    <a:gd name="T28" fmla="*/ 12 w 75"/>
                    <a:gd name="T29" fmla="*/ 12 h 75"/>
                    <a:gd name="T30" fmla="*/ 23 w 75"/>
                    <a:gd name="T31" fmla="*/ 3 h 75"/>
                    <a:gd name="T32" fmla="*/ 38 w 75"/>
                    <a:gd name="T3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75">
                      <a:moveTo>
                        <a:pt x="38" y="0"/>
                      </a:moveTo>
                      <a:lnTo>
                        <a:pt x="52" y="3"/>
                      </a:lnTo>
                      <a:lnTo>
                        <a:pt x="65" y="12"/>
                      </a:lnTo>
                      <a:lnTo>
                        <a:pt x="72" y="24"/>
                      </a:lnTo>
                      <a:lnTo>
                        <a:pt x="75" y="38"/>
                      </a:lnTo>
                      <a:lnTo>
                        <a:pt x="72" y="52"/>
                      </a:lnTo>
                      <a:lnTo>
                        <a:pt x="65" y="65"/>
                      </a:lnTo>
                      <a:lnTo>
                        <a:pt x="52" y="73"/>
                      </a:lnTo>
                      <a:lnTo>
                        <a:pt x="38" y="75"/>
                      </a:lnTo>
                      <a:lnTo>
                        <a:pt x="23" y="73"/>
                      </a:lnTo>
                      <a:lnTo>
                        <a:pt x="12" y="65"/>
                      </a:lnTo>
                      <a:lnTo>
                        <a:pt x="3" y="52"/>
                      </a:lnTo>
                      <a:lnTo>
                        <a:pt x="0" y="38"/>
                      </a:lnTo>
                      <a:lnTo>
                        <a:pt x="3" y="24"/>
                      </a:lnTo>
                      <a:lnTo>
                        <a:pt x="12" y="12"/>
                      </a:lnTo>
                      <a:lnTo>
                        <a:pt x="23" y="3"/>
                      </a:lnTo>
                      <a:lnTo>
                        <a:pt x="3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6" name="Freeform 878">
                  <a:extLst>
                    <a:ext uri="{FF2B5EF4-FFF2-40B4-BE49-F238E27FC236}">
                      <a16:creationId xmlns:a16="http://schemas.microsoft.com/office/drawing/2014/main" id="{5AC6283C-1FC8-19D0-3DE6-C70A230D7F6E}"/>
                    </a:ext>
                  </a:extLst>
                </p:cNvPr>
                <p:cNvSpPr>
                  <a:spLocks noEditPoints="1"/>
                </p:cNvSpPr>
                <p:nvPr/>
              </p:nvSpPr>
              <p:spPr bwMode="auto">
                <a:xfrm>
                  <a:off x="5524501" y="4295776"/>
                  <a:ext cx="441325" cy="61913"/>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7" name="Freeform 879">
                  <a:extLst>
                    <a:ext uri="{FF2B5EF4-FFF2-40B4-BE49-F238E27FC236}">
                      <a16:creationId xmlns:a16="http://schemas.microsoft.com/office/drawing/2014/main" id="{6789CB8B-5E37-47C2-4D9A-4D84B2AED798}"/>
                    </a:ext>
                  </a:extLst>
                </p:cNvPr>
                <p:cNvSpPr>
                  <a:spLocks noEditPoints="1"/>
                </p:cNvSpPr>
                <p:nvPr/>
              </p:nvSpPr>
              <p:spPr bwMode="auto">
                <a:xfrm flipV="1">
                  <a:off x="5524501" y="4375151"/>
                  <a:ext cx="441325" cy="277813"/>
                </a:xfrm>
                <a:prstGeom prst="round2SameRect">
                  <a:avLst>
                    <a:gd name="adj1" fmla="val 15425"/>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50" name="Donut 849">
                <a:extLst>
                  <a:ext uri="{FF2B5EF4-FFF2-40B4-BE49-F238E27FC236}">
                    <a16:creationId xmlns:a16="http://schemas.microsoft.com/office/drawing/2014/main" id="{AEF0E2F8-9CBB-8035-0E4A-E94B94DF1D5A}"/>
                  </a:ext>
                </a:extLst>
              </p:cNvPr>
              <p:cNvSpPr/>
              <p:nvPr/>
            </p:nvSpPr>
            <p:spPr>
              <a:xfrm>
                <a:off x="4323637" y="1825121"/>
                <a:ext cx="525382" cy="525382"/>
              </a:xfrm>
              <a:prstGeom prst="donut">
                <a:avLst>
                  <a:gd name="adj" fmla="val 1939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1" name="Donut 850">
                <a:extLst>
                  <a:ext uri="{FF2B5EF4-FFF2-40B4-BE49-F238E27FC236}">
                    <a16:creationId xmlns:a16="http://schemas.microsoft.com/office/drawing/2014/main" id="{F6485A90-42CD-297B-D0D7-B7746A72EB9A}"/>
                  </a:ext>
                </a:extLst>
              </p:cNvPr>
              <p:cNvSpPr/>
              <p:nvPr/>
            </p:nvSpPr>
            <p:spPr>
              <a:xfrm>
                <a:off x="4974791" y="1827502"/>
                <a:ext cx="152792" cy="152792"/>
              </a:xfrm>
              <a:prstGeom prst="donut">
                <a:avLst>
                  <a:gd name="adj" fmla="val 1939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2" name="Frame 851">
                <a:extLst>
                  <a:ext uri="{FF2B5EF4-FFF2-40B4-BE49-F238E27FC236}">
                    <a16:creationId xmlns:a16="http://schemas.microsoft.com/office/drawing/2014/main" id="{47947575-15D0-3AA6-2755-EE857F747D35}"/>
                  </a:ext>
                </a:extLst>
              </p:cNvPr>
              <p:cNvSpPr/>
              <p:nvPr/>
            </p:nvSpPr>
            <p:spPr>
              <a:xfrm>
                <a:off x="4974374" y="2033588"/>
                <a:ext cx="152780" cy="152780"/>
              </a:xfrm>
              <a:prstGeom prst="frame">
                <a:avLst>
                  <a:gd name="adj1" fmla="val 2584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789" name="Group 788">
              <a:extLst>
                <a:ext uri="{FF2B5EF4-FFF2-40B4-BE49-F238E27FC236}">
                  <a16:creationId xmlns:a16="http://schemas.microsoft.com/office/drawing/2014/main" id="{C47B3587-884C-51CB-21B6-42B7764CD9F4}"/>
                </a:ext>
              </a:extLst>
            </p:cNvPr>
            <p:cNvGrpSpPr/>
            <p:nvPr/>
          </p:nvGrpSpPr>
          <p:grpSpPr>
            <a:xfrm>
              <a:off x="5226870" y="3790827"/>
              <a:ext cx="112368" cy="101968"/>
              <a:chOff x="281124" y="1415775"/>
              <a:chExt cx="1313792" cy="1192183"/>
            </a:xfrm>
            <a:solidFill>
              <a:schemeClr val="tx2">
                <a:lumMod val="75000"/>
                <a:lumOff val="25000"/>
              </a:schemeClr>
            </a:solidFill>
          </p:grpSpPr>
          <p:sp>
            <p:nvSpPr>
              <p:cNvPr id="847" name="Freeform 1119">
                <a:extLst>
                  <a:ext uri="{FF2B5EF4-FFF2-40B4-BE49-F238E27FC236}">
                    <a16:creationId xmlns:a16="http://schemas.microsoft.com/office/drawing/2014/main" id="{25E623AC-00EF-ED43-5A07-FA259BC703E1}"/>
                  </a:ext>
                </a:extLst>
              </p:cNvPr>
              <p:cNvSpPr>
                <a:spLocks/>
              </p:cNvSpPr>
              <p:nvPr/>
            </p:nvSpPr>
            <p:spPr bwMode="auto">
              <a:xfrm>
                <a:off x="281124" y="1415775"/>
                <a:ext cx="1313792" cy="832911"/>
              </a:xfrm>
              <a:custGeom>
                <a:avLst/>
                <a:gdLst>
                  <a:gd name="T0" fmla="*/ 213 w 285"/>
                  <a:gd name="T1" fmla="*/ 44 h 190"/>
                  <a:gd name="T2" fmla="*/ 236 w 285"/>
                  <a:gd name="T3" fmla="*/ 49 h 190"/>
                  <a:gd name="T4" fmla="*/ 257 w 285"/>
                  <a:gd name="T5" fmla="*/ 59 h 190"/>
                  <a:gd name="T6" fmla="*/ 271 w 285"/>
                  <a:gd name="T7" fmla="*/ 75 h 190"/>
                  <a:gd name="T8" fmla="*/ 283 w 285"/>
                  <a:gd name="T9" fmla="*/ 95 h 190"/>
                  <a:gd name="T10" fmla="*/ 285 w 285"/>
                  <a:gd name="T11" fmla="*/ 118 h 190"/>
                  <a:gd name="T12" fmla="*/ 281 w 285"/>
                  <a:gd name="T13" fmla="*/ 141 h 190"/>
                  <a:gd name="T14" fmla="*/ 271 w 285"/>
                  <a:gd name="T15" fmla="*/ 161 h 190"/>
                  <a:gd name="T16" fmla="*/ 254 w 285"/>
                  <a:gd name="T17" fmla="*/ 177 h 190"/>
                  <a:gd name="T18" fmla="*/ 232 w 285"/>
                  <a:gd name="T19" fmla="*/ 187 h 190"/>
                  <a:gd name="T20" fmla="*/ 223 w 285"/>
                  <a:gd name="T21" fmla="*/ 170 h 190"/>
                  <a:gd name="T22" fmla="*/ 209 w 285"/>
                  <a:gd name="T23" fmla="*/ 154 h 190"/>
                  <a:gd name="T24" fmla="*/ 190 w 285"/>
                  <a:gd name="T25" fmla="*/ 143 h 190"/>
                  <a:gd name="T26" fmla="*/ 169 w 285"/>
                  <a:gd name="T27" fmla="*/ 134 h 190"/>
                  <a:gd name="T28" fmla="*/ 143 w 285"/>
                  <a:gd name="T29" fmla="*/ 131 h 190"/>
                  <a:gd name="T30" fmla="*/ 118 w 285"/>
                  <a:gd name="T31" fmla="*/ 134 h 190"/>
                  <a:gd name="T32" fmla="*/ 95 w 285"/>
                  <a:gd name="T33" fmla="*/ 143 h 190"/>
                  <a:gd name="T34" fmla="*/ 76 w 285"/>
                  <a:gd name="T35" fmla="*/ 154 h 190"/>
                  <a:gd name="T36" fmla="*/ 62 w 285"/>
                  <a:gd name="T37" fmla="*/ 171 h 190"/>
                  <a:gd name="T38" fmla="*/ 53 w 285"/>
                  <a:gd name="T39" fmla="*/ 190 h 190"/>
                  <a:gd name="T40" fmla="*/ 33 w 285"/>
                  <a:gd name="T41" fmla="*/ 182 h 190"/>
                  <a:gd name="T42" fmla="*/ 16 w 285"/>
                  <a:gd name="T43" fmla="*/ 167 h 190"/>
                  <a:gd name="T44" fmla="*/ 4 w 285"/>
                  <a:gd name="T45" fmla="*/ 147 h 190"/>
                  <a:gd name="T46" fmla="*/ 0 w 285"/>
                  <a:gd name="T47" fmla="*/ 124 h 190"/>
                  <a:gd name="T48" fmla="*/ 3 w 285"/>
                  <a:gd name="T49" fmla="*/ 105 h 190"/>
                  <a:gd name="T50" fmla="*/ 11 w 285"/>
                  <a:gd name="T51" fmla="*/ 88 h 190"/>
                  <a:gd name="T52" fmla="*/ 24 w 285"/>
                  <a:gd name="T53" fmla="*/ 73 h 190"/>
                  <a:gd name="T54" fmla="*/ 40 w 285"/>
                  <a:gd name="T55" fmla="*/ 63 h 190"/>
                  <a:gd name="T56" fmla="*/ 59 w 285"/>
                  <a:gd name="T57" fmla="*/ 57 h 190"/>
                  <a:gd name="T58" fmla="*/ 65 w 285"/>
                  <a:gd name="T59" fmla="*/ 39 h 190"/>
                  <a:gd name="T60" fmla="*/ 75 w 285"/>
                  <a:gd name="T61" fmla="*/ 23 h 190"/>
                  <a:gd name="T62" fmla="*/ 88 w 285"/>
                  <a:gd name="T63" fmla="*/ 11 h 190"/>
                  <a:gd name="T64" fmla="*/ 105 w 285"/>
                  <a:gd name="T65" fmla="*/ 3 h 190"/>
                  <a:gd name="T66" fmla="*/ 125 w 285"/>
                  <a:gd name="T67" fmla="*/ 0 h 190"/>
                  <a:gd name="T68" fmla="*/ 147 w 285"/>
                  <a:gd name="T69" fmla="*/ 3 h 190"/>
                  <a:gd name="T70" fmla="*/ 166 w 285"/>
                  <a:gd name="T71" fmla="*/ 14 h 190"/>
                  <a:gd name="T72" fmla="*/ 180 w 285"/>
                  <a:gd name="T73" fmla="*/ 29 h 190"/>
                  <a:gd name="T74" fmla="*/ 189 w 285"/>
                  <a:gd name="T75" fmla="*/ 49 h 190"/>
                  <a:gd name="T76" fmla="*/ 213 w 285"/>
                  <a:gd name="T77" fmla="*/ 44 h 19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2281 w 10000"/>
                  <a:gd name="connsiteY29" fmla="*/ 2053 h 10000"/>
                  <a:gd name="connsiteX30" fmla="*/ 2632 w 10000"/>
                  <a:gd name="connsiteY30" fmla="*/ 1211 h 10000"/>
                  <a:gd name="connsiteX31" fmla="*/ 3684 w 10000"/>
                  <a:gd name="connsiteY31" fmla="*/ 158 h 10000"/>
                  <a:gd name="connsiteX32" fmla="*/ 4386 w 10000"/>
                  <a:gd name="connsiteY32" fmla="*/ 0 h 10000"/>
                  <a:gd name="connsiteX33" fmla="*/ 5158 w 10000"/>
                  <a:gd name="connsiteY33" fmla="*/ 158 h 10000"/>
                  <a:gd name="connsiteX34" fmla="*/ 5825 w 10000"/>
                  <a:gd name="connsiteY34" fmla="*/ 737 h 10000"/>
                  <a:gd name="connsiteX35" fmla="*/ 6316 w 10000"/>
                  <a:gd name="connsiteY35" fmla="*/ 1526 h 10000"/>
                  <a:gd name="connsiteX36" fmla="*/ 6632 w 10000"/>
                  <a:gd name="connsiteY36" fmla="*/ 2579 h 10000"/>
                  <a:gd name="connsiteX37" fmla="*/ 7474 w 10000"/>
                  <a:gd name="connsiteY37"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2632 w 10000"/>
                  <a:gd name="connsiteY29" fmla="*/ 1211 h 10000"/>
                  <a:gd name="connsiteX30" fmla="*/ 3684 w 10000"/>
                  <a:gd name="connsiteY30" fmla="*/ 158 h 10000"/>
                  <a:gd name="connsiteX31" fmla="*/ 4386 w 10000"/>
                  <a:gd name="connsiteY31" fmla="*/ 0 h 10000"/>
                  <a:gd name="connsiteX32" fmla="*/ 5158 w 10000"/>
                  <a:gd name="connsiteY32" fmla="*/ 158 h 10000"/>
                  <a:gd name="connsiteX33" fmla="*/ 5825 w 10000"/>
                  <a:gd name="connsiteY33" fmla="*/ 737 h 10000"/>
                  <a:gd name="connsiteX34" fmla="*/ 6316 w 10000"/>
                  <a:gd name="connsiteY34" fmla="*/ 1526 h 10000"/>
                  <a:gd name="connsiteX35" fmla="*/ 6632 w 10000"/>
                  <a:gd name="connsiteY35" fmla="*/ 2579 h 10000"/>
                  <a:gd name="connsiteX36" fmla="*/ 7474 w 10000"/>
                  <a:gd name="connsiteY36"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3684 w 10000"/>
                  <a:gd name="connsiteY29" fmla="*/ 158 h 10000"/>
                  <a:gd name="connsiteX30" fmla="*/ 4386 w 10000"/>
                  <a:gd name="connsiteY30" fmla="*/ 0 h 10000"/>
                  <a:gd name="connsiteX31" fmla="*/ 5158 w 10000"/>
                  <a:gd name="connsiteY31" fmla="*/ 158 h 10000"/>
                  <a:gd name="connsiteX32" fmla="*/ 5825 w 10000"/>
                  <a:gd name="connsiteY32" fmla="*/ 737 h 10000"/>
                  <a:gd name="connsiteX33" fmla="*/ 6316 w 10000"/>
                  <a:gd name="connsiteY33" fmla="*/ 1526 h 10000"/>
                  <a:gd name="connsiteX34" fmla="*/ 6632 w 10000"/>
                  <a:gd name="connsiteY34" fmla="*/ 2579 h 10000"/>
                  <a:gd name="connsiteX35" fmla="*/ 7474 w 10000"/>
                  <a:gd name="connsiteY35"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5158 w 10000"/>
                  <a:gd name="connsiteY30" fmla="*/ 158 h 10000"/>
                  <a:gd name="connsiteX31" fmla="*/ 5825 w 10000"/>
                  <a:gd name="connsiteY31" fmla="*/ 737 h 10000"/>
                  <a:gd name="connsiteX32" fmla="*/ 6316 w 10000"/>
                  <a:gd name="connsiteY32" fmla="*/ 1526 h 10000"/>
                  <a:gd name="connsiteX33" fmla="*/ 6632 w 10000"/>
                  <a:gd name="connsiteY33" fmla="*/ 2579 h 10000"/>
                  <a:gd name="connsiteX34" fmla="*/ 7474 w 10000"/>
                  <a:gd name="connsiteY34"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5825 w 10000"/>
                  <a:gd name="connsiteY30" fmla="*/ 737 h 10000"/>
                  <a:gd name="connsiteX31" fmla="*/ 6316 w 10000"/>
                  <a:gd name="connsiteY31" fmla="*/ 1526 h 10000"/>
                  <a:gd name="connsiteX32" fmla="*/ 6632 w 10000"/>
                  <a:gd name="connsiteY32" fmla="*/ 2579 h 10000"/>
                  <a:gd name="connsiteX33" fmla="*/ 7474 w 10000"/>
                  <a:gd name="connsiteY33"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6316 w 10000"/>
                  <a:gd name="connsiteY30" fmla="*/ 1526 h 10000"/>
                  <a:gd name="connsiteX31" fmla="*/ 6632 w 10000"/>
                  <a:gd name="connsiteY31" fmla="*/ 2579 h 10000"/>
                  <a:gd name="connsiteX32" fmla="*/ 7474 w 10000"/>
                  <a:gd name="connsiteY32" fmla="*/ 2316 h 10000"/>
                  <a:gd name="connsiteX0" fmla="*/ 7474 w 10000"/>
                  <a:gd name="connsiteY0" fmla="*/ 2316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6632 w 10000"/>
                  <a:gd name="connsiteY30" fmla="*/ 2579 h 10000"/>
                  <a:gd name="connsiteX31" fmla="*/ 7474 w 10000"/>
                  <a:gd name="connsiteY31" fmla="*/ 2316 h 10000"/>
                  <a:gd name="connsiteX0" fmla="*/ 6632 w 10000"/>
                  <a:gd name="connsiteY0" fmla="*/ 2579 h 10000"/>
                  <a:gd name="connsiteX1" fmla="*/ 8281 w 10000"/>
                  <a:gd name="connsiteY1" fmla="*/ 2579 h 10000"/>
                  <a:gd name="connsiteX2" fmla="*/ 9018 w 10000"/>
                  <a:gd name="connsiteY2" fmla="*/ 3105 h 10000"/>
                  <a:gd name="connsiteX3" fmla="*/ 9509 w 10000"/>
                  <a:gd name="connsiteY3" fmla="*/ 3947 h 10000"/>
                  <a:gd name="connsiteX4" fmla="*/ 9930 w 10000"/>
                  <a:gd name="connsiteY4" fmla="*/ 5000 h 10000"/>
                  <a:gd name="connsiteX5" fmla="*/ 10000 w 10000"/>
                  <a:gd name="connsiteY5" fmla="*/ 6211 h 10000"/>
                  <a:gd name="connsiteX6" fmla="*/ 9860 w 10000"/>
                  <a:gd name="connsiteY6" fmla="*/ 7421 h 10000"/>
                  <a:gd name="connsiteX7" fmla="*/ 9509 w 10000"/>
                  <a:gd name="connsiteY7" fmla="*/ 8474 h 10000"/>
                  <a:gd name="connsiteX8" fmla="*/ 8912 w 10000"/>
                  <a:gd name="connsiteY8" fmla="*/ 9316 h 10000"/>
                  <a:gd name="connsiteX9" fmla="*/ 8140 w 10000"/>
                  <a:gd name="connsiteY9" fmla="*/ 9842 h 10000"/>
                  <a:gd name="connsiteX10" fmla="*/ 7825 w 10000"/>
                  <a:gd name="connsiteY10" fmla="*/ 8947 h 10000"/>
                  <a:gd name="connsiteX11" fmla="*/ 7333 w 10000"/>
                  <a:gd name="connsiteY11" fmla="*/ 8105 h 10000"/>
                  <a:gd name="connsiteX12" fmla="*/ 6667 w 10000"/>
                  <a:gd name="connsiteY12" fmla="*/ 7526 h 10000"/>
                  <a:gd name="connsiteX13" fmla="*/ 5930 w 10000"/>
                  <a:gd name="connsiteY13" fmla="*/ 7053 h 10000"/>
                  <a:gd name="connsiteX14" fmla="*/ 5018 w 10000"/>
                  <a:gd name="connsiteY14" fmla="*/ 6895 h 10000"/>
                  <a:gd name="connsiteX15" fmla="*/ 4140 w 10000"/>
                  <a:gd name="connsiteY15" fmla="*/ 7053 h 10000"/>
                  <a:gd name="connsiteX16" fmla="*/ 3333 w 10000"/>
                  <a:gd name="connsiteY16" fmla="*/ 7526 h 10000"/>
                  <a:gd name="connsiteX17" fmla="*/ 2667 w 10000"/>
                  <a:gd name="connsiteY17" fmla="*/ 8105 h 10000"/>
                  <a:gd name="connsiteX18" fmla="*/ 2175 w 10000"/>
                  <a:gd name="connsiteY18" fmla="*/ 9000 h 10000"/>
                  <a:gd name="connsiteX19" fmla="*/ 1860 w 10000"/>
                  <a:gd name="connsiteY19" fmla="*/ 10000 h 10000"/>
                  <a:gd name="connsiteX20" fmla="*/ 1158 w 10000"/>
                  <a:gd name="connsiteY20" fmla="*/ 9579 h 10000"/>
                  <a:gd name="connsiteX21" fmla="*/ 561 w 10000"/>
                  <a:gd name="connsiteY21" fmla="*/ 8789 h 10000"/>
                  <a:gd name="connsiteX22" fmla="*/ 140 w 10000"/>
                  <a:gd name="connsiteY22" fmla="*/ 7737 h 10000"/>
                  <a:gd name="connsiteX23" fmla="*/ 0 w 10000"/>
                  <a:gd name="connsiteY23" fmla="*/ 6526 h 10000"/>
                  <a:gd name="connsiteX24" fmla="*/ 105 w 10000"/>
                  <a:gd name="connsiteY24" fmla="*/ 5526 h 10000"/>
                  <a:gd name="connsiteX25" fmla="*/ 386 w 10000"/>
                  <a:gd name="connsiteY25" fmla="*/ 4632 h 10000"/>
                  <a:gd name="connsiteX26" fmla="*/ 842 w 10000"/>
                  <a:gd name="connsiteY26" fmla="*/ 3842 h 10000"/>
                  <a:gd name="connsiteX27" fmla="*/ 1404 w 10000"/>
                  <a:gd name="connsiteY27" fmla="*/ 3316 h 10000"/>
                  <a:gd name="connsiteX28" fmla="*/ 2070 w 10000"/>
                  <a:gd name="connsiteY28" fmla="*/ 3000 h 10000"/>
                  <a:gd name="connsiteX29" fmla="*/ 4386 w 10000"/>
                  <a:gd name="connsiteY29" fmla="*/ 0 h 10000"/>
                  <a:gd name="connsiteX30" fmla="*/ 6632 w 10000"/>
                  <a:gd name="connsiteY30" fmla="*/ 2579 h 10000"/>
                  <a:gd name="connsiteX0" fmla="*/ 6632 w 10000"/>
                  <a:gd name="connsiteY0" fmla="*/ 2579 h 10000"/>
                  <a:gd name="connsiteX1" fmla="*/ 9018 w 10000"/>
                  <a:gd name="connsiteY1" fmla="*/ 3105 h 10000"/>
                  <a:gd name="connsiteX2" fmla="*/ 9509 w 10000"/>
                  <a:gd name="connsiteY2" fmla="*/ 3947 h 10000"/>
                  <a:gd name="connsiteX3" fmla="*/ 9930 w 10000"/>
                  <a:gd name="connsiteY3" fmla="*/ 5000 h 10000"/>
                  <a:gd name="connsiteX4" fmla="*/ 10000 w 10000"/>
                  <a:gd name="connsiteY4" fmla="*/ 6211 h 10000"/>
                  <a:gd name="connsiteX5" fmla="*/ 9860 w 10000"/>
                  <a:gd name="connsiteY5" fmla="*/ 7421 h 10000"/>
                  <a:gd name="connsiteX6" fmla="*/ 9509 w 10000"/>
                  <a:gd name="connsiteY6" fmla="*/ 8474 h 10000"/>
                  <a:gd name="connsiteX7" fmla="*/ 8912 w 10000"/>
                  <a:gd name="connsiteY7" fmla="*/ 9316 h 10000"/>
                  <a:gd name="connsiteX8" fmla="*/ 8140 w 10000"/>
                  <a:gd name="connsiteY8" fmla="*/ 9842 h 10000"/>
                  <a:gd name="connsiteX9" fmla="*/ 7825 w 10000"/>
                  <a:gd name="connsiteY9" fmla="*/ 8947 h 10000"/>
                  <a:gd name="connsiteX10" fmla="*/ 7333 w 10000"/>
                  <a:gd name="connsiteY10" fmla="*/ 8105 h 10000"/>
                  <a:gd name="connsiteX11" fmla="*/ 6667 w 10000"/>
                  <a:gd name="connsiteY11" fmla="*/ 7526 h 10000"/>
                  <a:gd name="connsiteX12" fmla="*/ 5930 w 10000"/>
                  <a:gd name="connsiteY12" fmla="*/ 7053 h 10000"/>
                  <a:gd name="connsiteX13" fmla="*/ 5018 w 10000"/>
                  <a:gd name="connsiteY13" fmla="*/ 6895 h 10000"/>
                  <a:gd name="connsiteX14" fmla="*/ 4140 w 10000"/>
                  <a:gd name="connsiteY14" fmla="*/ 7053 h 10000"/>
                  <a:gd name="connsiteX15" fmla="*/ 3333 w 10000"/>
                  <a:gd name="connsiteY15" fmla="*/ 7526 h 10000"/>
                  <a:gd name="connsiteX16" fmla="*/ 2667 w 10000"/>
                  <a:gd name="connsiteY16" fmla="*/ 8105 h 10000"/>
                  <a:gd name="connsiteX17" fmla="*/ 2175 w 10000"/>
                  <a:gd name="connsiteY17" fmla="*/ 9000 h 10000"/>
                  <a:gd name="connsiteX18" fmla="*/ 1860 w 10000"/>
                  <a:gd name="connsiteY18" fmla="*/ 10000 h 10000"/>
                  <a:gd name="connsiteX19" fmla="*/ 1158 w 10000"/>
                  <a:gd name="connsiteY19" fmla="*/ 9579 h 10000"/>
                  <a:gd name="connsiteX20" fmla="*/ 561 w 10000"/>
                  <a:gd name="connsiteY20" fmla="*/ 8789 h 10000"/>
                  <a:gd name="connsiteX21" fmla="*/ 140 w 10000"/>
                  <a:gd name="connsiteY21" fmla="*/ 7737 h 10000"/>
                  <a:gd name="connsiteX22" fmla="*/ 0 w 10000"/>
                  <a:gd name="connsiteY22" fmla="*/ 6526 h 10000"/>
                  <a:gd name="connsiteX23" fmla="*/ 105 w 10000"/>
                  <a:gd name="connsiteY23" fmla="*/ 5526 h 10000"/>
                  <a:gd name="connsiteX24" fmla="*/ 386 w 10000"/>
                  <a:gd name="connsiteY24" fmla="*/ 4632 h 10000"/>
                  <a:gd name="connsiteX25" fmla="*/ 842 w 10000"/>
                  <a:gd name="connsiteY25" fmla="*/ 3842 h 10000"/>
                  <a:gd name="connsiteX26" fmla="*/ 1404 w 10000"/>
                  <a:gd name="connsiteY26" fmla="*/ 3316 h 10000"/>
                  <a:gd name="connsiteX27" fmla="*/ 2070 w 10000"/>
                  <a:gd name="connsiteY27" fmla="*/ 3000 h 10000"/>
                  <a:gd name="connsiteX28" fmla="*/ 4386 w 10000"/>
                  <a:gd name="connsiteY28" fmla="*/ 0 h 10000"/>
                  <a:gd name="connsiteX29" fmla="*/ 6632 w 10000"/>
                  <a:gd name="connsiteY29" fmla="*/ 2579 h 10000"/>
                  <a:gd name="connsiteX0" fmla="*/ 6632 w 10000"/>
                  <a:gd name="connsiteY0" fmla="*/ 2579 h 10000"/>
                  <a:gd name="connsiteX1" fmla="*/ 9509 w 10000"/>
                  <a:gd name="connsiteY1" fmla="*/ 3947 h 10000"/>
                  <a:gd name="connsiteX2" fmla="*/ 9930 w 10000"/>
                  <a:gd name="connsiteY2" fmla="*/ 5000 h 10000"/>
                  <a:gd name="connsiteX3" fmla="*/ 10000 w 10000"/>
                  <a:gd name="connsiteY3" fmla="*/ 6211 h 10000"/>
                  <a:gd name="connsiteX4" fmla="*/ 9860 w 10000"/>
                  <a:gd name="connsiteY4" fmla="*/ 7421 h 10000"/>
                  <a:gd name="connsiteX5" fmla="*/ 9509 w 10000"/>
                  <a:gd name="connsiteY5" fmla="*/ 8474 h 10000"/>
                  <a:gd name="connsiteX6" fmla="*/ 8912 w 10000"/>
                  <a:gd name="connsiteY6" fmla="*/ 9316 h 10000"/>
                  <a:gd name="connsiteX7" fmla="*/ 8140 w 10000"/>
                  <a:gd name="connsiteY7" fmla="*/ 9842 h 10000"/>
                  <a:gd name="connsiteX8" fmla="*/ 7825 w 10000"/>
                  <a:gd name="connsiteY8" fmla="*/ 8947 h 10000"/>
                  <a:gd name="connsiteX9" fmla="*/ 7333 w 10000"/>
                  <a:gd name="connsiteY9" fmla="*/ 8105 h 10000"/>
                  <a:gd name="connsiteX10" fmla="*/ 6667 w 10000"/>
                  <a:gd name="connsiteY10" fmla="*/ 7526 h 10000"/>
                  <a:gd name="connsiteX11" fmla="*/ 5930 w 10000"/>
                  <a:gd name="connsiteY11" fmla="*/ 7053 h 10000"/>
                  <a:gd name="connsiteX12" fmla="*/ 5018 w 10000"/>
                  <a:gd name="connsiteY12" fmla="*/ 6895 h 10000"/>
                  <a:gd name="connsiteX13" fmla="*/ 4140 w 10000"/>
                  <a:gd name="connsiteY13" fmla="*/ 7053 h 10000"/>
                  <a:gd name="connsiteX14" fmla="*/ 3333 w 10000"/>
                  <a:gd name="connsiteY14" fmla="*/ 7526 h 10000"/>
                  <a:gd name="connsiteX15" fmla="*/ 2667 w 10000"/>
                  <a:gd name="connsiteY15" fmla="*/ 8105 h 10000"/>
                  <a:gd name="connsiteX16" fmla="*/ 2175 w 10000"/>
                  <a:gd name="connsiteY16" fmla="*/ 9000 h 10000"/>
                  <a:gd name="connsiteX17" fmla="*/ 1860 w 10000"/>
                  <a:gd name="connsiteY17" fmla="*/ 10000 h 10000"/>
                  <a:gd name="connsiteX18" fmla="*/ 1158 w 10000"/>
                  <a:gd name="connsiteY18" fmla="*/ 9579 h 10000"/>
                  <a:gd name="connsiteX19" fmla="*/ 561 w 10000"/>
                  <a:gd name="connsiteY19" fmla="*/ 8789 h 10000"/>
                  <a:gd name="connsiteX20" fmla="*/ 140 w 10000"/>
                  <a:gd name="connsiteY20" fmla="*/ 7737 h 10000"/>
                  <a:gd name="connsiteX21" fmla="*/ 0 w 10000"/>
                  <a:gd name="connsiteY21" fmla="*/ 6526 h 10000"/>
                  <a:gd name="connsiteX22" fmla="*/ 105 w 10000"/>
                  <a:gd name="connsiteY22" fmla="*/ 5526 h 10000"/>
                  <a:gd name="connsiteX23" fmla="*/ 386 w 10000"/>
                  <a:gd name="connsiteY23" fmla="*/ 4632 h 10000"/>
                  <a:gd name="connsiteX24" fmla="*/ 842 w 10000"/>
                  <a:gd name="connsiteY24" fmla="*/ 3842 h 10000"/>
                  <a:gd name="connsiteX25" fmla="*/ 1404 w 10000"/>
                  <a:gd name="connsiteY25" fmla="*/ 3316 h 10000"/>
                  <a:gd name="connsiteX26" fmla="*/ 2070 w 10000"/>
                  <a:gd name="connsiteY26" fmla="*/ 3000 h 10000"/>
                  <a:gd name="connsiteX27" fmla="*/ 4386 w 10000"/>
                  <a:gd name="connsiteY27" fmla="*/ 0 h 10000"/>
                  <a:gd name="connsiteX28" fmla="*/ 6632 w 10000"/>
                  <a:gd name="connsiteY28" fmla="*/ 2579 h 10000"/>
                  <a:gd name="connsiteX0" fmla="*/ 6632 w 10000"/>
                  <a:gd name="connsiteY0" fmla="*/ 2579 h 10000"/>
                  <a:gd name="connsiteX1" fmla="*/ 9930 w 10000"/>
                  <a:gd name="connsiteY1" fmla="*/ 5000 h 10000"/>
                  <a:gd name="connsiteX2" fmla="*/ 10000 w 10000"/>
                  <a:gd name="connsiteY2" fmla="*/ 6211 h 10000"/>
                  <a:gd name="connsiteX3" fmla="*/ 9860 w 10000"/>
                  <a:gd name="connsiteY3" fmla="*/ 7421 h 10000"/>
                  <a:gd name="connsiteX4" fmla="*/ 9509 w 10000"/>
                  <a:gd name="connsiteY4" fmla="*/ 8474 h 10000"/>
                  <a:gd name="connsiteX5" fmla="*/ 8912 w 10000"/>
                  <a:gd name="connsiteY5" fmla="*/ 9316 h 10000"/>
                  <a:gd name="connsiteX6" fmla="*/ 8140 w 10000"/>
                  <a:gd name="connsiteY6" fmla="*/ 9842 h 10000"/>
                  <a:gd name="connsiteX7" fmla="*/ 7825 w 10000"/>
                  <a:gd name="connsiteY7" fmla="*/ 8947 h 10000"/>
                  <a:gd name="connsiteX8" fmla="*/ 7333 w 10000"/>
                  <a:gd name="connsiteY8" fmla="*/ 8105 h 10000"/>
                  <a:gd name="connsiteX9" fmla="*/ 6667 w 10000"/>
                  <a:gd name="connsiteY9" fmla="*/ 7526 h 10000"/>
                  <a:gd name="connsiteX10" fmla="*/ 5930 w 10000"/>
                  <a:gd name="connsiteY10" fmla="*/ 7053 h 10000"/>
                  <a:gd name="connsiteX11" fmla="*/ 5018 w 10000"/>
                  <a:gd name="connsiteY11" fmla="*/ 6895 h 10000"/>
                  <a:gd name="connsiteX12" fmla="*/ 4140 w 10000"/>
                  <a:gd name="connsiteY12" fmla="*/ 7053 h 10000"/>
                  <a:gd name="connsiteX13" fmla="*/ 3333 w 10000"/>
                  <a:gd name="connsiteY13" fmla="*/ 7526 h 10000"/>
                  <a:gd name="connsiteX14" fmla="*/ 2667 w 10000"/>
                  <a:gd name="connsiteY14" fmla="*/ 8105 h 10000"/>
                  <a:gd name="connsiteX15" fmla="*/ 2175 w 10000"/>
                  <a:gd name="connsiteY15" fmla="*/ 9000 h 10000"/>
                  <a:gd name="connsiteX16" fmla="*/ 1860 w 10000"/>
                  <a:gd name="connsiteY16" fmla="*/ 10000 h 10000"/>
                  <a:gd name="connsiteX17" fmla="*/ 1158 w 10000"/>
                  <a:gd name="connsiteY17" fmla="*/ 9579 h 10000"/>
                  <a:gd name="connsiteX18" fmla="*/ 561 w 10000"/>
                  <a:gd name="connsiteY18" fmla="*/ 8789 h 10000"/>
                  <a:gd name="connsiteX19" fmla="*/ 140 w 10000"/>
                  <a:gd name="connsiteY19" fmla="*/ 7737 h 10000"/>
                  <a:gd name="connsiteX20" fmla="*/ 0 w 10000"/>
                  <a:gd name="connsiteY20" fmla="*/ 6526 h 10000"/>
                  <a:gd name="connsiteX21" fmla="*/ 105 w 10000"/>
                  <a:gd name="connsiteY21" fmla="*/ 5526 h 10000"/>
                  <a:gd name="connsiteX22" fmla="*/ 386 w 10000"/>
                  <a:gd name="connsiteY22" fmla="*/ 4632 h 10000"/>
                  <a:gd name="connsiteX23" fmla="*/ 842 w 10000"/>
                  <a:gd name="connsiteY23" fmla="*/ 3842 h 10000"/>
                  <a:gd name="connsiteX24" fmla="*/ 1404 w 10000"/>
                  <a:gd name="connsiteY24" fmla="*/ 3316 h 10000"/>
                  <a:gd name="connsiteX25" fmla="*/ 2070 w 10000"/>
                  <a:gd name="connsiteY25" fmla="*/ 3000 h 10000"/>
                  <a:gd name="connsiteX26" fmla="*/ 4386 w 10000"/>
                  <a:gd name="connsiteY26" fmla="*/ 0 h 10000"/>
                  <a:gd name="connsiteX27" fmla="*/ 6632 w 10000"/>
                  <a:gd name="connsiteY27" fmla="*/ 2579 h 10000"/>
                  <a:gd name="connsiteX0" fmla="*/ 6632 w 10000"/>
                  <a:gd name="connsiteY0" fmla="*/ 2579 h 10000"/>
                  <a:gd name="connsiteX1" fmla="*/ 9930 w 10000"/>
                  <a:gd name="connsiteY1" fmla="*/ 5000 h 10000"/>
                  <a:gd name="connsiteX2" fmla="*/ 10000 w 10000"/>
                  <a:gd name="connsiteY2" fmla="*/ 6211 h 10000"/>
                  <a:gd name="connsiteX3" fmla="*/ 9509 w 10000"/>
                  <a:gd name="connsiteY3" fmla="*/ 8474 h 10000"/>
                  <a:gd name="connsiteX4" fmla="*/ 8912 w 10000"/>
                  <a:gd name="connsiteY4" fmla="*/ 9316 h 10000"/>
                  <a:gd name="connsiteX5" fmla="*/ 8140 w 10000"/>
                  <a:gd name="connsiteY5" fmla="*/ 9842 h 10000"/>
                  <a:gd name="connsiteX6" fmla="*/ 7825 w 10000"/>
                  <a:gd name="connsiteY6" fmla="*/ 8947 h 10000"/>
                  <a:gd name="connsiteX7" fmla="*/ 7333 w 10000"/>
                  <a:gd name="connsiteY7" fmla="*/ 8105 h 10000"/>
                  <a:gd name="connsiteX8" fmla="*/ 6667 w 10000"/>
                  <a:gd name="connsiteY8" fmla="*/ 7526 h 10000"/>
                  <a:gd name="connsiteX9" fmla="*/ 5930 w 10000"/>
                  <a:gd name="connsiteY9" fmla="*/ 7053 h 10000"/>
                  <a:gd name="connsiteX10" fmla="*/ 5018 w 10000"/>
                  <a:gd name="connsiteY10" fmla="*/ 6895 h 10000"/>
                  <a:gd name="connsiteX11" fmla="*/ 4140 w 10000"/>
                  <a:gd name="connsiteY11" fmla="*/ 7053 h 10000"/>
                  <a:gd name="connsiteX12" fmla="*/ 3333 w 10000"/>
                  <a:gd name="connsiteY12" fmla="*/ 7526 h 10000"/>
                  <a:gd name="connsiteX13" fmla="*/ 2667 w 10000"/>
                  <a:gd name="connsiteY13" fmla="*/ 8105 h 10000"/>
                  <a:gd name="connsiteX14" fmla="*/ 2175 w 10000"/>
                  <a:gd name="connsiteY14" fmla="*/ 9000 h 10000"/>
                  <a:gd name="connsiteX15" fmla="*/ 1860 w 10000"/>
                  <a:gd name="connsiteY15" fmla="*/ 10000 h 10000"/>
                  <a:gd name="connsiteX16" fmla="*/ 1158 w 10000"/>
                  <a:gd name="connsiteY16" fmla="*/ 9579 h 10000"/>
                  <a:gd name="connsiteX17" fmla="*/ 561 w 10000"/>
                  <a:gd name="connsiteY17" fmla="*/ 8789 h 10000"/>
                  <a:gd name="connsiteX18" fmla="*/ 140 w 10000"/>
                  <a:gd name="connsiteY18" fmla="*/ 7737 h 10000"/>
                  <a:gd name="connsiteX19" fmla="*/ 0 w 10000"/>
                  <a:gd name="connsiteY19" fmla="*/ 6526 h 10000"/>
                  <a:gd name="connsiteX20" fmla="*/ 105 w 10000"/>
                  <a:gd name="connsiteY20" fmla="*/ 5526 h 10000"/>
                  <a:gd name="connsiteX21" fmla="*/ 386 w 10000"/>
                  <a:gd name="connsiteY21" fmla="*/ 4632 h 10000"/>
                  <a:gd name="connsiteX22" fmla="*/ 842 w 10000"/>
                  <a:gd name="connsiteY22" fmla="*/ 3842 h 10000"/>
                  <a:gd name="connsiteX23" fmla="*/ 1404 w 10000"/>
                  <a:gd name="connsiteY23" fmla="*/ 3316 h 10000"/>
                  <a:gd name="connsiteX24" fmla="*/ 2070 w 10000"/>
                  <a:gd name="connsiteY24" fmla="*/ 3000 h 10000"/>
                  <a:gd name="connsiteX25" fmla="*/ 4386 w 10000"/>
                  <a:gd name="connsiteY25" fmla="*/ 0 h 10000"/>
                  <a:gd name="connsiteX26" fmla="*/ 6632 w 10000"/>
                  <a:gd name="connsiteY26" fmla="*/ 2579 h 10000"/>
                  <a:gd name="connsiteX0" fmla="*/ 6632 w 10000"/>
                  <a:gd name="connsiteY0" fmla="*/ 2579 h 10000"/>
                  <a:gd name="connsiteX1" fmla="*/ 9930 w 10000"/>
                  <a:gd name="connsiteY1" fmla="*/ 5000 h 10000"/>
                  <a:gd name="connsiteX2" fmla="*/ 10000 w 10000"/>
                  <a:gd name="connsiteY2" fmla="*/ 6211 h 10000"/>
                  <a:gd name="connsiteX3" fmla="*/ 8912 w 10000"/>
                  <a:gd name="connsiteY3" fmla="*/ 9316 h 10000"/>
                  <a:gd name="connsiteX4" fmla="*/ 8140 w 10000"/>
                  <a:gd name="connsiteY4" fmla="*/ 9842 h 10000"/>
                  <a:gd name="connsiteX5" fmla="*/ 7825 w 10000"/>
                  <a:gd name="connsiteY5" fmla="*/ 8947 h 10000"/>
                  <a:gd name="connsiteX6" fmla="*/ 7333 w 10000"/>
                  <a:gd name="connsiteY6" fmla="*/ 8105 h 10000"/>
                  <a:gd name="connsiteX7" fmla="*/ 6667 w 10000"/>
                  <a:gd name="connsiteY7" fmla="*/ 7526 h 10000"/>
                  <a:gd name="connsiteX8" fmla="*/ 5930 w 10000"/>
                  <a:gd name="connsiteY8" fmla="*/ 7053 h 10000"/>
                  <a:gd name="connsiteX9" fmla="*/ 5018 w 10000"/>
                  <a:gd name="connsiteY9" fmla="*/ 6895 h 10000"/>
                  <a:gd name="connsiteX10" fmla="*/ 4140 w 10000"/>
                  <a:gd name="connsiteY10" fmla="*/ 7053 h 10000"/>
                  <a:gd name="connsiteX11" fmla="*/ 3333 w 10000"/>
                  <a:gd name="connsiteY11" fmla="*/ 7526 h 10000"/>
                  <a:gd name="connsiteX12" fmla="*/ 2667 w 10000"/>
                  <a:gd name="connsiteY12" fmla="*/ 8105 h 10000"/>
                  <a:gd name="connsiteX13" fmla="*/ 2175 w 10000"/>
                  <a:gd name="connsiteY13" fmla="*/ 9000 h 10000"/>
                  <a:gd name="connsiteX14" fmla="*/ 1860 w 10000"/>
                  <a:gd name="connsiteY14" fmla="*/ 10000 h 10000"/>
                  <a:gd name="connsiteX15" fmla="*/ 1158 w 10000"/>
                  <a:gd name="connsiteY15" fmla="*/ 9579 h 10000"/>
                  <a:gd name="connsiteX16" fmla="*/ 561 w 10000"/>
                  <a:gd name="connsiteY16" fmla="*/ 8789 h 10000"/>
                  <a:gd name="connsiteX17" fmla="*/ 140 w 10000"/>
                  <a:gd name="connsiteY17" fmla="*/ 7737 h 10000"/>
                  <a:gd name="connsiteX18" fmla="*/ 0 w 10000"/>
                  <a:gd name="connsiteY18" fmla="*/ 6526 h 10000"/>
                  <a:gd name="connsiteX19" fmla="*/ 105 w 10000"/>
                  <a:gd name="connsiteY19" fmla="*/ 5526 h 10000"/>
                  <a:gd name="connsiteX20" fmla="*/ 386 w 10000"/>
                  <a:gd name="connsiteY20" fmla="*/ 4632 h 10000"/>
                  <a:gd name="connsiteX21" fmla="*/ 842 w 10000"/>
                  <a:gd name="connsiteY21" fmla="*/ 3842 h 10000"/>
                  <a:gd name="connsiteX22" fmla="*/ 1404 w 10000"/>
                  <a:gd name="connsiteY22" fmla="*/ 3316 h 10000"/>
                  <a:gd name="connsiteX23" fmla="*/ 2070 w 10000"/>
                  <a:gd name="connsiteY23" fmla="*/ 3000 h 10000"/>
                  <a:gd name="connsiteX24" fmla="*/ 4386 w 10000"/>
                  <a:gd name="connsiteY24" fmla="*/ 0 h 10000"/>
                  <a:gd name="connsiteX25" fmla="*/ 6632 w 10000"/>
                  <a:gd name="connsiteY25" fmla="*/ 2579 h 10000"/>
                  <a:gd name="connsiteX0" fmla="*/ 6632 w 10000"/>
                  <a:gd name="connsiteY0" fmla="*/ 2579 h 10000"/>
                  <a:gd name="connsiteX1" fmla="*/ 9930 w 10000"/>
                  <a:gd name="connsiteY1" fmla="*/ 5000 h 10000"/>
                  <a:gd name="connsiteX2" fmla="*/ 10000 w 10000"/>
                  <a:gd name="connsiteY2" fmla="*/ 6211 h 10000"/>
                  <a:gd name="connsiteX3" fmla="*/ 8140 w 10000"/>
                  <a:gd name="connsiteY3" fmla="*/ 9842 h 10000"/>
                  <a:gd name="connsiteX4" fmla="*/ 7825 w 10000"/>
                  <a:gd name="connsiteY4" fmla="*/ 8947 h 10000"/>
                  <a:gd name="connsiteX5" fmla="*/ 7333 w 10000"/>
                  <a:gd name="connsiteY5" fmla="*/ 8105 h 10000"/>
                  <a:gd name="connsiteX6" fmla="*/ 6667 w 10000"/>
                  <a:gd name="connsiteY6" fmla="*/ 7526 h 10000"/>
                  <a:gd name="connsiteX7" fmla="*/ 5930 w 10000"/>
                  <a:gd name="connsiteY7" fmla="*/ 7053 h 10000"/>
                  <a:gd name="connsiteX8" fmla="*/ 5018 w 10000"/>
                  <a:gd name="connsiteY8" fmla="*/ 6895 h 10000"/>
                  <a:gd name="connsiteX9" fmla="*/ 4140 w 10000"/>
                  <a:gd name="connsiteY9" fmla="*/ 7053 h 10000"/>
                  <a:gd name="connsiteX10" fmla="*/ 3333 w 10000"/>
                  <a:gd name="connsiteY10" fmla="*/ 7526 h 10000"/>
                  <a:gd name="connsiteX11" fmla="*/ 2667 w 10000"/>
                  <a:gd name="connsiteY11" fmla="*/ 8105 h 10000"/>
                  <a:gd name="connsiteX12" fmla="*/ 2175 w 10000"/>
                  <a:gd name="connsiteY12" fmla="*/ 9000 h 10000"/>
                  <a:gd name="connsiteX13" fmla="*/ 1860 w 10000"/>
                  <a:gd name="connsiteY13" fmla="*/ 10000 h 10000"/>
                  <a:gd name="connsiteX14" fmla="*/ 1158 w 10000"/>
                  <a:gd name="connsiteY14" fmla="*/ 9579 h 10000"/>
                  <a:gd name="connsiteX15" fmla="*/ 561 w 10000"/>
                  <a:gd name="connsiteY15" fmla="*/ 8789 h 10000"/>
                  <a:gd name="connsiteX16" fmla="*/ 140 w 10000"/>
                  <a:gd name="connsiteY16" fmla="*/ 7737 h 10000"/>
                  <a:gd name="connsiteX17" fmla="*/ 0 w 10000"/>
                  <a:gd name="connsiteY17" fmla="*/ 6526 h 10000"/>
                  <a:gd name="connsiteX18" fmla="*/ 105 w 10000"/>
                  <a:gd name="connsiteY18" fmla="*/ 5526 h 10000"/>
                  <a:gd name="connsiteX19" fmla="*/ 386 w 10000"/>
                  <a:gd name="connsiteY19" fmla="*/ 4632 h 10000"/>
                  <a:gd name="connsiteX20" fmla="*/ 842 w 10000"/>
                  <a:gd name="connsiteY20" fmla="*/ 3842 h 10000"/>
                  <a:gd name="connsiteX21" fmla="*/ 1404 w 10000"/>
                  <a:gd name="connsiteY21" fmla="*/ 3316 h 10000"/>
                  <a:gd name="connsiteX22" fmla="*/ 2070 w 10000"/>
                  <a:gd name="connsiteY22" fmla="*/ 3000 h 10000"/>
                  <a:gd name="connsiteX23" fmla="*/ 4386 w 10000"/>
                  <a:gd name="connsiteY23" fmla="*/ 0 h 10000"/>
                  <a:gd name="connsiteX24" fmla="*/ 6632 w 10000"/>
                  <a:gd name="connsiteY24" fmla="*/ 2579 h 10000"/>
                  <a:gd name="connsiteX0" fmla="*/ 6632 w 10000"/>
                  <a:gd name="connsiteY0" fmla="*/ 2579 h 10000"/>
                  <a:gd name="connsiteX1" fmla="*/ 9930 w 10000"/>
                  <a:gd name="connsiteY1" fmla="*/ 5000 h 10000"/>
                  <a:gd name="connsiteX2" fmla="*/ 10000 w 10000"/>
                  <a:gd name="connsiteY2" fmla="*/ 6211 h 10000"/>
                  <a:gd name="connsiteX3" fmla="*/ 8140 w 10000"/>
                  <a:gd name="connsiteY3" fmla="*/ 9842 h 10000"/>
                  <a:gd name="connsiteX4" fmla="*/ 7825 w 10000"/>
                  <a:gd name="connsiteY4" fmla="*/ 8947 h 10000"/>
                  <a:gd name="connsiteX5" fmla="*/ 7333 w 10000"/>
                  <a:gd name="connsiteY5" fmla="*/ 8105 h 10000"/>
                  <a:gd name="connsiteX6" fmla="*/ 6667 w 10000"/>
                  <a:gd name="connsiteY6" fmla="*/ 7526 h 10000"/>
                  <a:gd name="connsiteX7" fmla="*/ 5930 w 10000"/>
                  <a:gd name="connsiteY7" fmla="*/ 7053 h 10000"/>
                  <a:gd name="connsiteX8" fmla="*/ 5018 w 10000"/>
                  <a:gd name="connsiteY8" fmla="*/ 6895 h 10000"/>
                  <a:gd name="connsiteX9" fmla="*/ 4140 w 10000"/>
                  <a:gd name="connsiteY9" fmla="*/ 7053 h 10000"/>
                  <a:gd name="connsiteX10" fmla="*/ 3333 w 10000"/>
                  <a:gd name="connsiteY10" fmla="*/ 7526 h 10000"/>
                  <a:gd name="connsiteX11" fmla="*/ 2667 w 10000"/>
                  <a:gd name="connsiteY11" fmla="*/ 8105 h 10000"/>
                  <a:gd name="connsiteX12" fmla="*/ 2175 w 10000"/>
                  <a:gd name="connsiteY12" fmla="*/ 9000 h 10000"/>
                  <a:gd name="connsiteX13" fmla="*/ 1860 w 10000"/>
                  <a:gd name="connsiteY13" fmla="*/ 10000 h 10000"/>
                  <a:gd name="connsiteX14" fmla="*/ 1158 w 10000"/>
                  <a:gd name="connsiteY14" fmla="*/ 9579 h 10000"/>
                  <a:gd name="connsiteX15" fmla="*/ 561 w 10000"/>
                  <a:gd name="connsiteY15" fmla="*/ 8789 h 10000"/>
                  <a:gd name="connsiteX16" fmla="*/ 140 w 10000"/>
                  <a:gd name="connsiteY16" fmla="*/ 7737 h 10000"/>
                  <a:gd name="connsiteX17" fmla="*/ 0 w 10000"/>
                  <a:gd name="connsiteY17" fmla="*/ 6526 h 10000"/>
                  <a:gd name="connsiteX18" fmla="*/ 105 w 10000"/>
                  <a:gd name="connsiteY18" fmla="*/ 5526 h 10000"/>
                  <a:gd name="connsiteX19" fmla="*/ 386 w 10000"/>
                  <a:gd name="connsiteY19" fmla="*/ 4632 h 10000"/>
                  <a:gd name="connsiteX20" fmla="*/ 842 w 10000"/>
                  <a:gd name="connsiteY20" fmla="*/ 3842 h 10000"/>
                  <a:gd name="connsiteX21" fmla="*/ 1404 w 10000"/>
                  <a:gd name="connsiteY21" fmla="*/ 3316 h 10000"/>
                  <a:gd name="connsiteX22" fmla="*/ 2070 w 10000"/>
                  <a:gd name="connsiteY22" fmla="*/ 3000 h 10000"/>
                  <a:gd name="connsiteX23" fmla="*/ 4386 w 10000"/>
                  <a:gd name="connsiteY23" fmla="*/ 0 h 10000"/>
                  <a:gd name="connsiteX24" fmla="*/ 6632 w 10000"/>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79 h 10000"/>
                  <a:gd name="connsiteX1" fmla="*/ 9930 w 10008"/>
                  <a:gd name="connsiteY1" fmla="*/ 5000 h 10000"/>
                  <a:gd name="connsiteX2" fmla="*/ 10000 w 10008"/>
                  <a:gd name="connsiteY2" fmla="*/ 6211 h 10000"/>
                  <a:gd name="connsiteX3" fmla="*/ 8140 w 10008"/>
                  <a:gd name="connsiteY3" fmla="*/ 9842 h 10000"/>
                  <a:gd name="connsiteX4" fmla="*/ 7825 w 10008"/>
                  <a:gd name="connsiteY4" fmla="*/ 8947 h 10000"/>
                  <a:gd name="connsiteX5" fmla="*/ 7333 w 10008"/>
                  <a:gd name="connsiteY5" fmla="*/ 8105 h 10000"/>
                  <a:gd name="connsiteX6" fmla="*/ 6667 w 10008"/>
                  <a:gd name="connsiteY6" fmla="*/ 7526 h 10000"/>
                  <a:gd name="connsiteX7" fmla="*/ 5930 w 10008"/>
                  <a:gd name="connsiteY7" fmla="*/ 7053 h 10000"/>
                  <a:gd name="connsiteX8" fmla="*/ 5018 w 10008"/>
                  <a:gd name="connsiteY8" fmla="*/ 6895 h 10000"/>
                  <a:gd name="connsiteX9" fmla="*/ 4140 w 10008"/>
                  <a:gd name="connsiteY9" fmla="*/ 7053 h 10000"/>
                  <a:gd name="connsiteX10" fmla="*/ 3333 w 10008"/>
                  <a:gd name="connsiteY10" fmla="*/ 7526 h 10000"/>
                  <a:gd name="connsiteX11" fmla="*/ 2667 w 10008"/>
                  <a:gd name="connsiteY11" fmla="*/ 8105 h 10000"/>
                  <a:gd name="connsiteX12" fmla="*/ 2175 w 10008"/>
                  <a:gd name="connsiteY12" fmla="*/ 9000 h 10000"/>
                  <a:gd name="connsiteX13" fmla="*/ 1860 w 10008"/>
                  <a:gd name="connsiteY13" fmla="*/ 10000 h 10000"/>
                  <a:gd name="connsiteX14" fmla="*/ 1158 w 10008"/>
                  <a:gd name="connsiteY14" fmla="*/ 9579 h 10000"/>
                  <a:gd name="connsiteX15" fmla="*/ 561 w 10008"/>
                  <a:gd name="connsiteY15" fmla="*/ 8789 h 10000"/>
                  <a:gd name="connsiteX16" fmla="*/ 140 w 10008"/>
                  <a:gd name="connsiteY16" fmla="*/ 7737 h 10000"/>
                  <a:gd name="connsiteX17" fmla="*/ 0 w 10008"/>
                  <a:gd name="connsiteY17" fmla="*/ 6526 h 10000"/>
                  <a:gd name="connsiteX18" fmla="*/ 105 w 10008"/>
                  <a:gd name="connsiteY18" fmla="*/ 5526 h 10000"/>
                  <a:gd name="connsiteX19" fmla="*/ 386 w 10008"/>
                  <a:gd name="connsiteY19" fmla="*/ 4632 h 10000"/>
                  <a:gd name="connsiteX20" fmla="*/ 842 w 10008"/>
                  <a:gd name="connsiteY20" fmla="*/ 3842 h 10000"/>
                  <a:gd name="connsiteX21" fmla="*/ 1404 w 10008"/>
                  <a:gd name="connsiteY21" fmla="*/ 3316 h 10000"/>
                  <a:gd name="connsiteX22" fmla="*/ 2070 w 10008"/>
                  <a:gd name="connsiteY22" fmla="*/ 3000 h 10000"/>
                  <a:gd name="connsiteX23" fmla="*/ 4386 w 10008"/>
                  <a:gd name="connsiteY23" fmla="*/ 0 h 10000"/>
                  <a:gd name="connsiteX24" fmla="*/ 6632 w 10008"/>
                  <a:gd name="connsiteY24" fmla="*/ 2579 h 10000"/>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1404 w 10008"/>
                  <a:gd name="connsiteY21" fmla="*/ 3319 h 10003"/>
                  <a:gd name="connsiteX22" fmla="*/ 2070 w 10008"/>
                  <a:gd name="connsiteY22" fmla="*/ 3003 h 10003"/>
                  <a:gd name="connsiteX23" fmla="*/ 4386 w 10008"/>
                  <a:gd name="connsiteY23" fmla="*/ 3 h 10003"/>
                  <a:gd name="connsiteX24" fmla="*/ 6632 w 10008"/>
                  <a:gd name="connsiteY24"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842 w 10008"/>
                  <a:gd name="connsiteY20" fmla="*/ 3845 h 10003"/>
                  <a:gd name="connsiteX21" fmla="*/ 2070 w 10008"/>
                  <a:gd name="connsiteY21" fmla="*/ 3003 h 10003"/>
                  <a:gd name="connsiteX22" fmla="*/ 4386 w 10008"/>
                  <a:gd name="connsiteY22" fmla="*/ 3 h 10003"/>
                  <a:gd name="connsiteX23" fmla="*/ 6632 w 10008"/>
                  <a:gd name="connsiteY23"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386 w 10008"/>
                  <a:gd name="connsiteY19" fmla="*/ 4635 h 10003"/>
                  <a:gd name="connsiteX20" fmla="*/ 2070 w 10008"/>
                  <a:gd name="connsiteY20" fmla="*/ 3003 h 10003"/>
                  <a:gd name="connsiteX21" fmla="*/ 4386 w 10008"/>
                  <a:gd name="connsiteY21" fmla="*/ 3 h 10003"/>
                  <a:gd name="connsiteX22" fmla="*/ 6632 w 10008"/>
                  <a:gd name="connsiteY22"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105 w 10008"/>
                  <a:gd name="connsiteY18" fmla="*/ 5529 h 10003"/>
                  <a:gd name="connsiteX19" fmla="*/ 2070 w 10008"/>
                  <a:gd name="connsiteY19" fmla="*/ 3003 h 10003"/>
                  <a:gd name="connsiteX20" fmla="*/ 4386 w 10008"/>
                  <a:gd name="connsiteY20" fmla="*/ 3 h 10003"/>
                  <a:gd name="connsiteX21" fmla="*/ 6632 w 10008"/>
                  <a:gd name="connsiteY21" fmla="*/ 2582 h 10003"/>
                  <a:gd name="connsiteX0" fmla="*/ 6632 w 10008"/>
                  <a:gd name="connsiteY0" fmla="*/ 2582 h 10003"/>
                  <a:gd name="connsiteX1" fmla="*/ 9930 w 10008"/>
                  <a:gd name="connsiteY1" fmla="*/ 5003 h 10003"/>
                  <a:gd name="connsiteX2" fmla="*/ 10000 w 10008"/>
                  <a:gd name="connsiteY2" fmla="*/ 6214 h 10003"/>
                  <a:gd name="connsiteX3" fmla="*/ 8140 w 10008"/>
                  <a:gd name="connsiteY3" fmla="*/ 9845 h 10003"/>
                  <a:gd name="connsiteX4" fmla="*/ 7825 w 10008"/>
                  <a:gd name="connsiteY4" fmla="*/ 8950 h 10003"/>
                  <a:gd name="connsiteX5" fmla="*/ 7333 w 10008"/>
                  <a:gd name="connsiteY5" fmla="*/ 8108 h 10003"/>
                  <a:gd name="connsiteX6" fmla="*/ 6667 w 10008"/>
                  <a:gd name="connsiteY6" fmla="*/ 7529 h 10003"/>
                  <a:gd name="connsiteX7" fmla="*/ 5930 w 10008"/>
                  <a:gd name="connsiteY7" fmla="*/ 7056 h 10003"/>
                  <a:gd name="connsiteX8" fmla="*/ 5018 w 10008"/>
                  <a:gd name="connsiteY8" fmla="*/ 6898 h 10003"/>
                  <a:gd name="connsiteX9" fmla="*/ 4140 w 10008"/>
                  <a:gd name="connsiteY9" fmla="*/ 7056 h 10003"/>
                  <a:gd name="connsiteX10" fmla="*/ 3333 w 10008"/>
                  <a:gd name="connsiteY10" fmla="*/ 7529 h 10003"/>
                  <a:gd name="connsiteX11" fmla="*/ 2667 w 10008"/>
                  <a:gd name="connsiteY11" fmla="*/ 8108 h 10003"/>
                  <a:gd name="connsiteX12" fmla="*/ 2175 w 10008"/>
                  <a:gd name="connsiteY12" fmla="*/ 9003 h 10003"/>
                  <a:gd name="connsiteX13" fmla="*/ 1860 w 10008"/>
                  <a:gd name="connsiteY13" fmla="*/ 10003 h 10003"/>
                  <a:gd name="connsiteX14" fmla="*/ 1158 w 10008"/>
                  <a:gd name="connsiteY14" fmla="*/ 9582 h 10003"/>
                  <a:gd name="connsiteX15" fmla="*/ 561 w 10008"/>
                  <a:gd name="connsiteY15" fmla="*/ 8792 h 10003"/>
                  <a:gd name="connsiteX16" fmla="*/ 140 w 10008"/>
                  <a:gd name="connsiteY16" fmla="*/ 7740 h 10003"/>
                  <a:gd name="connsiteX17" fmla="*/ 0 w 10008"/>
                  <a:gd name="connsiteY17" fmla="*/ 6529 h 10003"/>
                  <a:gd name="connsiteX18" fmla="*/ 2070 w 10008"/>
                  <a:gd name="connsiteY18" fmla="*/ 3003 h 10003"/>
                  <a:gd name="connsiteX19" fmla="*/ 4386 w 10008"/>
                  <a:gd name="connsiteY19" fmla="*/ 3 h 10003"/>
                  <a:gd name="connsiteX20" fmla="*/ 6632 w 10008"/>
                  <a:gd name="connsiteY20" fmla="*/ 2582 h 10003"/>
                  <a:gd name="connsiteX0" fmla="*/ 6492 w 9868"/>
                  <a:gd name="connsiteY0" fmla="*/ 2582 h 10003"/>
                  <a:gd name="connsiteX1" fmla="*/ 9790 w 9868"/>
                  <a:gd name="connsiteY1" fmla="*/ 5003 h 10003"/>
                  <a:gd name="connsiteX2" fmla="*/ 9860 w 9868"/>
                  <a:gd name="connsiteY2" fmla="*/ 6214 h 10003"/>
                  <a:gd name="connsiteX3" fmla="*/ 8000 w 9868"/>
                  <a:gd name="connsiteY3" fmla="*/ 9845 h 10003"/>
                  <a:gd name="connsiteX4" fmla="*/ 7685 w 9868"/>
                  <a:gd name="connsiteY4" fmla="*/ 8950 h 10003"/>
                  <a:gd name="connsiteX5" fmla="*/ 7193 w 9868"/>
                  <a:gd name="connsiteY5" fmla="*/ 8108 h 10003"/>
                  <a:gd name="connsiteX6" fmla="*/ 6527 w 9868"/>
                  <a:gd name="connsiteY6" fmla="*/ 7529 h 10003"/>
                  <a:gd name="connsiteX7" fmla="*/ 5790 w 9868"/>
                  <a:gd name="connsiteY7" fmla="*/ 7056 h 10003"/>
                  <a:gd name="connsiteX8" fmla="*/ 4878 w 9868"/>
                  <a:gd name="connsiteY8" fmla="*/ 6898 h 10003"/>
                  <a:gd name="connsiteX9" fmla="*/ 4000 w 9868"/>
                  <a:gd name="connsiteY9" fmla="*/ 7056 h 10003"/>
                  <a:gd name="connsiteX10" fmla="*/ 3193 w 9868"/>
                  <a:gd name="connsiteY10" fmla="*/ 7529 h 10003"/>
                  <a:gd name="connsiteX11" fmla="*/ 2527 w 9868"/>
                  <a:gd name="connsiteY11" fmla="*/ 8108 h 10003"/>
                  <a:gd name="connsiteX12" fmla="*/ 2035 w 9868"/>
                  <a:gd name="connsiteY12" fmla="*/ 9003 h 10003"/>
                  <a:gd name="connsiteX13" fmla="*/ 1720 w 9868"/>
                  <a:gd name="connsiteY13" fmla="*/ 10003 h 10003"/>
                  <a:gd name="connsiteX14" fmla="*/ 1018 w 9868"/>
                  <a:gd name="connsiteY14" fmla="*/ 9582 h 10003"/>
                  <a:gd name="connsiteX15" fmla="*/ 421 w 9868"/>
                  <a:gd name="connsiteY15" fmla="*/ 8792 h 10003"/>
                  <a:gd name="connsiteX16" fmla="*/ 0 w 9868"/>
                  <a:gd name="connsiteY16" fmla="*/ 7740 h 10003"/>
                  <a:gd name="connsiteX17" fmla="*/ 1930 w 9868"/>
                  <a:gd name="connsiteY17" fmla="*/ 3003 h 10003"/>
                  <a:gd name="connsiteX18" fmla="*/ 4246 w 9868"/>
                  <a:gd name="connsiteY18" fmla="*/ 3 h 10003"/>
                  <a:gd name="connsiteX19" fmla="*/ 6492 w 9868"/>
                  <a:gd name="connsiteY19" fmla="*/ 2582 h 10003"/>
                  <a:gd name="connsiteX0" fmla="*/ 6579 w 10000"/>
                  <a:gd name="connsiteY0" fmla="*/ 2581 h 10000"/>
                  <a:gd name="connsiteX1" fmla="*/ 9921 w 10000"/>
                  <a:gd name="connsiteY1" fmla="*/ 5001 h 10000"/>
                  <a:gd name="connsiteX2" fmla="*/ 9992 w 10000"/>
                  <a:gd name="connsiteY2" fmla="*/ 6212 h 10000"/>
                  <a:gd name="connsiteX3" fmla="*/ 8107 w 10000"/>
                  <a:gd name="connsiteY3" fmla="*/ 9842 h 10000"/>
                  <a:gd name="connsiteX4" fmla="*/ 7788 w 10000"/>
                  <a:gd name="connsiteY4" fmla="*/ 8947 h 10000"/>
                  <a:gd name="connsiteX5" fmla="*/ 7289 w 10000"/>
                  <a:gd name="connsiteY5" fmla="*/ 8106 h 10000"/>
                  <a:gd name="connsiteX6" fmla="*/ 6614 w 10000"/>
                  <a:gd name="connsiteY6" fmla="*/ 7527 h 10000"/>
                  <a:gd name="connsiteX7" fmla="*/ 5867 w 10000"/>
                  <a:gd name="connsiteY7" fmla="*/ 7054 h 10000"/>
                  <a:gd name="connsiteX8" fmla="*/ 4943 w 10000"/>
                  <a:gd name="connsiteY8" fmla="*/ 6896 h 10000"/>
                  <a:gd name="connsiteX9" fmla="*/ 4054 w 10000"/>
                  <a:gd name="connsiteY9" fmla="*/ 7054 h 10000"/>
                  <a:gd name="connsiteX10" fmla="*/ 3236 w 10000"/>
                  <a:gd name="connsiteY10" fmla="*/ 7527 h 10000"/>
                  <a:gd name="connsiteX11" fmla="*/ 2561 w 10000"/>
                  <a:gd name="connsiteY11" fmla="*/ 8106 h 10000"/>
                  <a:gd name="connsiteX12" fmla="*/ 2062 w 10000"/>
                  <a:gd name="connsiteY12" fmla="*/ 9000 h 10000"/>
                  <a:gd name="connsiteX13" fmla="*/ 1743 w 10000"/>
                  <a:gd name="connsiteY13" fmla="*/ 10000 h 10000"/>
                  <a:gd name="connsiteX14" fmla="*/ 427 w 10000"/>
                  <a:gd name="connsiteY14" fmla="*/ 8789 h 10000"/>
                  <a:gd name="connsiteX15" fmla="*/ 0 w 10000"/>
                  <a:gd name="connsiteY15" fmla="*/ 7738 h 10000"/>
                  <a:gd name="connsiteX16" fmla="*/ 1956 w 10000"/>
                  <a:gd name="connsiteY16" fmla="*/ 3002 h 10000"/>
                  <a:gd name="connsiteX17" fmla="*/ 4303 w 10000"/>
                  <a:gd name="connsiteY17" fmla="*/ 3 h 10000"/>
                  <a:gd name="connsiteX18" fmla="*/ 6579 w 10000"/>
                  <a:gd name="connsiteY18" fmla="*/ 2581 h 10000"/>
                  <a:gd name="connsiteX0" fmla="*/ 6579 w 10000"/>
                  <a:gd name="connsiteY0" fmla="*/ 2581 h 10000"/>
                  <a:gd name="connsiteX1" fmla="*/ 9921 w 10000"/>
                  <a:gd name="connsiteY1" fmla="*/ 5001 h 10000"/>
                  <a:gd name="connsiteX2" fmla="*/ 9992 w 10000"/>
                  <a:gd name="connsiteY2" fmla="*/ 6212 h 10000"/>
                  <a:gd name="connsiteX3" fmla="*/ 8107 w 10000"/>
                  <a:gd name="connsiteY3" fmla="*/ 9842 h 10000"/>
                  <a:gd name="connsiteX4" fmla="*/ 7788 w 10000"/>
                  <a:gd name="connsiteY4" fmla="*/ 8947 h 10000"/>
                  <a:gd name="connsiteX5" fmla="*/ 7289 w 10000"/>
                  <a:gd name="connsiteY5" fmla="*/ 8106 h 10000"/>
                  <a:gd name="connsiteX6" fmla="*/ 6614 w 10000"/>
                  <a:gd name="connsiteY6" fmla="*/ 7527 h 10000"/>
                  <a:gd name="connsiteX7" fmla="*/ 5867 w 10000"/>
                  <a:gd name="connsiteY7" fmla="*/ 7054 h 10000"/>
                  <a:gd name="connsiteX8" fmla="*/ 4943 w 10000"/>
                  <a:gd name="connsiteY8" fmla="*/ 6896 h 10000"/>
                  <a:gd name="connsiteX9" fmla="*/ 4054 w 10000"/>
                  <a:gd name="connsiteY9" fmla="*/ 7054 h 10000"/>
                  <a:gd name="connsiteX10" fmla="*/ 3236 w 10000"/>
                  <a:gd name="connsiteY10" fmla="*/ 7527 h 10000"/>
                  <a:gd name="connsiteX11" fmla="*/ 2561 w 10000"/>
                  <a:gd name="connsiteY11" fmla="*/ 8106 h 10000"/>
                  <a:gd name="connsiteX12" fmla="*/ 2062 w 10000"/>
                  <a:gd name="connsiteY12" fmla="*/ 9000 h 10000"/>
                  <a:gd name="connsiteX13" fmla="*/ 1743 w 10000"/>
                  <a:gd name="connsiteY13" fmla="*/ 10000 h 10000"/>
                  <a:gd name="connsiteX14" fmla="*/ 427 w 10000"/>
                  <a:gd name="connsiteY14" fmla="*/ 8789 h 10000"/>
                  <a:gd name="connsiteX15" fmla="*/ 0 w 10000"/>
                  <a:gd name="connsiteY15" fmla="*/ 7738 h 10000"/>
                  <a:gd name="connsiteX16" fmla="*/ 1956 w 10000"/>
                  <a:gd name="connsiteY16" fmla="*/ 3002 h 10000"/>
                  <a:gd name="connsiteX17" fmla="*/ 4303 w 10000"/>
                  <a:gd name="connsiteY17" fmla="*/ 3 h 10000"/>
                  <a:gd name="connsiteX18" fmla="*/ 6579 w 10000"/>
                  <a:gd name="connsiteY18" fmla="*/ 2581 h 10000"/>
                  <a:gd name="connsiteX0" fmla="*/ 6579 w 10000"/>
                  <a:gd name="connsiteY0" fmla="*/ 2581 h 10000"/>
                  <a:gd name="connsiteX1" fmla="*/ 9921 w 10000"/>
                  <a:gd name="connsiteY1" fmla="*/ 5001 h 10000"/>
                  <a:gd name="connsiteX2" fmla="*/ 9992 w 10000"/>
                  <a:gd name="connsiteY2" fmla="*/ 6212 h 10000"/>
                  <a:gd name="connsiteX3" fmla="*/ 8107 w 10000"/>
                  <a:gd name="connsiteY3" fmla="*/ 9842 h 10000"/>
                  <a:gd name="connsiteX4" fmla="*/ 7788 w 10000"/>
                  <a:gd name="connsiteY4" fmla="*/ 8947 h 10000"/>
                  <a:gd name="connsiteX5" fmla="*/ 7289 w 10000"/>
                  <a:gd name="connsiteY5" fmla="*/ 8106 h 10000"/>
                  <a:gd name="connsiteX6" fmla="*/ 6614 w 10000"/>
                  <a:gd name="connsiteY6" fmla="*/ 7527 h 10000"/>
                  <a:gd name="connsiteX7" fmla="*/ 5867 w 10000"/>
                  <a:gd name="connsiteY7" fmla="*/ 7054 h 10000"/>
                  <a:gd name="connsiteX8" fmla="*/ 4943 w 10000"/>
                  <a:gd name="connsiteY8" fmla="*/ 6896 h 10000"/>
                  <a:gd name="connsiteX9" fmla="*/ 4054 w 10000"/>
                  <a:gd name="connsiteY9" fmla="*/ 7054 h 10000"/>
                  <a:gd name="connsiteX10" fmla="*/ 3236 w 10000"/>
                  <a:gd name="connsiteY10" fmla="*/ 7527 h 10000"/>
                  <a:gd name="connsiteX11" fmla="*/ 2561 w 10000"/>
                  <a:gd name="connsiteY11" fmla="*/ 8106 h 10000"/>
                  <a:gd name="connsiteX12" fmla="*/ 2062 w 10000"/>
                  <a:gd name="connsiteY12" fmla="*/ 9000 h 10000"/>
                  <a:gd name="connsiteX13" fmla="*/ 1743 w 10000"/>
                  <a:gd name="connsiteY13" fmla="*/ 10000 h 10000"/>
                  <a:gd name="connsiteX14" fmla="*/ 0 w 10000"/>
                  <a:gd name="connsiteY14" fmla="*/ 7738 h 10000"/>
                  <a:gd name="connsiteX15" fmla="*/ 1956 w 10000"/>
                  <a:gd name="connsiteY15" fmla="*/ 3002 h 10000"/>
                  <a:gd name="connsiteX16" fmla="*/ 4303 w 10000"/>
                  <a:gd name="connsiteY16" fmla="*/ 3 h 10000"/>
                  <a:gd name="connsiteX17" fmla="*/ 6579 w 10000"/>
                  <a:gd name="connsiteY17" fmla="*/ 2581 h 10000"/>
                  <a:gd name="connsiteX0" fmla="*/ 6579 w 10000"/>
                  <a:gd name="connsiteY0" fmla="*/ 2581 h 10034"/>
                  <a:gd name="connsiteX1" fmla="*/ 9921 w 10000"/>
                  <a:gd name="connsiteY1" fmla="*/ 5001 h 10034"/>
                  <a:gd name="connsiteX2" fmla="*/ 9992 w 10000"/>
                  <a:gd name="connsiteY2" fmla="*/ 6212 h 10034"/>
                  <a:gd name="connsiteX3" fmla="*/ 8107 w 10000"/>
                  <a:gd name="connsiteY3" fmla="*/ 9842 h 10034"/>
                  <a:gd name="connsiteX4" fmla="*/ 7788 w 10000"/>
                  <a:gd name="connsiteY4" fmla="*/ 8947 h 10034"/>
                  <a:gd name="connsiteX5" fmla="*/ 7289 w 10000"/>
                  <a:gd name="connsiteY5" fmla="*/ 8106 h 10034"/>
                  <a:gd name="connsiteX6" fmla="*/ 6614 w 10000"/>
                  <a:gd name="connsiteY6" fmla="*/ 7527 h 10034"/>
                  <a:gd name="connsiteX7" fmla="*/ 5867 w 10000"/>
                  <a:gd name="connsiteY7" fmla="*/ 7054 h 10034"/>
                  <a:gd name="connsiteX8" fmla="*/ 4943 w 10000"/>
                  <a:gd name="connsiteY8" fmla="*/ 6896 h 10034"/>
                  <a:gd name="connsiteX9" fmla="*/ 4054 w 10000"/>
                  <a:gd name="connsiteY9" fmla="*/ 7054 h 10034"/>
                  <a:gd name="connsiteX10" fmla="*/ 3236 w 10000"/>
                  <a:gd name="connsiteY10" fmla="*/ 7527 h 10034"/>
                  <a:gd name="connsiteX11" fmla="*/ 2561 w 10000"/>
                  <a:gd name="connsiteY11" fmla="*/ 8106 h 10034"/>
                  <a:gd name="connsiteX12" fmla="*/ 2062 w 10000"/>
                  <a:gd name="connsiteY12" fmla="*/ 9000 h 10034"/>
                  <a:gd name="connsiteX13" fmla="*/ 1743 w 10000"/>
                  <a:gd name="connsiteY13" fmla="*/ 10000 h 10034"/>
                  <a:gd name="connsiteX14" fmla="*/ 0 w 10000"/>
                  <a:gd name="connsiteY14" fmla="*/ 7738 h 10034"/>
                  <a:gd name="connsiteX15" fmla="*/ 1956 w 10000"/>
                  <a:gd name="connsiteY15" fmla="*/ 3002 h 10034"/>
                  <a:gd name="connsiteX16" fmla="*/ 4303 w 10000"/>
                  <a:gd name="connsiteY16" fmla="*/ 3 h 10034"/>
                  <a:gd name="connsiteX17" fmla="*/ 6579 w 10000"/>
                  <a:gd name="connsiteY17" fmla="*/ 2581 h 10034"/>
                  <a:gd name="connsiteX0" fmla="*/ 6645 w 10066"/>
                  <a:gd name="connsiteY0" fmla="*/ 2581 h 10036"/>
                  <a:gd name="connsiteX1" fmla="*/ 9987 w 10066"/>
                  <a:gd name="connsiteY1" fmla="*/ 5001 h 10036"/>
                  <a:gd name="connsiteX2" fmla="*/ 10058 w 10066"/>
                  <a:gd name="connsiteY2" fmla="*/ 6212 h 10036"/>
                  <a:gd name="connsiteX3" fmla="*/ 8173 w 10066"/>
                  <a:gd name="connsiteY3" fmla="*/ 9842 h 10036"/>
                  <a:gd name="connsiteX4" fmla="*/ 7854 w 10066"/>
                  <a:gd name="connsiteY4" fmla="*/ 8947 h 10036"/>
                  <a:gd name="connsiteX5" fmla="*/ 7355 w 10066"/>
                  <a:gd name="connsiteY5" fmla="*/ 8106 h 10036"/>
                  <a:gd name="connsiteX6" fmla="*/ 6680 w 10066"/>
                  <a:gd name="connsiteY6" fmla="*/ 7527 h 10036"/>
                  <a:gd name="connsiteX7" fmla="*/ 5933 w 10066"/>
                  <a:gd name="connsiteY7" fmla="*/ 7054 h 10036"/>
                  <a:gd name="connsiteX8" fmla="*/ 5009 w 10066"/>
                  <a:gd name="connsiteY8" fmla="*/ 6896 h 10036"/>
                  <a:gd name="connsiteX9" fmla="*/ 4120 w 10066"/>
                  <a:gd name="connsiteY9" fmla="*/ 7054 h 10036"/>
                  <a:gd name="connsiteX10" fmla="*/ 3302 w 10066"/>
                  <a:gd name="connsiteY10" fmla="*/ 7527 h 10036"/>
                  <a:gd name="connsiteX11" fmla="*/ 2627 w 10066"/>
                  <a:gd name="connsiteY11" fmla="*/ 8106 h 10036"/>
                  <a:gd name="connsiteX12" fmla="*/ 2128 w 10066"/>
                  <a:gd name="connsiteY12" fmla="*/ 9000 h 10036"/>
                  <a:gd name="connsiteX13" fmla="*/ 1809 w 10066"/>
                  <a:gd name="connsiteY13" fmla="*/ 10000 h 10036"/>
                  <a:gd name="connsiteX14" fmla="*/ 66 w 10066"/>
                  <a:gd name="connsiteY14" fmla="*/ 7738 h 10036"/>
                  <a:gd name="connsiteX15" fmla="*/ 2022 w 10066"/>
                  <a:gd name="connsiteY15" fmla="*/ 3002 h 10036"/>
                  <a:gd name="connsiteX16" fmla="*/ 4369 w 10066"/>
                  <a:gd name="connsiteY16" fmla="*/ 3 h 10036"/>
                  <a:gd name="connsiteX17" fmla="*/ 6645 w 10066"/>
                  <a:gd name="connsiteY17" fmla="*/ 2581 h 10036"/>
                  <a:gd name="connsiteX0" fmla="*/ 6645 w 10066"/>
                  <a:gd name="connsiteY0" fmla="*/ 2581 h 10036"/>
                  <a:gd name="connsiteX1" fmla="*/ 9987 w 10066"/>
                  <a:gd name="connsiteY1" fmla="*/ 5001 h 10036"/>
                  <a:gd name="connsiteX2" fmla="*/ 10058 w 10066"/>
                  <a:gd name="connsiteY2" fmla="*/ 6212 h 10036"/>
                  <a:gd name="connsiteX3" fmla="*/ 8173 w 10066"/>
                  <a:gd name="connsiteY3" fmla="*/ 9842 h 10036"/>
                  <a:gd name="connsiteX4" fmla="*/ 7854 w 10066"/>
                  <a:gd name="connsiteY4" fmla="*/ 8947 h 10036"/>
                  <a:gd name="connsiteX5" fmla="*/ 7355 w 10066"/>
                  <a:gd name="connsiteY5" fmla="*/ 8106 h 10036"/>
                  <a:gd name="connsiteX6" fmla="*/ 6680 w 10066"/>
                  <a:gd name="connsiteY6" fmla="*/ 7527 h 10036"/>
                  <a:gd name="connsiteX7" fmla="*/ 5933 w 10066"/>
                  <a:gd name="connsiteY7" fmla="*/ 7054 h 10036"/>
                  <a:gd name="connsiteX8" fmla="*/ 5009 w 10066"/>
                  <a:gd name="connsiteY8" fmla="*/ 6896 h 10036"/>
                  <a:gd name="connsiteX9" fmla="*/ 4120 w 10066"/>
                  <a:gd name="connsiteY9" fmla="*/ 7054 h 10036"/>
                  <a:gd name="connsiteX10" fmla="*/ 3302 w 10066"/>
                  <a:gd name="connsiteY10" fmla="*/ 7527 h 10036"/>
                  <a:gd name="connsiteX11" fmla="*/ 2627 w 10066"/>
                  <a:gd name="connsiteY11" fmla="*/ 8106 h 10036"/>
                  <a:gd name="connsiteX12" fmla="*/ 2128 w 10066"/>
                  <a:gd name="connsiteY12" fmla="*/ 9000 h 10036"/>
                  <a:gd name="connsiteX13" fmla="*/ 1809 w 10066"/>
                  <a:gd name="connsiteY13" fmla="*/ 10000 h 10036"/>
                  <a:gd name="connsiteX14" fmla="*/ 66 w 10066"/>
                  <a:gd name="connsiteY14" fmla="*/ 7738 h 10036"/>
                  <a:gd name="connsiteX15" fmla="*/ 2022 w 10066"/>
                  <a:gd name="connsiteY15" fmla="*/ 3002 h 10036"/>
                  <a:gd name="connsiteX16" fmla="*/ 4369 w 10066"/>
                  <a:gd name="connsiteY16" fmla="*/ 3 h 10036"/>
                  <a:gd name="connsiteX17" fmla="*/ 6645 w 10066"/>
                  <a:gd name="connsiteY17" fmla="*/ 2581 h 10036"/>
                  <a:gd name="connsiteX0" fmla="*/ 6645 w 10066"/>
                  <a:gd name="connsiteY0" fmla="*/ 2581 h 10036"/>
                  <a:gd name="connsiteX1" fmla="*/ 9987 w 10066"/>
                  <a:gd name="connsiteY1" fmla="*/ 5001 h 10036"/>
                  <a:gd name="connsiteX2" fmla="*/ 10058 w 10066"/>
                  <a:gd name="connsiteY2" fmla="*/ 6212 h 10036"/>
                  <a:gd name="connsiteX3" fmla="*/ 8173 w 10066"/>
                  <a:gd name="connsiteY3" fmla="*/ 9842 h 10036"/>
                  <a:gd name="connsiteX4" fmla="*/ 7854 w 10066"/>
                  <a:gd name="connsiteY4" fmla="*/ 8947 h 10036"/>
                  <a:gd name="connsiteX5" fmla="*/ 7355 w 10066"/>
                  <a:gd name="connsiteY5" fmla="*/ 8106 h 10036"/>
                  <a:gd name="connsiteX6" fmla="*/ 6680 w 10066"/>
                  <a:gd name="connsiteY6" fmla="*/ 7527 h 10036"/>
                  <a:gd name="connsiteX7" fmla="*/ 5933 w 10066"/>
                  <a:gd name="connsiteY7" fmla="*/ 7054 h 10036"/>
                  <a:gd name="connsiteX8" fmla="*/ 5009 w 10066"/>
                  <a:gd name="connsiteY8" fmla="*/ 6896 h 10036"/>
                  <a:gd name="connsiteX9" fmla="*/ 4120 w 10066"/>
                  <a:gd name="connsiteY9" fmla="*/ 7054 h 10036"/>
                  <a:gd name="connsiteX10" fmla="*/ 3302 w 10066"/>
                  <a:gd name="connsiteY10" fmla="*/ 7527 h 10036"/>
                  <a:gd name="connsiteX11" fmla="*/ 2627 w 10066"/>
                  <a:gd name="connsiteY11" fmla="*/ 8106 h 10036"/>
                  <a:gd name="connsiteX12" fmla="*/ 2128 w 10066"/>
                  <a:gd name="connsiteY12" fmla="*/ 9000 h 10036"/>
                  <a:gd name="connsiteX13" fmla="*/ 1809 w 10066"/>
                  <a:gd name="connsiteY13" fmla="*/ 10000 h 10036"/>
                  <a:gd name="connsiteX14" fmla="*/ 66 w 10066"/>
                  <a:gd name="connsiteY14" fmla="*/ 7738 h 10036"/>
                  <a:gd name="connsiteX15" fmla="*/ 2022 w 10066"/>
                  <a:gd name="connsiteY15" fmla="*/ 3002 h 10036"/>
                  <a:gd name="connsiteX16" fmla="*/ 4369 w 10066"/>
                  <a:gd name="connsiteY16" fmla="*/ 3 h 10036"/>
                  <a:gd name="connsiteX17" fmla="*/ 6645 w 10066"/>
                  <a:gd name="connsiteY17" fmla="*/ 2581 h 10036"/>
                  <a:gd name="connsiteX0" fmla="*/ 4897 w 8318"/>
                  <a:gd name="connsiteY0" fmla="*/ 2581 h 10000"/>
                  <a:gd name="connsiteX1" fmla="*/ 8239 w 8318"/>
                  <a:gd name="connsiteY1" fmla="*/ 5001 h 10000"/>
                  <a:gd name="connsiteX2" fmla="*/ 8310 w 8318"/>
                  <a:gd name="connsiteY2" fmla="*/ 6212 h 10000"/>
                  <a:gd name="connsiteX3" fmla="*/ 6425 w 8318"/>
                  <a:gd name="connsiteY3" fmla="*/ 9842 h 10000"/>
                  <a:gd name="connsiteX4" fmla="*/ 6106 w 8318"/>
                  <a:gd name="connsiteY4" fmla="*/ 8947 h 10000"/>
                  <a:gd name="connsiteX5" fmla="*/ 5607 w 8318"/>
                  <a:gd name="connsiteY5" fmla="*/ 8106 h 10000"/>
                  <a:gd name="connsiteX6" fmla="*/ 4932 w 8318"/>
                  <a:gd name="connsiteY6" fmla="*/ 7527 h 10000"/>
                  <a:gd name="connsiteX7" fmla="*/ 4185 w 8318"/>
                  <a:gd name="connsiteY7" fmla="*/ 7054 h 10000"/>
                  <a:gd name="connsiteX8" fmla="*/ 3261 w 8318"/>
                  <a:gd name="connsiteY8" fmla="*/ 6896 h 10000"/>
                  <a:gd name="connsiteX9" fmla="*/ 2372 w 8318"/>
                  <a:gd name="connsiteY9" fmla="*/ 7054 h 10000"/>
                  <a:gd name="connsiteX10" fmla="*/ 1554 w 8318"/>
                  <a:gd name="connsiteY10" fmla="*/ 7527 h 10000"/>
                  <a:gd name="connsiteX11" fmla="*/ 879 w 8318"/>
                  <a:gd name="connsiteY11" fmla="*/ 8106 h 10000"/>
                  <a:gd name="connsiteX12" fmla="*/ 380 w 8318"/>
                  <a:gd name="connsiteY12" fmla="*/ 9000 h 10000"/>
                  <a:gd name="connsiteX13" fmla="*/ 61 w 8318"/>
                  <a:gd name="connsiteY13" fmla="*/ 10000 h 10000"/>
                  <a:gd name="connsiteX14" fmla="*/ 274 w 8318"/>
                  <a:gd name="connsiteY14" fmla="*/ 3002 h 10000"/>
                  <a:gd name="connsiteX15" fmla="*/ 2621 w 8318"/>
                  <a:gd name="connsiteY15" fmla="*/ 3 h 10000"/>
                  <a:gd name="connsiteX16" fmla="*/ 4897 w 8318"/>
                  <a:gd name="connsiteY16" fmla="*/ 2581 h 10000"/>
                  <a:gd name="connsiteX0" fmla="*/ 7378 w 11490"/>
                  <a:gd name="connsiteY0" fmla="*/ 2581 h 10000"/>
                  <a:gd name="connsiteX1" fmla="*/ 11396 w 11490"/>
                  <a:gd name="connsiteY1" fmla="*/ 5001 h 10000"/>
                  <a:gd name="connsiteX2" fmla="*/ 11481 w 11490"/>
                  <a:gd name="connsiteY2" fmla="*/ 6212 h 10000"/>
                  <a:gd name="connsiteX3" fmla="*/ 9215 w 11490"/>
                  <a:gd name="connsiteY3" fmla="*/ 9842 h 10000"/>
                  <a:gd name="connsiteX4" fmla="*/ 8832 w 11490"/>
                  <a:gd name="connsiteY4" fmla="*/ 8947 h 10000"/>
                  <a:gd name="connsiteX5" fmla="*/ 8232 w 11490"/>
                  <a:gd name="connsiteY5" fmla="*/ 8106 h 10000"/>
                  <a:gd name="connsiteX6" fmla="*/ 7420 w 11490"/>
                  <a:gd name="connsiteY6" fmla="*/ 7527 h 10000"/>
                  <a:gd name="connsiteX7" fmla="*/ 6522 w 11490"/>
                  <a:gd name="connsiteY7" fmla="*/ 7054 h 10000"/>
                  <a:gd name="connsiteX8" fmla="*/ 5411 w 11490"/>
                  <a:gd name="connsiteY8" fmla="*/ 6896 h 10000"/>
                  <a:gd name="connsiteX9" fmla="*/ 4343 w 11490"/>
                  <a:gd name="connsiteY9" fmla="*/ 7054 h 10000"/>
                  <a:gd name="connsiteX10" fmla="*/ 3359 w 11490"/>
                  <a:gd name="connsiteY10" fmla="*/ 7527 h 10000"/>
                  <a:gd name="connsiteX11" fmla="*/ 2548 w 11490"/>
                  <a:gd name="connsiteY11" fmla="*/ 8106 h 10000"/>
                  <a:gd name="connsiteX12" fmla="*/ 1948 w 11490"/>
                  <a:gd name="connsiteY12" fmla="*/ 9000 h 10000"/>
                  <a:gd name="connsiteX13" fmla="*/ 1564 w 11490"/>
                  <a:gd name="connsiteY13" fmla="*/ 10000 h 10000"/>
                  <a:gd name="connsiteX14" fmla="*/ 1820 w 11490"/>
                  <a:gd name="connsiteY14" fmla="*/ 3002 h 10000"/>
                  <a:gd name="connsiteX15" fmla="*/ 4642 w 11490"/>
                  <a:gd name="connsiteY15" fmla="*/ 3 h 10000"/>
                  <a:gd name="connsiteX16" fmla="*/ 7378 w 11490"/>
                  <a:gd name="connsiteY16" fmla="*/ 2581 h 10000"/>
                  <a:gd name="connsiteX0" fmla="*/ 8126 w 12238"/>
                  <a:gd name="connsiteY0" fmla="*/ 2581 h 10000"/>
                  <a:gd name="connsiteX1" fmla="*/ 12144 w 12238"/>
                  <a:gd name="connsiteY1" fmla="*/ 5001 h 10000"/>
                  <a:gd name="connsiteX2" fmla="*/ 12229 w 12238"/>
                  <a:gd name="connsiteY2" fmla="*/ 6212 h 10000"/>
                  <a:gd name="connsiteX3" fmla="*/ 9963 w 12238"/>
                  <a:gd name="connsiteY3" fmla="*/ 9842 h 10000"/>
                  <a:gd name="connsiteX4" fmla="*/ 9580 w 12238"/>
                  <a:gd name="connsiteY4" fmla="*/ 8947 h 10000"/>
                  <a:gd name="connsiteX5" fmla="*/ 8980 w 12238"/>
                  <a:gd name="connsiteY5" fmla="*/ 8106 h 10000"/>
                  <a:gd name="connsiteX6" fmla="*/ 8168 w 12238"/>
                  <a:gd name="connsiteY6" fmla="*/ 7527 h 10000"/>
                  <a:gd name="connsiteX7" fmla="*/ 7270 w 12238"/>
                  <a:gd name="connsiteY7" fmla="*/ 7054 h 10000"/>
                  <a:gd name="connsiteX8" fmla="*/ 6159 w 12238"/>
                  <a:gd name="connsiteY8" fmla="*/ 6896 h 10000"/>
                  <a:gd name="connsiteX9" fmla="*/ 5091 w 12238"/>
                  <a:gd name="connsiteY9" fmla="*/ 7054 h 10000"/>
                  <a:gd name="connsiteX10" fmla="*/ 4107 w 12238"/>
                  <a:gd name="connsiteY10" fmla="*/ 7527 h 10000"/>
                  <a:gd name="connsiteX11" fmla="*/ 3296 w 12238"/>
                  <a:gd name="connsiteY11" fmla="*/ 8106 h 10000"/>
                  <a:gd name="connsiteX12" fmla="*/ 2696 w 12238"/>
                  <a:gd name="connsiteY12" fmla="*/ 9000 h 10000"/>
                  <a:gd name="connsiteX13" fmla="*/ 2312 w 12238"/>
                  <a:gd name="connsiteY13" fmla="*/ 10000 h 10000"/>
                  <a:gd name="connsiteX14" fmla="*/ 2568 w 12238"/>
                  <a:gd name="connsiteY14" fmla="*/ 3002 h 10000"/>
                  <a:gd name="connsiteX15" fmla="*/ 5390 w 12238"/>
                  <a:gd name="connsiteY15" fmla="*/ 3 h 10000"/>
                  <a:gd name="connsiteX16" fmla="*/ 8126 w 12238"/>
                  <a:gd name="connsiteY16" fmla="*/ 2581 h 10000"/>
                  <a:gd name="connsiteX0" fmla="*/ 8474 w 12586"/>
                  <a:gd name="connsiteY0" fmla="*/ 2581 h 10000"/>
                  <a:gd name="connsiteX1" fmla="*/ 12492 w 12586"/>
                  <a:gd name="connsiteY1" fmla="*/ 5001 h 10000"/>
                  <a:gd name="connsiteX2" fmla="*/ 12577 w 12586"/>
                  <a:gd name="connsiteY2" fmla="*/ 6212 h 10000"/>
                  <a:gd name="connsiteX3" fmla="*/ 10311 w 12586"/>
                  <a:gd name="connsiteY3" fmla="*/ 9842 h 10000"/>
                  <a:gd name="connsiteX4" fmla="*/ 9928 w 12586"/>
                  <a:gd name="connsiteY4" fmla="*/ 8947 h 10000"/>
                  <a:gd name="connsiteX5" fmla="*/ 9328 w 12586"/>
                  <a:gd name="connsiteY5" fmla="*/ 8106 h 10000"/>
                  <a:gd name="connsiteX6" fmla="*/ 8516 w 12586"/>
                  <a:gd name="connsiteY6" fmla="*/ 7527 h 10000"/>
                  <a:gd name="connsiteX7" fmla="*/ 7618 w 12586"/>
                  <a:gd name="connsiteY7" fmla="*/ 7054 h 10000"/>
                  <a:gd name="connsiteX8" fmla="*/ 6507 w 12586"/>
                  <a:gd name="connsiteY8" fmla="*/ 6896 h 10000"/>
                  <a:gd name="connsiteX9" fmla="*/ 5439 w 12586"/>
                  <a:gd name="connsiteY9" fmla="*/ 7054 h 10000"/>
                  <a:gd name="connsiteX10" fmla="*/ 4455 w 12586"/>
                  <a:gd name="connsiteY10" fmla="*/ 7527 h 10000"/>
                  <a:gd name="connsiteX11" fmla="*/ 3644 w 12586"/>
                  <a:gd name="connsiteY11" fmla="*/ 8106 h 10000"/>
                  <a:gd name="connsiteX12" fmla="*/ 3044 w 12586"/>
                  <a:gd name="connsiteY12" fmla="*/ 9000 h 10000"/>
                  <a:gd name="connsiteX13" fmla="*/ 2660 w 12586"/>
                  <a:gd name="connsiteY13" fmla="*/ 10000 h 10000"/>
                  <a:gd name="connsiteX14" fmla="*/ 2916 w 12586"/>
                  <a:gd name="connsiteY14" fmla="*/ 3002 h 10000"/>
                  <a:gd name="connsiteX15" fmla="*/ 5738 w 12586"/>
                  <a:gd name="connsiteY15" fmla="*/ 3 h 10000"/>
                  <a:gd name="connsiteX16" fmla="*/ 8474 w 12586"/>
                  <a:gd name="connsiteY16"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9557 w 12815"/>
                  <a:gd name="connsiteY5" fmla="*/ 8106 h 10000"/>
                  <a:gd name="connsiteX6" fmla="*/ 8745 w 12815"/>
                  <a:gd name="connsiteY6" fmla="*/ 7527 h 10000"/>
                  <a:gd name="connsiteX7" fmla="*/ 7847 w 12815"/>
                  <a:gd name="connsiteY7" fmla="*/ 7054 h 10000"/>
                  <a:gd name="connsiteX8" fmla="*/ 6736 w 12815"/>
                  <a:gd name="connsiteY8" fmla="*/ 6896 h 10000"/>
                  <a:gd name="connsiteX9" fmla="*/ 5668 w 12815"/>
                  <a:gd name="connsiteY9" fmla="*/ 7054 h 10000"/>
                  <a:gd name="connsiteX10" fmla="*/ 4684 w 12815"/>
                  <a:gd name="connsiteY10" fmla="*/ 7527 h 10000"/>
                  <a:gd name="connsiteX11" fmla="*/ 3873 w 12815"/>
                  <a:gd name="connsiteY11" fmla="*/ 8106 h 10000"/>
                  <a:gd name="connsiteX12" fmla="*/ 3273 w 12815"/>
                  <a:gd name="connsiteY12" fmla="*/ 9000 h 10000"/>
                  <a:gd name="connsiteX13" fmla="*/ 2889 w 12815"/>
                  <a:gd name="connsiteY13" fmla="*/ 10000 h 10000"/>
                  <a:gd name="connsiteX14" fmla="*/ 3145 w 12815"/>
                  <a:gd name="connsiteY14" fmla="*/ 3002 h 10000"/>
                  <a:gd name="connsiteX15" fmla="*/ 5967 w 12815"/>
                  <a:gd name="connsiteY15" fmla="*/ 3 h 10000"/>
                  <a:gd name="connsiteX16" fmla="*/ 8703 w 12815"/>
                  <a:gd name="connsiteY16"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9557 w 12815"/>
                  <a:gd name="connsiteY5" fmla="*/ 8106 h 10000"/>
                  <a:gd name="connsiteX6" fmla="*/ 7847 w 12815"/>
                  <a:gd name="connsiteY6" fmla="*/ 7054 h 10000"/>
                  <a:gd name="connsiteX7" fmla="*/ 6736 w 12815"/>
                  <a:gd name="connsiteY7" fmla="*/ 6896 h 10000"/>
                  <a:gd name="connsiteX8" fmla="*/ 5668 w 12815"/>
                  <a:gd name="connsiteY8" fmla="*/ 7054 h 10000"/>
                  <a:gd name="connsiteX9" fmla="*/ 4684 w 12815"/>
                  <a:gd name="connsiteY9" fmla="*/ 7527 h 10000"/>
                  <a:gd name="connsiteX10" fmla="*/ 3873 w 12815"/>
                  <a:gd name="connsiteY10" fmla="*/ 8106 h 10000"/>
                  <a:gd name="connsiteX11" fmla="*/ 3273 w 12815"/>
                  <a:gd name="connsiteY11" fmla="*/ 9000 h 10000"/>
                  <a:gd name="connsiteX12" fmla="*/ 2889 w 12815"/>
                  <a:gd name="connsiteY12" fmla="*/ 10000 h 10000"/>
                  <a:gd name="connsiteX13" fmla="*/ 3145 w 12815"/>
                  <a:gd name="connsiteY13" fmla="*/ 3002 h 10000"/>
                  <a:gd name="connsiteX14" fmla="*/ 5967 w 12815"/>
                  <a:gd name="connsiteY14" fmla="*/ 3 h 10000"/>
                  <a:gd name="connsiteX15" fmla="*/ 8703 w 12815"/>
                  <a:gd name="connsiteY15"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9557 w 12815"/>
                  <a:gd name="connsiteY5" fmla="*/ 8106 h 10000"/>
                  <a:gd name="connsiteX6" fmla="*/ 6736 w 12815"/>
                  <a:gd name="connsiteY6" fmla="*/ 6896 h 10000"/>
                  <a:gd name="connsiteX7" fmla="*/ 5668 w 12815"/>
                  <a:gd name="connsiteY7" fmla="*/ 7054 h 10000"/>
                  <a:gd name="connsiteX8" fmla="*/ 4684 w 12815"/>
                  <a:gd name="connsiteY8" fmla="*/ 7527 h 10000"/>
                  <a:gd name="connsiteX9" fmla="*/ 3873 w 12815"/>
                  <a:gd name="connsiteY9" fmla="*/ 8106 h 10000"/>
                  <a:gd name="connsiteX10" fmla="*/ 3273 w 12815"/>
                  <a:gd name="connsiteY10" fmla="*/ 9000 h 10000"/>
                  <a:gd name="connsiteX11" fmla="*/ 2889 w 12815"/>
                  <a:gd name="connsiteY11" fmla="*/ 10000 h 10000"/>
                  <a:gd name="connsiteX12" fmla="*/ 3145 w 12815"/>
                  <a:gd name="connsiteY12" fmla="*/ 3002 h 10000"/>
                  <a:gd name="connsiteX13" fmla="*/ 5967 w 12815"/>
                  <a:gd name="connsiteY13" fmla="*/ 3 h 10000"/>
                  <a:gd name="connsiteX14" fmla="*/ 8703 w 12815"/>
                  <a:gd name="connsiteY14"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10157 w 12815"/>
                  <a:gd name="connsiteY4" fmla="*/ 8947 h 10000"/>
                  <a:gd name="connsiteX5" fmla="*/ 6736 w 12815"/>
                  <a:gd name="connsiteY5" fmla="*/ 6896 h 10000"/>
                  <a:gd name="connsiteX6" fmla="*/ 5668 w 12815"/>
                  <a:gd name="connsiteY6" fmla="*/ 7054 h 10000"/>
                  <a:gd name="connsiteX7" fmla="*/ 4684 w 12815"/>
                  <a:gd name="connsiteY7" fmla="*/ 7527 h 10000"/>
                  <a:gd name="connsiteX8" fmla="*/ 3873 w 12815"/>
                  <a:gd name="connsiteY8" fmla="*/ 8106 h 10000"/>
                  <a:gd name="connsiteX9" fmla="*/ 3273 w 12815"/>
                  <a:gd name="connsiteY9" fmla="*/ 9000 h 10000"/>
                  <a:gd name="connsiteX10" fmla="*/ 2889 w 12815"/>
                  <a:gd name="connsiteY10" fmla="*/ 10000 h 10000"/>
                  <a:gd name="connsiteX11" fmla="*/ 3145 w 12815"/>
                  <a:gd name="connsiteY11" fmla="*/ 3002 h 10000"/>
                  <a:gd name="connsiteX12" fmla="*/ 5967 w 12815"/>
                  <a:gd name="connsiteY12" fmla="*/ 3 h 10000"/>
                  <a:gd name="connsiteX13" fmla="*/ 8703 w 12815"/>
                  <a:gd name="connsiteY13"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5668 w 12815"/>
                  <a:gd name="connsiteY5" fmla="*/ 7054 h 10000"/>
                  <a:gd name="connsiteX6" fmla="*/ 4684 w 12815"/>
                  <a:gd name="connsiteY6" fmla="*/ 7527 h 10000"/>
                  <a:gd name="connsiteX7" fmla="*/ 3873 w 12815"/>
                  <a:gd name="connsiteY7" fmla="*/ 8106 h 10000"/>
                  <a:gd name="connsiteX8" fmla="*/ 3273 w 12815"/>
                  <a:gd name="connsiteY8" fmla="*/ 9000 h 10000"/>
                  <a:gd name="connsiteX9" fmla="*/ 2889 w 12815"/>
                  <a:gd name="connsiteY9" fmla="*/ 10000 h 10000"/>
                  <a:gd name="connsiteX10" fmla="*/ 3145 w 12815"/>
                  <a:gd name="connsiteY10" fmla="*/ 3002 h 10000"/>
                  <a:gd name="connsiteX11" fmla="*/ 5967 w 12815"/>
                  <a:gd name="connsiteY11" fmla="*/ 3 h 10000"/>
                  <a:gd name="connsiteX12" fmla="*/ 8703 w 12815"/>
                  <a:gd name="connsiteY12"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4684 w 12815"/>
                  <a:gd name="connsiteY5" fmla="*/ 7527 h 10000"/>
                  <a:gd name="connsiteX6" fmla="*/ 3873 w 12815"/>
                  <a:gd name="connsiteY6" fmla="*/ 8106 h 10000"/>
                  <a:gd name="connsiteX7" fmla="*/ 3273 w 12815"/>
                  <a:gd name="connsiteY7" fmla="*/ 9000 h 10000"/>
                  <a:gd name="connsiteX8" fmla="*/ 2889 w 12815"/>
                  <a:gd name="connsiteY8" fmla="*/ 10000 h 10000"/>
                  <a:gd name="connsiteX9" fmla="*/ 3145 w 12815"/>
                  <a:gd name="connsiteY9" fmla="*/ 3002 h 10000"/>
                  <a:gd name="connsiteX10" fmla="*/ 5967 w 12815"/>
                  <a:gd name="connsiteY10" fmla="*/ 3 h 10000"/>
                  <a:gd name="connsiteX11" fmla="*/ 8703 w 12815"/>
                  <a:gd name="connsiteY11"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3873 w 12815"/>
                  <a:gd name="connsiteY5" fmla="*/ 8106 h 10000"/>
                  <a:gd name="connsiteX6" fmla="*/ 3273 w 12815"/>
                  <a:gd name="connsiteY6" fmla="*/ 9000 h 10000"/>
                  <a:gd name="connsiteX7" fmla="*/ 2889 w 12815"/>
                  <a:gd name="connsiteY7" fmla="*/ 10000 h 10000"/>
                  <a:gd name="connsiteX8" fmla="*/ 3145 w 12815"/>
                  <a:gd name="connsiteY8" fmla="*/ 3002 h 10000"/>
                  <a:gd name="connsiteX9" fmla="*/ 5967 w 12815"/>
                  <a:gd name="connsiteY9" fmla="*/ 3 h 10000"/>
                  <a:gd name="connsiteX10" fmla="*/ 8703 w 12815"/>
                  <a:gd name="connsiteY10"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3873 w 12815"/>
                  <a:gd name="connsiteY5" fmla="*/ 8106 h 10000"/>
                  <a:gd name="connsiteX6" fmla="*/ 2889 w 12815"/>
                  <a:gd name="connsiteY6" fmla="*/ 10000 h 10000"/>
                  <a:gd name="connsiteX7" fmla="*/ 3145 w 12815"/>
                  <a:gd name="connsiteY7" fmla="*/ 3002 h 10000"/>
                  <a:gd name="connsiteX8" fmla="*/ 5967 w 12815"/>
                  <a:gd name="connsiteY8" fmla="*/ 3 h 10000"/>
                  <a:gd name="connsiteX9" fmla="*/ 8703 w 12815"/>
                  <a:gd name="connsiteY9"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736 w 12815"/>
                  <a:gd name="connsiteY4" fmla="*/ 6896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643 w 12815"/>
                  <a:gd name="connsiteY4" fmla="*/ 7210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 name="connsiteX0" fmla="*/ 8703 w 12815"/>
                  <a:gd name="connsiteY0" fmla="*/ 2581 h 10000"/>
                  <a:gd name="connsiteX1" fmla="*/ 12721 w 12815"/>
                  <a:gd name="connsiteY1" fmla="*/ 5001 h 10000"/>
                  <a:gd name="connsiteX2" fmla="*/ 12806 w 12815"/>
                  <a:gd name="connsiteY2" fmla="*/ 6212 h 10000"/>
                  <a:gd name="connsiteX3" fmla="*/ 10540 w 12815"/>
                  <a:gd name="connsiteY3" fmla="*/ 9842 h 10000"/>
                  <a:gd name="connsiteX4" fmla="*/ 6643 w 12815"/>
                  <a:gd name="connsiteY4" fmla="*/ 7210 h 10000"/>
                  <a:gd name="connsiteX5" fmla="*/ 2889 w 12815"/>
                  <a:gd name="connsiteY5" fmla="*/ 10000 h 10000"/>
                  <a:gd name="connsiteX6" fmla="*/ 3145 w 12815"/>
                  <a:gd name="connsiteY6" fmla="*/ 3002 h 10000"/>
                  <a:gd name="connsiteX7" fmla="*/ 5967 w 12815"/>
                  <a:gd name="connsiteY7" fmla="*/ 3 h 10000"/>
                  <a:gd name="connsiteX8" fmla="*/ 8703 w 12815"/>
                  <a:gd name="connsiteY8" fmla="*/ 2581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5" h="10000">
                    <a:moveTo>
                      <a:pt x="8703" y="2581"/>
                    </a:moveTo>
                    <a:cubicBezTo>
                      <a:pt x="10088" y="1872"/>
                      <a:pt x="12102" y="2737"/>
                      <a:pt x="12721" y="5001"/>
                    </a:cubicBezTo>
                    <a:cubicBezTo>
                      <a:pt x="12749" y="5405"/>
                      <a:pt x="12779" y="5808"/>
                      <a:pt x="12806" y="6212"/>
                    </a:cubicBezTo>
                    <a:cubicBezTo>
                      <a:pt x="12907" y="7219"/>
                      <a:pt x="12237" y="10158"/>
                      <a:pt x="10540" y="9842"/>
                    </a:cubicBezTo>
                    <a:cubicBezTo>
                      <a:pt x="10550" y="7859"/>
                      <a:pt x="7702" y="7220"/>
                      <a:pt x="6643" y="7210"/>
                    </a:cubicBezTo>
                    <a:cubicBezTo>
                      <a:pt x="5616" y="7244"/>
                      <a:pt x="2917" y="8222"/>
                      <a:pt x="2889" y="10000"/>
                    </a:cubicBezTo>
                    <a:cubicBezTo>
                      <a:pt x="-1382" y="9801"/>
                      <a:pt x="-597" y="2982"/>
                      <a:pt x="3145" y="3002"/>
                    </a:cubicBezTo>
                    <a:cubicBezTo>
                      <a:pt x="3169" y="991"/>
                      <a:pt x="4783" y="-38"/>
                      <a:pt x="5967" y="3"/>
                    </a:cubicBezTo>
                    <a:cubicBezTo>
                      <a:pt x="6972" y="-52"/>
                      <a:pt x="8139" y="492"/>
                      <a:pt x="8703" y="258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8" name="Freeform 702">
                <a:extLst>
                  <a:ext uri="{FF2B5EF4-FFF2-40B4-BE49-F238E27FC236}">
                    <a16:creationId xmlns:a16="http://schemas.microsoft.com/office/drawing/2014/main" id="{6F2CE568-DEF9-7E2B-35C7-2B7D829F3617}"/>
                  </a:ext>
                </a:extLst>
              </p:cNvPr>
              <p:cNvSpPr>
                <a:spLocks noEditPoints="1"/>
              </p:cNvSpPr>
              <p:nvPr/>
            </p:nvSpPr>
            <p:spPr bwMode="auto">
              <a:xfrm rot="10800000">
                <a:off x="542617" y="2157074"/>
                <a:ext cx="844858" cy="450884"/>
              </a:xfrm>
              <a:custGeom>
                <a:avLst/>
                <a:gdLst>
                  <a:gd name="T0" fmla="*/ 455 w 810"/>
                  <a:gd name="T1" fmla="*/ 251 h 388"/>
                  <a:gd name="T2" fmla="*/ 543 w 810"/>
                  <a:gd name="T3" fmla="*/ 276 h 388"/>
                  <a:gd name="T4" fmla="*/ 607 w 810"/>
                  <a:gd name="T5" fmla="*/ 314 h 388"/>
                  <a:gd name="T6" fmla="*/ 595 w 810"/>
                  <a:gd name="T7" fmla="*/ 378 h 388"/>
                  <a:gd name="T8" fmla="*/ 547 w 810"/>
                  <a:gd name="T9" fmla="*/ 342 h 388"/>
                  <a:gd name="T10" fmla="*/ 479 w 810"/>
                  <a:gd name="T11" fmla="*/ 313 h 388"/>
                  <a:gd name="T12" fmla="*/ 397 w 810"/>
                  <a:gd name="T13" fmla="*/ 304 h 388"/>
                  <a:gd name="T14" fmla="*/ 318 w 810"/>
                  <a:gd name="T15" fmla="*/ 321 h 388"/>
                  <a:gd name="T16" fmla="*/ 246 w 810"/>
                  <a:gd name="T17" fmla="*/ 360 h 388"/>
                  <a:gd name="T18" fmla="*/ 175 w 810"/>
                  <a:gd name="T19" fmla="*/ 348 h 388"/>
                  <a:gd name="T20" fmla="*/ 245 w 810"/>
                  <a:gd name="T21" fmla="*/ 293 h 388"/>
                  <a:gd name="T22" fmla="*/ 324 w 810"/>
                  <a:gd name="T23" fmla="*/ 259 h 388"/>
                  <a:gd name="T24" fmla="*/ 411 w 810"/>
                  <a:gd name="T25" fmla="*/ 248 h 388"/>
                  <a:gd name="T26" fmla="*/ 485 w 810"/>
                  <a:gd name="T27" fmla="*/ 130 h 388"/>
                  <a:gd name="T28" fmla="*/ 594 w 810"/>
                  <a:gd name="T29" fmla="*/ 163 h 388"/>
                  <a:gd name="T30" fmla="*/ 684 w 810"/>
                  <a:gd name="T31" fmla="*/ 216 h 388"/>
                  <a:gd name="T32" fmla="*/ 682 w 810"/>
                  <a:gd name="T33" fmla="*/ 291 h 388"/>
                  <a:gd name="T34" fmla="*/ 611 w 810"/>
                  <a:gd name="T35" fmla="*/ 236 h 388"/>
                  <a:gd name="T36" fmla="*/ 521 w 810"/>
                  <a:gd name="T37" fmla="*/ 196 h 388"/>
                  <a:gd name="T38" fmla="*/ 419 w 810"/>
                  <a:gd name="T39" fmla="*/ 180 h 388"/>
                  <a:gd name="T40" fmla="*/ 318 w 810"/>
                  <a:gd name="T41" fmla="*/ 191 h 388"/>
                  <a:gd name="T42" fmla="*/ 231 w 810"/>
                  <a:gd name="T43" fmla="*/ 224 h 388"/>
                  <a:gd name="T44" fmla="*/ 159 w 810"/>
                  <a:gd name="T45" fmla="*/ 270 h 388"/>
                  <a:gd name="T46" fmla="*/ 88 w 810"/>
                  <a:gd name="T47" fmla="*/ 260 h 388"/>
                  <a:gd name="T48" fmla="*/ 173 w 810"/>
                  <a:gd name="T49" fmla="*/ 192 h 388"/>
                  <a:gd name="T50" fmla="*/ 270 w 810"/>
                  <a:gd name="T51" fmla="*/ 146 h 388"/>
                  <a:gd name="T52" fmla="*/ 376 w 810"/>
                  <a:gd name="T53" fmla="*/ 125 h 388"/>
                  <a:gd name="T54" fmla="*/ 412 w 810"/>
                  <a:gd name="T55" fmla="*/ 0 h 388"/>
                  <a:gd name="T56" fmla="*/ 529 w 810"/>
                  <a:gd name="T57" fmla="*/ 12 h 388"/>
                  <a:gd name="T58" fmla="*/ 644 w 810"/>
                  <a:gd name="T59" fmla="*/ 50 h 388"/>
                  <a:gd name="T60" fmla="*/ 734 w 810"/>
                  <a:gd name="T61" fmla="*/ 100 h 388"/>
                  <a:gd name="T62" fmla="*/ 810 w 810"/>
                  <a:gd name="T63" fmla="*/ 163 h 388"/>
                  <a:gd name="T64" fmla="*/ 737 w 810"/>
                  <a:gd name="T65" fmla="*/ 173 h 388"/>
                  <a:gd name="T66" fmla="*/ 662 w 810"/>
                  <a:gd name="T67" fmla="*/ 121 h 388"/>
                  <a:gd name="T68" fmla="*/ 564 w 810"/>
                  <a:gd name="T69" fmla="*/ 80 h 388"/>
                  <a:gd name="T70" fmla="*/ 449 w 810"/>
                  <a:gd name="T71" fmla="*/ 57 h 388"/>
                  <a:gd name="T72" fmla="*/ 336 w 810"/>
                  <a:gd name="T73" fmla="*/ 62 h 388"/>
                  <a:gd name="T74" fmla="*/ 225 w 810"/>
                  <a:gd name="T75" fmla="*/ 90 h 388"/>
                  <a:gd name="T76" fmla="*/ 127 w 810"/>
                  <a:gd name="T77" fmla="*/ 141 h 388"/>
                  <a:gd name="T78" fmla="*/ 40 w 810"/>
                  <a:gd name="T79" fmla="*/ 212 h 388"/>
                  <a:gd name="T80" fmla="*/ 43 w 810"/>
                  <a:gd name="T81" fmla="*/ 132 h 388"/>
                  <a:gd name="T82" fmla="*/ 138 w 810"/>
                  <a:gd name="T83" fmla="*/ 69 h 388"/>
                  <a:gd name="T84" fmla="*/ 243 w 810"/>
                  <a:gd name="T85" fmla="*/ 24 h 388"/>
                  <a:gd name="T86" fmla="*/ 355 w 810"/>
                  <a:gd name="T87" fmla="*/ 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0" h="388">
                    <a:moveTo>
                      <a:pt x="411" y="248"/>
                    </a:moveTo>
                    <a:lnTo>
                      <a:pt x="455" y="251"/>
                    </a:lnTo>
                    <a:lnTo>
                      <a:pt x="499" y="260"/>
                    </a:lnTo>
                    <a:lnTo>
                      <a:pt x="543" y="276"/>
                    </a:lnTo>
                    <a:lnTo>
                      <a:pt x="577" y="293"/>
                    </a:lnTo>
                    <a:lnTo>
                      <a:pt x="607" y="314"/>
                    </a:lnTo>
                    <a:lnTo>
                      <a:pt x="635" y="338"/>
                    </a:lnTo>
                    <a:lnTo>
                      <a:pt x="595" y="378"/>
                    </a:lnTo>
                    <a:lnTo>
                      <a:pt x="572" y="359"/>
                    </a:lnTo>
                    <a:lnTo>
                      <a:pt x="547" y="342"/>
                    </a:lnTo>
                    <a:lnTo>
                      <a:pt x="519" y="327"/>
                    </a:lnTo>
                    <a:lnTo>
                      <a:pt x="479" y="313"/>
                    </a:lnTo>
                    <a:lnTo>
                      <a:pt x="438" y="305"/>
                    </a:lnTo>
                    <a:lnTo>
                      <a:pt x="397" y="304"/>
                    </a:lnTo>
                    <a:lnTo>
                      <a:pt x="356" y="310"/>
                    </a:lnTo>
                    <a:lnTo>
                      <a:pt x="318" y="321"/>
                    </a:lnTo>
                    <a:lnTo>
                      <a:pt x="280" y="338"/>
                    </a:lnTo>
                    <a:lnTo>
                      <a:pt x="246" y="360"/>
                    </a:lnTo>
                    <a:lnTo>
                      <a:pt x="215" y="388"/>
                    </a:lnTo>
                    <a:lnTo>
                      <a:pt x="175" y="348"/>
                    </a:lnTo>
                    <a:lnTo>
                      <a:pt x="208" y="318"/>
                    </a:lnTo>
                    <a:lnTo>
                      <a:pt x="245" y="293"/>
                    </a:lnTo>
                    <a:lnTo>
                      <a:pt x="283" y="274"/>
                    </a:lnTo>
                    <a:lnTo>
                      <a:pt x="324" y="259"/>
                    </a:lnTo>
                    <a:lnTo>
                      <a:pt x="367" y="251"/>
                    </a:lnTo>
                    <a:lnTo>
                      <a:pt x="411" y="248"/>
                    </a:lnTo>
                    <a:close/>
                    <a:moveTo>
                      <a:pt x="431" y="124"/>
                    </a:moveTo>
                    <a:lnTo>
                      <a:pt x="485" y="130"/>
                    </a:lnTo>
                    <a:lnTo>
                      <a:pt x="539" y="142"/>
                    </a:lnTo>
                    <a:lnTo>
                      <a:pt x="594" y="163"/>
                    </a:lnTo>
                    <a:lnTo>
                      <a:pt x="640" y="187"/>
                    </a:lnTo>
                    <a:lnTo>
                      <a:pt x="684" y="216"/>
                    </a:lnTo>
                    <a:lnTo>
                      <a:pt x="723" y="251"/>
                    </a:lnTo>
                    <a:lnTo>
                      <a:pt x="682" y="291"/>
                    </a:lnTo>
                    <a:lnTo>
                      <a:pt x="648" y="261"/>
                    </a:lnTo>
                    <a:lnTo>
                      <a:pt x="611" y="236"/>
                    </a:lnTo>
                    <a:lnTo>
                      <a:pt x="571" y="214"/>
                    </a:lnTo>
                    <a:lnTo>
                      <a:pt x="521" y="196"/>
                    </a:lnTo>
                    <a:lnTo>
                      <a:pt x="470" y="185"/>
                    </a:lnTo>
                    <a:lnTo>
                      <a:pt x="419" y="180"/>
                    </a:lnTo>
                    <a:lnTo>
                      <a:pt x="367" y="182"/>
                    </a:lnTo>
                    <a:lnTo>
                      <a:pt x="318" y="191"/>
                    </a:lnTo>
                    <a:lnTo>
                      <a:pt x="270" y="205"/>
                    </a:lnTo>
                    <a:lnTo>
                      <a:pt x="231" y="224"/>
                    </a:lnTo>
                    <a:lnTo>
                      <a:pt x="193" y="244"/>
                    </a:lnTo>
                    <a:lnTo>
                      <a:pt x="159" y="270"/>
                    </a:lnTo>
                    <a:lnTo>
                      <a:pt x="128" y="300"/>
                    </a:lnTo>
                    <a:lnTo>
                      <a:pt x="88" y="260"/>
                    </a:lnTo>
                    <a:lnTo>
                      <a:pt x="128" y="223"/>
                    </a:lnTo>
                    <a:lnTo>
                      <a:pt x="173" y="192"/>
                    </a:lnTo>
                    <a:lnTo>
                      <a:pt x="220" y="166"/>
                    </a:lnTo>
                    <a:lnTo>
                      <a:pt x="270" y="146"/>
                    </a:lnTo>
                    <a:lnTo>
                      <a:pt x="322" y="132"/>
                    </a:lnTo>
                    <a:lnTo>
                      <a:pt x="376" y="125"/>
                    </a:lnTo>
                    <a:lnTo>
                      <a:pt x="431" y="124"/>
                    </a:lnTo>
                    <a:close/>
                    <a:moveTo>
                      <a:pt x="412" y="0"/>
                    </a:moveTo>
                    <a:lnTo>
                      <a:pt x="471" y="3"/>
                    </a:lnTo>
                    <a:lnTo>
                      <a:pt x="529" y="12"/>
                    </a:lnTo>
                    <a:lnTo>
                      <a:pt x="586" y="28"/>
                    </a:lnTo>
                    <a:lnTo>
                      <a:pt x="644" y="50"/>
                    </a:lnTo>
                    <a:lnTo>
                      <a:pt x="690" y="73"/>
                    </a:lnTo>
                    <a:lnTo>
                      <a:pt x="734" y="100"/>
                    </a:lnTo>
                    <a:lnTo>
                      <a:pt x="774" y="130"/>
                    </a:lnTo>
                    <a:lnTo>
                      <a:pt x="810" y="163"/>
                    </a:lnTo>
                    <a:lnTo>
                      <a:pt x="770" y="202"/>
                    </a:lnTo>
                    <a:lnTo>
                      <a:pt x="737" y="173"/>
                    </a:lnTo>
                    <a:lnTo>
                      <a:pt x="701" y="146"/>
                    </a:lnTo>
                    <a:lnTo>
                      <a:pt x="662" y="121"/>
                    </a:lnTo>
                    <a:lnTo>
                      <a:pt x="620" y="101"/>
                    </a:lnTo>
                    <a:lnTo>
                      <a:pt x="564" y="80"/>
                    </a:lnTo>
                    <a:lnTo>
                      <a:pt x="507" y="65"/>
                    </a:lnTo>
                    <a:lnTo>
                      <a:pt x="449" y="57"/>
                    </a:lnTo>
                    <a:lnTo>
                      <a:pt x="392" y="56"/>
                    </a:lnTo>
                    <a:lnTo>
                      <a:pt x="336" y="62"/>
                    </a:lnTo>
                    <a:lnTo>
                      <a:pt x="280" y="73"/>
                    </a:lnTo>
                    <a:lnTo>
                      <a:pt x="225" y="90"/>
                    </a:lnTo>
                    <a:lnTo>
                      <a:pt x="175" y="113"/>
                    </a:lnTo>
                    <a:lnTo>
                      <a:pt x="127" y="141"/>
                    </a:lnTo>
                    <a:lnTo>
                      <a:pt x="82" y="174"/>
                    </a:lnTo>
                    <a:lnTo>
                      <a:pt x="40" y="212"/>
                    </a:lnTo>
                    <a:lnTo>
                      <a:pt x="0" y="173"/>
                    </a:lnTo>
                    <a:lnTo>
                      <a:pt x="43" y="132"/>
                    </a:lnTo>
                    <a:lnTo>
                      <a:pt x="89" y="98"/>
                    </a:lnTo>
                    <a:lnTo>
                      <a:pt x="138" y="69"/>
                    </a:lnTo>
                    <a:lnTo>
                      <a:pt x="190" y="43"/>
                    </a:lnTo>
                    <a:lnTo>
                      <a:pt x="243" y="24"/>
                    </a:lnTo>
                    <a:lnTo>
                      <a:pt x="298" y="11"/>
                    </a:lnTo>
                    <a:lnTo>
                      <a:pt x="355" y="2"/>
                    </a:lnTo>
                    <a:lnTo>
                      <a:pt x="4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90" name="Group 789">
              <a:extLst>
                <a:ext uri="{FF2B5EF4-FFF2-40B4-BE49-F238E27FC236}">
                  <a16:creationId xmlns:a16="http://schemas.microsoft.com/office/drawing/2014/main" id="{8EB8BFE1-81C8-A3A5-1B13-0D5A2B989EEF}"/>
                </a:ext>
              </a:extLst>
            </p:cNvPr>
            <p:cNvGrpSpPr/>
            <p:nvPr/>
          </p:nvGrpSpPr>
          <p:grpSpPr>
            <a:xfrm>
              <a:off x="5662114" y="3477009"/>
              <a:ext cx="105866" cy="105294"/>
              <a:chOff x="3230216" y="1946582"/>
              <a:chExt cx="2288166" cy="2275781"/>
            </a:xfrm>
            <a:solidFill>
              <a:schemeClr val="tx2">
                <a:lumMod val="75000"/>
                <a:lumOff val="25000"/>
              </a:schemeClr>
            </a:solidFill>
          </p:grpSpPr>
          <p:sp>
            <p:nvSpPr>
              <p:cNvPr id="834" name="Freeform 833">
                <a:extLst>
                  <a:ext uri="{FF2B5EF4-FFF2-40B4-BE49-F238E27FC236}">
                    <a16:creationId xmlns:a16="http://schemas.microsoft.com/office/drawing/2014/main" id="{EEED708E-9CBB-1740-8A09-0A9397FCCABE}"/>
                  </a:ext>
                </a:extLst>
              </p:cNvPr>
              <p:cNvSpPr/>
              <p:nvPr/>
            </p:nvSpPr>
            <p:spPr>
              <a:xfrm>
                <a:off x="3469992" y="2188054"/>
                <a:ext cx="1800912" cy="1800912"/>
              </a:xfrm>
              <a:custGeom>
                <a:avLst/>
                <a:gdLst>
                  <a:gd name="connsiteX0" fmla="*/ 900456 w 1800912"/>
                  <a:gd name="connsiteY0" fmla="*/ 0 h 1800912"/>
                  <a:gd name="connsiteX1" fmla="*/ 1800912 w 1800912"/>
                  <a:gd name="connsiteY1" fmla="*/ 900456 h 1800912"/>
                  <a:gd name="connsiteX2" fmla="*/ 900456 w 1800912"/>
                  <a:gd name="connsiteY2" fmla="*/ 1800912 h 1800912"/>
                  <a:gd name="connsiteX3" fmla="*/ 0 w 1800912"/>
                  <a:gd name="connsiteY3" fmla="*/ 900456 h 1800912"/>
                  <a:gd name="connsiteX4" fmla="*/ 900456 w 1800912"/>
                  <a:gd name="connsiteY4" fmla="*/ 0 h 1800912"/>
                  <a:gd name="connsiteX5" fmla="*/ 900456 w 1800912"/>
                  <a:gd name="connsiteY5" fmla="*/ 280940 h 1800912"/>
                  <a:gd name="connsiteX6" fmla="*/ 286666 w 1800912"/>
                  <a:gd name="connsiteY6" fmla="*/ 894730 h 1800912"/>
                  <a:gd name="connsiteX7" fmla="*/ 900456 w 1800912"/>
                  <a:gd name="connsiteY7" fmla="*/ 1508520 h 1800912"/>
                  <a:gd name="connsiteX8" fmla="*/ 1514246 w 1800912"/>
                  <a:gd name="connsiteY8" fmla="*/ 894730 h 1800912"/>
                  <a:gd name="connsiteX9" fmla="*/ 900456 w 1800912"/>
                  <a:gd name="connsiteY9" fmla="*/ 280940 h 180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912" h="1800912">
                    <a:moveTo>
                      <a:pt x="900456" y="0"/>
                    </a:moveTo>
                    <a:cubicBezTo>
                      <a:pt x="1397764" y="0"/>
                      <a:pt x="1800912" y="403148"/>
                      <a:pt x="1800912" y="900456"/>
                    </a:cubicBezTo>
                    <a:cubicBezTo>
                      <a:pt x="1800912" y="1397764"/>
                      <a:pt x="1397764" y="1800912"/>
                      <a:pt x="900456" y="1800912"/>
                    </a:cubicBezTo>
                    <a:cubicBezTo>
                      <a:pt x="403148" y="1800912"/>
                      <a:pt x="0" y="1397764"/>
                      <a:pt x="0" y="900456"/>
                    </a:cubicBezTo>
                    <a:cubicBezTo>
                      <a:pt x="0" y="403148"/>
                      <a:pt x="403148" y="0"/>
                      <a:pt x="900456" y="0"/>
                    </a:cubicBezTo>
                    <a:close/>
                    <a:moveTo>
                      <a:pt x="900456" y="280940"/>
                    </a:moveTo>
                    <a:cubicBezTo>
                      <a:pt x="561469" y="280940"/>
                      <a:pt x="286666" y="555743"/>
                      <a:pt x="286666" y="894730"/>
                    </a:cubicBezTo>
                    <a:cubicBezTo>
                      <a:pt x="286666" y="1233717"/>
                      <a:pt x="561469" y="1508520"/>
                      <a:pt x="900456" y="1508520"/>
                    </a:cubicBezTo>
                    <a:cubicBezTo>
                      <a:pt x="1239443" y="1508520"/>
                      <a:pt x="1514246" y="1233717"/>
                      <a:pt x="1514246" y="894730"/>
                    </a:cubicBezTo>
                    <a:cubicBezTo>
                      <a:pt x="1514246" y="555743"/>
                      <a:pt x="1239443" y="280940"/>
                      <a:pt x="900456" y="28094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5" name="Rectangle 8">
                <a:extLst>
                  <a:ext uri="{FF2B5EF4-FFF2-40B4-BE49-F238E27FC236}">
                    <a16:creationId xmlns:a16="http://schemas.microsoft.com/office/drawing/2014/main" id="{8ABEA032-C2A6-0EA6-CC4B-551AE77B22C1}"/>
                  </a:ext>
                </a:extLst>
              </p:cNvPr>
              <p:cNvSpPr/>
              <p:nvPr/>
            </p:nvSpPr>
            <p:spPr>
              <a:xfrm>
                <a:off x="5065569" y="2450370"/>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6" name="Rectangle 8">
                <a:extLst>
                  <a:ext uri="{FF2B5EF4-FFF2-40B4-BE49-F238E27FC236}">
                    <a16:creationId xmlns:a16="http://schemas.microsoft.com/office/drawing/2014/main" id="{B27FB5C0-C531-86E3-64B0-DF78635C566E}"/>
                  </a:ext>
                </a:extLst>
              </p:cNvPr>
              <p:cNvSpPr/>
              <p:nvPr/>
            </p:nvSpPr>
            <p:spPr>
              <a:xfrm rot="1720513">
                <a:off x="5165419" y="294394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7" name="Rectangle 8">
                <a:extLst>
                  <a:ext uri="{FF2B5EF4-FFF2-40B4-BE49-F238E27FC236}">
                    <a16:creationId xmlns:a16="http://schemas.microsoft.com/office/drawing/2014/main" id="{B481E285-BC91-E579-95E3-119E6FA60F28}"/>
                  </a:ext>
                </a:extLst>
              </p:cNvPr>
              <p:cNvSpPr/>
              <p:nvPr/>
            </p:nvSpPr>
            <p:spPr>
              <a:xfrm rot="3642261">
                <a:off x="5008069" y="341971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8" name="Rectangle 8">
                <a:extLst>
                  <a:ext uri="{FF2B5EF4-FFF2-40B4-BE49-F238E27FC236}">
                    <a16:creationId xmlns:a16="http://schemas.microsoft.com/office/drawing/2014/main" id="{CECC9496-053B-E8B3-994D-CFF10EEA6FEB}"/>
                  </a:ext>
                </a:extLst>
              </p:cNvPr>
              <p:cNvSpPr/>
              <p:nvPr/>
            </p:nvSpPr>
            <p:spPr>
              <a:xfrm rot="5230047">
                <a:off x="4628738" y="374472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 name="Rectangle 8">
                <a:extLst>
                  <a:ext uri="{FF2B5EF4-FFF2-40B4-BE49-F238E27FC236}">
                    <a16:creationId xmlns:a16="http://schemas.microsoft.com/office/drawing/2014/main" id="{C961D5CC-A499-3968-697A-445A88798F5A}"/>
                  </a:ext>
                </a:extLst>
              </p:cNvPr>
              <p:cNvSpPr/>
              <p:nvPr/>
            </p:nvSpPr>
            <p:spPr>
              <a:xfrm rot="7194300">
                <a:off x="4142449" y="3849159"/>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0" name="Rectangle 8">
                <a:extLst>
                  <a:ext uri="{FF2B5EF4-FFF2-40B4-BE49-F238E27FC236}">
                    <a16:creationId xmlns:a16="http://schemas.microsoft.com/office/drawing/2014/main" id="{7D42FCCB-CB07-F999-C77C-886E1D3321A9}"/>
                  </a:ext>
                </a:extLst>
              </p:cNvPr>
              <p:cNvSpPr/>
              <p:nvPr/>
            </p:nvSpPr>
            <p:spPr>
              <a:xfrm rot="8994300">
                <a:off x="3664158" y="369243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1" name="Rectangle 8">
                <a:extLst>
                  <a:ext uri="{FF2B5EF4-FFF2-40B4-BE49-F238E27FC236}">
                    <a16:creationId xmlns:a16="http://schemas.microsoft.com/office/drawing/2014/main" id="{D003396F-3575-F468-58BC-C42E0BD9632F}"/>
                  </a:ext>
                </a:extLst>
              </p:cNvPr>
              <p:cNvSpPr/>
              <p:nvPr/>
            </p:nvSpPr>
            <p:spPr>
              <a:xfrm rot="10794300">
                <a:off x="3324960" y="331635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2" name="Rectangle 8">
                <a:extLst>
                  <a:ext uri="{FF2B5EF4-FFF2-40B4-BE49-F238E27FC236}">
                    <a16:creationId xmlns:a16="http://schemas.microsoft.com/office/drawing/2014/main" id="{D3BC51DF-4F44-666F-A477-0FEA1996970A}"/>
                  </a:ext>
                </a:extLst>
              </p:cNvPr>
              <p:cNvSpPr/>
              <p:nvPr/>
            </p:nvSpPr>
            <p:spPr>
              <a:xfrm rot="12617203">
                <a:off x="3230216" y="2824508"/>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3" name="Rectangle 8">
                <a:extLst>
                  <a:ext uri="{FF2B5EF4-FFF2-40B4-BE49-F238E27FC236}">
                    <a16:creationId xmlns:a16="http://schemas.microsoft.com/office/drawing/2014/main" id="{6B8854C6-E244-17B5-761D-48E0726A1983}"/>
                  </a:ext>
                </a:extLst>
              </p:cNvPr>
              <p:cNvSpPr/>
              <p:nvPr/>
            </p:nvSpPr>
            <p:spPr>
              <a:xfrm rot="14388061">
                <a:off x="3388303" y="235358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4" name="Rectangle 8">
                <a:extLst>
                  <a:ext uri="{FF2B5EF4-FFF2-40B4-BE49-F238E27FC236}">
                    <a16:creationId xmlns:a16="http://schemas.microsoft.com/office/drawing/2014/main" id="{AD935742-E16E-2463-D590-562624AD75C7}"/>
                  </a:ext>
                </a:extLst>
              </p:cNvPr>
              <p:cNvSpPr/>
              <p:nvPr/>
            </p:nvSpPr>
            <p:spPr>
              <a:xfrm rot="16188061">
                <a:off x="3760532" y="2026027"/>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45" name="Rectangle 8">
                <a:extLst>
                  <a:ext uri="{FF2B5EF4-FFF2-40B4-BE49-F238E27FC236}">
                    <a16:creationId xmlns:a16="http://schemas.microsoft.com/office/drawing/2014/main" id="{5F609610-8D33-5ACE-5C16-C6CF92FB0BEC}"/>
                  </a:ext>
                </a:extLst>
              </p:cNvPr>
              <p:cNvSpPr/>
              <p:nvPr/>
            </p:nvSpPr>
            <p:spPr>
              <a:xfrm rot="18087264">
                <a:off x="4262275" y="192634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46" name="Rectangle 8">
                <a:extLst>
                  <a:ext uri="{FF2B5EF4-FFF2-40B4-BE49-F238E27FC236}">
                    <a16:creationId xmlns:a16="http://schemas.microsoft.com/office/drawing/2014/main" id="{74F2ED40-95DA-3664-E987-869FA9E5F29B}"/>
                  </a:ext>
                </a:extLst>
              </p:cNvPr>
              <p:cNvSpPr/>
              <p:nvPr/>
            </p:nvSpPr>
            <p:spPr>
              <a:xfrm rot="19822282">
                <a:off x="4731059" y="2087733"/>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nvGrpSpPr>
            <p:cNvPr id="791" name="Group 790">
              <a:extLst>
                <a:ext uri="{FF2B5EF4-FFF2-40B4-BE49-F238E27FC236}">
                  <a16:creationId xmlns:a16="http://schemas.microsoft.com/office/drawing/2014/main" id="{D0AC8FC3-48AA-BD64-AFE4-6046C07D8D2C}"/>
                </a:ext>
              </a:extLst>
            </p:cNvPr>
            <p:cNvGrpSpPr/>
            <p:nvPr/>
          </p:nvGrpSpPr>
          <p:grpSpPr>
            <a:xfrm>
              <a:off x="5407771" y="3488262"/>
              <a:ext cx="80294" cy="78980"/>
              <a:chOff x="2496849" y="4787513"/>
              <a:chExt cx="731520" cy="563740"/>
            </a:xfrm>
            <a:solidFill>
              <a:schemeClr val="tx2">
                <a:lumMod val="75000"/>
                <a:lumOff val="25000"/>
              </a:schemeClr>
            </a:solidFill>
          </p:grpSpPr>
          <p:sp>
            <p:nvSpPr>
              <p:cNvPr id="832" name="Freeform 47">
                <a:extLst>
                  <a:ext uri="{FF2B5EF4-FFF2-40B4-BE49-F238E27FC236}">
                    <a16:creationId xmlns:a16="http://schemas.microsoft.com/office/drawing/2014/main" id="{0DC923BA-D657-DAFF-80C9-8F8C78991F0B}"/>
                  </a:ext>
                </a:extLst>
              </p:cNvPr>
              <p:cNvSpPr>
                <a:spLocks/>
              </p:cNvSpPr>
              <p:nvPr/>
            </p:nvSpPr>
            <p:spPr bwMode="auto">
              <a:xfrm>
                <a:off x="2638488" y="4787513"/>
                <a:ext cx="471572" cy="439583"/>
              </a:xfrm>
              <a:custGeom>
                <a:avLst/>
                <a:gdLst>
                  <a:gd name="T0" fmla="*/ 59 w 283"/>
                  <a:gd name="T1" fmla="*/ 0 h 262"/>
                  <a:gd name="T2" fmla="*/ 216 w 283"/>
                  <a:gd name="T3" fmla="*/ 0 h 262"/>
                  <a:gd name="T4" fmla="*/ 216 w 283"/>
                  <a:gd name="T5" fmla="*/ 125 h 262"/>
                  <a:gd name="T6" fmla="*/ 283 w 283"/>
                  <a:gd name="T7" fmla="*/ 125 h 262"/>
                  <a:gd name="T8" fmla="*/ 146 w 283"/>
                  <a:gd name="T9" fmla="*/ 262 h 262"/>
                  <a:gd name="T10" fmla="*/ 0 w 283"/>
                  <a:gd name="T11" fmla="*/ 136 h 262"/>
                  <a:gd name="T12" fmla="*/ 62 w 283"/>
                  <a:gd name="T13" fmla="*/ 136 h 262"/>
                  <a:gd name="T14" fmla="*/ 59 w 283"/>
                  <a:gd name="T15" fmla="*/ 0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3" h="262">
                    <a:moveTo>
                      <a:pt x="59" y="0"/>
                    </a:moveTo>
                    <a:lnTo>
                      <a:pt x="216" y="0"/>
                    </a:lnTo>
                    <a:lnTo>
                      <a:pt x="216" y="125"/>
                    </a:lnTo>
                    <a:lnTo>
                      <a:pt x="283" y="125"/>
                    </a:lnTo>
                    <a:lnTo>
                      <a:pt x="146" y="262"/>
                    </a:lnTo>
                    <a:lnTo>
                      <a:pt x="0" y="136"/>
                    </a:lnTo>
                    <a:lnTo>
                      <a:pt x="62" y="136"/>
                    </a:lnTo>
                    <a:lnTo>
                      <a:pt x="59"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33" name="Freeform 48">
                <a:extLst>
                  <a:ext uri="{FF2B5EF4-FFF2-40B4-BE49-F238E27FC236}">
                    <a16:creationId xmlns:a16="http://schemas.microsoft.com/office/drawing/2014/main" id="{3253DECA-D4E9-C24F-61C6-3130137BCA6D}"/>
                  </a:ext>
                </a:extLst>
              </p:cNvPr>
              <p:cNvSpPr>
                <a:spLocks/>
              </p:cNvSpPr>
              <p:nvPr/>
            </p:nvSpPr>
            <p:spPr bwMode="auto">
              <a:xfrm>
                <a:off x="2496849" y="5196896"/>
                <a:ext cx="731520" cy="154357"/>
              </a:xfrm>
              <a:custGeom>
                <a:avLst/>
                <a:gdLst>
                  <a:gd name="T0" fmla="*/ 404 w 439"/>
                  <a:gd name="T1" fmla="*/ 0 h 92"/>
                  <a:gd name="T2" fmla="*/ 439 w 439"/>
                  <a:gd name="T3" fmla="*/ 0 h 92"/>
                  <a:gd name="T4" fmla="*/ 439 w 439"/>
                  <a:gd name="T5" fmla="*/ 92 h 92"/>
                  <a:gd name="T6" fmla="*/ 0 w 439"/>
                  <a:gd name="T7" fmla="*/ 92 h 92"/>
                  <a:gd name="T8" fmla="*/ 0 w 439"/>
                  <a:gd name="T9" fmla="*/ 5 h 92"/>
                  <a:gd name="T10" fmla="*/ 32 w 439"/>
                  <a:gd name="T11" fmla="*/ 5 h 92"/>
                  <a:gd name="T12" fmla="*/ 32 w 439"/>
                  <a:gd name="T13" fmla="*/ 59 h 92"/>
                  <a:gd name="T14" fmla="*/ 404 w 439"/>
                  <a:gd name="T15" fmla="*/ 59 h 92"/>
                  <a:gd name="T16" fmla="*/ 404 w 439"/>
                  <a:gd name="T1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9" h="92">
                    <a:moveTo>
                      <a:pt x="404" y="0"/>
                    </a:moveTo>
                    <a:lnTo>
                      <a:pt x="439" y="0"/>
                    </a:lnTo>
                    <a:lnTo>
                      <a:pt x="439" y="92"/>
                    </a:lnTo>
                    <a:lnTo>
                      <a:pt x="0" y="92"/>
                    </a:lnTo>
                    <a:lnTo>
                      <a:pt x="0" y="5"/>
                    </a:lnTo>
                    <a:lnTo>
                      <a:pt x="32" y="5"/>
                    </a:lnTo>
                    <a:lnTo>
                      <a:pt x="32" y="59"/>
                    </a:lnTo>
                    <a:lnTo>
                      <a:pt x="404" y="59"/>
                    </a:lnTo>
                    <a:lnTo>
                      <a:pt x="404" y="0"/>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nvGrpSpPr>
            <p:cNvPr id="792" name="Group 791">
              <a:extLst>
                <a:ext uri="{FF2B5EF4-FFF2-40B4-BE49-F238E27FC236}">
                  <a16:creationId xmlns:a16="http://schemas.microsoft.com/office/drawing/2014/main" id="{C4C29243-1242-374D-B406-020CF9CBDCF6}"/>
                </a:ext>
              </a:extLst>
            </p:cNvPr>
            <p:cNvGrpSpPr/>
            <p:nvPr/>
          </p:nvGrpSpPr>
          <p:grpSpPr>
            <a:xfrm>
              <a:off x="6057283" y="1088300"/>
              <a:ext cx="100607" cy="117239"/>
              <a:chOff x="7858126" y="714376"/>
              <a:chExt cx="393700" cy="458788"/>
            </a:xfrm>
            <a:solidFill>
              <a:schemeClr val="tx2">
                <a:lumMod val="75000"/>
                <a:lumOff val="25000"/>
              </a:schemeClr>
            </a:solidFill>
          </p:grpSpPr>
          <p:sp>
            <p:nvSpPr>
              <p:cNvPr id="829" name="Freeform 1684">
                <a:extLst>
                  <a:ext uri="{FF2B5EF4-FFF2-40B4-BE49-F238E27FC236}">
                    <a16:creationId xmlns:a16="http://schemas.microsoft.com/office/drawing/2014/main" id="{7AB1A0B0-DB59-C227-A8FD-0AD8E99E8F5A}"/>
                  </a:ext>
                </a:extLst>
              </p:cNvPr>
              <p:cNvSpPr>
                <a:spLocks/>
              </p:cNvSpPr>
              <p:nvPr/>
            </p:nvSpPr>
            <p:spPr bwMode="auto">
              <a:xfrm>
                <a:off x="8045451" y="714376"/>
                <a:ext cx="206375" cy="458788"/>
              </a:xfrm>
              <a:custGeom>
                <a:avLst/>
                <a:gdLst>
                  <a:gd name="T0" fmla="*/ 0 w 130"/>
                  <a:gd name="T1" fmla="*/ 0 h 289"/>
                  <a:gd name="T2" fmla="*/ 130 w 130"/>
                  <a:gd name="T3" fmla="*/ 78 h 289"/>
                  <a:gd name="T4" fmla="*/ 130 w 130"/>
                  <a:gd name="T5" fmla="*/ 289 h 289"/>
                  <a:gd name="T6" fmla="*/ 87 w 130"/>
                  <a:gd name="T7" fmla="*/ 264 h 289"/>
                  <a:gd name="T8" fmla="*/ 87 w 130"/>
                  <a:gd name="T9" fmla="*/ 71 h 289"/>
                  <a:gd name="T10" fmla="*/ 0 w 130"/>
                  <a:gd name="T11" fmla="*/ 19 h 289"/>
                  <a:gd name="T12" fmla="*/ 0 w 130"/>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30" h="289">
                    <a:moveTo>
                      <a:pt x="0" y="0"/>
                    </a:moveTo>
                    <a:lnTo>
                      <a:pt x="130" y="78"/>
                    </a:lnTo>
                    <a:lnTo>
                      <a:pt x="130" y="289"/>
                    </a:lnTo>
                    <a:lnTo>
                      <a:pt x="87" y="264"/>
                    </a:lnTo>
                    <a:lnTo>
                      <a:pt x="87"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0" name="Freeform 1685">
                <a:extLst>
                  <a:ext uri="{FF2B5EF4-FFF2-40B4-BE49-F238E27FC236}">
                    <a16:creationId xmlns:a16="http://schemas.microsoft.com/office/drawing/2014/main" id="{55CC1D3C-F4CB-911C-2673-69D56C810946}"/>
                  </a:ext>
                </a:extLst>
              </p:cNvPr>
              <p:cNvSpPr>
                <a:spLocks/>
              </p:cNvSpPr>
              <p:nvPr/>
            </p:nvSpPr>
            <p:spPr bwMode="auto">
              <a:xfrm>
                <a:off x="7950201" y="714376"/>
                <a:ext cx="204788" cy="458788"/>
              </a:xfrm>
              <a:custGeom>
                <a:avLst/>
                <a:gdLst>
                  <a:gd name="T0" fmla="*/ 0 w 129"/>
                  <a:gd name="T1" fmla="*/ 0 h 289"/>
                  <a:gd name="T2" fmla="*/ 129 w 129"/>
                  <a:gd name="T3" fmla="*/ 78 h 289"/>
                  <a:gd name="T4" fmla="*/ 129 w 129"/>
                  <a:gd name="T5" fmla="*/ 289 h 289"/>
                  <a:gd name="T6" fmla="*/ 88 w 129"/>
                  <a:gd name="T7" fmla="*/ 264 h 289"/>
                  <a:gd name="T8" fmla="*/ 88 w 129"/>
                  <a:gd name="T9" fmla="*/ 71 h 289"/>
                  <a:gd name="T10" fmla="*/ 0 w 129"/>
                  <a:gd name="T11" fmla="*/ 19 h 289"/>
                  <a:gd name="T12" fmla="*/ 0 w 129"/>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129" h="289">
                    <a:moveTo>
                      <a:pt x="0" y="0"/>
                    </a:moveTo>
                    <a:lnTo>
                      <a:pt x="129" y="78"/>
                    </a:lnTo>
                    <a:lnTo>
                      <a:pt x="129" y="289"/>
                    </a:lnTo>
                    <a:lnTo>
                      <a:pt x="88" y="264"/>
                    </a:lnTo>
                    <a:lnTo>
                      <a:pt x="88" y="71"/>
                    </a:lnTo>
                    <a:lnTo>
                      <a:pt x="0" y="19"/>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1" name="Freeform 1686">
                <a:extLst>
                  <a:ext uri="{FF2B5EF4-FFF2-40B4-BE49-F238E27FC236}">
                    <a16:creationId xmlns:a16="http://schemas.microsoft.com/office/drawing/2014/main" id="{BF386D32-3B28-4924-8D93-6A2097BD646A}"/>
                  </a:ext>
                </a:extLst>
              </p:cNvPr>
              <p:cNvSpPr>
                <a:spLocks noEditPoints="1"/>
              </p:cNvSpPr>
              <p:nvPr/>
            </p:nvSpPr>
            <p:spPr bwMode="auto">
              <a:xfrm>
                <a:off x="7858126" y="714376"/>
                <a:ext cx="206375" cy="458788"/>
              </a:xfrm>
              <a:custGeom>
                <a:avLst/>
                <a:gdLst>
                  <a:gd name="T0" fmla="*/ 63 w 130"/>
                  <a:gd name="T1" fmla="*/ 149 h 289"/>
                  <a:gd name="T2" fmla="*/ 45 w 130"/>
                  <a:gd name="T3" fmla="*/ 154 h 289"/>
                  <a:gd name="T4" fmla="*/ 63 w 130"/>
                  <a:gd name="T5" fmla="*/ 185 h 289"/>
                  <a:gd name="T6" fmla="*/ 73 w 130"/>
                  <a:gd name="T7" fmla="*/ 186 h 289"/>
                  <a:gd name="T8" fmla="*/ 81 w 130"/>
                  <a:gd name="T9" fmla="*/ 180 h 289"/>
                  <a:gd name="T10" fmla="*/ 85 w 130"/>
                  <a:gd name="T11" fmla="*/ 169 h 289"/>
                  <a:gd name="T12" fmla="*/ 84 w 130"/>
                  <a:gd name="T13" fmla="*/ 141 h 289"/>
                  <a:gd name="T14" fmla="*/ 130 w 130"/>
                  <a:gd name="T15" fmla="*/ 78 h 289"/>
                  <a:gd name="T16" fmla="*/ 0 w 130"/>
                  <a:gd name="T17" fmla="*/ 212 h 289"/>
                  <a:gd name="T18" fmla="*/ 130 w 130"/>
                  <a:gd name="T19" fmla="*/ 78 h 289"/>
                  <a:gd name="T20" fmla="*/ 65 w 130"/>
                  <a:gd name="T21" fmla="*/ 58 h 289"/>
                  <a:gd name="T22" fmla="*/ 37 w 130"/>
                  <a:gd name="T23" fmla="*/ 53 h 289"/>
                  <a:gd name="T24" fmla="*/ 17 w 130"/>
                  <a:gd name="T25" fmla="*/ 74 h 289"/>
                  <a:gd name="T26" fmla="*/ 10 w 130"/>
                  <a:gd name="T27" fmla="*/ 114 h 289"/>
                  <a:gd name="T28" fmla="*/ 22 w 130"/>
                  <a:gd name="T29" fmla="*/ 173 h 289"/>
                  <a:gd name="T30" fmla="*/ 47 w 130"/>
                  <a:gd name="T31" fmla="*/ 221 h 289"/>
                  <a:gd name="T32" fmla="*/ 79 w 130"/>
                  <a:gd name="T33" fmla="*/ 241 h 289"/>
                  <a:gd name="T34" fmla="*/ 104 w 130"/>
                  <a:gd name="T35" fmla="*/ 232 h 289"/>
                  <a:gd name="T36" fmla="*/ 117 w 130"/>
                  <a:gd name="T37" fmla="*/ 201 h 289"/>
                  <a:gd name="T38" fmla="*/ 117 w 130"/>
                  <a:gd name="T39" fmla="*/ 150 h 289"/>
                  <a:gd name="T40" fmla="*/ 99 w 130"/>
                  <a:gd name="T41" fmla="*/ 97 h 289"/>
                  <a:gd name="T42" fmla="*/ 99 w 130"/>
                  <a:gd name="T43" fmla="*/ 140 h 289"/>
                  <a:gd name="T44" fmla="*/ 101 w 130"/>
                  <a:gd name="T45" fmla="*/ 188 h 289"/>
                  <a:gd name="T46" fmla="*/ 88 w 130"/>
                  <a:gd name="T47" fmla="*/ 209 h 289"/>
                  <a:gd name="T48" fmla="*/ 65 w 130"/>
                  <a:gd name="T49" fmla="*/ 208 h 289"/>
                  <a:gd name="T50" fmla="*/ 39 w 130"/>
                  <a:gd name="T51" fmla="*/ 175 h 289"/>
                  <a:gd name="T52" fmla="*/ 27 w 130"/>
                  <a:gd name="T53" fmla="*/ 124 h 289"/>
                  <a:gd name="T54" fmla="*/ 34 w 130"/>
                  <a:gd name="T55" fmla="*/ 92 h 289"/>
                  <a:gd name="T56" fmla="*/ 53 w 130"/>
                  <a:gd name="T57" fmla="*/ 81 h 289"/>
                  <a:gd name="T58" fmla="*/ 63 w 130"/>
                  <a:gd name="T59" fmla="*/ 140 h 289"/>
                  <a:gd name="T60" fmla="*/ 59 w 130"/>
                  <a:gd name="T61" fmla="*/ 104 h 289"/>
                  <a:gd name="T62" fmla="*/ 50 w 130"/>
                  <a:gd name="T63" fmla="*/ 105 h 289"/>
                  <a:gd name="T64" fmla="*/ 45 w 130"/>
                  <a:gd name="T65" fmla="*/ 114 h 289"/>
                  <a:gd name="T66" fmla="*/ 43 w 130"/>
                  <a:gd name="T67" fmla="*/ 12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0" h="289">
                    <a:moveTo>
                      <a:pt x="75" y="123"/>
                    </a:moveTo>
                    <a:lnTo>
                      <a:pt x="63" y="149"/>
                    </a:lnTo>
                    <a:lnTo>
                      <a:pt x="42" y="136"/>
                    </a:lnTo>
                    <a:lnTo>
                      <a:pt x="45" y="154"/>
                    </a:lnTo>
                    <a:lnTo>
                      <a:pt x="53" y="172"/>
                    </a:lnTo>
                    <a:lnTo>
                      <a:pt x="63" y="185"/>
                    </a:lnTo>
                    <a:lnTo>
                      <a:pt x="69" y="186"/>
                    </a:lnTo>
                    <a:lnTo>
                      <a:pt x="73" y="186"/>
                    </a:lnTo>
                    <a:lnTo>
                      <a:pt x="78" y="185"/>
                    </a:lnTo>
                    <a:lnTo>
                      <a:pt x="81" y="180"/>
                    </a:lnTo>
                    <a:lnTo>
                      <a:pt x="84" y="176"/>
                    </a:lnTo>
                    <a:lnTo>
                      <a:pt x="85" y="169"/>
                    </a:lnTo>
                    <a:lnTo>
                      <a:pt x="86" y="162"/>
                    </a:lnTo>
                    <a:lnTo>
                      <a:pt x="84" y="141"/>
                    </a:lnTo>
                    <a:lnTo>
                      <a:pt x="75" y="123"/>
                    </a:lnTo>
                    <a:close/>
                    <a:moveTo>
                      <a:pt x="130" y="78"/>
                    </a:moveTo>
                    <a:lnTo>
                      <a:pt x="130" y="289"/>
                    </a:lnTo>
                    <a:lnTo>
                      <a:pt x="0" y="212"/>
                    </a:lnTo>
                    <a:lnTo>
                      <a:pt x="0" y="0"/>
                    </a:lnTo>
                    <a:lnTo>
                      <a:pt x="130" y="78"/>
                    </a:lnTo>
                    <a:close/>
                    <a:moveTo>
                      <a:pt x="65" y="85"/>
                    </a:moveTo>
                    <a:lnTo>
                      <a:pt x="65" y="58"/>
                    </a:lnTo>
                    <a:lnTo>
                      <a:pt x="50" y="52"/>
                    </a:lnTo>
                    <a:lnTo>
                      <a:pt x="37" y="53"/>
                    </a:lnTo>
                    <a:lnTo>
                      <a:pt x="26" y="61"/>
                    </a:lnTo>
                    <a:lnTo>
                      <a:pt x="17" y="74"/>
                    </a:lnTo>
                    <a:lnTo>
                      <a:pt x="13" y="91"/>
                    </a:lnTo>
                    <a:lnTo>
                      <a:pt x="10" y="114"/>
                    </a:lnTo>
                    <a:lnTo>
                      <a:pt x="13" y="144"/>
                    </a:lnTo>
                    <a:lnTo>
                      <a:pt x="22" y="173"/>
                    </a:lnTo>
                    <a:lnTo>
                      <a:pt x="33" y="199"/>
                    </a:lnTo>
                    <a:lnTo>
                      <a:pt x="47" y="221"/>
                    </a:lnTo>
                    <a:lnTo>
                      <a:pt x="65" y="235"/>
                    </a:lnTo>
                    <a:lnTo>
                      <a:pt x="79" y="241"/>
                    </a:lnTo>
                    <a:lnTo>
                      <a:pt x="92" y="239"/>
                    </a:lnTo>
                    <a:lnTo>
                      <a:pt x="104" y="232"/>
                    </a:lnTo>
                    <a:lnTo>
                      <a:pt x="112" y="219"/>
                    </a:lnTo>
                    <a:lnTo>
                      <a:pt x="117" y="201"/>
                    </a:lnTo>
                    <a:lnTo>
                      <a:pt x="120" y="179"/>
                    </a:lnTo>
                    <a:lnTo>
                      <a:pt x="117" y="150"/>
                    </a:lnTo>
                    <a:lnTo>
                      <a:pt x="110" y="123"/>
                    </a:lnTo>
                    <a:lnTo>
                      <a:pt x="99" y="97"/>
                    </a:lnTo>
                    <a:lnTo>
                      <a:pt x="89" y="114"/>
                    </a:lnTo>
                    <a:lnTo>
                      <a:pt x="99" y="140"/>
                    </a:lnTo>
                    <a:lnTo>
                      <a:pt x="102" y="169"/>
                    </a:lnTo>
                    <a:lnTo>
                      <a:pt x="101" y="188"/>
                    </a:lnTo>
                    <a:lnTo>
                      <a:pt x="95" y="201"/>
                    </a:lnTo>
                    <a:lnTo>
                      <a:pt x="88" y="209"/>
                    </a:lnTo>
                    <a:lnTo>
                      <a:pt x="76" y="212"/>
                    </a:lnTo>
                    <a:lnTo>
                      <a:pt x="65" y="208"/>
                    </a:lnTo>
                    <a:lnTo>
                      <a:pt x="50" y="195"/>
                    </a:lnTo>
                    <a:lnTo>
                      <a:pt x="39" y="175"/>
                    </a:lnTo>
                    <a:lnTo>
                      <a:pt x="30" y="150"/>
                    </a:lnTo>
                    <a:lnTo>
                      <a:pt x="27" y="124"/>
                    </a:lnTo>
                    <a:lnTo>
                      <a:pt x="29" y="105"/>
                    </a:lnTo>
                    <a:lnTo>
                      <a:pt x="34" y="92"/>
                    </a:lnTo>
                    <a:lnTo>
                      <a:pt x="43" y="84"/>
                    </a:lnTo>
                    <a:lnTo>
                      <a:pt x="53" y="81"/>
                    </a:lnTo>
                    <a:lnTo>
                      <a:pt x="65" y="85"/>
                    </a:lnTo>
                    <a:close/>
                    <a:moveTo>
                      <a:pt x="63" y="140"/>
                    </a:moveTo>
                    <a:lnTo>
                      <a:pt x="63" y="107"/>
                    </a:lnTo>
                    <a:lnTo>
                      <a:pt x="59" y="104"/>
                    </a:lnTo>
                    <a:lnTo>
                      <a:pt x="55" y="104"/>
                    </a:lnTo>
                    <a:lnTo>
                      <a:pt x="50" y="105"/>
                    </a:lnTo>
                    <a:lnTo>
                      <a:pt x="47" y="110"/>
                    </a:lnTo>
                    <a:lnTo>
                      <a:pt x="45" y="114"/>
                    </a:lnTo>
                    <a:lnTo>
                      <a:pt x="43" y="120"/>
                    </a:lnTo>
                    <a:lnTo>
                      <a:pt x="43" y="127"/>
                    </a:lnTo>
                    <a:lnTo>
                      <a:pt x="63" y="14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93" name="Group 792">
              <a:extLst>
                <a:ext uri="{FF2B5EF4-FFF2-40B4-BE49-F238E27FC236}">
                  <a16:creationId xmlns:a16="http://schemas.microsoft.com/office/drawing/2014/main" id="{095B38D3-24C6-20B2-DA55-42D755D7BE31}"/>
                </a:ext>
              </a:extLst>
            </p:cNvPr>
            <p:cNvGrpSpPr/>
            <p:nvPr/>
          </p:nvGrpSpPr>
          <p:grpSpPr>
            <a:xfrm>
              <a:off x="5299578" y="3509566"/>
              <a:ext cx="88255" cy="64012"/>
              <a:chOff x="3916363" y="1474789"/>
              <a:chExt cx="514350" cy="373063"/>
            </a:xfrm>
            <a:solidFill>
              <a:schemeClr val="tx2">
                <a:lumMod val="75000"/>
                <a:lumOff val="25000"/>
              </a:schemeClr>
            </a:solidFill>
          </p:grpSpPr>
          <p:sp>
            <p:nvSpPr>
              <p:cNvPr id="808" name="Freeform 1203">
                <a:extLst>
                  <a:ext uri="{FF2B5EF4-FFF2-40B4-BE49-F238E27FC236}">
                    <a16:creationId xmlns:a16="http://schemas.microsoft.com/office/drawing/2014/main" id="{A277E75E-E97F-75B5-55C2-562B295C01DD}"/>
                  </a:ext>
                </a:extLst>
              </p:cNvPr>
              <p:cNvSpPr>
                <a:spLocks/>
              </p:cNvSpPr>
              <p:nvPr/>
            </p:nvSpPr>
            <p:spPr bwMode="auto">
              <a:xfrm>
                <a:off x="4338638"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9" name="Freeform 1204">
                <a:extLst>
                  <a:ext uri="{FF2B5EF4-FFF2-40B4-BE49-F238E27FC236}">
                    <a16:creationId xmlns:a16="http://schemas.microsoft.com/office/drawing/2014/main" id="{0DCD9AA6-C807-B033-9216-B32A820BD5A6}"/>
                  </a:ext>
                </a:extLst>
              </p:cNvPr>
              <p:cNvSpPr>
                <a:spLocks/>
              </p:cNvSpPr>
              <p:nvPr/>
            </p:nvSpPr>
            <p:spPr bwMode="auto">
              <a:xfrm>
                <a:off x="4306888"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0" name="Freeform 1205">
                <a:extLst>
                  <a:ext uri="{FF2B5EF4-FFF2-40B4-BE49-F238E27FC236}">
                    <a16:creationId xmlns:a16="http://schemas.microsoft.com/office/drawing/2014/main" id="{79DDBAAB-BA91-8C95-D765-0D5C57ADFE4E}"/>
                  </a:ext>
                </a:extLst>
              </p:cNvPr>
              <p:cNvSpPr>
                <a:spLocks/>
              </p:cNvSpPr>
              <p:nvPr/>
            </p:nvSpPr>
            <p:spPr bwMode="auto">
              <a:xfrm>
                <a:off x="4273551"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1" name="Freeform 1206">
                <a:extLst>
                  <a:ext uri="{FF2B5EF4-FFF2-40B4-BE49-F238E27FC236}">
                    <a16:creationId xmlns:a16="http://schemas.microsoft.com/office/drawing/2014/main" id="{A6750D93-2EA7-451D-8726-A8DCB8335ED7}"/>
                  </a:ext>
                </a:extLst>
              </p:cNvPr>
              <p:cNvSpPr>
                <a:spLocks/>
              </p:cNvSpPr>
              <p:nvPr/>
            </p:nvSpPr>
            <p:spPr bwMode="auto">
              <a:xfrm>
                <a:off x="4244976"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2" name="Freeform 1207">
                <a:extLst>
                  <a:ext uri="{FF2B5EF4-FFF2-40B4-BE49-F238E27FC236}">
                    <a16:creationId xmlns:a16="http://schemas.microsoft.com/office/drawing/2014/main" id="{79CB294A-7E27-537C-6161-1B48BEF93388}"/>
                  </a:ext>
                </a:extLst>
              </p:cNvPr>
              <p:cNvSpPr>
                <a:spLocks/>
              </p:cNvSpPr>
              <p:nvPr/>
            </p:nvSpPr>
            <p:spPr bwMode="auto">
              <a:xfrm>
                <a:off x="4225926" y="1652589"/>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3" name="Freeform 1208">
                <a:extLst>
                  <a:ext uri="{FF2B5EF4-FFF2-40B4-BE49-F238E27FC236}">
                    <a16:creationId xmlns:a16="http://schemas.microsoft.com/office/drawing/2014/main" id="{9EB0A356-F15B-ADB0-9E97-C59C1D5141CF}"/>
                  </a:ext>
                </a:extLst>
              </p:cNvPr>
              <p:cNvSpPr>
                <a:spLocks/>
              </p:cNvSpPr>
              <p:nvPr/>
            </p:nvSpPr>
            <p:spPr bwMode="auto">
              <a:xfrm>
                <a:off x="4210051" y="1677989"/>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4" name="Freeform 1209">
                <a:extLst>
                  <a:ext uri="{FF2B5EF4-FFF2-40B4-BE49-F238E27FC236}">
                    <a16:creationId xmlns:a16="http://schemas.microsoft.com/office/drawing/2014/main" id="{4D1E5B4B-0519-687C-6FDC-BE8265966412}"/>
                  </a:ext>
                </a:extLst>
              </p:cNvPr>
              <p:cNvSpPr>
                <a:spLocks/>
              </p:cNvSpPr>
              <p:nvPr/>
            </p:nvSpPr>
            <p:spPr bwMode="auto">
              <a:xfrm>
                <a:off x="4189413" y="1698626"/>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5" name="Freeform 1210">
                <a:extLst>
                  <a:ext uri="{FF2B5EF4-FFF2-40B4-BE49-F238E27FC236}">
                    <a16:creationId xmlns:a16="http://schemas.microsoft.com/office/drawing/2014/main" id="{79B0CB8E-85D5-5F76-CDB1-D7FFC0689ADE}"/>
                  </a:ext>
                </a:extLst>
              </p:cNvPr>
              <p:cNvSpPr>
                <a:spLocks/>
              </p:cNvSpPr>
              <p:nvPr/>
            </p:nvSpPr>
            <p:spPr bwMode="auto">
              <a:xfrm>
                <a:off x="4178301" y="1666876"/>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6" name="Freeform 1211">
                <a:extLst>
                  <a:ext uri="{FF2B5EF4-FFF2-40B4-BE49-F238E27FC236}">
                    <a16:creationId xmlns:a16="http://schemas.microsoft.com/office/drawing/2014/main" id="{8F67B40C-192B-5861-2CE1-C91F5A1C357B}"/>
                  </a:ext>
                </a:extLst>
              </p:cNvPr>
              <p:cNvSpPr>
                <a:spLocks/>
              </p:cNvSpPr>
              <p:nvPr/>
            </p:nvSpPr>
            <p:spPr bwMode="auto">
              <a:xfrm>
                <a:off x="4167188" y="1636714"/>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7" name="Freeform 1212">
                <a:extLst>
                  <a:ext uri="{FF2B5EF4-FFF2-40B4-BE49-F238E27FC236}">
                    <a16:creationId xmlns:a16="http://schemas.microsoft.com/office/drawing/2014/main" id="{AF814B42-1F9A-3054-54DB-963D5EB4621B}"/>
                  </a:ext>
                </a:extLst>
              </p:cNvPr>
              <p:cNvSpPr>
                <a:spLocks/>
              </p:cNvSpPr>
              <p:nvPr/>
            </p:nvSpPr>
            <p:spPr bwMode="auto">
              <a:xfrm>
                <a:off x="4154488" y="1604964"/>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8" name="Freeform 1213">
                <a:extLst>
                  <a:ext uri="{FF2B5EF4-FFF2-40B4-BE49-F238E27FC236}">
                    <a16:creationId xmlns:a16="http://schemas.microsoft.com/office/drawing/2014/main" id="{2914AC9E-7F8C-2970-85EB-AD2C8F0F7EE9}"/>
                  </a:ext>
                </a:extLst>
              </p:cNvPr>
              <p:cNvSpPr>
                <a:spLocks/>
              </p:cNvSpPr>
              <p:nvPr/>
            </p:nvSpPr>
            <p:spPr bwMode="auto">
              <a:xfrm>
                <a:off x="4143376" y="1573214"/>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9" name="Freeform 1214">
                <a:extLst>
                  <a:ext uri="{FF2B5EF4-FFF2-40B4-BE49-F238E27FC236}">
                    <a16:creationId xmlns:a16="http://schemas.microsoft.com/office/drawing/2014/main" id="{A2ABC4B8-A6FB-0ECC-3ABD-7067B29920BB}"/>
                  </a:ext>
                </a:extLst>
              </p:cNvPr>
              <p:cNvSpPr>
                <a:spLocks/>
              </p:cNvSpPr>
              <p:nvPr/>
            </p:nvSpPr>
            <p:spPr bwMode="auto">
              <a:xfrm>
                <a:off x="4130676" y="1543051"/>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0" name="Freeform 1215">
                <a:extLst>
                  <a:ext uri="{FF2B5EF4-FFF2-40B4-BE49-F238E27FC236}">
                    <a16:creationId xmlns:a16="http://schemas.microsoft.com/office/drawing/2014/main" id="{7A53B370-66A5-91AC-9916-6DC0466A6951}"/>
                  </a:ext>
                </a:extLst>
              </p:cNvPr>
              <p:cNvSpPr>
                <a:spLocks/>
              </p:cNvSpPr>
              <p:nvPr/>
            </p:nvSpPr>
            <p:spPr bwMode="auto">
              <a:xfrm>
                <a:off x="4111626" y="1568451"/>
                <a:ext cx="25400"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1" name="Freeform 1216">
                <a:extLst>
                  <a:ext uri="{FF2B5EF4-FFF2-40B4-BE49-F238E27FC236}">
                    <a16:creationId xmlns:a16="http://schemas.microsoft.com/office/drawing/2014/main" id="{BFF200DB-35E1-D252-313C-102E778F248A}"/>
                  </a:ext>
                </a:extLst>
              </p:cNvPr>
              <p:cNvSpPr>
                <a:spLocks/>
              </p:cNvSpPr>
              <p:nvPr/>
            </p:nvSpPr>
            <p:spPr bwMode="auto">
              <a:xfrm>
                <a:off x="4094163" y="1598614"/>
                <a:ext cx="23813" cy="2540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2" name="Freeform 1217">
                <a:extLst>
                  <a:ext uri="{FF2B5EF4-FFF2-40B4-BE49-F238E27FC236}">
                    <a16:creationId xmlns:a16="http://schemas.microsoft.com/office/drawing/2014/main" id="{F60A52C0-EED2-C198-3FBE-C9C8C549EE01}"/>
                  </a:ext>
                </a:extLst>
              </p:cNvPr>
              <p:cNvSpPr>
                <a:spLocks/>
              </p:cNvSpPr>
              <p:nvPr/>
            </p:nvSpPr>
            <p:spPr bwMode="auto">
              <a:xfrm>
                <a:off x="4075113"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3" name="Freeform 1218">
                <a:extLst>
                  <a:ext uri="{FF2B5EF4-FFF2-40B4-BE49-F238E27FC236}">
                    <a16:creationId xmlns:a16="http://schemas.microsoft.com/office/drawing/2014/main" id="{77FA7980-DBC2-8699-2C30-80CB6B963D22}"/>
                  </a:ext>
                </a:extLst>
              </p:cNvPr>
              <p:cNvSpPr>
                <a:spLocks/>
              </p:cNvSpPr>
              <p:nvPr/>
            </p:nvSpPr>
            <p:spPr bwMode="auto">
              <a:xfrm>
                <a:off x="4044951"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4" name="Freeform 1219">
                <a:extLst>
                  <a:ext uri="{FF2B5EF4-FFF2-40B4-BE49-F238E27FC236}">
                    <a16:creationId xmlns:a16="http://schemas.microsoft.com/office/drawing/2014/main" id="{1446D778-2E94-356C-C2B3-B9EE11FCCE93}"/>
                  </a:ext>
                </a:extLst>
              </p:cNvPr>
              <p:cNvSpPr>
                <a:spLocks/>
              </p:cNvSpPr>
              <p:nvPr/>
            </p:nvSpPr>
            <p:spPr bwMode="auto">
              <a:xfrm>
                <a:off x="4014788"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5" name="Freeform 1220">
                <a:extLst>
                  <a:ext uri="{FF2B5EF4-FFF2-40B4-BE49-F238E27FC236}">
                    <a16:creationId xmlns:a16="http://schemas.microsoft.com/office/drawing/2014/main" id="{AC85B689-30A9-45C7-505B-55F8A8E5AE8A}"/>
                  </a:ext>
                </a:extLst>
              </p:cNvPr>
              <p:cNvSpPr>
                <a:spLocks/>
              </p:cNvSpPr>
              <p:nvPr/>
            </p:nvSpPr>
            <p:spPr bwMode="auto">
              <a:xfrm>
                <a:off x="3986213" y="1628776"/>
                <a:ext cx="25400" cy="23813"/>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6" name="Freeform 1221">
                <a:extLst>
                  <a:ext uri="{FF2B5EF4-FFF2-40B4-BE49-F238E27FC236}">
                    <a16:creationId xmlns:a16="http://schemas.microsoft.com/office/drawing/2014/main" id="{217D3A48-436C-B355-2A00-270E28A67E3B}"/>
                  </a:ext>
                </a:extLst>
              </p:cNvPr>
              <p:cNvSpPr>
                <a:spLocks noEditPoints="1"/>
              </p:cNvSpPr>
              <p:nvPr/>
            </p:nvSpPr>
            <p:spPr bwMode="auto">
              <a:xfrm>
                <a:off x="3946526" y="1474789"/>
                <a:ext cx="455613" cy="317500"/>
              </a:xfrm>
              <a:custGeom>
                <a:avLst/>
                <a:gdLst>
                  <a:gd name="T0" fmla="*/ 0 w 287"/>
                  <a:gd name="T1" fmla="*/ 0 h 200"/>
                  <a:gd name="T2" fmla="*/ 287 w 287"/>
                  <a:gd name="T3" fmla="*/ 0 h 200"/>
                  <a:gd name="T4" fmla="*/ 287 w 287"/>
                  <a:gd name="T5" fmla="*/ 200 h 200"/>
                  <a:gd name="T6" fmla="*/ 0 w 287"/>
                  <a:gd name="T7" fmla="*/ 200 h 200"/>
                  <a:gd name="T8" fmla="*/ 0 w 287"/>
                  <a:gd name="T9" fmla="*/ 0 h 200"/>
                  <a:gd name="T10" fmla="*/ 276 w 287"/>
                  <a:gd name="T11" fmla="*/ 187 h 200"/>
                  <a:gd name="T12" fmla="*/ 276 w 287"/>
                  <a:gd name="T13" fmla="*/ 13 h 200"/>
                  <a:gd name="T14" fmla="*/ 10 w 287"/>
                  <a:gd name="T15" fmla="*/ 13 h 200"/>
                  <a:gd name="T16" fmla="*/ 10 w 287"/>
                  <a:gd name="T17" fmla="*/ 187 h 200"/>
                  <a:gd name="T18" fmla="*/ 276 w 287"/>
                  <a:gd name="T19" fmla="*/ 18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7" h="200">
                    <a:moveTo>
                      <a:pt x="0" y="0"/>
                    </a:moveTo>
                    <a:lnTo>
                      <a:pt x="287" y="0"/>
                    </a:lnTo>
                    <a:lnTo>
                      <a:pt x="287" y="200"/>
                    </a:lnTo>
                    <a:lnTo>
                      <a:pt x="0" y="200"/>
                    </a:lnTo>
                    <a:lnTo>
                      <a:pt x="0" y="0"/>
                    </a:lnTo>
                    <a:close/>
                    <a:moveTo>
                      <a:pt x="276" y="187"/>
                    </a:moveTo>
                    <a:lnTo>
                      <a:pt x="276" y="13"/>
                    </a:lnTo>
                    <a:lnTo>
                      <a:pt x="10" y="13"/>
                    </a:lnTo>
                    <a:lnTo>
                      <a:pt x="10" y="187"/>
                    </a:lnTo>
                    <a:lnTo>
                      <a:pt x="276" y="18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7" name="Freeform 1222">
                <a:extLst>
                  <a:ext uri="{FF2B5EF4-FFF2-40B4-BE49-F238E27FC236}">
                    <a16:creationId xmlns:a16="http://schemas.microsoft.com/office/drawing/2014/main" id="{EE86A716-7417-0128-0889-F3DA17070A98}"/>
                  </a:ext>
                </a:extLst>
              </p:cNvPr>
              <p:cNvSpPr>
                <a:spLocks/>
              </p:cNvSpPr>
              <p:nvPr/>
            </p:nvSpPr>
            <p:spPr bwMode="auto">
              <a:xfrm>
                <a:off x="3916363" y="1801814"/>
                <a:ext cx="514350" cy="26988"/>
              </a:xfrm>
              <a:custGeom>
                <a:avLst/>
                <a:gdLst>
                  <a:gd name="T0" fmla="*/ 228 w 324"/>
                  <a:gd name="T1" fmla="*/ 17 h 17"/>
                  <a:gd name="T2" fmla="*/ 0 w 324"/>
                  <a:gd name="T3" fmla="*/ 17 h 17"/>
                  <a:gd name="T4" fmla="*/ 19 w 324"/>
                  <a:gd name="T5" fmla="*/ 0 h 17"/>
                  <a:gd name="T6" fmla="*/ 306 w 324"/>
                  <a:gd name="T7" fmla="*/ 0 h 17"/>
                  <a:gd name="T8" fmla="*/ 324 w 324"/>
                  <a:gd name="T9" fmla="*/ 17 h 17"/>
                  <a:gd name="T10" fmla="*/ 228 w 324"/>
                  <a:gd name="T11" fmla="*/ 17 h 17"/>
                </a:gdLst>
                <a:ahLst/>
                <a:cxnLst>
                  <a:cxn ang="0">
                    <a:pos x="T0" y="T1"/>
                  </a:cxn>
                  <a:cxn ang="0">
                    <a:pos x="T2" y="T3"/>
                  </a:cxn>
                  <a:cxn ang="0">
                    <a:pos x="T4" y="T5"/>
                  </a:cxn>
                  <a:cxn ang="0">
                    <a:pos x="T6" y="T7"/>
                  </a:cxn>
                  <a:cxn ang="0">
                    <a:pos x="T8" y="T9"/>
                  </a:cxn>
                  <a:cxn ang="0">
                    <a:pos x="T10" y="T11"/>
                  </a:cxn>
                </a:cxnLst>
                <a:rect l="0" t="0" r="r" b="b"/>
                <a:pathLst>
                  <a:path w="324" h="17">
                    <a:moveTo>
                      <a:pt x="228" y="17"/>
                    </a:moveTo>
                    <a:lnTo>
                      <a:pt x="0" y="17"/>
                    </a:lnTo>
                    <a:lnTo>
                      <a:pt x="19" y="0"/>
                    </a:lnTo>
                    <a:lnTo>
                      <a:pt x="306" y="0"/>
                    </a:lnTo>
                    <a:lnTo>
                      <a:pt x="324" y="17"/>
                    </a:lnTo>
                    <a:lnTo>
                      <a:pt x="228"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8" name="Freeform 1223">
                <a:extLst>
                  <a:ext uri="{FF2B5EF4-FFF2-40B4-BE49-F238E27FC236}">
                    <a16:creationId xmlns:a16="http://schemas.microsoft.com/office/drawing/2014/main" id="{45E8D08B-E8EC-F19B-DF1A-990DAD2230A3}"/>
                  </a:ext>
                </a:extLst>
              </p:cNvPr>
              <p:cNvSpPr>
                <a:spLocks/>
              </p:cNvSpPr>
              <p:nvPr/>
            </p:nvSpPr>
            <p:spPr bwMode="auto">
              <a:xfrm>
                <a:off x="3916363" y="1833564"/>
                <a:ext cx="514350" cy="14288"/>
              </a:xfrm>
              <a:custGeom>
                <a:avLst/>
                <a:gdLst>
                  <a:gd name="T0" fmla="*/ 0 w 324"/>
                  <a:gd name="T1" fmla="*/ 0 h 9"/>
                  <a:gd name="T2" fmla="*/ 324 w 324"/>
                  <a:gd name="T3" fmla="*/ 0 h 9"/>
                  <a:gd name="T4" fmla="*/ 324 w 324"/>
                  <a:gd name="T5" fmla="*/ 2 h 9"/>
                  <a:gd name="T6" fmla="*/ 324 w 324"/>
                  <a:gd name="T7" fmla="*/ 5 h 9"/>
                  <a:gd name="T8" fmla="*/ 321 w 324"/>
                  <a:gd name="T9" fmla="*/ 8 h 9"/>
                  <a:gd name="T10" fmla="*/ 316 w 324"/>
                  <a:gd name="T11" fmla="*/ 9 h 9"/>
                  <a:gd name="T12" fmla="*/ 312 w 324"/>
                  <a:gd name="T13" fmla="*/ 9 h 9"/>
                  <a:gd name="T14" fmla="*/ 13 w 324"/>
                  <a:gd name="T15" fmla="*/ 9 h 9"/>
                  <a:gd name="T16" fmla="*/ 9 w 324"/>
                  <a:gd name="T17" fmla="*/ 9 h 9"/>
                  <a:gd name="T18" fmla="*/ 5 w 324"/>
                  <a:gd name="T19" fmla="*/ 8 h 9"/>
                  <a:gd name="T20" fmla="*/ 2 w 324"/>
                  <a:gd name="T21" fmla="*/ 5 h 9"/>
                  <a:gd name="T22" fmla="*/ 0 w 324"/>
                  <a:gd name="T23" fmla="*/ 2 h 9"/>
                  <a:gd name="T24" fmla="*/ 0 w 324"/>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9">
                    <a:moveTo>
                      <a:pt x="0" y="0"/>
                    </a:moveTo>
                    <a:lnTo>
                      <a:pt x="324" y="0"/>
                    </a:lnTo>
                    <a:lnTo>
                      <a:pt x="324" y="2"/>
                    </a:lnTo>
                    <a:lnTo>
                      <a:pt x="324" y="5"/>
                    </a:lnTo>
                    <a:lnTo>
                      <a:pt x="321" y="8"/>
                    </a:lnTo>
                    <a:lnTo>
                      <a:pt x="316" y="9"/>
                    </a:lnTo>
                    <a:lnTo>
                      <a:pt x="312" y="9"/>
                    </a:lnTo>
                    <a:lnTo>
                      <a:pt x="13" y="9"/>
                    </a:lnTo>
                    <a:lnTo>
                      <a:pt x="9" y="9"/>
                    </a:lnTo>
                    <a:lnTo>
                      <a:pt x="5" y="8"/>
                    </a:lnTo>
                    <a:lnTo>
                      <a:pt x="2" y="5"/>
                    </a:lnTo>
                    <a:lnTo>
                      <a:pt x="0"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94" name="Group 793">
              <a:extLst>
                <a:ext uri="{FF2B5EF4-FFF2-40B4-BE49-F238E27FC236}">
                  <a16:creationId xmlns:a16="http://schemas.microsoft.com/office/drawing/2014/main" id="{0AE76328-8D69-EEAD-68C7-EE2DA7918347}"/>
                </a:ext>
              </a:extLst>
            </p:cNvPr>
            <p:cNvGrpSpPr/>
            <p:nvPr/>
          </p:nvGrpSpPr>
          <p:grpSpPr>
            <a:xfrm>
              <a:off x="4722977" y="2159664"/>
              <a:ext cx="113260" cy="112648"/>
              <a:chOff x="3230216" y="1946582"/>
              <a:chExt cx="2288166" cy="2275781"/>
            </a:xfrm>
            <a:solidFill>
              <a:schemeClr val="tx2">
                <a:lumMod val="50000"/>
                <a:lumOff val="50000"/>
              </a:schemeClr>
            </a:solidFill>
          </p:grpSpPr>
          <p:sp>
            <p:nvSpPr>
              <p:cNvPr id="795" name="Freeform 794">
                <a:extLst>
                  <a:ext uri="{FF2B5EF4-FFF2-40B4-BE49-F238E27FC236}">
                    <a16:creationId xmlns:a16="http://schemas.microsoft.com/office/drawing/2014/main" id="{7900B3E2-8274-462D-AB78-792E9244CDB3}"/>
                  </a:ext>
                </a:extLst>
              </p:cNvPr>
              <p:cNvSpPr/>
              <p:nvPr/>
            </p:nvSpPr>
            <p:spPr>
              <a:xfrm>
                <a:off x="3469992" y="2188054"/>
                <a:ext cx="1800912" cy="1800912"/>
              </a:xfrm>
              <a:custGeom>
                <a:avLst/>
                <a:gdLst>
                  <a:gd name="connsiteX0" fmla="*/ 900456 w 1800912"/>
                  <a:gd name="connsiteY0" fmla="*/ 0 h 1800912"/>
                  <a:gd name="connsiteX1" fmla="*/ 1800912 w 1800912"/>
                  <a:gd name="connsiteY1" fmla="*/ 900456 h 1800912"/>
                  <a:gd name="connsiteX2" fmla="*/ 900456 w 1800912"/>
                  <a:gd name="connsiteY2" fmla="*/ 1800912 h 1800912"/>
                  <a:gd name="connsiteX3" fmla="*/ 0 w 1800912"/>
                  <a:gd name="connsiteY3" fmla="*/ 900456 h 1800912"/>
                  <a:gd name="connsiteX4" fmla="*/ 900456 w 1800912"/>
                  <a:gd name="connsiteY4" fmla="*/ 0 h 1800912"/>
                  <a:gd name="connsiteX5" fmla="*/ 900456 w 1800912"/>
                  <a:gd name="connsiteY5" fmla="*/ 280940 h 1800912"/>
                  <a:gd name="connsiteX6" fmla="*/ 286666 w 1800912"/>
                  <a:gd name="connsiteY6" fmla="*/ 894730 h 1800912"/>
                  <a:gd name="connsiteX7" fmla="*/ 900456 w 1800912"/>
                  <a:gd name="connsiteY7" fmla="*/ 1508520 h 1800912"/>
                  <a:gd name="connsiteX8" fmla="*/ 1514246 w 1800912"/>
                  <a:gd name="connsiteY8" fmla="*/ 894730 h 1800912"/>
                  <a:gd name="connsiteX9" fmla="*/ 900456 w 1800912"/>
                  <a:gd name="connsiteY9" fmla="*/ 280940 h 180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912" h="1800912">
                    <a:moveTo>
                      <a:pt x="900456" y="0"/>
                    </a:moveTo>
                    <a:cubicBezTo>
                      <a:pt x="1397764" y="0"/>
                      <a:pt x="1800912" y="403148"/>
                      <a:pt x="1800912" y="900456"/>
                    </a:cubicBezTo>
                    <a:cubicBezTo>
                      <a:pt x="1800912" y="1397764"/>
                      <a:pt x="1397764" y="1800912"/>
                      <a:pt x="900456" y="1800912"/>
                    </a:cubicBezTo>
                    <a:cubicBezTo>
                      <a:pt x="403148" y="1800912"/>
                      <a:pt x="0" y="1397764"/>
                      <a:pt x="0" y="900456"/>
                    </a:cubicBezTo>
                    <a:cubicBezTo>
                      <a:pt x="0" y="403148"/>
                      <a:pt x="403148" y="0"/>
                      <a:pt x="900456" y="0"/>
                    </a:cubicBezTo>
                    <a:close/>
                    <a:moveTo>
                      <a:pt x="900456" y="280940"/>
                    </a:moveTo>
                    <a:cubicBezTo>
                      <a:pt x="561469" y="280940"/>
                      <a:pt x="286666" y="555743"/>
                      <a:pt x="286666" y="894730"/>
                    </a:cubicBezTo>
                    <a:cubicBezTo>
                      <a:pt x="286666" y="1233717"/>
                      <a:pt x="561469" y="1508520"/>
                      <a:pt x="900456" y="1508520"/>
                    </a:cubicBezTo>
                    <a:cubicBezTo>
                      <a:pt x="1239443" y="1508520"/>
                      <a:pt x="1514246" y="1233717"/>
                      <a:pt x="1514246" y="894730"/>
                    </a:cubicBezTo>
                    <a:cubicBezTo>
                      <a:pt x="1514246" y="555743"/>
                      <a:pt x="1239443" y="280940"/>
                      <a:pt x="900456" y="28094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6" name="Rectangle 8">
                <a:extLst>
                  <a:ext uri="{FF2B5EF4-FFF2-40B4-BE49-F238E27FC236}">
                    <a16:creationId xmlns:a16="http://schemas.microsoft.com/office/drawing/2014/main" id="{AD4E7119-86A6-B77C-77F5-693CAC9E9AD0}"/>
                  </a:ext>
                </a:extLst>
              </p:cNvPr>
              <p:cNvSpPr/>
              <p:nvPr/>
            </p:nvSpPr>
            <p:spPr>
              <a:xfrm>
                <a:off x="5065569" y="2450370"/>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7" name="Rectangle 8">
                <a:extLst>
                  <a:ext uri="{FF2B5EF4-FFF2-40B4-BE49-F238E27FC236}">
                    <a16:creationId xmlns:a16="http://schemas.microsoft.com/office/drawing/2014/main" id="{4656B62B-86BE-1C89-22D0-A5CBF1863982}"/>
                  </a:ext>
                </a:extLst>
              </p:cNvPr>
              <p:cNvSpPr/>
              <p:nvPr/>
            </p:nvSpPr>
            <p:spPr>
              <a:xfrm rot="1720513">
                <a:off x="5165419" y="294394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8" name="Rectangle 8">
                <a:extLst>
                  <a:ext uri="{FF2B5EF4-FFF2-40B4-BE49-F238E27FC236}">
                    <a16:creationId xmlns:a16="http://schemas.microsoft.com/office/drawing/2014/main" id="{2618A2F7-F06A-F235-147C-6BB5BBDA97D3}"/>
                  </a:ext>
                </a:extLst>
              </p:cNvPr>
              <p:cNvSpPr/>
              <p:nvPr/>
            </p:nvSpPr>
            <p:spPr>
              <a:xfrm rot="3642261">
                <a:off x="5008069" y="341971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9" name="Rectangle 8">
                <a:extLst>
                  <a:ext uri="{FF2B5EF4-FFF2-40B4-BE49-F238E27FC236}">
                    <a16:creationId xmlns:a16="http://schemas.microsoft.com/office/drawing/2014/main" id="{901CE2F4-6C48-99A0-FAF3-E48C564CE489}"/>
                  </a:ext>
                </a:extLst>
              </p:cNvPr>
              <p:cNvSpPr/>
              <p:nvPr/>
            </p:nvSpPr>
            <p:spPr>
              <a:xfrm rot="5230047">
                <a:off x="4628738" y="374472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0" name="Rectangle 8">
                <a:extLst>
                  <a:ext uri="{FF2B5EF4-FFF2-40B4-BE49-F238E27FC236}">
                    <a16:creationId xmlns:a16="http://schemas.microsoft.com/office/drawing/2014/main" id="{2666389A-32C2-D95C-0B85-4A8BFE3C66A5}"/>
                  </a:ext>
                </a:extLst>
              </p:cNvPr>
              <p:cNvSpPr/>
              <p:nvPr/>
            </p:nvSpPr>
            <p:spPr>
              <a:xfrm rot="7194300">
                <a:off x="4142449" y="3849159"/>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1" name="Rectangle 8">
                <a:extLst>
                  <a:ext uri="{FF2B5EF4-FFF2-40B4-BE49-F238E27FC236}">
                    <a16:creationId xmlns:a16="http://schemas.microsoft.com/office/drawing/2014/main" id="{EA4A300F-4CE5-A984-B334-49B06F874503}"/>
                  </a:ext>
                </a:extLst>
              </p:cNvPr>
              <p:cNvSpPr/>
              <p:nvPr/>
            </p:nvSpPr>
            <p:spPr>
              <a:xfrm rot="8994300">
                <a:off x="3664158" y="369243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Rectangle 8">
                <a:extLst>
                  <a:ext uri="{FF2B5EF4-FFF2-40B4-BE49-F238E27FC236}">
                    <a16:creationId xmlns:a16="http://schemas.microsoft.com/office/drawing/2014/main" id="{E0E060F1-4D3F-48B9-42AE-720BACF05635}"/>
                  </a:ext>
                </a:extLst>
              </p:cNvPr>
              <p:cNvSpPr/>
              <p:nvPr/>
            </p:nvSpPr>
            <p:spPr>
              <a:xfrm rot="10794300">
                <a:off x="3324960" y="331635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3" name="Rectangle 8">
                <a:extLst>
                  <a:ext uri="{FF2B5EF4-FFF2-40B4-BE49-F238E27FC236}">
                    <a16:creationId xmlns:a16="http://schemas.microsoft.com/office/drawing/2014/main" id="{7D31BC21-22D7-0185-AA7E-737C19FC869F}"/>
                  </a:ext>
                </a:extLst>
              </p:cNvPr>
              <p:cNvSpPr/>
              <p:nvPr/>
            </p:nvSpPr>
            <p:spPr>
              <a:xfrm rot="12617203">
                <a:off x="3230216" y="2824508"/>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4" name="Rectangle 8">
                <a:extLst>
                  <a:ext uri="{FF2B5EF4-FFF2-40B4-BE49-F238E27FC236}">
                    <a16:creationId xmlns:a16="http://schemas.microsoft.com/office/drawing/2014/main" id="{52CC7183-56DE-00E0-AA7A-05FBBBDCE812}"/>
                  </a:ext>
                </a:extLst>
              </p:cNvPr>
              <p:cNvSpPr/>
              <p:nvPr/>
            </p:nvSpPr>
            <p:spPr>
              <a:xfrm rot="14388061">
                <a:off x="3388303" y="235358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5" name="Rectangle 8">
                <a:extLst>
                  <a:ext uri="{FF2B5EF4-FFF2-40B4-BE49-F238E27FC236}">
                    <a16:creationId xmlns:a16="http://schemas.microsoft.com/office/drawing/2014/main" id="{4647AF6F-C8C0-B126-8D60-77379A8D8025}"/>
                  </a:ext>
                </a:extLst>
              </p:cNvPr>
              <p:cNvSpPr/>
              <p:nvPr/>
            </p:nvSpPr>
            <p:spPr>
              <a:xfrm rot="16188061">
                <a:off x="3760532" y="2026027"/>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6" name="Rectangle 8">
                <a:extLst>
                  <a:ext uri="{FF2B5EF4-FFF2-40B4-BE49-F238E27FC236}">
                    <a16:creationId xmlns:a16="http://schemas.microsoft.com/office/drawing/2014/main" id="{77AFEFD8-C61B-22CF-191B-F381E61B96F1}"/>
                  </a:ext>
                </a:extLst>
              </p:cNvPr>
              <p:cNvSpPr/>
              <p:nvPr/>
            </p:nvSpPr>
            <p:spPr>
              <a:xfrm rot="18087264">
                <a:off x="4262275" y="192634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807" name="Rectangle 8">
                <a:extLst>
                  <a:ext uri="{FF2B5EF4-FFF2-40B4-BE49-F238E27FC236}">
                    <a16:creationId xmlns:a16="http://schemas.microsoft.com/office/drawing/2014/main" id="{68333FB5-21FF-7F78-5AC3-FF438099B311}"/>
                  </a:ext>
                </a:extLst>
              </p:cNvPr>
              <p:cNvSpPr/>
              <p:nvPr/>
            </p:nvSpPr>
            <p:spPr>
              <a:xfrm rot="19822282">
                <a:off x="4731059" y="2087733"/>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nvGrpSpPr>
            <p:cNvPr id="915" name="Group 914">
              <a:extLst>
                <a:ext uri="{FF2B5EF4-FFF2-40B4-BE49-F238E27FC236}">
                  <a16:creationId xmlns:a16="http://schemas.microsoft.com/office/drawing/2014/main" id="{2B68F9F0-10C3-E7C7-913A-E0B58E852DA1}"/>
                </a:ext>
              </a:extLst>
            </p:cNvPr>
            <p:cNvGrpSpPr/>
            <p:nvPr/>
          </p:nvGrpSpPr>
          <p:grpSpPr>
            <a:xfrm>
              <a:off x="2929176" y="1904787"/>
              <a:ext cx="185694" cy="205370"/>
              <a:chOff x="4162411" y="1457729"/>
              <a:chExt cx="906770" cy="1002823"/>
            </a:xfrm>
            <a:solidFill>
              <a:schemeClr val="tx2">
                <a:lumMod val="75000"/>
                <a:lumOff val="25000"/>
              </a:schemeClr>
            </a:solidFill>
          </p:grpSpPr>
          <p:sp>
            <p:nvSpPr>
              <p:cNvPr id="1101" name="Freeform 1100">
                <a:extLst>
                  <a:ext uri="{FF2B5EF4-FFF2-40B4-BE49-F238E27FC236}">
                    <a16:creationId xmlns:a16="http://schemas.microsoft.com/office/drawing/2014/main" id="{B2B0A6C4-06D2-1F82-A0D7-791AA6EE65A5}"/>
                  </a:ext>
                </a:extLst>
              </p:cNvPr>
              <p:cNvSpPr>
                <a:spLocks/>
              </p:cNvSpPr>
              <p:nvPr/>
            </p:nvSpPr>
            <p:spPr bwMode="auto">
              <a:xfrm>
                <a:off x="4162411" y="1827058"/>
                <a:ext cx="906757" cy="314406"/>
              </a:xfrm>
              <a:custGeom>
                <a:avLst/>
                <a:gdLst>
                  <a:gd name="connsiteX0" fmla="*/ 864291 w 906757"/>
                  <a:gd name="connsiteY0" fmla="*/ 0 h 314406"/>
                  <a:gd name="connsiteX1" fmla="*/ 877552 w 906757"/>
                  <a:gd name="connsiteY1" fmla="*/ 7435 h 314406"/>
                  <a:gd name="connsiteX2" fmla="*/ 881269 w 906757"/>
                  <a:gd name="connsiteY2" fmla="*/ 95220 h 314406"/>
                  <a:gd name="connsiteX3" fmla="*/ 523479 w 906757"/>
                  <a:gd name="connsiteY3" fmla="*/ 296557 h 314406"/>
                  <a:gd name="connsiteX4" fmla="*/ 394271 w 906757"/>
                  <a:gd name="connsiteY4" fmla="*/ 296557 h 314406"/>
                  <a:gd name="connsiteX5" fmla="*/ 26053 w 906757"/>
                  <a:gd name="connsiteY5" fmla="*/ 90884 h 314406"/>
                  <a:gd name="connsiteX6" fmla="*/ 26053 w 906757"/>
                  <a:gd name="connsiteY6" fmla="*/ 18326 h 314406"/>
                  <a:gd name="connsiteX7" fmla="*/ 54632 w 906757"/>
                  <a:gd name="connsiteY7" fmla="*/ 2073 h 314406"/>
                  <a:gd name="connsiteX8" fmla="*/ 394271 w 906757"/>
                  <a:gd name="connsiteY8" fmla="*/ 191783 h 314406"/>
                  <a:gd name="connsiteX9" fmla="*/ 523479 w 906757"/>
                  <a:gd name="connsiteY9" fmla="*/ 191783 h 31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757" h="314406">
                    <a:moveTo>
                      <a:pt x="864291" y="0"/>
                    </a:moveTo>
                    <a:lnTo>
                      <a:pt x="877552" y="7435"/>
                    </a:lnTo>
                    <a:cubicBezTo>
                      <a:pt x="941022" y="52764"/>
                      <a:pt x="881269" y="82463"/>
                      <a:pt x="881269" y="95220"/>
                    </a:cubicBezTo>
                    <a:lnTo>
                      <a:pt x="523479" y="296557"/>
                    </a:lnTo>
                    <a:cubicBezTo>
                      <a:pt x="485215" y="320356"/>
                      <a:pt x="444503" y="320356"/>
                      <a:pt x="394271" y="296557"/>
                    </a:cubicBezTo>
                    <a:lnTo>
                      <a:pt x="26053" y="90884"/>
                    </a:lnTo>
                    <a:cubicBezTo>
                      <a:pt x="-3325" y="74597"/>
                      <a:pt x="-13662" y="41722"/>
                      <a:pt x="26053" y="18326"/>
                    </a:cubicBezTo>
                    <a:lnTo>
                      <a:pt x="54632" y="2073"/>
                    </a:lnTo>
                    <a:lnTo>
                      <a:pt x="394271" y="191783"/>
                    </a:lnTo>
                    <a:cubicBezTo>
                      <a:pt x="444503" y="215582"/>
                      <a:pt x="485215" y="215582"/>
                      <a:pt x="523479" y="19178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102" name="Freeform 1360">
                <a:extLst>
                  <a:ext uri="{FF2B5EF4-FFF2-40B4-BE49-F238E27FC236}">
                    <a16:creationId xmlns:a16="http://schemas.microsoft.com/office/drawing/2014/main" id="{78F1D6B4-8639-E7DE-223B-E9E971002A50}"/>
                  </a:ext>
                </a:extLst>
              </p:cNvPr>
              <p:cNvSpPr>
                <a:spLocks/>
              </p:cNvSpPr>
              <p:nvPr/>
            </p:nvSpPr>
            <p:spPr bwMode="auto">
              <a:xfrm>
                <a:off x="4162443" y="1457729"/>
                <a:ext cx="906718" cy="524191"/>
              </a:xfrm>
              <a:custGeom>
                <a:avLst/>
                <a:gdLst>
                  <a:gd name="T0" fmla="*/ 120 w 278"/>
                  <a:gd name="T1" fmla="*/ 5 h 156"/>
                  <a:gd name="T2" fmla="*/ 133 w 278"/>
                  <a:gd name="T3" fmla="*/ 0 h 156"/>
                  <a:gd name="T4" fmla="*/ 146 w 278"/>
                  <a:gd name="T5" fmla="*/ 0 h 156"/>
                  <a:gd name="T6" fmla="*/ 159 w 278"/>
                  <a:gd name="T7" fmla="*/ 5 h 156"/>
                  <a:gd name="T8" fmla="*/ 270 w 278"/>
                  <a:gd name="T9" fmla="*/ 67 h 156"/>
                  <a:gd name="T10" fmla="*/ 274 w 278"/>
                  <a:gd name="T11" fmla="*/ 71 h 156"/>
                  <a:gd name="T12" fmla="*/ 277 w 278"/>
                  <a:gd name="T13" fmla="*/ 74 h 156"/>
                  <a:gd name="T14" fmla="*/ 278 w 278"/>
                  <a:gd name="T15" fmla="*/ 78 h 156"/>
                  <a:gd name="T16" fmla="*/ 277 w 278"/>
                  <a:gd name="T17" fmla="*/ 83 h 156"/>
                  <a:gd name="T18" fmla="*/ 274 w 278"/>
                  <a:gd name="T19" fmla="*/ 87 h 156"/>
                  <a:gd name="T20" fmla="*/ 270 w 278"/>
                  <a:gd name="T21" fmla="*/ 90 h 156"/>
                  <a:gd name="T22" fmla="*/ 159 w 278"/>
                  <a:gd name="T23" fmla="*/ 152 h 156"/>
                  <a:gd name="T24" fmla="*/ 146 w 278"/>
                  <a:gd name="T25" fmla="*/ 156 h 156"/>
                  <a:gd name="T26" fmla="*/ 133 w 278"/>
                  <a:gd name="T27" fmla="*/ 156 h 156"/>
                  <a:gd name="T28" fmla="*/ 120 w 278"/>
                  <a:gd name="T29" fmla="*/ 152 h 156"/>
                  <a:gd name="T30" fmla="*/ 9 w 278"/>
                  <a:gd name="T31" fmla="*/ 90 h 156"/>
                  <a:gd name="T32" fmla="*/ 4 w 278"/>
                  <a:gd name="T33" fmla="*/ 87 h 156"/>
                  <a:gd name="T34" fmla="*/ 1 w 278"/>
                  <a:gd name="T35" fmla="*/ 83 h 156"/>
                  <a:gd name="T36" fmla="*/ 0 w 278"/>
                  <a:gd name="T37" fmla="*/ 78 h 156"/>
                  <a:gd name="T38" fmla="*/ 1 w 278"/>
                  <a:gd name="T39" fmla="*/ 74 h 156"/>
                  <a:gd name="T40" fmla="*/ 4 w 278"/>
                  <a:gd name="T41" fmla="*/ 71 h 156"/>
                  <a:gd name="T42" fmla="*/ 9 w 278"/>
                  <a:gd name="T43" fmla="*/ 67 h 156"/>
                  <a:gd name="T44" fmla="*/ 120 w 278"/>
                  <a:gd name="T45" fmla="*/ 5 h 156"/>
                  <a:gd name="connsiteX0" fmla="*/ 4317 w 9977"/>
                  <a:gd name="connsiteY0" fmla="*/ 321 h 10000"/>
                  <a:gd name="connsiteX1" fmla="*/ 4784 w 9977"/>
                  <a:gd name="connsiteY1" fmla="*/ 0 h 10000"/>
                  <a:gd name="connsiteX2" fmla="*/ 5252 w 9977"/>
                  <a:gd name="connsiteY2" fmla="*/ 0 h 10000"/>
                  <a:gd name="connsiteX3" fmla="*/ 5719 w 9977"/>
                  <a:gd name="connsiteY3" fmla="*/ 321 h 10000"/>
                  <a:gd name="connsiteX4" fmla="*/ 9712 w 9977"/>
                  <a:gd name="connsiteY4" fmla="*/ 4295 h 10000"/>
                  <a:gd name="connsiteX5" fmla="*/ 9856 w 9977"/>
                  <a:gd name="connsiteY5" fmla="*/ 4551 h 10000"/>
                  <a:gd name="connsiteX6" fmla="*/ 9964 w 9977"/>
                  <a:gd name="connsiteY6" fmla="*/ 4744 h 10000"/>
                  <a:gd name="connsiteX7" fmla="*/ 9964 w 9977"/>
                  <a:gd name="connsiteY7" fmla="*/ 5321 h 10000"/>
                  <a:gd name="connsiteX8" fmla="*/ 9856 w 9977"/>
                  <a:gd name="connsiteY8" fmla="*/ 5577 h 10000"/>
                  <a:gd name="connsiteX9" fmla="*/ 9712 w 9977"/>
                  <a:gd name="connsiteY9" fmla="*/ 5769 h 10000"/>
                  <a:gd name="connsiteX10" fmla="*/ 5719 w 9977"/>
                  <a:gd name="connsiteY10" fmla="*/ 9744 h 10000"/>
                  <a:gd name="connsiteX11" fmla="*/ 5252 w 9977"/>
                  <a:gd name="connsiteY11" fmla="*/ 10000 h 10000"/>
                  <a:gd name="connsiteX12" fmla="*/ 4784 w 9977"/>
                  <a:gd name="connsiteY12" fmla="*/ 10000 h 10000"/>
                  <a:gd name="connsiteX13" fmla="*/ 4317 w 9977"/>
                  <a:gd name="connsiteY13" fmla="*/ 9744 h 10000"/>
                  <a:gd name="connsiteX14" fmla="*/ 324 w 9977"/>
                  <a:gd name="connsiteY14" fmla="*/ 5769 h 10000"/>
                  <a:gd name="connsiteX15" fmla="*/ 144 w 9977"/>
                  <a:gd name="connsiteY15" fmla="*/ 5577 h 10000"/>
                  <a:gd name="connsiteX16" fmla="*/ 36 w 9977"/>
                  <a:gd name="connsiteY16" fmla="*/ 5321 h 10000"/>
                  <a:gd name="connsiteX17" fmla="*/ 0 w 9977"/>
                  <a:gd name="connsiteY17" fmla="*/ 5000 h 10000"/>
                  <a:gd name="connsiteX18" fmla="*/ 36 w 9977"/>
                  <a:gd name="connsiteY18" fmla="*/ 4744 h 10000"/>
                  <a:gd name="connsiteX19" fmla="*/ 144 w 9977"/>
                  <a:gd name="connsiteY19" fmla="*/ 4551 h 10000"/>
                  <a:gd name="connsiteX20" fmla="*/ 324 w 9977"/>
                  <a:gd name="connsiteY20" fmla="*/ 4295 h 10000"/>
                  <a:gd name="connsiteX21" fmla="*/ 4317 w 9977"/>
                  <a:gd name="connsiteY21" fmla="*/ 321 h 10000"/>
                  <a:gd name="connsiteX0" fmla="*/ 4327 w 9987"/>
                  <a:gd name="connsiteY0" fmla="*/ 321 h 10000"/>
                  <a:gd name="connsiteX1" fmla="*/ 4795 w 9987"/>
                  <a:gd name="connsiteY1" fmla="*/ 0 h 10000"/>
                  <a:gd name="connsiteX2" fmla="*/ 5264 w 9987"/>
                  <a:gd name="connsiteY2" fmla="*/ 0 h 10000"/>
                  <a:gd name="connsiteX3" fmla="*/ 5732 w 9987"/>
                  <a:gd name="connsiteY3" fmla="*/ 321 h 10000"/>
                  <a:gd name="connsiteX4" fmla="*/ 9734 w 9987"/>
                  <a:gd name="connsiteY4" fmla="*/ 4295 h 10000"/>
                  <a:gd name="connsiteX5" fmla="*/ 9879 w 9987"/>
                  <a:gd name="connsiteY5" fmla="*/ 4551 h 10000"/>
                  <a:gd name="connsiteX6" fmla="*/ 9987 w 9987"/>
                  <a:gd name="connsiteY6" fmla="*/ 5321 h 10000"/>
                  <a:gd name="connsiteX7" fmla="*/ 9879 w 9987"/>
                  <a:gd name="connsiteY7" fmla="*/ 5577 h 10000"/>
                  <a:gd name="connsiteX8" fmla="*/ 9734 w 9987"/>
                  <a:gd name="connsiteY8" fmla="*/ 5769 h 10000"/>
                  <a:gd name="connsiteX9" fmla="*/ 5732 w 9987"/>
                  <a:gd name="connsiteY9" fmla="*/ 9744 h 10000"/>
                  <a:gd name="connsiteX10" fmla="*/ 5264 w 9987"/>
                  <a:gd name="connsiteY10" fmla="*/ 10000 h 10000"/>
                  <a:gd name="connsiteX11" fmla="*/ 4795 w 9987"/>
                  <a:gd name="connsiteY11" fmla="*/ 10000 h 10000"/>
                  <a:gd name="connsiteX12" fmla="*/ 4327 w 9987"/>
                  <a:gd name="connsiteY12" fmla="*/ 9744 h 10000"/>
                  <a:gd name="connsiteX13" fmla="*/ 325 w 9987"/>
                  <a:gd name="connsiteY13" fmla="*/ 5769 h 10000"/>
                  <a:gd name="connsiteX14" fmla="*/ 144 w 9987"/>
                  <a:gd name="connsiteY14" fmla="*/ 5577 h 10000"/>
                  <a:gd name="connsiteX15" fmla="*/ 36 w 9987"/>
                  <a:gd name="connsiteY15" fmla="*/ 5321 h 10000"/>
                  <a:gd name="connsiteX16" fmla="*/ 0 w 9987"/>
                  <a:gd name="connsiteY16" fmla="*/ 5000 h 10000"/>
                  <a:gd name="connsiteX17" fmla="*/ 36 w 9987"/>
                  <a:gd name="connsiteY17" fmla="*/ 4744 h 10000"/>
                  <a:gd name="connsiteX18" fmla="*/ 144 w 9987"/>
                  <a:gd name="connsiteY18" fmla="*/ 4551 h 10000"/>
                  <a:gd name="connsiteX19" fmla="*/ 325 w 9987"/>
                  <a:gd name="connsiteY19" fmla="*/ 4295 h 10000"/>
                  <a:gd name="connsiteX20" fmla="*/ 4327 w 9987"/>
                  <a:gd name="connsiteY20" fmla="*/ 321 h 10000"/>
                  <a:gd name="connsiteX0" fmla="*/ 4333 w 10000"/>
                  <a:gd name="connsiteY0" fmla="*/ 321 h 10000"/>
                  <a:gd name="connsiteX1" fmla="*/ 4801 w 10000"/>
                  <a:gd name="connsiteY1" fmla="*/ 0 h 10000"/>
                  <a:gd name="connsiteX2" fmla="*/ 5271 w 10000"/>
                  <a:gd name="connsiteY2" fmla="*/ 0 h 10000"/>
                  <a:gd name="connsiteX3" fmla="*/ 5739 w 10000"/>
                  <a:gd name="connsiteY3" fmla="*/ 321 h 10000"/>
                  <a:gd name="connsiteX4" fmla="*/ 9747 w 10000"/>
                  <a:gd name="connsiteY4" fmla="*/ 4295 h 10000"/>
                  <a:gd name="connsiteX5" fmla="*/ 10000 w 10000"/>
                  <a:gd name="connsiteY5" fmla="*/ 5321 h 10000"/>
                  <a:gd name="connsiteX6" fmla="*/ 9892 w 10000"/>
                  <a:gd name="connsiteY6" fmla="*/ 5577 h 10000"/>
                  <a:gd name="connsiteX7" fmla="*/ 9747 w 10000"/>
                  <a:gd name="connsiteY7" fmla="*/ 5769 h 10000"/>
                  <a:gd name="connsiteX8" fmla="*/ 5739 w 10000"/>
                  <a:gd name="connsiteY8" fmla="*/ 9744 h 10000"/>
                  <a:gd name="connsiteX9" fmla="*/ 5271 w 10000"/>
                  <a:gd name="connsiteY9" fmla="*/ 10000 h 10000"/>
                  <a:gd name="connsiteX10" fmla="*/ 4801 w 10000"/>
                  <a:gd name="connsiteY10" fmla="*/ 10000 h 10000"/>
                  <a:gd name="connsiteX11" fmla="*/ 4333 w 10000"/>
                  <a:gd name="connsiteY11" fmla="*/ 9744 h 10000"/>
                  <a:gd name="connsiteX12" fmla="*/ 325 w 10000"/>
                  <a:gd name="connsiteY12" fmla="*/ 5769 h 10000"/>
                  <a:gd name="connsiteX13" fmla="*/ 144 w 10000"/>
                  <a:gd name="connsiteY13" fmla="*/ 5577 h 10000"/>
                  <a:gd name="connsiteX14" fmla="*/ 36 w 10000"/>
                  <a:gd name="connsiteY14" fmla="*/ 5321 h 10000"/>
                  <a:gd name="connsiteX15" fmla="*/ 0 w 10000"/>
                  <a:gd name="connsiteY15" fmla="*/ 5000 h 10000"/>
                  <a:gd name="connsiteX16" fmla="*/ 36 w 10000"/>
                  <a:gd name="connsiteY16" fmla="*/ 4744 h 10000"/>
                  <a:gd name="connsiteX17" fmla="*/ 144 w 10000"/>
                  <a:gd name="connsiteY17" fmla="*/ 4551 h 10000"/>
                  <a:gd name="connsiteX18" fmla="*/ 325 w 10000"/>
                  <a:gd name="connsiteY18" fmla="*/ 4295 h 10000"/>
                  <a:gd name="connsiteX19" fmla="*/ 4333 w 10000"/>
                  <a:gd name="connsiteY19" fmla="*/ 321 h 10000"/>
                  <a:gd name="connsiteX0" fmla="*/ 4333 w 10097"/>
                  <a:gd name="connsiteY0" fmla="*/ 321 h 10000"/>
                  <a:gd name="connsiteX1" fmla="*/ 4801 w 10097"/>
                  <a:gd name="connsiteY1" fmla="*/ 0 h 10000"/>
                  <a:gd name="connsiteX2" fmla="*/ 5271 w 10097"/>
                  <a:gd name="connsiteY2" fmla="*/ 0 h 10000"/>
                  <a:gd name="connsiteX3" fmla="*/ 5739 w 10097"/>
                  <a:gd name="connsiteY3" fmla="*/ 321 h 10000"/>
                  <a:gd name="connsiteX4" fmla="*/ 9747 w 10097"/>
                  <a:gd name="connsiteY4" fmla="*/ 4295 h 10000"/>
                  <a:gd name="connsiteX5" fmla="*/ 9892 w 10097"/>
                  <a:gd name="connsiteY5" fmla="*/ 5577 h 10000"/>
                  <a:gd name="connsiteX6" fmla="*/ 9747 w 10097"/>
                  <a:gd name="connsiteY6" fmla="*/ 5769 h 10000"/>
                  <a:gd name="connsiteX7" fmla="*/ 5739 w 10097"/>
                  <a:gd name="connsiteY7" fmla="*/ 9744 h 10000"/>
                  <a:gd name="connsiteX8" fmla="*/ 5271 w 10097"/>
                  <a:gd name="connsiteY8" fmla="*/ 10000 h 10000"/>
                  <a:gd name="connsiteX9" fmla="*/ 4801 w 10097"/>
                  <a:gd name="connsiteY9" fmla="*/ 10000 h 10000"/>
                  <a:gd name="connsiteX10" fmla="*/ 4333 w 10097"/>
                  <a:gd name="connsiteY10" fmla="*/ 9744 h 10000"/>
                  <a:gd name="connsiteX11" fmla="*/ 325 w 10097"/>
                  <a:gd name="connsiteY11" fmla="*/ 5769 h 10000"/>
                  <a:gd name="connsiteX12" fmla="*/ 144 w 10097"/>
                  <a:gd name="connsiteY12" fmla="*/ 5577 h 10000"/>
                  <a:gd name="connsiteX13" fmla="*/ 36 w 10097"/>
                  <a:gd name="connsiteY13" fmla="*/ 5321 h 10000"/>
                  <a:gd name="connsiteX14" fmla="*/ 0 w 10097"/>
                  <a:gd name="connsiteY14" fmla="*/ 5000 h 10000"/>
                  <a:gd name="connsiteX15" fmla="*/ 36 w 10097"/>
                  <a:gd name="connsiteY15" fmla="*/ 4744 h 10000"/>
                  <a:gd name="connsiteX16" fmla="*/ 144 w 10097"/>
                  <a:gd name="connsiteY16" fmla="*/ 4551 h 10000"/>
                  <a:gd name="connsiteX17" fmla="*/ 325 w 10097"/>
                  <a:gd name="connsiteY17" fmla="*/ 4295 h 10000"/>
                  <a:gd name="connsiteX18" fmla="*/ 4333 w 10097"/>
                  <a:gd name="connsiteY18" fmla="*/ 321 h 10000"/>
                  <a:gd name="connsiteX0" fmla="*/ 4333 w 10097"/>
                  <a:gd name="connsiteY0" fmla="*/ 321 h 10000"/>
                  <a:gd name="connsiteX1" fmla="*/ 4801 w 10097"/>
                  <a:gd name="connsiteY1" fmla="*/ 0 h 10000"/>
                  <a:gd name="connsiteX2" fmla="*/ 5271 w 10097"/>
                  <a:gd name="connsiteY2" fmla="*/ 0 h 10000"/>
                  <a:gd name="connsiteX3" fmla="*/ 5739 w 10097"/>
                  <a:gd name="connsiteY3" fmla="*/ 321 h 10000"/>
                  <a:gd name="connsiteX4" fmla="*/ 9747 w 10097"/>
                  <a:gd name="connsiteY4" fmla="*/ 4295 h 10000"/>
                  <a:gd name="connsiteX5" fmla="*/ 9892 w 10097"/>
                  <a:gd name="connsiteY5" fmla="*/ 5577 h 10000"/>
                  <a:gd name="connsiteX6" fmla="*/ 5739 w 10097"/>
                  <a:gd name="connsiteY6" fmla="*/ 9744 h 10000"/>
                  <a:gd name="connsiteX7" fmla="*/ 5271 w 10097"/>
                  <a:gd name="connsiteY7" fmla="*/ 10000 h 10000"/>
                  <a:gd name="connsiteX8" fmla="*/ 4801 w 10097"/>
                  <a:gd name="connsiteY8" fmla="*/ 10000 h 10000"/>
                  <a:gd name="connsiteX9" fmla="*/ 4333 w 10097"/>
                  <a:gd name="connsiteY9" fmla="*/ 9744 h 10000"/>
                  <a:gd name="connsiteX10" fmla="*/ 325 w 10097"/>
                  <a:gd name="connsiteY10" fmla="*/ 5769 h 10000"/>
                  <a:gd name="connsiteX11" fmla="*/ 144 w 10097"/>
                  <a:gd name="connsiteY11" fmla="*/ 5577 h 10000"/>
                  <a:gd name="connsiteX12" fmla="*/ 36 w 10097"/>
                  <a:gd name="connsiteY12" fmla="*/ 5321 h 10000"/>
                  <a:gd name="connsiteX13" fmla="*/ 0 w 10097"/>
                  <a:gd name="connsiteY13" fmla="*/ 5000 h 10000"/>
                  <a:gd name="connsiteX14" fmla="*/ 36 w 10097"/>
                  <a:gd name="connsiteY14" fmla="*/ 4744 h 10000"/>
                  <a:gd name="connsiteX15" fmla="*/ 144 w 10097"/>
                  <a:gd name="connsiteY15" fmla="*/ 4551 h 10000"/>
                  <a:gd name="connsiteX16" fmla="*/ 325 w 10097"/>
                  <a:gd name="connsiteY16" fmla="*/ 4295 h 10000"/>
                  <a:gd name="connsiteX17" fmla="*/ 4333 w 10097"/>
                  <a:gd name="connsiteY17" fmla="*/ 321 h 10000"/>
                  <a:gd name="connsiteX0" fmla="*/ 4333 w 10027"/>
                  <a:gd name="connsiteY0" fmla="*/ 321 h 10000"/>
                  <a:gd name="connsiteX1" fmla="*/ 4801 w 10027"/>
                  <a:gd name="connsiteY1" fmla="*/ 0 h 10000"/>
                  <a:gd name="connsiteX2" fmla="*/ 5271 w 10027"/>
                  <a:gd name="connsiteY2" fmla="*/ 0 h 10000"/>
                  <a:gd name="connsiteX3" fmla="*/ 5739 w 10027"/>
                  <a:gd name="connsiteY3" fmla="*/ 321 h 10000"/>
                  <a:gd name="connsiteX4" fmla="*/ 9747 w 10027"/>
                  <a:gd name="connsiteY4" fmla="*/ 4295 h 10000"/>
                  <a:gd name="connsiteX5" fmla="*/ 9633 w 10027"/>
                  <a:gd name="connsiteY5" fmla="*/ 5853 h 10000"/>
                  <a:gd name="connsiteX6" fmla="*/ 5739 w 10027"/>
                  <a:gd name="connsiteY6" fmla="*/ 9744 h 10000"/>
                  <a:gd name="connsiteX7" fmla="*/ 5271 w 10027"/>
                  <a:gd name="connsiteY7" fmla="*/ 10000 h 10000"/>
                  <a:gd name="connsiteX8" fmla="*/ 4801 w 10027"/>
                  <a:gd name="connsiteY8" fmla="*/ 10000 h 10000"/>
                  <a:gd name="connsiteX9" fmla="*/ 4333 w 10027"/>
                  <a:gd name="connsiteY9" fmla="*/ 9744 h 10000"/>
                  <a:gd name="connsiteX10" fmla="*/ 325 w 10027"/>
                  <a:gd name="connsiteY10" fmla="*/ 5769 h 10000"/>
                  <a:gd name="connsiteX11" fmla="*/ 144 w 10027"/>
                  <a:gd name="connsiteY11" fmla="*/ 5577 h 10000"/>
                  <a:gd name="connsiteX12" fmla="*/ 36 w 10027"/>
                  <a:gd name="connsiteY12" fmla="*/ 5321 h 10000"/>
                  <a:gd name="connsiteX13" fmla="*/ 0 w 10027"/>
                  <a:gd name="connsiteY13" fmla="*/ 5000 h 10000"/>
                  <a:gd name="connsiteX14" fmla="*/ 36 w 10027"/>
                  <a:gd name="connsiteY14" fmla="*/ 4744 h 10000"/>
                  <a:gd name="connsiteX15" fmla="*/ 144 w 10027"/>
                  <a:gd name="connsiteY15" fmla="*/ 4551 h 10000"/>
                  <a:gd name="connsiteX16" fmla="*/ 325 w 10027"/>
                  <a:gd name="connsiteY16" fmla="*/ 4295 h 10000"/>
                  <a:gd name="connsiteX17" fmla="*/ 4333 w 10027"/>
                  <a:gd name="connsiteY17" fmla="*/ 321 h 10000"/>
                  <a:gd name="connsiteX0" fmla="*/ 4333 w 9910"/>
                  <a:gd name="connsiteY0" fmla="*/ 321 h 10000"/>
                  <a:gd name="connsiteX1" fmla="*/ 4801 w 9910"/>
                  <a:gd name="connsiteY1" fmla="*/ 0 h 10000"/>
                  <a:gd name="connsiteX2" fmla="*/ 5271 w 9910"/>
                  <a:gd name="connsiteY2" fmla="*/ 0 h 10000"/>
                  <a:gd name="connsiteX3" fmla="*/ 5739 w 9910"/>
                  <a:gd name="connsiteY3" fmla="*/ 321 h 10000"/>
                  <a:gd name="connsiteX4" fmla="*/ 9592 w 9910"/>
                  <a:gd name="connsiteY4" fmla="*/ 4157 h 10000"/>
                  <a:gd name="connsiteX5" fmla="*/ 9633 w 9910"/>
                  <a:gd name="connsiteY5" fmla="*/ 5853 h 10000"/>
                  <a:gd name="connsiteX6" fmla="*/ 5739 w 9910"/>
                  <a:gd name="connsiteY6" fmla="*/ 9744 h 10000"/>
                  <a:gd name="connsiteX7" fmla="*/ 5271 w 9910"/>
                  <a:gd name="connsiteY7" fmla="*/ 10000 h 10000"/>
                  <a:gd name="connsiteX8" fmla="*/ 4801 w 9910"/>
                  <a:gd name="connsiteY8" fmla="*/ 10000 h 10000"/>
                  <a:gd name="connsiteX9" fmla="*/ 4333 w 9910"/>
                  <a:gd name="connsiteY9" fmla="*/ 9744 h 10000"/>
                  <a:gd name="connsiteX10" fmla="*/ 325 w 9910"/>
                  <a:gd name="connsiteY10" fmla="*/ 5769 h 10000"/>
                  <a:gd name="connsiteX11" fmla="*/ 144 w 9910"/>
                  <a:gd name="connsiteY11" fmla="*/ 5577 h 10000"/>
                  <a:gd name="connsiteX12" fmla="*/ 36 w 9910"/>
                  <a:gd name="connsiteY12" fmla="*/ 5321 h 10000"/>
                  <a:gd name="connsiteX13" fmla="*/ 0 w 9910"/>
                  <a:gd name="connsiteY13" fmla="*/ 5000 h 10000"/>
                  <a:gd name="connsiteX14" fmla="*/ 36 w 9910"/>
                  <a:gd name="connsiteY14" fmla="*/ 4744 h 10000"/>
                  <a:gd name="connsiteX15" fmla="*/ 144 w 9910"/>
                  <a:gd name="connsiteY15" fmla="*/ 4551 h 10000"/>
                  <a:gd name="connsiteX16" fmla="*/ 325 w 9910"/>
                  <a:gd name="connsiteY16" fmla="*/ 4295 h 10000"/>
                  <a:gd name="connsiteX17" fmla="*/ 4333 w 9910"/>
                  <a:gd name="connsiteY17" fmla="*/ 321 h 10000"/>
                  <a:gd name="connsiteX0" fmla="*/ 4372 w 10000"/>
                  <a:gd name="connsiteY0" fmla="*/ 321 h 10000"/>
                  <a:gd name="connsiteX1" fmla="*/ 4845 w 10000"/>
                  <a:gd name="connsiteY1" fmla="*/ 0 h 10000"/>
                  <a:gd name="connsiteX2" fmla="*/ 5319 w 10000"/>
                  <a:gd name="connsiteY2" fmla="*/ 0 h 10000"/>
                  <a:gd name="connsiteX3" fmla="*/ 5791 w 10000"/>
                  <a:gd name="connsiteY3" fmla="*/ 321 h 10000"/>
                  <a:gd name="connsiteX4" fmla="*/ 9679 w 10000"/>
                  <a:gd name="connsiteY4" fmla="*/ 4157 h 10000"/>
                  <a:gd name="connsiteX5" fmla="*/ 9720 w 10000"/>
                  <a:gd name="connsiteY5" fmla="*/ 5853 h 10000"/>
                  <a:gd name="connsiteX6" fmla="*/ 5791 w 10000"/>
                  <a:gd name="connsiteY6" fmla="*/ 9744 h 10000"/>
                  <a:gd name="connsiteX7" fmla="*/ 5319 w 10000"/>
                  <a:gd name="connsiteY7" fmla="*/ 10000 h 10000"/>
                  <a:gd name="connsiteX8" fmla="*/ 4845 w 10000"/>
                  <a:gd name="connsiteY8" fmla="*/ 10000 h 10000"/>
                  <a:gd name="connsiteX9" fmla="*/ 4372 w 10000"/>
                  <a:gd name="connsiteY9" fmla="*/ 9744 h 10000"/>
                  <a:gd name="connsiteX10" fmla="*/ 328 w 10000"/>
                  <a:gd name="connsiteY10" fmla="*/ 5769 h 10000"/>
                  <a:gd name="connsiteX11" fmla="*/ 145 w 10000"/>
                  <a:gd name="connsiteY11" fmla="*/ 5577 h 10000"/>
                  <a:gd name="connsiteX12" fmla="*/ 36 w 10000"/>
                  <a:gd name="connsiteY12" fmla="*/ 5321 h 10000"/>
                  <a:gd name="connsiteX13" fmla="*/ 0 w 10000"/>
                  <a:gd name="connsiteY13" fmla="*/ 5000 h 10000"/>
                  <a:gd name="connsiteX14" fmla="*/ 145 w 10000"/>
                  <a:gd name="connsiteY14" fmla="*/ 4551 h 10000"/>
                  <a:gd name="connsiteX15" fmla="*/ 328 w 10000"/>
                  <a:gd name="connsiteY15" fmla="*/ 4295 h 10000"/>
                  <a:gd name="connsiteX16" fmla="*/ 4372 w 10000"/>
                  <a:gd name="connsiteY16" fmla="*/ 321 h 10000"/>
                  <a:gd name="connsiteX0" fmla="*/ 4372 w 10000"/>
                  <a:gd name="connsiteY0" fmla="*/ 321 h 10000"/>
                  <a:gd name="connsiteX1" fmla="*/ 4845 w 10000"/>
                  <a:gd name="connsiteY1" fmla="*/ 0 h 10000"/>
                  <a:gd name="connsiteX2" fmla="*/ 5319 w 10000"/>
                  <a:gd name="connsiteY2" fmla="*/ 0 h 10000"/>
                  <a:gd name="connsiteX3" fmla="*/ 5791 w 10000"/>
                  <a:gd name="connsiteY3" fmla="*/ 321 h 10000"/>
                  <a:gd name="connsiteX4" fmla="*/ 9679 w 10000"/>
                  <a:gd name="connsiteY4" fmla="*/ 4157 h 10000"/>
                  <a:gd name="connsiteX5" fmla="*/ 9720 w 10000"/>
                  <a:gd name="connsiteY5" fmla="*/ 5853 h 10000"/>
                  <a:gd name="connsiteX6" fmla="*/ 5791 w 10000"/>
                  <a:gd name="connsiteY6" fmla="*/ 9744 h 10000"/>
                  <a:gd name="connsiteX7" fmla="*/ 5319 w 10000"/>
                  <a:gd name="connsiteY7" fmla="*/ 10000 h 10000"/>
                  <a:gd name="connsiteX8" fmla="*/ 4845 w 10000"/>
                  <a:gd name="connsiteY8" fmla="*/ 10000 h 10000"/>
                  <a:gd name="connsiteX9" fmla="*/ 4372 w 10000"/>
                  <a:gd name="connsiteY9" fmla="*/ 9744 h 10000"/>
                  <a:gd name="connsiteX10" fmla="*/ 328 w 10000"/>
                  <a:gd name="connsiteY10" fmla="*/ 5769 h 10000"/>
                  <a:gd name="connsiteX11" fmla="*/ 145 w 10000"/>
                  <a:gd name="connsiteY11" fmla="*/ 5577 h 10000"/>
                  <a:gd name="connsiteX12" fmla="*/ 36 w 10000"/>
                  <a:gd name="connsiteY12" fmla="*/ 5321 h 10000"/>
                  <a:gd name="connsiteX13" fmla="*/ 0 w 10000"/>
                  <a:gd name="connsiteY13" fmla="*/ 5000 h 10000"/>
                  <a:gd name="connsiteX14" fmla="*/ 145 w 10000"/>
                  <a:gd name="connsiteY14" fmla="*/ 4551 h 10000"/>
                  <a:gd name="connsiteX15" fmla="*/ 4372 w 10000"/>
                  <a:gd name="connsiteY15" fmla="*/ 321 h 10000"/>
                  <a:gd name="connsiteX0" fmla="*/ 4336 w 9964"/>
                  <a:gd name="connsiteY0" fmla="*/ 321 h 10000"/>
                  <a:gd name="connsiteX1" fmla="*/ 4809 w 9964"/>
                  <a:gd name="connsiteY1" fmla="*/ 0 h 10000"/>
                  <a:gd name="connsiteX2" fmla="*/ 5283 w 9964"/>
                  <a:gd name="connsiteY2" fmla="*/ 0 h 10000"/>
                  <a:gd name="connsiteX3" fmla="*/ 5755 w 9964"/>
                  <a:gd name="connsiteY3" fmla="*/ 321 h 10000"/>
                  <a:gd name="connsiteX4" fmla="*/ 9643 w 9964"/>
                  <a:gd name="connsiteY4" fmla="*/ 4157 h 10000"/>
                  <a:gd name="connsiteX5" fmla="*/ 9684 w 9964"/>
                  <a:gd name="connsiteY5" fmla="*/ 5853 h 10000"/>
                  <a:gd name="connsiteX6" fmla="*/ 5755 w 9964"/>
                  <a:gd name="connsiteY6" fmla="*/ 9744 h 10000"/>
                  <a:gd name="connsiteX7" fmla="*/ 5283 w 9964"/>
                  <a:gd name="connsiteY7" fmla="*/ 10000 h 10000"/>
                  <a:gd name="connsiteX8" fmla="*/ 4809 w 9964"/>
                  <a:gd name="connsiteY8" fmla="*/ 10000 h 10000"/>
                  <a:gd name="connsiteX9" fmla="*/ 4336 w 9964"/>
                  <a:gd name="connsiteY9" fmla="*/ 9744 h 10000"/>
                  <a:gd name="connsiteX10" fmla="*/ 292 w 9964"/>
                  <a:gd name="connsiteY10" fmla="*/ 5769 h 10000"/>
                  <a:gd name="connsiteX11" fmla="*/ 109 w 9964"/>
                  <a:gd name="connsiteY11" fmla="*/ 5577 h 10000"/>
                  <a:gd name="connsiteX12" fmla="*/ 0 w 9964"/>
                  <a:gd name="connsiteY12" fmla="*/ 5321 h 10000"/>
                  <a:gd name="connsiteX13" fmla="*/ 109 w 9964"/>
                  <a:gd name="connsiteY13" fmla="*/ 4551 h 10000"/>
                  <a:gd name="connsiteX14" fmla="*/ 4336 w 9964"/>
                  <a:gd name="connsiteY14" fmla="*/ 321 h 10000"/>
                  <a:gd name="connsiteX0" fmla="*/ 4564 w 10212"/>
                  <a:gd name="connsiteY0" fmla="*/ 321 h 10000"/>
                  <a:gd name="connsiteX1" fmla="*/ 5038 w 10212"/>
                  <a:gd name="connsiteY1" fmla="*/ 0 h 10000"/>
                  <a:gd name="connsiteX2" fmla="*/ 5514 w 10212"/>
                  <a:gd name="connsiteY2" fmla="*/ 0 h 10000"/>
                  <a:gd name="connsiteX3" fmla="*/ 5988 w 10212"/>
                  <a:gd name="connsiteY3" fmla="*/ 321 h 10000"/>
                  <a:gd name="connsiteX4" fmla="*/ 9890 w 10212"/>
                  <a:gd name="connsiteY4" fmla="*/ 4157 h 10000"/>
                  <a:gd name="connsiteX5" fmla="*/ 9931 w 10212"/>
                  <a:gd name="connsiteY5" fmla="*/ 5853 h 10000"/>
                  <a:gd name="connsiteX6" fmla="*/ 5988 w 10212"/>
                  <a:gd name="connsiteY6" fmla="*/ 9744 h 10000"/>
                  <a:gd name="connsiteX7" fmla="*/ 5514 w 10212"/>
                  <a:gd name="connsiteY7" fmla="*/ 10000 h 10000"/>
                  <a:gd name="connsiteX8" fmla="*/ 5038 w 10212"/>
                  <a:gd name="connsiteY8" fmla="*/ 10000 h 10000"/>
                  <a:gd name="connsiteX9" fmla="*/ 4564 w 10212"/>
                  <a:gd name="connsiteY9" fmla="*/ 9744 h 10000"/>
                  <a:gd name="connsiteX10" fmla="*/ 505 w 10212"/>
                  <a:gd name="connsiteY10" fmla="*/ 5769 h 10000"/>
                  <a:gd name="connsiteX11" fmla="*/ 321 w 10212"/>
                  <a:gd name="connsiteY11" fmla="*/ 5577 h 10000"/>
                  <a:gd name="connsiteX12" fmla="*/ 321 w 10212"/>
                  <a:gd name="connsiteY12" fmla="*/ 4551 h 10000"/>
                  <a:gd name="connsiteX13" fmla="*/ 4564 w 10212"/>
                  <a:gd name="connsiteY13" fmla="*/ 321 h 10000"/>
                  <a:gd name="connsiteX0" fmla="*/ 4243 w 9891"/>
                  <a:gd name="connsiteY0" fmla="*/ 321 h 10000"/>
                  <a:gd name="connsiteX1" fmla="*/ 4717 w 9891"/>
                  <a:gd name="connsiteY1" fmla="*/ 0 h 10000"/>
                  <a:gd name="connsiteX2" fmla="*/ 5193 w 9891"/>
                  <a:gd name="connsiteY2" fmla="*/ 0 h 10000"/>
                  <a:gd name="connsiteX3" fmla="*/ 5667 w 9891"/>
                  <a:gd name="connsiteY3" fmla="*/ 321 h 10000"/>
                  <a:gd name="connsiteX4" fmla="*/ 9569 w 9891"/>
                  <a:gd name="connsiteY4" fmla="*/ 4157 h 10000"/>
                  <a:gd name="connsiteX5" fmla="*/ 9610 w 9891"/>
                  <a:gd name="connsiteY5" fmla="*/ 5853 h 10000"/>
                  <a:gd name="connsiteX6" fmla="*/ 5667 w 9891"/>
                  <a:gd name="connsiteY6" fmla="*/ 9744 h 10000"/>
                  <a:gd name="connsiteX7" fmla="*/ 5193 w 9891"/>
                  <a:gd name="connsiteY7" fmla="*/ 10000 h 10000"/>
                  <a:gd name="connsiteX8" fmla="*/ 4717 w 9891"/>
                  <a:gd name="connsiteY8" fmla="*/ 10000 h 10000"/>
                  <a:gd name="connsiteX9" fmla="*/ 4243 w 9891"/>
                  <a:gd name="connsiteY9" fmla="*/ 9744 h 10000"/>
                  <a:gd name="connsiteX10" fmla="*/ 184 w 9891"/>
                  <a:gd name="connsiteY10" fmla="*/ 5769 h 10000"/>
                  <a:gd name="connsiteX11" fmla="*/ 0 w 9891"/>
                  <a:gd name="connsiteY11" fmla="*/ 4551 h 10000"/>
                  <a:gd name="connsiteX12" fmla="*/ 4243 w 9891"/>
                  <a:gd name="connsiteY12" fmla="*/ 321 h 10000"/>
                  <a:gd name="connsiteX0" fmla="*/ 4290 w 9999"/>
                  <a:gd name="connsiteY0" fmla="*/ 321 h 10000"/>
                  <a:gd name="connsiteX1" fmla="*/ 4769 w 9999"/>
                  <a:gd name="connsiteY1" fmla="*/ 0 h 10000"/>
                  <a:gd name="connsiteX2" fmla="*/ 5250 w 9999"/>
                  <a:gd name="connsiteY2" fmla="*/ 0 h 10000"/>
                  <a:gd name="connsiteX3" fmla="*/ 5729 w 9999"/>
                  <a:gd name="connsiteY3" fmla="*/ 321 h 10000"/>
                  <a:gd name="connsiteX4" fmla="*/ 9674 w 9999"/>
                  <a:gd name="connsiteY4" fmla="*/ 4157 h 10000"/>
                  <a:gd name="connsiteX5" fmla="*/ 9716 w 9999"/>
                  <a:gd name="connsiteY5" fmla="*/ 5853 h 10000"/>
                  <a:gd name="connsiteX6" fmla="*/ 5729 w 9999"/>
                  <a:gd name="connsiteY6" fmla="*/ 9744 h 10000"/>
                  <a:gd name="connsiteX7" fmla="*/ 5250 w 9999"/>
                  <a:gd name="connsiteY7" fmla="*/ 10000 h 10000"/>
                  <a:gd name="connsiteX8" fmla="*/ 4769 w 9999"/>
                  <a:gd name="connsiteY8" fmla="*/ 10000 h 10000"/>
                  <a:gd name="connsiteX9" fmla="*/ 4290 w 9999"/>
                  <a:gd name="connsiteY9" fmla="*/ 9744 h 10000"/>
                  <a:gd name="connsiteX10" fmla="*/ 186 w 9999"/>
                  <a:gd name="connsiteY10" fmla="*/ 5769 h 10000"/>
                  <a:gd name="connsiteX11" fmla="*/ 0 w 9999"/>
                  <a:gd name="connsiteY11" fmla="*/ 4551 h 10000"/>
                  <a:gd name="connsiteX12" fmla="*/ 4290 w 9999"/>
                  <a:gd name="connsiteY12" fmla="*/ 321 h 10000"/>
                  <a:gd name="connsiteX0" fmla="*/ 4184 w 9894"/>
                  <a:gd name="connsiteY0" fmla="*/ 321 h 10000"/>
                  <a:gd name="connsiteX1" fmla="*/ 4663 w 9894"/>
                  <a:gd name="connsiteY1" fmla="*/ 0 h 10000"/>
                  <a:gd name="connsiteX2" fmla="*/ 5145 w 9894"/>
                  <a:gd name="connsiteY2" fmla="*/ 0 h 10000"/>
                  <a:gd name="connsiteX3" fmla="*/ 5624 w 9894"/>
                  <a:gd name="connsiteY3" fmla="*/ 321 h 10000"/>
                  <a:gd name="connsiteX4" fmla="*/ 9569 w 9894"/>
                  <a:gd name="connsiteY4" fmla="*/ 4157 h 10000"/>
                  <a:gd name="connsiteX5" fmla="*/ 9611 w 9894"/>
                  <a:gd name="connsiteY5" fmla="*/ 5853 h 10000"/>
                  <a:gd name="connsiteX6" fmla="*/ 5624 w 9894"/>
                  <a:gd name="connsiteY6" fmla="*/ 9744 h 10000"/>
                  <a:gd name="connsiteX7" fmla="*/ 5145 w 9894"/>
                  <a:gd name="connsiteY7" fmla="*/ 10000 h 10000"/>
                  <a:gd name="connsiteX8" fmla="*/ 4663 w 9894"/>
                  <a:gd name="connsiteY8" fmla="*/ 10000 h 10000"/>
                  <a:gd name="connsiteX9" fmla="*/ 4184 w 9894"/>
                  <a:gd name="connsiteY9" fmla="*/ 9744 h 10000"/>
                  <a:gd name="connsiteX10" fmla="*/ 80 w 9894"/>
                  <a:gd name="connsiteY10" fmla="*/ 5769 h 10000"/>
                  <a:gd name="connsiteX11" fmla="*/ 186 w 9894"/>
                  <a:gd name="connsiteY11" fmla="*/ 4229 h 10000"/>
                  <a:gd name="connsiteX12" fmla="*/ 4184 w 9894"/>
                  <a:gd name="connsiteY12" fmla="*/ 321 h 10000"/>
                  <a:gd name="connsiteX0" fmla="*/ 4246 w 10018"/>
                  <a:gd name="connsiteY0" fmla="*/ 321 h 10000"/>
                  <a:gd name="connsiteX1" fmla="*/ 4730 w 10018"/>
                  <a:gd name="connsiteY1" fmla="*/ 0 h 10000"/>
                  <a:gd name="connsiteX2" fmla="*/ 5217 w 10018"/>
                  <a:gd name="connsiteY2" fmla="*/ 0 h 10000"/>
                  <a:gd name="connsiteX3" fmla="*/ 5701 w 10018"/>
                  <a:gd name="connsiteY3" fmla="*/ 321 h 10000"/>
                  <a:gd name="connsiteX4" fmla="*/ 9689 w 10018"/>
                  <a:gd name="connsiteY4" fmla="*/ 4157 h 10000"/>
                  <a:gd name="connsiteX5" fmla="*/ 9731 w 10018"/>
                  <a:gd name="connsiteY5" fmla="*/ 5853 h 10000"/>
                  <a:gd name="connsiteX6" fmla="*/ 5701 w 10018"/>
                  <a:gd name="connsiteY6" fmla="*/ 9744 h 10000"/>
                  <a:gd name="connsiteX7" fmla="*/ 5217 w 10018"/>
                  <a:gd name="connsiteY7" fmla="*/ 10000 h 10000"/>
                  <a:gd name="connsiteX8" fmla="*/ 4730 w 10018"/>
                  <a:gd name="connsiteY8" fmla="*/ 10000 h 10000"/>
                  <a:gd name="connsiteX9" fmla="*/ 4246 w 10018"/>
                  <a:gd name="connsiteY9" fmla="*/ 9744 h 10000"/>
                  <a:gd name="connsiteX10" fmla="*/ 98 w 10018"/>
                  <a:gd name="connsiteY10" fmla="*/ 5769 h 10000"/>
                  <a:gd name="connsiteX11" fmla="*/ 98 w 10018"/>
                  <a:gd name="connsiteY11" fmla="*/ 4367 h 10000"/>
                  <a:gd name="connsiteX12" fmla="*/ 4246 w 10018"/>
                  <a:gd name="connsiteY12" fmla="*/ 321 h 10000"/>
                  <a:gd name="connsiteX0" fmla="*/ 4360 w 10132"/>
                  <a:gd name="connsiteY0" fmla="*/ 321 h 10000"/>
                  <a:gd name="connsiteX1" fmla="*/ 4844 w 10132"/>
                  <a:gd name="connsiteY1" fmla="*/ 0 h 10000"/>
                  <a:gd name="connsiteX2" fmla="*/ 5331 w 10132"/>
                  <a:gd name="connsiteY2" fmla="*/ 0 h 10000"/>
                  <a:gd name="connsiteX3" fmla="*/ 5815 w 10132"/>
                  <a:gd name="connsiteY3" fmla="*/ 321 h 10000"/>
                  <a:gd name="connsiteX4" fmla="*/ 9803 w 10132"/>
                  <a:gd name="connsiteY4" fmla="*/ 4157 h 10000"/>
                  <a:gd name="connsiteX5" fmla="*/ 9845 w 10132"/>
                  <a:gd name="connsiteY5" fmla="*/ 5853 h 10000"/>
                  <a:gd name="connsiteX6" fmla="*/ 5815 w 10132"/>
                  <a:gd name="connsiteY6" fmla="*/ 9744 h 10000"/>
                  <a:gd name="connsiteX7" fmla="*/ 5331 w 10132"/>
                  <a:gd name="connsiteY7" fmla="*/ 10000 h 10000"/>
                  <a:gd name="connsiteX8" fmla="*/ 4844 w 10132"/>
                  <a:gd name="connsiteY8" fmla="*/ 10000 h 10000"/>
                  <a:gd name="connsiteX9" fmla="*/ 4360 w 10132"/>
                  <a:gd name="connsiteY9" fmla="*/ 9744 h 10000"/>
                  <a:gd name="connsiteX10" fmla="*/ 212 w 10132"/>
                  <a:gd name="connsiteY10" fmla="*/ 5769 h 10000"/>
                  <a:gd name="connsiteX11" fmla="*/ 212 w 10132"/>
                  <a:gd name="connsiteY11" fmla="*/ 4367 h 10000"/>
                  <a:gd name="connsiteX12" fmla="*/ 4360 w 10132"/>
                  <a:gd name="connsiteY12" fmla="*/ 321 h 10000"/>
                  <a:gd name="connsiteX0" fmla="*/ 4389 w 10161"/>
                  <a:gd name="connsiteY0" fmla="*/ 321 h 10000"/>
                  <a:gd name="connsiteX1" fmla="*/ 4873 w 10161"/>
                  <a:gd name="connsiteY1" fmla="*/ 0 h 10000"/>
                  <a:gd name="connsiteX2" fmla="*/ 5360 w 10161"/>
                  <a:gd name="connsiteY2" fmla="*/ 0 h 10000"/>
                  <a:gd name="connsiteX3" fmla="*/ 5844 w 10161"/>
                  <a:gd name="connsiteY3" fmla="*/ 321 h 10000"/>
                  <a:gd name="connsiteX4" fmla="*/ 9832 w 10161"/>
                  <a:gd name="connsiteY4" fmla="*/ 4157 h 10000"/>
                  <a:gd name="connsiteX5" fmla="*/ 9874 w 10161"/>
                  <a:gd name="connsiteY5" fmla="*/ 5853 h 10000"/>
                  <a:gd name="connsiteX6" fmla="*/ 5844 w 10161"/>
                  <a:gd name="connsiteY6" fmla="*/ 9744 h 10000"/>
                  <a:gd name="connsiteX7" fmla="*/ 5360 w 10161"/>
                  <a:gd name="connsiteY7" fmla="*/ 10000 h 10000"/>
                  <a:gd name="connsiteX8" fmla="*/ 4873 w 10161"/>
                  <a:gd name="connsiteY8" fmla="*/ 10000 h 10000"/>
                  <a:gd name="connsiteX9" fmla="*/ 4389 w 10161"/>
                  <a:gd name="connsiteY9" fmla="*/ 9744 h 10000"/>
                  <a:gd name="connsiteX10" fmla="*/ 241 w 10161"/>
                  <a:gd name="connsiteY10" fmla="*/ 5769 h 10000"/>
                  <a:gd name="connsiteX11" fmla="*/ 241 w 10161"/>
                  <a:gd name="connsiteY11" fmla="*/ 4367 h 10000"/>
                  <a:gd name="connsiteX12" fmla="*/ 4389 w 10161"/>
                  <a:gd name="connsiteY12" fmla="*/ 321 h 10000"/>
                  <a:gd name="connsiteX0" fmla="*/ 4441 w 10213"/>
                  <a:gd name="connsiteY0" fmla="*/ 321 h 10000"/>
                  <a:gd name="connsiteX1" fmla="*/ 4925 w 10213"/>
                  <a:gd name="connsiteY1" fmla="*/ 0 h 10000"/>
                  <a:gd name="connsiteX2" fmla="*/ 5412 w 10213"/>
                  <a:gd name="connsiteY2" fmla="*/ 0 h 10000"/>
                  <a:gd name="connsiteX3" fmla="*/ 5896 w 10213"/>
                  <a:gd name="connsiteY3" fmla="*/ 321 h 10000"/>
                  <a:gd name="connsiteX4" fmla="*/ 9884 w 10213"/>
                  <a:gd name="connsiteY4" fmla="*/ 4157 h 10000"/>
                  <a:gd name="connsiteX5" fmla="*/ 9926 w 10213"/>
                  <a:gd name="connsiteY5" fmla="*/ 5853 h 10000"/>
                  <a:gd name="connsiteX6" fmla="*/ 5896 w 10213"/>
                  <a:gd name="connsiteY6" fmla="*/ 9744 h 10000"/>
                  <a:gd name="connsiteX7" fmla="*/ 5412 w 10213"/>
                  <a:gd name="connsiteY7" fmla="*/ 10000 h 10000"/>
                  <a:gd name="connsiteX8" fmla="*/ 4925 w 10213"/>
                  <a:gd name="connsiteY8" fmla="*/ 10000 h 10000"/>
                  <a:gd name="connsiteX9" fmla="*/ 4441 w 10213"/>
                  <a:gd name="connsiteY9" fmla="*/ 9744 h 10000"/>
                  <a:gd name="connsiteX10" fmla="*/ 293 w 10213"/>
                  <a:gd name="connsiteY10" fmla="*/ 5769 h 10000"/>
                  <a:gd name="connsiteX11" fmla="*/ 293 w 10213"/>
                  <a:gd name="connsiteY11" fmla="*/ 4367 h 10000"/>
                  <a:gd name="connsiteX12" fmla="*/ 4441 w 10213"/>
                  <a:gd name="connsiteY12" fmla="*/ 321 h 10000"/>
                  <a:gd name="connsiteX0" fmla="*/ 4441 w 10213"/>
                  <a:gd name="connsiteY0" fmla="*/ 321 h 10000"/>
                  <a:gd name="connsiteX1" fmla="*/ 4925 w 10213"/>
                  <a:gd name="connsiteY1" fmla="*/ 0 h 10000"/>
                  <a:gd name="connsiteX2" fmla="*/ 5412 w 10213"/>
                  <a:gd name="connsiteY2" fmla="*/ 0 h 10000"/>
                  <a:gd name="connsiteX3" fmla="*/ 5896 w 10213"/>
                  <a:gd name="connsiteY3" fmla="*/ 321 h 10000"/>
                  <a:gd name="connsiteX4" fmla="*/ 9884 w 10213"/>
                  <a:gd name="connsiteY4" fmla="*/ 4157 h 10000"/>
                  <a:gd name="connsiteX5" fmla="*/ 9926 w 10213"/>
                  <a:gd name="connsiteY5" fmla="*/ 5853 h 10000"/>
                  <a:gd name="connsiteX6" fmla="*/ 5896 w 10213"/>
                  <a:gd name="connsiteY6" fmla="*/ 9744 h 10000"/>
                  <a:gd name="connsiteX7" fmla="*/ 5412 w 10213"/>
                  <a:gd name="connsiteY7" fmla="*/ 10000 h 10000"/>
                  <a:gd name="connsiteX8" fmla="*/ 4441 w 10213"/>
                  <a:gd name="connsiteY8" fmla="*/ 9744 h 10000"/>
                  <a:gd name="connsiteX9" fmla="*/ 293 w 10213"/>
                  <a:gd name="connsiteY9" fmla="*/ 5769 h 10000"/>
                  <a:gd name="connsiteX10" fmla="*/ 293 w 10213"/>
                  <a:gd name="connsiteY10" fmla="*/ 4367 h 10000"/>
                  <a:gd name="connsiteX11" fmla="*/ 4441 w 10213"/>
                  <a:gd name="connsiteY11" fmla="*/ 321 h 10000"/>
                  <a:gd name="connsiteX0" fmla="*/ 4441 w 10213"/>
                  <a:gd name="connsiteY0" fmla="*/ 321 h 9744"/>
                  <a:gd name="connsiteX1" fmla="*/ 4925 w 10213"/>
                  <a:gd name="connsiteY1" fmla="*/ 0 h 9744"/>
                  <a:gd name="connsiteX2" fmla="*/ 5412 w 10213"/>
                  <a:gd name="connsiteY2" fmla="*/ 0 h 9744"/>
                  <a:gd name="connsiteX3" fmla="*/ 5896 w 10213"/>
                  <a:gd name="connsiteY3" fmla="*/ 321 h 9744"/>
                  <a:gd name="connsiteX4" fmla="*/ 9884 w 10213"/>
                  <a:gd name="connsiteY4" fmla="*/ 4157 h 9744"/>
                  <a:gd name="connsiteX5" fmla="*/ 9926 w 10213"/>
                  <a:gd name="connsiteY5" fmla="*/ 5853 h 9744"/>
                  <a:gd name="connsiteX6" fmla="*/ 5896 w 10213"/>
                  <a:gd name="connsiteY6" fmla="*/ 9744 h 9744"/>
                  <a:gd name="connsiteX7" fmla="*/ 4441 w 10213"/>
                  <a:gd name="connsiteY7" fmla="*/ 9744 h 9744"/>
                  <a:gd name="connsiteX8" fmla="*/ 293 w 10213"/>
                  <a:gd name="connsiteY8" fmla="*/ 5769 h 9744"/>
                  <a:gd name="connsiteX9" fmla="*/ 293 w 10213"/>
                  <a:gd name="connsiteY9" fmla="*/ 4367 h 9744"/>
                  <a:gd name="connsiteX10" fmla="*/ 4441 w 10213"/>
                  <a:gd name="connsiteY10" fmla="*/ 321 h 9744"/>
                  <a:gd name="connsiteX0" fmla="*/ 4348 w 10000"/>
                  <a:gd name="connsiteY0" fmla="*/ 329 h 10209"/>
                  <a:gd name="connsiteX1" fmla="*/ 4822 w 10000"/>
                  <a:gd name="connsiteY1" fmla="*/ 0 h 10209"/>
                  <a:gd name="connsiteX2" fmla="*/ 5299 w 10000"/>
                  <a:gd name="connsiteY2" fmla="*/ 0 h 10209"/>
                  <a:gd name="connsiteX3" fmla="*/ 5773 w 10000"/>
                  <a:gd name="connsiteY3" fmla="*/ 329 h 10209"/>
                  <a:gd name="connsiteX4" fmla="*/ 9678 w 10000"/>
                  <a:gd name="connsiteY4" fmla="*/ 4266 h 10209"/>
                  <a:gd name="connsiteX5" fmla="*/ 9719 w 10000"/>
                  <a:gd name="connsiteY5" fmla="*/ 6007 h 10209"/>
                  <a:gd name="connsiteX6" fmla="*/ 5773 w 10000"/>
                  <a:gd name="connsiteY6" fmla="*/ 10000 h 10209"/>
                  <a:gd name="connsiteX7" fmla="*/ 4348 w 10000"/>
                  <a:gd name="connsiteY7" fmla="*/ 10000 h 10209"/>
                  <a:gd name="connsiteX8" fmla="*/ 287 w 10000"/>
                  <a:gd name="connsiteY8" fmla="*/ 5921 h 10209"/>
                  <a:gd name="connsiteX9" fmla="*/ 287 w 10000"/>
                  <a:gd name="connsiteY9" fmla="*/ 4482 h 10209"/>
                  <a:gd name="connsiteX10" fmla="*/ 4348 w 10000"/>
                  <a:gd name="connsiteY10" fmla="*/ 329 h 10209"/>
                  <a:gd name="connsiteX0" fmla="*/ 4348 w 10000"/>
                  <a:gd name="connsiteY0" fmla="*/ 329 h 10354"/>
                  <a:gd name="connsiteX1" fmla="*/ 4822 w 10000"/>
                  <a:gd name="connsiteY1" fmla="*/ 0 h 10354"/>
                  <a:gd name="connsiteX2" fmla="*/ 5299 w 10000"/>
                  <a:gd name="connsiteY2" fmla="*/ 0 h 10354"/>
                  <a:gd name="connsiteX3" fmla="*/ 5773 w 10000"/>
                  <a:gd name="connsiteY3" fmla="*/ 329 h 10354"/>
                  <a:gd name="connsiteX4" fmla="*/ 9678 w 10000"/>
                  <a:gd name="connsiteY4" fmla="*/ 4266 h 10354"/>
                  <a:gd name="connsiteX5" fmla="*/ 9719 w 10000"/>
                  <a:gd name="connsiteY5" fmla="*/ 6007 h 10354"/>
                  <a:gd name="connsiteX6" fmla="*/ 5773 w 10000"/>
                  <a:gd name="connsiteY6" fmla="*/ 10000 h 10354"/>
                  <a:gd name="connsiteX7" fmla="*/ 4348 w 10000"/>
                  <a:gd name="connsiteY7" fmla="*/ 10000 h 10354"/>
                  <a:gd name="connsiteX8" fmla="*/ 287 w 10000"/>
                  <a:gd name="connsiteY8" fmla="*/ 5921 h 10354"/>
                  <a:gd name="connsiteX9" fmla="*/ 287 w 10000"/>
                  <a:gd name="connsiteY9" fmla="*/ 4482 h 10354"/>
                  <a:gd name="connsiteX10" fmla="*/ 4348 w 10000"/>
                  <a:gd name="connsiteY10" fmla="*/ 329 h 10354"/>
                  <a:gd name="connsiteX0" fmla="*/ 4348 w 10000"/>
                  <a:gd name="connsiteY0" fmla="*/ 329 h 10354"/>
                  <a:gd name="connsiteX1" fmla="*/ 4822 w 10000"/>
                  <a:gd name="connsiteY1" fmla="*/ 0 h 10354"/>
                  <a:gd name="connsiteX2" fmla="*/ 5773 w 10000"/>
                  <a:gd name="connsiteY2" fmla="*/ 329 h 10354"/>
                  <a:gd name="connsiteX3" fmla="*/ 9678 w 10000"/>
                  <a:gd name="connsiteY3" fmla="*/ 4266 h 10354"/>
                  <a:gd name="connsiteX4" fmla="*/ 9719 w 10000"/>
                  <a:gd name="connsiteY4" fmla="*/ 6007 h 10354"/>
                  <a:gd name="connsiteX5" fmla="*/ 5773 w 10000"/>
                  <a:gd name="connsiteY5" fmla="*/ 10000 h 10354"/>
                  <a:gd name="connsiteX6" fmla="*/ 4348 w 10000"/>
                  <a:gd name="connsiteY6" fmla="*/ 10000 h 10354"/>
                  <a:gd name="connsiteX7" fmla="*/ 287 w 10000"/>
                  <a:gd name="connsiteY7" fmla="*/ 5921 h 10354"/>
                  <a:gd name="connsiteX8" fmla="*/ 287 w 10000"/>
                  <a:gd name="connsiteY8" fmla="*/ 4482 h 10354"/>
                  <a:gd name="connsiteX9" fmla="*/ 4348 w 10000"/>
                  <a:gd name="connsiteY9" fmla="*/ 329 h 10354"/>
                  <a:gd name="connsiteX0" fmla="*/ 4348 w 10000"/>
                  <a:gd name="connsiteY0" fmla="*/ 0 h 10025"/>
                  <a:gd name="connsiteX1" fmla="*/ 5773 w 10000"/>
                  <a:gd name="connsiteY1" fmla="*/ 0 h 10025"/>
                  <a:gd name="connsiteX2" fmla="*/ 9678 w 10000"/>
                  <a:gd name="connsiteY2" fmla="*/ 3937 h 10025"/>
                  <a:gd name="connsiteX3" fmla="*/ 9719 w 10000"/>
                  <a:gd name="connsiteY3" fmla="*/ 5678 h 10025"/>
                  <a:gd name="connsiteX4" fmla="*/ 5773 w 10000"/>
                  <a:gd name="connsiteY4" fmla="*/ 9671 h 10025"/>
                  <a:gd name="connsiteX5" fmla="*/ 4348 w 10000"/>
                  <a:gd name="connsiteY5" fmla="*/ 9671 h 10025"/>
                  <a:gd name="connsiteX6" fmla="*/ 287 w 10000"/>
                  <a:gd name="connsiteY6" fmla="*/ 5592 h 10025"/>
                  <a:gd name="connsiteX7" fmla="*/ 287 w 10000"/>
                  <a:gd name="connsiteY7" fmla="*/ 4153 h 10025"/>
                  <a:gd name="connsiteX8" fmla="*/ 4348 w 10000"/>
                  <a:gd name="connsiteY8" fmla="*/ 0 h 10025"/>
                  <a:gd name="connsiteX0" fmla="*/ 4348 w 10000"/>
                  <a:gd name="connsiteY0" fmla="*/ 209 h 10234"/>
                  <a:gd name="connsiteX1" fmla="*/ 5773 w 10000"/>
                  <a:gd name="connsiteY1" fmla="*/ 209 h 10234"/>
                  <a:gd name="connsiteX2" fmla="*/ 9678 w 10000"/>
                  <a:gd name="connsiteY2" fmla="*/ 4146 h 10234"/>
                  <a:gd name="connsiteX3" fmla="*/ 9719 w 10000"/>
                  <a:gd name="connsiteY3" fmla="*/ 5887 h 10234"/>
                  <a:gd name="connsiteX4" fmla="*/ 5773 w 10000"/>
                  <a:gd name="connsiteY4" fmla="*/ 9880 h 10234"/>
                  <a:gd name="connsiteX5" fmla="*/ 4348 w 10000"/>
                  <a:gd name="connsiteY5" fmla="*/ 9880 h 10234"/>
                  <a:gd name="connsiteX6" fmla="*/ 287 w 10000"/>
                  <a:gd name="connsiteY6" fmla="*/ 5801 h 10234"/>
                  <a:gd name="connsiteX7" fmla="*/ 287 w 10000"/>
                  <a:gd name="connsiteY7" fmla="*/ 4362 h 10234"/>
                  <a:gd name="connsiteX8" fmla="*/ 4348 w 10000"/>
                  <a:gd name="connsiteY8" fmla="*/ 209 h 10234"/>
                  <a:gd name="connsiteX0" fmla="*/ 4348 w 10000"/>
                  <a:gd name="connsiteY0" fmla="*/ 371 h 10396"/>
                  <a:gd name="connsiteX1" fmla="*/ 5773 w 10000"/>
                  <a:gd name="connsiteY1" fmla="*/ 371 h 10396"/>
                  <a:gd name="connsiteX2" fmla="*/ 9678 w 10000"/>
                  <a:gd name="connsiteY2" fmla="*/ 4308 h 10396"/>
                  <a:gd name="connsiteX3" fmla="*/ 9719 w 10000"/>
                  <a:gd name="connsiteY3" fmla="*/ 6049 h 10396"/>
                  <a:gd name="connsiteX4" fmla="*/ 5773 w 10000"/>
                  <a:gd name="connsiteY4" fmla="*/ 10042 h 10396"/>
                  <a:gd name="connsiteX5" fmla="*/ 4348 w 10000"/>
                  <a:gd name="connsiteY5" fmla="*/ 10042 h 10396"/>
                  <a:gd name="connsiteX6" fmla="*/ 287 w 10000"/>
                  <a:gd name="connsiteY6" fmla="*/ 5963 h 10396"/>
                  <a:gd name="connsiteX7" fmla="*/ 287 w 10000"/>
                  <a:gd name="connsiteY7" fmla="*/ 4524 h 10396"/>
                  <a:gd name="connsiteX8" fmla="*/ 4348 w 10000"/>
                  <a:gd name="connsiteY8" fmla="*/ 371 h 10396"/>
                  <a:gd name="connsiteX0" fmla="*/ 4348 w 10000"/>
                  <a:gd name="connsiteY0" fmla="*/ 371 h 10396"/>
                  <a:gd name="connsiteX1" fmla="*/ 5773 w 10000"/>
                  <a:gd name="connsiteY1" fmla="*/ 371 h 10396"/>
                  <a:gd name="connsiteX2" fmla="*/ 9678 w 10000"/>
                  <a:gd name="connsiteY2" fmla="*/ 4308 h 10396"/>
                  <a:gd name="connsiteX3" fmla="*/ 9719 w 10000"/>
                  <a:gd name="connsiteY3" fmla="*/ 6049 h 10396"/>
                  <a:gd name="connsiteX4" fmla="*/ 5773 w 10000"/>
                  <a:gd name="connsiteY4" fmla="*/ 10042 h 10396"/>
                  <a:gd name="connsiteX5" fmla="*/ 4348 w 10000"/>
                  <a:gd name="connsiteY5" fmla="*/ 10042 h 10396"/>
                  <a:gd name="connsiteX6" fmla="*/ 287 w 10000"/>
                  <a:gd name="connsiteY6" fmla="*/ 5963 h 10396"/>
                  <a:gd name="connsiteX7" fmla="*/ 287 w 10000"/>
                  <a:gd name="connsiteY7" fmla="*/ 4524 h 10396"/>
                  <a:gd name="connsiteX8" fmla="*/ 4348 w 10000"/>
                  <a:gd name="connsiteY8" fmla="*/ 371 h 10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0" h="10396">
                    <a:moveTo>
                      <a:pt x="4348" y="371"/>
                    </a:moveTo>
                    <a:cubicBezTo>
                      <a:pt x="4823" y="-148"/>
                      <a:pt x="5324" y="-101"/>
                      <a:pt x="5773" y="371"/>
                    </a:cubicBezTo>
                    <a:lnTo>
                      <a:pt x="9678" y="4308"/>
                    </a:lnTo>
                    <a:cubicBezTo>
                      <a:pt x="10378" y="5207"/>
                      <a:pt x="9719" y="5796"/>
                      <a:pt x="9719" y="6049"/>
                    </a:cubicBezTo>
                    <a:lnTo>
                      <a:pt x="5773" y="10042"/>
                    </a:lnTo>
                    <a:cubicBezTo>
                      <a:pt x="5351" y="10514"/>
                      <a:pt x="4902" y="10514"/>
                      <a:pt x="4348" y="10042"/>
                    </a:cubicBezTo>
                    <a:lnTo>
                      <a:pt x="287" y="5963"/>
                    </a:lnTo>
                    <a:cubicBezTo>
                      <a:pt x="-37" y="5640"/>
                      <a:pt x="-151" y="4988"/>
                      <a:pt x="287" y="4524"/>
                    </a:cubicBezTo>
                    <a:lnTo>
                      <a:pt x="4348" y="37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3" name="Freeform 1102">
                <a:extLst>
                  <a:ext uri="{FF2B5EF4-FFF2-40B4-BE49-F238E27FC236}">
                    <a16:creationId xmlns:a16="http://schemas.microsoft.com/office/drawing/2014/main" id="{113F201A-92AB-022B-D49E-63A09EC3A884}"/>
                  </a:ext>
                </a:extLst>
              </p:cNvPr>
              <p:cNvSpPr>
                <a:spLocks/>
              </p:cNvSpPr>
              <p:nvPr/>
            </p:nvSpPr>
            <p:spPr bwMode="auto">
              <a:xfrm>
                <a:off x="4162418" y="1986602"/>
                <a:ext cx="906757" cy="314406"/>
              </a:xfrm>
              <a:custGeom>
                <a:avLst/>
                <a:gdLst>
                  <a:gd name="connsiteX0" fmla="*/ 864291 w 906757"/>
                  <a:gd name="connsiteY0" fmla="*/ 0 h 314406"/>
                  <a:gd name="connsiteX1" fmla="*/ 877552 w 906757"/>
                  <a:gd name="connsiteY1" fmla="*/ 7435 h 314406"/>
                  <a:gd name="connsiteX2" fmla="*/ 881269 w 906757"/>
                  <a:gd name="connsiteY2" fmla="*/ 95220 h 314406"/>
                  <a:gd name="connsiteX3" fmla="*/ 523479 w 906757"/>
                  <a:gd name="connsiteY3" fmla="*/ 296557 h 314406"/>
                  <a:gd name="connsiteX4" fmla="*/ 394271 w 906757"/>
                  <a:gd name="connsiteY4" fmla="*/ 296557 h 314406"/>
                  <a:gd name="connsiteX5" fmla="*/ 26053 w 906757"/>
                  <a:gd name="connsiteY5" fmla="*/ 90884 h 314406"/>
                  <a:gd name="connsiteX6" fmla="*/ 26053 w 906757"/>
                  <a:gd name="connsiteY6" fmla="*/ 18326 h 314406"/>
                  <a:gd name="connsiteX7" fmla="*/ 54632 w 906757"/>
                  <a:gd name="connsiteY7" fmla="*/ 2073 h 314406"/>
                  <a:gd name="connsiteX8" fmla="*/ 394271 w 906757"/>
                  <a:gd name="connsiteY8" fmla="*/ 191783 h 314406"/>
                  <a:gd name="connsiteX9" fmla="*/ 523479 w 906757"/>
                  <a:gd name="connsiteY9" fmla="*/ 191783 h 31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757" h="314406">
                    <a:moveTo>
                      <a:pt x="864291" y="0"/>
                    </a:moveTo>
                    <a:lnTo>
                      <a:pt x="877552" y="7435"/>
                    </a:lnTo>
                    <a:cubicBezTo>
                      <a:pt x="941022" y="52764"/>
                      <a:pt x="881269" y="82463"/>
                      <a:pt x="881269" y="95220"/>
                    </a:cubicBezTo>
                    <a:lnTo>
                      <a:pt x="523479" y="296557"/>
                    </a:lnTo>
                    <a:cubicBezTo>
                      <a:pt x="485215" y="320356"/>
                      <a:pt x="444503" y="320356"/>
                      <a:pt x="394271" y="296557"/>
                    </a:cubicBezTo>
                    <a:lnTo>
                      <a:pt x="26053" y="90884"/>
                    </a:lnTo>
                    <a:cubicBezTo>
                      <a:pt x="-3325" y="74597"/>
                      <a:pt x="-13662" y="41722"/>
                      <a:pt x="26053" y="18326"/>
                    </a:cubicBezTo>
                    <a:lnTo>
                      <a:pt x="54632" y="2073"/>
                    </a:lnTo>
                    <a:lnTo>
                      <a:pt x="394271" y="191783"/>
                    </a:lnTo>
                    <a:cubicBezTo>
                      <a:pt x="444503" y="215582"/>
                      <a:pt x="485215" y="215582"/>
                      <a:pt x="523479" y="19178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104" name="Freeform 1103">
                <a:extLst>
                  <a:ext uri="{FF2B5EF4-FFF2-40B4-BE49-F238E27FC236}">
                    <a16:creationId xmlns:a16="http://schemas.microsoft.com/office/drawing/2014/main" id="{14A197C6-016D-BCB2-F132-DC8BA32FF36E}"/>
                  </a:ext>
                </a:extLst>
              </p:cNvPr>
              <p:cNvSpPr>
                <a:spLocks/>
              </p:cNvSpPr>
              <p:nvPr/>
            </p:nvSpPr>
            <p:spPr bwMode="auto">
              <a:xfrm>
                <a:off x="4162424" y="2146146"/>
                <a:ext cx="906757" cy="314406"/>
              </a:xfrm>
              <a:custGeom>
                <a:avLst/>
                <a:gdLst>
                  <a:gd name="connsiteX0" fmla="*/ 864291 w 906757"/>
                  <a:gd name="connsiteY0" fmla="*/ 0 h 314406"/>
                  <a:gd name="connsiteX1" fmla="*/ 877552 w 906757"/>
                  <a:gd name="connsiteY1" fmla="*/ 7435 h 314406"/>
                  <a:gd name="connsiteX2" fmla="*/ 881269 w 906757"/>
                  <a:gd name="connsiteY2" fmla="*/ 95220 h 314406"/>
                  <a:gd name="connsiteX3" fmla="*/ 523479 w 906757"/>
                  <a:gd name="connsiteY3" fmla="*/ 296557 h 314406"/>
                  <a:gd name="connsiteX4" fmla="*/ 394271 w 906757"/>
                  <a:gd name="connsiteY4" fmla="*/ 296557 h 314406"/>
                  <a:gd name="connsiteX5" fmla="*/ 26053 w 906757"/>
                  <a:gd name="connsiteY5" fmla="*/ 90884 h 314406"/>
                  <a:gd name="connsiteX6" fmla="*/ 26053 w 906757"/>
                  <a:gd name="connsiteY6" fmla="*/ 18326 h 314406"/>
                  <a:gd name="connsiteX7" fmla="*/ 54632 w 906757"/>
                  <a:gd name="connsiteY7" fmla="*/ 2073 h 314406"/>
                  <a:gd name="connsiteX8" fmla="*/ 394271 w 906757"/>
                  <a:gd name="connsiteY8" fmla="*/ 191783 h 314406"/>
                  <a:gd name="connsiteX9" fmla="*/ 523479 w 906757"/>
                  <a:gd name="connsiteY9" fmla="*/ 191783 h 31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6757" h="314406">
                    <a:moveTo>
                      <a:pt x="864291" y="0"/>
                    </a:moveTo>
                    <a:lnTo>
                      <a:pt x="877552" y="7435"/>
                    </a:lnTo>
                    <a:cubicBezTo>
                      <a:pt x="941022" y="52764"/>
                      <a:pt x="881269" y="82463"/>
                      <a:pt x="881269" y="95220"/>
                    </a:cubicBezTo>
                    <a:lnTo>
                      <a:pt x="523479" y="296557"/>
                    </a:lnTo>
                    <a:cubicBezTo>
                      <a:pt x="485215" y="320356"/>
                      <a:pt x="444503" y="320356"/>
                      <a:pt x="394271" y="296557"/>
                    </a:cubicBezTo>
                    <a:lnTo>
                      <a:pt x="26053" y="90884"/>
                    </a:lnTo>
                    <a:cubicBezTo>
                      <a:pt x="-3325" y="74597"/>
                      <a:pt x="-13662" y="41722"/>
                      <a:pt x="26053" y="18326"/>
                    </a:cubicBezTo>
                    <a:lnTo>
                      <a:pt x="54632" y="2073"/>
                    </a:lnTo>
                    <a:lnTo>
                      <a:pt x="394271" y="191783"/>
                    </a:lnTo>
                    <a:cubicBezTo>
                      <a:pt x="444503" y="215582"/>
                      <a:pt x="485215" y="215582"/>
                      <a:pt x="523479" y="19178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grpSp>
        <p:grpSp>
          <p:nvGrpSpPr>
            <p:cNvPr id="916" name="Group 915">
              <a:extLst>
                <a:ext uri="{FF2B5EF4-FFF2-40B4-BE49-F238E27FC236}">
                  <a16:creationId xmlns:a16="http://schemas.microsoft.com/office/drawing/2014/main" id="{4C419B9A-CD05-0C5A-806B-88C03E03E1E3}"/>
                </a:ext>
              </a:extLst>
            </p:cNvPr>
            <p:cNvGrpSpPr/>
            <p:nvPr/>
          </p:nvGrpSpPr>
          <p:grpSpPr>
            <a:xfrm>
              <a:off x="3756592" y="2667551"/>
              <a:ext cx="314042" cy="176160"/>
              <a:chOff x="2206569" y="1575748"/>
              <a:chExt cx="1188838" cy="666870"/>
            </a:xfrm>
            <a:solidFill>
              <a:schemeClr val="tx2">
                <a:lumMod val="75000"/>
                <a:lumOff val="25000"/>
              </a:schemeClr>
            </a:solidFill>
          </p:grpSpPr>
          <p:sp>
            <p:nvSpPr>
              <p:cNvPr id="1083" name="Rectangle 1346">
                <a:extLst>
                  <a:ext uri="{FF2B5EF4-FFF2-40B4-BE49-F238E27FC236}">
                    <a16:creationId xmlns:a16="http://schemas.microsoft.com/office/drawing/2014/main" id="{9B645982-30BE-D1C1-8C5B-01389A50ADD1}"/>
                  </a:ext>
                </a:extLst>
              </p:cNvPr>
              <p:cNvSpPr>
                <a:spLocks noChangeArrowheads="1"/>
              </p:cNvSpPr>
              <p:nvPr/>
            </p:nvSpPr>
            <p:spPr bwMode="auto">
              <a:xfrm>
                <a:off x="2726478" y="2143272"/>
                <a:ext cx="142397" cy="993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4" name="Rectangle 1347">
                <a:extLst>
                  <a:ext uri="{FF2B5EF4-FFF2-40B4-BE49-F238E27FC236}">
                    <a16:creationId xmlns:a16="http://schemas.microsoft.com/office/drawing/2014/main" id="{D420C068-E02C-9955-BCA5-C1E427B9E8A2}"/>
                  </a:ext>
                </a:extLst>
              </p:cNvPr>
              <p:cNvSpPr>
                <a:spLocks noChangeArrowheads="1"/>
              </p:cNvSpPr>
              <p:nvPr/>
            </p:nvSpPr>
            <p:spPr bwMode="auto">
              <a:xfrm>
                <a:off x="2206569" y="1878350"/>
                <a:ext cx="182135"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5" name="Rectangle 1348">
                <a:extLst>
                  <a:ext uri="{FF2B5EF4-FFF2-40B4-BE49-F238E27FC236}">
                    <a16:creationId xmlns:a16="http://schemas.microsoft.com/office/drawing/2014/main" id="{D5245572-73B7-4639-1BBE-B1DCBACFEA73}"/>
                  </a:ext>
                </a:extLst>
              </p:cNvPr>
              <p:cNvSpPr>
                <a:spLocks noChangeArrowheads="1"/>
              </p:cNvSpPr>
              <p:nvPr/>
            </p:nvSpPr>
            <p:spPr bwMode="auto">
              <a:xfrm>
                <a:off x="3209961" y="1878350"/>
                <a:ext cx="185446" cy="7947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6" name="Freeform 1349">
                <a:extLst>
                  <a:ext uri="{FF2B5EF4-FFF2-40B4-BE49-F238E27FC236}">
                    <a16:creationId xmlns:a16="http://schemas.microsoft.com/office/drawing/2014/main" id="{00F3D7CF-16C4-4E22-DAAB-CF95893E1C26}"/>
                  </a:ext>
                </a:extLst>
              </p:cNvPr>
              <p:cNvSpPr>
                <a:spLocks/>
              </p:cNvSpPr>
              <p:nvPr/>
            </p:nvSpPr>
            <p:spPr bwMode="auto">
              <a:xfrm>
                <a:off x="2325784" y="1673035"/>
                <a:ext cx="235120" cy="125838"/>
              </a:xfrm>
              <a:custGeom>
                <a:avLst/>
                <a:gdLst>
                  <a:gd name="T0" fmla="*/ 71 w 71"/>
                  <a:gd name="T1" fmla="*/ 22 h 38"/>
                  <a:gd name="T2" fmla="*/ 39 w 71"/>
                  <a:gd name="T3" fmla="*/ 38 h 38"/>
                  <a:gd name="T4" fmla="*/ 0 w 71"/>
                  <a:gd name="T5" fmla="*/ 18 h 38"/>
                  <a:gd name="T6" fmla="*/ 30 w 71"/>
                  <a:gd name="T7" fmla="*/ 0 h 38"/>
                  <a:gd name="T8" fmla="*/ 71 w 71"/>
                  <a:gd name="T9" fmla="*/ 22 h 38"/>
                </a:gdLst>
                <a:ahLst/>
                <a:cxnLst>
                  <a:cxn ang="0">
                    <a:pos x="T0" y="T1"/>
                  </a:cxn>
                  <a:cxn ang="0">
                    <a:pos x="T2" y="T3"/>
                  </a:cxn>
                  <a:cxn ang="0">
                    <a:pos x="T4" y="T5"/>
                  </a:cxn>
                  <a:cxn ang="0">
                    <a:pos x="T6" y="T7"/>
                  </a:cxn>
                  <a:cxn ang="0">
                    <a:pos x="T8" y="T9"/>
                  </a:cxn>
                </a:cxnLst>
                <a:rect l="0" t="0" r="r" b="b"/>
                <a:pathLst>
                  <a:path w="71" h="38">
                    <a:moveTo>
                      <a:pt x="71" y="22"/>
                    </a:moveTo>
                    <a:lnTo>
                      <a:pt x="39" y="38"/>
                    </a:lnTo>
                    <a:lnTo>
                      <a:pt x="0" y="18"/>
                    </a:lnTo>
                    <a:lnTo>
                      <a:pt x="30" y="0"/>
                    </a:lnTo>
                    <a:lnTo>
                      <a:pt x="71"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7" name="Freeform 1350">
                <a:extLst>
                  <a:ext uri="{FF2B5EF4-FFF2-40B4-BE49-F238E27FC236}">
                    <a16:creationId xmlns:a16="http://schemas.microsoft.com/office/drawing/2014/main" id="{C6160E08-8646-15C5-AFB0-7DB08794584A}"/>
                  </a:ext>
                </a:extLst>
              </p:cNvPr>
              <p:cNvSpPr>
                <a:spLocks/>
              </p:cNvSpPr>
              <p:nvPr/>
            </p:nvSpPr>
            <p:spPr bwMode="auto">
              <a:xfrm>
                <a:off x="3037762" y="2050549"/>
                <a:ext cx="228497" cy="125838"/>
              </a:xfrm>
              <a:custGeom>
                <a:avLst/>
                <a:gdLst>
                  <a:gd name="T0" fmla="*/ 69 w 69"/>
                  <a:gd name="T1" fmla="*/ 22 h 38"/>
                  <a:gd name="T2" fmla="*/ 39 w 69"/>
                  <a:gd name="T3" fmla="*/ 38 h 38"/>
                  <a:gd name="T4" fmla="*/ 0 w 69"/>
                  <a:gd name="T5" fmla="*/ 18 h 38"/>
                  <a:gd name="T6" fmla="*/ 30 w 69"/>
                  <a:gd name="T7" fmla="*/ 0 h 38"/>
                  <a:gd name="T8" fmla="*/ 69 w 69"/>
                  <a:gd name="T9" fmla="*/ 22 h 38"/>
                </a:gdLst>
                <a:ahLst/>
                <a:cxnLst>
                  <a:cxn ang="0">
                    <a:pos x="T0" y="T1"/>
                  </a:cxn>
                  <a:cxn ang="0">
                    <a:pos x="T2" y="T3"/>
                  </a:cxn>
                  <a:cxn ang="0">
                    <a:pos x="T4" y="T5"/>
                  </a:cxn>
                  <a:cxn ang="0">
                    <a:pos x="T6" y="T7"/>
                  </a:cxn>
                  <a:cxn ang="0">
                    <a:pos x="T8" y="T9"/>
                  </a:cxn>
                </a:cxnLst>
                <a:rect l="0" t="0" r="r" b="b"/>
                <a:pathLst>
                  <a:path w="69" h="38">
                    <a:moveTo>
                      <a:pt x="69" y="22"/>
                    </a:moveTo>
                    <a:lnTo>
                      <a:pt x="39" y="38"/>
                    </a:lnTo>
                    <a:lnTo>
                      <a:pt x="0" y="18"/>
                    </a:lnTo>
                    <a:lnTo>
                      <a:pt x="30" y="0"/>
                    </a:lnTo>
                    <a:lnTo>
                      <a:pt x="69" y="2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8" name="Freeform 1351">
                <a:extLst>
                  <a:ext uri="{FF2B5EF4-FFF2-40B4-BE49-F238E27FC236}">
                    <a16:creationId xmlns:a16="http://schemas.microsoft.com/office/drawing/2014/main" id="{3F6013DF-AACA-888D-483C-FA8254C3524A}"/>
                  </a:ext>
                </a:extLst>
              </p:cNvPr>
              <p:cNvSpPr>
                <a:spLocks/>
              </p:cNvSpPr>
              <p:nvPr/>
            </p:nvSpPr>
            <p:spPr bwMode="auto">
              <a:xfrm>
                <a:off x="2315848" y="2047239"/>
                <a:ext cx="228497" cy="122528"/>
              </a:xfrm>
              <a:custGeom>
                <a:avLst/>
                <a:gdLst>
                  <a:gd name="T0" fmla="*/ 39 w 69"/>
                  <a:gd name="T1" fmla="*/ 0 h 37"/>
                  <a:gd name="T2" fmla="*/ 69 w 69"/>
                  <a:gd name="T3" fmla="*/ 16 h 37"/>
                  <a:gd name="T4" fmla="*/ 30 w 69"/>
                  <a:gd name="T5" fmla="*/ 37 h 37"/>
                  <a:gd name="T6" fmla="*/ 0 w 69"/>
                  <a:gd name="T7" fmla="*/ 22 h 37"/>
                  <a:gd name="T8" fmla="*/ 39 w 69"/>
                  <a:gd name="T9" fmla="*/ 0 h 37"/>
                </a:gdLst>
                <a:ahLst/>
                <a:cxnLst>
                  <a:cxn ang="0">
                    <a:pos x="T0" y="T1"/>
                  </a:cxn>
                  <a:cxn ang="0">
                    <a:pos x="T2" y="T3"/>
                  </a:cxn>
                  <a:cxn ang="0">
                    <a:pos x="T4" y="T5"/>
                  </a:cxn>
                  <a:cxn ang="0">
                    <a:pos x="T6" y="T7"/>
                  </a:cxn>
                  <a:cxn ang="0">
                    <a:pos x="T8" y="T9"/>
                  </a:cxn>
                </a:cxnLst>
                <a:rect l="0" t="0" r="r" b="b"/>
                <a:pathLst>
                  <a:path w="69" h="37">
                    <a:moveTo>
                      <a:pt x="39" y="0"/>
                    </a:moveTo>
                    <a:lnTo>
                      <a:pt x="69" y="16"/>
                    </a:lnTo>
                    <a:lnTo>
                      <a:pt x="30" y="37"/>
                    </a:lnTo>
                    <a:lnTo>
                      <a:pt x="0" y="2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Freeform 1352">
                <a:extLst>
                  <a:ext uri="{FF2B5EF4-FFF2-40B4-BE49-F238E27FC236}">
                    <a16:creationId xmlns:a16="http://schemas.microsoft.com/office/drawing/2014/main" id="{EB2BE31F-77D4-5846-162A-3FEB19186BC8}"/>
                  </a:ext>
                </a:extLst>
              </p:cNvPr>
              <p:cNvSpPr>
                <a:spLocks/>
              </p:cNvSpPr>
              <p:nvPr/>
            </p:nvSpPr>
            <p:spPr bwMode="auto">
              <a:xfrm>
                <a:off x="3024516" y="1669724"/>
                <a:ext cx="231807" cy="125838"/>
              </a:xfrm>
              <a:custGeom>
                <a:avLst/>
                <a:gdLst>
                  <a:gd name="T0" fmla="*/ 40 w 70"/>
                  <a:gd name="T1" fmla="*/ 0 h 38"/>
                  <a:gd name="T2" fmla="*/ 70 w 70"/>
                  <a:gd name="T3" fmla="*/ 16 h 38"/>
                  <a:gd name="T4" fmla="*/ 31 w 70"/>
                  <a:gd name="T5" fmla="*/ 38 h 38"/>
                  <a:gd name="T6" fmla="*/ 0 w 70"/>
                  <a:gd name="T7" fmla="*/ 22 h 38"/>
                  <a:gd name="T8" fmla="*/ 40 w 70"/>
                  <a:gd name="T9" fmla="*/ 0 h 38"/>
                </a:gdLst>
                <a:ahLst/>
                <a:cxnLst>
                  <a:cxn ang="0">
                    <a:pos x="T0" y="T1"/>
                  </a:cxn>
                  <a:cxn ang="0">
                    <a:pos x="T2" y="T3"/>
                  </a:cxn>
                  <a:cxn ang="0">
                    <a:pos x="T4" y="T5"/>
                  </a:cxn>
                  <a:cxn ang="0">
                    <a:pos x="T6" y="T7"/>
                  </a:cxn>
                  <a:cxn ang="0">
                    <a:pos x="T8" y="T9"/>
                  </a:cxn>
                </a:cxnLst>
                <a:rect l="0" t="0" r="r" b="b"/>
                <a:pathLst>
                  <a:path w="70" h="38">
                    <a:moveTo>
                      <a:pt x="40" y="0"/>
                    </a:moveTo>
                    <a:lnTo>
                      <a:pt x="70" y="16"/>
                    </a:lnTo>
                    <a:lnTo>
                      <a:pt x="31" y="38"/>
                    </a:lnTo>
                    <a:lnTo>
                      <a:pt x="0" y="22"/>
                    </a:lnTo>
                    <a:lnTo>
                      <a:pt x="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0" name="Freeform 1353">
                <a:extLst>
                  <a:ext uri="{FF2B5EF4-FFF2-40B4-BE49-F238E27FC236}">
                    <a16:creationId xmlns:a16="http://schemas.microsoft.com/office/drawing/2014/main" id="{470DCF1E-257D-2496-65F4-92B6EF055A3A}"/>
                  </a:ext>
                </a:extLst>
              </p:cNvPr>
              <p:cNvSpPr>
                <a:spLocks/>
              </p:cNvSpPr>
              <p:nvPr/>
            </p:nvSpPr>
            <p:spPr bwMode="auto">
              <a:xfrm>
                <a:off x="2895367" y="2113469"/>
                <a:ext cx="198692" cy="119215"/>
              </a:xfrm>
              <a:custGeom>
                <a:avLst/>
                <a:gdLst>
                  <a:gd name="T0" fmla="*/ 60 w 60"/>
                  <a:gd name="T1" fmla="*/ 28 h 36"/>
                  <a:gd name="T2" fmla="*/ 21 w 60"/>
                  <a:gd name="T3" fmla="*/ 36 h 36"/>
                  <a:gd name="T4" fmla="*/ 0 w 60"/>
                  <a:gd name="T5" fmla="*/ 9 h 36"/>
                  <a:gd name="T6" fmla="*/ 40 w 60"/>
                  <a:gd name="T7" fmla="*/ 0 h 36"/>
                  <a:gd name="T8" fmla="*/ 60 w 60"/>
                  <a:gd name="T9" fmla="*/ 28 h 36"/>
                </a:gdLst>
                <a:ahLst/>
                <a:cxnLst>
                  <a:cxn ang="0">
                    <a:pos x="T0" y="T1"/>
                  </a:cxn>
                  <a:cxn ang="0">
                    <a:pos x="T2" y="T3"/>
                  </a:cxn>
                  <a:cxn ang="0">
                    <a:pos x="T4" y="T5"/>
                  </a:cxn>
                  <a:cxn ang="0">
                    <a:pos x="T6" y="T7"/>
                  </a:cxn>
                  <a:cxn ang="0">
                    <a:pos x="T8" y="T9"/>
                  </a:cxn>
                </a:cxnLst>
                <a:rect l="0" t="0" r="r" b="b"/>
                <a:pathLst>
                  <a:path w="60" h="36">
                    <a:moveTo>
                      <a:pt x="60" y="28"/>
                    </a:moveTo>
                    <a:lnTo>
                      <a:pt x="21" y="36"/>
                    </a:lnTo>
                    <a:lnTo>
                      <a:pt x="0" y="9"/>
                    </a:lnTo>
                    <a:lnTo>
                      <a:pt x="40" y="0"/>
                    </a:lnTo>
                    <a:lnTo>
                      <a:pt x="60" y="2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1" name="Freeform 1354">
                <a:extLst>
                  <a:ext uri="{FF2B5EF4-FFF2-40B4-BE49-F238E27FC236}">
                    <a16:creationId xmlns:a16="http://schemas.microsoft.com/office/drawing/2014/main" id="{E25F9790-2F6F-2D4B-ACDF-B0AF940C461D}"/>
                  </a:ext>
                </a:extLst>
              </p:cNvPr>
              <p:cNvSpPr>
                <a:spLocks/>
              </p:cNvSpPr>
              <p:nvPr/>
            </p:nvSpPr>
            <p:spPr bwMode="auto">
              <a:xfrm>
                <a:off x="2219815" y="1964450"/>
                <a:ext cx="225184" cy="112592"/>
              </a:xfrm>
              <a:custGeom>
                <a:avLst/>
                <a:gdLst>
                  <a:gd name="T0" fmla="*/ 52 w 68"/>
                  <a:gd name="T1" fmla="*/ 0 h 34"/>
                  <a:gd name="T2" fmla="*/ 68 w 68"/>
                  <a:gd name="T3" fmla="*/ 22 h 34"/>
                  <a:gd name="T4" fmla="*/ 16 w 68"/>
                  <a:gd name="T5" fmla="*/ 34 h 34"/>
                  <a:gd name="T6" fmla="*/ 0 w 68"/>
                  <a:gd name="T7" fmla="*/ 12 h 34"/>
                  <a:gd name="T8" fmla="*/ 52 w 68"/>
                  <a:gd name="T9" fmla="*/ 0 h 34"/>
                </a:gdLst>
                <a:ahLst/>
                <a:cxnLst>
                  <a:cxn ang="0">
                    <a:pos x="T0" y="T1"/>
                  </a:cxn>
                  <a:cxn ang="0">
                    <a:pos x="T2" y="T3"/>
                  </a:cxn>
                  <a:cxn ang="0">
                    <a:pos x="T4" y="T5"/>
                  </a:cxn>
                  <a:cxn ang="0">
                    <a:pos x="T6" y="T7"/>
                  </a:cxn>
                  <a:cxn ang="0">
                    <a:pos x="T8" y="T9"/>
                  </a:cxn>
                </a:cxnLst>
                <a:rect l="0" t="0" r="r" b="b"/>
                <a:pathLst>
                  <a:path w="68" h="34">
                    <a:moveTo>
                      <a:pt x="52" y="0"/>
                    </a:moveTo>
                    <a:lnTo>
                      <a:pt x="68" y="22"/>
                    </a:lnTo>
                    <a:lnTo>
                      <a:pt x="16" y="34"/>
                    </a:lnTo>
                    <a:lnTo>
                      <a:pt x="0" y="12"/>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2" name="Freeform 1355">
                <a:extLst>
                  <a:ext uri="{FF2B5EF4-FFF2-40B4-BE49-F238E27FC236}">
                    <a16:creationId xmlns:a16="http://schemas.microsoft.com/office/drawing/2014/main" id="{1ADC32E8-F825-8835-035F-E126CB1BDB49}"/>
                  </a:ext>
                </a:extLst>
              </p:cNvPr>
              <p:cNvSpPr>
                <a:spLocks/>
              </p:cNvSpPr>
              <p:nvPr/>
            </p:nvSpPr>
            <p:spPr bwMode="auto">
              <a:xfrm>
                <a:off x="3147043" y="1765758"/>
                <a:ext cx="225184" cy="105969"/>
              </a:xfrm>
              <a:custGeom>
                <a:avLst/>
                <a:gdLst>
                  <a:gd name="T0" fmla="*/ 52 w 68"/>
                  <a:gd name="T1" fmla="*/ 0 h 32"/>
                  <a:gd name="T2" fmla="*/ 68 w 68"/>
                  <a:gd name="T3" fmla="*/ 20 h 32"/>
                  <a:gd name="T4" fmla="*/ 17 w 68"/>
                  <a:gd name="T5" fmla="*/ 32 h 32"/>
                  <a:gd name="T6" fmla="*/ 0 w 68"/>
                  <a:gd name="T7" fmla="*/ 10 h 32"/>
                  <a:gd name="T8" fmla="*/ 52 w 68"/>
                  <a:gd name="T9" fmla="*/ 0 h 32"/>
                </a:gdLst>
                <a:ahLst/>
                <a:cxnLst>
                  <a:cxn ang="0">
                    <a:pos x="T0" y="T1"/>
                  </a:cxn>
                  <a:cxn ang="0">
                    <a:pos x="T2" y="T3"/>
                  </a:cxn>
                  <a:cxn ang="0">
                    <a:pos x="T4" y="T5"/>
                  </a:cxn>
                  <a:cxn ang="0">
                    <a:pos x="T6" y="T7"/>
                  </a:cxn>
                  <a:cxn ang="0">
                    <a:pos x="T8" y="T9"/>
                  </a:cxn>
                </a:cxnLst>
                <a:rect l="0" t="0" r="r" b="b"/>
                <a:pathLst>
                  <a:path w="68" h="32">
                    <a:moveTo>
                      <a:pt x="52" y="0"/>
                    </a:moveTo>
                    <a:lnTo>
                      <a:pt x="68" y="20"/>
                    </a:lnTo>
                    <a:lnTo>
                      <a:pt x="17" y="32"/>
                    </a:lnTo>
                    <a:lnTo>
                      <a:pt x="0" y="10"/>
                    </a:lnTo>
                    <a:lnTo>
                      <a:pt x="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Freeform 1356">
                <a:extLst>
                  <a:ext uri="{FF2B5EF4-FFF2-40B4-BE49-F238E27FC236}">
                    <a16:creationId xmlns:a16="http://schemas.microsoft.com/office/drawing/2014/main" id="{1FF144C1-42D1-A504-E62E-14AD7553D0CC}"/>
                  </a:ext>
                </a:extLst>
              </p:cNvPr>
              <p:cNvSpPr>
                <a:spLocks/>
              </p:cNvSpPr>
              <p:nvPr/>
            </p:nvSpPr>
            <p:spPr bwMode="auto">
              <a:xfrm>
                <a:off x="2226438" y="1769070"/>
                <a:ext cx="221874" cy="109282"/>
              </a:xfrm>
              <a:custGeom>
                <a:avLst/>
                <a:gdLst>
                  <a:gd name="T0" fmla="*/ 67 w 67"/>
                  <a:gd name="T1" fmla="*/ 12 h 33"/>
                  <a:gd name="T2" fmla="*/ 52 w 67"/>
                  <a:gd name="T3" fmla="*/ 33 h 33"/>
                  <a:gd name="T4" fmla="*/ 0 w 67"/>
                  <a:gd name="T5" fmla="*/ 22 h 33"/>
                  <a:gd name="T6" fmla="*/ 16 w 67"/>
                  <a:gd name="T7" fmla="*/ 0 h 33"/>
                  <a:gd name="T8" fmla="*/ 67 w 67"/>
                  <a:gd name="T9" fmla="*/ 12 h 33"/>
                </a:gdLst>
                <a:ahLst/>
                <a:cxnLst>
                  <a:cxn ang="0">
                    <a:pos x="T0" y="T1"/>
                  </a:cxn>
                  <a:cxn ang="0">
                    <a:pos x="T2" y="T3"/>
                  </a:cxn>
                  <a:cxn ang="0">
                    <a:pos x="T4" y="T5"/>
                  </a:cxn>
                  <a:cxn ang="0">
                    <a:pos x="T6" y="T7"/>
                  </a:cxn>
                  <a:cxn ang="0">
                    <a:pos x="T8" y="T9"/>
                  </a:cxn>
                </a:cxnLst>
                <a:rect l="0" t="0" r="r" b="b"/>
                <a:pathLst>
                  <a:path w="67" h="33">
                    <a:moveTo>
                      <a:pt x="67" y="12"/>
                    </a:moveTo>
                    <a:lnTo>
                      <a:pt x="52" y="33"/>
                    </a:lnTo>
                    <a:lnTo>
                      <a:pt x="0" y="22"/>
                    </a:lnTo>
                    <a:lnTo>
                      <a:pt x="16" y="0"/>
                    </a:lnTo>
                    <a:lnTo>
                      <a:pt x="67"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4" name="Freeform 1357">
                <a:extLst>
                  <a:ext uri="{FF2B5EF4-FFF2-40B4-BE49-F238E27FC236}">
                    <a16:creationId xmlns:a16="http://schemas.microsoft.com/office/drawing/2014/main" id="{47DB0A22-1FEC-0FD0-49DC-299B8112BDE9}"/>
                  </a:ext>
                </a:extLst>
              </p:cNvPr>
              <p:cNvSpPr>
                <a:spLocks/>
              </p:cNvSpPr>
              <p:nvPr/>
            </p:nvSpPr>
            <p:spPr bwMode="auto">
              <a:xfrm>
                <a:off x="3150354" y="1974385"/>
                <a:ext cx="225184" cy="105969"/>
              </a:xfrm>
              <a:custGeom>
                <a:avLst/>
                <a:gdLst>
                  <a:gd name="T0" fmla="*/ 68 w 68"/>
                  <a:gd name="T1" fmla="*/ 12 h 32"/>
                  <a:gd name="T2" fmla="*/ 52 w 68"/>
                  <a:gd name="T3" fmla="*/ 32 h 32"/>
                  <a:gd name="T4" fmla="*/ 0 w 68"/>
                  <a:gd name="T5" fmla="*/ 22 h 32"/>
                  <a:gd name="T6" fmla="*/ 18 w 68"/>
                  <a:gd name="T7" fmla="*/ 0 h 32"/>
                  <a:gd name="T8" fmla="*/ 68 w 68"/>
                  <a:gd name="T9" fmla="*/ 12 h 32"/>
                </a:gdLst>
                <a:ahLst/>
                <a:cxnLst>
                  <a:cxn ang="0">
                    <a:pos x="T0" y="T1"/>
                  </a:cxn>
                  <a:cxn ang="0">
                    <a:pos x="T2" y="T3"/>
                  </a:cxn>
                  <a:cxn ang="0">
                    <a:pos x="T4" y="T5"/>
                  </a:cxn>
                  <a:cxn ang="0">
                    <a:pos x="T6" y="T7"/>
                  </a:cxn>
                  <a:cxn ang="0">
                    <a:pos x="T8" y="T9"/>
                  </a:cxn>
                </a:cxnLst>
                <a:rect l="0" t="0" r="r" b="b"/>
                <a:pathLst>
                  <a:path w="68" h="32">
                    <a:moveTo>
                      <a:pt x="68" y="12"/>
                    </a:moveTo>
                    <a:lnTo>
                      <a:pt x="52" y="32"/>
                    </a:lnTo>
                    <a:lnTo>
                      <a:pt x="0" y="22"/>
                    </a:lnTo>
                    <a:lnTo>
                      <a:pt x="18" y="0"/>
                    </a:lnTo>
                    <a:lnTo>
                      <a:pt x="68" y="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5" name="Freeform 1358">
                <a:extLst>
                  <a:ext uri="{FF2B5EF4-FFF2-40B4-BE49-F238E27FC236}">
                    <a16:creationId xmlns:a16="http://schemas.microsoft.com/office/drawing/2014/main" id="{0FA628BA-649D-C64C-3CF3-4FE7942A8992}"/>
                  </a:ext>
                </a:extLst>
              </p:cNvPr>
              <p:cNvSpPr>
                <a:spLocks/>
              </p:cNvSpPr>
              <p:nvPr/>
            </p:nvSpPr>
            <p:spPr bwMode="auto">
              <a:xfrm>
                <a:off x="2491361" y="2110157"/>
                <a:ext cx="202004" cy="119215"/>
              </a:xfrm>
              <a:custGeom>
                <a:avLst/>
                <a:gdLst>
                  <a:gd name="T0" fmla="*/ 22 w 61"/>
                  <a:gd name="T1" fmla="*/ 0 h 36"/>
                  <a:gd name="T2" fmla="*/ 61 w 61"/>
                  <a:gd name="T3" fmla="*/ 8 h 36"/>
                  <a:gd name="T4" fmla="*/ 41 w 61"/>
                  <a:gd name="T5" fmla="*/ 36 h 36"/>
                  <a:gd name="T6" fmla="*/ 0 w 61"/>
                  <a:gd name="T7" fmla="*/ 27 h 36"/>
                  <a:gd name="T8" fmla="*/ 22 w 61"/>
                  <a:gd name="T9" fmla="*/ 0 h 36"/>
                </a:gdLst>
                <a:ahLst/>
                <a:cxnLst>
                  <a:cxn ang="0">
                    <a:pos x="T0" y="T1"/>
                  </a:cxn>
                  <a:cxn ang="0">
                    <a:pos x="T2" y="T3"/>
                  </a:cxn>
                  <a:cxn ang="0">
                    <a:pos x="T4" y="T5"/>
                  </a:cxn>
                  <a:cxn ang="0">
                    <a:pos x="T6" y="T7"/>
                  </a:cxn>
                  <a:cxn ang="0">
                    <a:pos x="T8" y="T9"/>
                  </a:cxn>
                </a:cxnLst>
                <a:rect l="0" t="0" r="r" b="b"/>
                <a:pathLst>
                  <a:path w="61" h="36">
                    <a:moveTo>
                      <a:pt x="22" y="0"/>
                    </a:moveTo>
                    <a:lnTo>
                      <a:pt x="61" y="8"/>
                    </a:lnTo>
                    <a:lnTo>
                      <a:pt x="41" y="36"/>
                    </a:lnTo>
                    <a:lnTo>
                      <a:pt x="0" y="27"/>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6" name="Round Same Side Corner Rectangle 22">
                <a:extLst>
                  <a:ext uri="{FF2B5EF4-FFF2-40B4-BE49-F238E27FC236}">
                    <a16:creationId xmlns:a16="http://schemas.microsoft.com/office/drawing/2014/main" id="{C8684F96-7D23-3C31-CFD9-6038F47BA6A7}"/>
                  </a:ext>
                </a:extLst>
              </p:cNvPr>
              <p:cNvSpPr/>
              <p:nvPr/>
            </p:nvSpPr>
            <p:spPr>
              <a:xfrm>
                <a:off x="2589395" y="1575748"/>
                <a:ext cx="408712" cy="479089"/>
              </a:xfrm>
              <a:custGeom>
                <a:avLst/>
                <a:gdLst>
                  <a:gd name="connsiteX0" fmla="*/ 99362 w 408711"/>
                  <a:gd name="connsiteY0" fmla="*/ 0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8" fmla="*/ 99362 w 408711"/>
                  <a:gd name="connsiteY8" fmla="*/ 0 h 474519"/>
                  <a:gd name="connsiteX0" fmla="*/ 0 w 408711"/>
                  <a:gd name="connsiteY0" fmla="*/ 99362 h 474519"/>
                  <a:gd name="connsiteX1" fmla="*/ 309349 w 408711"/>
                  <a:gd name="connsiteY1" fmla="*/ 0 h 474519"/>
                  <a:gd name="connsiteX2" fmla="*/ 408711 w 408711"/>
                  <a:gd name="connsiteY2" fmla="*/ 99362 h 474519"/>
                  <a:gd name="connsiteX3" fmla="*/ 408711 w 408711"/>
                  <a:gd name="connsiteY3" fmla="*/ 359074 h 474519"/>
                  <a:gd name="connsiteX4" fmla="*/ 293266 w 408711"/>
                  <a:gd name="connsiteY4" fmla="*/ 474519 h 474519"/>
                  <a:gd name="connsiteX5" fmla="*/ 115445 w 408711"/>
                  <a:gd name="connsiteY5" fmla="*/ 474519 h 474519"/>
                  <a:gd name="connsiteX6" fmla="*/ 0 w 408711"/>
                  <a:gd name="connsiteY6" fmla="*/ 359074 h 474519"/>
                  <a:gd name="connsiteX7" fmla="*/ 0 w 408711"/>
                  <a:gd name="connsiteY7" fmla="*/ 99362 h 474519"/>
                  <a:gd name="connsiteX0" fmla="*/ 0 w 408711"/>
                  <a:gd name="connsiteY0" fmla="*/ 101378 h 476535"/>
                  <a:gd name="connsiteX1" fmla="*/ 309349 w 408711"/>
                  <a:gd name="connsiteY1" fmla="*/ 2016 h 476535"/>
                  <a:gd name="connsiteX2" fmla="*/ 408711 w 408711"/>
                  <a:gd name="connsiteY2" fmla="*/ 101378 h 476535"/>
                  <a:gd name="connsiteX3" fmla="*/ 408711 w 408711"/>
                  <a:gd name="connsiteY3" fmla="*/ 361090 h 476535"/>
                  <a:gd name="connsiteX4" fmla="*/ 293266 w 408711"/>
                  <a:gd name="connsiteY4" fmla="*/ 476535 h 476535"/>
                  <a:gd name="connsiteX5" fmla="*/ 115445 w 408711"/>
                  <a:gd name="connsiteY5" fmla="*/ 476535 h 476535"/>
                  <a:gd name="connsiteX6" fmla="*/ 0 w 408711"/>
                  <a:gd name="connsiteY6" fmla="*/ 361090 h 476535"/>
                  <a:gd name="connsiteX7" fmla="*/ 0 w 408711"/>
                  <a:gd name="connsiteY7" fmla="*/ 101378 h 476535"/>
                  <a:gd name="connsiteX0" fmla="*/ 0 w 408711"/>
                  <a:gd name="connsiteY0" fmla="*/ 32464 h 407621"/>
                  <a:gd name="connsiteX1" fmla="*/ 408711 w 408711"/>
                  <a:gd name="connsiteY1" fmla="*/ 32464 h 407621"/>
                  <a:gd name="connsiteX2" fmla="*/ 408711 w 408711"/>
                  <a:gd name="connsiteY2" fmla="*/ 292176 h 407621"/>
                  <a:gd name="connsiteX3" fmla="*/ 293266 w 408711"/>
                  <a:gd name="connsiteY3" fmla="*/ 407621 h 407621"/>
                  <a:gd name="connsiteX4" fmla="*/ 115445 w 408711"/>
                  <a:gd name="connsiteY4" fmla="*/ 407621 h 407621"/>
                  <a:gd name="connsiteX5" fmla="*/ 0 w 408711"/>
                  <a:gd name="connsiteY5" fmla="*/ 292176 h 407621"/>
                  <a:gd name="connsiteX6" fmla="*/ 0 w 408711"/>
                  <a:gd name="connsiteY6" fmla="*/ 32464 h 407621"/>
                  <a:gd name="connsiteX0" fmla="*/ 0 w 408711"/>
                  <a:gd name="connsiteY0" fmla="*/ 86945 h 462102"/>
                  <a:gd name="connsiteX1" fmla="*/ 408711 w 408711"/>
                  <a:gd name="connsiteY1" fmla="*/ 86945 h 462102"/>
                  <a:gd name="connsiteX2" fmla="*/ 408711 w 408711"/>
                  <a:gd name="connsiteY2" fmla="*/ 346657 h 462102"/>
                  <a:gd name="connsiteX3" fmla="*/ 293266 w 408711"/>
                  <a:gd name="connsiteY3" fmla="*/ 462102 h 462102"/>
                  <a:gd name="connsiteX4" fmla="*/ 115445 w 408711"/>
                  <a:gd name="connsiteY4" fmla="*/ 462102 h 462102"/>
                  <a:gd name="connsiteX5" fmla="*/ 0 w 408711"/>
                  <a:gd name="connsiteY5" fmla="*/ 346657 h 462102"/>
                  <a:gd name="connsiteX6" fmla="*/ 0 w 408711"/>
                  <a:gd name="connsiteY6" fmla="*/ 86945 h 462102"/>
                  <a:gd name="connsiteX0" fmla="*/ 0 w 408711"/>
                  <a:gd name="connsiteY0" fmla="*/ 126239 h 501396"/>
                  <a:gd name="connsiteX1" fmla="*/ 408711 w 408711"/>
                  <a:gd name="connsiteY1" fmla="*/ 126239 h 501396"/>
                  <a:gd name="connsiteX2" fmla="*/ 408711 w 408711"/>
                  <a:gd name="connsiteY2" fmla="*/ 385951 h 501396"/>
                  <a:gd name="connsiteX3" fmla="*/ 293266 w 408711"/>
                  <a:gd name="connsiteY3" fmla="*/ 501396 h 501396"/>
                  <a:gd name="connsiteX4" fmla="*/ 115445 w 408711"/>
                  <a:gd name="connsiteY4" fmla="*/ 501396 h 501396"/>
                  <a:gd name="connsiteX5" fmla="*/ 0 w 408711"/>
                  <a:gd name="connsiteY5" fmla="*/ 385951 h 501396"/>
                  <a:gd name="connsiteX6" fmla="*/ 0 w 408711"/>
                  <a:gd name="connsiteY6" fmla="*/ 126239 h 501396"/>
                  <a:gd name="connsiteX0" fmla="*/ 0 w 408712"/>
                  <a:gd name="connsiteY0" fmla="*/ 112238 h 487395"/>
                  <a:gd name="connsiteX1" fmla="*/ 408711 w 408712"/>
                  <a:gd name="connsiteY1" fmla="*/ 112238 h 487395"/>
                  <a:gd name="connsiteX2" fmla="*/ 408711 w 408712"/>
                  <a:gd name="connsiteY2" fmla="*/ 371950 h 487395"/>
                  <a:gd name="connsiteX3" fmla="*/ 293266 w 408712"/>
                  <a:gd name="connsiteY3" fmla="*/ 487395 h 487395"/>
                  <a:gd name="connsiteX4" fmla="*/ 115445 w 408712"/>
                  <a:gd name="connsiteY4" fmla="*/ 487395 h 487395"/>
                  <a:gd name="connsiteX5" fmla="*/ 0 w 408712"/>
                  <a:gd name="connsiteY5" fmla="*/ 371950 h 487395"/>
                  <a:gd name="connsiteX6" fmla="*/ 0 w 408712"/>
                  <a:gd name="connsiteY6" fmla="*/ 112238 h 487395"/>
                  <a:gd name="connsiteX0" fmla="*/ 0 w 408712"/>
                  <a:gd name="connsiteY0" fmla="*/ 103932 h 479089"/>
                  <a:gd name="connsiteX1" fmla="*/ 408711 w 408712"/>
                  <a:gd name="connsiteY1" fmla="*/ 103932 h 479089"/>
                  <a:gd name="connsiteX2" fmla="*/ 408711 w 408712"/>
                  <a:gd name="connsiteY2" fmla="*/ 363644 h 479089"/>
                  <a:gd name="connsiteX3" fmla="*/ 293266 w 408712"/>
                  <a:gd name="connsiteY3" fmla="*/ 479089 h 479089"/>
                  <a:gd name="connsiteX4" fmla="*/ 115445 w 408712"/>
                  <a:gd name="connsiteY4" fmla="*/ 479089 h 479089"/>
                  <a:gd name="connsiteX5" fmla="*/ 0 w 408712"/>
                  <a:gd name="connsiteY5" fmla="*/ 363644 h 479089"/>
                  <a:gd name="connsiteX6" fmla="*/ 0 w 408712"/>
                  <a:gd name="connsiteY6" fmla="*/ 103932 h 47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712" h="479089">
                    <a:moveTo>
                      <a:pt x="0" y="103932"/>
                    </a:moveTo>
                    <a:cubicBezTo>
                      <a:pt x="8586" y="-39366"/>
                      <a:pt x="409649" y="-29840"/>
                      <a:pt x="408711" y="103932"/>
                    </a:cubicBezTo>
                    <a:lnTo>
                      <a:pt x="408711" y="363644"/>
                    </a:lnTo>
                    <a:cubicBezTo>
                      <a:pt x="408711" y="427403"/>
                      <a:pt x="357025" y="479089"/>
                      <a:pt x="293266" y="479089"/>
                    </a:cubicBezTo>
                    <a:lnTo>
                      <a:pt x="115445" y="479089"/>
                    </a:lnTo>
                    <a:cubicBezTo>
                      <a:pt x="51686" y="479089"/>
                      <a:pt x="0" y="427403"/>
                      <a:pt x="0" y="363644"/>
                    </a:cubicBezTo>
                    <a:lnTo>
                      <a:pt x="0" y="10393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7" name="Oval 1096">
                <a:extLst>
                  <a:ext uri="{FF2B5EF4-FFF2-40B4-BE49-F238E27FC236}">
                    <a16:creationId xmlns:a16="http://schemas.microsoft.com/office/drawing/2014/main" id="{0AE17E39-CFDE-8C4B-5AB7-CF5A1FD1069D}"/>
                  </a:ext>
                </a:extLst>
              </p:cNvPr>
              <p:cNvSpPr/>
              <p:nvPr/>
            </p:nvSpPr>
            <p:spPr>
              <a:xfrm>
                <a:off x="2650588" y="1600201"/>
                <a:ext cx="286076" cy="13296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8" name="Round Same Side Corner Rectangle 1097">
                <a:extLst>
                  <a:ext uri="{FF2B5EF4-FFF2-40B4-BE49-F238E27FC236}">
                    <a16:creationId xmlns:a16="http://schemas.microsoft.com/office/drawing/2014/main" id="{4F9C96AE-EC69-7FFE-E4A2-7E0FF4EE9CA8}"/>
                  </a:ext>
                </a:extLst>
              </p:cNvPr>
              <p:cNvSpPr/>
              <p:nvPr/>
            </p:nvSpPr>
            <p:spPr>
              <a:xfrm flipH="1">
                <a:off x="2707714" y="1844526"/>
                <a:ext cx="30581" cy="20752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9" name="Round Same Side Corner Rectangle 1098">
                <a:extLst>
                  <a:ext uri="{FF2B5EF4-FFF2-40B4-BE49-F238E27FC236}">
                    <a16:creationId xmlns:a16="http://schemas.microsoft.com/office/drawing/2014/main" id="{A76FE09A-5801-D5FC-F243-01619FD50D7B}"/>
                  </a:ext>
                </a:extLst>
              </p:cNvPr>
              <p:cNvSpPr/>
              <p:nvPr/>
            </p:nvSpPr>
            <p:spPr>
              <a:xfrm flipH="1">
                <a:off x="2777418" y="1905556"/>
                <a:ext cx="30581" cy="146497"/>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0" name="Round Same Side Corner Rectangle 1099">
                <a:extLst>
                  <a:ext uri="{FF2B5EF4-FFF2-40B4-BE49-F238E27FC236}">
                    <a16:creationId xmlns:a16="http://schemas.microsoft.com/office/drawing/2014/main" id="{775BF89D-9AE8-7ED3-210A-29720D818C3D}"/>
                  </a:ext>
                </a:extLst>
              </p:cNvPr>
              <p:cNvSpPr/>
              <p:nvPr/>
            </p:nvSpPr>
            <p:spPr>
              <a:xfrm flipH="1">
                <a:off x="2846475" y="1885327"/>
                <a:ext cx="30581" cy="166726"/>
              </a:xfrm>
              <a:prstGeom prst="round2SameRect">
                <a:avLst>
                  <a:gd name="adj1" fmla="val 44348"/>
                  <a:gd name="adj2" fmla="val 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17" name="Group 916">
              <a:extLst>
                <a:ext uri="{FF2B5EF4-FFF2-40B4-BE49-F238E27FC236}">
                  <a16:creationId xmlns:a16="http://schemas.microsoft.com/office/drawing/2014/main" id="{38117A34-988B-9348-371B-93225C1CF0F0}"/>
                </a:ext>
              </a:extLst>
            </p:cNvPr>
            <p:cNvGrpSpPr/>
            <p:nvPr/>
          </p:nvGrpSpPr>
          <p:grpSpPr>
            <a:xfrm>
              <a:off x="3366945" y="2399363"/>
              <a:ext cx="199954" cy="102794"/>
              <a:chOff x="411506" y="4540295"/>
              <a:chExt cx="1246592" cy="640853"/>
            </a:xfrm>
            <a:solidFill>
              <a:schemeClr val="tx2">
                <a:lumMod val="75000"/>
                <a:lumOff val="25000"/>
              </a:schemeClr>
            </a:solidFill>
          </p:grpSpPr>
          <p:grpSp>
            <p:nvGrpSpPr>
              <p:cNvPr id="1077" name="Group 1076">
                <a:extLst>
                  <a:ext uri="{FF2B5EF4-FFF2-40B4-BE49-F238E27FC236}">
                    <a16:creationId xmlns:a16="http://schemas.microsoft.com/office/drawing/2014/main" id="{95D66230-45CD-A285-8E80-27F14F6887DD}"/>
                  </a:ext>
                </a:extLst>
              </p:cNvPr>
              <p:cNvGrpSpPr/>
              <p:nvPr/>
            </p:nvGrpSpPr>
            <p:grpSpPr>
              <a:xfrm>
                <a:off x="411506" y="4540295"/>
                <a:ext cx="811435" cy="619153"/>
                <a:chOff x="2373314" y="1512888"/>
                <a:chExt cx="334963" cy="255588"/>
              </a:xfrm>
              <a:grpFill/>
            </p:grpSpPr>
            <p:sp>
              <p:nvSpPr>
                <p:cNvPr id="1081" name="Freeform 1460">
                  <a:extLst>
                    <a:ext uri="{FF2B5EF4-FFF2-40B4-BE49-F238E27FC236}">
                      <a16:creationId xmlns:a16="http://schemas.microsoft.com/office/drawing/2014/main" id="{FEF62CAA-55BE-EAF0-C342-E755BAB7075B}"/>
                    </a:ext>
                  </a:extLst>
                </p:cNvPr>
                <p:cNvSpPr>
                  <a:spLocks/>
                </p:cNvSpPr>
                <p:nvPr/>
              </p:nvSpPr>
              <p:spPr bwMode="auto">
                <a:xfrm>
                  <a:off x="2373314" y="1515068"/>
                  <a:ext cx="334963" cy="253408"/>
                </a:xfrm>
                <a:custGeom>
                  <a:avLst/>
                  <a:gdLst>
                    <a:gd name="T0" fmla="*/ 198 w 211"/>
                    <a:gd name="T1" fmla="*/ 0 h 158"/>
                    <a:gd name="T2" fmla="*/ 202 w 211"/>
                    <a:gd name="T3" fmla="*/ 3 h 158"/>
                    <a:gd name="T4" fmla="*/ 207 w 211"/>
                    <a:gd name="T5" fmla="*/ 8 h 158"/>
                    <a:gd name="T6" fmla="*/ 209 w 211"/>
                    <a:gd name="T7" fmla="*/ 12 h 158"/>
                    <a:gd name="T8" fmla="*/ 211 w 211"/>
                    <a:gd name="T9" fmla="*/ 19 h 158"/>
                    <a:gd name="T10" fmla="*/ 211 w 211"/>
                    <a:gd name="T11" fmla="*/ 51 h 158"/>
                    <a:gd name="T12" fmla="*/ 189 w 211"/>
                    <a:gd name="T13" fmla="*/ 54 h 158"/>
                    <a:gd name="T14" fmla="*/ 170 w 211"/>
                    <a:gd name="T15" fmla="*/ 64 h 158"/>
                    <a:gd name="T16" fmla="*/ 156 w 211"/>
                    <a:gd name="T17" fmla="*/ 78 h 158"/>
                    <a:gd name="T18" fmla="*/ 146 w 211"/>
                    <a:gd name="T19" fmla="*/ 97 h 158"/>
                    <a:gd name="T20" fmla="*/ 143 w 211"/>
                    <a:gd name="T21" fmla="*/ 117 h 158"/>
                    <a:gd name="T22" fmla="*/ 146 w 211"/>
                    <a:gd name="T23" fmla="*/ 139 h 158"/>
                    <a:gd name="T24" fmla="*/ 156 w 211"/>
                    <a:gd name="T25" fmla="*/ 158 h 158"/>
                    <a:gd name="T26" fmla="*/ 20 w 211"/>
                    <a:gd name="T27" fmla="*/ 158 h 158"/>
                    <a:gd name="T28" fmla="*/ 15 w 211"/>
                    <a:gd name="T29" fmla="*/ 156 h 158"/>
                    <a:gd name="T30" fmla="*/ 9 w 211"/>
                    <a:gd name="T31" fmla="*/ 153 h 158"/>
                    <a:gd name="T32" fmla="*/ 5 w 211"/>
                    <a:gd name="T33" fmla="*/ 149 h 158"/>
                    <a:gd name="T34" fmla="*/ 2 w 211"/>
                    <a:gd name="T35" fmla="*/ 143 h 158"/>
                    <a:gd name="T36" fmla="*/ 0 w 211"/>
                    <a:gd name="T37" fmla="*/ 137 h 158"/>
                    <a:gd name="T38" fmla="*/ 0 w 211"/>
                    <a:gd name="T39" fmla="*/ 19 h 158"/>
                    <a:gd name="T40" fmla="*/ 2 w 211"/>
                    <a:gd name="T41" fmla="*/ 12 h 158"/>
                    <a:gd name="T42" fmla="*/ 3 w 211"/>
                    <a:gd name="T43" fmla="*/ 8 h 158"/>
                    <a:gd name="T44" fmla="*/ 7 w 211"/>
                    <a:gd name="T45" fmla="*/ 3 h 158"/>
                    <a:gd name="T46" fmla="*/ 13 w 211"/>
                    <a:gd name="T47" fmla="*/ 0 h 158"/>
                    <a:gd name="T48" fmla="*/ 106 w 211"/>
                    <a:gd name="T49" fmla="*/ 72 h 158"/>
                    <a:gd name="T50" fmla="*/ 198 w 211"/>
                    <a:gd name="T51" fmla="*/ 0 h 158"/>
                    <a:gd name="connsiteX0" fmla="*/ 9384 w 10000"/>
                    <a:gd name="connsiteY0" fmla="*/ 0 h 10000"/>
                    <a:gd name="connsiteX1" fmla="*/ 9573 w 10000"/>
                    <a:gd name="connsiteY1" fmla="*/ 190 h 10000"/>
                    <a:gd name="connsiteX2" fmla="*/ 9810 w 10000"/>
                    <a:gd name="connsiteY2" fmla="*/ 506 h 10000"/>
                    <a:gd name="connsiteX3" fmla="*/ 9905 w 10000"/>
                    <a:gd name="connsiteY3" fmla="*/ 759 h 10000"/>
                    <a:gd name="connsiteX4" fmla="*/ 10000 w 10000"/>
                    <a:gd name="connsiteY4" fmla="*/ 1203 h 10000"/>
                    <a:gd name="connsiteX5" fmla="*/ 10000 w 10000"/>
                    <a:gd name="connsiteY5" fmla="*/ 3228 h 10000"/>
                    <a:gd name="connsiteX6" fmla="*/ 8957 w 10000"/>
                    <a:gd name="connsiteY6" fmla="*/ 3418 h 10000"/>
                    <a:gd name="connsiteX7" fmla="*/ 8057 w 10000"/>
                    <a:gd name="connsiteY7" fmla="*/ 4051 h 10000"/>
                    <a:gd name="connsiteX8" fmla="*/ 7393 w 10000"/>
                    <a:gd name="connsiteY8" fmla="*/ 4937 h 10000"/>
                    <a:gd name="connsiteX9" fmla="*/ 6919 w 10000"/>
                    <a:gd name="connsiteY9" fmla="*/ 6139 h 10000"/>
                    <a:gd name="connsiteX10" fmla="*/ 6777 w 10000"/>
                    <a:gd name="connsiteY10" fmla="*/ 7405 h 10000"/>
                    <a:gd name="connsiteX11" fmla="*/ 6919 w 10000"/>
                    <a:gd name="connsiteY11" fmla="*/ 8797 h 10000"/>
                    <a:gd name="connsiteX12" fmla="*/ 7393 w 10000"/>
                    <a:gd name="connsiteY12" fmla="*/ 10000 h 10000"/>
                    <a:gd name="connsiteX13" fmla="*/ 948 w 10000"/>
                    <a:gd name="connsiteY13" fmla="*/ 10000 h 10000"/>
                    <a:gd name="connsiteX14" fmla="*/ 711 w 10000"/>
                    <a:gd name="connsiteY14" fmla="*/ 9873 h 10000"/>
                    <a:gd name="connsiteX15" fmla="*/ 427 w 10000"/>
                    <a:gd name="connsiteY15" fmla="*/ 9684 h 10000"/>
                    <a:gd name="connsiteX16" fmla="*/ 237 w 10000"/>
                    <a:gd name="connsiteY16" fmla="*/ 9430 h 10000"/>
                    <a:gd name="connsiteX17" fmla="*/ 95 w 10000"/>
                    <a:gd name="connsiteY17" fmla="*/ 9051 h 10000"/>
                    <a:gd name="connsiteX18" fmla="*/ 0 w 10000"/>
                    <a:gd name="connsiteY18" fmla="*/ 8671 h 10000"/>
                    <a:gd name="connsiteX19" fmla="*/ 0 w 10000"/>
                    <a:gd name="connsiteY19" fmla="*/ 1203 h 10000"/>
                    <a:gd name="connsiteX20" fmla="*/ 142 w 10000"/>
                    <a:gd name="connsiteY20" fmla="*/ 506 h 10000"/>
                    <a:gd name="connsiteX21" fmla="*/ 332 w 10000"/>
                    <a:gd name="connsiteY21" fmla="*/ 190 h 10000"/>
                    <a:gd name="connsiteX22" fmla="*/ 616 w 10000"/>
                    <a:gd name="connsiteY22" fmla="*/ 0 h 10000"/>
                    <a:gd name="connsiteX23" fmla="*/ 5024 w 10000"/>
                    <a:gd name="connsiteY23" fmla="*/ 4557 h 10000"/>
                    <a:gd name="connsiteX24" fmla="*/ 9384 w 10000"/>
                    <a:gd name="connsiteY24" fmla="*/ 0 h 10000"/>
                    <a:gd name="connsiteX0" fmla="*/ 9384 w 10000"/>
                    <a:gd name="connsiteY0" fmla="*/ 0 h 10000"/>
                    <a:gd name="connsiteX1" fmla="*/ 9573 w 10000"/>
                    <a:gd name="connsiteY1" fmla="*/ 190 h 10000"/>
                    <a:gd name="connsiteX2" fmla="*/ 9810 w 10000"/>
                    <a:gd name="connsiteY2" fmla="*/ 506 h 10000"/>
                    <a:gd name="connsiteX3" fmla="*/ 9905 w 10000"/>
                    <a:gd name="connsiteY3" fmla="*/ 759 h 10000"/>
                    <a:gd name="connsiteX4" fmla="*/ 10000 w 10000"/>
                    <a:gd name="connsiteY4" fmla="*/ 1203 h 10000"/>
                    <a:gd name="connsiteX5" fmla="*/ 10000 w 10000"/>
                    <a:gd name="connsiteY5" fmla="*/ 3228 h 10000"/>
                    <a:gd name="connsiteX6" fmla="*/ 8957 w 10000"/>
                    <a:gd name="connsiteY6" fmla="*/ 3418 h 10000"/>
                    <a:gd name="connsiteX7" fmla="*/ 8057 w 10000"/>
                    <a:gd name="connsiteY7" fmla="*/ 4051 h 10000"/>
                    <a:gd name="connsiteX8" fmla="*/ 7393 w 10000"/>
                    <a:gd name="connsiteY8" fmla="*/ 4937 h 10000"/>
                    <a:gd name="connsiteX9" fmla="*/ 6919 w 10000"/>
                    <a:gd name="connsiteY9" fmla="*/ 6139 h 10000"/>
                    <a:gd name="connsiteX10" fmla="*/ 6777 w 10000"/>
                    <a:gd name="connsiteY10" fmla="*/ 7405 h 10000"/>
                    <a:gd name="connsiteX11" fmla="*/ 6919 w 10000"/>
                    <a:gd name="connsiteY11" fmla="*/ 8797 h 10000"/>
                    <a:gd name="connsiteX12" fmla="*/ 7393 w 10000"/>
                    <a:gd name="connsiteY12" fmla="*/ 10000 h 10000"/>
                    <a:gd name="connsiteX13" fmla="*/ 948 w 10000"/>
                    <a:gd name="connsiteY13" fmla="*/ 10000 h 10000"/>
                    <a:gd name="connsiteX14" fmla="*/ 711 w 10000"/>
                    <a:gd name="connsiteY14" fmla="*/ 9873 h 10000"/>
                    <a:gd name="connsiteX15" fmla="*/ 427 w 10000"/>
                    <a:gd name="connsiteY15" fmla="*/ 9684 h 10000"/>
                    <a:gd name="connsiteX16" fmla="*/ 237 w 10000"/>
                    <a:gd name="connsiteY16" fmla="*/ 9430 h 10000"/>
                    <a:gd name="connsiteX17" fmla="*/ 95 w 10000"/>
                    <a:gd name="connsiteY17" fmla="*/ 9051 h 10000"/>
                    <a:gd name="connsiteX18" fmla="*/ 0 w 10000"/>
                    <a:gd name="connsiteY18" fmla="*/ 8671 h 10000"/>
                    <a:gd name="connsiteX19" fmla="*/ 0 w 10000"/>
                    <a:gd name="connsiteY19" fmla="*/ 1203 h 10000"/>
                    <a:gd name="connsiteX20" fmla="*/ 332 w 10000"/>
                    <a:gd name="connsiteY20" fmla="*/ 190 h 10000"/>
                    <a:gd name="connsiteX21" fmla="*/ 616 w 10000"/>
                    <a:gd name="connsiteY21" fmla="*/ 0 h 10000"/>
                    <a:gd name="connsiteX22" fmla="*/ 5024 w 10000"/>
                    <a:gd name="connsiteY22" fmla="*/ 4557 h 10000"/>
                    <a:gd name="connsiteX23" fmla="*/ 9384 w 10000"/>
                    <a:gd name="connsiteY23" fmla="*/ 0 h 10000"/>
                    <a:gd name="connsiteX0" fmla="*/ 9384 w 10000"/>
                    <a:gd name="connsiteY0" fmla="*/ 259 h 10259"/>
                    <a:gd name="connsiteX1" fmla="*/ 9573 w 10000"/>
                    <a:gd name="connsiteY1" fmla="*/ 449 h 10259"/>
                    <a:gd name="connsiteX2" fmla="*/ 9810 w 10000"/>
                    <a:gd name="connsiteY2" fmla="*/ 765 h 10259"/>
                    <a:gd name="connsiteX3" fmla="*/ 9905 w 10000"/>
                    <a:gd name="connsiteY3" fmla="*/ 1018 h 10259"/>
                    <a:gd name="connsiteX4" fmla="*/ 10000 w 10000"/>
                    <a:gd name="connsiteY4" fmla="*/ 1462 h 10259"/>
                    <a:gd name="connsiteX5" fmla="*/ 10000 w 10000"/>
                    <a:gd name="connsiteY5" fmla="*/ 3487 h 10259"/>
                    <a:gd name="connsiteX6" fmla="*/ 8957 w 10000"/>
                    <a:gd name="connsiteY6" fmla="*/ 3677 h 10259"/>
                    <a:gd name="connsiteX7" fmla="*/ 8057 w 10000"/>
                    <a:gd name="connsiteY7" fmla="*/ 4310 h 10259"/>
                    <a:gd name="connsiteX8" fmla="*/ 7393 w 10000"/>
                    <a:gd name="connsiteY8" fmla="*/ 5196 h 10259"/>
                    <a:gd name="connsiteX9" fmla="*/ 6919 w 10000"/>
                    <a:gd name="connsiteY9" fmla="*/ 6398 h 10259"/>
                    <a:gd name="connsiteX10" fmla="*/ 6777 w 10000"/>
                    <a:gd name="connsiteY10" fmla="*/ 7664 h 10259"/>
                    <a:gd name="connsiteX11" fmla="*/ 6919 w 10000"/>
                    <a:gd name="connsiteY11" fmla="*/ 9056 h 10259"/>
                    <a:gd name="connsiteX12" fmla="*/ 7393 w 10000"/>
                    <a:gd name="connsiteY12" fmla="*/ 10259 h 10259"/>
                    <a:gd name="connsiteX13" fmla="*/ 948 w 10000"/>
                    <a:gd name="connsiteY13" fmla="*/ 10259 h 10259"/>
                    <a:gd name="connsiteX14" fmla="*/ 711 w 10000"/>
                    <a:gd name="connsiteY14" fmla="*/ 10132 h 10259"/>
                    <a:gd name="connsiteX15" fmla="*/ 427 w 10000"/>
                    <a:gd name="connsiteY15" fmla="*/ 9943 h 10259"/>
                    <a:gd name="connsiteX16" fmla="*/ 237 w 10000"/>
                    <a:gd name="connsiteY16" fmla="*/ 9689 h 10259"/>
                    <a:gd name="connsiteX17" fmla="*/ 95 w 10000"/>
                    <a:gd name="connsiteY17" fmla="*/ 9310 h 10259"/>
                    <a:gd name="connsiteX18" fmla="*/ 0 w 10000"/>
                    <a:gd name="connsiteY18" fmla="*/ 8930 h 10259"/>
                    <a:gd name="connsiteX19" fmla="*/ 0 w 10000"/>
                    <a:gd name="connsiteY19" fmla="*/ 1462 h 10259"/>
                    <a:gd name="connsiteX20" fmla="*/ 616 w 10000"/>
                    <a:gd name="connsiteY20" fmla="*/ 259 h 10259"/>
                    <a:gd name="connsiteX21" fmla="*/ 5024 w 10000"/>
                    <a:gd name="connsiteY21" fmla="*/ 4816 h 10259"/>
                    <a:gd name="connsiteX22" fmla="*/ 9384 w 10000"/>
                    <a:gd name="connsiteY22" fmla="*/ 259 h 10259"/>
                    <a:gd name="connsiteX0" fmla="*/ 9384 w 10000"/>
                    <a:gd name="connsiteY0" fmla="*/ 177 h 10177"/>
                    <a:gd name="connsiteX1" fmla="*/ 9573 w 10000"/>
                    <a:gd name="connsiteY1" fmla="*/ 367 h 10177"/>
                    <a:gd name="connsiteX2" fmla="*/ 9810 w 10000"/>
                    <a:gd name="connsiteY2" fmla="*/ 683 h 10177"/>
                    <a:gd name="connsiteX3" fmla="*/ 9905 w 10000"/>
                    <a:gd name="connsiteY3" fmla="*/ 936 h 10177"/>
                    <a:gd name="connsiteX4" fmla="*/ 10000 w 10000"/>
                    <a:gd name="connsiteY4" fmla="*/ 1380 h 10177"/>
                    <a:gd name="connsiteX5" fmla="*/ 10000 w 10000"/>
                    <a:gd name="connsiteY5" fmla="*/ 3405 h 10177"/>
                    <a:gd name="connsiteX6" fmla="*/ 8957 w 10000"/>
                    <a:gd name="connsiteY6" fmla="*/ 3595 h 10177"/>
                    <a:gd name="connsiteX7" fmla="*/ 8057 w 10000"/>
                    <a:gd name="connsiteY7" fmla="*/ 4228 h 10177"/>
                    <a:gd name="connsiteX8" fmla="*/ 7393 w 10000"/>
                    <a:gd name="connsiteY8" fmla="*/ 5114 h 10177"/>
                    <a:gd name="connsiteX9" fmla="*/ 6919 w 10000"/>
                    <a:gd name="connsiteY9" fmla="*/ 6316 h 10177"/>
                    <a:gd name="connsiteX10" fmla="*/ 6777 w 10000"/>
                    <a:gd name="connsiteY10" fmla="*/ 7582 h 10177"/>
                    <a:gd name="connsiteX11" fmla="*/ 6919 w 10000"/>
                    <a:gd name="connsiteY11" fmla="*/ 8974 h 10177"/>
                    <a:gd name="connsiteX12" fmla="*/ 7393 w 10000"/>
                    <a:gd name="connsiteY12" fmla="*/ 10177 h 10177"/>
                    <a:gd name="connsiteX13" fmla="*/ 948 w 10000"/>
                    <a:gd name="connsiteY13" fmla="*/ 10177 h 10177"/>
                    <a:gd name="connsiteX14" fmla="*/ 711 w 10000"/>
                    <a:gd name="connsiteY14" fmla="*/ 10050 h 10177"/>
                    <a:gd name="connsiteX15" fmla="*/ 427 w 10000"/>
                    <a:gd name="connsiteY15" fmla="*/ 9861 h 10177"/>
                    <a:gd name="connsiteX16" fmla="*/ 237 w 10000"/>
                    <a:gd name="connsiteY16" fmla="*/ 9607 h 10177"/>
                    <a:gd name="connsiteX17" fmla="*/ 95 w 10000"/>
                    <a:gd name="connsiteY17" fmla="*/ 9228 h 10177"/>
                    <a:gd name="connsiteX18" fmla="*/ 0 w 10000"/>
                    <a:gd name="connsiteY18" fmla="*/ 8848 h 10177"/>
                    <a:gd name="connsiteX19" fmla="*/ 0 w 10000"/>
                    <a:gd name="connsiteY19" fmla="*/ 1380 h 10177"/>
                    <a:gd name="connsiteX20" fmla="*/ 616 w 10000"/>
                    <a:gd name="connsiteY20" fmla="*/ 177 h 10177"/>
                    <a:gd name="connsiteX21" fmla="*/ 5024 w 10000"/>
                    <a:gd name="connsiteY21" fmla="*/ 4734 h 10177"/>
                    <a:gd name="connsiteX22" fmla="*/ 9384 w 10000"/>
                    <a:gd name="connsiteY22" fmla="*/ 177 h 10177"/>
                    <a:gd name="connsiteX0" fmla="*/ 9384 w 10000"/>
                    <a:gd name="connsiteY0" fmla="*/ 116 h 10116"/>
                    <a:gd name="connsiteX1" fmla="*/ 9573 w 10000"/>
                    <a:gd name="connsiteY1" fmla="*/ 306 h 10116"/>
                    <a:gd name="connsiteX2" fmla="*/ 9810 w 10000"/>
                    <a:gd name="connsiteY2" fmla="*/ 622 h 10116"/>
                    <a:gd name="connsiteX3" fmla="*/ 9905 w 10000"/>
                    <a:gd name="connsiteY3" fmla="*/ 875 h 10116"/>
                    <a:gd name="connsiteX4" fmla="*/ 10000 w 10000"/>
                    <a:gd name="connsiteY4" fmla="*/ 1319 h 10116"/>
                    <a:gd name="connsiteX5" fmla="*/ 10000 w 10000"/>
                    <a:gd name="connsiteY5" fmla="*/ 3344 h 10116"/>
                    <a:gd name="connsiteX6" fmla="*/ 8957 w 10000"/>
                    <a:gd name="connsiteY6" fmla="*/ 3534 h 10116"/>
                    <a:gd name="connsiteX7" fmla="*/ 8057 w 10000"/>
                    <a:gd name="connsiteY7" fmla="*/ 4167 h 10116"/>
                    <a:gd name="connsiteX8" fmla="*/ 7393 w 10000"/>
                    <a:gd name="connsiteY8" fmla="*/ 5053 h 10116"/>
                    <a:gd name="connsiteX9" fmla="*/ 6919 w 10000"/>
                    <a:gd name="connsiteY9" fmla="*/ 6255 h 10116"/>
                    <a:gd name="connsiteX10" fmla="*/ 6777 w 10000"/>
                    <a:gd name="connsiteY10" fmla="*/ 7521 h 10116"/>
                    <a:gd name="connsiteX11" fmla="*/ 6919 w 10000"/>
                    <a:gd name="connsiteY11" fmla="*/ 8913 h 10116"/>
                    <a:gd name="connsiteX12" fmla="*/ 7393 w 10000"/>
                    <a:gd name="connsiteY12" fmla="*/ 10116 h 10116"/>
                    <a:gd name="connsiteX13" fmla="*/ 948 w 10000"/>
                    <a:gd name="connsiteY13" fmla="*/ 10116 h 10116"/>
                    <a:gd name="connsiteX14" fmla="*/ 711 w 10000"/>
                    <a:gd name="connsiteY14" fmla="*/ 9989 h 10116"/>
                    <a:gd name="connsiteX15" fmla="*/ 427 w 10000"/>
                    <a:gd name="connsiteY15" fmla="*/ 9800 h 10116"/>
                    <a:gd name="connsiteX16" fmla="*/ 237 w 10000"/>
                    <a:gd name="connsiteY16" fmla="*/ 9546 h 10116"/>
                    <a:gd name="connsiteX17" fmla="*/ 95 w 10000"/>
                    <a:gd name="connsiteY17" fmla="*/ 9167 h 10116"/>
                    <a:gd name="connsiteX18" fmla="*/ 0 w 10000"/>
                    <a:gd name="connsiteY18" fmla="*/ 8787 h 10116"/>
                    <a:gd name="connsiteX19" fmla="*/ 0 w 10000"/>
                    <a:gd name="connsiteY19" fmla="*/ 1319 h 10116"/>
                    <a:gd name="connsiteX20" fmla="*/ 616 w 10000"/>
                    <a:gd name="connsiteY20" fmla="*/ 116 h 10116"/>
                    <a:gd name="connsiteX21" fmla="*/ 5024 w 10000"/>
                    <a:gd name="connsiteY21" fmla="*/ 4673 h 10116"/>
                    <a:gd name="connsiteX22" fmla="*/ 9384 w 10000"/>
                    <a:gd name="connsiteY22" fmla="*/ 116 h 10116"/>
                    <a:gd name="connsiteX0" fmla="*/ 9406 w 10022"/>
                    <a:gd name="connsiteY0" fmla="*/ 103 h 10103"/>
                    <a:gd name="connsiteX1" fmla="*/ 9595 w 10022"/>
                    <a:gd name="connsiteY1" fmla="*/ 293 h 10103"/>
                    <a:gd name="connsiteX2" fmla="*/ 9832 w 10022"/>
                    <a:gd name="connsiteY2" fmla="*/ 609 h 10103"/>
                    <a:gd name="connsiteX3" fmla="*/ 9927 w 10022"/>
                    <a:gd name="connsiteY3" fmla="*/ 862 h 10103"/>
                    <a:gd name="connsiteX4" fmla="*/ 10022 w 10022"/>
                    <a:gd name="connsiteY4" fmla="*/ 1306 h 10103"/>
                    <a:gd name="connsiteX5" fmla="*/ 10022 w 10022"/>
                    <a:gd name="connsiteY5" fmla="*/ 3331 h 10103"/>
                    <a:gd name="connsiteX6" fmla="*/ 8979 w 10022"/>
                    <a:gd name="connsiteY6" fmla="*/ 3521 h 10103"/>
                    <a:gd name="connsiteX7" fmla="*/ 8079 w 10022"/>
                    <a:gd name="connsiteY7" fmla="*/ 4154 h 10103"/>
                    <a:gd name="connsiteX8" fmla="*/ 7415 w 10022"/>
                    <a:gd name="connsiteY8" fmla="*/ 5040 h 10103"/>
                    <a:gd name="connsiteX9" fmla="*/ 6941 w 10022"/>
                    <a:gd name="connsiteY9" fmla="*/ 6242 h 10103"/>
                    <a:gd name="connsiteX10" fmla="*/ 6799 w 10022"/>
                    <a:gd name="connsiteY10" fmla="*/ 7508 h 10103"/>
                    <a:gd name="connsiteX11" fmla="*/ 6941 w 10022"/>
                    <a:gd name="connsiteY11" fmla="*/ 8900 h 10103"/>
                    <a:gd name="connsiteX12" fmla="*/ 7415 w 10022"/>
                    <a:gd name="connsiteY12" fmla="*/ 10103 h 10103"/>
                    <a:gd name="connsiteX13" fmla="*/ 970 w 10022"/>
                    <a:gd name="connsiteY13" fmla="*/ 10103 h 10103"/>
                    <a:gd name="connsiteX14" fmla="*/ 733 w 10022"/>
                    <a:gd name="connsiteY14" fmla="*/ 9976 h 10103"/>
                    <a:gd name="connsiteX15" fmla="*/ 449 w 10022"/>
                    <a:gd name="connsiteY15" fmla="*/ 9787 h 10103"/>
                    <a:gd name="connsiteX16" fmla="*/ 259 w 10022"/>
                    <a:gd name="connsiteY16" fmla="*/ 9533 h 10103"/>
                    <a:gd name="connsiteX17" fmla="*/ 117 w 10022"/>
                    <a:gd name="connsiteY17" fmla="*/ 9154 h 10103"/>
                    <a:gd name="connsiteX18" fmla="*/ 22 w 10022"/>
                    <a:gd name="connsiteY18" fmla="*/ 8774 h 10103"/>
                    <a:gd name="connsiteX19" fmla="*/ 22 w 10022"/>
                    <a:gd name="connsiteY19" fmla="*/ 1306 h 10103"/>
                    <a:gd name="connsiteX20" fmla="*/ 638 w 10022"/>
                    <a:gd name="connsiteY20" fmla="*/ 103 h 10103"/>
                    <a:gd name="connsiteX21" fmla="*/ 5046 w 10022"/>
                    <a:gd name="connsiteY21" fmla="*/ 4660 h 10103"/>
                    <a:gd name="connsiteX22" fmla="*/ 9406 w 10022"/>
                    <a:gd name="connsiteY22" fmla="*/ 103 h 10103"/>
                    <a:gd name="connsiteX0" fmla="*/ 9384 w 10000"/>
                    <a:gd name="connsiteY0" fmla="*/ 103 h 10103"/>
                    <a:gd name="connsiteX1" fmla="*/ 9573 w 10000"/>
                    <a:gd name="connsiteY1" fmla="*/ 293 h 10103"/>
                    <a:gd name="connsiteX2" fmla="*/ 9810 w 10000"/>
                    <a:gd name="connsiteY2" fmla="*/ 609 h 10103"/>
                    <a:gd name="connsiteX3" fmla="*/ 9905 w 10000"/>
                    <a:gd name="connsiteY3" fmla="*/ 862 h 10103"/>
                    <a:gd name="connsiteX4" fmla="*/ 10000 w 10000"/>
                    <a:gd name="connsiteY4" fmla="*/ 1306 h 10103"/>
                    <a:gd name="connsiteX5" fmla="*/ 10000 w 10000"/>
                    <a:gd name="connsiteY5" fmla="*/ 3331 h 10103"/>
                    <a:gd name="connsiteX6" fmla="*/ 8957 w 10000"/>
                    <a:gd name="connsiteY6" fmla="*/ 3521 h 10103"/>
                    <a:gd name="connsiteX7" fmla="*/ 8057 w 10000"/>
                    <a:gd name="connsiteY7" fmla="*/ 4154 h 10103"/>
                    <a:gd name="connsiteX8" fmla="*/ 7393 w 10000"/>
                    <a:gd name="connsiteY8" fmla="*/ 5040 h 10103"/>
                    <a:gd name="connsiteX9" fmla="*/ 6919 w 10000"/>
                    <a:gd name="connsiteY9" fmla="*/ 6242 h 10103"/>
                    <a:gd name="connsiteX10" fmla="*/ 6777 w 10000"/>
                    <a:gd name="connsiteY10" fmla="*/ 7508 h 10103"/>
                    <a:gd name="connsiteX11" fmla="*/ 6919 w 10000"/>
                    <a:gd name="connsiteY11" fmla="*/ 8900 h 10103"/>
                    <a:gd name="connsiteX12" fmla="*/ 7393 w 10000"/>
                    <a:gd name="connsiteY12" fmla="*/ 10103 h 10103"/>
                    <a:gd name="connsiteX13" fmla="*/ 948 w 10000"/>
                    <a:gd name="connsiteY13" fmla="*/ 10103 h 10103"/>
                    <a:gd name="connsiteX14" fmla="*/ 711 w 10000"/>
                    <a:gd name="connsiteY14" fmla="*/ 9976 h 10103"/>
                    <a:gd name="connsiteX15" fmla="*/ 427 w 10000"/>
                    <a:gd name="connsiteY15" fmla="*/ 9787 h 10103"/>
                    <a:gd name="connsiteX16" fmla="*/ 237 w 10000"/>
                    <a:gd name="connsiteY16" fmla="*/ 9533 h 10103"/>
                    <a:gd name="connsiteX17" fmla="*/ 95 w 10000"/>
                    <a:gd name="connsiteY17" fmla="*/ 9154 h 10103"/>
                    <a:gd name="connsiteX18" fmla="*/ 0 w 10000"/>
                    <a:gd name="connsiteY18" fmla="*/ 8774 h 10103"/>
                    <a:gd name="connsiteX19" fmla="*/ 0 w 10000"/>
                    <a:gd name="connsiteY19" fmla="*/ 1306 h 10103"/>
                    <a:gd name="connsiteX20" fmla="*/ 616 w 10000"/>
                    <a:gd name="connsiteY20" fmla="*/ 103 h 10103"/>
                    <a:gd name="connsiteX21" fmla="*/ 5024 w 10000"/>
                    <a:gd name="connsiteY21" fmla="*/ 4660 h 10103"/>
                    <a:gd name="connsiteX22" fmla="*/ 9384 w 10000"/>
                    <a:gd name="connsiteY22" fmla="*/ 103 h 10103"/>
                    <a:gd name="connsiteX0" fmla="*/ 9384 w 10000"/>
                    <a:gd name="connsiteY0" fmla="*/ 103 h 10103"/>
                    <a:gd name="connsiteX1" fmla="*/ 9810 w 10000"/>
                    <a:gd name="connsiteY1" fmla="*/ 609 h 10103"/>
                    <a:gd name="connsiteX2" fmla="*/ 9905 w 10000"/>
                    <a:gd name="connsiteY2" fmla="*/ 862 h 10103"/>
                    <a:gd name="connsiteX3" fmla="*/ 10000 w 10000"/>
                    <a:gd name="connsiteY3" fmla="*/ 1306 h 10103"/>
                    <a:gd name="connsiteX4" fmla="*/ 10000 w 10000"/>
                    <a:gd name="connsiteY4" fmla="*/ 3331 h 10103"/>
                    <a:gd name="connsiteX5" fmla="*/ 8957 w 10000"/>
                    <a:gd name="connsiteY5" fmla="*/ 3521 h 10103"/>
                    <a:gd name="connsiteX6" fmla="*/ 8057 w 10000"/>
                    <a:gd name="connsiteY6" fmla="*/ 4154 h 10103"/>
                    <a:gd name="connsiteX7" fmla="*/ 7393 w 10000"/>
                    <a:gd name="connsiteY7" fmla="*/ 5040 h 10103"/>
                    <a:gd name="connsiteX8" fmla="*/ 6919 w 10000"/>
                    <a:gd name="connsiteY8" fmla="*/ 6242 h 10103"/>
                    <a:gd name="connsiteX9" fmla="*/ 6777 w 10000"/>
                    <a:gd name="connsiteY9" fmla="*/ 7508 h 10103"/>
                    <a:gd name="connsiteX10" fmla="*/ 6919 w 10000"/>
                    <a:gd name="connsiteY10" fmla="*/ 8900 h 10103"/>
                    <a:gd name="connsiteX11" fmla="*/ 7393 w 10000"/>
                    <a:gd name="connsiteY11" fmla="*/ 10103 h 10103"/>
                    <a:gd name="connsiteX12" fmla="*/ 948 w 10000"/>
                    <a:gd name="connsiteY12" fmla="*/ 10103 h 10103"/>
                    <a:gd name="connsiteX13" fmla="*/ 711 w 10000"/>
                    <a:gd name="connsiteY13" fmla="*/ 9976 h 10103"/>
                    <a:gd name="connsiteX14" fmla="*/ 427 w 10000"/>
                    <a:gd name="connsiteY14" fmla="*/ 9787 h 10103"/>
                    <a:gd name="connsiteX15" fmla="*/ 237 w 10000"/>
                    <a:gd name="connsiteY15" fmla="*/ 9533 h 10103"/>
                    <a:gd name="connsiteX16" fmla="*/ 95 w 10000"/>
                    <a:gd name="connsiteY16" fmla="*/ 9154 h 10103"/>
                    <a:gd name="connsiteX17" fmla="*/ 0 w 10000"/>
                    <a:gd name="connsiteY17" fmla="*/ 8774 h 10103"/>
                    <a:gd name="connsiteX18" fmla="*/ 0 w 10000"/>
                    <a:gd name="connsiteY18" fmla="*/ 1306 h 10103"/>
                    <a:gd name="connsiteX19" fmla="*/ 616 w 10000"/>
                    <a:gd name="connsiteY19" fmla="*/ 103 h 10103"/>
                    <a:gd name="connsiteX20" fmla="*/ 5024 w 10000"/>
                    <a:gd name="connsiteY20" fmla="*/ 4660 h 10103"/>
                    <a:gd name="connsiteX21" fmla="*/ 9384 w 10000"/>
                    <a:gd name="connsiteY21" fmla="*/ 103 h 10103"/>
                    <a:gd name="connsiteX0" fmla="*/ 9384 w 10000"/>
                    <a:gd name="connsiteY0" fmla="*/ 103 h 10103"/>
                    <a:gd name="connsiteX1" fmla="*/ 9905 w 10000"/>
                    <a:gd name="connsiteY1" fmla="*/ 862 h 10103"/>
                    <a:gd name="connsiteX2" fmla="*/ 10000 w 10000"/>
                    <a:gd name="connsiteY2" fmla="*/ 1306 h 10103"/>
                    <a:gd name="connsiteX3" fmla="*/ 10000 w 10000"/>
                    <a:gd name="connsiteY3" fmla="*/ 3331 h 10103"/>
                    <a:gd name="connsiteX4" fmla="*/ 8957 w 10000"/>
                    <a:gd name="connsiteY4" fmla="*/ 3521 h 10103"/>
                    <a:gd name="connsiteX5" fmla="*/ 8057 w 10000"/>
                    <a:gd name="connsiteY5" fmla="*/ 4154 h 10103"/>
                    <a:gd name="connsiteX6" fmla="*/ 7393 w 10000"/>
                    <a:gd name="connsiteY6" fmla="*/ 5040 h 10103"/>
                    <a:gd name="connsiteX7" fmla="*/ 6919 w 10000"/>
                    <a:gd name="connsiteY7" fmla="*/ 6242 h 10103"/>
                    <a:gd name="connsiteX8" fmla="*/ 6777 w 10000"/>
                    <a:gd name="connsiteY8" fmla="*/ 7508 h 10103"/>
                    <a:gd name="connsiteX9" fmla="*/ 6919 w 10000"/>
                    <a:gd name="connsiteY9" fmla="*/ 8900 h 10103"/>
                    <a:gd name="connsiteX10" fmla="*/ 7393 w 10000"/>
                    <a:gd name="connsiteY10" fmla="*/ 10103 h 10103"/>
                    <a:gd name="connsiteX11" fmla="*/ 948 w 10000"/>
                    <a:gd name="connsiteY11" fmla="*/ 10103 h 10103"/>
                    <a:gd name="connsiteX12" fmla="*/ 711 w 10000"/>
                    <a:gd name="connsiteY12" fmla="*/ 9976 h 10103"/>
                    <a:gd name="connsiteX13" fmla="*/ 427 w 10000"/>
                    <a:gd name="connsiteY13" fmla="*/ 9787 h 10103"/>
                    <a:gd name="connsiteX14" fmla="*/ 237 w 10000"/>
                    <a:gd name="connsiteY14" fmla="*/ 9533 h 10103"/>
                    <a:gd name="connsiteX15" fmla="*/ 95 w 10000"/>
                    <a:gd name="connsiteY15" fmla="*/ 9154 h 10103"/>
                    <a:gd name="connsiteX16" fmla="*/ 0 w 10000"/>
                    <a:gd name="connsiteY16" fmla="*/ 8774 h 10103"/>
                    <a:gd name="connsiteX17" fmla="*/ 0 w 10000"/>
                    <a:gd name="connsiteY17" fmla="*/ 1306 h 10103"/>
                    <a:gd name="connsiteX18" fmla="*/ 616 w 10000"/>
                    <a:gd name="connsiteY18" fmla="*/ 103 h 10103"/>
                    <a:gd name="connsiteX19" fmla="*/ 5024 w 10000"/>
                    <a:gd name="connsiteY19" fmla="*/ 4660 h 10103"/>
                    <a:gd name="connsiteX20" fmla="*/ 9384 w 10000"/>
                    <a:gd name="connsiteY20"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957 w 10000"/>
                    <a:gd name="connsiteY3" fmla="*/ 3521 h 10103"/>
                    <a:gd name="connsiteX4" fmla="*/ 8057 w 10000"/>
                    <a:gd name="connsiteY4" fmla="*/ 4154 h 10103"/>
                    <a:gd name="connsiteX5" fmla="*/ 7393 w 10000"/>
                    <a:gd name="connsiteY5" fmla="*/ 5040 h 10103"/>
                    <a:gd name="connsiteX6" fmla="*/ 6919 w 10000"/>
                    <a:gd name="connsiteY6" fmla="*/ 6242 h 10103"/>
                    <a:gd name="connsiteX7" fmla="*/ 6777 w 10000"/>
                    <a:gd name="connsiteY7" fmla="*/ 7508 h 10103"/>
                    <a:gd name="connsiteX8" fmla="*/ 6919 w 10000"/>
                    <a:gd name="connsiteY8" fmla="*/ 8900 h 10103"/>
                    <a:gd name="connsiteX9" fmla="*/ 7393 w 10000"/>
                    <a:gd name="connsiteY9" fmla="*/ 10103 h 10103"/>
                    <a:gd name="connsiteX10" fmla="*/ 948 w 10000"/>
                    <a:gd name="connsiteY10" fmla="*/ 10103 h 10103"/>
                    <a:gd name="connsiteX11" fmla="*/ 711 w 10000"/>
                    <a:gd name="connsiteY11" fmla="*/ 9976 h 10103"/>
                    <a:gd name="connsiteX12" fmla="*/ 427 w 10000"/>
                    <a:gd name="connsiteY12" fmla="*/ 9787 h 10103"/>
                    <a:gd name="connsiteX13" fmla="*/ 237 w 10000"/>
                    <a:gd name="connsiteY13" fmla="*/ 9533 h 10103"/>
                    <a:gd name="connsiteX14" fmla="*/ 95 w 10000"/>
                    <a:gd name="connsiteY14" fmla="*/ 9154 h 10103"/>
                    <a:gd name="connsiteX15" fmla="*/ 0 w 10000"/>
                    <a:gd name="connsiteY15" fmla="*/ 8774 h 10103"/>
                    <a:gd name="connsiteX16" fmla="*/ 0 w 10000"/>
                    <a:gd name="connsiteY16" fmla="*/ 1306 h 10103"/>
                    <a:gd name="connsiteX17" fmla="*/ 616 w 10000"/>
                    <a:gd name="connsiteY17" fmla="*/ 103 h 10103"/>
                    <a:gd name="connsiteX18" fmla="*/ 5024 w 10000"/>
                    <a:gd name="connsiteY18" fmla="*/ 4660 h 10103"/>
                    <a:gd name="connsiteX19" fmla="*/ 9384 w 10000"/>
                    <a:gd name="connsiteY19" fmla="*/ 103 h 10103"/>
                    <a:gd name="connsiteX0" fmla="*/ 9384 w 10000"/>
                    <a:gd name="connsiteY0" fmla="*/ 103 h 10103"/>
                    <a:gd name="connsiteX1" fmla="*/ 10000 w 10000"/>
                    <a:gd name="connsiteY1" fmla="*/ 1306 h 10103"/>
                    <a:gd name="connsiteX2" fmla="*/ 10000 w 10000"/>
                    <a:gd name="connsiteY2" fmla="*/ 3331 h 10103"/>
                    <a:gd name="connsiteX3" fmla="*/ 8057 w 10000"/>
                    <a:gd name="connsiteY3" fmla="*/ 4154 h 10103"/>
                    <a:gd name="connsiteX4" fmla="*/ 7393 w 10000"/>
                    <a:gd name="connsiteY4" fmla="*/ 5040 h 10103"/>
                    <a:gd name="connsiteX5" fmla="*/ 6919 w 10000"/>
                    <a:gd name="connsiteY5" fmla="*/ 6242 h 10103"/>
                    <a:gd name="connsiteX6" fmla="*/ 6777 w 10000"/>
                    <a:gd name="connsiteY6" fmla="*/ 7508 h 10103"/>
                    <a:gd name="connsiteX7" fmla="*/ 6919 w 10000"/>
                    <a:gd name="connsiteY7" fmla="*/ 8900 h 10103"/>
                    <a:gd name="connsiteX8" fmla="*/ 7393 w 10000"/>
                    <a:gd name="connsiteY8" fmla="*/ 10103 h 10103"/>
                    <a:gd name="connsiteX9" fmla="*/ 948 w 10000"/>
                    <a:gd name="connsiteY9" fmla="*/ 10103 h 10103"/>
                    <a:gd name="connsiteX10" fmla="*/ 711 w 10000"/>
                    <a:gd name="connsiteY10" fmla="*/ 9976 h 10103"/>
                    <a:gd name="connsiteX11" fmla="*/ 427 w 10000"/>
                    <a:gd name="connsiteY11" fmla="*/ 9787 h 10103"/>
                    <a:gd name="connsiteX12" fmla="*/ 237 w 10000"/>
                    <a:gd name="connsiteY12" fmla="*/ 9533 h 10103"/>
                    <a:gd name="connsiteX13" fmla="*/ 95 w 10000"/>
                    <a:gd name="connsiteY13" fmla="*/ 9154 h 10103"/>
                    <a:gd name="connsiteX14" fmla="*/ 0 w 10000"/>
                    <a:gd name="connsiteY14" fmla="*/ 8774 h 10103"/>
                    <a:gd name="connsiteX15" fmla="*/ 0 w 10000"/>
                    <a:gd name="connsiteY15" fmla="*/ 1306 h 10103"/>
                    <a:gd name="connsiteX16" fmla="*/ 616 w 10000"/>
                    <a:gd name="connsiteY16" fmla="*/ 103 h 10103"/>
                    <a:gd name="connsiteX17" fmla="*/ 5024 w 10000"/>
                    <a:gd name="connsiteY17" fmla="*/ 4660 h 10103"/>
                    <a:gd name="connsiteX18" fmla="*/ 9384 w 10000"/>
                    <a:gd name="connsiteY18"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5040 h 10103"/>
                    <a:gd name="connsiteX4" fmla="*/ 6919 w 10000"/>
                    <a:gd name="connsiteY4" fmla="*/ 6242 h 10103"/>
                    <a:gd name="connsiteX5" fmla="*/ 6777 w 10000"/>
                    <a:gd name="connsiteY5" fmla="*/ 7508 h 10103"/>
                    <a:gd name="connsiteX6" fmla="*/ 6919 w 10000"/>
                    <a:gd name="connsiteY6" fmla="*/ 8900 h 10103"/>
                    <a:gd name="connsiteX7" fmla="*/ 7393 w 10000"/>
                    <a:gd name="connsiteY7" fmla="*/ 10103 h 10103"/>
                    <a:gd name="connsiteX8" fmla="*/ 948 w 10000"/>
                    <a:gd name="connsiteY8" fmla="*/ 10103 h 10103"/>
                    <a:gd name="connsiteX9" fmla="*/ 711 w 10000"/>
                    <a:gd name="connsiteY9" fmla="*/ 9976 h 10103"/>
                    <a:gd name="connsiteX10" fmla="*/ 427 w 10000"/>
                    <a:gd name="connsiteY10" fmla="*/ 9787 h 10103"/>
                    <a:gd name="connsiteX11" fmla="*/ 237 w 10000"/>
                    <a:gd name="connsiteY11" fmla="*/ 9533 h 10103"/>
                    <a:gd name="connsiteX12" fmla="*/ 95 w 10000"/>
                    <a:gd name="connsiteY12" fmla="*/ 9154 h 10103"/>
                    <a:gd name="connsiteX13" fmla="*/ 0 w 10000"/>
                    <a:gd name="connsiteY13" fmla="*/ 8774 h 10103"/>
                    <a:gd name="connsiteX14" fmla="*/ 0 w 10000"/>
                    <a:gd name="connsiteY14" fmla="*/ 1306 h 10103"/>
                    <a:gd name="connsiteX15" fmla="*/ 616 w 10000"/>
                    <a:gd name="connsiteY15" fmla="*/ 103 h 10103"/>
                    <a:gd name="connsiteX16" fmla="*/ 5024 w 10000"/>
                    <a:gd name="connsiteY16" fmla="*/ 4660 h 10103"/>
                    <a:gd name="connsiteX17" fmla="*/ 9384 w 10000"/>
                    <a:gd name="connsiteY17" fmla="*/ 103 h 10103"/>
                    <a:gd name="connsiteX0" fmla="*/ 9384 w 10000"/>
                    <a:gd name="connsiteY0" fmla="*/ 103 h 10103"/>
                    <a:gd name="connsiteX1" fmla="*/ 10000 w 10000"/>
                    <a:gd name="connsiteY1" fmla="*/ 1306 h 10103"/>
                    <a:gd name="connsiteX2" fmla="*/ 10000 w 10000"/>
                    <a:gd name="connsiteY2" fmla="*/ 3331 h 10103"/>
                    <a:gd name="connsiteX3" fmla="*/ 6919 w 10000"/>
                    <a:gd name="connsiteY3" fmla="*/ 6242 h 10103"/>
                    <a:gd name="connsiteX4" fmla="*/ 6777 w 10000"/>
                    <a:gd name="connsiteY4" fmla="*/ 7508 h 10103"/>
                    <a:gd name="connsiteX5" fmla="*/ 6919 w 10000"/>
                    <a:gd name="connsiteY5" fmla="*/ 8900 h 10103"/>
                    <a:gd name="connsiteX6" fmla="*/ 7393 w 10000"/>
                    <a:gd name="connsiteY6" fmla="*/ 10103 h 10103"/>
                    <a:gd name="connsiteX7" fmla="*/ 948 w 10000"/>
                    <a:gd name="connsiteY7" fmla="*/ 10103 h 10103"/>
                    <a:gd name="connsiteX8" fmla="*/ 711 w 10000"/>
                    <a:gd name="connsiteY8" fmla="*/ 9976 h 10103"/>
                    <a:gd name="connsiteX9" fmla="*/ 427 w 10000"/>
                    <a:gd name="connsiteY9" fmla="*/ 9787 h 10103"/>
                    <a:gd name="connsiteX10" fmla="*/ 237 w 10000"/>
                    <a:gd name="connsiteY10" fmla="*/ 9533 h 10103"/>
                    <a:gd name="connsiteX11" fmla="*/ 95 w 10000"/>
                    <a:gd name="connsiteY11" fmla="*/ 9154 h 10103"/>
                    <a:gd name="connsiteX12" fmla="*/ 0 w 10000"/>
                    <a:gd name="connsiteY12" fmla="*/ 8774 h 10103"/>
                    <a:gd name="connsiteX13" fmla="*/ 0 w 10000"/>
                    <a:gd name="connsiteY13" fmla="*/ 1306 h 10103"/>
                    <a:gd name="connsiteX14" fmla="*/ 616 w 10000"/>
                    <a:gd name="connsiteY14" fmla="*/ 103 h 10103"/>
                    <a:gd name="connsiteX15" fmla="*/ 5024 w 10000"/>
                    <a:gd name="connsiteY15" fmla="*/ 4660 h 10103"/>
                    <a:gd name="connsiteX16" fmla="*/ 9384 w 10000"/>
                    <a:gd name="connsiteY16" fmla="*/ 103 h 10103"/>
                    <a:gd name="connsiteX0" fmla="*/ 9384 w 10000"/>
                    <a:gd name="connsiteY0" fmla="*/ 103 h 10103"/>
                    <a:gd name="connsiteX1" fmla="*/ 10000 w 10000"/>
                    <a:gd name="connsiteY1" fmla="*/ 1306 h 10103"/>
                    <a:gd name="connsiteX2" fmla="*/ 10000 w 10000"/>
                    <a:gd name="connsiteY2" fmla="*/ 3331 h 10103"/>
                    <a:gd name="connsiteX3" fmla="*/ 6777 w 10000"/>
                    <a:gd name="connsiteY3" fmla="*/ 7508 h 10103"/>
                    <a:gd name="connsiteX4" fmla="*/ 6919 w 10000"/>
                    <a:gd name="connsiteY4" fmla="*/ 8900 h 10103"/>
                    <a:gd name="connsiteX5" fmla="*/ 7393 w 10000"/>
                    <a:gd name="connsiteY5" fmla="*/ 10103 h 10103"/>
                    <a:gd name="connsiteX6" fmla="*/ 948 w 10000"/>
                    <a:gd name="connsiteY6" fmla="*/ 10103 h 10103"/>
                    <a:gd name="connsiteX7" fmla="*/ 711 w 10000"/>
                    <a:gd name="connsiteY7" fmla="*/ 9976 h 10103"/>
                    <a:gd name="connsiteX8" fmla="*/ 427 w 10000"/>
                    <a:gd name="connsiteY8" fmla="*/ 9787 h 10103"/>
                    <a:gd name="connsiteX9" fmla="*/ 237 w 10000"/>
                    <a:gd name="connsiteY9" fmla="*/ 9533 h 10103"/>
                    <a:gd name="connsiteX10" fmla="*/ 95 w 10000"/>
                    <a:gd name="connsiteY10" fmla="*/ 9154 h 10103"/>
                    <a:gd name="connsiteX11" fmla="*/ 0 w 10000"/>
                    <a:gd name="connsiteY11" fmla="*/ 8774 h 10103"/>
                    <a:gd name="connsiteX12" fmla="*/ 0 w 10000"/>
                    <a:gd name="connsiteY12" fmla="*/ 1306 h 10103"/>
                    <a:gd name="connsiteX13" fmla="*/ 616 w 10000"/>
                    <a:gd name="connsiteY13" fmla="*/ 103 h 10103"/>
                    <a:gd name="connsiteX14" fmla="*/ 5024 w 10000"/>
                    <a:gd name="connsiteY14" fmla="*/ 4660 h 10103"/>
                    <a:gd name="connsiteX15" fmla="*/ 9384 w 10000"/>
                    <a:gd name="connsiteY15" fmla="*/ 103 h 10103"/>
                    <a:gd name="connsiteX0" fmla="*/ 9384 w 10000"/>
                    <a:gd name="connsiteY0" fmla="*/ 103 h 10103"/>
                    <a:gd name="connsiteX1" fmla="*/ 10000 w 10000"/>
                    <a:gd name="connsiteY1" fmla="*/ 1306 h 10103"/>
                    <a:gd name="connsiteX2" fmla="*/ 10000 w 10000"/>
                    <a:gd name="connsiteY2" fmla="*/ 3331 h 10103"/>
                    <a:gd name="connsiteX3" fmla="*/ 6919 w 10000"/>
                    <a:gd name="connsiteY3" fmla="*/ 8900 h 10103"/>
                    <a:gd name="connsiteX4" fmla="*/ 7393 w 10000"/>
                    <a:gd name="connsiteY4" fmla="*/ 10103 h 10103"/>
                    <a:gd name="connsiteX5" fmla="*/ 948 w 10000"/>
                    <a:gd name="connsiteY5" fmla="*/ 10103 h 10103"/>
                    <a:gd name="connsiteX6" fmla="*/ 711 w 10000"/>
                    <a:gd name="connsiteY6" fmla="*/ 9976 h 10103"/>
                    <a:gd name="connsiteX7" fmla="*/ 427 w 10000"/>
                    <a:gd name="connsiteY7" fmla="*/ 9787 h 10103"/>
                    <a:gd name="connsiteX8" fmla="*/ 237 w 10000"/>
                    <a:gd name="connsiteY8" fmla="*/ 9533 h 10103"/>
                    <a:gd name="connsiteX9" fmla="*/ 95 w 10000"/>
                    <a:gd name="connsiteY9" fmla="*/ 9154 h 10103"/>
                    <a:gd name="connsiteX10" fmla="*/ 0 w 10000"/>
                    <a:gd name="connsiteY10" fmla="*/ 8774 h 10103"/>
                    <a:gd name="connsiteX11" fmla="*/ 0 w 10000"/>
                    <a:gd name="connsiteY11" fmla="*/ 1306 h 10103"/>
                    <a:gd name="connsiteX12" fmla="*/ 616 w 10000"/>
                    <a:gd name="connsiteY12" fmla="*/ 103 h 10103"/>
                    <a:gd name="connsiteX13" fmla="*/ 5024 w 10000"/>
                    <a:gd name="connsiteY13" fmla="*/ 4660 h 10103"/>
                    <a:gd name="connsiteX14" fmla="*/ 9384 w 10000"/>
                    <a:gd name="connsiteY14"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 name="connsiteX0" fmla="*/ 9384 w 10000"/>
                    <a:gd name="connsiteY0" fmla="*/ 103 h 10103"/>
                    <a:gd name="connsiteX1" fmla="*/ 10000 w 10000"/>
                    <a:gd name="connsiteY1" fmla="*/ 1306 h 10103"/>
                    <a:gd name="connsiteX2" fmla="*/ 10000 w 10000"/>
                    <a:gd name="connsiteY2" fmla="*/ 3331 h 10103"/>
                    <a:gd name="connsiteX3" fmla="*/ 7393 w 10000"/>
                    <a:gd name="connsiteY3" fmla="*/ 10103 h 10103"/>
                    <a:gd name="connsiteX4" fmla="*/ 948 w 10000"/>
                    <a:gd name="connsiteY4" fmla="*/ 10103 h 10103"/>
                    <a:gd name="connsiteX5" fmla="*/ 711 w 10000"/>
                    <a:gd name="connsiteY5" fmla="*/ 9976 h 10103"/>
                    <a:gd name="connsiteX6" fmla="*/ 427 w 10000"/>
                    <a:gd name="connsiteY6" fmla="*/ 9787 h 10103"/>
                    <a:gd name="connsiteX7" fmla="*/ 237 w 10000"/>
                    <a:gd name="connsiteY7" fmla="*/ 9533 h 10103"/>
                    <a:gd name="connsiteX8" fmla="*/ 95 w 10000"/>
                    <a:gd name="connsiteY8" fmla="*/ 9154 h 10103"/>
                    <a:gd name="connsiteX9" fmla="*/ 0 w 10000"/>
                    <a:gd name="connsiteY9" fmla="*/ 8774 h 10103"/>
                    <a:gd name="connsiteX10" fmla="*/ 0 w 10000"/>
                    <a:gd name="connsiteY10" fmla="*/ 1306 h 10103"/>
                    <a:gd name="connsiteX11" fmla="*/ 616 w 10000"/>
                    <a:gd name="connsiteY11" fmla="*/ 103 h 10103"/>
                    <a:gd name="connsiteX12" fmla="*/ 5024 w 10000"/>
                    <a:gd name="connsiteY12" fmla="*/ 4660 h 10103"/>
                    <a:gd name="connsiteX13" fmla="*/ 9384 w 10000"/>
                    <a:gd name="connsiteY13" fmla="*/ 103 h 10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000" h="10103">
                      <a:moveTo>
                        <a:pt x="9384" y="103"/>
                      </a:moveTo>
                      <a:cubicBezTo>
                        <a:pt x="9707" y="-5"/>
                        <a:pt x="9972" y="435"/>
                        <a:pt x="10000" y="1306"/>
                      </a:cubicBezTo>
                      <a:lnTo>
                        <a:pt x="10000" y="3331"/>
                      </a:lnTo>
                      <a:cubicBezTo>
                        <a:pt x="7928" y="3825"/>
                        <a:pt x="6207" y="5730"/>
                        <a:pt x="7393" y="10103"/>
                      </a:cubicBezTo>
                      <a:lnTo>
                        <a:pt x="948" y="10103"/>
                      </a:lnTo>
                      <a:lnTo>
                        <a:pt x="711" y="9976"/>
                      </a:lnTo>
                      <a:lnTo>
                        <a:pt x="427" y="9787"/>
                      </a:lnTo>
                      <a:cubicBezTo>
                        <a:pt x="364" y="9702"/>
                        <a:pt x="300" y="9618"/>
                        <a:pt x="237" y="9533"/>
                      </a:cubicBezTo>
                      <a:cubicBezTo>
                        <a:pt x="190" y="9407"/>
                        <a:pt x="142" y="9280"/>
                        <a:pt x="95" y="9154"/>
                      </a:cubicBezTo>
                      <a:cubicBezTo>
                        <a:pt x="63" y="9027"/>
                        <a:pt x="32" y="8901"/>
                        <a:pt x="0" y="8774"/>
                      </a:cubicBezTo>
                      <a:lnTo>
                        <a:pt x="0" y="1306"/>
                      </a:lnTo>
                      <a:cubicBezTo>
                        <a:pt x="44" y="567"/>
                        <a:pt x="-163" y="-299"/>
                        <a:pt x="616" y="103"/>
                      </a:cubicBezTo>
                      <a:lnTo>
                        <a:pt x="5024" y="4660"/>
                      </a:lnTo>
                      <a:lnTo>
                        <a:pt x="9384" y="10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2" name="Freeform 1461">
                  <a:extLst>
                    <a:ext uri="{FF2B5EF4-FFF2-40B4-BE49-F238E27FC236}">
                      <a16:creationId xmlns:a16="http://schemas.microsoft.com/office/drawing/2014/main" id="{B8B332F3-CEF0-AAF8-20DD-B2599AAA63E1}"/>
                    </a:ext>
                  </a:extLst>
                </p:cNvPr>
                <p:cNvSpPr>
                  <a:spLocks/>
                </p:cNvSpPr>
                <p:nvPr/>
              </p:nvSpPr>
              <p:spPr bwMode="auto">
                <a:xfrm>
                  <a:off x="2422526" y="1512888"/>
                  <a:ext cx="238125" cy="96838"/>
                </a:xfrm>
                <a:custGeom>
                  <a:avLst/>
                  <a:gdLst>
                    <a:gd name="T0" fmla="*/ 0 w 150"/>
                    <a:gd name="T1" fmla="*/ 0 h 61"/>
                    <a:gd name="T2" fmla="*/ 150 w 150"/>
                    <a:gd name="T3" fmla="*/ 0 h 61"/>
                    <a:gd name="T4" fmla="*/ 75 w 150"/>
                    <a:gd name="T5" fmla="*/ 61 h 61"/>
                    <a:gd name="T6" fmla="*/ 0 w 150"/>
                    <a:gd name="T7" fmla="*/ 0 h 61"/>
                  </a:gdLst>
                  <a:ahLst/>
                  <a:cxnLst>
                    <a:cxn ang="0">
                      <a:pos x="T0" y="T1"/>
                    </a:cxn>
                    <a:cxn ang="0">
                      <a:pos x="T2" y="T3"/>
                    </a:cxn>
                    <a:cxn ang="0">
                      <a:pos x="T4" y="T5"/>
                    </a:cxn>
                    <a:cxn ang="0">
                      <a:pos x="T6" y="T7"/>
                    </a:cxn>
                  </a:cxnLst>
                  <a:rect l="0" t="0" r="r" b="b"/>
                  <a:pathLst>
                    <a:path w="150" h="61">
                      <a:moveTo>
                        <a:pt x="0" y="0"/>
                      </a:moveTo>
                      <a:lnTo>
                        <a:pt x="150" y="0"/>
                      </a:lnTo>
                      <a:lnTo>
                        <a:pt x="75" y="6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78" name="Freeform 1077">
                <a:extLst>
                  <a:ext uri="{FF2B5EF4-FFF2-40B4-BE49-F238E27FC236}">
                    <a16:creationId xmlns:a16="http://schemas.microsoft.com/office/drawing/2014/main" id="{B282E3E3-7003-10D3-6426-64A845816DE4}"/>
                  </a:ext>
                </a:extLst>
              </p:cNvPr>
              <p:cNvSpPr>
                <a:spLocks/>
              </p:cNvSpPr>
              <p:nvPr/>
            </p:nvSpPr>
            <p:spPr bwMode="auto">
              <a:xfrm>
                <a:off x="1416845" y="4831555"/>
                <a:ext cx="241253" cy="239743"/>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79" name="Freeform 1078">
                <a:extLst>
                  <a:ext uri="{FF2B5EF4-FFF2-40B4-BE49-F238E27FC236}">
                    <a16:creationId xmlns:a16="http://schemas.microsoft.com/office/drawing/2014/main" id="{D5AA19E7-0EAB-08E4-CBB4-C764C0F56034}"/>
                  </a:ext>
                </a:extLst>
              </p:cNvPr>
              <p:cNvSpPr>
                <a:spLocks/>
              </p:cNvSpPr>
              <p:nvPr/>
            </p:nvSpPr>
            <p:spPr bwMode="auto">
              <a:xfrm>
                <a:off x="1027220" y="4812506"/>
                <a:ext cx="370962" cy="368642"/>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080" name="Freeform 1079">
                <a:extLst>
                  <a:ext uri="{FF2B5EF4-FFF2-40B4-BE49-F238E27FC236}">
                    <a16:creationId xmlns:a16="http://schemas.microsoft.com/office/drawing/2014/main" id="{6672417C-9164-CFCB-63F8-C02B888630C0}"/>
                  </a:ext>
                </a:extLst>
              </p:cNvPr>
              <p:cNvSpPr>
                <a:spLocks/>
              </p:cNvSpPr>
              <p:nvPr/>
            </p:nvSpPr>
            <p:spPr bwMode="auto">
              <a:xfrm>
                <a:off x="1295541" y="4635556"/>
                <a:ext cx="180834" cy="179702"/>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918" name="Group 917">
              <a:extLst>
                <a:ext uri="{FF2B5EF4-FFF2-40B4-BE49-F238E27FC236}">
                  <a16:creationId xmlns:a16="http://schemas.microsoft.com/office/drawing/2014/main" id="{05F2D6FD-C2F9-77BE-7AEE-E8BB15728BF7}"/>
                </a:ext>
              </a:extLst>
            </p:cNvPr>
            <p:cNvGrpSpPr/>
            <p:nvPr/>
          </p:nvGrpSpPr>
          <p:grpSpPr>
            <a:xfrm>
              <a:off x="4421592" y="1103167"/>
              <a:ext cx="171032" cy="212920"/>
              <a:chOff x="6332539" y="1431926"/>
              <a:chExt cx="388938" cy="484187"/>
            </a:xfrm>
            <a:solidFill>
              <a:schemeClr val="tx2">
                <a:lumMod val="75000"/>
                <a:lumOff val="25000"/>
              </a:schemeClr>
            </a:solidFill>
          </p:grpSpPr>
          <p:sp>
            <p:nvSpPr>
              <p:cNvPr id="1064" name="Rectangle 1004">
                <a:extLst>
                  <a:ext uri="{FF2B5EF4-FFF2-40B4-BE49-F238E27FC236}">
                    <a16:creationId xmlns:a16="http://schemas.microsoft.com/office/drawing/2014/main" id="{E01E93DC-1858-0D5E-AF3C-EA27D696ED59}"/>
                  </a:ext>
                </a:extLst>
              </p:cNvPr>
              <p:cNvSpPr>
                <a:spLocks noChangeArrowheads="1"/>
              </p:cNvSpPr>
              <p:nvPr/>
            </p:nvSpPr>
            <p:spPr bwMode="auto">
              <a:xfrm>
                <a:off x="6623051" y="1489076"/>
                <a:ext cx="33338" cy="317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5" name="Freeform 1005">
                <a:extLst>
                  <a:ext uri="{FF2B5EF4-FFF2-40B4-BE49-F238E27FC236}">
                    <a16:creationId xmlns:a16="http://schemas.microsoft.com/office/drawing/2014/main" id="{2DED0EFD-4EE9-B5AA-2607-06391381361A}"/>
                  </a:ext>
                </a:extLst>
              </p:cNvPr>
              <p:cNvSpPr>
                <a:spLocks/>
              </p:cNvSpPr>
              <p:nvPr/>
            </p:nvSpPr>
            <p:spPr bwMode="auto">
              <a:xfrm>
                <a:off x="6623051" y="1562101"/>
                <a:ext cx="41275" cy="38100"/>
              </a:xfrm>
              <a:custGeom>
                <a:avLst/>
                <a:gdLst>
                  <a:gd name="T0" fmla="*/ 15 w 26"/>
                  <a:gd name="T1" fmla="*/ 24 h 24"/>
                  <a:gd name="T2" fmla="*/ 26 w 26"/>
                  <a:gd name="T3" fmla="*/ 24 h 24"/>
                  <a:gd name="T4" fmla="*/ 26 w 26"/>
                  <a:gd name="T5" fmla="*/ 0 h 24"/>
                  <a:gd name="T6" fmla="*/ 0 w 26"/>
                  <a:gd name="T7" fmla="*/ 0 h 24"/>
                  <a:gd name="T8" fmla="*/ 0 w 26"/>
                  <a:gd name="T9" fmla="*/ 24 h 24"/>
                  <a:gd name="T10" fmla="*/ 15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15" y="24"/>
                    </a:moveTo>
                    <a:lnTo>
                      <a:pt x="26" y="24"/>
                    </a:lnTo>
                    <a:lnTo>
                      <a:pt x="26" y="0"/>
                    </a:lnTo>
                    <a:lnTo>
                      <a:pt x="0" y="0"/>
                    </a:lnTo>
                    <a:lnTo>
                      <a:pt x="0" y="24"/>
                    </a:lnTo>
                    <a:lnTo>
                      <a:pt x="15" y="2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6" name="Freeform 1006">
                <a:extLst>
                  <a:ext uri="{FF2B5EF4-FFF2-40B4-BE49-F238E27FC236}">
                    <a16:creationId xmlns:a16="http://schemas.microsoft.com/office/drawing/2014/main" id="{E8F48C7D-FE65-B6B9-6A36-63324F0472B9}"/>
                  </a:ext>
                </a:extLst>
              </p:cNvPr>
              <p:cNvSpPr>
                <a:spLocks/>
              </p:cNvSpPr>
              <p:nvPr/>
            </p:nvSpPr>
            <p:spPr bwMode="auto">
              <a:xfrm>
                <a:off x="6332539" y="1538288"/>
                <a:ext cx="315913" cy="377825"/>
              </a:xfrm>
              <a:custGeom>
                <a:avLst/>
                <a:gdLst>
                  <a:gd name="T0" fmla="*/ 133 w 199"/>
                  <a:gd name="T1" fmla="*/ 117 h 238"/>
                  <a:gd name="T2" fmla="*/ 81 w 199"/>
                  <a:gd name="T3" fmla="*/ 91 h 238"/>
                  <a:gd name="T4" fmla="*/ 107 w 199"/>
                  <a:gd name="T5" fmla="*/ 65 h 238"/>
                  <a:gd name="T6" fmla="*/ 81 w 199"/>
                  <a:gd name="T7" fmla="*/ 15 h 238"/>
                  <a:gd name="T8" fmla="*/ 61 w 199"/>
                  <a:gd name="T9" fmla="*/ 6 h 238"/>
                  <a:gd name="T10" fmla="*/ 31 w 199"/>
                  <a:gd name="T11" fmla="*/ 18 h 238"/>
                  <a:gd name="T12" fmla="*/ 15 w 199"/>
                  <a:gd name="T13" fmla="*/ 29 h 238"/>
                  <a:gd name="T14" fmla="*/ 15 w 199"/>
                  <a:gd name="T15" fmla="*/ 41 h 238"/>
                  <a:gd name="T16" fmla="*/ 18 w 199"/>
                  <a:gd name="T17" fmla="*/ 45 h 238"/>
                  <a:gd name="T18" fmla="*/ 16 w 199"/>
                  <a:gd name="T19" fmla="*/ 57 h 238"/>
                  <a:gd name="T20" fmla="*/ 15 w 199"/>
                  <a:gd name="T21" fmla="*/ 81 h 238"/>
                  <a:gd name="T22" fmla="*/ 18 w 199"/>
                  <a:gd name="T23" fmla="*/ 104 h 238"/>
                  <a:gd name="T24" fmla="*/ 0 w 199"/>
                  <a:gd name="T25" fmla="*/ 143 h 238"/>
                  <a:gd name="T26" fmla="*/ 0 w 199"/>
                  <a:gd name="T27" fmla="*/ 146 h 238"/>
                  <a:gd name="T28" fmla="*/ 0 w 199"/>
                  <a:gd name="T29" fmla="*/ 150 h 238"/>
                  <a:gd name="T30" fmla="*/ 5 w 199"/>
                  <a:gd name="T31" fmla="*/ 153 h 238"/>
                  <a:gd name="T32" fmla="*/ 13 w 199"/>
                  <a:gd name="T33" fmla="*/ 155 h 238"/>
                  <a:gd name="T34" fmla="*/ 18 w 199"/>
                  <a:gd name="T35" fmla="*/ 155 h 238"/>
                  <a:gd name="T36" fmla="*/ 19 w 199"/>
                  <a:gd name="T37" fmla="*/ 155 h 238"/>
                  <a:gd name="T38" fmla="*/ 19 w 199"/>
                  <a:gd name="T39" fmla="*/ 158 h 238"/>
                  <a:gd name="T40" fmla="*/ 18 w 199"/>
                  <a:gd name="T41" fmla="*/ 165 h 238"/>
                  <a:gd name="T42" fmla="*/ 18 w 199"/>
                  <a:gd name="T43" fmla="*/ 172 h 238"/>
                  <a:gd name="T44" fmla="*/ 20 w 199"/>
                  <a:gd name="T45" fmla="*/ 176 h 238"/>
                  <a:gd name="T46" fmla="*/ 22 w 199"/>
                  <a:gd name="T47" fmla="*/ 185 h 238"/>
                  <a:gd name="T48" fmla="*/ 23 w 199"/>
                  <a:gd name="T49" fmla="*/ 189 h 238"/>
                  <a:gd name="T50" fmla="*/ 25 w 199"/>
                  <a:gd name="T51" fmla="*/ 194 h 238"/>
                  <a:gd name="T52" fmla="*/ 26 w 199"/>
                  <a:gd name="T53" fmla="*/ 199 h 238"/>
                  <a:gd name="T54" fmla="*/ 29 w 199"/>
                  <a:gd name="T55" fmla="*/ 212 h 238"/>
                  <a:gd name="T56" fmla="*/ 41 w 199"/>
                  <a:gd name="T57" fmla="*/ 220 h 238"/>
                  <a:gd name="T58" fmla="*/ 67 w 199"/>
                  <a:gd name="T59" fmla="*/ 208 h 238"/>
                  <a:gd name="T60" fmla="*/ 80 w 199"/>
                  <a:gd name="T61" fmla="*/ 202 h 238"/>
                  <a:gd name="T62" fmla="*/ 81 w 199"/>
                  <a:gd name="T63" fmla="*/ 202 h 238"/>
                  <a:gd name="T64" fmla="*/ 84 w 199"/>
                  <a:gd name="T65" fmla="*/ 204 h 238"/>
                  <a:gd name="T66" fmla="*/ 90 w 199"/>
                  <a:gd name="T67" fmla="*/ 208 h 238"/>
                  <a:gd name="T68" fmla="*/ 101 w 199"/>
                  <a:gd name="T69" fmla="*/ 221 h 238"/>
                  <a:gd name="T70" fmla="*/ 114 w 199"/>
                  <a:gd name="T71" fmla="*/ 235 h 238"/>
                  <a:gd name="T72" fmla="*/ 178 w 199"/>
                  <a:gd name="T73" fmla="*/ 185 h 238"/>
                  <a:gd name="T74" fmla="*/ 172 w 199"/>
                  <a:gd name="T75" fmla="*/ 175 h 238"/>
                  <a:gd name="T76" fmla="*/ 165 w 199"/>
                  <a:gd name="T77" fmla="*/ 153 h 238"/>
                  <a:gd name="T78" fmla="*/ 170 w 199"/>
                  <a:gd name="T79" fmla="*/ 137 h 238"/>
                  <a:gd name="T80" fmla="*/ 186 w 199"/>
                  <a:gd name="T81" fmla="*/ 117 h 238"/>
                  <a:gd name="T82" fmla="*/ 199 w 199"/>
                  <a:gd name="T83" fmla="*/ 91 h 238"/>
                  <a:gd name="T84" fmla="*/ 183 w 199"/>
                  <a:gd name="T85" fmla="*/ 11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9" h="238">
                    <a:moveTo>
                      <a:pt x="159" y="117"/>
                    </a:moveTo>
                    <a:lnTo>
                      <a:pt x="133" y="117"/>
                    </a:lnTo>
                    <a:lnTo>
                      <a:pt x="133" y="91"/>
                    </a:lnTo>
                    <a:lnTo>
                      <a:pt x="81" y="91"/>
                    </a:lnTo>
                    <a:lnTo>
                      <a:pt x="81" y="65"/>
                    </a:lnTo>
                    <a:lnTo>
                      <a:pt x="107" y="65"/>
                    </a:lnTo>
                    <a:lnTo>
                      <a:pt x="107" y="15"/>
                    </a:lnTo>
                    <a:lnTo>
                      <a:pt x="81" y="15"/>
                    </a:lnTo>
                    <a:lnTo>
                      <a:pt x="81" y="0"/>
                    </a:lnTo>
                    <a:lnTo>
                      <a:pt x="61" y="6"/>
                    </a:lnTo>
                    <a:lnTo>
                      <a:pt x="43" y="13"/>
                    </a:lnTo>
                    <a:lnTo>
                      <a:pt x="31" y="18"/>
                    </a:lnTo>
                    <a:lnTo>
                      <a:pt x="19" y="22"/>
                    </a:lnTo>
                    <a:lnTo>
                      <a:pt x="15" y="29"/>
                    </a:lnTo>
                    <a:lnTo>
                      <a:pt x="13" y="35"/>
                    </a:lnTo>
                    <a:lnTo>
                      <a:pt x="15" y="41"/>
                    </a:lnTo>
                    <a:lnTo>
                      <a:pt x="18" y="44"/>
                    </a:lnTo>
                    <a:lnTo>
                      <a:pt x="18" y="45"/>
                    </a:lnTo>
                    <a:lnTo>
                      <a:pt x="18" y="49"/>
                    </a:lnTo>
                    <a:lnTo>
                      <a:pt x="16" y="57"/>
                    </a:lnTo>
                    <a:lnTo>
                      <a:pt x="15" y="68"/>
                    </a:lnTo>
                    <a:lnTo>
                      <a:pt x="15" y="81"/>
                    </a:lnTo>
                    <a:lnTo>
                      <a:pt x="15" y="94"/>
                    </a:lnTo>
                    <a:lnTo>
                      <a:pt x="18" y="104"/>
                    </a:lnTo>
                    <a:lnTo>
                      <a:pt x="20" y="113"/>
                    </a:lnTo>
                    <a:lnTo>
                      <a:pt x="0" y="143"/>
                    </a:lnTo>
                    <a:lnTo>
                      <a:pt x="0" y="145"/>
                    </a:lnTo>
                    <a:lnTo>
                      <a:pt x="0" y="146"/>
                    </a:lnTo>
                    <a:lnTo>
                      <a:pt x="0" y="147"/>
                    </a:lnTo>
                    <a:lnTo>
                      <a:pt x="0" y="150"/>
                    </a:lnTo>
                    <a:lnTo>
                      <a:pt x="2" y="152"/>
                    </a:lnTo>
                    <a:lnTo>
                      <a:pt x="5" y="153"/>
                    </a:lnTo>
                    <a:lnTo>
                      <a:pt x="9" y="155"/>
                    </a:lnTo>
                    <a:lnTo>
                      <a:pt x="13" y="155"/>
                    </a:lnTo>
                    <a:lnTo>
                      <a:pt x="16" y="155"/>
                    </a:lnTo>
                    <a:lnTo>
                      <a:pt x="18" y="155"/>
                    </a:lnTo>
                    <a:lnTo>
                      <a:pt x="19" y="155"/>
                    </a:lnTo>
                    <a:lnTo>
                      <a:pt x="19" y="155"/>
                    </a:lnTo>
                    <a:lnTo>
                      <a:pt x="19" y="156"/>
                    </a:lnTo>
                    <a:lnTo>
                      <a:pt x="19" y="158"/>
                    </a:lnTo>
                    <a:lnTo>
                      <a:pt x="18" y="162"/>
                    </a:lnTo>
                    <a:lnTo>
                      <a:pt x="18" y="165"/>
                    </a:lnTo>
                    <a:lnTo>
                      <a:pt x="18" y="169"/>
                    </a:lnTo>
                    <a:lnTo>
                      <a:pt x="18" y="172"/>
                    </a:lnTo>
                    <a:lnTo>
                      <a:pt x="19" y="173"/>
                    </a:lnTo>
                    <a:lnTo>
                      <a:pt x="20" y="176"/>
                    </a:lnTo>
                    <a:lnTo>
                      <a:pt x="20" y="181"/>
                    </a:lnTo>
                    <a:lnTo>
                      <a:pt x="22" y="185"/>
                    </a:lnTo>
                    <a:lnTo>
                      <a:pt x="22" y="188"/>
                    </a:lnTo>
                    <a:lnTo>
                      <a:pt x="23" y="189"/>
                    </a:lnTo>
                    <a:lnTo>
                      <a:pt x="25" y="191"/>
                    </a:lnTo>
                    <a:lnTo>
                      <a:pt x="25" y="194"/>
                    </a:lnTo>
                    <a:lnTo>
                      <a:pt x="26" y="195"/>
                    </a:lnTo>
                    <a:lnTo>
                      <a:pt x="26" y="199"/>
                    </a:lnTo>
                    <a:lnTo>
                      <a:pt x="26" y="207"/>
                    </a:lnTo>
                    <a:lnTo>
                      <a:pt x="29" y="212"/>
                    </a:lnTo>
                    <a:lnTo>
                      <a:pt x="33" y="218"/>
                    </a:lnTo>
                    <a:lnTo>
                      <a:pt x="41" y="220"/>
                    </a:lnTo>
                    <a:lnTo>
                      <a:pt x="52" y="215"/>
                    </a:lnTo>
                    <a:lnTo>
                      <a:pt x="67" y="208"/>
                    </a:lnTo>
                    <a:lnTo>
                      <a:pt x="75" y="205"/>
                    </a:lnTo>
                    <a:lnTo>
                      <a:pt x="80" y="202"/>
                    </a:lnTo>
                    <a:lnTo>
                      <a:pt x="81" y="202"/>
                    </a:lnTo>
                    <a:lnTo>
                      <a:pt x="81" y="202"/>
                    </a:lnTo>
                    <a:lnTo>
                      <a:pt x="82" y="202"/>
                    </a:lnTo>
                    <a:lnTo>
                      <a:pt x="84" y="204"/>
                    </a:lnTo>
                    <a:lnTo>
                      <a:pt x="87" y="205"/>
                    </a:lnTo>
                    <a:lnTo>
                      <a:pt x="90" y="208"/>
                    </a:lnTo>
                    <a:lnTo>
                      <a:pt x="94" y="212"/>
                    </a:lnTo>
                    <a:lnTo>
                      <a:pt x="101" y="221"/>
                    </a:lnTo>
                    <a:lnTo>
                      <a:pt x="108" y="230"/>
                    </a:lnTo>
                    <a:lnTo>
                      <a:pt x="114" y="235"/>
                    </a:lnTo>
                    <a:lnTo>
                      <a:pt x="116" y="238"/>
                    </a:lnTo>
                    <a:lnTo>
                      <a:pt x="178" y="185"/>
                    </a:lnTo>
                    <a:lnTo>
                      <a:pt x="176" y="182"/>
                    </a:lnTo>
                    <a:lnTo>
                      <a:pt x="172" y="175"/>
                    </a:lnTo>
                    <a:lnTo>
                      <a:pt x="168" y="165"/>
                    </a:lnTo>
                    <a:lnTo>
                      <a:pt x="165" y="153"/>
                    </a:lnTo>
                    <a:lnTo>
                      <a:pt x="165" y="143"/>
                    </a:lnTo>
                    <a:lnTo>
                      <a:pt x="170" y="137"/>
                    </a:lnTo>
                    <a:lnTo>
                      <a:pt x="178" y="129"/>
                    </a:lnTo>
                    <a:lnTo>
                      <a:pt x="186" y="117"/>
                    </a:lnTo>
                    <a:lnTo>
                      <a:pt x="194" y="104"/>
                    </a:lnTo>
                    <a:lnTo>
                      <a:pt x="199" y="91"/>
                    </a:lnTo>
                    <a:lnTo>
                      <a:pt x="183" y="91"/>
                    </a:lnTo>
                    <a:lnTo>
                      <a:pt x="183" y="117"/>
                    </a:lnTo>
                    <a:lnTo>
                      <a:pt x="159" y="1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7" name="Freeform 1007">
                <a:extLst>
                  <a:ext uri="{FF2B5EF4-FFF2-40B4-BE49-F238E27FC236}">
                    <a16:creationId xmlns:a16="http://schemas.microsoft.com/office/drawing/2014/main" id="{41604348-CB53-BC4D-FB8F-6BEF2975779A}"/>
                  </a:ext>
                </a:extLst>
              </p:cNvPr>
              <p:cNvSpPr>
                <a:spLocks/>
              </p:cNvSpPr>
              <p:nvPr/>
            </p:nvSpPr>
            <p:spPr bwMode="auto">
              <a:xfrm>
                <a:off x="6543676" y="1600201"/>
                <a:ext cx="79375" cy="82550"/>
              </a:xfrm>
              <a:custGeom>
                <a:avLst/>
                <a:gdLst>
                  <a:gd name="T0" fmla="*/ 26 w 50"/>
                  <a:gd name="T1" fmla="*/ 26 h 52"/>
                  <a:gd name="T2" fmla="*/ 0 w 50"/>
                  <a:gd name="T3" fmla="*/ 26 h 52"/>
                  <a:gd name="T4" fmla="*/ 0 w 50"/>
                  <a:gd name="T5" fmla="*/ 52 h 52"/>
                  <a:gd name="T6" fmla="*/ 50 w 50"/>
                  <a:gd name="T7" fmla="*/ 52 h 52"/>
                  <a:gd name="T8" fmla="*/ 50 w 50"/>
                  <a:gd name="T9" fmla="*/ 0 h 52"/>
                  <a:gd name="T10" fmla="*/ 26 w 50"/>
                  <a:gd name="T11" fmla="*/ 0 h 52"/>
                  <a:gd name="T12" fmla="*/ 26 w 50"/>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0" h="52">
                    <a:moveTo>
                      <a:pt x="26" y="26"/>
                    </a:moveTo>
                    <a:lnTo>
                      <a:pt x="0" y="26"/>
                    </a:lnTo>
                    <a:lnTo>
                      <a:pt x="0" y="52"/>
                    </a:lnTo>
                    <a:lnTo>
                      <a:pt x="50" y="52"/>
                    </a:lnTo>
                    <a:lnTo>
                      <a:pt x="50" y="0"/>
                    </a:lnTo>
                    <a:lnTo>
                      <a:pt x="26" y="0"/>
                    </a:lnTo>
                    <a:lnTo>
                      <a:pt x="26" y="2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8" name="Rectangle 1008">
                <a:extLst>
                  <a:ext uri="{FF2B5EF4-FFF2-40B4-BE49-F238E27FC236}">
                    <a16:creationId xmlns:a16="http://schemas.microsoft.com/office/drawing/2014/main" id="{151B6DCF-D19D-113C-CA96-8BCEB31749DB}"/>
                  </a:ext>
                </a:extLst>
              </p:cNvPr>
              <p:cNvSpPr>
                <a:spLocks noChangeArrowheads="1"/>
              </p:cNvSpPr>
              <p:nvPr/>
            </p:nvSpPr>
            <p:spPr bwMode="auto">
              <a:xfrm>
                <a:off x="6584951" y="1520826"/>
                <a:ext cx="38100" cy="412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69" name="Rectangle 1009">
                <a:extLst>
                  <a:ext uri="{FF2B5EF4-FFF2-40B4-BE49-F238E27FC236}">
                    <a16:creationId xmlns:a16="http://schemas.microsoft.com/office/drawing/2014/main" id="{31A73D87-3DC0-A2E5-F820-84237D45E112}"/>
                  </a:ext>
                </a:extLst>
              </p:cNvPr>
              <p:cNvSpPr>
                <a:spLocks noChangeArrowheads="1"/>
              </p:cNvSpPr>
              <p:nvPr/>
            </p:nvSpPr>
            <p:spPr bwMode="auto">
              <a:xfrm>
                <a:off x="6543676" y="1562101"/>
                <a:ext cx="41275" cy="381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0" name="Rectangle 1010">
                <a:extLst>
                  <a:ext uri="{FF2B5EF4-FFF2-40B4-BE49-F238E27FC236}">
                    <a16:creationId xmlns:a16="http://schemas.microsoft.com/office/drawing/2014/main" id="{2710A3AA-446E-46B8-9733-B33FEEE6DE7B}"/>
                  </a:ext>
                </a:extLst>
              </p:cNvPr>
              <p:cNvSpPr>
                <a:spLocks noChangeArrowheads="1"/>
              </p:cNvSpPr>
              <p:nvPr/>
            </p:nvSpPr>
            <p:spPr bwMode="auto">
              <a:xfrm>
                <a:off x="6543676" y="1479551"/>
                <a:ext cx="41275" cy="412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1" name="Freeform 1011">
                <a:extLst>
                  <a:ext uri="{FF2B5EF4-FFF2-40B4-BE49-F238E27FC236}">
                    <a16:creationId xmlns:a16="http://schemas.microsoft.com/office/drawing/2014/main" id="{36427E86-34C3-4EFA-DC53-D5CE74E6E6D1}"/>
                  </a:ext>
                </a:extLst>
              </p:cNvPr>
              <p:cNvSpPr>
                <a:spLocks/>
              </p:cNvSpPr>
              <p:nvPr/>
            </p:nvSpPr>
            <p:spPr bwMode="auto">
              <a:xfrm>
                <a:off x="6502401" y="1520826"/>
                <a:ext cx="41275" cy="41275"/>
              </a:xfrm>
              <a:custGeom>
                <a:avLst/>
                <a:gdLst>
                  <a:gd name="T0" fmla="*/ 26 w 26"/>
                  <a:gd name="T1" fmla="*/ 4 h 26"/>
                  <a:gd name="T2" fmla="*/ 26 w 26"/>
                  <a:gd name="T3" fmla="*/ 0 h 26"/>
                  <a:gd name="T4" fmla="*/ 0 w 26"/>
                  <a:gd name="T5" fmla="*/ 0 h 26"/>
                  <a:gd name="T6" fmla="*/ 0 w 26"/>
                  <a:gd name="T7" fmla="*/ 26 h 26"/>
                  <a:gd name="T8" fmla="*/ 26 w 26"/>
                  <a:gd name="T9" fmla="*/ 26 h 26"/>
                  <a:gd name="T10" fmla="*/ 26 w 26"/>
                  <a:gd name="T11" fmla="*/ 4 h 26"/>
                </a:gdLst>
                <a:ahLst/>
                <a:cxnLst>
                  <a:cxn ang="0">
                    <a:pos x="T0" y="T1"/>
                  </a:cxn>
                  <a:cxn ang="0">
                    <a:pos x="T2" y="T3"/>
                  </a:cxn>
                  <a:cxn ang="0">
                    <a:pos x="T4" y="T5"/>
                  </a:cxn>
                  <a:cxn ang="0">
                    <a:pos x="T6" y="T7"/>
                  </a:cxn>
                  <a:cxn ang="0">
                    <a:pos x="T8" y="T9"/>
                  </a:cxn>
                  <a:cxn ang="0">
                    <a:pos x="T10" y="T11"/>
                  </a:cxn>
                </a:cxnLst>
                <a:rect l="0" t="0" r="r" b="b"/>
                <a:pathLst>
                  <a:path w="26" h="26">
                    <a:moveTo>
                      <a:pt x="26" y="4"/>
                    </a:moveTo>
                    <a:lnTo>
                      <a:pt x="26" y="0"/>
                    </a:lnTo>
                    <a:lnTo>
                      <a:pt x="0" y="0"/>
                    </a:lnTo>
                    <a:lnTo>
                      <a:pt x="0" y="26"/>
                    </a:lnTo>
                    <a:lnTo>
                      <a:pt x="26" y="26"/>
                    </a:lnTo>
                    <a:lnTo>
                      <a:pt x="26" y="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2" name="Rectangle 1012">
                <a:extLst>
                  <a:ext uri="{FF2B5EF4-FFF2-40B4-BE49-F238E27FC236}">
                    <a16:creationId xmlns:a16="http://schemas.microsoft.com/office/drawing/2014/main" id="{8F0E6B9B-67FC-E75E-20C1-06C80E21CF66}"/>
                  </a:ext>
                </a:extLst>
              </p:cNvPr>
              <p:cNvSpPr>
                <a:spLocks noChangeArrowheads="1"/>
              </p:cNvSpPr>
              <p:nvPr/>
            </p:nvSpPr>
            <p:spPr bwMode="auto">
              <a:xfrm>
                <a:off x="6662739" y="1455738"/>
                <a:ext cx="25400" cy="2857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3" name="Rectangle 1013">
                <a:extLst>
                  <a:ext uri="{FF2B5EF4-FFF2-40B4-BE49-F238E27FC236}">
                    <a16:creationId xmlns:a16="http://schemas.microsoft.com/office/drawing/2014/main" id="{5404D264-02D7-43D2-9E9F-7AD8B9EC60EE}"/>
                  </a:ext>
                </a:extLst>
              </p:cNvPr>
              <p:cNvSpPr>
                <a:spLocks noChangeArrowheads="1"/>
              </p:cNvSpPr>
              <p:nvPr/>
            </p:nvSpPr>
            <p:spPr bwMode="auto">
              <a:xfrm>
                <a:off x="6637339" y="1431926"/>
                <a:ext cx="25400" cy="238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4" name="Rectangle 1014">
                <a:extLst>
                  <a:ext uri="{FF2B5EF4-FFF2-40B4-BE49-F238E27FC236}">
                    <a16:creationId xmlns:a16="http://schemas.microsoft.com/office/drawing/2014/main" id="{8222A45B-C331-304B-193C-66B128176360}"/>
                  </a:ext>
                </a:extLst>
              </p:cNvPr>
              <p:cNvSpPr>
                <a:spLocks noChangeArrowheads="1"/>
              </p:cNvSpPr>
              <p:nvPr/>
            </p:nvSpPr>
            <p:spPr bwMode="auto">
              <a:xfrm>
                <a:off x="6502401" y="1439863"/>
                <a:ext cx="41275" cy="39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5" name="Rectangle 1015">
                <a:extLst>
                  <a:ext uri="{FF2B5EF4-FFF2-40B4-BE49-F238E27FC236}">
                    <a16:creationId xmlns:a16="http://schemas.microsoft.com/office/drawing/2014/main" id="{5AC21758-EAF7-FC58-9576-3AB7C9A1AE2B}"/>
                  </a:ext>
                </a:extLst>
              </p:cNvPr>
              <p:cNvSpPr>
                <a:spLocks noChangeArrowheads="1"/>
              </p:cNvSpPr>
              <p:nvPr/>
            </p:nvSpPr>
            <p:spPr bwMode="auto">
              <a:xfrm>
                <a:off x="6697664" y="1484313"/>
                <a:ext cx="23813" cy="2540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76" name="Rectangle 1016">
                <a:extLst>
                  <a:ext uri="{FF2B5EF4-FFF2-40B4-BE49-F238E27FC236}">
                    <a16:creationId xmlns:a16="http://schemas.microsoft.com/office/drawing/2014/main" id="{3CD259D1-998C-B9FB-6B1F-EB1081D60FF1}"/>
                  </a:ext>
                </a:extLst>
              </p:cNvPr>
              <p:cNvSpPr>
                <a:spLocks noChangeArrowheads="1"/>
              </p:cNvSpPr>
              <p:nvPr/>
            </p:nvSpPr>
            <p:spPr bwMode="auto">
              <a:xfrm>
                <a:off x="6688139" y="1431926"/>
                <a:ext cx="26988" cy="2381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19" name="Group 918">
              <a:extLst>
                <a:ext uri="{FF2B5EF4-FFF2-40B4-BE49-F238E27FC236}">
                  <a16:creationId xmlns:a16="http://schemas.microsoft.com/office/drawing/2014/main" id="{AD2F8497-C36E-EF08-442F-3E388DFA410F}"/>
                </a:ext>
              </a:extLst>
            </p:cNvPr>
            <p:cNvGrpSpPr/>
            <p:nvPr/>
          </p:nvGrpSpPr>
          <p:grpSpPr>
            <a:xfrm>
              <a:off x="4033718" y="3402834"/>
              <a:ext cx="88850" cy="139182"/>
              <a:chOff x="441887" y="4171676"/>
              <a:chExt cx="931090" cy="1458523"/>
            </a:xfrm>
            <a:solidFill>
              <a:schemeClr val="tx2">
                <a:lumMod val="75000"/>
                <a:lumOff val="25000"/>
              </a:schemeClr>
            </a:solidFill>
          </p:grpSpPr>
          <p:sp>
            <p:nvSpPr>
              <p:cNvPr id="1062" name="Rounded Rectangle 12">
                <a:extLst>
                  <a:ext uri="{FF2B5EF4-FFF2-40B4-BE49-F238E27FC236}">
                    <a16:creationId xmlns:a16="http://schemas.microsoft.com/office/drawing/2014/main" id="{59B12517-9DA0-C019-AA49-B29D0A9491AD}"/>
                  </a:ext>
                </a:extLst>
              </p:cNvPr>
              <p:cNvSpPr/>
              <p:nvPr/>
            </p:nvSpPr>
            <p:spPr>
              <a:xfrm flipH="1">
                <a:off x="843866" y="4531618"/>
                <a:ext cx="479947" cy="319769"/>
              </a:xfrm>
              <a:custGeom>
                <a:avLst/>
                <a:gdLst>
                  <a:gd name="connsiteX0" fmla="*/ 0 w 376938"/>
                  <a:gd name="connsiteY0" fmla="*/ 56744 h 340460"/>
                  <a:gd name="connsiteX1" fmla="*/ 56744 w 376938"/>
                  <a:gd name="connsiteY1" fmla="*/ 0 h 340460"/>
                  <a:gd name="connsiteX2" fmla="*/ 320194 w 376938"/>
                  <a:gd name="connsiteY2" fmla="*/ 0 h 340460"/>
                  <a:gd name="connsiteX3" fmla="*/ 376938 w 376938"/>
                  <a:gd name="connsiteY3" fmla="*/ 56744 h 340460"/>
                  <a:gd name="connsiteX4" fmla="*/ 376938 w 376938"/>
                  <a:gd name="connsiteY4" fmla="*/ 283716 h 340460"/>
                  <a:gd name="connsiteX5" fmla="*/ 320194 w 376938"/>
                  <a:gd name="connsiteY5" fmla="*/ 340460 h 340460"/>
                  <a:gd name="connsiteX6" fmla="*/ 56744 w 376938"/>
                  <a:gd name="connsiteY6" fmla="*/ 340460 h 340460"/>
                  <a:gd name="connsiteX7" fmla="*/ 0 w 376938"/>
                  <a:gd name="connsiteY7" fmla="*/ 283716 h 340460"/>
                  <a:gd name="connsiteX8" fmla="*/ 0 w 376938"/>
                  <a:gd name="connsiteY8" fmla="*/ 56744 h 340460"/>
                  <a:gd name="connsiteX0" fmla="*/ 35719 w 412657"/>
                  <a:gd name="connsiteY0" fmla="*/ 56744 h 340460"/>
                  <a:gd name="connsiteX1" fmla="*/ 92463 w 412657"/>
                  <a:gd name="connsiteY1" fmla="*/ 0 h 340460"/>
                  <a:gd name="connsiteX2" fmla="*/ 355913 w 412657"/>
                  <a:gd name="connsiteY2" fmla="*/ 0 h 340460"/>
                  <a:gd name="connsiteX3" fmla="*/ 412657 w 412657"/>
                  <a:gd name="connsiteY3" fmla="*/ 56744 h 340460"/>
                  <a:gd name="connsiteX4" fmla="*/ 412657 w 412657"/>
                  <a:gd name="connsiteY4" fmla="*/ 283716 h 340460"/>
                  <a:gd name="connsiteX5" fmla="*/ 355913 w 412657"/>
                  <a:gd name="connsiteY5" fmla="*/ 340460 h 340460"/>
                  <a:gd name="connsiteX6" fmla="*/ 92463 w 412657"/>
                  <a:gd name="connsiteY6" fmla="*/ 340460 h 340460"/>
                  <a:gd name="connsiteX7" fmla="*/ 0 w 412657"/>
                  <a:gd name="connsiteY7" fmla="*/ 271810 h 340460"/>
                  <a:gd name="connsiteX8" fmla="*/ 35719 w 412657"/>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412657 w 453138"/>
                  <a:gd name="connsiteY3" fmla="*/ 56744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35719 w 453138"/>
                  <a:gd name="connsiteY0" fmla="*/ 56744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35719 w 453138"/>
                  <a:gd name="connsiteY8" fmla="*/ 56744 h 340460"/>
                  <a:gd name="connsiteX0" fmla="*/ 80963 w 453138"/>
                  <a:gd name="connsiteY0" fmla="*/ 116275 h 340460"/>
                  <a:gd name="connsiteX1" fmla="*/ 92463 w 453138"/>
                  <a:gd name="connsiteY1" fmla="*/ 0 h 340460"/>
                  <a:gd name="connsiteX2" fmla="*/ 355913 w 453138"/>
                  <a:gd name="connsiteY2" fmla="*/ 0 h 340460"/>
                  <a:gd name="connsiteX3" fmla="*/ 300738 w 453138"/>
                  <a:gd name="connsiteY3" fmla="*/ 97226 h 340460"/>
                  <a:gd name="connsiteX4" fmla="*/ 453138 w 453138"/>
                  <a:gd name="connsiteY4" fmla="*/ 264666 h 340460"/>
                  <a:gd name="connsiteX5" fmla="*/ 355913 w 453138"/>
                  <a:gd name="connsiteY5" fmla="*/ 340460 h 340460"/>
                  <a:gd name="connsiteX6" fmla="*/ 92463 w 453138"/>
                  <a:gd name="connsiteY6" fmla="*/ 340460 h 340460"/>
                  <a:gd name="connsiteX7" fmla="*/ 0 w 453138"/>
                  <a:gd name="connsiteY7" fmla="*/ 271810 h 340460"/>
                  <a:gd name="connsiteX8" fmla="*/ 80963 w 453138"/>
                  <a:gd name="connsiteY8" fmla="*/ 116275 h 340460"/>
                  <a:gd name="connsiteX0" fmla="*/ 80963 w 453138"/>
                  <a:gd name="connsiteY0" fmla="*/ 116275 h 340460"/>
                  <a:gd name="connsiteX1" fmla="*/ 355913 w 453138"/>
                  <a:gd name="connsiteY1" fmla="*/ 0 h 340460"/>
                  <a:gd name="connsiteX2" fmla="*/ 300738 w 453138"/>
                  <a:gd name="connsiteY2" fmla="*/ 97226 h 340460"/>
                  <a:gd name="connsiteX3" fmla="*/ 453138 w 453138"/>
                  <a:gd name="connsiteY3" fmla="*/ 264666 h 340460"/>
                  <a:gd name="connsiteX4" fmla="*/ 355913 w 453138"/>
                  <a:gd name="connsiteY4" fmla="*/ 340460 h 340460"/>
                  <a:gd name="connsiteX5" fmla="*/ 92463 w 453138"/>
                  <a:gd name="connsiteY5" fmla="*/ 340460 h 340460"/>
                  <a:gd name="connsiteX6" fmla="*/ 0 w 453138"/>
                  <a:gd name="connsiteY6" fmla="*/ 271810 h 340460"/>
                  <a:gd name="connsiteX7" fmla="*/ 80963 w 453138"/>
                  <a:gd name="connsiteY7" fmla="*/ 116275 h 340460"/>
                  <a:gd name="connsiteX0" fmla="*/ 80963 w 453138"/>
                  <a:gd name="connsiteY0" fmla="*/ 31606 h 255791"/>
                  <a:gd name="connsiteX1" fmla="*/ 300738 w 453138"/>
                  <a:gd name="connsiteY1" fmla="*/ 12557 h 255791"/>
                  <a:gd name="connsiteX2" fmla="*/ 453138 w 453138"/>
                  <a:gd name="connsiteY2" fmla="*/ 179997 h 255791"/>
                  <a:gd name="connsiteX3" fmla="*/ 355913 w 453138"/>
                  <a:gd name="connsiteY3" fmla="*/ 255791 h 255791"/>
                  <a:gd name="connsiteX4" fmla="*/ 92463 w 453138"/>
                  <a:gd name="connsiteY4" fmla="*/ 255791 h 255791"/>
                  <a:gd name="connsiteX5" fmla="*/ 0 w 453138"/>
                  <a:gd name="connsiteY5" fmla="*/ 187141 h 255791"/>
                  <a:gd name="connsiteX6" fmla="*/ 80963 w 453138"/>
                  <a:gd name="connsiteY6" fmla="*/ 31606 h 255791"/>
                  <a:gd name="connsiteX0" fmla="*/ 80963 w 453138"/>
                  <a:gd name="connsiteY0" fmla="*/ 87667 h 311852"/>
                  <a:gd name="connsiteX1" fmla="*/ 300738 w 453138"/>
                  <a:gd name="connsiteY1" fmla="*/ 68618 h 311852"/>
                  <a:gd name="connsiteX2" fmla="*/ 453138 w 453138"/>
                  <a:gd name="connsiteY2" fmla="*/ 236058 h 311852"/>
                  <a:gd name="connsiteX3" fmla="*/ 355913 w 453138"/>
                  <a:gd name="connsiteY3" fmla="*/ 311852 h 311852"/>
                  <a:gd name="connsiteX4" fmla="*/ 92463 w 453138"/>
                  <a:gd name="connsiteY4" fmla="*/ 311852 h 311852"/>
                  <a:gd name="connsiteX5" fmla="*/ 0 w 453138"/>
                  <a:gd name="connsiteY5" fmla="*/ 243202 h 311852"/>
                  <a:gd name="connsiteX6" fmla="*/ 80963 w 453138"/>
                  <a:gd name="connsiteY6" fmla="*/ 87667 h 311852"/>
                  <a:gd name="connsiteX0" fmla="*/ 80963 w 453138"/>
                  <a:gd name="connsiteY0" fmla="*/ 93965 h 318150"/>
                  <a:gd name="connsiteX1" fmla="*/ 300738 w 453138"/>
                  <a:gd name="connsiteY1" fmla="*/ 74916 h 318150"/>
                  <a:gd name="connsiteX2" fmla="*/ 453138 w 453138"/>
                  <a:gd name="connsiteY2" fmla="*/ 242356 h 318150"/>
                  <a:gd name="connsiteX3" fmla="*/ 355913 w 453138"/>
                  <a:gd name="connsiteY3" fmla="*/ 318150 h 318150"/>
                  <a:gd name="connsiteX4" fmla="*/ 92463 w 453138"/>
                  <a:gd name="connsiteY4" fmla="*/ 318150 h 318150"/>
                  <a:gd name="connsiteX5" fmla="*/ 0 w 453138"/>
                  <a:gd name="connsiteY5" fmla="*/ 249500 h 318150"/>
                  <a:gd name="connsiteX6" fmla="*/ 80963 w 453138"/>
                  <a:gd name="connsiteY6" fmla="*/ 93965 h 318150"/>
                  <a:gd name="connsiteX0" fmla="*/ 80963 w 453138"/>
                  <a:gd name="connsiteY0" fmla="*/ 95016 h 319201"/>
                  <a:gd name="connsiteX1" fmla="*/ 300738 w 453138"/>
                  <a:gd name="connsiteY1" fmla="*/ 75967 h 319201"/>
                  <a:gd name="connsiteX2" fmla="*/ 453138 w 453138"/>
                  <a:gd name="connsiteY2" fmla="*/ 243407 h 319201"/>
                  <a:gd name="connsiteX3" fmla="*/ 355913 w 453138"/>
                  <a:gd name="connsiteY3" fmla="*/ 319201 h 319201"/>
                  <a:gd name="connsiteX4" fmla="*/ 92463 w 453138"/>
                  <a:gd name="connsiteY4" fmla="*/ 319201 h 319201"/>
                  <a:gd name="connsiteX5" fmla="*/ 0 w 453138"/>
                  <a:gd name="connsiteY5" fmla="*/ 250551 h 319201"/>
                  <a:gd name="connsiteX6" fmla="*/ 80963 w 453138"/>
                  <a:gd name="connsiteY6" fmla="*/ 95016 h 319201"/>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53138"/>
                  <a:gd name="connsiteY0" fmla="*/ 97489 h 321674"/>
                  <a:gd name="connsiteX1" fmla="*/ 300738 w 453138"/>
                  <a:gd name="connsiteY1" fmla="*/ 78440 h 321674"/>
                  <a:gd name="connsiteX2" fmla="*/ 453138 w 453138"/>
                  <a:gd name="connsiteY2" fmla="*/ 245880 h 321674"/>
                  <a:gd name="connsiteX3" fmla="*/ 355913 w 453138"/>
                  <a:gd name="connsiteY3" fmla="*/ 321674 h 321674"/>
                  <a:gd name="connsiteX4" fmla="*/ 92463 w 453138"/>
                  <a:gd name="connsiteY4" fmla="*/ 321674 h 321674"/>
                  <a:gd name="connsiteX5" fmla="*/ 0 w 453138"/>
                  <a:gd name="connsiteY5" fmla="*/ 253024 h 321674"/>
                  <a:gd name="connsiteX6" fmla="*/ 80963 w 453138"/>
                  <a:gd name="connsiteY6" fmla="*/ 97489 h 321674"/>
                  <a:gd name="connsiteX0" fmla="*/ 80963 w 465779"/>
                  <a:gd name="connsiteY0" fmla="*/ 97489 h 321674"/>
                  <a:gd name="connsiteX1" fmla="*/ 300738 w 465779"/>
                  <a:gd name="connsiteY1" fmla="*/ 78440 h 321674"/>
                  <a:gd name="connsiteX2" fmla="*/ 453138 w 465779"/>
                  <a:gd name="connsiteY2" fmla="*/ 245880 h 321674"/>
                  <a:gd name="connsiteX3" fmla="*/ 355913 w 465779"/>
                  <a:gd name="connsiteY3" fmla="*/ 321674 h 321674"/>
                  <a:gd name="connsiteX4" fmla="*/ 92463 w 465779"/>
                  <a:gd name="connsiteY4" fmla="*/ 321674 h 321674"/>
                  <a:gd name="connsiteX5" fmla="*/ 0 w 465779"/>
                  <a:gd name="connsiteY5" fmla="*/ 253024 h 321674"/>
                  <a:gd name="connsiteX6" fmla="*/ 80963 w 465779"/>
                  <a:gd name="connsiteY6" fmla="*/ 97489 h 321674"/>
                  <a:gd name="connsiteX0" fmla="*/ 80963 w 465779"/>
                  <a:gd name="connsiteY0" fmla="*/ 106209 h 330394"/>
                  <a:gd name="connsiteX1" fmla="*/ 300738 w 465779"/>
                  <a:gd name="connsiteY1" fmla="*/ 87160 h 330394"/>
                  <a:gd name="connsiteX2" fmla="*/ 453138 w 465779"/>
                  <a:gd name="connsiteY2" fmla="*/ 254600 h 330394"/>
                  <a:gd name="connsiteX3" fmla="*/ 355913 w 465779"/>
                  <a:gd name="connsiteY3" fmla="*/ 330394 h 330394"/>
                  <a:gd name="connsiteX4" fmla="*/ 92463 w 465779"/>
                  <a:gd name="connsiteY4" fmla="*/ 330394 h 330394"/>
                  <a:gd name="connsiteX5" fmla="*/ 0 w 465779"/>
                  <a:gd name="connsiteY5" fmla="*/ 261744 h 330394"/>
                  <a:gd name="connsiteX6" fmla="*/ 80963 w 465779"/>
                  <a:gd name="connsiteY6" fmla="*/ 106209 h 330394"/>
                  <a:gd name="connsiteX0" fmla="*/ 80963 w 465779"/>
                  <a:gd name="connsiteY0" fmla="*/ 94079 h 318264"/>
                  <a:gd name="connsiteX1" fmla="*/ 300738 w 465779"/>
                  <a:gd name="connsiteY1" fmla="*/ 75030 h 318264"/>
                  <a:gd name="connsiteX2" fmla="*/ 453138 w 465779"/>
                  <a:gd name="connsiteY2" fmla="*/ 242470 h 318264"/>
                  <a:gd name="connsiteX3" fmla="*/ 355913 w 465779"/>
                  <a:gd name="connsiteY3" fmla="*/ 318264 h 318264"/>
                  <a:gd name="connsiteX4" fmla="*/ 92463 w 465779"/>
                  <a:gd name="connsiteY4" fmla="*/ 318264 h 318264"/>
                  <a:gd name="connsiteX5" fmla="*/ 0 w 465779"/>
                  <a:gd name="connsiteY5" fmla="*/ 249614 h 318264"/>
                  <a:gd name="connsiteX6" fmla="*/ 80963 w 465779"/>
                  <a:gd name="connsiteY6" fmla="*/ 94079 h 318264"/>
                  <a:gd name="connsiteX0" fmla="*/ 80963 w 465779"/>
                  <a:gd name="connsiteY0" fmla="*/ 95584 h 319769"/>
                  <a:gd name="connsiteX1" fmla="*/ 300738 w 465779"/>
                  <a:gd name="connsiteY1" fmla="*/ 76535 h 319769"/>
                  <a:gd name="connsiteX2" fmla="*/ 453138 w 465779"/>
                  <a:gd name="connsiteY2" fmla="*/ 243975 h 319769"/>
                  <a:gd name="connsiteX3" fmla="*/ 355913 w 465779"/>
                  <a:gd name="connsiteY3" fmla="*/ 319769 h 319769"/>
                  <a:gd name="connsiteX4" fmla="*/ 92463 w 465779"/>
                  <a:gd name="connsiteY4" fmla="*/ 319769 h 319769"/>
                  <a:gd name="connsiteX5" fmla="*/ 0 w 465779"/>
                  <a:gd name="connsiteY5" fmla="*/ 251119 h 319769"/>
                  <a:gd name="connsiteX6" fmla="*/ 80963 w 465779"/>
                  <a:gd name="connsiteY6" fmla="*/ 95584 h 319769"/>
                  <a:gd name="connsiteX0" fmla="*/ 81723 w 466539"/>
                  <a:gd name="connsiteY0" fmla="*/ 95584 h 319769"/>
                  <a:gd name="connsiteX1" fmla="*/ 301498 w 466539"/>
                  <a:gd name="connsiteY1" fmla="*/ 76535 h 319769"/>
                  <a:gd name="connsiteX2" fmla="*/ 453898 w 466539"/>
                  <a:gd name="connsiteY2" fmla="*/ 243975 h 319769"/>
                  <a:gd name="connsiteX3" fmla="*/ 356673 w 466539"/>
                  <a:gd name="connsiteY3" fmla="*/ 319769 h 319769"/>
                  <a:gd name="connsiteX4" fmla="*/ 93223 w 466539"/>
                  <a:gd name="connsiteY4" fmla="*/ 319769 h 319769"/>
                  <a:gd name="connsiteX5" fmla="*/ 760 w 466539"/>
                  <a:gd name="connsiteY5" fmla="*/ 251119 h 319769"/>
                  <a:gd name="connsiteX6" fmla="*/ 81723 w 466539"/>
                  <a:gd name="connsiteY6" fmla="*/ 95584 h 319769"/>
                  <a:gd name="connsiteX0" fmla="*/ 95131 w 479947"/>
                  <a:gd name="connsiteY0" fmla="*/ 95584 h 319769"/>
                  <a:gd name="connsiteX1" fmla="*/ 314906 w 479947"/>
                  <a:gd name="connsiteY1" fmla="*/ 76535 h 319769"/>
                  <a:gd name="connsiteX2" fmla="*/ 467306 w 479947"/>
                  <a:gd name="connsiteY2" fmla="*/ 243975 h 319769"/>
                  <a:gd name="connsiteX3" fmla="*/ 370081 w 479947"/>
                  <a:gd name="connsiteY3" fmla="*/ 319769 h 319769"/>
                  <a:gd name="connsiteX4" fmla="*/ 106631 w 479947"/>
                  <a:gd name="connsiteY4" fmla="*/ 319769 h 319769"/>
                  <a:gd name="connsiteX5" fmla="*/ 14168 w 479947"/>
                  <a:gd name="connsiteY5" fmla="*/ 251119 h 319769"/>
                  <a:gd name="connsiteX6" fmla="*/ 95131 w 479947"/>
                  <a:gd name="connsiteY6" fmla="*/ 95584 h 31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9947" h="319769">
                    <a:moveTo>
                      <a:pt x="95131" y="95584"/>
                    </a:moveTo>
                    <a:cubicBezTo>
                      <a:pt x="116679" y="-4951"/>
                      <a:pt x="248115" y="-48209"/>
                      <a:pt x="314906" y="76535"/>
                    </a:cubicBezTo>
                    <a:cubicBezTo>
                      <a:pt x="460956" y="53767"/>
                      <a:pt x="504612" y="190543"/>
                      <a:pt x="467306" y="243975"/>
                    </a:cubicBezTo>
                    <a:cubicBezTo>
                      <a:pt x="467306" y="275314"/>
                      <a:pt x="401420" y="319769"/>
                      <a:pt x="370081" y="319769"/>
                    </a:cubicBezTo>
                    <a:lnTo>
                      <a:pt x="106631" y="319769"/>
                    </a:lnTo>
                    <a:cubicBezTo>
                      <a:pt x="75292" y="319769"/>
                      <a:pt x="14168" y="282458"/>
                      <a:pt x="14168" y="251119"/>
                    </a:cubicBezTo>
                    <a:cubicBezTo>
                      <a:pt x="-16789" y="220705"/>
                      <a:pt x="-119" y="128378"/>
                      <a:pt x="95131" y="95584"/>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3" name="Freeform 1062">
                <a:extLst>
                  <a:ext uri="{FF2B5EF4-FFF2-40B4-BE49-F238E27FC236}">
                    <a16:creationId xmlns:a16="http://schemas.microsoft.com/office/drawing/2014/main" id="{57A60E59-4437-9E35-6251-11D4B36BE65F}"/>
                  </a:ext>
                </a:extLst>
              </p:cNvPr>
              <p:cNvSpPr/>
              <p:nvPr/>
            </p:nvSpPr>
            <p:spPr>
              <a:xfrm rot="2409692">
                <a:off x="441887" y="4171676"/>
                <a:ext cx="931090" cy="1458523"/>
              </a:xfrm>
              <a:custGeom>
                <a:avLst/>
                <a:gdLst>
                  <a:gd name="connsiteX0" fmla="*/ 240704 w 931090"/>
                  <a:gd name="connsiteY0" fmla="*/ 199118 h 1458523"/>
                  <a:gd name="connsiteX1" fmla="*/ 199119 w 931090"/>
                  <a:gd name="connsiteY1" fmla="*/ 690386 h 1458523"/>
                  <a:gd name="connsiteX2" fmla="*/ 690386 w 931090"/>
                  <a:gd name="connsiteY2" fmla="*/ 731971 h 1458523"/>
                  <a:gd name="connsiteX3" fmla="*/ 731971 w 931090"/>
                  <a:gd name="connsiteY3" fmla="*/ 240703 h 1458523"/>
                  <a:gd name="connsiteX4" fmla="*/ 240704 w 931090"/>
                  <a:gd name="connsiteY4" fmla="*/ 199118 h 1458523"/>
                  <a:gd name="connsiteX5" fmla="*/ 165300 w 931090"/>
                  <a:gd name="connsiteY5" fmla="*/ 109769 h 1458523"/>
                  <a:gd name="connsiteX6" fmla="*/ 821320 w 931090"/>
                  <a:gd name="connsiteY6" fmla="*/ 165300 h 1458523"/>
                  <a:gd name="connsiteX7" fmla="*/ 765789 w 931090"/>
                  <a:gd name="connsiteY7" fmla="*/ 821320 h 1458523"/>
                  <a:gd name="connsiteX8" fmla="*/ 603711 w 931090"/>
                  <a:gd name="connsiteY8" fmla="*/ 910230 h 1458523"/>
                  <a:gd name="connsiteX9" fmla="*/ 551893 w 931090"/>
                  <a:gd name="connsiteY9" fmla="*/ 920932 h 1458523"/>
                  <a:gd name="connsiteX10" fmla="*/ 563841 w 931090"/>
                  <a:gd name="connsiteY10" fmla="*/ 938653 h 1458523"/>
                  <a:gd name="connsiteX11" fmla="*/ 570484 w 931090"/>
                  <a:gd name="connsiteY11" fmla="*/ 971557 h 1458523"/>
                  <a:gd name="connsiteX12" fmla="*/ 570483 w 931090"/>
                  <a:gd name="connsiteY12" fmla="*/ 1373988 h 1458523"/>
                  <a:gd name="connsiteX13" fmla="*/ 485948 w 931090"/>
                  <a:gd name="connsiteY13" fmla="*/ 1458523 h 1458523"/>
                  <a:gd name="connsiteX14" fmla="*/ 485949 w 931090"/>
                  <a:gd name="connsiteY14" fmla="*/ 1458522 h 1458523"/>
                  <a:gd name="connsiteX15" fmla="*/ 401414 w 931090"/>
                  <a:gd name="connsiteY15" fmla="*/ 1373987 h 1458523"/>
                  <a:gd name="connsiteX16" fmla="*/ 401414 w 931090"/>
                  <a:gd name="connsiteY16" fmla="*/ 971557 h 1458523"/>
                  <a:gd name="connsiteX17" fmla="*/ 408057 w 931090"/>
                  <a:gd name="connsiteY17" fmla="*/ 938652 h 1458523"/>
                  <a:gd name="connsiteX18" fmla="*/ 415592 w 931090"/>
                  <a:gd name="connsiteY18" fmla="*/ 927476 h 1458523"/>
                  <a:gd name="connsiteX19" fmla="*/ 338400 w 931090"/>
                  <a:gd name="connsiteY19" fmla="*/ 913429 h 1458523"/>
                  <a:gd name="connsiteX20" fmla="*/ 109769 w 931090"/>
                  <a:gd name="connsiteY20" fmla="*/ 765789 h 1458523"/>
                  <a:gd name="connsiteX21" fmla="*/ 165300 w 931090"/>
                  <a:gd name="connsiteY21" fmla="*/ 109769 h 145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1090" h="1458523">
                    <a:moveTo>
                      <a:pt x="240704" y="199118"/>
                    </a:moveTo>
                    <a:cubicBezTo>
                      <a:pt x="93560" y="323295"/>
                      <a:pt x="74942" y="543243"/>
                      <a:pt x="199119" y="690386"/>
                    </a:cubicBezTo>
                    <a:cubicBezTo>
                      <a:pt x="323295" y="837529"/>
                      <a:pt x="543243" y="856147"/>
                      <a:pt x="690386" y="731971"/>
                    </a:cubicBezTo>
                    <a:cubicBezTo>
                      <a:pt x="837529" y="607795"/>
                      <a:pt x="856148" y="387847"/>
                      <a:pt x="731971" y="240703"/>
                    </a:cubicBezTo>
                    <a:cubicBezTo>
                      <a:pt x="607795" y="93560"/>
                      <a:pt x="387847" y="74942"/>
                      <a:pt x="240704" y="199118"/>
                    </a:cubicBezTo>
                    <a:close/>
                    <a:moveTo>
                      <a:pt x="165300" y="109769"/>
                    </a:moveTo>
                    <a:cubicBezTo>
                      <a:pt x="361790" y="-56051"/>
                      <a:pt x="655500" y="-31189"/>
                      <a:pt x="821320" y="165300"/>
                    </a:cubicBezTo>
                    <a:cubicBezTo>
                      <a:pt x="987141" y="361790"/>
                      <a:pt x="962279" y="655500"/>
                      <a:pt x="765789" y="821320"/>
                    </a:cubicBezTo>
                    <a:cubicBezTo>
                      <a:pt x="716667" y="862775"/>
                      <a:pt x="661468" y="892313"/>
                      <a:pt x="603711" y="910230"/>
                    </a:cubicBezTo>
                    <a:lnTo>
                      <a:pt x="551893" y="920932"/>
                    </a:lnTo>
                    <a:lnTo>
                      <a:pt x="563841" y="938653"/>
                    </a:lnTo>
                    <a:cubicBezTo>
                      <a:pt x="568119" y="948766"/>
                      <a:pt x="570484" y="959885"/>
                      <a:pt x="570484" y="971557"/>
                    </a:cubicBezTo>
                    <a:cubicBezTo>
                      <a:pt x="570484" y="1105701"/>
                      <a:pt x="570483" y="1239844"/>
                      <a:pt x="570483" y="1373988"/>
                    </a:cubicBezTo>
                    <a:cubicBezTo>
                      <a:pt x="570483" y="1420675"/>
                      <a:pt x="532635" y="1458523"/>
                      <a:pt x="485948" y="1458523"/>
                    </a:cubicBezTo>
                    <a:lnTo>
                      <a:pt x="485949" y="1458522"/>
                    </a:lnTo>
                    <a:cubicBezTo>
                      <a:pt x="439262" y="1458522"/>
                      <a:pt x="401414" y="1420674"/>
                      <a:pt x="401414" y="1373987"/>
                    </a:cubicBezTo>
                    <a:lnTo>
                      <a:pt x="401414" y="971557"/>
                    </a:lnTo>
                    <a:cubicBezTo>
                      <a:pt x="401414" y="959885"/>
                      <a:pt x="403779" y="948766"/>
                      <a:pt x="408057" y="938652"/>
                    </a:cubicBezTo>
                    <a:lnTo>
                      <a:pt x="415592" y="927476"/>
                    </a:lnTo>
                    <a:lnTo>
                      <a:pt x="338400" y="913429"/>
                    </a:lnTo>
                    <a:cubicBezTo>
                      <a:pt x="252119" y="889021"/>
                      <a:pt x="171952" y="839473"/>
                      <a:pt x="109769" y="765789"/>
                    </a:cubicBezTo>
                    <a:cubicBezTo>
                      <a:pt x="-56051" y="569300"/>
                      <a:pt x="-31189" y="275590"/>
                      <a:pt x="165300" y="10976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0" name="Group 919">
              <a:extLst>
                <a:ext uri="{FF2B5EF4-FFF2-40B4-BE49-F238E27FC236}">
                  <a16:creationId xmlns:a16="http://schemas.microsoft.com/office/drawing/2014/main" id="{0F1CAA31-73A8-9563-CD93-C0DD68995A44}"/>
                </a:ext>
              </a:extLst>
            </p:cNvPr>
            <p:cNvGrpSpPr/>
            <p:nvPr/>
          </p:nvGrpSpPr>
          <p:grpSpPr>
            <a:xfrm>
              <a:off x="2290565" y="2753701"/>
              <a:ext cx="193956" cy="200854"/>
              <a:chOff x="2163592" y="1397121"/>
              <a:chExt cx="1200994" cy="1243694"/>
            </a:xfrm>
            <a:solidFill>
              <a:schemeClr val="tx2">
                <a:lumMod val="75000"/>
                <a:lumOff val="25000"/>
              </a:schemeClr>
            </a:solidFill>
          </p:grpSpPr>
          <p:grpSp>
            <p:nvGrpSpPr>
              <p:cNvPr id="1050" name="Group 1049">
                <a:extLst>
                  <a:ext uri="{FF2B5EF4-FFF2-40B4-BE49-F238E27FC236}">
                    <a16:creationId xmlns:a16="http://schemas.microsoft.com/office/drawing/2014/main" id="{B4914D9C-1389-88AE-1BCC-DEB2E7EC0D68}"/>
                  </a:ext>
                </a:extLst>
              </p:cNvPr>
              <p:cNvGrpSpPr/>
              <p:nvPr/>
            </p:nvGrpSpPr>
            <p:grpSpPr>
              <a:xfrm>
                <a:off x="2163592" y="2326368"/>
                <a:ext cx="1200994" cy="314447"/>
                <a:chOff x="2163592" y="2326368"/>
                <a:chExt cx="1200994" cy="314447"/>
              </a:xfrm>
              <a:grpFill/>
            </p:grpSpPr>
            <p:sp>
              <p:nvSpPr>
                <p:cNvPr id="1057" name="Freeform 1558">
                  <a:extLst>
                    <a:ext uri="{FF2B5EF4-FFF2-40B4-BE49-F238E27FC236}">
                      <a16:creationId xmlns:a16="http://schemas.microsoft.com/office/drawing/2014/main" id="{21C8E181-2FA3-4178-A00E-D514F4E7EF8A}"/>
                    </a:ext>
                  </a:extLst>
                </p:cNvPr>
                <p:cNvSpPr>
                  <a:spLocks/>
                </p:cNvSpPr>
                <p:nvPr/>
              </p:nvSpPr>
              <p:spPr bwMode="auto">
                <a:xfrm>
                  <a:off x="2720094" y="2326368"/>
                  <a:ext cx="88030" cy="100035"/>
                </a:xfrm>
                <a:custGeom>
                  <a:avLst/>
                  <a:gdLst>
                    <a:gd name="T0" fmla="*/ 22 w 22"/>
                    <a:gd name="T1" fmla="*/ 0 h 25"/>
                    <a:gd name="T2" fmla="*/ 22 w 22"/>
                    <a:gd name="T3" fmla="*/ 25 h 25"/>
                    <a:gd name="T4" fmla="*/ 0 w 22"/>
                    <a:gd name="T5" fmla="*/ 25 h 25"/>
                    <a:gd name="T6" fmla="*/ 0 w 22"/>
                    <a:gd name="T7" fmla="*/ 0 h 25"/>
                    <a:gd name="T8" fmla="*/ 12 w 22"/>
                    <a:gd name="T9" fmla="*/ 0 h 25"/>
                    <a:gd name="T10" fmla="*/ 22 w 22"/>
                    <a:gd name="T11" fmla="*/ 0 h 25"/>
                  </a:gdLst>
                  <a:ahLst/>
                  <a:cxnLst>
                    <a:cxn ang="0">
                      <a:pos x="T0" y="T1"/>
                    </a:cxn>
                    <a:cxn ang="0">
                      <a:pos x="T2" y="T3"/>
                    </a:cxn>
                    <a:cxn ang="0">
                      <a:pos x="T4" y="T5"/>
                    </a:cxn>
                    <a:cxn ang="0">
                      <a:pos x="T6" y="T7"/>
                    </a:cxn>
                    <a:cxn ang="0">
                      <a:pos x="T8" y="T9"/>
                    </a:cxn>
                    <a:cxn ang="0">
                      <a:pos x="T10" y="T11"/>
                    </a:cxn>
                  </a:cxnLst>
                  <a:rect l="0" t="0" r="r" b="b"/>
                  <a:pathLst>
                    <a:path w="22" h="25">
                      <a:moveTo>
                        <a:pt x="22" y="0"/>
                      </a:moveTo>
                      <a:lnTo>
                        <a:pt x="22" y="25"/>
                      </a:lnTo>
                      <a:lnTo>
                        <a:pt x="0" y="25"/>
                      </a:lnTo>
                      <a:lnTo>
                        <a:pt x="0" y="0"/>
                      </a:lnTo>
                      <a:lnTo>
                        <a:pt x="12" y="0"/>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058" name="Group 1057">
                  <a:extLst>
                    <a:ext uri="{FF2B5EF4-FFF2-40B4-BE49-F238E27FC236}">
                      <a16:creationId xmlns:a16="http://schemas.microsoft.com/office/drawing/2014/main" id="{0842BB25-E961-C73E-6E53-CE26E3D3ADB0}"/>
                    </a:ext>
                  </a:extLst>
                </p:cNvPr>
                <p:cNvGrpSpPr/>
                <p:nvPr/>
              </p:nvGrpSpPr>
              <p:grpSpPr>
                <a:xfrm>
                  <a:off x="2163592" y="2459720"/>
                  <a:ext cx="1200994" cy="181095"/>
                  <a:chOff x="2163592" y="2459720"/>
                  <a:chExt cx="1200994" cy="181095"/>
                </a:xfrm>
                <a:grpFill/>
              </p:grpSpPr>
              <p:sp>
                <p:nvSpPr>
                  <p:cNvPr id="1059" name="Freeform 1554">
                    <a:extLst>
                      <a:ext uri="{FF2B5EF4-FFF2-40B4-BE49-F238E27FC236}">
                        <a16:creationId xmlns:a16="http://schemas.microsoft.com/office/drawing/2014/main" id="{D8B4EE47-A3B4-8CA3-B60D-7C2BD13BB93C}"/>
                      </a:ext>
                    </a:extLst>
                  </p:cNvPr>
                  <p:cNvSpPr>
                    <a:spLocks/>
                  </p:cNvSpPr>
                  <p:nvPr/>
                </p:nvSpPr>
                <p:spPr bwMode="auto">
                  <a:xfrm>
                    <a:off x="2590869" y="2459720"/>
                    <a:ext cx="346444" cy="181095"/>
                  </a:xfrm>
                  <a:prstGeom prst="roundRect">
                    <a:avLst>
                      <a:gd name="adj" fmla="val 27715"/>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0" name="Freeform 1556">
                    <a:extLst>
                      <a:ext uri="{FF2B5EF4-FFF2-40B4-BE49-F238E27FC236}">
                        <a16:creationId xmlns:a16="http://schemas.microsoft.com/office/drawing/2014/main" id="{31E79533-B5AB-0FF6-0AB2-873C06681384}"/>
                      </a:ext>
                    </a:extLst>
                  </p:cNvPr>
                  <p:cNvSpPr>
                    <a:spLocks/>
                  </p:cNvSpPr>
                  <p:nvPr/>
                </p:nvSpPr>
                <p:spPr bwMode="auto">
                  <a:xfrm rot="16200000">
                    <a:off x="2281690" y="2358153"/>
                    <a:ext cx="148031" cy="384228"/>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1" name="Freeform 1556">
                    <a:extLst>
                      <a:ext uri="{FF2B5EF4-FFF2-40B4-BE49-F238E27FC236}">
                        <a16:creationId xmlns:a16="http://schemas.microsoft.com/office/drawing/2014/main" id="{327A3245-7EAB-11E7-93AE-E262FC952E76}"/>
                      </a:ext>
                    </a:extLst>
                  </p:cNvPr>
                  <p:cNvSpPr>
                    <a:spLocks/>
                  </p:cNvSpPr>
                  <p:nvPr/>
                </p:nvSpPr>
                <p:spPr bwMode="auto">
                  <a:xfrm rot="16200000" flipH="1" flipV="1">
                    <a:off x="3098459" y="2358156"/>
                    <a:ext cx="148030" cy="384224"/>
                  </a:xfrm>
                  <a:prstGeom prst="round2SameRect">
                    <a:avLst>
                      <a:gd name="adj1" fmla="val 50000"/>
                      <a:gd name="adj2" fmla="val 0"/>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1051" name="Group 1050">
                <a:extLst>
                  <a:ext uri="{FF2B5EF4-FFF2-40B4-BE49-F238E27FC236}">
                    <a16:creationId xmlns:a16="http://schemas.microsoft.com/office/drawing/2014/main" id="{23EE3F10-D946-51C1-84EE-4BE0C5582DEB}"/>
                  </a:ext>
                </a:extLst>
              </p:cNvPr>
              <p:cNvGrpSpPr/>
              <p:nvPr/>
            </p:nvGrpSpPr>
            <p:grpSpPr>
              <a:xfrm>
                <a:off x="2314024" y="1397121"/>
                <a:ext cx="910186" cy="910186"/>
                <a:chOff x="4264310" y="1828411"/>
                <a:chExt cx="3879566" cy="3879564"/>
              </a:xfrm>
              <a:grpFill/>
            </p:grpSpPr>
            <p:sp>
              <p:nvSpPr>
                <p:cNvPr id="1052" name="Donut 1051">
                  <a:extLst>
                    <a:ext uri="{FF2B5EF4-FFF2-40B4-BE49-F238E27FC236}">
                      <a16:creationId xmlns:a16="http://schemas.microsoft.com/office/drawing/2014/main" id="{4639ACB0-A4DE-464E-C816-AE8C6705DCF5}"/>
                    </a:ext>
                  </a:extLst>
                </p:cNvPr>
                <p:cNvSpPr/>
                <p:nvPr/>
              </p:nvSpPr>
              <p:spPr>
                <a:xfrm>
                  <a:off x="4264310" y="1828411"/>
                  <a:ext cx="3879566" cy="3879564"/>
                </a:xfrm>
                <a:prstGeom prst="donut">
                  <a:avLst>
                    <a:gd name="adj" fmla="val 357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3" name="Donut 1052">
                  <a:extLst>
                    <a:ext uri="{FF2B5EF4-FFF2-40B4-BE49-F238E27FC236}">
                      <a16:creationId xmlns:a16="http://schemas.microsoft.com/office/drawing/2014/main" id="{9772424E-2E46-B33E-318C-F010DE3B41D5}"/>
                    </a:ext>
                  </a:extLst>
                </p:cNvPr>
                <p:cNvSpPr/>
                <p:nvPr/>
              </p:nvSpPr>
              <p:spPr>
                <a:xfrm>
                  <a:off x="5026782" y="1866633"/>
                  <a:ext cx="2335573" cy="3803121"/>
                </a:xfrm>
                <a:prstGeom prst="donut">
                  <a:avLst>
                    <a:gd name="adj" fmla="val 6463"/>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4" name="Donut 1053">
                  <a:extLst>
                    <a:ext uri="{FF2B5EF4-FFF2-40B4-BE49-F238E27FC236}">
                      <a16:creationId xmlns:a16="http://schemas.microsoft.com/office/drawing/2014/main" id="{55FC36C2-2EE9-997D-917E-37F225C81245}"/>
                    </a:ext>
                  </a:extLst>
                </p:cNvPr>
                <p:cNvSpPr/>
                <p:nvPr/>
              </p:nvSpPr>
              <p:spPr>
                <a:xfrm rot="5400000">
                  <a:off x="5026782" y="1841233"/>
                  <a:ext cx="2335573" cy="3803121"/>
                </a:xfrm>
                <a:prstGeom prst="donut">
                  <a:avLst>
                    <a:gd name="adj" fmla="val 5375"/>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5" name="Freeform 1054">
                  <a:extLst>
                    <a:ext uri="{FF2B5EF4-FFF2-40B4-BE49-F238E27FC236}">
                      <a16:creationId xmlns:a16="http://schemas.microsoft.com/office/drawing/2014/main" id="{628EE9A8-7469-B5C4-1011-47A15D6A1B6E}"/>
                    </a:ext>
                  </a:extLst>
                </p:cNvPr>
                <p:cNvSpPr/>
                <p:nvPr/>
              </p:nvSpPr>
              <p:spPr>
                <a:xfrm rot="21447866">
                  <a:off x="5972683" y="1854540"/>
                  <a:ext cx="634954" cy="3818152"/>
                </a:xfrm>
                <a:custGeom>
                  <a:avLst/>
                  <a:gdLst>
                    <a:gd name="connsiteX0" fmla="*/ 197341 w 634954"/>
                    <a:gd name="connsiteY0" fmla="*/ 0 h 3818152"/>
                    <a:gd name="connsiteX1" fmla="*/ 324766 w 634954"/>
                    <a:gd name="connsiteY1" fmla="*/ 5643 h 3818152"/>
                    <a:gd name="connsiteX2" fmla="*/ 357131 w 634954"/>
                    <a:gd name="connsiteY2" fmla="*/ 64202 h 3818152"/>
                    <a:gd name="connsiteX3" fmla="*/ 634954 w 634954"/>
                    <a:gd name="connsiteY3" fmla="*/ 1805974 h 3818152"/>
                    <a:gd name="connsiteX4" fmla="*/ 250092 w 634954"/>
                    <a:gd name="connsiteY4" fmla="*/ 3741412 h 3818152"/>
                    <a:gd name="connsiteX5" fmla="*/ 175929 w 634954"/>
                    <a:gd name="connsiteY5" fmla="*/ 3818152 h 3818152"/>
                    <a:gd name="connsiteX6" fmla="*/ 0 w 634954"/>
                    <a:gd name="connsiteY6" fmla="*/ 3810362 h 3818152"/>
                    <a:gd name="connsiteX7" fmla="*/ 103715 w 634954"/>
                    <a:gd name="connsiteY7" fmla="*/ 3703043 h 3818152"/>
                    <a:gd name="connsiteX8" fmla="*/ 123491 w 634954"/>
                    <a:gd name="connsiteY8" fmla="*/ 3667263 h 3818152"/>
                    <a:gd name="connsiteX9" fmla="*/ 185059 w 634954"/>
                    <a:gd name="connsiteY9" fmla="*/ 3587466 h 3818152"/>
                    <a:gd name="connsiteX10" fmla="*/ 332249 w 634954"/>
                    <a:gd name="connsiteY10" fmla="*/ 3173116 h 3818152"/>
                    <a:gd name="connsiteX11" fmla="*/ 365871 w 634954"/>
                    <a:gd name="connsiteY11" fmla="*/ 3002974 h 3818152"/>
                    <a:gd name="connsiteX12" fmla="*/ 380959 w 634954"/>
                    <a:gd name="connsiteY12" fmla="*/ 2942017 h 3818152"/>
                    <a:gd name="connsiteX13" fmla="*/ 488577 w 634954"/>
                    <a:gd name="connsiteY13" fmla="*/ 1767605 h 3818152"/>
                    <a:gd name="connsiteX14" fmla="*/ 259265 w 634954"/>
                    <a:gd name="connsiteY14" fmla="*/ 146752 h 381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4954" h="3818152">
                      <a:moveTo>
                        <a:pt x="197341" y="0"/>
                      </a:moveTo>
                      <a:lnTo>
                        <a:pt x="324766" y="5643"/>
                      </a:lnTo>
                      <a:lnTo>
                        <a:pt x="357131" y="64202"/>
                      </a:lnTo>
                      <a:cubicBezTo>
                        <a:pt x="524749" y="441678"/>
                        <a:pt x="634954" y="1080926"/>
                        <a:pt x="634954" y="1805974"/>
                      </a:cubicBezTo>
                      <a:cubicBezTo>
                        <a:pt x="634954" y="2676032"/>
                        <a:pt x="476259" y="3422538"/>
                        <a:pt x="250092" y="3741412"/>
                      </a:cubicBezTo>
                      <a:lnTo>
                        <a:pt x="175929" y="3818152"/>
                      </a:lnTo>
                      <a:lnTo>
                        <a:pt x="0" y="3810362"/>
                      </a:lnTo>
                      <a:lnTo>
                        <a:pt x="103715" y="3703043"/>
                      </a:lnTo>
                      <a:lnTo>
                        <a:pt x="123491" y="3667263"/>
                      </a:lnTo>
                      <a:lnTo>
                        <a:pt x="185059" y="3587466"/>
                      </a:lnTo>
                      <a:cubicBezTo>
                        <a:pt x="240459" y="3489629"/>
                        <a:pt x="290351" y="3348056"/>
                        <a:pt x="332249" y="3173116"/>
                      </a:cubicBezTo>
                      <a:lnTo>
                        <a:pt x="365871" y="3002974"/>
                      </a:lnTo>
                      <a:lnTo>
                        <a:pt x="380959" y="2942017"/>
                      </a:lnTo>
                      <a:cubicBezTo>
                        <a:pt x="448903" y="2606774"/>
                        <a:pt x="488577" y="2202634"/>
                        <a:pt x="488577" y="1767605"/>
                      </a:cubicBezTo>
                      <a:cubicBezTo>
                        <a:pt x="488578" y="1115062"/>
                        <a:pt x="399312" y="532016"/>
                        <a:pt x="259265" y="14675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6" name="Rectangle 1055">
                  <a:extLst>
                    <a:ext uri="{FF2B5EF4-FFF2-40B4-BE49-F238E27FC236}">
                      <a16:creationId xmlns:a16="http://schemas.microsoft.com/office/drawing/2014/main" id="{B0A34150-984A-CEA2-68F0-EFF4AAB70059}"/>
                    </a:ext>
                  </a:extLst>
                </p:cNvPr>
                <p:cNvSpPr/>
                <p:nvPr/>
              </p:nvSpPr>
              <p:spPr>
                <a:xfrm>
                  <a:off x="4277159" y="3730352"/>
                  <a:ext cx="3856783" cy="108504"/>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921" name="Group 920">
              <a:extLst>
                <a:ext uri="{FF2B5EF4-FFF2-40B4-BE49-F238E27FC236}">
                  <a16:creationId xmlns:a16="http://schemas.microsoft.com/office/drawing/2014/main" id="{DC78D094-96AB-B58D-FFFC-E74BE27ED5BD}"/>
                </a:ext>
              </a:extLst>
            </p:cNvPr>
            <p:cNvGrpSpPr/>
            <p:nvPr/>
          </p:nvGrpSpPr>
          <p:grpSpPr>
            <a:xfrm>
              <a:off x="4256758" y="2870931"/>
              <a:ext cx="53730" cy="68735"/>
              <a:chOff x="2124855" y="2470954"/>
              <a:chExt cx="383549" cy="490648"/>
            </a:xfrm>
            <a:solidFill>
              <a:schemeClr val="tx2">
                <a:lumMod val="50000"/>
                <a:lumOff val="50000"/>
              </a:schemeClr>
            </a:solidFill>
          </p:grpSpPr>
          <p:grpSp>
            <p:nvGrpSpPr>
              <p:cNvPr id="1039" name="Group 1038">
                <a:extLst>
                  <a:ext uri="{FF2B5EF4-FFF2-40B4-BE49-F238E27FC236}">
                    <a16:creationId xmlns:a16="http://schemas.microsoft.com/office/drawing/2014/main" id="{5C3B9D27-CB5B-40E7-B12B-A1E1416E6BC9}"/>
                  </a:ext>
                </a:extLst>
              </p:cNvPr>
              <p:cNvGrpSpPr/>
              <p:nvPr/>
            </p:nvGrpSpPr>
            <p:grpSpPr>
              <a:xfrm>
                <a:off x="2124855" y="2626879"/>
                <a:ext cx="323268" cy="334723"/>
                <a:chOff x="2124855" y="2626879"/>
                <a:chExt cx="323268" cy="334723"/>
              </a:xfrm>
              <a:grpFill/>
            </p:grpSpPr>
            <p:grpSp>
              <p:nvGrpSpPr>
                <p:cNvPr id="1043" name="Group 1042">
                  <a:extLst>
                    <a:ext uri="{FF2B5EF4-FFF2-40B4-BE49-F238E27FC236}">
                      <a16:creationId xmlns:a16="http://schemas.microsoft.com/office/drawing/2014/main" id="{681B8621-E957-2EF5-0892-974373884FCF}"/>
                    </a:ext>
                  </a:extLst>
                </p:cNvPr>
                <p:cNvGrpSpPr/>
                <p:nvPr/>
              </p:nvGrpSpPr>
              <p:grpSpPr>
                <a:xfrm rot="19580501">
                  <a:off x="2160259" y="2633463"/>
                  <a:ext cx="287864" cy="328139"/>
                  <a:chOff x="1853942" y="4057814"/>
                  <a:chExt cx="172977" cy="197180"/>
                </a:xfrm>
                <a:grpFill/>
              </p:grpSpPr>
              <p:sp>
                <p:nvSpPr>
                  <p:cNvPr id="1045" name="Freeform 1044">
                    <a:extLst>
                      <a:ext uri="{FF2B5EF4-FFF2-40B4-BE49-F238E27FC236}">
                        <a16:creationId xmlns:a16="http://schemas.microsoft.com/office/drawing/2014/main" id="{A5E6FDE7-C53A-3DAF-EF9D-5D2786585BC8}"/>
                      </a:ext>
                    </a:extLst>
                  </p:cNvPr>
                  <p:cNvSpPr/>
                  <p:nvPr/>
                </p:nvSpPr>
                <p:spPr>
                  <a:xfrm>
                    <a:off x="1869437" y="4058837"/>
                    <a:ext cx="107791" cy="15161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244 w 104244"/>
                      <a:gd name="connsiteY0" fmla="*/ 0 h 143671"/>
                      <a:gd name="connsiteX1" fmla="*/ 265 w 104244"/>
                      <a:gd name="connsiteY1" fmla="*/ 143671 h 143671"/>
                      <a:gd name="connsiteX2" fmla="*/ 265 w 104244"/>
                      <a:gd name="connsiteY2" fmla="*/ 143671 h 143671"/>
                      <a:gd name="connsiteX0" fmla="*/ 104244 w 104244"/>
                      <a:gd name="connsiteY0" fmla="*/ 0 h 148433"/>
                      <a:gd name="connsiteX1" fmla="*/ 265 w 104244"/>
                      <a:gd name="connsiteY1" fmla="*/ 143671 h 148433"/>
                      <a:gd name="connsiteX2" fmla="*/ 2252 w 104244"/>
                      <a:gd name="connsiteY2" fmla="*/ 148433 h 148433"/>
                      <a:gd name="connsiteX0" fmla="*/ 104244 w 104244"/>
                      <a:gd name="connsiteY0" fmla="*/ 0 h 152401"/>
                      <a:gd name="connsiteX1" fmla="*/ 265 w 104244"/>
                      <a:gd name="connsiteY1" fmla="*/ 143671 h 152401"/>
                      <a:gd name="connsiteX2" fmla="*/ 3048 w 104244"/>
                      <a:gd name="connsiteY2" fmla="*/ 152401 h 152401"/>
                      <a:gd name="connsiteX0" fmla="*/ 104244 w 104244"/>
                      <a:gd name="connsiteY0" fmla="*/ 0 h 143671"/>
                      <a:gd name="connsiteX1" fmla="*/ 265 w 104244"/>
                      <a:gd name="connsiteY1" fmla="*/ 143671 h 143671"/>
                      <a:gd name="connsiteX0" fmla="*/ 105424 w 105424"/>
                      <a:gd name="connsiteY0" fmla="*/ 0 h 148038"/>
                      <a:gd name="connsiteX1" fmla="*/ 257 w 105424"/>
                      <a:gd name="connsiteY1" fmla="*/ 148038 h 148038"/>
                      <a:gd name="connsiteX0" fmla="*/ 107791 w 107791"/>
                      <a:gd name="connsiteY0" fmla="*/ 0 h 151611"/>
                      <a:gd name="connsiteX1" fmla="*/ 244 w 107791"/>
                      <a:gd name="connsiteY1" fmla="*/ 151611 h 151611"/>
                    </a:gdLst>
                    <a:ahLst/>
                    <a:cxnLst>
                      <a:cxn ang="0">
                        <a:pos x="connsiteX0" y="connsiteY0"/>
                      </a:cxn>
                      <a:cxn ang="0">
                        <a:pos x="connsiteX1" y="connsiteY1"/>
                      </a:cxn>
                    </a:cxnLst>
                    <a:rect l="l" t="t" r="r" b="b"/>
                    <a:pathLst>
                      <a:path w="107791" h="151611">
                        <a:moveTo>
                          <a:pt x="107791" y="0"/>
                        </a:moveTo>
                        <a:cubicBezTo>
                          <a:pt x="35295" y="23813"/>
                          <a:pt x="-3460" y="101605"/>
                          <a:pt x="244" y="151611"/>
                        </a:cubicBezTo>
                      </a:path>
                    </a:pathLst>
                  </a:custGeom>
                  <a:grpFill/>
                  <a:ln>
                    <a:solidFill>
                      <a:schemeClr val="tx2">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1045">
                    <a:extLst>
                      <a:ext uri="{FF2B5EF4-FFF2-40B4-BE49-F238E27FC236}">
                        <a16:creationId xmlns:a16="http://schemas.microsoft.com/office/drawing/2014/main" id="{6D09E29B-38BE-DBE1-5D67-4545AE0FA5F8}"/>
                      </a:ext>
                    </a:extLst>
                  </p:cNvPr>
                  <p:cNvSpPr/>
                  <p:nvPr/>
                </p:nvSpPr>
                <p:spPr>
                  <a:xfrm rot="3991928" flipH="1">
                    <a:off x="1893472" y="4074969"/>
                    <a:ext cx="106093" cy="149327"/>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104623 w 104623"/>
                      <a:gd name="connsiteY0" fmla="*/ 0 h 141767"/>
                      <a:gd name="connsiteX1" fmla="*/ 263 w 104623"/>
                      <a:gd name="connsiteY1" fmla="*/ 141767 h 141767"/>
                      <a:gd name="connsiteX2" fmla="*/ 263 w 104623"/>
                      <a:gd name="connsiteY2" fmla="*/ 141767 h 141767"/>
                      <a:gd name="connsiteX0" fmla="*/ 102234 w 102234"/>
                      <a:gd name="connsiteY0" fmla="*/ 0 h 143320"/>
                      <a:gd name="connsiteX1" fmla="*/ 278 w 102234"/>
                      <a:gd name="connsiteY1" fmla="*/ 143320 h 143320"/>
                      <a:gd name="connsiteX2" fmla="*/ 278 w 102234"/>
                      <a:gd name="connsiteY2" fmla="*/ 143320 h 143320"/>
                      <a:gd name="connsiteX0" fmla="*/ 102307 w 102307"/>
                      <a:gd name="connsiteY0" fmla="*/ 0 h 146500"/>
                      <a:gd name="connsiteX1" fmla="*/ 351 w 102307"/>
                      <a:gd name="connsiteY1" fmla="*/ 143320 h 146500"/>
                      <a:gd name="connsiteX2" fmla="*/ 0 w 102307"/>
                      <a:gd name="connsiteY2" fmla="*/ 146500 h 146500"/>
                      <a:gd name="connsiteX0" fmla="*/ 102235 w 102235"/>
                      <a:gd name="connsiteY0" fmla="*/ 0 h 148054"/>
                      <a:gd name="connsiteX1" fmla="*/ 279 w 102235"/>
                      <a:gd name="connsiteY1" fmla="*/ 143320 h 148054"/>
                      <a:gd name="connsiteX2" fmla="*/ 2331 w 102235"/>
                      <a:gd name="connsiteY2" fmla="*/ 148054 h 148054"/>
                      <a:gd name="connsiteX0" fmla="*/ 102235 w 102235"/>
                      <a:gd name="connsiteY0" fmla="*/ 0 h 143320"/>
                      <a:gd name="connsiteX1" fmla="*/ 279 w 102235"/>
                      <a:gd name="connsiteY1" fmla="*/ 143320 h 143320"/>
                      <a:gd name="connsiteX0" fmla="*/ 103354 w 103354"/>
                      <a:gd name="connsiteY0" fmla="*/ 0 h 147701"/>
                      <a:gd name="connsiteX1" fmla="*/ 270 w 103354"/>
                      <a:gd name="connsiteY1" fmla="*/ 147701 h 147701"/>
                      <a:gd name="connsiteX0" fmla="*/ 106093 w 106093"/>
                      <a:gd name="connsiteY0" fmla="*/ 0 h 149328"/>
                      <a:gd name="connsiteX1" fmla="*/ 253 w 106093"/>
                      <a:gd name="connsiteY1" fmla="*/ 149328 h 149328"/>
                    </a:gdLst>
                    <a:ahLst/>
                    <a:cxnLst>
                      <a:cxn ang="0">
                        <a:pos x="connsiteX0" y="connsiteY0"/>
                      </a:cxn>
                      <a:cxn ang="0">
                        <a:pos x="connsiteX1" y="connsiteY1"/>
                      </a:cxn>
                    </a:cxnLst>
                    <a:rect l="l" t="t" r="r" b="b"/>
                    <a:pathLst>
                      <a:path w="106093" h="149328">
                        <a:moveTo>
                          <a:pt x="106093" y="0"/>
                        </a:moveTo>
                        <a:cubicBezTo>
                          <a:pt x="33597" y="23813"/>
                          <a:pt x="-3451" y="99322"/>
                          <a:pt x="253" y="149328"/>
                        </a:cubicBezTo>
                      </a:path>
                    </a:pathLst>
                  </a:custGeom>
                  <a:grpFill/>
                  <a:ln>
                    <a:solidFill>
                      <a:schemeClr val="tx2">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7" name="Freeform 1046">
                    <a:extLst>
                      <a:ext uri="{FF2B5EF4-FFF2-40B4-BE49-F238E27FC236}">
                        <a16:creationId xmlns:a16="http://schemas.microsoft.com/office/drawing/2014/main" id="{F8CBFF4F-DCB5-A22A-F0B7-012C38EE240E}"/>
                      </a:ext>
                    </a:extLst>
                  </p:cNvPr>
                  <p:cNvSpPr/>
                  <p:nvPr/>
                </p:nvSpPr>
                <p:spPr>
                  <a:xfrm rot="16200000">
                    <a:off x="1918361" y="4030252"/>
                    <a:ext cx="80996" cy="136120"/>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1476 w 86809"/>
                      <a:gd name="connsiteY2" fmla="*/ 145250 h 154775"/>
                      <a:gd name="connsiteX0" fmla="*/ 86809 w 86809"/>
                      <a:gd name="connsiteY0" fmla="*/ 0 h 154775"/>
                      <a:gd name="connsiteX1" fmla="*/ 290 w 86809"/>
                      <a:gd name="connsiteY1" fmla="*/ 154775 h 154775"/>
                      <a:gd name="connsiteX0" fmla="*/ 85636 w 85636"/>
                      <a:gd name="connsiteY0" fmla="*/ 0 h 140091"/>
                      <a:gd name="connsiteX1" fmla="*/ 300 w 85636"/>
                      <a:gd name="connsiteY1" fmla="*/ 140091 h 140091"/>
                      <a:gd name="connsiteX0" fmla="*/ 81312 w 81313"/>
                      <a:gd name="connsiteY0" fmla="*/ 0 h 136120"/>
                      <a:gd name="connsiteX1" fmla="*/ 340 w 81313"/>
                      <a:gd name="connsiteY1" fmla="*/ 136120 h 136120"/>
                      <a:gd name="connsiteX0" fmla="*/ 80998 w 80998"/>
                      <a:gd name="connsiteY0" fmla="*/ 0 h 136120"/>
                      <a:gd name="connsiteX1" fmla="*/ 26 w 80998"/>
                      <a:gd name="connsiteY1" fmla="*/ 136120 h 136120"/>
                    </a:gdLst>
                    <a:ahLst/>
                    <a:cxnLst>
                      <a:cxn ang="0">
                        <a:pos x="connsiteX0" y="connsiteY0"/>
                      </a:cxn>
                      <a:cxn ang="0">
                        <a:pos x="connsiteX1" y="connsiteY1"/>
                      </a:cxn>
                    </a:cxnLst>
                    <a:rect l="l" t="t" r="r" b="b"/>
                    <a:pathLst>
                      <a:path w="80998" h="136120">
                        <a:moveTo>
                          <a:pt x="80998" y="0"/>
                        </a:moveTo>
                        <a:cubicBezTo>
                          <a:pt x="22789" y="42866"/>
                          <a:pt x="-898" y="89684"/>
                          <a:pt x="26" y="136120"/>
                        </a:cubicBezTo>
                      </a:path>
                    </a:pathLst>
                  </a:cu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Freeform 1047">
                    <a:extLst>
                      <a:ext uri="{FF2B5EF4-FFF2-40B4-BE49-F238E27FC236}">
                        <a16:creationId xmlns:a16="http://schemas.microsoft.com/office/drawing/2014/main" id="{E0D1BAC2-2E88-1EF7-4286-F80EF0D400BE}"/>
                      </a:ext>
                    </a:extLst>
                  </p:cNvPr>
                  <p:cNvSpPr/>
                  <p:nvPr/>
                </p:nvSpPr>
                <p:spPr>
                  <a:xfrm rot="19800000" flipH="1">
                    <a:off x="1869124" y="4121023"/>
                    <a:ext cx="69647" cy="133971"/>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84107 w 84107"/>
                      <a:gd name="connsiteY0" fmla="*/ 0 h 156673"/>
                      <a:gd name="connsiteX1" fmla="*/ 522 w 84107"/>
                      <a:gd name="connsiteY1" fmla="*/ 156673 h 156673"/>
                      <a:gd name="connsiteX2" fmla="*/ 522 w 84107"/>
                      <a:gd name="connsiteY2" fmla="*/ 156673 h 156673"/>
                      <a:gd name="connsiteX0" fmla="*/ 76139 w 76139"/>
                      <a:gd name="connsiteY0" fmla="*/ 0 h 151910"/>
                      <a:gd name="connsiteX1" fmla="*/ 803 w 76139"/>
                      <a:gd name="connsiteY1" fmla="*/ 151910 h 151910"/>
                      <a:gd name="connsiteX2" fmla="*/ 803 w 76139"/>
                      <a:gd name="connsiteY2" fmla="*/ 151910 h 151910"/>
                      <a:gd name="connsiteX0" fmla="*/ 75721 w 75721"/>
                      <a:gd name="connsiteY0" fmla="*/ 0 h 151910"/>
                      <a:gd name="connsiteX1" fmla="*/ 385 w 75721"/>
                      <a:gd name="connsiteY1" fmla="*/ 151910 h 151910"/>
                      <a:gd name="connsiteX2" fmla="*/ 385 w 75721"/>
                      <a:gd name="connsiteY2" fmla="*/ 151910 h 151910"/>
                      <a:gd name="connsiteX0" fmla="*/ 75336 w 75336"/>
                      <a:gd name="connsiteY0" fmla="*/ 0 h 151910"/>
                      <a:gd name="connsiteX1" fmla="*/ 0 w 75336"/>
                      <a:gd name="connsiteY1" fmla="*/ 151910 h 151910"/>
                      <a:gd name="connsiteX2" fmla="*/ 0 w 75336"/>
                      <a:gd name="connsiteY2" fmla="*/ 151910 h 151910"/>
                      <a:gd name="connsiteX0" fmla="*/ 75336 w 75336"/>
                      <a:gd name="connsiteY0" fmla="*/ 0 h 151910"/>
                      <a:gd name="connsiteX1" fmla="*/ 0 w 75336"/>
                      <a:gd name="connsiteY1" fmla="*/ 151910 h 151910"/>
                      <a:gd name="connsiteX2" fmla="*/ 597 w 75336"/>
                      <a:gd name="connsiteY2" fmla="*/ 141029 h 151910"/>
                      <a:gd name="connsiteX0" fmla="*/ 75336 w 75336"/>
                      <a:gd name="connsiteY0" fmla="*/ 0 h 151910"/>
                      <a:gd name="connsiteX1" fmla="*/ 0 w 75336"/>
                      <a:gd name="connsiteY1" fmla="*/ 151910 h 151910"/>
                      <a:gd name="connsiteX0" fmla="*/ 72834 w 72834"/>
                      <a:gd name="connsiteY0" fmla="*/ 0 h 137183"/>
                      <a:gd name="connsiteX1" fmla="*/ 0 w 72834"/>
                      <a:gd name="connsiteY1" fmla="*/ 137183 h 137183"/>
                      <a:gd name="connsiteX0" fmla="*/ 72834 w 72834"/>
                      <a:gd name="connsiteY0" fmla="*/ 0 h 137183"/>
                      <a:gd name="connsiteX1" fmla="*/ 0 w 72834"/>
                      <a:gd name="connsiteY1" fmla="*/ 137183 h 137183"/>
                      <a:gd name="connsiteX0" fmla="*/ 70282 w 70282"/>
                      <a:gd name="connsiteY0" fmla="*/ 0 h 135253"/>
                      <a:gd name="connsiteX1" fmla="*/ 0 w 70282"/>
                      <a:gd name="connsiteY1" fmla="*/ 135253 h 135253"/>
                      <a:gd name="connsiteX0" fmla="*/ 69647 w 69647"/>
                      <a:gd name="connsiteY0" fmla="*/ 0 h 133970"/>
                      <a:gd name="connsiteX1" fmla="*/ 0 w 69647"/>
                      <a:gd name="connsiteY1" fmla="*/ 133970 h 133970"/>
                    </a:gdLst>
                    <a:ahLst/>
                    <a:cxnLst>
                      <a:cxn ang="0">
                        <a:pos x="connsiteX0" y="connsiteY0"/>
                      </a:cxn>
                      <a:cxn ang="0">
                        <a:pos x="connsiteX1" y="connsiteY1"/>
                      </a:cxn>
                    </a:cxnLst>
                    <a:rect l="l" t="t" r="r" b="b"/>
                    <a:pathLst>
                      <a:path w="69647" h="133970">
                        <a:moveTo>
                          <a:pt x="69647" y="0"/>
                        </a:moveTo>
                        <a:cubicBezTo>
                          <a:pt x="13500" y="47370"/>
                          <a:pt x="6782" y="83870"/>
                          <a:pt x="0" y="133970"/>
                        </a:cubicBezTo>
                      </a:path>
                    </a:pathLst>
                  </a:cu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Freeform 1048">
                    <a:extLst>
                      <a:ext uri="{FF2B5EF4-FFF2-40B4-BE49-F238E27FC236}">
                        <a16:creationId xmlns:a16="http://schemas.microsoft.com/office/drawing/2014/main" id="{D7A88DBB-EFFB-6FA3-6286-286BBB7B3B13}"/>
                      </a:ext>
                    </a:extLst>
                  </p:cNvPr>
                  <p:cNvSpPr/>
                  <p:nvPr/>
                </p:nvSpPr>
                <p:spPr>
                  <a:xfrm rot="16200000">
                    <a:off x="1873800" y="4072989"/>
                    <a:ext cx="79574" cy="119289"/>
                  </a:xfrm>
                  <a:custGeom>
                    <a:avLst/>
                    <a:gdLst>
                      <a:gd name="connsiteX0" fmla="*/ 88900 w 88900"/>
                      <a:gd name="connsiteY0" fmla="*/ 0 h 142875"/>
                      <a:gd name="connsiteX1" fmla="*/ 0 w 88900"/>
                      <a:gd name="connsiteY1" fmla="*/ 142875 h 142875"/>
                      <a:gd name="connsiteX2" fmla="*/ 0 w 88900"/>
                      <a:gd name="connsiteY2" fmla="*/ 142875 h 142875"/>
                      <a:gd name="connsiteX0" fmla="*/ 88900 w 88900"/>
                      <a:gd name="connsiteY0" fmla="*/ 0 h 142875"/>
                      <a:gd name="connsiteX1" fmla="*/ 0 w 88900"/>
                      <a:gd name="connsiteY1" fmla="*/ 142875 h 142875"/>
                      <a:gd name="connsiteX2" fmla="*/ 0 w 88900"/>
                      <a:gd name="connsiteY2" fmla="*/ 142875 h 142875"/>
                      <a:gd name="connsiteX0" fmla="*/ 89847 w 89847"/>
                      <a:gd name="connsiteY0" fmla="*/ 0 h 142875"/>
                      <a:gd name="connsiteX1" fmla="*/ 947 w 89847"/>
                      <a:gd name="connsiteY1" fmla="*/ 142875 h 142875"/>
                      <a:gd name="connsiteX2" fmla="*/ 947 w 89847"/>
                      <a:gd name="connsiteY2" fmla="*/ 142875 h 142875"/>
                      <a:gd name="connsiteX0" fmla="*/ 99153 w 99153"/>
                      <a:gd name="connsiteY0" fmla="*/ 0 h 140493"/>
                      <a:gd name="connsiteX1" fmla="*/ 728 w 99153"/>
                      <a:gd name="connsiteY1" fmla="*/ 140493 h 140493"/>
                      <a:gd name="connsiteX2" fmla="*/ 728 w 99153"/>
                      <a:gd name="connsiteY2" fmla="*/ 140493 h 140493"/>
                      <a:gd name="connsiteX0" fmla="*/ 99432 w 99432"/>
                      <a:gd name="connsiteY0" fmla="*/ 0 h 140493"/>
                      <a:gd name="connsiteX1" fmla="*/ 1007 w 99432"/>
                      <a:gd name="connsiteY1" fmla="*/ 140493 h 140493"/>
                      <a:gd name="connsiteX2" fmla="*/ 1007 w 99432"/>
                      <a:gd name="connsiteY2" fmla="*/ 140493 h 140493"/>
                      <a:gd name="connsiteX0" fmla="*/ 98425 w 98425"/>
                      <a:gd name="connsiteY0" fmla="*/ 0 h 140493"/>
                      <a:gd name="connsiteX1" fmla="*/ 0 w 98425"/>
                      <a:gd name="connsiteY1" fmla="*/ 140493 h 140493"/>
                      <a:gd name="connsiteX2" fmla="*/ 0 w 98425"/>
                      <a:gd name="connsiteY2" fmla="*/ 140493 h 140493"/>
                      <a:gd name="connsiteX0" fmla="*/ 98879 w 98879"/>
                      <a:gd name="connsiteY0" fmla="*/ 0 h 140493"/>
                      <a:gd name="connsiteX1" fmla="*/ 454 w 98879"/>
                      <a:gd name="connsiteY1" fmla="*/ 140493 h 140493"/>
                      <a:gd name="connsiteX2" fmla="*/ 454 w 98879"/>
                      <a:gd name="connsiteY2" fmla="*/ 140493 h 140493"/>
                      <a:gd name="connsiteX0" fmla="*/ 98733 w 98733"/>
                      <a:gd name="connsiteY0" fmla="*/ 0 h 140493"/>
                      <a:gd name="connsiteX1" fmla="*/ 308 w 98733"/>
                      <a:gd name="connsiteY1" fmla="*/ 140493 h 140493"/>
                      <a:gd name="connsiteX2" fmla="*/ 308 w 98733"/>
                      <a:gd name="connsiteY2" fmla="*/ 140493 h 140493"/>
                      <a:gd name="connsiteX0" fmla="*/ 91666 w 91666"/>
                      <a:gd name="connsiteY0" fmla="*/ 0 h 152399"/>
                      <a:gd name="connsiteX1" fmla="*/ 384 w 91666"/>
                      <a:gd name="connsiteY1" fmla="*/ 152399 h 152399"/>
                      <a:gd name="connsiteX2" fmla="*/ 384 w 91666"/>
                      <a:gd name="connsiteY2" fmla="*/ 152399 h 152399"/>
                      <a:gd name="connsiteX0" fmla="*/ 82325 w 82325"/>
                      <a:gd name="connsiteY0" fmla="*/ 0 h 152396"/>
                      <a:gd name="connsiteX1" fmla="*/ 568 w 82325"/>
                      <a:gd name="connsiteY1" fmla="*/ 152396 h 152396"/>
                      <a:gd name="connsiteX2" fmla="*/ 568 w 82325"/>
                      <a:gd name="connsiteY2" fmla="*/ 152396 h 152396"/>
                      <a:gd name="connsiteX0" fmla="*/ 86980 w 86980"/>
                      <a:gd name="connsiteY0" fmla="*/ 0 h 154775"/>
                      <a:gd name="connsiteX1" fmla="*/ 461 w 86980"/>
                      <a:gd name="connsiteY1" fmla="*/ 154775 h 154775"/>
                      <a:gd name="connsiteX2" fmla="*/ 461 w 86980"/>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86809 w 86809"/>
                      <a:gd name="connsiteY0" fmla="*/ 0 h 154775"/>
                      <a:gd name="connsiteX1" fmla="*/ 290 w 86809"/>
                      <a:gd name="connsiteY1" fmla="*/ 154775 h 154775"/>
                      <a:gd name="connsiteX2" fmla="*/ 290 w 86809"/>
                      <a:gd name="connsiteY2" fmla="*/ 154775 h 154775"/>
                      <a:gd name="connsiteX0" fmla="*/ 281781 w 281781"/>
                      <a:gd name="connsiteY0" fmla="*/ 0 h 335750"/>
                      <a:gd name="connsiteX1" fmla="*/ 195262 w 281781"/>
                      <a:gd name="connsiteY1" fmla="*/ 154775 h 335750"/>
                      <a:gd name="connsiteX2" fmla="*/ 0 w 281781"/>
                      <a:gd name="connsiteY2" fmla="*/ 335750 h 335750"/>
                      <a:gd name="connsiteX0" fmla="*/ 281781 w 281781"/>
                      <a:gd name="connsiteY0" fmla="*/ 0 h 335750"/>
                      <a:gd name="connsiteX1" fmla="*/ 0 w 281781"/>
                      <a:gd name="connsiteY1" fmla="*/ 335750 h 335750"/>
                      <a:gd name="connsiteX0" fmla="*/ 119856 w 119856"/>
                      <a:gd name="connsiteY0" fmla="*/ 0 h 185735"/>
                      <a:gd name="connsiteX1" fmla="*/ 0 w 119856"/>
                      <a:gd name="connsiteY1" fmla="*/ 185735 h 185735"/>
                      <a:gd name="connsiteX0" fmla="*/ 100823 w 100823"/>
                      <a:gd name="connsiteY0" fmla="*/ 0 h 157151"/>
                      <a:gd name="connsiteX1" fmla="*/ 0 w 100823"/>
                      <a:gd name="connsiteY1" fmla="*/ 157151 h 157151"/>
                      <a:gd name="connsiteX0" fmla="*/ 99237 w 99237"/>
                      <a:gd name="connsiteY0" fmla="*/ 0 h 154769"/>
                      <a:gd name="connsiteX1" fmla="*/ 0 w 99237"/>
                      <a:gd name="connsiteY1" fmla="*/ 154769 h 154769"/>
                      <a:gd name="connsiteX0" fmla="*/ 73859 w 73859"/>
                      <a:gd name="connsiteY0" fmla="*/ 0 h 116657"/>
                      <a:gd name="connsiteX1" fmla="*/ 0 w 73859"/>
                      <a:gd name="connsiteY1" fmla="*/ 116657 h 116657"/>
                      <a:gd name="connsiteX0" fmla="*/ 75800 w 75800"/>
                      <a:gd name="connsiteY0" fmla="*/ 0 h 120316"/>
                      <a:gd name="connsiteX1" fmla="*/ 0 w 75800"/>
                      <a:gd name="connsiteY1" fmla="*/ 120316 h 120316"/>
                      <a:gd name="connsiteX0" fmla="*/ 76486 w 76486"/>
                      <a:gd name="connsiteY0" fmla="*/ 0 h 119859"/>
                      <a:gd name="connsiteX1" fmla="*/ 0 w 76486"/>
                      <a:gd name="connsiteY1" fmla="*/ 119859 h 119859"/>
                      <a:gd name="connsiteX0" fmla="*/ 76601 w 76601"/>
                      <a:gd name="connsiteY0" fmla="*/ 0 h 119287"/>
                      <a:gd name="connsiteX1" fmla="*/ 0 w 76601"/>
                      <a:gd name="connsiteY1" fmla="*/ 119287 h 119287"/>
                      <a:gd name="connsiteX0" fmla="*/ 77516 w 77516"/>
                      <a:gd name="connsiteY0" fmla="*/ 0 h 119173"/>
                      <a:gd name="connsiteX1" fmla="*/ 0 w 77516"/>
                      <a:gd name="connsiteY1" fmla="*/ 119173 h 119173"/>
                      <a:gd name="connsiteX0" fmla="*/ 77631 w 77631"/>
                      <a:gd name="connsiteY0" fmla="*/ 0 h 118601"/>
                      <a:gd name="connsiteX1" fmla="*/ 0 w 77631"/>
                      <a:gd name="connsiteY1" fmla="*/ 118601 h 118601"/>
                      <a:gd name="connsiteX0" fmla="*/ 78773 w 78773"/>
                      <a:gd name="connsiteY0" fmla="*/ 0 h 120317"/>
                      <a:gd name="connsiteX1" fmla="*/ 0 w 78773"/>
                      <a:gd name="connsiteY1" fmla="*/ 120317 h 120317"/>
                      <a:gd name="connsiteX0" fmla="*/ 79002 w 79002"/>
                      <a:gd name="connsiteY0" fmla="*/ 0 h 119174"/>
                      <a:gd name="connsiteX1" fmla="*/ 0 w 79002"/>
                      <a:gd name="connsiteY1" fmla="*/ 119174 h 119174"/>
                      <a:gd name="connsiteX0" fmla="*/ 79574 w 79574"/>
                      <a:gd name="connsiteY0" fmla="*/ 0 h 119289"/>
                      <a:gd name="connsiteX1" fmla="*/ 0 w 79574"/>
                      <a:gd name="connsiteY1" fmla="*/ 119289 h 119289"/>
                    </a:gdLst>
                    <a:ahLst/>
                    <a:cxnLst>
                      <a:cxn ang="0">
                        <a:pos x="connsiteX0" y="connsiteY0"/>
                      </a:cxn>
                      <a:cxn ang="0">
                        <a:pos x="connsiteX1" y="connsiteY1"/>
                      </a:cxn>
                    </a:cxnLst>
                    <a:rect l="l" t="t" r="r" b="b"/>
                    <a:pathLst>
                      <a:path w="79574" h="119289">
                        <a:moveTo>
                          <a:pt x="79574" y="0"/>
                        </a:moveTo>
                        <a:lnTo>
                          <a:pt x="0" y="119289"/>
                        </a:lnTo>
                      </a:path>
                    </a:pathLst>
                  </a:cu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4" name="Oval 1043">
                  <a:extLst>
                    <a:ext uri="{FF2B5EF4-FFF2-40B4-BE49-F238E27FC236}">
                      <a16:creationId xmlns:a16="http://schemas.microsoft.com/office/drawing/2014/main" id="{38A37103-4084-8FFB-262E-40DF18FFF892}"/>
                    </a:ext>
                  </a:extLst>
                </p:cNvPr>
                <p:cNvSpPr/>
                <p:nvPr/>
              </p:nvSpPr>
              <p:spPr>
                <a:xfrm>
                  <a:off x="2124855" y="2626879"/>
                  <a:ext cx="311164" cy="311164"/>
                </a:xfrm>
                <a:prstGeom prst="ellipse">
                  <a:avLst/>
                </a:prstGeom>
                <a:grpFill/>
                <a:ln w="22225">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2" name="Freeform 1041">
                <a:extLst>
                  <a:ext uri="{FF2B5EF4-FFF2-40B4-BE49-F238E27FC236}">
                    <a16:creationId xmlns:a16="http://schemas.microsoft.com/office/drawing/2014/main" id="{E470976E-5E4D-FA78-483E-5F6E956438AA}"/>
                  </a:ext>
                </a:extLst>
              </p:cNvPr>
              <p:cNvSpPr/>
              <p:nvPr/>
            </p:nvSpPr>
            <p:spPr>
              <a:xfrm rot="2573605" flipV="1">
                <a:off x="2272685" y="2470954"/>
                <a:ext cx="235719" cy="235727"/>
              </a:xfrm>
              <a:custGeom>
                <a:avLst/>
                <a:gdLst>
                  <a:gd name="connsiteX0" fmla="*/ 34521 w 235720"/>
                  <a:gd name="connsiteY0" fmla="*/ 201203 h 235724"/>
                  <a:gd name="connsiteX1" fmla="*/ 117860 w 235720"/>
                  <a:gd name="connsiteY1" fmla="*/ 235724 h 235724"/>
                  <a:gd name="connsiteX2" fmla="*/ 235720 w 235720"/>
                  <a:gd name="connsiteY2" fmla="*/ 117862 h 235724"/>
                  <a:gd name="connsiteX3" fmla="*/ 235720 w 235720"/>
                  <a:gd name="connsiteY3" fmla="*/ 0 h 235724"/>
                  <a:gd name="connsiteX4" fmla="*/ 117860 w 235720"/>
                  <a:gd name="connsiteY4" fmla="*/ 0 h 235724"/>
                  <a:gd name="connsiteX5" fmla="*/ 0 w 235720"/>
                  <a:gd name="connsiteY5" fmla="*/ 117862 h 235724"/>
                  <a:gd name="connsiteX6" fmla="*/ 34521 w 235720"/>
                  <a:gd name="connsiteY6" fmla="*/ 201203 h 235724"/>
                  <a:gd name="connsiteX7" fmla="*/ 59442 w 235720"/>
                  <a:gd name="connsiteY7" fmla="*/ 180742 h 235724"/>
                  <a:gd name="connsiteX8" fmla="*/ 55983 w 235720"/>
                  <a:gd name="connsiteY8" fmla="*/ 86718 h 235724"/>
                  <a:gd name="connsiteX9" fmla="*/ 150007 w 235720"/>
                  <a:gd name="connsiteY9" fmla="*/ 83260 h 235724"/>
                  <a:gd name="connsiteX10" fmla="*/ 153466 w 235720"/>
                  <a:gd name="connsiteY10" fmla="*/ 177284 h 235724"/>
                  <a:gd name="connsiteX11" fmla="*/ 59442 w 235720"/>
                  <a:gd name="connsiteY11" fmla="*/ 180742 h 2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720" h="235724">
                    <a:moveTo>
                      <a:pt x="34521" y="201203"/>
                    </a:moveTo>
                    <a:cubicBezTo>
                      <a:pt x="55849" y="222532"/>
                      <a:pt x="85314" y="235724"/>
                      <a:pt x="117860" y="235724"/>
                    </a:cubicBezTo>
                    <a:cubicBezTo>
                      <a:pt x="182952" y="235724"/>
                      <a:pt x="235720" y="182956"/>
                      <a:pt x="235720" y="117862"/>
                    </a:cubicBezTo>
                    <a:lnTo>
                      <a:pt x="235720" y="0"/>
                    </a:lnTo>
                    <a:lnTo>
                      <a:pt x="117860" y="0"/>
                    </a:lnTo>
                    <a:cubicBezTo>
                      <a:pt x="52768" y="0"/>
                      <a:pt x="1" y="52769"/>
                      <a:pt x="0" y="117862"/>
                    </a:cubicBezTo>
                    <a:cubicBezTo>
                      <a:pt x="0" y="150408"/>
                      <a:pt x="13192" y="179874"/>
                      <a:pt x="34521" y="201203"/>
                    </a:cubicBezTo>
                    <a:close/>
                    <a:moveTo>
                      <a:pt x="59442" y="180742"/>
                    </a:moveTo>
                    <a:cubicBezTo>
                      <a:pt x="32522" y="155733"/>
                      <a:pt x="30974" y="113638"/>
                      <a:pt x="55983" y="86718"/>
                    </a:cubicBezTo>
                    <a:cubicBezTo>
                      <a:pt x="80992" y="59799"/>
                      <a:pt x="123088" y="58250"/>
                      <a:pt x="150007" y="83260"/>
                    </a:cubicBezTo>
                    <a:cubicBezTo>
                      <a:pt x="176927" y="108269"/>
                      <a:pt x="178475" y="150364"/>
                      <a:pt x="153466" y="177284"/>
                    </a:cubicBezTo>
                    <a:cubicBezTo>
                      <a:pt x="128456" y="204203"/>
                      <a:pt x="86361" y="205751"/>
                      <a:pt x="59442" y="180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2" name="Group 921">
              <a:extLst>
                <a:ext uri="{FF2B5EF4-FFF2-40B4-BE49-F238E27FC236}">
                  <a16:creationId xmlns:a16="http://schemas.microsoft.com/office/drawing/2014/main" id="{6BAA22DC-76CF-EFF9-F145-051D493B6DD5}"/>
                </a:ext>
              </a:extLst>
            </p:cNvPr>
            <p:cNvGrpSpPr/>
            <p:nvPr/>
          </p:nvGrpSpPr>
          <p:grpSpPr>
            <a:xfrm>
              <a:off x="4690506" y="2641131"/>
              <a:ext cx="105866" cy="105294"/>
              <a:chOff x="3230216" y="1946582"/>
              <a:chExt cx="2288166" cy="2275781"/>
            </a:xfrm>
            <a:solidFill>
              <a:schemeClr val="tx2">
                <a:lumMod val="50000"/>
                <a:lumOff val="50000"/>
              </a:schemeClr>
            </a:solidFill>
          </p:grpSpPr>
          <p:sp>
            <p:nvSpPr>
              <p:cNvPr id="1026" name="Freeform 1025">
                <a:extLst>
                  <a:ext uri="{FF2B5EF4-FFF2-40B4-BE49-F238E27FC236}">
                    <a16:creationId xmlns:a16="http://schemas.microsoft.com/office/drawing/2014/main" id="{601AF935-9AA3-7702-6E3D-BC3528CFEF36}"/>
                  </a:ext>
                </a:extLst>
              </p:cNvPr>
              <p:cNvSpPr/>
              <p:nvPr/>
            </p:nvSpPr>
            <p:spPr>
              <a:xfrm>
                <a:off x="3469992" y="2188054"/>
                <a:ext cx="1800912" cy="1800912"/>
              </a:xfrm>
              <a:custGeom>
                <a:avLst/>
                <a:gdLst>
                  <a:gd name="connsiteX0" fmla="*/ 900456 w 1800912"/>
                  <a:gd name="connsiteY0" fmla="*/ 0 h 1800912"/>
                  <a:gd name="connsiteX1" fmla="*/ 1800912 w 1800912"/>
                  <a:gd name="connsiteY1" fmla="*/ 900456 h 1800912"/>
                  <a:gd name="connsiteX2" fmla="*/ 900456 w 1800912"/>
                  <a:gd name="connsiteY2" fmla="*/ 1800912 h 1800912"/>
                  <a:gd name="connsiteX3" fmla="*/ 0 w 1800912"/>
                  <a:gd name="connsiteY3" fmla="*/ 900456 h 1800912"/>
                  <a:gd name="connsiteX4" fmla="*/ 900456 w 1800912"/>
                  <a:gd name="connsiteY4" fmla="*/ 0 h 1800912"/>
                  <a:gd name="connsiteX5" fmla="*/ 900456 w 1800912"/>
                  <a:gd name="connsiteY5" fmla="*/ 280940 h 1800912"/>
                  <a:gd name="connsiteX6" fmla="*/ 286666 w 1800912"/>
                  <a:gd name="connsiteY6" fmla="*/ 894730 h 1800912"/>
                  <a:gd name="connsiteX7" fmla="*/ 900456 w 1800912"/>
                  <a:gd name="connsiteY7" fmla="*/ 1508520 h 1800912"/>
                  <a:gd name="connsiteX8" fmla="*/ 1514246 w 1800912"/>
                  <a:gd name="connsiteY8" fmla="*/ 894730 h 1800912"/>
                  <a:gd name="connsiteX9" fmla="*/ 900456 w 1800912"/>
                  <a:gd name="connsiteY9" fmla="*/ 280940 h 180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912" h="1800912">
                    <a:moveTo>
                      <a:pt x="900456" y="0"/>
                    </a:moveTo>
                    <a:cubicBezTo>
                      <a:pt x="1397764" y="0"/>
                      <a:pt x="1800912" y="403148"/>
                      <a:pt x="1800912" y="900456"/>
                    </a:cubicBezTo>
                    <a:cubicBezTo>
                      <a:pt x="1800912" y="1397764"/>
                      <a:pt x="1397764" y="1800912"/>
                      <a:pt x="900456" y="1800912"/>
                    </a:cubicBezTo>
                    <a:cubicBezTo>
                      <a:pt x="403148" y="1800912"/>
                      <a:pt x="0" y="1397764"/>
                      <a:pt x="0" y="900456"/>
                    </a:cubicBezTo>
                    <a:cubicBezTo>
                      <a:pt x="0" y="403148"/>
                      <a:pt x="403148" y="0"/>
                      <a:pt x="900456" y="0"/>
                    </a:cubicBezTo>
                    <a:close/>
                    <a:moveTo>
                      <a:pt x="900456" y="280940"/>
                    </a:moveTo>
                    <a:cubicBezTo>
                      <a:pt x="561469" y="280940"/>
                      <a:pt x="286666" y="555743"/>
                      <a:pt x="286666" y="894730"/>
                    </a:cubicBezTo>
                    <a:cubicBezTo>
                      <a:pt x="286666" y="1233717"/>
                      <a:pt x="561469" y="1508520"/>
                      <a:pt x="900456" y="1508520"/>
                    </a:cubicBezTo>
                    <a:cubicBezTo>
                      <a:pt x="1239443" y="1508520"/>
                      <a:pt x="1514246" y="1233717"/>
                      <a:pt x="1514246" y="894730"/>
                    </a:cubicBezTo>
                    <a:cubicBezTo>
                      <a:pt x="1514246" y="555743"/>
                      <a:pt x="1239443" y="280940"/>
                      <a:pt x="900456" y="28094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Rectangle 8">
                <a:extLst>
                  <a:ext uri="{FF2B5EF4-FFF2-40B4-BE49-F238E27FC236}">
                    <a16:creationId xmlns:a16="http://schemas.microsoft.com/office/drawing/2014/main" id="{350D7FCD-E726-93EB-5FF0-B38AA7C24248}"/>
                  </a:ext>
                </a:extLst>
              </p:cNvPr>
              <p:cNvSpPr/>
              <p:nvPr/>
            </p:nvSpPr>
            <p:spPr>
              <a:xfrm>
                <a:off x="5065569" y="2450370"/>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8" name="Rectangle 8">
                <a:extLst>
                  <a:ext uri="{FF2B5EF4-FFF2-40B4-BE49-F238E27FC236}">
                    <a16:creationId xmlns:a16="http://schemas.microsoft.com/office/drawing/2014/main" id="{C1DAE906-4325-6290-1095-7A885C3D9E28}"/>
                  </a:ext>
                </a:extLst>
              </p:cNvPr>
              <p:cNvSpPr/>
              <p:nvPr/>
            </p:nvSpPr>
            <p:spPr>
              <a:xfrm rot="1720513">
                <a:off x="5165419" y="294394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8">
                <a:extLst>
                  <a:ext uri="{FF2B5EF4-FFF2-40B4-BE49-F238E27FC236}">
                    <a16:creationId xmlns:a16="http://schemas.microsoft.com/office/drawing/2014/main" id="{A9561017-FEA5-AADA-F271-176B871F0965}"/>
                  </a:ext>
                </a:extLst>
              </p:cNvPr>
              <p:cNvSpPr/>
              <p:nvPr/>
            </p:nvSpPr>
            <p:spPr>
              <a:xfrm rot="3642261">
                <a:off x="5008069" y="341971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Rectangle 8">
                <a:extLst>
                  <a:ext uri="{FF2B5EF4-FFF2-40B4-BE49-F238E27FC236}">
                    <a16:creationId xmlns:a16="http://schemas.microsoft.com/office/drawing/2014/main" id="{F2B1B368-1203-D3CD-0E3C-AD5F37444616}"/>
                  </a:ext>
                </a:extLst>
              </p:cNvPr>
              <p:cNvSpPr/>
              <p:nvPr/>
            </p:nvSpPr>
            <p:spPr>
              <a:xfrm rot="5230047">
                <a:off x="4628738" y="374472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Rectangle 8">
                <a:extLst>
                  <a:ext uri="{FF2B5EF4-FFF2-40B4-BE49-F238E27FC236}">
                    <a16:creationId xmlns:a16="http://schemas.microsoft.com/office/drawing/2014/main" id="{B98D0164-3353-AABE-3D99-6F6FC11712B2}"/>
                  </a:ext>
                </a:extLst>
              </p:cNvPr>
              <p:cNvSpPr/>
              <p:nvPr/>
            </p:nvSpPr>
            <p:spPr>
              <a:xfrm rot="7194300">
                <a:off x="4142449" y="3849159"/>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2" name="Rectangle 8">
                <a:extLst>
                  <a:ext uri="{FF2B5EF4-FFF2-40B4-BE49-F238E27FC236}">
                    <a16:creationId xmlns:a16="http://schemas.microsoft.com/office/drawing/2014/main" id="{45A9A146-9E7F-5FF0-7F09-205334D6557C}"/>
                  </a:ext>
                </a:extLst>
              </p:cNvPr>
              <p:cNvSpPr/>
              <p:nvPr/>
            </p:nvSpPr>
            <p:spPr>
              <a:xfrm rot="8994300">
                <a:off x="3664158" y="369243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8">
                <a:extLst>
                  <a:ext uri="{FF2B5EF4-FFF2-40B4-BE49-F238E27FC236}">
                    <a16:creationId xmlns:a16="http://schemas.microsoft.com/office/drawing/2014/main" id="{1AAC5345-6C7B-9A04-CFCD-E0EB498DCD19}"/>
                  </a:ext>
                </a:extLst>
              </p:cNvPr>
              <p:cNvSpPr/>
              <p:nvPr/>
            </p:nvSpPr>
            <p:spPr>
              <a:xfrm rot="10794300">
                <a:off x="3324960" y="3316352"/>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Rectangle 8">
                <a:extLst>
                  <a:ext uri="{FF2B5EF4-FFF2-40B4-BE49-F238E27FC236}">
                    <a16:creationId xmlns:a16="http://schemas.microsoft.com/office/drawing/2014/main" id="{A5716ABF-627C-2E8F-96C9-F91B8BC1D071}"/>
                  </a:ext>
                </a:extLst>
              </p:cNvPr>
              <p:cNvSpPr/>
              <p:nvPr/>
            </p:nvSpPr>
            <p:spPr>
              <a:xfrm rot="12617203">
                <a:off x="3230216" y="2824508"/>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8">
                <a:extLst>
                  <a:ext uri="{FF2B5EF4-FFF2-40B4-BE49-F238E27FC236}">
                    <a16:creationId xmlns:a16="http://schemas.microsoft.com/office/drawing/2014/main" id="{195C3233-ECC5-D8D3-3C34-528A484A5AD2}"/>
                  </a:ext>
                </a:extLst>
              </p:cNvPr>
              <p:cNvSpPr/>
              <p:nvPr/>
            </p:nvSpPr>
            <p:spPr>
              <a:xfrm rot="14388061">
                <a:off x="3388303" y="235358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6" name="Rectangle 8">
                <a:extLst>
                  <a:ext uri="{FF2B5EF4-FFF2-40B4-BE49-F238E27FC236}">
                    <a16:creationId xmlns:a16="http://schemas.microsoft.com/office/drawing/2014/main" id="{0E85DD30-FB24-13AC-55D6-045D47F4AC17}"/>
                  </a:ext>
                </a:extLst>
              </p:cNvPr>
              <p:cNvSpPr/>
              <p:nvPr/>
            </p:nvSpPr>
            <p:spPr>
              <a:xfrm rot="16188061">
                <a:off x="3760532" y="2026027"/>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37" name="Rectangle 8">
                <a:extLst>
                  <a:ext uri="{FF2B5EF4-FFF2-40B4-BE49-F238E27FC236}">
                    <a16:creationId xmlns:a16="http://schemas.microsoft.com/office/drawing/2014/main" id="{9656D726-0010-D425-5453-F9F7245192E3}"/>
                  </a:ext>
                </a:extLst>
              </p:cNvPr>
              <p:cNvSpPr/>
              <p:nvPr/>
            </p:nvSpPr>
            <p:spPr>
              <a:xfrm rot="18087264">
                <a:off x="4262275" y="1926341"/>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038" name="Rectangle 8">
                <a:extLst>
                  <a:ext uri="{FF2B5EF4-FFF2-40B4-BE49-F238E27FC236}">
                    <a16:creationId xmlns:a16="http://schemas.microsoft.com/office/drawing/2014/main" id="{CA07369F-004A-B2C6-F91E-857855795D5E}"/>
                  </a:ext>
                </a:extLst>
              </p:cNvPr>
              <p:cNvSpPr/>
              <p:nvPr/>
            </p:nvSpPr>
            <p:spPr>
              <a:xfrm rot="19822282">
                <a:off x="4731059" y="2087733"/>
                <a:ext cx="352963" cy="393446"/>
              </a:xfrm>
              <a:custGeom>
                <a:avLst/>
                <a:gdLst>
                  <a:gd name="connsiteX0" fmla="*/ 0 w 262476"/>
                  <a:gd name="connsiteY0" fmla="*/ 0 h 262476"/>
                  <a:gd name="connsiteX1" fmla="*/ 262476 w 262476"/>
                  <a:gd name="connsiteY1" fmla="*/ 0 h 262476"/>
                  <a:gd name="connsiteX2" fmla="*/ 262476 w 262476"/>
                  <a:gd name="connsiteY2" fmla="*/ 262476 h 262476"/>
                  <a:gd name="connsiteX3" fmla="*/ 0 w 262476"/>
                  <a:gd name="connsiteY3" fmla="*/ 262476 h 262476"/>
                  <a:gd name="connsiteX4" fmla="*/ 0 w 262476"/>
                  <a:gd name="connsiteY4" fmla="*/ 0 h 262476"/>
                  <a:gd name="connsiteX0" fmla="*/ 0 w 262476"/>
                  <a:gd name="connsiteY0" fmla="*/ 73819 h 336295"/>
                  <a:gd name="connsiteX1" fmla="*/ 202945 w 262476"/>
                  <a:gd name="connsiteY1" fmla="*/ 0 h 336295"/>
                  <a:gd name="connsiteX2" fmla="*/ 262476 w 262476"/>
                  <a:gd name="connsiteY2" fmla="*/ 336295 h 336295"/>
                  <a:gd name="connsiteX3" fmla="*/ 0 w 262476"/>
                  <a:gd name="connsiteY3" fmla="*/ 336295 h 336295"/>
                  <a:gd name="connsiteX4" fmla="*/ 0 w 262476"/>
                  <a:gd name="connsiteY4" fmla="*/ 73819 h 336295"/>
                  <a:gd name="connsiteX0" fmla="*/ 0 w 338676"/>
                  <a:gd name="connsiteY0" fmla="*/ 73819 h 336295"/>
                  <a:gd name="connsiteX1" fmla="*/ 202945 w 338676"/>
                  <a:gd name="connsiteY1" fmla="*/ 0 h 336295"/>
                  <a:gd name="connsiteX2" fmla="*/ 338676 w 338676"/>
                  <a:gd name="connsiteY2" fmla="*/ 248189 h 336295"/>
                  <a:gd name="connsiteX3" fmla="*/ 0 w 338676"/>
                  <a:gd name="connsiteY3" fmla="*/ 336295 h 336295"/>
                  <a:gd name="connsiteX4" fmla="*/ 0 w 338676"/>
                  <a:gd name="connsiteY4" fmla="*/ 73819 h 336295"/>
                  <a:gd name="connsiteX0" fmla="*/ 0 w 338676"/>
                  <a:gd name="connsiteY0" fmla="*/ 73819 h 386302"/>
                  <a:gd name="connsiteX1" fmla="*/ 202945 w 338676"/>
                  <a:gd name="connsiteY1" fmla="*/ 0 h 386302"/>
                  <a:gd name="connsiteX2" fmla="*/ 338676 w 338676"/>
                  <a:gd name="connsiteY2" fmla="*/ 248189 h 386302"/>
                  <a:gd name="connsiteX3" fmla="*/ 154781 w 338676"/>
                  <a:gd name="connsiteY3" fmla="*/ 386302 h 386302"/>
                  <a:gd name="connsiteX4" fmla="*/ 0 w 338676"/>
                  <a:gd name="connsiteY4" fmla="*/ 73819 h 386302"/>
                  <a:gd name="connsiteX0" fmla="*/ 0 w 348201"/>
                  <a:gd name="connsiteY0" fmla="*/ 78582 h 386302"/>
                  <a:gd name="connsiteX1" fmla="*/ 212470 w 348201"/>
                  <a:gd name="connsiteY1" fmla="*/ 0 h 386302"/>
                  <a:gd name="connsiteX2" fmla="*/ 348201 w 348201"/>
                  <a:gd name="connsiteY2" fmla="*/ 248189 h 386302"/>
                  <a:gd name="connsiteX3" fmla="*/ 164306 w 348201"/>
                  <a:gd name="connsiteY3" fmla="*/ 386302 h 386302"/>
                  <a:gd name="connsiteX4" fmla="*/ 0 w 348201"/>
                  <a:gd name="connsiteY4" fmla="*/ 78582 h 386302"/>
                  <a:gd name="connsiteX0" fmla="*/ 0 w 348201"/>
                  <a:gd name="connsiteY0" fmla="*/ 78582 h 393446"/>
                  <a:gd name="connsiteX1" fmla="*/ 212470 w 348201"/>
                  <a:gd name="connsiteY1" fmla="*/ 0 h 393446"/>
                  <a:gd name="connsiteX2" fmla="*/ 348201 w 348201"/>
                  <a:gd name="connsiteY2" fmla="*/ 248189 h 393446"/>
                  <a:gd name="connsiteX3" fmla="*/ 154781 w 348201"/>
                  <a:gd name="connsiteY3" fmla="*/ 393446 h 393446"/>
                  <a:gd name="connsiteX4" fmla="*/ 0 w 348201"/>
                  <a:gd name="connsiteY4" fmla="*/ 78582 h 393446"/>
                  <a:gd name="connsiteX0" fmla="*/ 0 w 352963"/>
                  <a:gd name="connsiteY0" fmla="*/ 80963 h 393446"/>
                  <a:gd name="connsiteX1" fmla="*/ 217232 w 352963"/>
                  <a:gd name="connsiteY1" fmla="*/ 0 h 393446"/>
                  <a:gd name="connsiteX2" fmla="*/ 352963 w 352963"/>
                  <a:gd name="connsiteY2" fmla="*/ 248189 h 393446"/>
                  <a:gd name="connsiteX3" fmla="*/ 159543 w 352963"/>
                  <a:gd name="connsiteY3" fmla="*/ 393446 h 393446"/>
                  <a:gd name="connsiteX4" fmla="*/ 0 w 352963"/>
                  <a:gd name="connsiteY4" fmla="*/ 80963 h 393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963" h="393446">
                    <a:moveTo>
                      <a:pt x="0" y="80963"/>
                    </a:moveTo>
                    <a:lnTo>
                      <a:pt x="217232" y="0"/>
                    </a:lnTo>
                    <a:lnTo>
                      <a:pt x="352963" y="248189"/>
                    </a:lnTo>
                    <a:lnTo>
                      <a:pt x="159543" y="393446"/>
                    </a:lnTo>
                    <a:lnTo>
                      <a:pt x="0" y="8096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nvGrpSpPr>
            <p:cNvPr id="923" name="Group 922">
              <a:extLst>
                <a:ext uri="{FF2B5EF4-FFF2-40B4-BE49-F238E27FC236}">
                  <a16:creationId xmlns:a16="http://schemas.microsoft.com/office/drawing/2014/main" id="{EE875182-1F35-14A1-3907-FD2D136D98FF}"/>
                </a:ext>
              </a:extLst>
            </p:cNvPr>
            <p:cNvGrpSpPr/>
            <p:nvPr/>
          </p:nvGrpSpPr>
          <p:grpSpPr>
            <a:xfrm>
              <a:off x="3614660" y="2716104"/>
              <a:ext cx="126036" cy="134652"/>
              <a:chOff x="4102306" y="1498600"/>
              <a:chExt cx="963953" cy="1029840"/>
            </a:xfrm>
            <a:solidFill>
              <a:schemeClr val="tx2">
                <a:lumMod val="75000"/>
                <a:lumOff val="25000"/>
              </a:schemeClr>
            </a:solidFill>
          </p:grpSpPr>
          <p:grpSp>
            <p:nvGrpSpPr>
              <p:cNvPr id="1018" name="Group 1017">
                <a:extLst>
                  <a:ext uri="{FF2B5EF4-FFF2-40B4-BE49-F238E27FC236}">
                    <a16:creationId xmlns:a16="http://schemas.microsoft.com/office/drawing/2014/main" id="{33010E0D-55FC-87F3-3DDB-9927A0470CE4}"/>
                  </a:ext>
                </a:extLst>
              </p:cNvPr>
              <p:cNvGrpSpPr/>
              <p:nvPr/>
            </p:nvGrpSpPr>
            <p:grpSpPr>
              <a:xfrm>
                <a:off x="4102306" y="1498600"/>
                <a:ext cx="963953" cy="1029840"/>
                <a:chOff x="4102306" y="1498600"/>
                <a:chExt cx="963953" cy="1029840"/>
              </a:xfrm>
              <a:grpFill/>
            </p:grpSpPr>
            <p:sp>
              <p:nvSpPr>
                <p:cNvPr id="1022" name="Freeform 1021">
                  <a:extLst>
                    <a:ext uri="{FF2B5EF4-FFF2-40B4-BE49-F238E27FC236}">
                      <a16:creationId xmlns:a16="http://schemas.microsoft.com/office/drawing/2014/main" id="{8DD3BD74-7705-6E8C-6882-9E5D17879293}"/>
                    </a:ext>
                  </a:extLst>
                </p:cNvPr>
                <p:cNvSpPr/>
                <p:nvPr/>
              </p:nvSpPr>
              <p:spPr>
                <a:xfrm>
                  <a:off x="4102306" y="1498600"/>
                  <a:ext cx="638768" cy="1029840"/>
                </a:xfrm>
                <a:custGeom>
                  <a:avLst/>
                  <a:gdLst>
                    <a:gd name="connsiteX0" fmla="*/ 57936 w 638768"/>
                    <a:gd name="connsiteY0" fmla="*/ 0 h 1029840"/>
                    <a:gd name="connsiteX1" fmla="*/ 580832 w 638768"/>
                    <a:gd name="connsiteY1" fmla="*/ 0 h 1029840"/>
                    <a:gd name="connsiteX2" fmla="*/ 638768 w 638768"/>
                    <a:gd name="connsiteY2" fmla="*/ 57936 h 1029840"/>
                    <a:gd name="connsiteX3" fmla="*/ 638768 w 638768"/>
                    <a:gd name="connsiteY3" fmla="*/ 99473 h 1029840"/>
                    <a:gd name="connsiteX4" fmla="*/ 613823 w 638768"/>
                    <a:gd name="connsiteY4" fmla="*/ 99473 h 1029840"/>
                    <a:gd name="connsiteX5" fmla="*/ 613823 w 638768"/>
                    <a:gd name="connsiteY5" fmla="*/ 859397 h 1029840"/>
                    <a:gd name="connsiteX6" fmla="*/ 638768 w 638768"/>
                    <a:gd name="connsiteY6" fmla="*/ 859397 h 1029840"/>
                    <a:gd name="connsiteX7" fmla="*/ 638768 w 638768"/>
                    <a:gd name="connsiteY7" fmla="*/ 971904 h 1029840"/>
                    <a:gd name="connsiteX8" fmla="*/ 580832 w 638768"/>
                    <a:gd name="connsiteY8" fmla="*/ 1029840 h 1029840"/>
                    <a:gd name="connsiteX9" fmla="*/ 57936 w 638768"/>
                    <a:gd name="connsiteY9" fmla="*/ 1029840 h 1029840"/>
                    <a:gd name="connsiteX10" fmla="*/ 0 w 638768"/>
                    <a:gd name="connsiteY10" fmla="*/ 971904 h 1029840"/>
                    <a:gd name="connsiteX11" fmla="*/ 0 w 638768"/>
                    <a:gd name="connsiteY11" fmla="*/ 57936 h 1029840"/>
                    <a:gd name="connsiteX12" fmla="*/ 57936 w 638768"/>
                    <a:gd name="connsiteY12" fmla="*/ 0 h 102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8768" h="1029840">
                      <a:moveTo>
                        <a:pt x="57936" y="0"/>
                      </a:moveTo>
                      <a:lnTo>
                        <a:pt x="580832" y="0"/>
                      </a:lnTo>
                      <a:cubicBezTo>
                        <a:pt x="612829" y="0"/>
                        <a:pt x="638768" y="25939"/>
                        <a:pt x="638768" y="57936"/>
                      </a:cubicBezTo>
                      <a:lnTo>
                        <a:pt x="638768" y="99473"/>
                      </a:lnTo>
                      <a:lnTo>
                        <a:pt x="613823" y="99473"/>
                      </a:lnTo>
                      <a:lnTo>
                        <a:pt x="613823" y="859397"/>
                      </a:lnTo>
                      <a:lnTo>
                        <a:pt x="638768" y="859397"/>
                      </a:lnTo>
                      <a:lnTo>
                        <a:pt x="638768" y="971904"/>
                      </a:lnTo>
                      <a:cubicBezTo>
                        <a:pt x="638768" y="1003901"/>
                        <a:pt x="612829" y="1029840"/>
                        <a:pt x="580832" y="1029840"/>
                      </a:cubicBezTo>
                      <a:lnTo>
                        <a:pt x="57936" y="1029840"/>
                      </a:lnTo>
                      <a:cubicBezTo>
                        <a:pt x="25939" y="1029840"/>
                        <a:pt x="0" y="1003901"/>
                        <a:pt x="0" y="971904"/>
                      </a:cubicBezTo>
                      <a:lnTo>
                        <a:pt x="0" y="57936"/>
                      </a:lnTo>
                      <a:cubicBezTo>
                        <a:pt x="0" y="25939"/>
                        <a:pt x="25939" y="0"/>
                        <a:pt x="57936"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23" name="Oval 1022">
                  <a:extLst>
                    <a:ext uri="{FF2B5EF4-FFF2-40B4-BE49-F238E27FC236}">
                      <a16:creationId xmlns:a16="http://schemas.microsoft.com/office/drawing/2014/main" id="{322D9B74-E191-6E3D-AB32-C06C5859A468}"/>
                    </a:ext>
                  </a:extLst>
                </p:cNvPr>
                <p:cNvSpPr/>
                <p:nvPr/>
              </p:nvSpPr>
              <p:spPr>
                <a:xfrm>
                  <a:off x="4378301" y="2421724"/>
                  <a:ext cx="84683" cy="8219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Rectangle 1023">
                  <a:extLst>
                    <a:ext uri="{FF2B5EF4-FFF2-40B4-BE49-F238E27FC236}">
                      <a16:creationId xmlns:a16="http://schemas.microsoft.com/office/drawing/2014/main" id="{AA082167-CFE6-5F1F-AF90-6930FA63C51E}"/>
                    </a:ext>
                  </a:extLst>
                </p:cNvPr>
                <p:cNvSpPr/>
                <p:nvPr/>
              </p:nvSpPr>
              <p:spPr>
                <a:xfrm>
                  <a:off x="4134238" y="1597096"/>
                  <a:ext cx="607402" cy="758231"/>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Freeform 1024">
                  <a:extLst>
                    <a:ext uri="{FF2B5EF4-FFF2-40B4-BE49-F238E27FC236}">
                      <a16:creationId xmlns:a16="http://schemas.microsoft.com/office/drawing/2014/main" id="{376D4D22-BE14-2638-6A6F-56439F332CB6}"/>
                    </a:ext>
                  </a:extLst>
                </p:cNvPr>
                <p:cNvSpPr>
                  <a:spLocks/>
                </p:cNvSpPr>
                <p:nvPr/>
              </p:nvSpPr>
              <p:spPr bwMode="auto">
                <a:xfrm>
                  <a:off x="4392351" y="1657793"/>
                  <a:ext cx="673908" cy="669690"/>
                </a:xfrm>
                <a:custGeom>
                  <a:avLst/>
                  <a:gdLst>
                    <a:gd name="connsiteX0" fmla="*/ 492512 w 985025"/>
                    <a:gd name="connsiteY0" fmla="*/ 301234 h 978864"/>
                    <a:gd name="connsiteX1" fmla="*/ 303330 w 985025"/>
                    <a:gd name="connsiteY1" fmla="*/ 489432 h 978864"/>
                    <a:gd name="connsiteX2" fmla="*/ 492512 w 985025"/>
                    <a:gd name="connsiteY2" fmla="*/ 677630 h 978864"/>
                    <a:gd name="connsiteX3" fmla="*/ 681694 w 985025"/>
                    <a:gd name="connsiteY3" fmla="*/ 489432 h 978864"/>
                    <a:gd name="connsiteX4" fmla="*/ 492512 w 985025"/>
                    <a:gd name="connsiteY4" fmla="*/ 301234 h 978864"/>
                    <a:gd name="connsiteX5" fmla="*/ 537084 w 985025"/>
                    <a:gd name="connsiteY5" fmla="*/ 0 h 978864"/>
                    <a:gd name="connsiteX6" fmla="*/ 626226 w 985025"/>
                    <a:gd name="connsiteY6" fmla="*/ 15573 h 978864"/>
                    <a:gd name="connsiteX7" fmla="*/ 630684 w 985025"/>
                    <a:gd name="connsiteY7" fmla="*/ 22247 h 978864"/>
                    <a:gd name="connsiteX8" fmla="*/ 637369 w 985025"/>
                    <a:gd name="connsiteY8" fmla="*/ 126807 h 978864"/>
                    <a:gd name="connsiteX9" fmla="*/ 641826 w 985025"/>
                    <a:gd name="connsiteY9" fmla="*/ 133481 h 978864"/>
                    <a:gd name="connsiteX10" fmla="*/ 677483 w 985025"/>
                    <a:gd name="connsiteY10" fmla="*/ 153504 h 978864"/>
                    <a:gd name="connsiteX11" fmla="*/ 686398 w 985025"/>
                    <a:gd name="connsiteY11" fmla="*/ 149054 h 978864"/>
                    <a:gd name="connsiteX12" fmla="*/ 773312 w 985025"/>
                    <a:gd name="connsiteY12" fmla="*/ 88988 h 978864"/>
                    <a:gd name="connsiteX13" fmla="*/ 779997 w 985025"/>
                    <a:gd name="connsiteY13" fmla="*/ 88988 h 978864"/>
                    <a:gd name="connsiteX14" fmla="*/ 846854 w 985025"/>
                    <a:gd name="connsiteY14" fmla="*/ 146830 h 978864"/>
                    <a:gd name="connsiteX15" fmla="*/ 846854 w 985025"/>
                    <a:gd name="connsiteY15" fmla="*/ 153504 h 978864"/>
                    <a:gd name="connsiteX16" fmla="*/ 800054 w 985025"/>
                    <a:gd name="connsiteY16" fmla="*/ 249165 h 978864"/>
                    <a:gd name="connsiteX17" fmla="*/ 800054 w 985025"/>
                    <a:gd name="connsiteY17" fmla="*/ 255839 h 978864"/>
                    <a:gd name="connsiteX18" fmla="*/ 822340 w 985025"/>
                    <a:gd name="connsiteY18" fmla="*/ 289210 h 978864"/>
                    <a:gd name="connsiteX19" fmla="*/ 829026 w 985025"/>
                    <a:gd name="connsiteY19" fmla="*/ 291434 h 978864"/>
                    <a:gd name="connsiteX20" fmla="*/ 938225 w 985025"/>
                    <a:gd name="connsiteY20" fmla="*/ 280311 h 978864"/>
                    <a:gd name="connsiteX21" fmla="*/ 940454 w 985025"/>
                    <a:gd name="connsiteY21" fmla="*/ 286985 h 978864"/>
                    <a:gd name="connsiteX22" fmla="*/ 971654 w 985025"/>
                    <a:gd name="connsiteY22" fmla="*/ 369299 h 978864"/>
                    <a:gd name="connsiteX23" fmla="*/ 967197 w 985025"/>
                    <a:gd name="connsiteY23" fmla="*/ 375973 h 978864"/>
                    <a:gd name="connsiteX24" fmla="*/ 878054 w 985025"/>
                    <a:gd name="connsiteY24" fmla="*/ 433815 h 978864"/>
                    <a:gd name="connsiteX25" fmla="*/ 875825 w 985025"/>
                    <a:gd name="connsiteY25" fmla="*/ 438264 h 978864"/>
                    <a:gd name="connsiteX26" fmla="*/ 878054 w 985025"/>
                    <a:gd name="connsiteY26" fmla="*/ 480533 h 978864"/>
                    <a:gd name="connsiteX27" fmla="*/ 884740 w 985025"/>
                    <a:gd name="connsiteY27" fmla="*/ 487207 h 978864"/>
                    <a:gd name="connsiteX28" fmla="*/ 982797 w 985025"/>
                    <a:gd name="connsiteY28" fmla="*/ 531701 h 978864"/>
                    <a:gd name="connsiteX29" fmla="*/ 985025 w 985025"/>
                    <a:gd name="connsiteY29" fmla="*/ 536151 h 978864"/>
                    <a:gd name="connsiteX30" fmla="*/ 967197 w 985025"/>
                    <a:gd name="connsiteY30" fmla="*/ 622914 h 978864"/>
                    <a:gd name="connsiteX31" fmla="*/ 962739 w 985025"/>
                    <a:gd name="connsiteY31" fmla="*/ 627363 h 978864"/>
                    <a:gd name="connsiteX32" fmla="*/ 855768 w 985025"/>
                    <a:gd name="connsiteY32" fmla="*/ 634037 h 978864"/>
                    <a:gd name="connsiteX33" fmla="*/ 851311 w 985025"/>
                    <a:gd name="connsiteY33" fmla="*/ 636262 h 978864"/>
                    <a:gd name="connsiteX34" fmla="*/ 831254 w 985025"/>
                    <a:gd name="connsiteY34" fmla="*/ 676306 h 978864"/>
                    <a:gd name="connsiteX35" fmla="*/ 831254 w 985025"/>
                    <a:gd name="connsiteY35" fmla="*/ 680756 h 978864"/>
                    <a:gd name="connsiteX36" fmla="*/ 895883 w 985025"/>
                    <a:gd name="connsiteY36" fmla="*/ 769743 h 978864"/>
                    <a:gd name="connsiteX37" fmla="*/ 895883 w 985025"/>
                    <a:gd name="connsiteY37" fmla="*/ 776417 h 978864"/>
                    <a:gd name="connsiteX38" fmla="*/ 835711 w 985025"/>
                    <a:gd name="connsiteY38" fmla="*/ 843158 h 978864"/>
                    <a:gd name="connsiteX39" fmla="*/ 831254 w 985025"/>
                    <a:gd name="connsiteY39" fmla="*/ 843158 h 978864"/>
                    <a:gd name="connsiteX40" fmla="*/ 733197 w 985025"/>
                    <a:gd name="connsiteY40" fmla="*/ 794215 h 978864"/>
                    <a:gd name="connsiteX41" fmla="*/ 728740 w 985025"/>
                    <a:gd name="connsiteY41" fmla="*/ 794215 h 978864"/>
                    <a:gd name="connsiteX42" fmla="*/ 695312 w 985025"/>
                    <a:gd name="connsiteY42" fmla="*/ 816462 h 978864"/>
                    <a:gd name="connsiteX43" fmla="*/ 690855 w 985025"/>
                    <a:gd name="connsiteY43" fmla="*/ 825360 h 978864"/>
                    <a:gd name="connsiteX44" fmla="*/ 701998 w 985025"/>
                    <a:gd name="connsiteY44" fmla="*/ 932146 h 978864"/>
                    <a:gd name="connsiteX45" fmla="*/ 697540 w 985025"/>
                    <a:gd name="connsiteY45" fmla="*/ 936595 h 978864"/>
                    <a:gd name="connsiteX46" fmla="*/ 612855 w 985025"/>
                    <a:gd name="connsiteY46" fmla="*/ 965516 h 978864"/>
                    <a:gd name="connsiteX47" fmla="*/ 608398 w 985025"/>
                    <a:gd name="connsiteY47" fmla="*/ 965516 h 978864"/>
                    <a:gd name="connsiteX48" fmla="*/ 548227 w 985025"/>
                    <a:gd name="connsiteY48" fmla="*/ 876528 h 978864"/>
                    <a:gd name="connsiteX49" fmla="*/ 543770 w 985025"/>
                    <a:gd name="connsiteY49" fmla="*/ 872079 h 978864"/>
                    <a:gd name="connsiteX50" fmla="*/ 501427 w 985025"/>
                    <a:gd name="connsiteY50" fmla="*/ 876528 h 978864"/>
                    <a:gd name="connsiteX51" fmla="*/ 494741 w 985025"/>
                    <a:gd name="connsiteY51" fmla="*/ 878753 h 978864"/>
                    <a:gd name="connsiteX52" fmla="*/ 450170 w 985025"/>
                    <a:gd name="connsiteY52" fmla="*/ 976639 h 978864"/>
                    <a:gd name="connsiteX53" fmla="*/ 445713 w 985025"/>
                    <a:gd name="connsiteY53" fmla="*/ 978864 h 978864"/>
                    <a:gd name="connsiteX54" fmla="*/ 356570 w 985025"/>
                    <a:gd name="connsiteY54" fmla="*/ 961067 h 978864"/>
                    <a:gd name="connsiteX55" fmla="*/ 352113 w 985025"/>
                    <a:gd name="connsiteY55" fmla="*/ 958842 h 978864"/>
                    <a:gd name="connsiteX56" fmla="*/ 347656 w 985025"/>
                    <a:gd name="connsiteY56" fmla="*/ 849832 h 978864"/>
                    <a:gd name="connsiteX57" fmla="*/ 340970 w 985025"/>
                    <a:gd name="connsiteY57" fmla="*/ 845383 h 978864"/>
                    <a:gd name="connsiteX58" fmla="*/ 305313 w 985025"/>
                    <a:gd name="connsiteY58" fmla="*/ 827585 h 978864"/>
                    <a:gd name="connsiteX59" fmla="*/ 296399 w 985025"/>
                    <a:gd name="connsiteY59" fmla="*/ 827585 h 978864"/>
                    <a:gd name="connsiteX60" fmla="*/ 211713 w 985025"/>
                    <a:gd name="connsiteY60" fmla="*/ 889877 h 978864"/>
                    <a:gd name="connsiteX61" fmla="*/ 205028 w 985025"/>
                    <a:gd name="connsiteY61" fmla="*/ 889877 h 978864"/>
                    <a:gd name="connsiteX62" fmla="*/ 138171 w 985025"/>
                    <a:gd name="connsiteY62" fmla="*/ 832035 h 978864"/>
                    <a:gd name="connsiteX63" fmla="*/ 135942 w 985025"/>
                    <a:gd name="connsiteY63" fmla="*/ 825360 h 978864"/>
                    <a:gd name="connsiteX64" fmla="*/ 182742 w 985025"/>
                    <a:gd name="connsiteY64" fmla="*/ 727474 h 978864"/>
                    <a:gd name="connsiteX65" fmla="*/ 182742 w 985025"/>
                    <a:gd name="connsiteY65" fmla="*/ 723025 h 978864"/>
                    <a:gd name="connsiteX66" fmla="*/ 160457 w 985025"/>
                    <a:gd name="connsiteY66" fmla="*/ 689654 h 978864"/>
                    <a:gd name="connsiteX67" fmla="*/ 153771 w 985025"/>
                    <a:gd name="connsiteY67" fmla="*/ 687430 h 978864"/>
                    <a:gd name="connsiteX68" fmla="*/ 49028 w 985025"/>
                    <a:gd name="connsiteY68" fmla="*/ 698553 h 978864"/>
                    <a:gd name="connsiteX69" fmla="*/ 42343 w 985025"/>
                    <a:gd name="connsiteY69" fmla="*/ 694104 h 978864"/>
                    <a:gd name="connsiteX70" fmla="*/ 11143 w 985025"/>
                    <a:gd name="connsiteY70" fmla="*/ 611790 h 978864"/>
                    <a:gd name="connsiteX71" fmla="*/ 15600 w 985025"/>
                    <a:gd name="connsiteY71" fmla="*/ 605116 h 978864"/>
                    <a:gd name="connsiteX72" fmla="*/ 104742 w 985025"/>
                    <a:gd name="connsiteY72" fmla="*/ 545049 h 978864"/>
                    <a:gd name="connsiteX73" fmla="*/ 106971 w 985025"/>
                    <a:gd name="connsiteY73" fmla="*/ 538375 h 978864"/>
                    <a:gd name="connsiteX74" fmla="*/ 104742 w 985025"/>
                    <a:gd name="connsiteY74" fmla="*/ 498331 h 978864"/>
                    <a:gd name="connsiteX75" fmla="*/ 102514 w 985025"/>
                    <a:gd name="connsiteY75" fmla="*/ 491657 h 978864"/>
                    <a:gd name="connsiteX76" fmla="*/ 4457 w 985025"/>
                    <a:gd name="connsiteY76" fmla="*/ 447163 h 978864"/>
                    <a:gd name="connsiteX77" fmla="*/ 0 w 985025"/>
                    <a:gd name="connsiteY77" fmla="*/ 442714 h 978864"/>
                    <a:gd name="connsiteX78" fmla="*/ 15600 w 985025"/>
                    <a:gd name="connsiteY78" fmla="*/ 355951 h 978864"/>
                    <a:gd name="connsiteX79" fmla="*/ 20057 w 985025"/>
                    <a:gd name="connsiteY79" fmla="*/ 353726 h 978864"/>
                    <a:gd name="connsiteX80" fmla="*/ 129257 w 985025"/>
                    <a:gd name="connsiteY80" fmla="*/ 344827 h 978864"/>
                    <a:gd name="connsiteX81" fmla="*/ 135942 w 985025"/>
                    <a:gd name="connsiteY81" fmla="*/ 342602 h 978864"/>
                    <a:gd name="connsiteX82" fmla="*/ 151542 w 985025"/>
                    <a:gd name="connsiteY82" fmla="*/ 304783 h 978864"/>
                    <a:gd name="connsiteX83" fmla="*/ 151542 w 985025"/>
                    <a:gd name="connsiteY83" fmla="*/ 298109 h 978864"/>
                    <a:gd name="connsiteX84" fmla="*/ 91371 w 985025"/>
                    <a:gd name="connsiteY84" fmla="*/ 211346 h 978864"/>
                    <a:gd name="connsiteX85" fmla="*/ 91371 w 985025"/>
                    <a:gd name="connsiteY85" fmla="*/ 202447 h 978864"/>
                    <a:gd name="connsiteX86" fmla="*/ 147085 w 985025"/>
                    <a:gd name="connsiteY86" fmla="*/ 135706 h 978864"/>
                    <a:gd name="connsiteX87" fmla="*/ 153771 w 985025"/>
                    <a:gd name="connsiteY87" fmla="*/ 135706 h 978864"/>
                    <a:gd name="connsiteX88" fmla="*/ 249599 w 985025"/>
                    <a:gd name="connsiteY88" fmla="*/ 182425 h 978864"/>
                    <a:gd name="connsiteX89" fmla="*/ 256285 w 985025"/>
                    <a:gd name="connsiteY89" fmla="*/ 182425 h 978864"/>
                    <a:gd name="connsiteX90" fmla="*/ 289713 w 985025"/>
                    <a:gd name="connsiteY90" fmla="*/ 160178 h 978864"/>
                    <a:gd name="connsiteX91" fmla="*/ 291942 w 985025"/>
                    <a:gd name="connsiteY91" fmla="*/ 155728 h 978864"/>
                    <a:gd name="connsiteX92" fmla="*/ 283027 w 985025"/>
                    <a:gd name="connsiteY92" fmla="*/ 46718 h 978864"/>
                    <a:gd name="connsiteX93" fmla="*/ 285256 w 985025"/>
                    <a:gd name="connsiteY93" fmla="*/ 44494 h 978864"/>
                    <a:gd name="connsiteX94" fmla="*/ 369942 w 985025"/>
                    <a:gd name="connsiteY94" fmla="*/ 13348 h 978864"/>
                    <a:gd name="connsiteX95" fmla="*/ 376627 w 985025"/>
                    <a:gd name="connsiteY95" fmla="*/ 15573 h 978864"/>
                    <a:gd name="connsiteX96" fmla="*/ 434570 w 985025"/>
                    <a:gd name="connsiteY96" fmla="*/ 104560 h 978864"/>
                    <a:gd name="connsiteX97" fmla="*/ 439027 w 985025"/>
                    <a:gd name="connsiteY97" fmla="*/ 109010 h 978864"/>
                    <a:gd name="connsiteX98" fmla="*/ 481370 w 985025"/>
                    <a:gd name="connsiteY98" fmla="*/ 104560 h 978864"/>
                    <a:gd name="connsiteX99" fmla="*/ 488055 w 985025"/>
                    <a:gd name="connsiteY99" fmla="*/ 100111 h 978864"/>
                    <a:gd name="connsiteX100" fmla="*/ 532627 w 985025"/>
                    <a:gd name="connsiteY100" fmla="*/ 2225 h 978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85025" h="978864">
                      <a:moveTo>
                        <a:pt x="492512" y="301234"/>
                      </a:moveTo>
                      <a:cubicBezTo>
                        <a:pt x="388030" y="301234"/>
                        <a:pt x="303330" y="385493"/>
                        <a:pt x="303330" y="489432"/>
                      </a:cubicBezTo>
                      <a:cubicBezTo>
                        <a:pt x="303330" y="593371"/>
                        <a:pt x="388030" y="677630"/>
                        <a:pt x="492512" y="677630"/>
                      </a:cubicBezTo>
                      <a:cubicBezTo>
                        <a:pt x="596994" y="677630"/>
                        <a:pt x="681694" y="593371"/>
                        <a:pt x="681694" y="489432"/>
                      </a:cubicBezTo>
                      <a:cubicBezTo>
                        <a:pt x="681694" y="385493"/>
                        <a:pt x="596994" y="301234"/>
                        <a:pt x="492512" y="301234"/>
                      </a:cubicBezTo>
                      <a:close/>
                      <a:moveTo>
                        <a:pt x="537084" y="0"/>
                      </a:moveTo>
                      <a:lnTo>
                        <a:pt x="626226" y="15573"/>
                      </a:lnTo>
                      <a:lnTo>
                        <a:pt x="630684" y="22247"/>
                      </a:lnTo>
                      <a:lnTo>
                        <a:pt x="637369" y="126807"/>
                      </a:lnTo>
                      <a:lnTo>
                        <a:pt x="641826" y="133481"/>
                      </a:lnTo>
                      <a:lnTo>
                        <a:pt x="677483" y="153504"/>
                      </a:lnTo>
                      <a:lnTo>
                        <a:pt x="686398" y="149054"/>
                      </a:lnTo>
                      <a:lnTo>
                        <a:pt x="773312" y="88988"/>
                      </a:lnTo>
                      <a:lnTo>
                        <a:pt x="779997" y="88988"/>
                      </a:lnTo>
                      <a:lnTo>
                        <a:pt x="846854" y="146830"/>
                      </a:lnTo>
                      <a:lnTo>
                        <a:pt x="846854" y="153504"/>
                      </a:lnTo>
                      <a:lnTo>
                        <a:pt x="800054" y="249165"/>
                      </a:lnTo>
                      <a:lnTo>
                        <a:pt x="800054" y="255839"/>
                      </a:lnTo>
                      <a:lnTo>
                        <a:pt x="822340" y="289210"/>
                      </a:lnTo>
                      <a:lnTo>
                        <a:pt x="829026" y="291434"/>
                      </a:lnTo>
                      <a:lnTo>
                        <a:pt x="938225" y="280311"/>
                      </a:lnTo>
                      <a:lnTo>
                        <a:pt x="940454" y="286985"/>
                      </a:lnTo>
                      <a:lnTo>
                        <a:pt x="971654" y="369299"/>
                      </a:lnTo>
                      <a:lnTo>
                        <a:pt x="967197" y="375973"/>
                      </a:lnTo>
                      <a:lnTo>
                        <a:pt x="878054" y="433815"/>
                      </a:lnTo>
                      <a:lnTo>
                        <a:pt x="875825" y="438264"/>
                      </a:lnTo>
                      <a:lnTo>
                        <a:pt x="878054" y="480533"/>
                      </a:lnTo>
                      <a:lnTo>
                        <a:pt x="884740" y="487207"/>
                      </a:lnTo>
                      <a:lnTo>
                        <a:pt x="982797" y="531701"/>
                      </a:lnTo>
                      <a:lnTo>
                        <a:pt x="985025" y="536151"/>
                      </a:lnTo>
                      <a:lnTo>
                        <a:pt x="967197" y="622914"/>
                      </a:lnTo>
                      <a:lnTo>
                        <a:pt x="962739" y="627363"/>
                      </a:lnTo>
                      <a:lnTo>
                        <a:pt x="855768" y="634037"/>
                      </a:lnTo>
                      <a:lnTo>
                        <a:pt x="851311" y="636262"/>
                      </a:lnTo>
                      <a:lnTo>
                        <a:pt x="831254" y="676306"/>
                      </a:lnTo>
                      <a:lnTo>
                        <a:pt x="831254" y="680756"/>
                      </a:lnTo>
                      <a:lnTo>
                        <a:pt x="895883" y="769743"/>
                      </a:lnTo>
                      <a:lnTo>
                        <a:pt x="895883" y="776417"/>
                      </a:lnTo>
                      <a:lnTo>
                        <a:pt x="835711" y="843158"/>
                      </a:lnTo>
                      <a:lnTo>
                        <a:pt x="831254" y="843158"/>
                      </a:lnTo>
                      <a:lnTo>
                        <a:pt x="733197" y="794215"/>
                      </a:lnTo>
                      <a:lnTo>
                        <a:pt x="728740" y="794215"/>
                      </a:lnTo>
                      <a:lnTo>
                        <a:pt x="695312" y="816462"/>
                      </a:lnTo>
                      <a:lnTo>
                        <a:pt x="690855" y="825360"/>
                      </a:lnTo>
                      <a:lnTo>
                        <a:pt x="701998" y="932146"/>
                      </a:lnTo>
                      <a:lnTo>
                        <a:pt x="697540" y="936595"/>
                      </a:lnTo>
                      <a:lnTo>
                        <a:pt x="612855" y="965516"/>
                      </a:lnTo>
                      <a:lnTo>
                        <a:pt x="608398" y="965516"/>
                      </a:lnTo>
                      <a:lnTo>
                        <a:pt x="548227" y="876528"/>
                      </a:lnTo>
                      <a:lnTo>
                        <a:pt x="543770" y="872079"/>
                      </a:lnTo>
                      <a:lnTo>
                        <a:pt x="501427" y="876528"/>
                      </a:lnTo>
                      <a:lnTo>
                        <a:pt x="494741" y="878753"/>
                      </a:lnTo>
                      <a:lnTo>
                        <a:pt x="450170" y="976639"/>
                      </a:lnTo>
                      <a:lnTo>
                        <a:pt x="445713" y="978864"/>
                      </a:lnTo>
                      <a:lnTo>
                        <a:pt x="356570" y="961067"/>
                      </a:lnTo>
                      <a:lnTo>
                        <a:pt x="352113" y="958842"/>
                      </a:lnTo>
                      <a:lnTo>
                        <a:pt x="347656" y="849832"/>
                      </a:lnTo>
                      <a:lnTo>
                        <a:pt x="340970" y="845383"/>
                      </a:lnTo>
                      <a:lnTo>
                        <a:pt x="305313" y="827585"/>
                      </a:lnTo>
                      <a:lnTo>
                        <a:pt x="296399" y="827585"/>
                      </a:lnTo>
                      <a:lnTo>
                        <a:pt x="211713" y="889877"/>
                      </a:lnTo>
                      <a:lnTo>
                        <a:pt x="205028" y="889877"/>
                      </a:lnTo>
                      <a:lnTo>
                        <a:pt x="138171" y="832035"/>
                      </a:lnTo>
                      <a:lnTo>
                        <a:pt x="135942" y="825360"/>
                      </a:lnTo>
                      <a:lnTo>
                        <a:pt x="182742" y="727474"/>
                      </a:lnTo>
                      <a:lnTo>
                        <a:pt x="182742" y="723025"/>
                      </a:lnTo>
                      <a:lnTo>
                        <a:pt x="160457" y="689654"/>
                      </a:lnTo>
                      <a:lnTo>
                        <a:pt x="153771" y="687430"/>
                      </a:lnTo>
                      <a:lnTo>
                        <a:pt x="49028" y="698553"/>
                      </a:lnTo>
                      <a:lnTo>
                        <a:pt x="42343" y="694104"/>
                      </a:lnTo>
                      <a:lnTo>
                        <a:pt x="11143" y="611790"/>
                      </a:lnTo>
                      <a:lnTo>
                        <a:pt x="15600" y="605116"/>
                      </a:lnTo>
                      <a:lnTo>
                        <a:pt x="104742" y="545049"/>
                      </a:lnTo>
                      <a:lnTo>
                        <a:pt x="106971" y="538375"/>
                      </a:lnTo>
                      <a:lnTo>
                        <a:pt x="104742" y="498331"/>
                      </a:lnTo>
                      <a:lnTo>
                        <a:pt x="102514" y="491657"/>
                      </a:lnTo>
                      <a:lnTo>
                        <a:pt x="4457" y="447163"/>
                      </a:lnTo>
                      <a:lnTo>
                        <a:pt x="0" y="442714"/>
                      </a:lnTo>
                      <a:lnTo>
                        <a:pt x="15600" y="355951"/>
                      </a:lnTo>
                      <a:lnTo>
                        <a:pt x="20057" y="353726"/>
                      </a:lnTo>
                      <a:lnTo>
                        <a:pt x="129257" y="344827"/>
                      </a:lnTo>
                      <a:lnTo>
                        <a:pt x="135942" y="342602"/>
                      </a:lnTo>
                      <a:lnTo>
                        <a:pt x="151542" y="304783"/>
                      </a:lnTo>
                      <a:lnTo>
                        <a:pt x="151542" y="298109"/>
                      </a:lnTo>
                      <a:lnTo>
                        <a:pt x="91371" y="211346"/>
                      </a:lnTo>
                      <a:lnTo>
                        <a:pt x="91371" y="202447"/>
                      </a:lnTo>
                      <a:lnTo>
                        <a:pt x="147085" y="135706"/>
                      </a:lnTo>
                      <a:lnTo>
                        <a:pt x="153771" y="135706"/>
                      </a:lnTo>
                      <a:lnTo>
                        <a:pt x="249599" y="182425"/>
                      </a:lnTo>
                      <a:lnTo>
                        <a:pt x="256285" y="182425"/>
                      </a:lnTo>
                      <a:lnTo>
                        <a:pt x="289713" y="160178"/>
                      </a:lnTo>
                      <a:lnTo>
                        <a:pt x="291942" y="155728"/>
                      </a:lnTo>
                      <a:lnTo>
                        <a:pt x="283027" y="46718"/>
                      </a:lnTo>
                      <a:lnTo>
                        <a:pt x="285256" y="44494"/>
                      </a:lnTo>
                      <a:lnTo>
                        <a:pt x="369942" y="13348"/>
                      </a:lnTo>
                      <a:lnTo>
                        <a:pt x="376627" y="15573"/>
                      </a:lnTo>
                      <a:lnTo>
                        <a:pt x="434570" y="104560"/>
                      </a:lnTo>
                      <a:lnTo>
                        <a:pt x="439027" y="109010"/>
                      </a:lnTo>
                      <a:lnTo>
                        <a:pt x="481370" y="104560"/>
                      </a:lnTo>
                      <a:lnTo>
                        <a:pt x="488055" y="100111"/>
                      </a:lnTo>
                      <a:lnTo>
                        <a:pt x="532627" y="2225"/>
                      </a:lnTo>
                      <a:close/>
                    </a:path>
                  </a:pathLst>
                </a:custGeom>
                <a:grpFill/>
                <a:ln w="0">
                  <a:noFill/>
                  <a:prstDash val="solid"/>
                  <a:round/>
                  <a:headEnd/>
                  <a:tailEnd/>
                </a:ln>
                <a:effec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1019" name="Group 1018">
                <a:extLst>
                  <a:ext uri="{FF2B5EF4-FFF2-40B4-BE49-F238E27FC236}">
                    <a16:creationId xmlns:a16="http://schemas.microsoft.com/office/drawing/2014/main" id="{3D89995F-19D4-ED74-7F65-F99DD8195B4E}"/>
                  </a:ext>
                </a:extLst>
              </p:cNvPr>
              <p:cNvGrpSpPr/>
              <p:nvPr/>
            </p:nvGrpSpPr>
            <p:grpSpPr>
              <a:xfrm>
                <a:off x="4241286" y="1823812"/>
                <a:ext cx="82579" cy="337495"/>
                <a:chOff x="4241286" y="1823812"/>
                <a:chExt cx="82579" cy="337495"/>
              </a:xfrm>
              <a:grpFill/>
            </p:grpSpPr>
            <p:sp>
              <p:nvSpPr>
                <p:cNvPr id="1020" name="Freeform 905">
                  <a:extLst>
                    <a:ext uri="{FF2B5EF4-FFF2-40B4-BE49-F238E27FC236}">
                      <a16:creationId xmlns:a16="http://schemas.microsoft.com/office/drawing/2014/main" id="{29CAEEEC-5BFE-7E6E-CD79-94BC1E6ADA38}"/>
                    </a:ext>
                  </a:extLst>
                </p:cNvPr>
                <p:cNvSpPr>
                  <a:spLocks/>
                </p:cNvSpPr>
                <p:nvPr/>
              </p:nvSpPr>
              <p:spPr bwMode="auto">
                <a:xfrm>
                  <a:off x="4241286" y="2078728"/>
                  <a:ext cx="82579" cy="82579"/>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1" name="Rectangle 906">
                  <a:extLst>
                    <a:ext uri="{FF2B5EF4-FFF2-40B4-BE49-F238E27FC236}">
                      <a16:creationId xmlns:a16="http://schemas.microsoft.com/office/drawing/2014/main" id="{ACF157ED-550D-2A27-6F7F-800407AFF6EA}"/>
                    </a:ext>
                  </a:extLst>
                </p:cNvPr>
                <p:cNvSpPr>
                  <a:spLocks noChangeArrowheads="1"/>
                </p:cNvSpPr>
                <p:nvPr/>
              </p:nvSpPr>
              <p:spPr bwMode="auto">
                <a:xfrm>
                  <a:off x="4241286" y="1823812"/>
                  <a:ext cx="82579" cy="229782"/>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grpSp>
          <p:nvGrpSpPr>
            <p:cNvPr id="924" name="Group 923">
              <a:extLst>
                <a:ext uri="{FF2B5EF4-FFF2-40B4-BE49-F238E27FC236}">
                  <a16:creationId xmlns:a16="http://schemas.microsoft.com/office/drawing/2014/main" id="{407134DD-9F30-132D-7CCE-DDFFA7480BE6}"/>
                </a:ext>
              </a:extLst>
            </p:cNvPr>
            <p:cNvGrpSpPr/>
            <p:nvPr/>
          </p:nvGrpSpPr>
          <p:grpSpPr>
            <a:xfrm>
              <a:off x="2679841" y="3636029"/>
              <a:ext cx="180344" cy="131402"/>
              <a:chOff x="341776" y="1571359"/>
              <a:chExt cx="1217128" cy="886816"/>
            </a:xfrm>
            <a:solidFill>
              <a:schemeClr val="tx2">
                <a:lumMod val="75000"/>
                <a:lumOff val="25000"/>
              </a:schemeClr>
            </a:solidFill>
          </p:grpSpPr>
          <p:sp>
            <p:nvSpPr>
              <p:cNvPr id="944" name="Freeform 1267">
                <a:extLst>
                  <a:ext uri="{FF2B5EF4-FFF2-40B4-BE49-F238E27FC236}">
                    <a16:creationId xmlns:a16="http://schemas.microsoft.com/office/drawing/2014/main" id="{85E2BCA2-5DA9-0C1B-39A2-4F82A5BB5C40}"/>
                  </a:ext>
                </a:extLst>
              </p:cNvPr>
              <p:cNvSpPr>
                <a:spLocks noEditPoints="1"/>
              </p:cNvSpPr>
              <p:nvPr/>
            </p:nvSpPr>
            <p:spPr bwMode="auto">
              <a:xfrm>
                <a:off x="409994" y="1571359"/>
                <a:ext cx="1080694" cy="757561"/>
              </a:xfrm>
              <a:custGeom>
                <a:avLst/>
                <a:gdLst>
                  <a:gd name="T0" fmla="*/ 0 w 301"/>
                  <a:gd name="T1" fmla="*/ 0 h 211"/>
                  <a:gd name="T2" fmla="*/ 301 w 301"/>
                  <a:gd name="T3" fmla="*/ 0 h 211"/>
                  <a:gd name="T4" fmla="*/ 301 w 301"/>
                  <a:gd name="T5" fmla="*/ 211 h 211"/>
                  <a:gd name="T6" fmla="*/ 0 w 301"/>
                  <a:gd name="T7" fmla="*/ 211 h 211"/>
                  <a:gd name="T8" fmla="*/ 0 w 301"/>
                  <a:gd name="T9" fmla="*/ 0 h 211"/>
                  <a:gd name="T10" fmla="*/ 289 w 301"/>
                  <a:gd name="T11" fmla="*/ 198 h 211"/>
                  <a:gd name="T12" fmla="*/ 289 w 301"/>
                  <a:gd name="T13" fmla="*/ 13 h 211"/>
                  <a:gd name="T14" fmla="*/ 11 w 301"/>
                  <a:gd name="T15" fmla="*/ 13 h 211"/>
                  <a:gd name="T16" fmla="*/ 11 w 301"/>
                  <a:gd name="T17" fmla="*/ 198 h 211"/>
                  <a:gd name="T18" fmla="*/ 289 w 301"/>
                  <a:gd name="T19" fmla="*/ 19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1" h="211">
                    <a:moveTo>
                      <a:pt x="0" y="0"/>
                    </a:moveTo>
                    <a:lnTo>
                      <a:pt x="301" y="0"/>
                    </a:lnTo>
                    <a:lnTo>
                      <a:pt x="301" y="211"/>
                    </a:lnTo>
                    <a:lnTo>
                      <a:pt x="0" y="211"/>
                    </a:lnTo>
                    <a:lnTo>
                      <a:pt x="0" y="0"/>
                    </a:lnTo>
                    <a:close/>
                    <a:moveTo>
                      <a:pt x="289" y="198"/>
                    </a:moveTo>
                    <a:lnTo>
                      <a:pt x="289" y="13"/>
                    </a:lnTo>
                    <a:lnTo>
                      <a:pt x="11" y="13"/>
                    </a:lnTo>
                    <a:lnTo>
                      <a:pt x="11" y="198"/>
                    </a:lnTo>
                    <a:lnTo>
                      <a:pt x="289" y="198"/>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5" name="Freeform 1268">
                <a:extLst>
                  <a:ext uri="{FF2B5EF4-FFF2-40B4-BE49-F238E27FC236}">
                    <a16:creationId xmlns:a16="http://schemas.microsoft.com/office/drawing/2014/main" id="{02A869B2-2983-5B64-B386-B89217DB392B}"/>
                  </a:ext>
                </a:extLst>
              </p:cNvPr>
              <p:cNvSpPr>
                <a:spLocks/>
              </p:cNvSpPr>
              <p:nvPr/>
            </p:nvSpPr>
            <p:spPr bwMode="auto">
              <a:xfrm>
                <a:off x="341776" y="2354049"/>
                <a:ext cx="1217128" cy="61037"/>
              </a:xfrm>
              <a:custGeom>
                <a:avLst/>
                <a:gdLst>
                  <a:gd name="T0" fmla="*/ 339 w 339"/>
                  <a:gd name="T1" fmla="*/ 17 h 17"/>
                  <a:gd name="T2" fmla="*/ 0 w 339"/>
                  <a:gd name="T3" fmla="*/ 17 h 17"/>
                  <a:gd name="T4" fmla="*/ 19 w 339"/>
                  <a:gd name="T5" fmla="*/ 0 h 17"/>
                  <a:gd name="T6" fmla="*/ 320 w 339"/>
                  <a:gd name="T7" fmla="*/ 0 h 17"/>
                  <a:gd name="T8" fmla="*/ 339 w 339"/>
                  <a:gd name="T9" fmla="*/ 17 h 17"/>
                </a:gdLst>
                <a:ahLst/>
                <a:cxnLst>
                  <a:cxn ang="0">
                    <a:pos x="T0" y="T1"/>
                  </a:cxn>
                  <a:cxn ang="0">
                    <a:pos x="T2" y="T3"/>
                  </a:cxn>
                  <a:cxn ang="0">
                    <a:pos x="T4" y="T5"/>
                  </a:cxn>
                  <a:cxn ang="0">
                    <a:pos x="T6" y="T7"/>
                  </a:cxn>
                  <a:cxn ang="0">
                    <a:pos x="T8" y="T9"/>
                  </a:cxn>
                </a:cxnLst>
                <a:rect l="0" t="0" r="r" b="b"/>
                <a:pathLst>
                  <a:path w="339" h="17">
                    <a:moveTo>
                      <a:pt x="339" y="17"/>
                    </a:moveTo>
                    <a:lnTo>
                      <a:pt x="0" y="17"/>
                    </a:lnTo>
                    <a:lnTo>
                      <a:pt x="19" y="0"/>
                    </a:lnTo>
                    <a:lnTo>
                      <a:pt x="320" y="0"/>
                    </a:lnTo>
                    <a:lnTo>
                      <a:pt x="339" y="1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6" name="Freeform 1269">
                <a:extLst>
                  <a:ext uri="{FF2B5EF4-FFF2-40B4-BE49-F238E27FC236}">
                    <a16:creationId xmlns:a16="http://schemas.microsoft.com/office/drawing/2014/main" id="{B91046A0-3AF9-BCC9-6F35-1E2702A11FE1}"/>
                  </a:ext>
                </a:extLst>
              </p:cNvPr>
              <p:cNvSpPr>
                <a:spLocks/>
              </p:cNvSpPr>
              <p:nvPr/>
            </p:nvSpPr>
            <p:spPr bwMode="auto">
              <a:xfrm>
                <a:off x="341776" y="2425861"/>
                <a:ext cx="1217128" cy="32314"/>
              </a:xfrm>
              <a:custGeom>
                <a:avLst/>
                <a:gdLst>
                  <a:gd name="T0" fmla="*/ 326 w 339"/>
                  <a:gd name="T1" fmla="*/ 9 h 9"/>
                  <a:gd name="T2" fmla="*/ 13 w 339"/>
                  <a:gd name="T3" fmla="*/ 9 h 9"/>
                  <a:gd name="T4" fmla="*/ 8 w 339"/>
                  <a:gd name="T5" fmla="*/ 9 h 9"/>
                  <a:gd name="T6" fmla="*/ 4 w 339"/>
                  <a:gd name="T7" fmla="*/ 8 h 9"/>
                  <a:gd name="T8" fmla="*/ 1 w 339"/>
                  <a:gd name="T9" fmla="*/ 5 h 9"/>
                  <a:gd name="T10" fmla="*/ 0 w 339"/>
                  <a:gd name="T11" fmla="*/ 2 h 9"/>
                  <a:gd name="T12" fmla="*/ 0 w 339"/>
                  <a:gd name="T13" fmla="*/ 0 h 9"/>
                  <a:gd name="T14" fmla="*/ 339 w 339"/>
                  <a:gd name="T15" fmla="*/ 0 h 9"/>
                  <a:gd name="T16" fmla="*/ 339 w 339"/>
                  <a:gd name="T17" fmla="*/ 2 h 9"/>
                  <a:gd name="T18" fmla="*/ 339 w 339"/>
                  <a:gd name="T19" fmla="*/ 5 h 9"/>
                  <a:gd name="T20" fmla="*/ 336 w 339"/>
                  <a:gd name="T21" fmla="*/ 8 h 9"/>
                  <a:gd name="T22" fmla="*/ 332 w 339"/>
                  <a:gd name="T23" fmla="*/ 9 h 9"/>
                  <a:gd name="T24" fmla="*/ 326 w 339"/>
                  <a:gd name="T2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9" h="9">
                    <a:moveTo>
                      <a:pt x="326" y="9"/>
                    </a:moveTo>
                    <a:lnTo>
                      <a:pt x="13" y="9"/>
                    </a:lnTo>
                    <a:lnTo>
                      <a:pt x="8" y="9"/>
                    </a:lnTo>
                    <a:lnTo>
                      <a:pt x="4" y="8"/>
                    </a:lnTo>
                    <a:lnTo>
                      <a:pt x="1" y="5"/>
                    </a:lnTo>
                    <a:lnTo>
                      <a:pt x="0" y="2"/>
                    </a:lnTo>
                    <a:lnTo>
                      <a:pt x="0" y="0"/>
                    </a:lnTo>
                    <a:lnTo>
                      <a:pt x="339" y="0"/>
                    </a:lnTo>
                    <a:lnTo>
                      <a:pt x="339" y="2"/>
                    </a:lnTo>
                    <a:lnTo>
                      <a:pt x="339" y="5"/>
                    </a:lnTo>
                    <a:lnTo>
                      <a:pt x="336" y="8"/>
                    </a:lnTo>
                    <a:lnTo>
                      <a:pt x="332" y="9"/>
                    </a:lnTo>
                    <a:lnTo>
                      <a:pt x="326" y="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7" name="Freeform 946">
                <a:extLst>
                  <a:ext uri="{FF2B5EF4-FFF2-40B4-BE49-F238E27FC236}">
                    <a16:creationId xmlns:a16="http://schemas.microsoft.com/office/drawing/2014/main" id="{14AA4F97-0392-66E7-59CF-4C6FBAF34CB1}"/>
                  </a:ext>
                </a:extLst>
              </p:cNvPr>
              <p:cNvSpPr/>
              <p:nvPr/>
            </p:nvSpPr>
            <p:spPr>
              <a:xfrm rot="5400000" flipV="1">
                <a:off x="795159" y="1664305"/>
                <a:ext cx="3299" cy="8135"/>
              </a:xfrm>
              <a:custGeom>
                <a:avLst/>
                <a:gdLst>
                  <a:gd name="connsiteX0" fmla="*/ 0 w 17652"/>
                  <a:gd name="connsiteY0" fmla="*/ 43527 h 43527"/>
                  <a:gd name="connsiteX1" fmla="*/ 14624 w 17652"/>
                  <a:gd name="connsiteY1" fmla="*/ 23209 h 43527"/>
                  <a:gd name="connsiteX2" fmla="*/ 17431 w 17652"/>
                  <a:gd name="connsiteY2" fmla="*/ 1292 h 43527"/>
                  <a:gd name="connsiteX3" fmla="*/ 17652 w 17652"/>
                  <a:gd name="connsiteY3" fmla="*/ 0 h 43527"/>
                  <a:gd name="connsiteX4" fmla="*/ 0 w 17652"/>
                  <a:gd name="connsiteY4" fmla="*/ 43527 h 43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2" h="43527">
                    <a:moveTo>
                      <a:pt x="0" y="43527"/>
                    </a:moveTo>
                    <a:lnTo>
                      <a:pt x="14624" y="23209"/>
                    </a:lnTo>
                    <a:lnTo>
                      <a:pt x="17431" y="1292"/>
                    </a:lnTo>
                    <a:lnTo>
                      <a:pt x="17652" y="0"/>
                    </a:lnTo>
                    <a:lnTo>
                      <a:pt x="0" y="4352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48" name="Freeform 947">
                <a:extLst>
                  <a:ext uri="{FF2B5EF4-FFF2-40B4-BE49-F238E27FC236}">
                    <a16:creationId xmlns:a16="http://schemas.microsoft.com/office/drawing/2014/main" id="{DBECEFDC-F808-892E-1D65-6928BB9AB389}"/>
                  </a:ext>
                </a:extLst>
              </p:cNvPr>
              <p:cNvSpPr/>
              <p:nvPr/>
            </p:nvSpPr>
            <p:spPr>
              <a:xfrm rot="5400000" flipV="1">
                <a:off x="1034322" y="1678247"/>
                <a:ext cx="36396" cy="42425"/>
              </a:xfrm>
              <a:custGeom>
                <a:avLst/>
                <a:gdLst>
                  <a:gd name="connsiteX0" fmla="*/ 0 w 194749"/>
                  <a:gd name="connsiteY0" fmla="*/ 0 h 227005"/>
                  <a:gd name="connsiteX1" fmla="*/ 9593 w 194749"/>
                  <a:gd name="connsiteY1" fmla="*/ 33331 h 227005"/>
                  <a:gd name="connsiteX2" fmla="*/ 37856 w 194749"/>
                  <a:gd name="connsiteY2" fmla="*/ 106565 h 227005"/>
                  <a:gd name="connsiteX3" fmla="*/ 80618 w 194749"/>
                  <a:gd name="connsiteY3" fmla="*/ 162552 h 227005"/>
                  <a:gd name="connsiteX4" fmla="*/ 147891 w 194749"/>
                  <a:gd name="connsiteY4" fmla="*/ 227005 h 227005"/>
                  <a:gd name="connsiteX5" fmla="*/ 194749 w 194749"/>
                  <a:gd name="connsiteY5" fmla="*/ 224736 h 227005"/>
                  <a:gd name="connsiteX6" fmla="*/ 147408 w 194749"/>
                  <a:gd name="connsiteY6" fmla="*/ 171178 h 227005"/>
                  <a:gd name="connsiteX7" fmla="*/ 138381 w 194749"/>
                  <a:gd name="connsiteY7" fmla="*/ 153322 h 227005"/>
                  <a:gd name="connsiteX8" fmla="*/ 110278 w 194749"/>
                  <a:gd name="connsiteY8" fmla="*/ 113499 h 227005"/>
                  <a:gd name="connsiteX9" fmla="*/ 98560 w 194749"/>
                  <a:gd name="connsiteY9" fmla="*/ 87733 h 227005"/>
                  <a:gd name="connsiteX10" fmla="*/ 25792 w 194749"/>
                  <a:gd name="connsiteY10" fmla="*/ 26415 h 227005"/>
                  <a:gd name="connsiteX11" fmla="*/ 0 w 194749"/>
                  <a:gd name="connsiteY11" fmla="*/ 0 h 227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49" h="227005">
                    <a:moveTo>
                      <a:pt x="0" y="0"/>
                    </a:moveTo>
                    <a:lnTo>
                      <a:pt x="9593" y="33331"/>
                    </a:lnTo>
                    <a:lnTo>
                      <a:pt x="37856" y="106565"/>
                    </a:lnTo>
                    <a:lnTo>
                      <a:pt x="80618" y="162552"/>
                    </a:lnTo>
                    <a:lnTo>
                      <a:pt x="147891" y="227005"/>
                    </a:lnTo>
                    <a:lnTo>
                      <a:pt x="194749" y="224736"/>
                    </a:lnTo>
                    <a:lnTo>
                      <a:pt x="147408" y="171178"/>
                    </a:lnTo>
                    <a:lnTo>
                      <a:pt x="138381" y="153322"/>
                    </a:lnTo>
                    <a:lnTo>
                      <a:pt x="110278" y="113499"/>
                    </a:lnTo>
                    <a:lnTo>
                      <a:pt x="98560" y="87733"/>
                    </a:lnTo>
                    <a:lnTo>
                      <a:pt x="25792" y="2641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49" name="Freeform 948">
                <a:extLst>
                  <a:ext uri="{FF2B5EF4-FFF2-40B4-BE49-F238E27FC236}">
                    <a16:creationId xmlns:a16="http://schemas.microsoft.com/office/drawing/2014/main" id="{B13FE129-FD66-F101-8320-B5826DF94D8E}"/>
                  </a:ext>
                </a:extLst>
              </p:cNvPr>
              <p:cNvSpPr/>
              <p:nvPr/>
            </p:nvSpPr>
            <p:spPr>
              <a:xfrm rot="5400000" flipV="1">
                <a:off x="759275" y="1684000"/>
                <a:ext cx="3327" cy="5257"/>
              </a:xfrm>
              <a:custGeom>
                <a:avLst/>
                <a:gdLst>
                  <a:gd name="connsiteX0" fmla="*/ 0 w 17801"/>
                  <a:gd name="connsiteY0" fmla="*/ 28131 h 28131"/>
                  <a:gd name="connsiteX1" fmla="*/ 14121 w 17801"/>
                  <a:gd name="connsiteY1" fmla="*/ 15296 h 28131"/>
                  <a:gd name="connsiteX2" fmla="*/ 17801 w 17801"/>
                  <a:gd name="connsiteY2" fmla="*/ 0 h 28131"/>
                  <a:gd name="connsiteX3" fmla="*/ 0 w 17801"/>
                  <a:gd name="connsiteY3" fmla="*/ 28131 h 28131"/>
                </a:gdLst>
                <a:ahLst/>
                <a:cxnLst>
                  <a:cxn ang="0">
                    <a:pos x="connsiteX0" y="connsiteY0"/>
                  </a:cxn>
                  <a:cxn ang="0">
                    <a:pos x="connsiteX1" y="connsiteY1"/>
                  </a:cxn>
                  <a:cxn ang="0">
                    <a:pos x="connsiteX2" y="connsiteY2"/>
                  </a:cxn>
                  <a:cxn ang="0">
                    <a:pos x="connsiteX3" y="connsiteY3"/>
                  </a:cxn>
                </a:cxnLst>
                <a:rect l="l" t="t" r="r" b="b"/>
                <a:pathLst>
                  <a:path w="17801" h="28131">
                    <a:moveTo>
                      <a:pt x="0" y="28131"/>
                    </a:moveTo>
                    <a:lnTo>
                      <a:pt x="14121" y="15296"/>
                    </a:lnTo>
                    <a:lnTo>
                      <a:pt x="17801" y="0"/>
                    </a:lnTo>
                    <a:lnTo>
                      <a:pt x="0" y="281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0" name="Freeform 949">
                <a:extLst>
                  <a:ext uri="{FF2B5EF4-FFF2-40B4-BE49-F238E27FC236}">
                    <a16:creationId xmlns:a16="http://schemas.microsoft.com/office/drawing/2014/main" id="{1908F5E0-FD97-33FA-0A9E-6335408F6D84}"/>
                  </a:ext>
                </a:extLst>
              </p:cNvPr>
              <p:cNvSpPr/>
              <p:nvPr/>
            </p:nvSpPr>
            <p:spPr>
              <a:xfrm rot="5400000" flipV="1">
                <a:off x="1113838" y="1865269"/>
                <a:ext cx="10532" cy="3171"/>
              </a:xfrm>
              <a:custGeom>
                <a:avLst/>
                <a:gdLst>
                  <a:gd name="connsiteX0" fmla="*/ 0 w 56353"/>
                  <a:gd name="connsiteY0" fmla="*/ 0 h 16968"/>
                  <a:gd name="connsiteX1" fmla="*/ 14011 w 56353"/>
                  <a:gd name="connsiteY1" fmla="*/ 16968 h 16968"/>
                  <a:gd name="connsiteX2" fmla="*/ 33583 w 56353"/>
                  <a:gd name="connsiteY2" fmla="*/ 13645 h 16968"/>
                  <a:gd name="connsiteX3" fmla="*/ 56353 w 56353"/>
                  <a:gd name="connsiteY3" fmla="*/ 7021 h 16968"/>
                  <a:gd name="connsiteX4" fmla="*/ 5423 w 56353"/>
                  <a:gd name="connsiteY4" fmla="*/ 1068 h 16968"/>
                  <a:gd name="connsiteX5" fmla="*/ 0 w 56353"/>
                  <a:gd name="connsiteY5" fmla="*/ 0 h 1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353" h="16968">
                    <a:moveTo>
                      <a:pt x="0" y="0"/>
                    </a:moveTo>
                    <a:lnTo>
                      <a:pt x="14011" y="16968"/>
                    </a:lnTo>
                    <a:lnTo>
                      <a:pt x="33583" y="13645"/>
                    </a:lnTo>
                    <a:lnTo>
                      <a:pt x="56353" y="7021"/>
                    </a:lnTo>
                    <a:lnTo>
                      <a:pt x="5423" y="106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1" name="Freeform 950">
                <a:extLst>
                  <a:ext uri="{FF2B5EF4-FFF2-40B4-BE49-F238E27FC236}">
                    <a16:creationId xmlns:a16="http://schemas.microsoft.com/office/drawing/2014/main" id="{72B8FE42-C9AC-4809-3055-1A82DABFF29B}"/>
                  </a:ext>
                </a:extLst>
              </p:cNvPr>
              <p:cNvSpPr/>
              <p:nvPr/>
            </p:nvSpPr>
            <p:spPr>
              <a:xfrm rot="5400000" flipV="1">
                <a:off x="656818" y="1941808"/>
                <a:ext cx="3870" cy="2348"/>
              </a:xfrm>
              <a:custGeom>
                <a:avLst/>
                <a:gdLst>
                  <a:gd name="connsiteX0" fmla="*/ 0 w 20705"/>
                  <a:gd name="connsiteY0" fmla="*/ 12090 h 12563"/>
                  <a:gd name="connsiteX1" fmla="*/ 12373 w 20705"/>
                  <a:gd name="connsiteY1" fmla="*/ 12563 h 12563"/>
                  <a:gd name="connsiteX2" fmla="*/ 12686 w 20705"/>
                  <a:gd name="connsiteY2" fmla="*/ 11902 h 12563"/>
                  <a:gd name="connsiteX3" fmla="*/ 20705 w 20705"/>
                  <a:gd name="connsiteY3" fmla="*/ 0 h 12563"/>
                  <a:gd name="connsiteX4" fmla="*/ 6261 w 20705"/>
                  <a:gd name="connsiteY4" fmla="*/ 8378 h 12563"/>
                  <a:gd name="connsiteX5" fmla="*/ 0 w 20705"/>
                  <a:gd name="connsiteY5" fmla="*/ 12090 h 1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5" h="12563">
                    <a:moveTo>
                      <a:pt x="0" y="12090"/>
                    </a:moveTo>
                    <a:lnTo>
                      <a:pt x="12373" y="12563"/>
                    </a:lnTo>
                    <a:lnTo>
                      <a:pt x="12686" y="11902"/>
                    </a:lnTo>
                    <a:lnTo>
                      <a:pt x="20705" y="0"/>
                    </a:lnTo>
                    <a:lnTo>
                      <a:pt x="6261" y="8378"/>
                    </a:lnTo>
                    <a:lnTo>
                      <a:pt x="0" y="1209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2" name="Freeform 951">
                <a:extLst>
                  <a:ext uri="{FF2B5EF4-FFF2-40B4-BE49-F238E27FC236}">
                    <a16:creationId xmlns:a16="http://schemas.microsoft.com/office/drawing/2014/main" id="{7DFCBF3E-7858-1429-7053-2E1EED70AF54}"/>
                  </a:ext>
                </a:extLst>
              </p:cNvPr>
              <p:cNvSpPr/>
              <p:nvPr/>
            </p:nvSpPr>
            <p:spPr>
              <a:xfrm rot="5400000" flipV="1">
                <a:off x="667127" y="2041256"/>
                <a:ext cx="21478" cy="9597"/>
              </a:xfrm>
              <a:custGeom>
                <a:avLst/>
                <a:gdLst>
                  <a:gd name="connsiteX0" fmla="*/ 0 w 114927"/>
                  <a:gd name="connsiteY0" fmla="*/ 12218 h 51353"/>
                  <a:gd name="connsiteX1" fmla="*/ 31831 w 114927"/>
                  <a:gd name="connsiteY1" fmla="*/ 21040 h 51353"/>
                  <a:gd name="connsiteX2" fmla="*/ 114927 w 114927"/>
                  <a:gd name="connsiteY2" fmla="*/ 51353 h 51353"/>
                  <a:gd name="connsiteX3" fmla="*/ 113984 w 114927"/>
                  <a:gd name="connsiteY3" fmla="*/ 44351 h 51353"/>
                  <a:gd name="connsiteX4" fmla="*/ 111665 w 114927"/>
                  <a:gd name="connsiteY4" fmla="*/ 30554 h 51353"/>
                  <a:gd name="connsiteX5" fmla="*/ 108032 w 114927"/>
                  <a:gd name="connsiteY5" fmla="*/ 31456 h 51353"/>
                  <a:gd name="connsiteX6" fmla="*/ 86909 w 114927"/>
                  <a:gd name="connsiteY6" fmla="*/ 18907 h 51353"/>
                  <a:gd name="connsiteX7" fmla="*/ 80574 w 114927"/>
                  <a:gd name="connsiteY7" fmla="*/ 14901 h 51353"/>
                  <a:gd name="connsiteX8" fmla="*/ 74079 w 114927"/>
                  <a:gd name="connsiteY8" fmla="*/ 9765 h 51353"/>
                  <a:gd name="connsiteX9" fmla="*/ 70703 w 114927"/>
                  <a:gd name="connsiteY9" fmla="*/ 8660 h 51353"/>
                  <a:gd name="connsiteX10" fmla="*/ 64893 w 114927"/>
                  <a:gd name="connsiteY10" fmla="*/ 4986 h 51353"/>
                  <a:gd name="connsiteX11" fmla="*/ 52094 w 114927"/>
                  <a:gd name="connsiteY11" fmla="*/ 2568 h 51353"/>
                  <a:gd name="connsiteX12" fmla="*/ 45044 w 114927"/>
                  <a:gd name="connsiteY12" fmla="*/ 261 h 51353"/>
                  <a:gd name="connsiteX13" fmla="*/ 42559 w 114927"/>
                  <a:gd name="connsiteY13" fmla="*/ 767 h 51353"/>
                  <a:gd name="connsiteX14" fmla="*/ 38514 w 114927"/>
                  <a:gd name="connsiteY14" fmla="*/ 3 h 51353"/>
                  <a:gd name="connsiteX15" fmla="*/ 11425 w 114927"/>
                  <a:gd name="connsiteY15" fmla="*/ 4851 h 51353"/>
                  <a:gd name="connsiteX16" fmla="*/ 0 w 114927"/>
                  <a:gd name="connsiteY16" fmla="*/ 12218 h 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927" h="51353">
                    <a:moveTo>
                      <a:pt x="0" y="12218"/>
                    </a:moveTo>
                    <a:lnTo>
                      <a:pt x="31831" y="21040"/>
                    </a:lnTo>
                    <a:lnTo>
                      <a:pt x="114927" y="51353"/>
                    </a:lnTo>
                    <a:lnTo>
                      <a:pt x="113984" y="44351"/>
                    </a:lnTo>
                    <a:lnTo>
                      <a:pt x="111665" y="30554"/>
                    </a:lnTo>
                    <a:lnTo>
                      <a:pt x="108032" y="31456"/>
                    </a:lnTo>
                    <a:cubicBezTo>
                      <a:pt x="101965" y="30682"/>
                      <a:pt x="96371" y="25533"/>
                      <a:pt x="86909" y="18907"/>
                    </a:cubicBezTo>
                    <a:lnTo>
                      <a:pt x="80574" y="14901"/>
                    </a:lnTo>
                    <a:lnTo>
                      <a:pt x="74079" y="9765"/>
                    </a:lnTo>
                    <a:lnTo>
                      <a:pt x="70703" y="8660"/>
                    </a:lnTo>
                    <a:lnTo>
                      <a:pt x="64893" y="4986"/>
                    </a:lnTo>
                    <a:lnTo>
                      <a:pt x="52094" y="2568"/>
                    </a:lnTo>
                    <a:lnTo>
                      <a:pt x="45044" y="261"/>
                    </a:lnTo>
                    <a:lnTo>
                      <a:pt x="42559" y="767"/>
                    </a:lnTo>
                    <a:lnTo>
                      <a:pt x="38514" y="3"/>
                    </a:lnTo>
                    <a:cubicBezTo>
                      <a:pt x="29400" y="-68"/>
                      <a:pt x="20167" y="1498"/>
                      <a:pt x="11425" y="4851"/>
                    </a:cubicBezTo>
                    <a:lnTo>
                      <a:pt x="0" y="122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3" name="Freeform 952">
                <a:extLst>
                  <a:ext uri="{FF2B5EF4-FFF2-40B4-BE49-F238E27FC236}">
                    <a16:creationId xmlns:a16="http://schemas.microsoft.com/office/drawing/2014/main" id="{989AFC29-B2E9-2F32-E7FD-10FB89557888}"/>
                  </a:ext>
                </a:extLst>
              </p:cNvPr>
              <p:cNvSpPr/>
              <p:nvPr/>
            </p:nvSpPr>
            <p:spPr>
              <a:xfrm rot="5400000" flipV="1">
                <a:off x="672761" y="2065439"/>
                <a:ext cx="3106" cy="1667"/>
              </a:xfrm>
              <a:custGeom>
                <a:avLst/>
                <a:gdLst>
                  <a:gd name="connsiteX0" fmla="*/ 0 w 16617"/>
                  <a:gd name="connsiteY0" fmla="*/ 2790 h 8921"/>
                  <a:gd name="connsiteX1" fmla="*/ 16617 w 16617"/>
                  <a:gd name="connsiteY1" fmla="*/ 8921 h 8921"/>
                  <a:gd name="connsiteX2" fmla="*/ 15394 w 16617"/>
                  <a:gd name="connsiteY2" fmla="*/ 1000 h 8921"/>
                  <a:gd name="connsiteX3" fmla="*/ 5542 w 16617"/>
                  <a:gd name="connsiteY3" fmla="*/ 0 h 8921"/>
                  <a:gd name="connsiteX4" fmla="*/ 0 w 16617"/>
                  <a:gd name="connsiteY4" fmla="*/ 2790 h 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7" h="8921">
                    <a:moveTo>
                      <a:pt x="0" y="2790"/>
                    </a:moveTo>
                    <a:lnTo>
                      <a:pt x="16617" y="8921"/>
                    </a:lnTo>
                    <a:lnTo>
                      <a:pt x="15394" y="1000"/>
                    </a:lnTo>
                    <a:lnTo>
                      <a:pt x="5542" y="0"/>
                    </a:lnTo>
                    <a:lnTo>
                      <a:pt x="0" y="279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4" name="Freeform 953">
                <a:extLst>
                  <a:ext uri="{FF2B5EF4-FFF2-40B4-BE49-F238E27FC236}">
                    <a16:creationId xmlns:a16="http://schemas.microsoft.com/office/drawing/2014/main" id="{7091D480-1F18-5FC8-7AD8-E1BA7FB6A618}"/>
                  </a:ext>
                </a:extLst>
              </p:cNvPr>
              <p:cNvSpPr/>
              <p:nvPr/>
            </p:nvSpPr>
            <p:spPr>
              <a:xfrm rot="5400000" flipV="1">
                <a:off x="812916" y="2200942"/>
                <a:ext cx="23489" cy="32640"/>
              </a:xfrm>
              <a:custGeom>
                <a:avLst/>
                <a:gdLst>
                  <a:gd name="connsiteX0" fmla="*/ 0 w 125685"/>
                  <a:gd name="connsiteY0" fmla="*/ 0 h 174650"/>
                  <a:gd name="connsiteX1" fmla="*/ 25366 w 125685"/>
                  <a:gd name="connsiteY1" fmla="*/ 52484 h 174650"/>
                  <a:gd name="connsiteX2" fmla="*/ 36462 w 125685"/>
                  <a:gd name="connsiteY2" fmla="*/ 85162 h 174650"/>
                  <a:gd name="connsiteX3" fmla="*/ 81213 w 125685"/>
                  <a:gd name="connsiteY3" fmla="*/ 123936 h 174650"/>
                  <a:gd name="connsiteX4" fmla="*/ 125685 w 125685"/>
                  <a:gd name="connsiteY4" fmla="*/ 174650 h 174650"/>
                  <a:gd name="connsiteX5" fmla="*/ 122102 w 125685"/>
                  <a:gd name="connsiteY5" fmla="*/ 156671 h 174650"/>
                  <a:gd name="connsiteX6" fmla="*/ 81277 w 125685"/>
                  <a:gd name="connsiteY6" fmla="*/ 35075 h 174650"/>
                  <a:gd name="connsiteX7" fmla="*/ 73020 w 125685"/>
                  <a:gd name="connsiteY7" fmla="*/ 17798 h 174650"/>
                  <a:gd name="connsiteX8" fmla="*/ 0 w 125685"/>
                  <a:gd name="connsiteY8" fmla="*/ 0 h 1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685" h="174650">
                    <a:moveTo>
                      <a:pt x="0" y="0"/>
                    </a:moveTo>
                    <a:lnTo>
                      <a:pt x="25366" y="52484"/>
                    </a:lnTo>
                    <a:lnTo>
                      <a:pt x="36462" y="85162"/>
                    </a:lnTo>
                    <a:lnTo>
                      <a:pt x="81213" y="123936"/>
                    </a:lnTo>
                    <a:lnTo>
                      <a:pt x="125685" y="174650"/>
                    </a:lnTo>
                    <a:lnTo>
                      <a:pt x="122102" y="156671"/>
                    </a:lnTo>
                    <a:cubicBezTo>
                      <a:pt x="111067" y="115373"/>
                      <a:pt x="97413" y="74805"/>
                      <a:pt x="81277" y="35075"/>
                    </a:cubicBezTo>
                    <a:lnTo>
                      <a:pt x="73020" y="17798"/>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5" name="Freeform 954">
                <a:extLst>
                  <a:ext uri="{FF2B5EF4-FFF2-40B4-BE49-F238E27FC236}">
                    <a16:creationId xmlns:a16="http://schemas.microsoft.com/office/drawing/2014/main" id="{32F626E5-9815-2366-2CBD-5C7AE8E0923B}"/>
                  </a:ext>
                </a:extLst>
              </p:cNvPr>
              <p:cNvSpPr/>
              <p:nvPr/>
            </p:nvSpPr>
            <p:spPr>
              <a:xfrm rot="5400000" flipV="1">
                <a:off x="922810" y="1626182"/>
                <a:ext cx="24688" cy="59110"/>
              </a:xfrm>
              <a:custGeom>
                <a:avLst/>
                <a:gdLst>
                  <a:gd name="connsiteX0" fmla="*/ 0 w 132099"/>
                  <a:gd name="connsiteY0" fmla="*/ 0 h 316286"/>
                  <a:gd name="connsiteX1" fmla="*/ 20382 w 132099"/>
                  <a:gd name="connsiteY1" fmla="*/ 89377 h 316286"/>
                  <a:gd name="connsiteX2" fmla="*/ 113890 w 132099"/>
                  <a:gd name="connsiteY2" fmla="*/ 290987 h 316286"/>
                  <a:gd name="connsiteX3" fmla="*/ 132099 w 132099"/>
                  <a:gd name="connsiteY3" fmla="*/ 316286 h 316286"/>
                  <a:gd name="connsiteX4" fmla="*/ 120479 w 132099"/>
                  <a:gd name="connsiteY4" fmla="*/ 208799 h 316286"/>
                  <a:gd name="connsiteX5" fmla="*/ 116704 w 132099"/>
                  <a:gd name="connsiteY5" fmla="*/ 149102 h 316286"/>
                  <a:gd name="connsiteX6" fmla="*/ 96099 w 132099"/>
                  <a:gd name="connsiteY6" fmla="*/ 131249 h 316286"/>
                  <a:gd name="connsiteX7" fmla="*/ 1465 w 132099"/>
                  <a:gd name="connsiteY7" fmla="*/ 4005 h 316286"/>
                  <a:gd name="connsiteX8" fmla="*/ 0 w 132099"/>
                  <a:gd name="connsiteY8" fmla="*/ 0 h 31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99" h="316286">
                    <a:moveTo>
                      <a:pt x="0" y="0"/>
                    </a:moveTo>
                    <a:lnTo>
                      <a:pt x="20382" y="89377"/>
                    </a:lnTo>
                    <a:cubicBezTo>
                      <a:pt x="41759" y="159295"/>
                      <a:pt x="73287" y="226739"/>
                      <a:pt x="113890" y="290987"/>
                    </a:cubicBezTo>
                    <a:lnTo>
                      <a:pt x="132099" y="316286"/>
                    </a:lnTo>
                    <a:lnTo>
                      <a:pt x="120479" y="208799"/>
                    </a:lnTo>
                    <a:lnTo>
                      <a:pt x="116704" y="149102"/>
                    </a:lnTo>
                    <a:lnTo>
                      <a:pt x="96099" y="131249"/>
                    </a:lnTo>
                    <a:cubicBezTo>
                      <a:pt x="55007" y="90699"/>
                      <a:pt x="23099" y="48133"/>
                      <a:pt x="1465" y="4005"/>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6" name="Freeform 955">
                <a:extLst>
                  <a:ext uri="{FF2B5EF4-FFF2-40B4-BE49-F238E27FC236}">
                    <a16:creationId xmlns:a16="http://schemas.microsoft.com/office/drawing/2014/main" id="{D83CFDF5-59F6-203C-BA44-E4ABC4DD30DF}"/>
                  </a:ext>
                </a:extLst>
              </p:cNvPr>
              <p:cNvSpPr/>
              <p:nvPr/>
            </p:nvSpPr>
            <p:spPr>
              <a:xfrm rot="5400000" flipV="1">
                <a:off x="958445" y="1624312"/>
                <a:ext cx="32270" cy="70449"/>
              </a:xfrm>
              <a:custGeom>
                <a:avLst/>
                <a:gdLst>
                  <a:gd name="connsiteX0" fmla="*/ 0 w 172669"/>
                  <a:gd name="connsiteY0" fmla="*/ 0 h 376955"/>
                  <a:gd name="connsiteX1" fmla="*/ 2892 w 172669"/>
                  <a:gd name="connsiteY1" fmla="*/ 41835 h 376955"/>
                  <a:gd name="connsiteX2" fmla="*/ 32848 w 172669"/>
                  <a:gd name="connsiteY2" fmla="*/ 179656 h 376955"/>
                  <a:gd name="connsiteX3" fmla="*/ 34193 w 172669"/>
                  <a:gd name="connsiteY3" fmla="*/ 182439 h 376955"/>
                  <a:gd name="connsiteX4" fmla="*/ 101493 w 172669"/>
                  <a:gd name="connsiteY4" fmla="*/ 288233 h 376955"/>
                  <a:gd name="connsiteX5" fmla="*/ 172669 w 172669"/>
                  <a:gd name="connsiteY5" fmla="*/ 376955 h 376955"/>
                  <a:gd name="connsiteX6" fmla="*/ 156628 w 172669"/>
                  <a:gd name="connsiteY6" fmla="*/ 302548 h 376955"/>
                  <a:gd name="connsiteX7" fmla="*/ 147021 w 172669"/>
                  <a:gd name="connsiteY7" fmla="*/ 241633 h 376955"/>
                  <a:gd name="connsiteX8" fmla="*/ 135741 w 172669"/>
                  <a:gd name="connsiteY8" fmla="*/ 229014 h 376955"/>
                  <a:gd name="connsiteX9" fmla="*/ 10265 w 172669"/>
                  <a:gd name="connsiteY9" fmla="*/ 27132 h 376955"/>
                  <a:gd name="connsiteX10" fmla="*/ 0 w 172669"/>
                  <a:gd name="connsiteY10" fmla="*/ 0 h 376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69" h="376955">
                    <a:moveTo>
                      <a:pt x="0" y="0"/>
                    </a:moveTo>
                    <a:lnTo>
                      <a:pt x="2892" y="41835"/>
                    </a:lnTo>
                    <a:lnTo>
                      <a:pt x="32848" y="179656"/>
                    </a:lnTo>
                    <a:lnTo>
                      <a:pt x="34193" y="182439"/>
                    </a:lnTo>
                    <a:cubicBezTo>
                      <a:pt x="54412" y="218637"/>
                      <a:pt x="76889" y="253936"/>
                      <a:pt x="101493" y="288233"/>
                    </a:cubicBezTo>
                    <a:lnTo>
                      <a:pt x="172669" y="376955"/>
                    </a:lnTo>
                    <a:lnTo>
                      <a:pt x="156628" y="302548"/>
                    </a:lnTo>
                    <a:lnTo>
                      <a:pt x="147021" y="241633"/>
                    </a:lnTo>
                    <a:lnTo>
                      <a:pt x="135741" y="229014"/>
                    </a:lnTo>
                    <a:cubicBezTo>
                      <a:pt x="84731" y="165195"/>
                      <a:pt x="42536" y="97650"/>
                      <a:pt x="10265" y="2713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7" name="Freeform 956">
                <a:extLst>
                  <a:ext uri="{FF2B5EF4-FFF2-40B4-BE49-F238E27FC236}">
                    <a16:creationId xmlns:a16="http://schemas.microsoft.com/office/drawing/2014/main" id="{ACA9BCEF-6D74-933D-7EA7-231A683E120F}"/>
                  </a:ext>
                </a:extLst>
              </p:cNvPr>
              <p:cNvSpPr/>
              <p:nvPr/>
            </p:nvSpPr>
            <p:spPr>
              <a:xfrm rot="5400000" flipV="1">
                <a:off x="892976" y="1636829"/>
                <a:ext cx="17379" cy="37735"/>
              </a:xfrm>
              <a:custGeom>
                <a:avLst/>
                <a:gdLst>
                  <a:gd name="connsiteX0" fmla="*/ 0 w 92992"/>
                  <a:gd name="connsiteY0" fmla="*/ 0 h 201912"/>
                  <a:gd name="connsiteX1" fmla="*/ 6787 w 92992"/>
                  <a:gd name="connsiteY1" fmla="*/ 53634 h 201912"/>
                  <a:gd name="connsiteX2" fmla="*/ 69448 w 92992"/>
                  <a:gd name="connsiteY2" fmla="*/ 176241 h 201912"/>
                  <a:gd name="connsiteX3" fmla="*/ 92992 w 92992"/>
                  <a:gd name="connsiteY3" fmla="*/ 201912 h 201912"/>
                  <a:gd name="connsiteX4" fmla="*/ 91525 w 92992"/>
                  <a:gd name="connsiteY4" fmla="*/ 178718 h 201912"/>
                  <a:gd name="connsiteX5" fmla="*/ 88391 w 92992"/>
                  <a:gd name="connsiteY5" fmla="*/ 27750 h 201912"/>
                  <a:gd name="connsiteX6" fmla="*/ 0 w 92992"/>
                  <a:gd name="connsiteY6" fmla="*/ 0 h 20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992" h="201912">
                    <a:moveTo>
                      <a:pt x="0" y="0"/>
                    </a:moveTo>
                    <a:lnTo>
                      <a:pt x="6787" y="53634"/>
                    </a:lnTo>
                    <a:cubicBezTo>
                      <a:pt x="17538" y="95881"/>
                      <a:pt x="38777" y="136891"/>
                      <a:pt x="69448" y="176241"/>
                    </a:cubicBezTo>
                    <a:lnTo>
                      <a:pt x="92992" y="201912"/>
                    </a:lnTo>
                    <a:lnTo>
                      <a:pt x="91525" y="178718"/>
                    </a:lnTo>
                    <a:lnTo>
                      <a:pt x="88391" y="27750"/>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8" name="Freeform 957">
                <a:extLst>
                  <a:ext uri="{FF2B5EF4-FFF2-40B4-BE49-F238E27FC236}">
                    <a16:creationId xmlns:a16="http://schemas.microsoft.com/office/drawing/2014/main" id="{7A393AB5-B23F-F0E9-713D-164C498D485A}"/>
                  </a:ext>
                </a:extLst>
              </p:cNvPr>
              <p:cNvSpPr/>
              <p:nvPr/>
            </p:nvSpPr>
            <p:spPr>
              <a:xfrm rot="5400000" flipV="1">
                <a:off x="848596" y="1640070"/>
                <a:ext cx="16755" cy="33272"/>
              </a:xfrm>
              <a:custGeom>
                <a:avLst/>
                <a:gdLst>
                  <a:gd name="connsiteX0" fmla="*/ 0 w 89651"/>
                  <a:gd name="connsiteY0" fmla="*/ 151601 h 178034"/>
                  <a:gd name="connsiteX1" fmla="*/ 60039 w 89651"/>
                  <a:gd name="connsiteY1" fmla="*/ 171733 h 178034"/>
                  <a:gd name="connsiteX2" fmla="*/ 83498 w 89651"/>
                  <a:gd name="connsiteY2" fmla="*/ 178034 h 178034"/>
                  <a:gd name="connsiteX3" fmla="*/ 89651 w 89651"/>
                  <a:gd name="connsiteY3" fmla="*/ 0 h 178034"/>
                  <a:gd name="connsiteX4" fmla="*/ 62376 w 89651"/>
                  <a:gd name="connsiteY4" fmla="*/ 29739 h 178034"/>
                  <a:gd name="connsiteX5" fmla="*/ 23576 w 89651"/>
                  <a:gd name="connsiteY5" fmla="*/ 89956 h 178034"/>
                  <a:gd name="connsiteX6" fmla="*/ 0 w 89651"/>
                  <a:gd name="connsiteY6" fmla="*/ 151601 h 17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51" h="178034">
                    <a:moveTo>
                      <a:pt x="0" y="151601"/>
                    </a:moveTo>
                    <a:lnTo>
                      <a:pt x="60039" y="171733"/>
                    </a:lnTo>
                    <a:lnTo>
                      <a:pt x="83498" y="178034"/>
                    </a:lnTo>
                    <a:lnTo>
                      <a:pt x="89651" y="0"/>
                    </a:lnTo>
                    <a:lnTo>
                      <a:pt x="62376" y="29739"/>
                    </a:lnTo>
                    <a:cubicBezTo>
                      <a:pt x="47040" y="49414"/>
                      <a:pt x="34063" y="69504"/>
                      <a:pt x="23576" y="89956"/>
                    </a:cubicBezTo>
                    <a:lnTo>
                      <a:pt x="0" y="15160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59" name="Freeform 958">
                <a:extLst>
                  <a:ext uri="{FF2B5EF4-FFF2-40B4-BE49-F238E27FC236}">
                    <a16:creationId xmlns:a16="http://schemas.microsoft.com/office/drawing/2014/main" id="{63C2E1CE-A811-A864-E787-B0D3DA8EC669}"/>
                  </a:ext>
                </a:extLst>
              </p:cNvPr>
              <p:cNvSpPr/>
              <p:nvPr/>
            </p:nvSpPr>
            <p:spPr>
              <a:xfrm rot="5400000" flipV="1">
                <a:off x="810901" y="1638098"/>
                <a:ext cx="17534" cy="45180"/>
              </a:xfrm>
              <a:custGeom>
                <a:avLst/>
                <a:gdLst>
                  <a:gd name="connsiteX0" fmla="*/ 0 w 93823"/>
                  <a:gd name="connsiteY0" fmla="*/ 241750 h 241750"/>
                  <a:gd name="connsiteX1" fmla="*/ 50466 w 93823"/>
                  <a:gd name="connsiteY1" fmla="*/ 184200 h 241750"/>
                  <a:gd name="connsiteX2" fmla="*/ 75729 w 93823"/>
                  <a:gd name="connsiteY2" fmla="*/ 162311 h 241750"/>
                  <a:gd name="connsiteX3" fmla="*/ 81866 w 93823"/>
                  <a:gd name="connsiteY3" fmla="*/ 93376 h 241750"/>
                  <a:gd name="connsiteX4" fmla="*/ 93823 w 93823"/>
                  <a:gd name="connsiteY4" fmla="*/ 0 h 241750"/>
                  <a:gd name="connsiteX5" fmla="*/ 79199 w 93823"/>
                  <a:gd name="connsiteY5" fmla="*/ 20318 h 241750"/>
                  <a:gd name="connsiteX6" fmla="*/ 35963 w 93823"/>
                  <a:gd name="connsiteY6" fmla="*/ 126930 h 241750"/>
                  <a:gd name="connsiteX7" fmla="*/ 0 w 93823"/>
                  <a:gd name="connsiteY7" fmla="*/ 241750 h 24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823" h="241750">
                    <a:moveTo>
                      <a:pt x="0" y="241750"/>
                    </a:moveTo>
                    <a:lnTo>
                      <a:pt x="50466" y="184200"/>
                    </a:lnTo>
                    <a:lnTo>
                      <a:pt x="75729" y="162311"/>
                    </a:lnTo>
                    <a:lnTo>
                      <a:pt x="81866" y="93376"/>
                    </a:lnTo>
                    <a:lnTo>
                      <a:pt x="93823" y="0"/>
                    </a:lnTo>
                    <a:lnTo>
                      <a:pt x="79199" y="20318"/>
                    </a:lnTo>
                    <a:lnTo>
                      <a:pt x="35963" y="126930"/>
                    </a:lnTo>
                    <a:lnTo>
                      <a:pt x="0" y="24175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0" name="Freeform 959">
                <a:extLst>
                  <a:ext uri="{FF2B5EF4-FFF2-40B4-BE49-F238E27FC236}">
                    <a16:creationId xmlns:a16="http://schemas.microsoft.com/office/drawing/2014/main" id="{1429C64B-533B-FB27-62DF-7BDEE6606378}"/>
                  </a:ext>
                </a:extLst>
              </p:cNvPr>
              <p:cNvSpPr/>
              <p:nvPr/>
            </p:nvSpPr>
            <p:spPr>
              <a:xfrm rot="5400000" flipV="1">
                <a:off x="905607" y="1662152"/>
                <a:ext cx="33727" cy="61747"/>
              </a:xfrm>
              <a:custGeom>
                <a:avLst/>
                <a:gdLst>
                  <a:gd name="connsiteX0" fmla="*/ 0 w 180465"/>
                  <a:gd name="connsiteY0" fmla="*/ 0 h 330395"/>
                  <a:gd name="connsiteX1" fmla="*/ 2335 w 180465"/>
                  <a:gd name="connsiteY1" fmla="*/ 112490 h 330395"/>
                  <a:gd name="connsiteX2" fmla="*/ 9287 w 180465"/>
                  <a:gd name="connsiteY2" fmla="*/ 222427 h 330395"/>
                  <a:gd name="connsiteX3" fmla="*/ 32696 w 180465"/>
                  <a:gd name="connsiteY3" fmla="*/ 241819 h 330395"/>
                  <a:gd name="connsiteX4" fmla="*/ 111566 w 180465"/>
                  <a:gd name="connsiteY4" fmla="*/ 293626 h 330395"/>
                  <a:gd name="connsiteX5" fmla="*/ 180465 w 180465"/>
                  <a:gd name="connsiteY5" fmla="*/ 330395 h 330395"/>
                  <a:gd name="connsiteX6" fmla="*/ 171072 w 180465"/>
                  <a:gd name="connsiteY6" fmla="*/ 163008 h 330395"/>
                  <a:gd name="connsiteX7" fmla="*/ 168819 w 180465"/>
                  <a:gd name="connsiteY7" fmla="*/ 40740 h 330395"/>
                  <a:gd name="connsiteX8" fmla="*/ 116321 w 180465"/>
                  <a:gd name="connsiteY8" fmla="*/ 29715 h 330395"/>
                  <a:gd name="connsiteX9" fmla="*/ 0 w 180465"/>
                  <a:gd name="connsiteY9" fmla="*/ 0 h 33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465" h="330395">
                    <a:moveTo>
                      <a:pt x="0" y="0"/>
                    </a:moveTo>
                    <a:lnTo>
                      <a:pt x="2335" y="112490"/>
                    </a:lnTo>
                    <a:lnTo>
                      <a:pt x="9287" y="222427"/>
                    </a:lnTo>
                    <a:lnTo>
                      <a:pt x="32696" y="241819"/>
                    </a:lnTo>
                    <a:cubicBezTo>
                      <a:pt x="56936" y="259625"/>
                      <a:pt x="83270" y="276912"/>
                      <a:pt x="111566" y="293626"/>
                    </a:cubicBezTo>
                    <a:lnTo>
                      <a:pt x="180465" y="330395"/>
                    </a:lnTo>
                    <a:lnTo>
                      <a:pt x="171072" y="163008"/>
                    </a:lnTo>
                    <a:lnTo>
                      <a:pt x="168819" y="40740"/>
                    </a:lnTo>
                    <a:lnTo>
                      <a:pt x="116321" y="29715"/>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1" name="Freeform 960">
                <a:extLst>
                  <a:ext uri="{FF2B5EF4-FFF2-40B4-BE49-F238E27FC236}">
                    <a16:creationId xmlns:a16="http://schemas.microsoft.com/office/drawing/2014/main" id="{962CDA6B-9FD1-3635-CADC-FFF5BF1892FB}"/>
                  </a:ext>
                </a:extLst>
              </p:cNvPr>
              <p:cNvSpPr/>
              <p:nvPr/>
            </p:nvSpPr>
            <p:spPr>
              <a:xfrm rot="5400000" flipV="1">
                <a:off x="828584" y="1655280"/>
                <a:ext cx="34823" cy="76588"/>
              </a:xfrm>
              <a:custGeom>
                <a:avLst/>
                <a:gdLst>
                  <a:gd name="connsiteX0" fmla="*/ 0 w 186329"/>
                  <a:gd name="connsiteY0" fmla="*/ 370234 h 409806"/>
                  <a:gd name="connsiteX1" fmla="*/ 40789 w 186329"/>
                  <a:gd name="connsiteY1" fmla="*/ 381189 h 409806"/>
                  <a:gd name="connsiteX2" fmla="*/ 168078 w 186329"/>
                  <a:gd name="connsiteY2" fmla="*/ 409806 h 409806"/>
                  <a:gd name="connsiteX3" fmla="*/ 177044 w 186329"/>
                  <a:gd name="connsiteY3" fmla="*/ 117535 h 409806"/>
                  <a:gd name="connsiteX4" fmla="*/ 186329 w 186329"/>
                  <a:gd name="connsiteY4" fmla="*/ 0 h 409806"/>
                  <a:gd name="connsiteX5" fmla="*/ 111564 w 186329"/>
                  <a:gd name="connsiteY5" fmla="*/ 39899 h 409806"/>
                  <a:gd name="connsiteX6" fmla="*/ 32694 w 186329"/>
                  <a:gd name="connsiteY6" fmla="*/ 91706 h 409806"/>
                  <a:gd name="connsiteX7" fmla="*/ 11784 w 186329"/>
                  <a:gd name="connsiteY7" fmla="*/ 109029 h 409806"/>
                  <a:gd name="connsiteX8" fmla="*/ 6384 w 186329"/>
                  <a:gd name="connsiteY8" fmla="*/ 165019 h 409806"/>
                  <a:gd name="connsiteX9" fmla="*/ 0 w 186329"/>
                  <a:gd name="connsiteY9" fmla="*/ 370234 h 40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6329" h="409806">
                    <a:moveTo>
                      <a:pt x="0" y="370234"/>
                    </a:moveTo>
                    <a:lnTo>
                      <a:pt x="40789" y="381189"/>
                    </a:lnTo>
                    <a:lnTo>
                      <a:pt x="168078" y="409806"/>
                    </a:lnTo>
                    <a:lnTo>
                      <a:pt x="177044" y="117535"/>
                    </a:lnTo>
                    <a:lnTo>
                      <a:pt x="186329" y="0"/>
                    </a:lnTo>
                    <a:lnTo>
                      <a:pt x="111564" y="39899"/>
                    </a:lnTo>
                    <a:cubicBezTo>
                      <a:pt x="83268" y="56613"/>
                      <a:pt x="56934" y="73900"/>
                      <a:pt x="32694" y="91706"/>
                    </a:cubicBezTo>
                    <a:lnTo>
                      <a:pt x="11784" y="109029"/>
                    </a:lnTo>
                    <a:lnTo>
                      <a:pt x="6384" y="165019"/>
                    </a:lnTo>
                    <a:lnTo>
                      <a:pt x="0" y="37023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2" name="Freeform 961">
                <a:extLst>
                  <a:ext uri="{FF2B5EF4-FFF2-40B4-BE49-F238E27FC236}">
                    <a16:creationId xmlns:a16="http://schemas.microsoft.com/office/drawing/2014/main" id="{65254977-DF20-593B-F008-293D26463BEA}"/>
                  </a:ext>
                </a:extLst>
              </p:cNvPr>
              <p:cNvSpPr/>
              <p:nvPr/>
            </p:nvSpPr>
            <p:spPr>
              <a:xfrm rot="5400000" flipV="1">
                <a:off x="960563" y="1662571"/>
                <a:ext cx="38207" cy="70579"/>
              </a:xfrm>
              <a:custGeom>
                <a:avLst/>
                <a:gdLst>
                  <a:gd name="connsiteX0" fmla="*/ 0 w 204440"/>
                  <a:gd name="connsiteY0" fmla="*/ 0 h 377651"/>
                  <a:gd name="connsiteX1" fmla="*/ 13503 w 204440"/>
                  <a:gd name="connsiteY1" fmla="*/ 124897 h 377651"/>
                  <a:gd name="connsiteX2" fmla="*/ 27990 w 204440"/>
                  <a:gd name="connsiteY2" fmla="*/ 216756 h 377651"/>
                  <a:gd name="connsiteX3" fmla="*/ 72629 w 204440"/>
                  <a:gd name="connsiteY3" fmla="*/ 265932 h 377651"/>
                  <a:gd name="connsiteX4" fmla="*/ 165012 w 204440"/>
                  <a:gd name="connsiteY4" fmla="*/ 348616 h 377651"/>
                  <a:gd name="connsiteX5" fmla="*/ 204440 w 204440"/>
                  <a:gd name="connsiteY5" fmla="*/ 377651 h 377651"/>
                  <a:gd name="connsiteX6" fmla="*/ 183257 w 204440"/>
                  <a:gd name="connsiteY6" fmla="*/ 226297 h 377651"/>
                  <a:gd name="connsiteX7" fmla="*/ 171214 w 204440"/>
                  <a:gd name="connsiteY7" fmla="*/ 100775 h 377651"/>
                  <a:gd name="connsiteX8" fmla="*/ 150112 w 204440"/>
                  <a:gd name="connsiteY8" fmla="*/ 91084 h 377651"/>
                  <a:gd name="connsiteX9" fmla="*/ 56617 w 204440"/>
                  <a:gd name="connsiteY9" fmla="*/ 38898 h 377651"/>
                  <a:gd name="connsiteX10" fmla="*/ 0 w 204440"/>
                  <a:gd name="connsiteY10" fmla="*/ 0 h 37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440" h="377651">
                    <a:moveTo>
                      <a:pt x="0" y="0"/>
                    </a:moveTo>
                    <a:lnTo>
                      <a:pt x="13503" y="124897"/>
                    </a:lnTo>
                    <a:lnTo>
                      <a:pt x="27990" y="216756"/>
                    </a:lnTo>
                    <a:lnTo>
                      <a:pt x="72629" y="265932"/>
                    </a:lnTo>
                    <a:cubicBezTo>
                      <a:pt x="101468" y="294502"/>
                      <a:pt x="132307" y="322094"/>
                      <a:pt x="165012" y="348616"/>
                    </a:cubicBezTo>
                    <a:lnTo>
                      <a:pt x="204440" y="377651"/>
                    </a:lnTo>
                    <a:lnTo>
                      <a:pt x="183257" y="226297"/>
                    </a:lnTo>
                    <a:lnTo>
                      <a:pt x="171214" y="100775"/>
                    </a:lnTo>
                    <a:lnTo>
                      <a:pt x="150112" y="91084"/>
                    </a:lnTo>
                    <a:cubicBezTo>
                      <a:pt x="117014" y="74344"/>
                      <a:pt x="85803" y="56930"/>
                      <a:pt x="56617" y="38898"/>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3" name="Freeform 962">
                <a:extLst>
                  <a:ext uri="{FF2B5EF4-FFF2-40B4-BE49-F238E27FC236}">
                    <a16:creationId xmlns:a16="http://schemas.microsoft.com/office/drawing/2014/main" id="{021C20AE-65E8-04DA-79E0-BF7EC39CEEA8}"/>
                  </a:ext>
                </a:extLst>
              </p:cNvPr>
              <p:cNvSpPr/>
              <p:nvPr/>
            </p:nvSpPr>
            <p:spPr>
              <a:xfrm rot="5400000" flipV="1">
                <a:off x="762079" y="1664485"/>
                <a:ext cx="39724" cy="69663"/>
              </a:xfrm>
              <a:custGeom>
                <a:avLst/>
                <a:gdLst>
                  <a:gd name="connsiteX0" fmla="*/ 0 w 212556"/>
                  <a:gd name="connsiteY0" fmla="*/ 372754 h 372754"/>
                  <a:gd name="connsiteX1" fmla="*/ 52879 w 212556"/>
                  <a:gd name="connsiteY1" fmla="*/ 336424 h 372754"/>
                  <a:gd name="connsiteX2" fmla="*/ 146374 w 212556"/>
                  <a:gd name="connsiteY2" fmla="*/ 284238 h 372754"/>
                  <a:gd name="connsiteX3" fmla="*/ 173786 w 212556"/>
                  <a:gd name="connsiteY3" fmla="*/ 271650 h 372754"/>
                  <a:gd name="connsiteX4" fmla="*/ 186129 w 212556"/>
                  <a:gd name="connsiteY4" fmla="*/ 163042 h 372754"/>
                  <a:gd name="connsiteX5" fmla="*/ 205225 w 212556"/>
                  <a:gd name="connsiteY5" fmla="*/ 37386 h 372754"/>
                  <a:gd name="connsiteX6" fmla="*/ 212556 w 212556"/>
                  <a:gd name="connsiteY6" fmla="*/ 0 h 372754"/>
                  <a:gd name="connsiteX7" fmla="*/ 161274 w 212556"/>
                  <a:gd name="connsiteY7" fmla="*/ 37764 h 372754"/>
                  <a:gd name="connsiteX8" fmla="*/ 68891 w 212556"/>
                  <a:gd name="connsiteY8" fmla="*/ 120448 h 372754"/>
                  <a:gd name="connsiteX9" fmla="*/ 25518 w 212556"/>
                  <a:gd name="connsiteY9" fmla="*/ 168230 h 372754"/>
                  <a:gd name="connsiteX10" fmla="*/ 24861 w 212556"/>
                  <a:gd name="connsiteY10" fmla="*/ 171643 h 372754"/>
                  <a:gd name="connsiteX11" fmla="*/ 9765 w 212556"/>
                  <a:gd name="connsiteY11" fmla="*/ 271504 h 372754"/>
                  <a:gd name="connsiteX12" fmla="*/ 0 w 212556"/>
                  <a:gd name="connsiteY12" fmla="*/ 372754 h 372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556" h="372754">
                    <a:moveTo>
                      <a:pt x="0" y="372754"/>
                    </a:moveTo>
                    <a:lnTo>
                      <a:pt x="52879" y="336424"/>
                    </a:lnTo>
                    <a:cubicBezTo>
                      <a:pt x="82065" y="318392"/>
                      <a:pt x="113276" y="300978"/>
                      <a:pt x="146374" y="284238"/>
                    </a:cubicBezTo>
                    <a:lnTo>
                      <a:pt x="173786" y="271650"/>
                    </a:lnTo>
                    <a:lnTo>
                      <a:pt x="186129" y="163042"/>
                    </a:lnTo>
                    <a:cubicBezTo>
                      <a:pt x="191888" y="119501"/>
                      <a:pt x="198270" y="77548"/>
                      <a:pt x="205225" y="37386"/>
                    </a:cubicBezTo>
                    <a:lnTo>
                      <a:pt x="212556" y="0"/>
                    </a:lnTo>
                    <a:lnTo>
                      <a:pt x="161274" y="37764"/>
                    </a:lnTo>
                    <a:cubicBezTo>
                      <a:pt x="128569" y="64287"/>
                      <a:pt x="97730" y="91878"/>
                      <a:pt x="68891" y="120448"/>
                    </a:cubicBezTo>
                    <a:lnTo>
                      <a:pt x="25518" y="168230"/>
                    </a:lnTo>
                    <a:lnTo>
                      <a:pt x="24861" y="171643"/>
                    </a:lnTo>
                    <a:cubicBezTo>
                      <a:pt x="19353" y="203805"/>
                      <a:pt x="14309" y="237134"/>
                      <a:pt x="9765" y="271504"/>
                    </a:cubicBezTo>
                    <a:lnTo>
                      <a:pt x="0" y="37275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4" name="Freeform 963">
                <a:extLst>
                  <a:ext uri="{FF2B5EF4-FFF2-40B4-BE49-F238E27FC236}">
                    <a16:creationId xmlns:a16="http://schemas.microsoft.com/office/drawing/2014/main" id="{C55436DF-2539-B533-51DA-F0E815AA71A5}"/>
                  </a:ext>
                </a:extLst>
              </p:cNvPr>
              <p:cNvSpPr/>
              <p:nvPr/>
            </p:nvSpPr>
            <p:spPr>
              <a:xfrm rot="5400000" flipV="1">
                <a:off x="1008713" y="1680644"/>
                <a:ext cx="37757" cy="50863"/>
              </a:xfrm>
              <a:custGeom>
                <a:avLst/>
                <a:gdLst>
                  <a:gd name="connsiteX0" fmla="*/ 0 w 202029"/>
                  <a:gd name="connsiteY0" fmla="*/ 0 h 272157"/>
                  <a:gd name="connsiteX1" fmla="*/ 11329 w 202029"/>
                  <a:gd name="connsiteY1" fmla="*/ 62680 h 272157"/>
                  <a:gd name="connsiteX2" fmla="*/ 31023 w 202029"/>
                  <a:gd name="connsiteY2" fmla="*/ 136855 h 272157"/>
                  <a:gd name="connsiteX3" fmla="*/ 39204 w 202029"/>
                  <a:gd name="connsiteY3" fmla="*/ 145140 h 272157"/>
                  <a:gd name="connsiteX4" fmla="*/ 142355 w 202029"/>
                  <a:gd name="connsiteY4" fmla="*/ 231086 h 272157"/>
                  <a:gd name="connsiteX5" fmla="*/ 202029 w 202029"/>
                  <a:gd name="connsiteY5" fmla="*/ 272157 h 272157"/>
                  <a:gd name="connsiteX6" fmla="*/ 186330 w 202029"/>
                  <a:gd name="connsiteY6" fmla="*/ 210692 h 272157"/>
                  <a:gd name="connsiteX7" fmla="*/ 173267 w 202029"/>
                  <a:gd name="connsiteY7" fmla="*/ 142416 h 272157"/>
                  <a:gd name="connsiteX8" fmla="*/ 79754 w 202029"/>
                  <a:gd name="connsiteY8" fmla="*/ 72487 h 272157"/>
                  <a:gd name="connsiteX9" fmla="*/ 0 w 202029"/>
                  <a:gd name="connsiteY9" fmla="*/ 0 h 27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029" h="272157">
                    <a:moveTo>
                      <a:pt x="0" y="0"/>
                    </a:moveTo>
                    <a:lnTo>
                      <a:pt x="11329" y="62680"/>
                    </a:lnTo>
                    <a:lnTo>
                      <a:pt x="31023" y="136855"/>
                    </a:lnTo>
                    <a:lnTo>
                      <a:pt x="39204" y="145140"/>
                    </a:lnTo>
                    <a:cubicBezTo>
                      <a:pt x="71774" y="175027"/>
                      <a:pt x="106202" y="203709"/>
                      <a:pt x="142355" y="231086"/>
                    </a:cubicBezTo>
                    <a:lnTo>
                      <a:pt x="202029" y="272157"/>
                    </a:lnTo>
                    <a:lnTo>
                      <a:pt x="186330" y="210692"/>
                    </a:lnTo>
                    <a:lnTo>
                      <a:pt x="173267" y="142416"/>
                    </a:lnTo>
                    <a:lnTo>
                      <a:pt x="79754" y="72487"/>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5" name="Freeform 964">
                <a:extLst>
                  <a:ext uri="{FF2B5EF4-FFF2-40B4-BE49-F238E27FC236}">
                    <a16:creationId xmlns:a16="http://schemas.microsoft.com/office/drawing/2014/main" id="{BD1145F3-429A-7734-AB7E-8E6B22245A2C}"/>
                  </a:ext>
                </a:extLst>
              </p:cNvPr>
              <p:cNvSpPr/>
              <p:nvPr/>
            </p:nvSpPr>
            <p:spPr>
              <a:xfrm rot="5400000" flipV="1">
                <a:off x="720031" y="1684737"/>
                <a:ext cx="38271" cy="44005"/>
              </a:xfrm>
              <a:custGeom>
                <a:avLst/>
                <a:gdLst>
                  <a:gd name="connsiteX0" fmla="*/ 0 w 204779"/>
                  <a:gd name="connsiteY0" fmla="*/ 235460 h 235460"/>
                  <a:gd name="connsiteX1" fmla="*/ 77578 w 204779"/>
                  <a:gd name="connsiteY1" fmla="*/ 164950 h 235460"/>
                  <a:gd name="connsiteX2" fmla="*/ 183568 w 204779"/>
                  <a:gd name="connsiteY2" fmla="*/ 85691 h 235460"/>
                  <a:gd name="connsiteX3" fmla="*/ 184154 w 204779"/>
                  <a:gd name="connsiteY3" fmla="*/ 82704 h 235460"/>
                  <a:gd name="connsiteX4" fmla="*/ 204779 w 204779"/>
                  <a:gd name="connsiteY4" fmla="*/ 0 h 235460"/>
                  <a:gd name="connsiteX5" fmla="*/ 140179 w 204779"/>
                  <a:gd name="connsiteY5" fmla="*/ 44461 h 235460"/>
                  <a:gd name="connsiteX6" fmla="*/ 102555 w 204779"/>
                  <a:gd name="connsiteY6" fmla="*/ 75810 h 235460"/>
                  <a:gd name="connsiteX7" fmla="*/ 68391 w 204779"/>
                  <a:gd name="connsiteY7" fmla="*/ 117896 h 235460"/>
                  <a:gd name="connsiteX8" fmla="*/ 3680 w 204779"/>
                  <a:gd name="connsiteY8" fmla="*/ 220164 h 235460"/>
                  <a:gd name="connsiteX9" fmla="*/ 0 w 204779"/>
                  <a:gd name="connsiteY9" fmla="*/ 235460 h 23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779" h="235460">
                    <a:moveTo>
                      <a:pt x="0" y="235460"/>
                    </a:moveTo>
                    <a:lnTo>
                      <a:pt x="77578" y="164950"/>
                    </a:lnTo>
                    <a:lnTo>
                      <a:pt x="183568" y="85691"/>
                    </a:lnTo>
                    <a:lnTo>
                      <a:pt x="184154" y="82704"/>
                    </a:lnTo>
                    <a:lnTo>
                      <a:pt x="204779" y="0"/>
                    </a:lnTo>
                    <a:lnTo>
                      <a:pt x="140179" y="44461"/>
                    </a:lnTo>
                    <a:lnTo>
                      <a:pt x="102555" y="75810"/>
                    </a:lnTo>
                    <a:lnTo>
                      <a:pt x="68391" y="117896"/>
                    </a:lnTo>
                    <a:lnTo>
                      <a:pt x="3680" y="220164"/>
                    </a:lnTo>
                    <a:lnTo>
                      <a:pt x="0" y="23546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6" name="Freeform 965">
                <a:extLst>
                  <a:ext uri="{FF2B5EF4-FFF2-40B4-BE49-F238E27FC236}">
                    <a16:creationId xmlns:a16="http://schemas.microsoft.com/office/drawing/2014/main" id="{CAE8410E-7456-7215-2D37-EC2DC67C5D8D}"/>
                  </a:ext>
                </a:extLst>
              </p:cNvPr>
              <p:cNvSpPr/>
              <p:nvPr/>
            </p:nvSpPr>
            <p:spPr>
              <a:xfrm rot="5400000" flipV="1">
                <a:off x="1052263" y="1695122"/>
                <a:ext cx="42155" cy="51274"/>
              </a:xfrm>
              <a:custGeom>
                <a:avLst/>
                <a:gdLst>
                  <a:gd name="connsiteX0" fmla="*/ 0 w 225563"/>
                  <a:gd name="connsiteY0" fmla="*/ 0 h 274355"/>
                  <a:gd name="connsiteX1" fmla="*/ 11718 w 225563"/>
                  <a:gd name="connsiteY1" fmla="*/ 25766 h 274355"/>
                  <a:gd name="connsiteX2" fmla="*/ 39821 w 225563"/>
                  <a:gd name="connsiteY2" fmla="*/ 65589 h 274355"/>
                  <a:gd name="connsiteX3" fmla="*/ 48848 w 225563"/>
                  <a:gd name="connsiteY3" fmla="*/ 83445 h 274355"/>
                  <a:gd name="connsiteX4" fmla="*/ 96189 w 225563"/>
                  <a:gd name="connsiteY4" fmla="*/ 137003 h 274355"/>
                  <a:gd name="connsiteX5" fmla="*/ 49331 w 225563"/>
                  <a:gd name="connsiteY5" fmla="*/ 139272 h 274355"/>
                  <a:gd name="connsiteX6" fmla="*/ 101159 w 225563"/>
                  <a:gd name="connsiteY6" fmla="*/ 188926 h 274355"/>
                  <a:gd name="connsiteX7" fmla="*/ 225563 w 225563"/>
                  <a:gd name="connsiteY7" fmla="*/ 274355 h 274355"/>
                  <a:gd name="connsiteX8" fmla="*/ 224583 w 225563"/>
                  <a:gd name="connsiteY8" fmla="*/ 273105 h 274355"/>
                  <a:gd name="connsiteX9" fmla="*/ 185885 w 225563"/>
                  <a:gd name="connsiteY9" fmla="*/ 191748 h 274355"/>
                  <a:gd name="connsiteX10" fmla="*/ 159656 w 225563"/>
                  <a:gd name="connsiteY10" fmla="*/ 115168 h 274355"/>
                  <a:gd name="connsiteX11" fmla="*/ 151813 w 225563"/>
                  <a:gd name="connsiteY11" fmla="*/ 110676 h 274355"/>
                  <a:gd name="connsiteX12" fmla="*/ 34162 w 225563"/>
                  <a:gd name="connsiteY12" fmla="*/ 28785 h 274355"/>
                  <a:gd name="connsiteX13" fmla="*/ 0 w 225563"/>
                  <a:gd name="connsiteY13" fmla="*/ 0 h 27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5563" h="274355">
                    <a:moveTo>
                      <a:pt x="0" y="0"/>
                    </a:moveTo>
                    <a:lnTo>
                      <a:pt x="11718" y="25766"/>
                    </a:lnTo>
                    <a:lnTo>
                      <a:pt x="39821" y="65589"/>
                    </a:lnTo>
                    <a:lnTo>
                      <a:pt x="48848" y="83445"/>
                    </a:lnTo>
                    <a:lnTo>
                      <a:pt x="96189" y="137003"/>
                    </a:lnTo>
                    <a:lnTo>
                      <a:pt x="49331" y="139272"/>
                    </a:lnTo>
                    <a:lnTo>
                      <a:pt x="101159" y="188926"/>
                    </a:lnTo>
                    <a:lnTo>
                      <a:pt x="225563" y="274355"/>
                    </a:lnTo>
                    <a:lnTo>
                      <a:pt x="224583" y="273105"/>
                    </a:lnTo>
                    <a:cubicBezTo>
                      <a:pt x="211154" y="249780"/>
                      <a:pt x="198227" y="222546"/>
                      <a:pt x="185885" y="191748"/>
                    </a:cubicBezTo>
                    <a:lnTo>
                      <a:pt x="159656" y="115168"/>
                    </a:lnTo>
                    <a:lnTo>
                      <a:pt x="151813" y="110676"/>
                    </a:lnTo>
                    <a:cubicBezTo>
                      <a:pt x="110901" y="84819"/>
                      <a:pt x="71638" y="57486"/>
                      <a:pt x="34162" y="28785"/>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7" name="Freeform 966">
                <a:extLst>
                  <a:ext uri="{FF2B5EF4-FFF2-40B4-BE49-F238E27FC236}">
                    <a16:creationId xmlns:a16="http://schemas.microsoft.com/office/drawing/2014/main" id="{9F65672D-31C4-4F5F-A51A-C42E6AC070F0}"/>
                  </a:ext>
                </a:extLst>
              </p:cNvPr>
              <p:cNvSpPr/>
              <p:nvPr/>
            </p:nvSpPr>
            <p:spPr>
              <a:xfrm rot="5400000" flipV="1">
                <a:off x="814635" y="1690912"/>
                <a:ext cx="50570" cy="109711"/>
              </a:xfrm>
              <a:custGeom>
                <a:avLst/>
                <a:gdLst>
                  <a:gd name="connsiteX0" fmla="*/ 0 w 270589"/>
                  <a:gd name="connsiteY0" fmla="*/ 523402 h 587041"/>
                  <a:gd name="connsiteX1" fmla="*/ 391 w 270589"/>
                  <a:gd name="connsiteY1" fmla="*/ 544655 h 587041"/>
                  <a:gd name="connsiteX2" fmla="*/ 105753 w 270589"/>
                  <a:gd name="connsiteY2" fmla="*/ 564528 h 587041"/>
                  <a:gd name="connsiteX3" fmla="*/ 248778 w 270589"/>
                  <a:gd name="connsiteY3" fmla="*/ 587041 h 587041"/>
                  <a:gd name="connsiteX4" fmla="*/ 247973 w 270589"/>
                  <a:gd name="connsiteY4" fmla="*/ 536836 h 587041"/>
                  <a:gd name="connsiteX5" fmla="*/ 268734 w 270589"/>
                  <a:gd name="connsiteY5" fmla="*/ 18760 h 587041"/>
                  <a:gd name="connsiteX6" fmla="*/ 270589 w 270589"/>
                  <a:gd name="connsiteY6" fmla="*/ 0 h 587041"/>
                  <a:gd name="connsiteX7" fmla="*/ 178502 w 270589"/>
                  <a:gd name="connsiteY7" fmla="*/ 27480 h 587041"/>
                  <a:gd name="connsiteX8" fmla="*/ 66686 w 270589"/>
                  <a:gd name="connsiteY8" fmla="*/ 68035 h 587041"/>
                  <a:gd name="connsiteX9" fmla="*/ 21169 w 270589"/>
                  <a:gd name="connsiteY9" fmla="*/ 88021 h 587041"/>
                  <a:gd name="connsiteX10" fmla="*/ 7664 w 270589"/>
                  <a:gd name="connsiteY10" fmla="*/ 245808 h 587041"/>
                  <a:gd name="connsiteX11" fmla="*/ 0 w 270589"/>
                  <a:gd name="connsiteY11" fmla="*/ 523402 h 58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0589" h="587041">
                    <a:moveTo>
                      <a:pt x="0" y="523402"/>
                    </a:moveTo>
                    <a:lnTo>
                      <a:pt x="391" y="544655"/>
                    </a:lnTo>
                    <a:lnTo>
                      <a:pt x="105753" y="564528"/>
                    </a:lnTo>
                    <a:lnTo>
                      <a:pt x="248778" y="587041"/>
                    </a:lnTo>
                    <a:lnTo>
                      <a:pt x="247973" y="536836"/>
                    </a:lnTo>
                    <a:cubicBezTo>
                      <a:pt x="247973" y="353948"/>
                      <a:pt x="255334" y="179175"/>
                      <a:pt x="268734" y="18760"/>
                    </a:cubicBezTo>
                    <a:lnTo>
                      <a:pt x="270589" y="0"/>
                    </a:lnTo>
                    <a:lnTo>
                      <a:pt x="178502" y="27480"/>
                    </a:lnTo>
                    <a:cubicBezTo>
                      <a:pt x="139619" y="40285"/>
                      <a:pt x="102303" y="53821"/>
                      <a:pt x="66686" y="68035"/>
                    </a:cubicBezTo>
                    <a:lnTo>
                      <a:pt x="21169" y="88021"/>
                    </a:lnTo>
                    <a:lnTo>
                      <a:pt x="7664" y="245808"/>
                    </a:lnTo>
                    <a:cubicBezTo>
                      <a:pt x="2650" y="335016"/>
                      <a:pt x="0" y="427938"/>
                      <a:pt x="0" y="52340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8" name="Freeform 967">
                <a:extLst>
                  <a:ext uri="{FF2B5EF4-FFF2-40B4-BE49-F238E27FC236}">
                    <a16:creationId xmlns:a16="http://schemas.microsoft.com/office/drawing/2014/main" id="{E4037056-FD5D-FCF9-4439-DD4BB491EA65}"/>
                  </a:ext>
                </a:extLst>
              </p:cNvPr>
              <p:cNvSpPr/>
              <p:nvPr/>
            </p:nvSpPr>
            <p:spPr>
              <a:xfrm rot="5400000" flipV="1">
                <a:off x="914394" y="1708407"/>
                <a:ext cx="49546" cy="74400"/>
              </a:xfrm>
              <a:custGeom>
                <a:avLst/>
                <a:gdLst>
                  <a:gd name="connsiteX0" fmla="*/ 0 w 265109"/>
                  <a:gd name="connsiteY0" fmla="*/ 0 h 398097"/>
                  <a:gd name="connsiteX1" fmla="*/ 1568 w 265109"/>
                  <a:gd name="connsiteY1" fmla="*/ 85071 h 398097"/>
                  <a:gd name="connsiteX2" fmla="*/ 11575 w 265109"/>
                  <a:gd name="connsiteY2" fmla="*/ 263398 h 398097"/>
                  <a:gd name="connsiteX3" fmla="*/ 16019 w 265109"/>
                  <a:gd name="connsiteY3" fmla="*/ 309715 h 398097"/>
                  <a:gd name="connsiteX4" fmla="*/ 64805 w 265109"/>
                  <a:gd name="connsiteY4" fmla="*/ 331135 h 398097"/>
                  <a:gd name="connsiteX5" fmla="*/ 176621 w 265109"/>
                  <a:gd name="connsiteY5" fmla="*/ 371690 h 398097"/>
                  <a:gd name="connsiteX6" fmla="*/ 265109 w 265109"/>
                  <a:gd name="connsiteY6" fmla="*/ 398097 h 398097"/>
                  <a:gd name="connsiteX7" fmla="*/ 259548 w 265109"/>
                  <a:gd name="connsiteY7" fmla="*/ 331469 h 398097"/>
                  <a:gd name="connsiteX8" fmla="*/ 249541 w 265109"/>
                  <a:gd name="connsiteY8" fmla="*/ 126485 h 398097"/>
                  <a:gd name="connsiteX9" fmla="*/ 248214 w 265109"/>
                  <a:gd name="connsiteY9" fmla="*/ 43727 h 398097"/>
                  <a:gd name="connsiteX10" fmla="*/ 225817 w 265109"/>
                  <a:gd name="connsiteY10" fmla="*/ 40590 h 398097"/>
                  <a:gd name="connsiteX11" fmla="*/ 43630 w 265109"/>
                  <a:gd name="connsiteY11" fmla="*/ 9162 h 398097"/>
                  <a:gd name="connsiteX12" fmla="*/ 0 w 265109"/>
                  <a:gd name="connsiteY12" fmla="*/ 0 h 3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109" h="398097">
                    <a:moveTo>
                      <a:pt x="0" y="0"/>
                    </a:moveTo>
                    <a:lnTo>
                      <a:pt x="1568" y="85071"/>
                    </a:lnTo>
                    <a:cubicBezTo>
                      <a:pt x="3839" y="146107"/>
                      <a:pt x="7203" y="205665"/>
                      <a:pt x="11575" y="263398"/>
                    </a:cubicBezTo>
                    <a:lnTo>
                      <a:pt x="16019" y="309715"/>
                    </a:lnTo>
                    <a:lnTo>
                      <a:pt x="64805" y="331135"/>
                    </a:lnTo>
                    <a:cubicBezTo>
                      <a:pt x="100422" y="345349"/>
                      <a:pt x="137738" y="358885"/>
                      <a:pt x="176621" y="371690"/>
                    </a:cubicBezTo>
                    <a:lnTo>
                      <a:pt x="265109" y="398097"/>
                    </a:lnTo>
                    <a:lnTo>
                      <a:pt x="259548" y="331469"/>
                    </a:lnTo>
                    <a:cubicBezTo>
                      <a:pt x="255176" y="265105"/>
                      <a:pt x="251812" y="196645"/>
                      <a:pt x="249541" y="126485"/>
                    </a:cubicBezTo>
                    <a:lnTo>
                      <a:pt x="248214" y="43727"/>
                    </a:lnTo>
                    <a:lnTo>
                      <a:pt x="225817" y="40590"/>
                    </a:lnTo>
                    <a:cubicBezTo>
                      <a:pt x="162640" y="30747"/>
                      <a:pt x="101815" y="20246"/>
                      <a:pt x="43630" y="916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69" name="Freeform 968">
                <a:extLst>
                  <a:ext uri="{FF2B5EF4-FFF2-40B4-BE49-F238E27FC236}">
                    <a16:creationId xmlns:a16="http://schemas.microsoft.com/office/drawing/2014/main" id="{8A539EDA-5CDA-A90F-9BB0-5890D0D7C3EA}"/>
                  </a:ext>
                </a:extLst>
              </p:cNvPr>
              <p:cNvSpPr/>
              <p:nvPr/>
            </p:nvSpPr>
            <p:spPr>
              <a:xfrm rot="5400000" flipV="1">
                <a:off x="982910" y="1711505"/>
                <a:ext cx="54557" cy="81082"/>
              </a:xfrm>
              <a:custGeom>
                <a:avLst/>
                <a:gdLst>
                  <a:gd name="connsiteX0" fmla="*/ 0 w 291925"/>
                  <a:gd name="connsiteY0" fmla="*/ 0 h 433853"/>
                  <a:gd name="connsiteX1" fmla="*/ 6585 w 291925"/>
                  <a:gd name="connsiteY1" fmla="*/ 68633 h 433853"/>
                  <a:gd name="connsiteX2" fmla="*/ 28187 w 291925"/>
                  <a:gd name="connsiteY2" fmla="*/ 222978 h 433853"/>
                  <a:gd name="connsiteX3" fmla="*/ 35354 w 291925"/>
                  <a:gd name="connsiteY3" fmla="*/ 258649 h 433853"/>
                  <a:gd name="connsiteX4" fmla="*/ 42271 w 291925"/>
                  <a:gd name="connsiteY4" fmla="*/ 301773 h 433853"/>
                  <a:gd name="connsiteX5" fmla="*/ 136351 w 291925"/>
                  <a:gd name="connsiteY5" fmla="*/ 358999 h 433853"/>
                  <a:gd name="connsiteX6" fmla="*/ 259893 w 291925"/>
                  <a:gd name="connsiteY6" fmla="*/ 420829 h 433853"/>
                  <a:gd name="connsiteX7" fmla="*/ 291925 w 291925"/>
                  <a:gd name="connsiteY7" fmla="*/ 433853 h 433853"/>
                  <a:gd name="connsiteX8" fmla="*/ 276160 w 291925"/>
                  <a:gd name="connsiteY8" fmla="*/ 339138 h 433853"/>
                  <a:gd name="connsiteX9" fmla="*/ 254558 w 291925"/>
                  <a:gd name="connsiteY9" fmla="*/ 161722 h 433853"/>
                  <a:gd name="connsiteX10" fmla="*/ 248282 w 291925"/>
                  <a:gd name="connsiteY10" fmla="*/ 86532 h 433853"/>
                  <a:gd name="connsiteX11" fmla="*/ 124069 w 291925"/>
                  <a:gd name="connsiteY11" fmla="*/ 47763 h 433853"/>
                  <a:gd name="connsiteX12" fmla="*/ 8735 w 291925"/>
                  <a:gd name="connsiteY12" fmla="*/ 4011 h 433853"/>
                  <a:gd name="connsiteX13" fmla="*/ 0 w 291925"/>
                  <a:gd name="connsiteY13" fmla="*/ 0 h 43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1925" h="433853">
                    <a:moveTo>
                      <a:pt x="0" y="0"/>
                    </a:moveTo>
                    <a:lnTo>
                      <a:pt x="6585" y="68633"/>
                    </a:lnTo>
                    <a:cubicBezTo>
                      <a:pt x="12890" y="122370"/>
                      <a:pt x="20119" y="173934"/>
                      <a:pt x="28187" y="222978"/>
                    </a:cubicBezTo>
                    <a:lnTo>
                      <a:pt x="35354" y="258649"/>
                    </a:lnTo>
                    <a:lnTo>
                      <a:pt x="42271" y="301773"/>
                    </a:lnTo>
                    <a:lnTo>
                      <a:pt x="136351" y="358999"/>
                    </a:lnTo>
                    <a:cubicBezTo>
                      <a:pt x="175980" y="380888"/>
                      <a:pt x="217205" y="401528"/>
                      <a:pt x="259893" y="420829"/>
                    </a:cubicBezTo>
                    <a:lnTo>
                      <a:pt x="291925" y="433853"/>
                    </a:lnTo>
                    <a:lnTo>
                      <a:pt x="276160" y="339138"/>
                    </a:lnTo>
                    <a:cubicBezTo>
                      <a:pt x="268092" y="282763"/>
                      <a:pt x="260863" y="223492"/>
                      <a:pt x="254558" y="161722"/>
                    </a:cubicBezTo>
                    <a:lnTo>
                      <a:pt x="248282" y="86532"/>
                    </a:lnTo>
                    <a:lnTo>
                      <a:pt x="124069" y="47763"/>
                    </a:lnTo>
                    <a:cubicBezTo>
                      <a:pt x="83963" y="33948"/>
                      <a:pt x="45473" y="19346"/>
                      <a:pt x="8735" y="401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0" name="Freeform 969">
                <a:extLst>
                  <a:ext uri="{FF2B5EF4-FFF2-40B4-BE49-F238E27FC236}">
                    <a16:creationId xmlns:a16="http://schemas.microsoft.com/office/drawing/2014/main" id="{6CE32125-765A-6B2F-7031-71B5E15CDBC8}"/>
                  </a:ext>
                </a:extLst>
              </p:cNvPr>
              <p:cNvSpPr/>
              <p:nvPr/>
            </p:nvSpPr>
            <p:spPr>
              <a:xfrm rot="5400000" flipV="1">
                <a:off x="724459" y="1713277"/>
                <a:ext cx="55296" cy="79289"/>
              </a:xfrm>
              <a:custGeom>
                <a:avLst/>
                <a:gdLst>
                  <a:gd name="connsiteX0" fmla="*/ 0 w 295876"/>
                  <a:gd name="connsiteY0" fmla="*/ 424259 h 424259"/>
                  <a:gd name="connsiteX1" fmla="*/ 6025 w 295876"/>
                  <a:gd name="connsiteY1" fmla="*/ 421492 h 424259"/>
                  <a:gd name="connsiteX2" fmla="*/ 246387 w 295876"/>
                  <a:gd name="connsiteY2" fmla="*/ 338717 h 424259"/>
                  <a:gd name="connsiteX3" fmla="*/ 249958 w 295876"/>
                  <a:gd name="connsiteY3" fmla="*/ 337812 h 424259"/>
                  <a:gd name="connsiteX4" fmla="*/ 258458 w 295876"/>
                  <a:gd name="connsiteY4" fmla="*/ 251839 h 424259"/>
                  <a:gd name="connsiteX5" fmla="*/ 277554 w 295876"/>
                  <a:gd name="connsiteY5" fmla="*/ 107401 h 424259"/>
                  <a:gd name="connsiteX6" fmla="*/ 295876 w 295876"/>
                  <a:gd name="connsiteY6" fmla="*/ 0 h 424259"/>
                  <a:gd name="connsiteX7" fmla="*/ 257183 w 295876"/>
                  <a:gd name="connsiteY7" fmla="*/ 15732 h 424259"/>
                  <a:gd name="connsiteX8" fmla="*/ 133641 w 295876"/>
                  <a:gd name="connsiteY8" fmla="*/ 77562 h 424259"/>
                  <a:gd name="connsiteX9" fmla="*/ 42464 w 295876"/>
                  <a:gd name="connsiteY9" fmla="*/ 133023 h 424259"/>
                  <a:gd name="connsiteX10" fmla="*/ 38199 w 295876"/>
                  <a:gd name="connsiteY10" fmla="*/ 153002 h 424259"/>
                  <a:gd name="connsiteX11" fmla="*/ 3875 w 295876"/>
                  <a:gd name="connsiteY11" fmla="*/ 378980 h 424259"/>
                  <a:gd name="connsiteX12" fmla="*/ 0 w 295876"/>
                  <a:gd name="connsiteY12" fmla="*/ 424259 h 424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876" h="424259">
                    <a:moveTo>
                      <a:pt x="0" y="424259"/>
                    </a:moveTo>
                    <a:lnTo>
                      <a:pt x="6025" y="421492"/>
                    </a:lnTo>
                    <a:cubicBezTo>
                      <a:pt x="79501" y="390824"/>
                      <a:pt x="159984" y="363081"/>
                      <a:pt x="246387" y="338717"/>
                    </a:cubicBezTo>
                    <a:lnTo>
                      <a:pt x="249958" y="337812"/>
                    </a:lnTo>
                    <a:lnTo>
                      <a:pt x="258458" y="251839"/>
                    </a:lnTo>
                    <a:cubicBezTo>
                      <a:pt x="264217" y="201790"/>
                      <a:pt x="270599" y="153567"/>
                      <a:pt x="277554" y="107401"/>
                    </a:cubicBezTo>
                    <a:lnTo>
                      <a:pt x="295876" y="0"/>
                    </a:lnTo>
                    <a:lnTo>
                      <a:pt x="257183" y="15732"/>
                    </a:lnTo>
                    <a:cubicBezTo>
                      <a:pt x="214495" y="35034"/>
                      <a:pt x="173270" y="55674"/>
                      <a:pt x="133641" y="77562"/>
                    </a:cubicBezTo>
                    <a:lnTo>
                      <a:pt x="42464" y="133023"/>
                    </a:lnTo>
                    <a:lnTo>
                      <a:pt x="38199" y="153002"/>
                    </a:lnTo>
                    <a:cubicBezTo>
                      <a:pt x="24869" y="222659"/>
                      <a:pt x="13333" y="298376"/>
                      <a:pt x="3875" y="378980"/>
                    </a:cubicBezTo>
                    <a:lnTo>
                      <a:pt x="0" y="4242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1" name="Freeform 970">
                <a:extLst>
                  <a:ext uri="{FF2B5EF4-FFF2-40B4-BE49-F238E27FC236}">
                    <a16:creationId xmlns:a16="http://schemas.microsoft.com/office/drawing/2014/main" id="{FB6ED85B-8B24-F9B3-DE13-0AE04D35F651}"/>
                  </a:ext>
                </a:extLst>
              </p:cNvPr>
              <p:cNvSpPr/>
              <p:nvPr/>
            </p:nvSpPr>
            <p:spPr>
              <a:xfrm rot="5400000" flipV="1">
                <a:off x="1036254" y="1736990"/>
                <a:ext cx="51645" cy="47192"/>
              </a:xfrm>
              <a:custGeom>
                <a:avLst/>
                <a:gdLst>
                  <a:gd name="connsiteX0" fmla="*/ 0 w 276344"/>
                  <a:gd name="connsiteY0" fmla="*/ 0 h 252514"/>
                  <a:gd name="connsiteX1" fmla="*/ 13458 w 276344"/>
                  <a:gd name="connsiteY1" fmla="*/ 62919 h 252514"/>
                  <a:gd name="connsiteX2" fmla="*/ 30391 w 276344"/>
                  <a:gd name="connsiteY2" fmla="*/ 128051 h 252514"/>
                  <a:gd name="connsiteX3" fmla="*/ 31662 w 276344"/>
                  <a:gd name="connsiteY3" fmla="*/ 132024 h 252514"/>
                  <a:gd name="connsiteX4" fmla="*/ 124367 w 276344"/>
                  <a:gd name="connsiteY4" fmla="*/ 184520 h 252514"/>
                  <a:gd name="connsiteX5" fmla="*/ 256138 w 276344"/>
                  <a:gd name="connsiteY5" fmla="*/ 245142 h 252514"/>
                  <a:gd name="connsiteX6" fmla="*/ 276344 w 276344"/>
                  <a:gd name="connsiteY6" fmla="*/ 252514 h 252514"/>
                  <a:gd name="connsiteX7" fmla="*/ 249313 w 276344"/>
                  <a:gd name="connsiteY7" fmla="*/ 130859 h 252514"/>
                  <a:gd name="connsiteX8" fmla="*/ 248320 w 276344"/>
                  <a:gd name="connsiteY8" fmla="*/ 124893 h 252514"/>
                  <a:gd name="connsiteX9" fmla="*/ 177360 w 276344"/>
                  <a:gd name="connsiteY9" fmla="*/ 95594 h 252514"/>
                  <a:gd name="connsiteX10" fmla="*/ 49818 w 276344"/>
                  <a:gd name="connsiteY10" fmla="*/ 30773 h 252514"/>
                  <a:gd name="connsiteX11" fmla="*/ 0 w 276344"/>
                  <a:gd name="connsiteY11" fmla="*/ 0 h 25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344" h="252514">
                    <a:moveTo>
                      <a:pt x="0" y="0"/>
                    </a:moveTo>
                    <a:lnTo>
                      <a:pt x="13458" y="62919"/>
                    </a:lnTo>
                    <a:cubicBezTo>
                      <a:pt x="18890" y="85977"/>
                      <a:pt x="24540" y="107719"/>
                      <a:pt x="30391" y="128051"/>
                    </a:cubicBezTo>
                    <a:lnTo>
                      <a:pt x="31662" y="132024"/>
                    </a:lnTo>
                    <a:lnTo>
                      <a:pt x="124367" y="184520"/>
                    </a:lnTo>
                    <a:cubicBezTo>
                      <a:pt x="166879" y="206270"/>
                      <a:pt x="210847" y="226511"/>
                      <a:pt x="256138" y="245142"/>
                    </a:cubicBezTo>
                    <a:lnTo>
                      <a:pt x="276344" y="252514"/>
                    </a:lnTo>
                    <a:lnTo>
                      <a:pt x="249313" y="130859"/>
                    </a:lnTo>
                    <a:lnTo>
                      <a:pt x="248320" y="124893"/>
                    </a:lnTo>
                    <a:lnTo>
                      <a:pt x="177360" y="95594"/>
                    </a:lnTo>
                    <a:cubicBezTo>
                      <a:pt x="133290" y="75359"/>
                      <a:pt x="90730" y="53721"/>
                      <a:pt x="49818" y="30773"/>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2" name="Freeform 971">
                <a:extLst>
                  <a:ext uri="{FF2B5EF4-FFF2-40B4-BE49-F238E27FC236}">
                    <a16:creationId xmlns:a16="http://schemas.microsoft.com/office/drawing/2014/main" id="{95AA2833-CE7D-5234-F2B5-5F32232BF8B7}"/>
                  </a:ext>
                </a:extLst>
              </p:cNvPr>
              <p:cNvSpPr/>
              <p:nvPr/>
            </p:nvSpPr>
            <p:spPr>
              <a:xfrm rot="5400000" flipV="1">
                <a:off x="698602" y="1736462"/>
                <a:ext cx="26391" cy="25370"/>
              </a:xfrm>
              <a:custGeom>
                <a:avLst/>
                <a:gdLst>
                  <a:gd name="connsiteX0" fmla="*/ 0 w 141215"/>
                  <a:gd name="connsiteY0" fmla="*/ 135751 h 135751"/>
                  <a:gd name="connsiteX1" fmla="*/ 43463 w 141215"/>
                  <a:gd name="connsiteY1" fmla="*/ 108904 h 135751"/>
                  <a:gd name="connsiteX2" fmla="*/ 141215 w 141215"/>
                  <a:gd name="connsiteY2" fmla="*/ 59224 h 135751"/>
                  <a:gd name="connsiteX3" fmla="*/ 135275 w 141215"/>
                  <a:gd name="connsiteY3" fmla="*/ 37802 h 135751"/>
                  <a:gd name="connsiteX4" fmla="*/ 113544 w 141215"/>
                  <a:gd name="connsiteY4" fmla="*/ 5565 h 135751"/>
                  <a:gd name="connsiteX5" fmla="*/ 106122 w 141215"/>
                  <a:gd name="connsiteY5" fmla="*/ 0 h 135751"/>
                  <a:gd name="connsiteX6" fmla="*/ 22892 w 141215"/>
                  <a:gd name="connsiteY6" fmla="*/ 47131 h 135751"/>
                  <a:gd name="connsiteX7" fmla="*/ 2372 w 141215"/>
                  <a:gd name="connsiteY7" fmla="*/ 124642 h 135751"/>
                  <a:gd name="connsiteX8" fmla="*/ 0 w 141215"/>
                  <a:gd name="connsiteY8" fmla="*/ 135751 h 13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215" h="135751">
                    <a:moveTo>
                      <a:pt x="0" y="135751"/>
                    </a:moveTo>
                    <a:lnTo>
                      <a:pt x="43463" y="108904"/>
                    </a:lnTo>
                    <a:lnTo>
                      <a:pt x="141215" y="59224"/>
                    </a:lnTo>
                    <a:lnTo>
                      <a:pt x="135275" y="37802"/>
                    </a:lnTo>
                    <a:cubicBezTo>
                      <a:pt x="130689" y="27349"/>
                      <a:pt x="123575" y="15472"/>
                      <a:pt x="113544" y="5565"/>
                    </a:cubicBezTo>
                    <a:lnTo>
                      <a:pt x="106122" y="0"/>
                    </a:lnTo>
                    <a:lnTo>
                      <a:pt x="22892" y="47131"/>
                    </a:lnTo>
                    <a:lnTo>
                      <a:pt x="2372" y="124642"/>
                    </a:lnTo>
                    <a:lnTo>
                      <a:pt x="0" y="13575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3" name="Freeform 972">
                <a:extLst>
                  <a:ext uri="{FF2B5EF4-FFF2-40B4-BE49-F238E27FC236}">
                    <a16:creationId xmlns:a16="http://schemas.microsoft.com/office/drawing/2014/main" id="{7AD57B3E-D741-5899-D169-13DD5E6083AA}"/>
                  </a:ext>
                </a:extLst>
              </p:cNvPr>
              <p:cNvSpPr/>
              <p:nvPr/>
            </p:nvSpPr>
            <p:spPr>
              <a:xfrm rot="5400000" flipV="1">
                <a:off x="1073834" y="1751072"/>
                <a:ext cx="51346" cy="41507"/>
              </a:xfrm>
              <a:custGeom>
                <a:avLst/>
                <a:gdLst>
                  <a:gd name="connsiteX0" fmla="*/ 0 w 274741"/>
                  <a:gd name="connsiteY0" fmla="*/ 0 h 222093"/>
                  <a:gd name="connsiteX1" fmla="*/ 6812 w 274741"/>
                  <a:gd name="connsiteY1" fmla="*/ 16879 h 222093"/>
                  <a:gd name="connsiteX2" fmla="*/ 36056 w 274741"/>
                  <a:gd name="connsiteY2" fmla="*/ 63575 h 222093"/>
                  <a:gd name="connsiteX3" fmla="*/ 45450 w 274741"/>
                  <a:gd name="connsiteY3" fmla="*/ 84513 h 222093"/>
                  <a:gd name="connsiteX4" fmla="*/ 94713 w 274741"/>
                  <a:gd name="connsiteY4" fmla="*/ 147314 h 222093"/>
                  <a:gd name="connsiteX5" fmla="*/ 60637 w 274741"/>
                  <a:gd name="connsiteY5" fmla="*/ 149173 h 222093"/>
                  <a:gd name="connsiteX6" fmla="*/ 137301 w 274741"/>
                  <a:gd name="connsiteY6" fmla="*/ 184426 h 222093"/>
                  <a:gd name="connsiteX7" fmla="*/ 229473 w 274741"/>
                  <a:gd name="connsiteY7" fmla="*/ 212802 h 222093"/>
                  <a:gd name="connsiteX8" fmla="*/ 274741 w 274741"/>
                  <a:gd name="connsiteY8" fmla="*/ 222093 h 222093"/>
                  <a:gd name="connsiteX9" fmla="*/ 254725 w 274741"/>
                  <a:gd name="connsiteY9" fmla="*/ 173721 h 222093"/>
                  <a:gd name="connsiteX10" fmla="*/ 234528 w 274741"/>
                  <a:gd name="connsiteY10" fmla="*/ 105937 h 222093"/>
                  <a:gd name="connsiteX11" fmla="*/ 167294 w 274741"/>
                  <a:gd name="connsiteY11" fmla="*/ 81132 h 222093"/>
                  <a:gd name="connsiteX12" fmla="*/ 30695 w 274741"/>
                  <a:gd name="connsiteY12" fmla="*/ 17578 h 222093"/>
                  <a:gd name="connsiteX13" fmla="*/ 0 w 274741"/>
                  <a:gd name="connsiteY13" fmla="*/ 0 h 22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4741" h="222093">
                    <a:moveTo>
                      <a:pt x="0" y="0"/>
                    </a:moveTo>
                    <a:lnTo>
                      <a:pt x="6812" y="16879"/>
                    </a:lnTo>
                    <a:lnTo>
                      <a:pt x="36056" y="63575"/>
                    </a:lnTo>
                    <a:lnTo>
                      <a:pt x="45450" y="84513"/>
                    </a:lnTo>
                    <a:lnTo>
                      <a:pt x="94713" y="147314"/>
                    </a:lnTo>
                    <a:lnTo>
                      <a:pt x="60637" y="149173"/>
                    </a:lnTo>
                    <a:lnTo>
                      <a:pt x="137301" y="184426"/>
                    </a:lnTo>
                    <a:cubicBezTo>
                      <a:pt x="168462" y="195641"/>
                      <a:pt x="199186" y="205055"/>
                      <a:pt x="229473" y="212802"/>
                    </a:cubicBezTo>
                    <a:lnTo>
                      <a:pt x="274741" y="222093"/>
                    </a:lnTo>
                    <a:lnTo>
                      <a:pt x="254725" y="173721"/>
                    </a:lnTo>
                    <a:lnTo>
                      <a:pt x="234528" y="105937"/>
                    </a:lnTo>
                    <a:lnTo>
                      <a:pt x="167294" y="81132"/>
                    </a:lnTo>
                    <a:cubicBezTo>
                      <a:pt x="120344" y="61600"/>
                      <a:pt x="74764" y="40380"/>
                      <a:pt x="30695" y="17578"/>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4" name="Freeform 973">
                <a:extLst>
                  <a:ext uri="{FF2B5EF4-FFF2-40B4-BE49-F238E27FC236}">
                    <a16:creationId xmlns:a16="http://schemas.microsoft.com/office/drawing/2014/main" id="{593C3A78-0015-654A-1DA8-66B86BEA6FE9}"/>
                  </a:ext>
                </a:extLst>
              </p:cNvPr>
              <p:cNvSpPr/>
              <p:nvPr/>
            </p:nvSpPr>
            <p:spPr>
              <a:xfrm rot="5400000" flipV="1">
                <a:off x="815452" y="1737571"/>
                <a:ext cx="43586" cy="128082"/>
              </a:xfrm>
              <a:custGeom>
                <a:avLst/>
                <a:gdLst>
                  <a:gd name="connsiteX0" fmla="*/ 0 w 233219"/>
                  <a:gd name="connsiteY0" fmla="*/ 574488 h 685340"/>
                  <a:gd name="connsiteX1" fmla="*/ 1376 w 233219"/>
                  <a:gd name="connsiteY1" fmla="*/ 660329 h 685340"/>
                  <a:gd name="connsiteX2" fmla="*/ 138885 w 233219"/>
                  <a:gd name="connsiteY2" fmla="*/ 678137 h 685340"/>
                  <a:gd name="connsiteX3" fmla="*/ 208280 w 233219"/>
                  <a:gd name="connsiteY3" fmla="*/ 685340 h 685340"/>
                  <a:gd name="connsiteX4" fmla="*/ 205412 w 233219"/>
                  <a:gd name="connsiteY4" fmla="*/ 537483 h 685340"/>
                  <a:gd name="connsiteX5" fmla="*/ 230284 w 233219"/>
                  <a:gd name="connsiteY5" fmla="*/ 24536 h 685340"/>
                  <a:gd name="connsiteX6" fmla="*/ 233219 w 233219"/>
                  <a:gd name="connsiteY6" fmla="*/ 0 h 685340"/>
                  <a:gd name="connsiteX7" fmla="*/ 112042 w 233219"/>
                  <a:gd name="connsiteY7" fmla="*/ 23295 h 685340"/>
                  <a:gd name="connsiteX8" fmla="*/ 22196 w 233219"/>
                  <a:gd name="connsiteY8" fmla="*/ 45076 h 685340"/>
                  <a:gd name="connsiteX9" fmla="*/ 16924 w 233219"/>
                  <a:gd name="connsiteY9" fmla="*/ 104961 h 685340"/>
                  <a:gd name="connsiteX10" fmla="*/ 0 w 233219"/>
                  <a:gd name="connsiteY10" fmla="*/ 574488 h 68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219" h="685340">
                    <a:moveTo>
                      <a:pt x="0" y="574488"/>
                    </a:moveTo>
                    <a:lnTo>
                      <a:pt x="1376" y="660329"/>
                    </a:lnTo>
                    <a:lnTo>
                      <a:pt x="138885" y="678137"/>
                    </a:lnTo>
                    <a:lnTo>
                      <a:pt x="208280" y="685340"/>
                    </a:lnTo>
                    <a:lnTo>
                      <a:pt x="205412" y="537483"/>
                    </a:lnTo>
                    <a:cubicBezTo>
                      <a:pt x="205412" y="356405"/>
                      <a:pt x="214231" y="183363"/>
                      <a:pt x="230284" y="24536"/>
                    </a:cubicBezTo>
                    <a:lnTo>
                      <a:pt x="233219" y="0"/>
                    </a:lnTo>
                    <a:lnTo>
                      <a:pt x="112042" y="23295"/>
                    </a:lnTo>
                    <a:lnTo>
                      <a:pt x="22196" y="45076"/>
                    </a:lnTo>
                    <a:lnTo>
                      <a:pt x="16924" y="104961"/>
                    </a:lnTo>
                    <a:cubicBezTo>
                      <a:pt x="5962" y="251862"/>
                      <a:pt x="0" y="409888"/>
                      <a:pt x="0" y="574488"/>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5" name="Freeform 974">
                <a:extLst>
                  <a:ext uri="{FF2B5EF4-FFF2-40B4-BE49-F238E27FC236}">
                    <a16:creationId xmlns:a16="http://schemas.microsoft.com/office/drawing/2014/main" id="{5C24046A-2866-6033-A066-21247ED348F1}"/>
                  </a:ext>
                </a:extLst>
              </p:cNvPr>
              <p:cNvSpPr/>
              <p:nvPr/>
            </p:nvSpPr>
            <p:spPr>
              <a:xfrm rot="5400000" flipV="1">
                <a:off x="927985" y="1764311"/>
                <a:ext cx="44752" cy="76775"/>
              </a:xfrm>
              <a:custGeom>
                <a:avLst/>
                <a:gdLst>
                  <a:gd name="connsiteX0" fmla="*/ 0 w 239458"/>
                  <a:gd name="connsiteY0" fmla="*/ 0 h 410806"/>
                  <a:gd name="connsiteX1" fmla="*/ 756 w 239458"/>
                  <a:gd name="connsiteY1" fmla="*/ 47134 h 410806"/>
                  <a:gd name="connsiteX2" fmla="*/ 10763 w 239458"/>
                  <a:gd name="connsiteY2" fmla="*/ 252117 h 410806"/>
                  <a:gd name="connsiteX3" fmla="*/ 20115 w 239458"/>
                  <a:gd name="connsiteY3" fmla="*/ 364161 h 410806"/>
                  <a:gd name="connsiteX4" fmla="*/ 109349 w 239458"/>
                  <a:gd name="connsiteY4" fmla="*/ 385794 h 410806"/>
                  <a:gd name="connsiteX5" fmla="*/ 239458 w 239458"/>
                  <a:gd name="connsiteY5" fmla="*/ 410806 h 410806"/>
                  <a:gd name="connsiteX6" fmla="*/ 238079 w 239458"/>
                  <a:gd name="connsiteY6" fmla="*/ 401446 h 410806"/>
                  <a:gd name="connsiteX7" fmla="*/ 218840 w 239458"/>
                  <a:gd name="connsiteY7" fmla="*/ 210953 h 410806"/>
                  <a:gd name="connsiteX8" fmla="*/ 207918 w 239458"/>
                  <a:gd name="connsiteY8" fmla="*/ 26067 h 410806"/>
                  <a:gd name="connsiteX9" fmla="*/ 103795 w 239458"/>
                  <a:gd name="connsiteY9" fmla="*/ 14534 h 410806"/>
                  <a:gd name="connsiteX10" fmla="*/ 0 w 239458"/>
                  <a:gd name="connsiteY10" fmla="*/ 0 h 41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9458" h="410806">
                    <a:moveTo>
                      <a:pt x="0" y="0"/>
                    </a:moveTo>
                    <a:lnTo>
                      <a:pt x="756" y="47134"/>
                    </a:lnTo>
                    <a:cubicBezTo>
                      <a:pt x="3027" y="117293"/>
                      <a:pt x="6391" y="185754"/>
                      <a:pt x="10763" y="252117"/>
                    </a:cubicBezTo>
                    <a:lnTo>
                      <a:pt x="20115" y="364161"/>
                    </a:lnTo>
                    <a:lnTo>
                      <a:pt x="109349" y="385794"/>
                    </a:lnTo>
                    <a:lnTo>
                      <a:pt x="239458" y="410806"/>
                    </a:lnTo>
                    <a:lnTo>
                      <a:pt x="238079" y="401446"/>
                    </a:lnTo>
                    <a:cubicBezTo>
                      <a:pt x="230525" y="340289"/>
                      <a:pt x="224078" y="276659"/>
                      <a:pt x="218840" y="210953"/>
                    </a:cubicBezTo>
                    <a:lnTo>
                      <a:pt x="207918" y="26067"/>
                    </a:lnTo>
                    <a:lnTo>
                      <a:pt x="103795" y="14534"/>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6" name="Freeform 975">
                <a:extLst>
                  <a:ext uri="{FF2B5EF4-FFF2-40B4-BE49-F238E27FC236}">
                    <a16:creationId xmlns:a16="http://schemas.microsoft.com/office/drawing/2014/main" id="{DD086DCE-0DDD-33BF-F5DF-6C8FE2FDF3B6}"/>
                  </a:ext>
                </a:extLst>
              </p:cNvPr>
              <p:cNvSpPr/>
              <p:nvPr/>
            </p:nvSpPr>
            <p:spPr>
              <a:xfrm rot="5400000" flipV="1">
                <a:off x="707164" y="1771482"/>
                <a:ext cx="51884" cy="78489"/>
              </a:xfrm>
              <a:custGeom>
                <a:avLst/>
                <a:gdLst>
                  <a:gd name="connsiteX0" fmla="*/ 0 w 277623"/>
                  <a:gd name="connsiteY0" fmla="*/ 419978 h 419978"/>
                  <a:gd name="connsiteX1" fmla="*/ 61868 w 277623"/>
                  <a:gd name="connsiteY1" fmla="*/ 404290 h 419978"/>
                  <a:gd name="connsiteX2" fmla="*/ 203838 w 277623"/>
                  <a:gd name="connsiteY2" fmla="*/ 375745 h 419978"/>
                  <a:gd name="connsiteX3" fmla="*/ 212628 w 277623"/>
                  <a:gd name="connsiteY3" fmla="*/ 374606 h 419978"/>
                  <a:gd name="connsiteX4" fmla="*/ 222125 w 277623"/>
                  <a:gd name="connsiteY4" fmla="*/ 295221 h 419978"/>
                  <a:gd name="connsiteX5" fmla="*/ 271998 w 277623"/>
                  <a:gd name="connsiteY5" fmla="*/ 21428 h 419978"/>
                  <a:gd name="connsiteX6" fmla="*/ 277623 w 277623"/>
                  <a:gd name="connsiteY6" fmla="*/ 0 h 419978"/>
                  <a:gd name="connsiteX7" fmla="*/ 211353 w 277623"/>
                  <a:gd name="connsiteY7" fmla="*/ 16233 h 419978"/>
                  <a:gd name="connsiteX8" fmla="*/ 71072 w 277623"/>
                  <a:gd name="connsiteY8" fmla="*/ 61461 h 419978"/>
                  <a:gd name="connsiteX9" fmla="*/ 47622 w 277623"/>
                  <a:gd name="connsiteY9" fmla="*/ 70996 h 419978"/>
                  <a:gd name="connsiteX10" fmla="*/ 37273 w 277623"/>
                  <a:gd name="connsiteY10" fmla="*/ 126723 h 419978"/>
                  <a:gd name="connsiteX11" fmla="*/ 2949 w 277623"/>
                  <a:gd name="connsiteY11" fmla="*/ 386480 h 419978"/>
                  <a:gd name="connsiteX12" fmla="*/ 0 w 277623"/>
                  <a:gd name="connsiteY12" fmla="*/ 419978 h 419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7623" h="419978">
                    <a:moveTo>
                      <a:pt x="0" y="419978"/>
                    </a:moveTo>
                    <a:lnTo>
                      <a:pt x="61868" y="404290"/>
                    </a:lnTo>
                    <a:cubicBezTo>
                      <a:pt x="107893" y="393855"/>
                      <a:pt x="155261" y="384321"/>
                      <a:pt x="203838" y="375745"/>
                    </a:cubicBezTo>
                    <a:lnTo>
                      <a:pt x="212628" y="374606"/>
                    </a:lnTo>
                    <a:lnTo>
                      <a:pt x="222125" y="295221"/>
                    </a:lnTo>
                    <a:cubicBezTo>
                      <a:pt x="235925" y="196113"/>
                      <a:pt x="252706" y="104238"/>
                      <a:pt x="271998" y="21428"/>
                    </a:cubicBezTo>
                    <a:lnTo>
                      <a:pt x="277623" y="0"/>
                    </a:lnTo>
                    <a:lnTo>
                      <a:pt x="211353" y="16233"/>
                    </a:lnTo>
                    <a:cubicBezTo>
                      <a:pt x="163354" y="29821"/>
                      <a:pt x="116549" y="44927"/>
                      <a:pt x="71072" y="61461"/>
                    </a:cubicBezTo>
                    <a:lnTo>
                      <a:pt x="47622" y="70996"/>
                    </a:lnTo>
                    <a:lnTo>
                      <a:pt x="37273" y="126723"/>
                    </a:lnTo>
                    <a:cubicBezTo>
                      <a:pt x="23943" y="206792"/>
                      <a:pt x="12407" y="293827"/>
                      <a:pt x="2949" y="386480"/>
                    </a:cubicBezTo>
                    <a:lnTo>
                      <a:pt x="0" y="41997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7" name="Freeform 976">
                <a:extLst>
                  <a:ext uri="{FF2B5EF4-FFF2-40B4-BE49-F238E27FC236}">
                    <a16:creationId xmlns:a16="http://schemas.microsoft.com/office/drawing/2014/main" id="{895EE6E6-3072-7CB4-F34A-0CDD266BDCA4}"/>
                  </a:ext>
                </a:extLst>
              </p:cNvPr>
              <p:cNvSpPr/>
              <p:nvPr/>
            </p:nvSpPr>
            <p:spPr>
              <a:xfrm rot="5400000" flipV="1">
                <a:off x="1001870" y="1772284"/>
                <a:ext cx="56558" cy="81700"/>
              </a:xfrm>
              <a:custGeom>
                <a:avLst/>
                <a:gdLst>
                  <a:gd name="connsiteX0" fmla="*/ 0 w 302631"/>
                  <a:gd name="connsiteY0" fmla="*/ 0 h 437159"/>
                  <a:gd name="connsiteX1" fmla="*/ 2568 w 302631"/>
                  <a:gd name="connsiteY1" fmla="*/ 30763 h 437159"/>
                  <a:gd name="connsiteX2" fmla="*/ 24170 w 302631"/>
                  <a:gd name="connsiteY2" fmla="*/ 208179 h 437159"/>
                  <a:gd name="connsiteX3" fmla="*/ 31337 w 302631"/>
                  <a:gd name="connsiteY3" fmla="*/ 249182 h 437159"/>
                  <a:gd name="connsiteX4" fmla="*/ 46766 w 302631"/>
                  <a:gd name="connsiteY4" fmla="*/ 359750 h 437159"/>
                  <a:gd name="connsiteX5" fmla="*/ 70691 w 302631"/>
                  <a:gd name="connsiteY5" fmla="*/ 369478 h 437159"/>
                  <a:gd name="connsiteX6" fmla="*/ 210972 w 302631"/>
                  <a:gd name="connsiteY6" fmla="*/ 414706 h 437159"/>
                  <a:gd name="connsiteX7" fmla="*/ 302631 w 302631"/>
                  <a:gd name="connsiteY7" fmla="*/ 437159 h 437159"/>
                  <a:gd name="connsiteX8" fmla="*/ 271617 w 302631"/>
                  <a:gd name="connsiteY8" fmla="*/ 321805 h 437159"/>
                  <a:gd name="connsiteX9" fmla="*/ 239704 w 302631"/>
                  <a:gd name="connsiteY9" fmla="*/ 163353 h 437159"/>
                  <a:gd name="connsiteX10" fmla="*/ 222504 w 302631"/>
                  <a:gd name="connsiteY10" fmla="*/ 46604 h 437159"/>
                  <a:gd name="connsiteX11" fmla="*/ 203457 w 302631"/>
                  <a:gd name="connsiteY11" fmla="*/ 44136 h 437159"/>
                  <a:gd name="connsiteX12" fmla="*/ 61487 w 302631"/>
                  <a:gd name="connsiteY12" fmla="*/ 15591 h 437159"/>
                  <a:gd name="connsiteX13" fmla="*/ 0 w 302631"/>
                  <a:gd name="connsiteY13" fmla="*/ 0 h 43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2631" h="437159">
                    <a:moveTo>
                      <a:pt x="0" y="0"/>
                    </a:moveTo>
                    <a:lnTo>
                      <a:pt x="2568" y="30763"/>
                    </a:lnTo>
                    <a:cubicBezTo>
                      <a:pt x="8873" y="92532"/>
                      <a:pt x="16102" y="151804"/>
                      <a:pt x="24170" y="208179"/>
                    </a:cubicBezTo>
                    <a:lnTo>
                      <a:pt x="31337" y="249182"/>
                    </a:lnTo>
                    <a:lnTo>
                      <a:pt x="46766" y="359750"/>
                    </a:lnTo>
                    <a:lnTo>
                      <a:pt x="70691" y="369478"/>
                    </a:lnTo>
                    <a:cubicBezTo>
                      <a:pt x="116168" y="386013"/>
                      <a:pt x="162973" y="401119"/>
                      <a:pt x="210972" y="414706"/>
                    </a:cubicBezTo>
                    <a:lnTo>
                      <a:pt x="302631" y="437159"/>
                    </a:lnTo>
                    <a:lnTo>
                      <a:pt x="271617" y="321805"/>
                    </a:lnTo>
                    <a:cubicBezTo>
                      <a:pt x="260041" y="272120"/>
                      <a:pt x="249370" y="219170"/>
                      <a:pt x="239704" y="163353"/>
                    </a:cubicBezTo>
                    <a:lnTo>
                      <a:pt x="222504" y="46604"/>
                    </a:lnTo>
                    <a:lnTo>
                      <a:pt x="203457" y="44136"/>
                    </a:lnTo>
                    <a:cubicBezTo>
                      <a:pt x="154880" y="35561"/>
                      <a:pt x="107512" y="26027"/>
                      <a:pt x="61487" y="1559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8" name="Freeform 977">
                <a:extLst>
                  <a:ext uri="{FF2B5EF4-FFF2-40B4-BE49-F238E27FC236}">
                    <a16:creationId xmlns:a16="http://schemas.microsoft.com/office/drawing/2014/main" id="{5681990F-B3A8-B57A-7502-E336C1318C9D}"/>
                  </a:ext>
                </a:extLst>
              </p:cNvPr>
              <p:cNvSpPr/>
              <p:nvPr/>
            </p:nvSpPr>
            <p:spPr>
              <a:xfrm rot="5400000" flipV="1">
                <a:off x="1056924" y="1806300"/>
                <a:ext cx="58715" cy="37358"/>
              </a:xfrm>
              <a:custGeom>
                <a:avLst/>
                <a:gdLst>
                  <a:gd name="connsiteX0" fmla="*/ 0 w 314171"/>
                  <a:gd name="connsiteY0" fmla="*/ 0 h 199897"/>
                  <a:gd name="connsiteX1" fmla="*/ 5318 w 314171"/>
                  <a:gd name="connsiteY1" fmla="*/ 28580 h 199897"/>
                  <a:gd name="connsiteX2" fmla="*/ 22251 w 314171"/>
                  <a:gd name="connsiteY2" fmla="*/ 103447 h 199897"/>
                  <a:gd name="connsiteX3" fmla="*/ 28245 w 314171"/>
                  <a:gd name="connsiteY3" fmla="*/ 124980 h 199897"/>
                  <a:gd name="connsiteX4" fmla="*/ 70204 w 314171"/>
                  <a:gd name="connsiteY4" fmla="*/ 140286 h 199897"/>
                  <a:gd name="connsiteX5" fmla="*/ 217039 w 314171"/>
                  <a:gd name="connsiteY5" fmla="*/ 180984 h 199897"/>
                  <a:gd name="connsiteX6" fmla="*/ 314171 w 314171"/>
                  <a:gd name="connsiteY6" fmla="*/ 199897 h 199897"/>
                  <a:gd name="connsiteX7" fmla="*/ 293499 w 314171"/>
                  <a:gd name="connsiteY7" fmla="*/ 158610 h 199897"/>
                  <a:gd name="connsiteX8" fmla="*/ 263744 w 314171"/>
                  <a:gd name="connsiteY8" fmla="*/ 76079 h 199897"/>
                  <a:gd name="connsiteX9" fmla="*/ 133141 w 314171"/>
                  <a:gd name="connsiteY9" fmla="*/ 43591 h 199897"/>
                  <a:gd name="connsiteX10" fmla="*/ 0 w 314171"/>
                  <a:gd name="connsiteY10" fmla="*/ 0 h 19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1" h="199897">
                    <a:moveTo>
                      <a:pt x="0" y="0"/>
                    </a:moveTo>
                    <a:lnTo>
                      <a:pt x="5318" y="28580"/>
                    </a:lnTo>
                    <a:cubicBezTo>
                      <a:pt x="10750" y="55084"/>
                      <a:pt x="16400" y="80076"/>
                      <a:pt x="22251" y="103447"/>
                    </a:cubicBezTo>
                    <a:lnTo>
                      <a:pt x="28245" y="124980"/>
                    </a:lnTo>
                    <a:lnTo>
                      <a:pt x="70204" y="140286"/>
                    </a:lnTo>
                    <a:cubicBezTo>
                      <a:pt x="118005" y="155597"/>
                      <a:pt x="166995" y="169197"/>
                      <a:pt x="217039" y="180984"/>
                    </a:cubicBezTo>
                    <a:lnTo>
                      <a:pt x="314171" y="199897"/>
                    </a:lnTo>
                    <a:lnTo>
                      <a:pt x="293499" y="158610"/>
                    </a:lnTo>
                    <a:lnTo>
                      <a:pt x="263744" y="76079"/>
                    </a:lnTo>
                    <a:lnTo>
                      <a:pt x="133141" y="43591"/>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79" name="Freeform 978">
                <a:extLst>
                  <a:ext uri="{FF2B5EF4-FFF2-40B4-BE49-F238E27FC236}">
                    <a16:creationId xmlns:a16="http://schemas.microsoft.com/office/drawing/2014/main" id="{7984E054-F5F8-FD51-2596-350099C85B66}"/>
                  </a:ext>
                </a:extLst>
              </p:cNvPr>
              <p:cNvSpPr/>
              <p:nvPr/>
            </p:nvSpPr>
            <p:spPr>
              <a:xfrm rot="5400000" flipV="1">
                <a:off x="1084325" y="1824582"/>
                <a:ext cx="59316" cy="19934"/>
              </a:xfrm>
              <a:custGeom>
                <a:avLst/>
                <a:gdLst>
                  <a:gd name="connsiteX0" fmla="*/ 0 w 317390"/>
                  <a:gd name="connsiteY0" fmla="*/ 0 h 106664"/>
                  <a:gd name="connsiteX1" fmla="*/ 10010 w 317390"/>
                  <a:gd name="connsiteY1" fmla="*/ 28512 h 106664"/>
                  <a:gd name="connsiteX2" fmla="*/ 39254 w 317390"/>
                  <a:gd name="connsiteY2" fmla="*/ 82188 h 106664"/>
                  <a:gd name="connsiteX3" fmla="*/ 46368 w 317390"/>
                  <a:gd name="connsiteY3" fmla="*/ 100415 h 106664"/>
                  <a:gd name="connsiteX4" fmla="*/ 91677 w 317390"/>
                  <a:gd name="connsiteY4" fmla="*/ 105210 h 106664"/>
                  <a:gd name="connsiteX5" fmla="*/ 257785 w 317390"/>
                  <a:gd name="connsiteY5" fmla="*/ 99338 h 106664"/>
                  <a:gd name="connsiteX6" fmla="*/ 317390 w 317390"/>
                  <a:gd name="connsiteY6" fmla="*/ 89218 h 106664"/>
                  <a:gd name="connsiteX7" fmla="*/ 303379 w 317390"/>
                  <a:gd name="connsiteY7" fmla="*/ 72250 h 106664"/>
                  <a:gd name="connsiteX8" fmla="*/ 150029 w 317390"/>
                  <a:gd name="connsiteY8" fmla="*/ 42053 h 106664"/>
                  <a:gd name="connsiteX9" fmla="*/ 0 w 317390"/>
                  <a:gd name="connsiteY9" fmla="*/ 0 h 106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390" h="106664">
                    <a:moveTo>
                      <a:pt x="0" y="0"/>
                    </a:moveTo>
                    <a:lnTo>
                      <a:pt x="10010" y="28512"/>
                    </a:lnTo>
                    <a:lnTo>
                      <a:pt x="39254" y="82188"/>
                    </a:lnTo>
                    <a:lnTo>
                      <a:pt x="46368" y="100415"/>
                    </a:lnTo>
                    <a:lnTo>
                      <a:pt x="91677" y="105210"/>
                    </a:lnTo>
                    <a:cubicBezTo>
                      <a:pt x="148775" y="108466"/>
                      <a:pt x="204141" y="106146"/>
                      <a:pt x="257785" y="99338"/>
                    </a:cubicBezTo>
                    <a:lnTo>
                      <a:pt x="317390" y="89218"/>
                    </a:lnTo>
                    <a:lnTo>
                      <a:pt x="303379" y="72250"/>
                    </a:lnTo>
                    <a:lnTo>
                      <a:pt x="150029" y="4205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0" name="Freeform 979">
                <a:extLst>
                  <a:ext uri="{FF2B5EF4-FFF2-40B4-BE49-F238E27FC236}">
                    <a16:creationId xmlns:a16="http://schemas.microsoft.com/office/drawing/2014/main" id="{2D4FAE30-765D-EC66-790B-D1D2FFD000D5}"/>
                  </a:ext>
                </a:extLst>
              </p:cNvPr>
              <p:cNvSpPr/>
              <p:nvPr/>
            </p:nvSpPr>
            <p:spPr>
              <a:xfrm rot="5400000" flipV="1">
                <a:off x="792494" y="1805443"/>
                <a:ext cx="87929" cy="144594"/>
              </a:xfrm>
              <a:custGeom>
                <a:avLst/>
                <a:gdLst>
                  <a:gd name="connsiteX0" fmla="*/ 0 w 470491"/>
                  <a:gd name="connsiteY0" fmla="*/ 560315 h 773689"/>
                  <a:gd name="connsiteX1" fmla="*/ 3532 w 470491"/>
                  <a:gd name="connsiteY1" fmla="*/ 742439 h 773689"/>
                  <a:gd name="connsiteX2" fmla="*/ 40511 w 470491"/>
                  <a:gd name="connsiteY2" fmla="*/ 746277 h 773689"/>
                  <a:gd name="connsiteX3" fmla="*/ 444855 w 470491"/>
                  <a:gd name="connsiteY3" fmla="*/ 773558 h 773689"/>
                  <a:gd name="connsiteX4" fmla="*/ 449399 w 470491"/>
                  <a:gd name="connsiteY4" fmla="*/ 773689 h 773689"/>
                  <a:gd name="connsiteX5" fmla="*/ 445485 w 470491"/>
                  <a:gd name="connsiteY5" fmla="*/ 549571 h 773689"/>
                  <a:gd name="connsiteX6" fmla="*/ 461277 w 470491"/>
                  <a:gd name="connsiteY6" fmla="*/ 97998 h 773689"/>
                  <a:gd name="connsiteX7" fmla="*/ 470491 w 470491"/>
                  <a:gd name="connsiteY7" fmla="*/ 0 h 773689"/>
                  <a:gd name="connsiteX8" fmla="*/ 256538 w 470491"/>
                  <a:gd name="connsiteY8" fmla="*/ 8607 h 773689"/>
                  <a:gd name="connsiteX9" fmla="*/ 26488 w 470491"/>
                  <a:gd name="connsiteY9" fmla="*/ 37105 h 773689"/>
                  <a:gd name="connsiteX10" fmla="*/ 20274 w 470491"/>
                  <a:gd name="connsiteY10" fmla="*/ 95436 h 773689"/>
                  <a:gd name="connsiteX11" fmla="*/ 0 w 470491"/>
                  <a:gd name="connsiteY11" fmla="*/ 560315 h 773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0491" h="773689">
                    <a:moveTo>
                      <a:pt x="0" y="560315"/>
                    </a:moveTo>
                    <a:lnTo>
                      <a:pt x="3532" y="742439"/>
                    </a:lnTo>
                    <a:lnTo>
                      <a:pt x="40511" y="746277"/>
                    </a:lnTo>
                    <a:cubicBezTo>
                      <a:pt x="170313" y="758159"/>
                      <a:pt x="305659" y="767394"/>
                      <a:pt x="444855" y="773558"/>
                    </a:cubicBezTo>
                    <a:lnTo>
                      <a:pt x="449399" y="773689"/>
                    </a:lnTo>
                    <a:lnTo>
                      <a:pt x="445485" y="549571"/>
                    </a:lnTo>
                    <a:cubicBezTo>
                      <a:pt x="445485" y="389391"/>
                      <a:pt x="451108" y="236794"/>
                      <a:pt x="461277" y="97998"/>
                    </a:cubicBezTo>
                    <a:lnTo>
                      <a:pt x="470491" y="0"/>
                    </a:lnTo>
                    <a:lnTo>
                      <a:pt x="256538" y="8607"/>
                    </a:lnTo>
                    <a:lnTo>
                      <a:pt x="26488" y="37105"/>
                    </a:lnTo>
                    <a:lnTo>
                      <a:pt x="20274" y="95436"/>
                    </a:lnTo>
                    <a:cubicBezTo>
                      <a:pt x="7143" y="240884"/>
                      <a:pt x="-1" y="397345"/>
                      <a:pt x="0" y="560315"/>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1" name="Freeform 980">
                <a:extLst>
                  <a:ext uri="{FF2B5EF4-FFF2-40B4-BE49-F238E27FC236}">
                    <a16:creationId xmlns:a16="http://schemas.microsoft.com/office/drawing/2014/main" id="{960DC45D-8E95-5C0A-6A6A-5FE527B378AA}"/>
                  </a:ext>
                </a:extLst>
              </p:cNvPr>
              <p:cNvSpPr/>
              <p:nvPr/>
            </p:nvSpPr>
            <p:spPr>
              <a:xfrm rot="5400000" flipV="1">
                <a:off x="913330" y="1840415"/>
                <a:ext cx="89542" cy="78978"/>
              </a:xfrm>
              <a:custGeom>
                <a:avLst/>
                <a:gdLst>
                  <a:gd name="connsiteX0" fmla="*/ 0 w 479120"/>
                  <a:gd name="connsiteY0" fmla="*/ 0 h 422592"/>
                  <a:gd name="connsiteX1" fmla="*/ 8854 w 479120"/>
                  <a:gd name="connsiteY1" fmla="*/ 149877 h 422592"/>
                  <a:gd name="connsiteX2" fmla="*/ 28092 w 479120"/>
                  <a:gd name="connsiteY2" fmla="*/ 340370 h 422592"/>
                  <a:gd name="connsiteX3" fmla="*/ 34932 w 479120"/>
                  <a:gd name="connsiteY3" fmla="*/ 386794 h 422592"/>
                  <a:gd name="connsiteX4" fmla="*/ 249271 w 479120"/>
                  <a:gd name="connsiteY4" fmla="*/ 413345 h 422592"/>
                  <a:gd name="connsiteX5" fmla="*/ 479120 w 479120"/>
                  <a:gd name="connsiteY5" fmla="*/ 422592 h 422592"/>
                  <a:gd name="connsiteX6" fmla="*/ 472538 w 479120"/>
                  <a:gd name="connsiteY6" fmla="*/ 371775 h 422592"/>
                  <a:gd name="connsiteX7" fmla="*/ 454010 w 479120"/>
                  <a:gd name="connsiteY7" fmla="*/ 174712 h 422592"/>
                  <a:gd name="connsiteX8" fmla="*/ 446353 w 479120"/>
                  <a:gd name="connsiteY8" fmla="*/ 32305 h 422592"/>
                  <a:gd name="connsiteX9" fmla="*/ 238429 w 479120"/>
                  <a:gd name="connsiteY9" fmla="*/ 20417 h 422592"/>
                  <a:gd name="connsiteX10" fmla="*/ 19163 w 479120"/>
                  <a:gd name="connsiteY10" fmla="*/ 2122 h 422592"/>
                  <a:gd name="connsiteX11" fmla="*/ 0 w 479120"/>
                  <a:gd name="connsiteY11" fmla="*/ 0 h 422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9120" h="422592">
                    <a:moveTo>
                      <a:pt x="0" y="0"/>
                    </a:moveTo>
                    <a:lnTo>
                      <a:pt x="8854" y="149877"/>
                    </a:lnTo>
                    <a:cubicBezTo>
                      <a:pt x="14092" y="215584"/>
                      <a:pt x="20539" y="279213"/>
                      <a:pt x="28092" y="340370"/>
                    </a:cubicBezTo>
                    <a:lnTo>
                      <a:pt x="34932" y="386794"/>
                    </a:lnTo>
                    <a:lnTo>
                      <a:pt x="249271" y="413345"/>
                    </a:lnTo>
                    <a:lnTo>
                      <a:pt x="479120" y="422592"/>
                    </a:lnTo>
                    <a:lnTo>
                      <a:pt x="472538" y="371775"/>
                    </a:lnTo>
                    <a:cubicBezTo>
                      <a:pt x="465315" y="310057"/>
                      <a:pt x="459094" y="244110"/>
                      <a:pt x="454010" y="174712"/>
                    </a:cubicBezTo>
                    <a:lnTo>
                      <a:pt x="446353" y="32305"/>
                    </a:lnTo>
                    <a:lnTo>
                      <a:pt x="238429" y="20417"/>
                    </a:lnTo>
                    <a:cubicBezTo>
                      <a:pt x="163765" y="15170"/>
                      <a:pt x="90579" y="9047"/>
                      <a:pt x="19163" y="212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2" name="Freeform 981">
                <a:extLst>
                  <a:ext uri="{FF2B5EF4-FFF2-40B4-BE49-F238E27FC236}">
                    <a16:creationId xmlns:a16="http://schemas.microsoft.com/office/drawing/2014/main" id="{6BB5C4B9-1D64-CA10-5B66-EDE09DC7DC5B}"/>
                  </a:ext>
                </a:extLst>
              </p:cNvPr>
              <p:cNvSpPr/>
              <p:nvPr/>
            </p:nvSpPr>
            <p:spPr>
              <a:xfrm rot="5400000" flipV="1">
                <a:off x="673846" y="1847175"/>
                <a:ext cx="95529" cy="80587"/>
              </a:xfrm>
              <a:custGeom>
                <a:avLst/>
                <a:gdLst>
                  <a:gd name="connsiteX0" fmla="*/ 0 w 511156"/>
                  <a:gd name="connsiteY0" fmla="*/ 431205 h 431205"/>
                  <a:gd name="connsiteX1" fmla="*/ 214829 w 511156"/>
                  <a:gd name="connsiteY1" fmla="*/ 403370 h 431205"/>
                  <a:gd name="connsiteX2" fmla="*/ 443421 w 511156"/>
                  <a:gd name="connsiteY2" fmla="*/ 393752 h 431205"/>
                  <a:gd name="connsiteX3" fmla="*/ 448078 w 511156"/>
                  <a:gd name="connsiteY3" fmla="*/ 344218 h 431205"/>
                  <a:gd name="connsiteX4" fmla="*/ 502357 w 511156"/>
                  <a:gd name="connsiteY4" fmla="*/ 30861 h 431205"/>
                  <a:gd name="connsiteX5" fmla="*/ 511156 w 511156"/>
                  <a:gd name="connsiteY5" fmla="*/ 0 h 431205"/>
                  <a:gd name="connsiteX6" fmla="*/ 378061 w 511156"/>
                  <a:gd name="connsiteY6" fmla="*/ 4498 h 431205"/>
                  <a:gd name="connsiteX7" fmla="*/ 332250 w 511156"/>
                  <a:gd name="connsiteY7" fmla="*/ 9178 h 431205"/>
                  <a:gd name="connsiteX8" fmla="*/ 283032 w 511156"/>
                  <a:gd name="connsiteY8" fmla="*/ 38730 h 431205"/>
                  <a:gd name="connsiteX9" fmla="*/ 209638 w 511156"/>
                  <a:gd name="connsiteY9" fmla="*/ 35815 h 431205"/>
                  <a:gd name="connsiteX10" fmla="*/ 196819 w 511156"/>
                  <a:gd name="connsiteY10" fmla="*/ 24543 h 431205"/>
                  <a:gd name="connsiteX11" fmla="*/ 65606 w 511156"/>
                  <a:gd name="connsiteY11" fmla="*/ 47123 h 431205"/>
                  <a:gd name="connsiteX12" fmla="*/ 44752 w 511156"/>
                  <a:gd name="connsiteY12" fmla="*/ 139926 h 431205"/>
                  <a:gd name="connsiteX13" fmla="*/ 3632 w 511156"/>
                  <a:gd name="connsiteY13" fmla="*/ 397110 h 431205"/>
                  <a:gd name="connsiteX14" fmla="*/ 0 w 511156"/>
                  <a:gd name="connsiteY14" fmla="*/ 431205 h 431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1156" h="431205">
                    <a:moveTo>
                      <a:pt x="0" y="431205"/>
                    </a:moveTo>
                    <a:lnTo>
                      <a:pt x="214829" y="403370"/>
                    </a:lnTo>
                    <a:lnTo>
                      <a:pt x="443421" y="393752"/>
                    </a:lnTo>
                    <a:lnTo>
                      <a:pt x="448078" y="344218"/>
                    </a:lnTo>
                    <a:cubicBezTo>
                      <a:pt x="462523" y="220780"/>
                      <a:pt x="480975" y="114254"/>
                      <a:pt x="502357" y="30861"/>
                    </a:cubicBezTo>
                    <a:lnTo>
                      <a:pt x="511156" y="0"/>
                    </a:lnTo>
                    <a:lnTo>
                      <a:pt x="378061" y="4498"/>
                    </a:lnTo>
                    <a:lnTo>
                      <a:pt x="332250" y="9178"/>
                    </a:lnTo>
                    <a:lnTo>
                      <a:pt x="283032" y="38730"/>
                    </a:lnTo>
                    <a:cubicBezTo>
                      <a:pt x="237678" y="54226"/>
                      <a:pt x="223740" y="48415"/>
                      <a:pt x="209638" y="35815"/>
                    </a:cubicBezTo>
                    <a:lnTo>
                      <a:pt x="196819" y="24543"/>
                    </a:lnTo>
                    <a:lnTo>
                      <a:pt x="65606" y="47123"/>
                    </a:lnTo>
                    <a:lnTo>
                      <a:pt x="44752" y="139926"/>
                    </a:lnTo>
                    <a:cubicBezTo>
                      <a:pt x="28783" y="219201"/>
                      <a:pt x="14962" y="305375"/>
                      <a:pt x="3632" y="397110"/>
                    </a:cubicBezTo>
                    <a:lnTo>
                      <a:pt x="0" y="43120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3" name="Freeform 982">
                <a:extLst>
                  <a:ext uri="{FF2B5EF4-FFF2-40B4-BE49-F238E27FC236}">
                    <a16:creationId xmlns:a16="http://schemas.microsoft.com/office/drawing/2014/main" id="{79B15C73-C306-0F67-C3E2-A8D93DFD3044}"/>
                  </a:ext>
                </a:extLst>
              </p:cNvPr>
              <p:cNvSpPr/>
              <p:nvPr/>
            </p:nvSpPr>
            <p:spPr>
              <a:xfrm rot="5400000" flipV="1">
                <a:off x="987679" y="1855504"/>
                <a:ext cx="107376" cy="82419"/>
              </a:xfrm>
              <a:custGeom>
                <a:avLst/>
                <a:gdLst>
                  <a:gd name="connsiteX0" fmla="*/ 0 w 574548"/>
                  <a:gd name="connsiteY0" fmla="*/ 0 h 441007"/>
                  <a:gd name="connsiteX1" fmla="*/ 11742 w 574548"/>
                  <a:gd name="connsiteY1" fmla="*/ 79696 h 441007"/>
                  <a:gd name="connsiteX2" fmla="*/ 20328 w 574548"/>
                  <a:gd name="connsiteY2" fmla="*/ 120293 h 441007"/>
                  <a:gd name="connsiteX3" fmla="*/ 39460 w 574548"/>
                  <a:gd name="connsiteY3" fmla="*/ 233606 h 441007"/>
                  <a:gd name="connsiteX4" fmla="*/ 78458 w 574548"/>
                  <a:gd name="connsiteY4" fmla="*/ 390838 h 441007"/>
                  <a:gd name="connsiteX5" fmla="*/ 81057 w 574548"/>
                  <a:gd name="connsiteY5" fmla="*/ 398554 h 441007"/>
                  <a:gd name="connsiteX6" fmla="*/ 200950 w 574548"/>
                  <a:gd name="connsiteY6" fmla="*/ 419186 h 441007"/>
                  <a:gd name="connsiteX7" fmla="*/ 524371 w 574548"/>
                  <a:gd name="connsiteY7" fmla="*/ 441007 h 441007"/>
                  <a:gd name="connsiteX8" fmla="*/ 574548 w 574548"/>
                  <a:gd name="connsiteY8" fmla="*/ 439312 h 441007"/>
                  <a:gd name="connsiteX9" fmla="*/ 556444 w 574548"/>
                  <a:gd name="connsiteY9" fmla="*/ 423360 h 441007"/>
                  <a:gd name="connsiteX10" fmla="*/ 454846 w 574548"/>
                  <a:gd name="connsiteY10" fmla="*/ 107138 h 441007"/>
                  <a:gd name="connsiteX11" fmla="*/ 443632 w 574548"/>
                  <a:gd name="connsiteY11" fmla="*/ 35907 h 441007"/>
                  <a:gd name="connsiteX12" fmla="*/ 197059 w 574548"/>
                  <a:gd name="connsiteY12" fmla="*/ 25532 h 441007"/>
                  <a:gd name="connsiteX13" fmla="*/ 0 w 574548"/>
                  <a:gd name="connsiteY13" fmla="*/ 0 h 44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548" h="441007">
                    <a:moveTo>
                      <a:pt x="0" y="0"/>
                    </a:moveTo>
                    <a:lnTo>
                      <a:pt x="11742" y="79696"/>
                    </a:lnTo>
                    <a:lnTo>
                      <a:pt x="20328" y="120293"/>
                    </a:lnTo>
                    <a:lnTo>
                      <a:pt x="39460" y="233606"/>
                    </a:lnTo>
                    <a:cubicBezTo>
                      <a:pt x="51381" y="291860"/>
                      <a:pt x="64439" y="344559"/>
                      <a:pt x="78458" y="390838"/>
                    </a:cubicBezTo>
                    <a:lnTo>
                      <a:pt x="81057" y="398554"/>
                    </a:lnTo>
                    <a:lnTo>
                      <a:pt x="200950" y="419186"/>
                    </a:lnTo>
                    <a:cubicBezTo>
                      <a:pt x="305418" y="433494"/>
                      <a:pt x="413583" y="441007"/>
                      <a:pt x="524371" y="441007"/>
                    </a:cubicBezTo>
                    <a:lnTo>
                      <a:pt x="574548" y="439312"/>
                    </a:lnTo>
                    <a:lnTo>
                      <a:pt x="556444" y="423360"/>
                    </a:lnTo>
                    <a:cubicBezTo>
                      <a:pt x="517199" y="376999"/>
                      <a:pt x="482121" y="264594"/>
                      <a:pt x="454846" y="107138"/>
                    </a:cubicBezTo>
                    <a:lnTo>
                      <a:pt x="443632" y="35907"/>
                    </a:lnTo>
                    <a:lnTo>
                      <a:pt x="197059" y="25532"/>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4" name="Freeform 983">
                <a:extLst>
                  <a:ext uri="{FF2B5EF4-FFF2-40B4-BE49-F238E27FC236}">
                    <a16:creationId xmlns:a16="http://schemas.microsoft.com/office/drawing/2014/main" id="{5552C106-5F21-B3DD-66FE-74654944F9B6}"/>
                  </a:ext>
                </a:extLst>
              </p:cNvPr>
              <p:cNvSpPr/>
              <p:nvPr/>
            </p:nvSpPr>
            <p:spPr>
              <a:xfrm rot="5400000" flipV="1">
                <a:off x="1059963" y="1886767"/>
                <a:ext cx="75724" cy="25550"/>
              </a:xfrm>
              <a:custGeom>
                <a:avLst/>
                <a:gdLst>
                  <a:gd name="connsiteX0" fmla="*/ 0 w 405183"/>
                  <a:gd name="connsiteY0" fmla="*/ 0 h 136710"/>
                  <a:gd name="connsiteX1" fmla="*/ 369 w 405183"/>
                  <a:gd name="connsiteY1" fmla="*/ 1095 h 136710"/>
                  <a:gd name="connsiteX2" fmla="*/ 23403 w 405183"/>
                  <a:gd name="connsiteY2" fmla="*/ 55318 h 136710"/>
                  <a:gd name="connsiteX3" fmla="*/ 58437 w 405183"/>
                  <a:gd name="connsiteY3" fmla="*/ 108462 h 136710"/>
                  <a:gd name="connsiteX4" fmla="*/ 65334 w 405183"/>
                  <a:gd name="connsiteY4" fmla="*/ 123066 h 136710"/>
                  <a:gd name="connsiteX5" fmla="*/ 175424 w 405183"/>
                  <a:gd name="connsiteY5" fmla="*/ 135789 h 136710"/>
                  <a:gd name="connsiteX6" fmla="*/ 199509 w 405183"/>
                  <a:gd name="connsiteY6" fmla="*/ 136710 h 136710"/>
                  <a:gd name="connsiteX7" fmla="*/ 324157 w 405183"/>
                  <a:gd name="connsiteY7" fmla="*/ 82588 h 136710"/>
                  <a:gd name="connsiteX8" fmla="*/ 405183 w 405183"/>
                  <a:gd name="connsiteY8" fmla="*/ 38055 h 136710"/>
                  <a:gd name="connsiteX9" fmla="*/ 255164 w 405183"/>
                  <a:gd name="connsiteY9" fmla="*/ 32907 h 136710"/>
                  <a:gd name="connsiteX10" fmla="*/ 90665 w 405183"/>
                  <a:gd name="connsiteY10" fmla="*/ 15844 h 136710"/>
                  <a:gd name="connsiteX11" fmla="*/ 0 w 405183"/>
                  <a:gd name="connsiteY11" fmla="*/ 0 h 13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183" h="136710">
                    <a:moveTo>
                      <a:pt x="0" y="0"/>
                    </a:moveTo>
                    <a:lnTo>
                      <a:pt x="369" y="1095"/>
                    </a:lnTo>
                    <a:cubicBezTo>
                      <a:pt x="7836" y="20918"/>
                      <a:pt x="15522" y="39028"/>
                      <a:pt x="23403" y="55318"/>
                    </a:cubicBezTo>
                    <a:lnTo>
                      <a:pt x="58437" y="108462"/>
                    </a:lnTo>
                    <a:lnTo>
                      <a:pt x="65334" y="123066"/>
                    </a:lnTo>
                    <a:lnTo>
                      <a:pt x="175424" y="135789"/>
                    </a:lnTo>
                    <a:lnTo>
                      <a:pt x="199509" y="136710"/>
                    </a:lnTo>
                    <a:lnTo>
                      <a:pt x="324157" y="82588"/>
                    </a:lnTo>
                    <a:lnTo>
                      <a:pt x="405183" y="38055"/>
                    </a:lnTo>
                    <a:lnTo>
                      <a:pt x="255164" y="32907"/>
                    </a:lnTo>
                    <a:cubicBezTo>
                      <a:pt x="199469" y="29063"/>
                      <a:pt x="144590" y="23344"/>
                      <a:pt x="90665" y="15844"/>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5" name="Freeform 984">
                <a:extLst>
                  <a:ext uri="{FF2B5EF4-FFF2-40B4-BE49-F238E27FC236}">
                    <a16:creationId xmlns:a16="http://schemas.microsoft.com/office/drawing/2014/main" id="{A8009E10-2253-D42A-9943-E72A7CE0954D}"/>
                  </a:ext>
                </a:extLst>
              </p:cNvPr>
              <p:cNvSpPr/>
              <p:nvPr/>
            </p:nvSpPr>
            <p:spPr>
              <a:xfrm rot="5400000" flipV="1">
                <a:off x="654280" y="1925505"/>
                <a:ext cx="23414" cy="12296"/>
              </a:xfrm>
              <a:custGeom>
                <a:avLst/>
                <a:gdLst>
                  <a:gd name="connsiteX0" fmla="*/ 0 w 125283"/>
                  <a:gd name="connsiteY0" fmla="*/ 65795 h 65795"/>
                  <a:gd name="connsiteX1" fmla="*/ 98652 w 125283"/>
                  <a:gd name="connsiteY1" fmla="*/ 62409 h 65795"/>
                  <a:gd name="connsiteX2" fmla="*/ 107133 w 125283"/>
                  <a:gd name="connsiteY2" fmla="*/ 38823 h 65795"/>
                  <a:gd name="connsiteX3" fmla="*/ 125283 w 125283"/>
                  <a:gd name="connsiteY3" fmla="*/ 473 h 65795"/>
                  <a:gd name="connsiteX4" fmla="*/ 112910 w 125283"/>
                  <a:gd name="connsiteY4" fmla="*/ 0 h 65795"/>
                  <a:gd name="connsiteX5" fmla="*/ 111798 w 125283"/>
                  <a:gd name="connsiteY5" fmla="*/ 659 h 65795"/>
                  <a:gd name="connsiteX6" fmla="*/ 52266 w 125283"/>
                  <a:gd name="connsiteY6" fmla="*/ 34412 h 65795"/>
                  <a:gd name="connsiteX7" fmla="*/ 0 w 125283"/>
                  <a:gd name="connsiteY7" fmla="*/ 65795 h 6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5283" h="65795">
                    <a:moveTo>
                      <a:pt x="0" y="65795"/>
                    </a:moveTo>
                    <a:lnTo>
                      <a:pt x="98652" y="62409"/>
                    </a:lnTo>
                    <a:lnTo>
                      <a:pt x="107133" y="38823"/>
                    </a:lnTo>
                    <a:lnTo>
                      <a:pt x="125283" y="473"/>
                    </a:lnTo>
                    <a:lnTo>
                      <a:pt x="112910" y="0"/>
                    </a:lnTo>
                    <a:lnTo>
                      <a:pt x="111798" y="659"/>
                    </a:lnTo>
                    <a:lnTo>
                      <a:pt x="52266" y="34412"/>
                    </a:lnTo>
                    <a:lnTo>
                      <a:pt x="0" y="65795"/>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6" name="Freeform 985">
                <a:extLst>
                  <a:ext uri="{FF2B5EF4-FFF2-40B4-BE49-F238E27FC236}">
                    <a16:creationId xmlns:a16="http://schemas.microsoft.com/office/drawing/2014/main" id="{DA0E6484-8F80-14D3-7714-F7F7F1B31692}"/>
                  </a:ext>
                </a:extLst>
              </p:cNvPr>
              <p:cNvSpPr/>
              <p:nvPr/>
            </p:nvSpPr>
            <p:spPr>
              <a:xfrm rot="5400000" flipV="1">
                <a:off x="808089" y="1881177"/>
                <a:ext cx="57408" cy="146818"/>
              </a:xfrm>
              <a:custGeom>
                <a:avLst/>
                <a:gdLst>
                  <a:gd name="connsiteX0" fmla="*/ 0 w 307180"/>
                  <a:gd name="connsiteY0" fmla="*/ 553730 h 785593"/>
                  <a:gd name="connsiteX1" fmla="*/ 3120 w 307180"/>
                  <a:gd name="connsiteY1" fmla="*/ 777990 h 785593"/>
                  <a:gd name="connsiteX2" fmla="*/ 3171 w 307180"/>
                  <a:gd name="connsiteY2" fmla="*/ 779193 h 785593"/>
                  <a:gd name="connsiteX3" fmla="*/ 225134 w 307180"/>
                  <a:gd name="connsiteY3" fmla="*/ 785593 h 785593"/>
                  <a:gd name="connsiteX4" fmla="*/ 303743 w 307180"/>
                  <a:gd name="connsiteY4" fmla="*/ 785381 h 785593"/>
                  <a:gd name="connsiteX5" fmla="*/ 304060 w 307180"/>
                  <a:gd name="connsiteY5" fmla="*/ 777990 h 785593"/>
                  <a:gd name="connsiteX6" fmla="*/ 307180 w 307180"/>
                  <a:gd name="connsiteY6" fmla="*/ 553730 h 785593"/>
                  <a:gd name="connsiteX7" fmla="*/ 295110 w 307180"/>
                  <a:gd name="connsiteY7" fmla="*/ 120594 h 785593"/>
                  <a:gd name="connsiteX8" fmla="*/ 286695 w 307180"/>
                  <a:gd name="connsiteY8" fmla="*/ 8274 h 785593"/>
                  <a:gd name="connsiteX9" fmla="*/ 81019 w 307180"/>
                  <a:gd name="connsiteY9" fmla="*/ 0 h 785593"/>
                  <a:gd name="connsiteX10" fmla="*/ 20924 w 307180"/>
                  <a:gd name="connsiteY10" fmla="*/ 2418 h 785593"/>
                  <a:gd name="connsiteX11" fmla="*/ 12070 w 307180"/>
                  <a:gd name="connsiteY11" fmla="*/ 120594 h 785593"/>
                  <a:gd name="connsiteX12" fmla="*/ 0 w 307180"/>
                  <a:gd name="connsiteY12" fmla="*/ 553730 h 78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7180" h="785593">
                    <a:moveTo>
                      <a:pt x="0" y="553730"/>
                    </a:moveTo>
                    <a:cubicBezTo>
                      <a:pt x="0" y="630550"/>
                      <a:pt x="1074" y="705552"/>
                      <a:pt x="3120" y="777990"/>
                    </a:cubicBezTo>
                    <a:lnTo>
                      <a:pt x="3171" y="779193"/>
                    </a:lnTo>
                    <a:lnTo>
                      <a:pt x="225134" y="785593"/>
                    </a:lnTo>
                    <a:lnTo>
                      <a:pt x="303743" y="785381"/>
                    </a:lnTo>
                    <a:lnTo>
                      <a:pt x="304060" y="777990"/>
                    </a:lnTo>
                    <a:cubicBezTo>
                      <a:pt x="306106" y="705552"/>
                      <a:pt x="307180" y="630550"/>
                      <a:pt x="307180" y="553730"/>
                    </a:cubicBezTo>
                    <a:cubicBezTo>
                      <a:pt x="307180" y="400090"/>
                      <a:pt x="302882" y="253723"/>
                      <a:pt x="295110" y="120594"/>
                    </a:cubicBezTo>
                    <a:lnTo>
                      <a:pt x="286695" y="8274"/>
                    </a:lnTo>
                    <a:lnTo>
                      <a:pt x="81019" y="0"/>
                    </a:lnTo>
                    <a:lnTo>
                      <a:pt x="20924" y="2418"/>
                    </a:lnTo>
                    <a:lnTo>
                      <a:pt x="12070" y="120594"/>
                    </a:lnTo>
                    <a:cubicBezTo>
                      <a:pt x="4298" y="253723"/>
                      <a:pt x="0" y="400090"/>
                      <a:pt x="0" y="55373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7" name="Freeform 986">
                <a:extLst>
                  <a:ext uri="{FF2B5EF4-FFF2-40B4-BE49-F238E27FC236}">
                    <a16:creationId xmlns:a16="http://schemas.microsoft.com/office/drawing/2014/main" id="{62CB67B9-F41D-2B33-2132-80C9E5D30249}"/>
                  </a:ext>
                </a:extLst>
              </p:cNvPr>
              <p:cNvSpPr/>
              <p:nvPr/>
            </p:nvSpPr>
            <p:spPr>
              <a:xfrm rot="5400000" flipV="1">
                <a:off x="934228" y="1917937"/>
                <a:ext cx="54796" cy="73242"/>
              </a:xfrm>
              <a:custGeom>
                <a:avLst/>
                <a:gdLst>
                  <a:gd name="connsiteX0" fmla="*/ 0 w 293201"/>
                  <a:gd name="connsiteY0" fmla="*/ 0 h 391904"/>
                  <a:gd name="connsiteX1" fmla="*/ 5231 w 293201"/>
                  <a:gd name="connsiteY1" fmla="*/ 122068 h 391904"/>
                  <a:gd name="connsiteX2" fmla="*/ 19392 w 293201"/>
                  <a:gd name="connsiteY2" fmla="*/ 311086 h 391904"/>
                  <a:gd name="connsiteX3" fmla="*/ 28386 w 293201"/>
                  <a:gd name="connsiteY3" fmla="*/ 390062 h 391904"/>
                  <a:gd name="connsiteX4" fmla="*/ 74180 w 293201"/>
                  <a:gd name="connsiteY4" fmla="*/ 391904 h 391904"/>
                  <a:gd name="connsiteX5" fmla="*/ 265784 w 293201"/>
                  <a:gd name="connsiteY5" fmla="*/ 384196 h 391904"/>
                  <a:gd name="connsiteX6" fmla="*/ 274110 w 293201"/>
                  <a:gd name="connsiteY6" fmla="*/ 311086 h 391904"/>
                  <a:gd name="connsiteX7" fmla="*/ 288271 w 293201"/>
                  <a:gd name="connsiteY7" fmla="*/ 122068 h 391904"/>
                  <a:gd name="connsiteX8" fmla="*/ 293201 w 293201"/>
                  <a:gd name="connsiteY8" fmla="*/ 7006 h 391904"/>
                  <a:gd name="connsiteX9" fmla="*/ 247275 w 293201"/>
                  <a:gd name="connsiteY9" fmla="*/ 7130 h 391904"/>
                  <a:gd name="connsiteX10" fmla="*/ 0 w 293201"/>
                  <a:gd name="connsiteY10" fmla="*/ 0 h 39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3201" h="391904">
                    <a:moveTo>
                      <a:pt x="0" y="0"/>
                    </a:moveTo>
                    <a:lnTo>
                      <a:pt x="5231" y="122068"/>
                    </a:lnTo>
                    <a:cubicBezTo>
                      <a:pt x="9117" y="188633"/>
                      <a:pt x="13871" y="251887"/>
                      <a:pt x="19392" y="311086"/>
                    </a:cubicBezTo>
                    <a:lnTo>
                      <a:pt x="28386" y="390062"/>
                    </a:lnTo>
                    <a:lnTo>
                      <a:pt x="74180" y="391904"/>
                    </a:lnTo>
                    <a:lnTo>
                      <a:pt x="265784" y="384196"/>
                    </a:lnTo>
                    <a:lnTo>
                      <a:pt x="274110" y="311086"/>
                    </a:lnTo>
                    <a:cubicBezTo>
                      <a:pt x="279630" y="251887"/>
                      <a:pt x="284385" y="188633"/>
                      <a:pt x="288271" y="122068"/>
                    </a:cubicBezTo>
                    <a:lnTo>
                      <a:pt x="293201" y="7006"/>
                    </a:lnTo>
                    <a:lnTo>
                      <a:pt x="247275" y="7130"/>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8" name="Freeform 987">
                <a:extLst>
                  <a:ext uri="{FF2B5EF4-FFF2-40B4-BE49-F238E27FC236}">
                    <a16:creationId xmlns:a16="http://schemas.microsoft.com/office/drawing/2014/main" id="{6A6C288B-210E-61A2-A1F5-1342F87B9AB3}"/>
                  </a:ext>
                </a:extLst>
              </p:cNvPr>
              <p:cNvSpPr/>
              <p:nvPr/>
            </p:nvSpPr>
            <p:spPr>
              <a:xfrm rot="5400000" flipV="1">
                <a:off x="694288" y="1917344"/>
                <a:ext cx="48285" cy="74572"/>
              </a:xfrm>
              <a:custGeom>
                <a:avLst/>
                <a:gdLst>
                  <a:gd name="connsiteX0" fmla="*/ 0 w 258364"/>
                  <a:gd name="connsiteY0" fmla="*/ 392891 h 399017"/>
                  <a:gd name="connsiteX1" fmla="*/ 56382 w 258364"/>
                  <a:gd name="connsiteY1" fmla="*/ 390518 h 399017"/>
                  <a:gd name="connsiteX2" fmla="*/ 258364 w 258364"/>
                  <a:gd name="connsiteY2" fmla="*/ 399017 h 399017"/>
                  <a:gd name="connsiteX3" fmla="*/ 256312 w 258364"/>
                  <a:gd name="connsiteY3" fmla="*/ 371620 h 399017"/>
                  <a:gd name="connsiteX4" fmla="*/ 202163 w 258364"/>
                  <a:gd name="connsiteY4" fmla="*/ 15319 h 399017"/>
                  <a:gd name="connsiteX5" fmla="*/ 199119 w 258364"/>
                  <a:gd name="connsiteY5" fmla="*/ 4697 h 399017"/>
                  <a:gd name="connsiteX6" fmla="*/ 60132 w 258364"/>
                  <a:gd name="connsiteY6" fmla="*/ 0 h 399017"/>
                  <a:gd name="connsiteX7" fmla="*/ 55743 w 258364"/>
                  <a:gd name="connsiteY7" fmla="*/ 15319 h 399017"/>
                  <a:gd name="connsiteX8" fmla="*/ 1594 w 258364"/>
                  <a:gd name="connsiteY8" fmla="*/ 371620 h 399017"/>
                  <a:gd name="connsiteX9" fmla="*/ 0 w 258364"/>
                  <a:gd name="connsiteY9" fmla="*/ 392891 h 39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8364" h="399017">
                    <a:moveTo>
                      <a:pt x="0" y="392891"/>
                    </a:moveTo>
                    <a:lnTo>
                      <a:pt x="56382" y="390518"/>
                    </a:lnTo>
                    <a:lnTo>
                      <a:pt x="258364" y="399017"/>
                    </a:lnTo>
                    <a:lnTo>
                      <a:pt x="256312" y="371620"/>
                    </a:lnTo>
                    <a:cubicBezTo>
                      <a:pt x="242511" y="223622"/>
                      <a:pt x="223925" y="100971"/>
                      <a:pt x="202163" y="15319"/>
                    </a:cubicBezTo>
                    <a:lnTo>
                      <a:pt x="199119" y="4697"/>
                    </a:lnTo>
                    <a:lnTo>
                      <a:pt x="60132" y="0"/>
                    </a:lnTo>
                    <a:lnTo>
                      <a:pt x="55743" y="15319"/>
                    </a:lnTo>
                    <a:cubicBezTo>
                      <a:pt x="33980" y="100971"/>
                      <a:pt x="15394" y="223622"/>
                      <a:pt x="1594" y="371620"/>
                    </a:cubicBezTo>
                    <a:lnTo>
                      <a:pt x="0" y="39289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89" name="Freeform 988">
                <a:extLst>
                  <a:ext uri="{FF2B5EF4-FFF2-40B4-BE49-F238E27FC236}">
                    <a16:creationId xmlns:a16="http://schemas.microsoft.com/office/drawing/2014/main" id="{EBC5D222-1E18-8CD0-340B-7176FD343B89}"/>
                  </a:ext>
                </a:extLst>
              </p:cNvPr>
              <p:cNvSpPr/>
              <p:nvPr/>
            </p:nvSpPr>
            <p:spPr>
              <a:xfrm rot="5400000" flipV="1">
                <a:off x="1019307" y="1920256"/>
                <a:ext cx="42258" cy="68791"/>
              </a:xfrm>
              <a:custGeom>
                <a:avLst/>
                <a:gdLst>
                  <a:gd name="connsiteX0" fmla="*/ 0 w 226113"/>
                  <a:gd name="connsiteY0" fmla="*/ 6136 h 368086"/>
                  <a:gd name="connsiteX1" fmla="*/ 4103 w 226113"/>
                  <a:gd name="connsiteY1" fmla="*/ 42167 h 368086"/>
                  <a:gd name="connsiteX2" fmla="*/ 112707 w 226113"/>
                  <a:gd name="connsiteY2" fmla="*/ 368086 h 368086"/>
                  <a:gd name="connsiteX3" fmla="*/ 221311 w 226113"/>
                  <a:gd name="connsiteY3" fmla="*/ 42167 h 368086"/>
                  <a:gd name="connsiteX4" fmla="*/ 226113 w 226113"/>
                  <a:gd name="connsiteY4" fmla="*/ 0 h 368086"/>
                  <a:gd name="connsiteX5" fmla="*/ 40136 w 226113"/>
                  <a:gd name="connsiteY5" fmla="*/ 7825 h 368086"/>
                  <a:gd name="connsiteX6" fmla="*/ 0 w 226113"/>
                  <a:gd name="connsiteY6" fmla="*/ 6136 h 368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13" h="368086">
                    <a:moveTo>
                      <a:pt x="0" y="6136"/>
                    </a:moveTo>
                    <a:lnTo>
                      <a:pt x="4103" y="42167"/>
                    </a:lnTo>
                    <a:cubicBezTo>
                      <a:pt x="31897" y="243536"/>
                      <a:pt x="70294" y="368086"/>
                      <a:pt x="112707" y="368086"/>
                    </a:cubicBezTo>
                    <a:cubicBezTo>
                      <a:pt x="155119" y="368086"/>
                      <a:pt x="193517" y="243536"/>
                      <a:pt x="221311" y="42167"/>
                    </a:cubicBezTo>
                    <a:lnTo>
                      <a:pt x="226113" y="0"/>
                    </a:lnTo>
                    <a:lnTo>
                      <a:pt x="40136" y="7825"/>
                    </a:lnTo>
                    <a:lnTo>
                      <a:pt x="0" y="613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0" name="Freeform 989">
                <a:extLst>
                  <a:ext uri="{FF2B5EF4-FFF2-40B4-BE49-F238E27FC236}">
                    <a16:creationId xmlns:a16="http://schemas.microsoft.com/office/drawing/2014/main" id="{6D8058DB-3EFB-5BBA-6480-015B4A8F10C3}"/>
                  </a:ext>
                </a:extLst>
              </p:cNvPr>
              <p:cNvSpPr/>
              <p:nvPr/>
            </p:nvSpPr>
            <p:spPr>
              <a:xfrm rot="5400000" flipV="1">
                <a:off x="630946" y="1970029"/>
                <a:ext cx="34721" cy="11936"/>
              </a:xfrm>
              <a:custGeom>
                <a:avLst/>
                <a:gdLst>
                  <a:gd name="connsiteX0" fmla="*/ 0 w 185786"/>
                  <a:gd name="connsiteY0" fmla="*/ 39602 h 63868"/>
                  <a:gd name="connsiteX1" fmla="*/ 153922 w 185786"/>
                  <a:gd name="connsiteY1" fmla="*/ 57593 h 63868"/>
                  <a:gd name="connsiteX2" fmla="*/ 185786 w 185786"/>
                  <a:gd name="connsiteY2" fmla="*/ 63868 h 63868"/>
                  <a:gd name="connsiteX3" fmla="*/ 182646 w 185786"/>
                  <a:gd name="connsiteY3" fmla="*/ 56016 h 63868"/>
                  <a:gd name="connsiteX4" fmla="*/ 153383 w 185786"/>
                  <a:gd name="connsiteY4" fmla="*/ 21120 h 63868"/>
                  <a:gd name="connsiteX5" fmla="*/ 149467 w 185786"/>
                  <a:gd name="connsiteY5" fmla="*/ 18654 h 63868"/>
                  <a:gd name="connsiteX6" fmla="*/ 148517 w 185786"/>
                  <a:gd name="connsiteY6" fmla="*/ 17679 h 63868"/>
                  <a:gd name="connsiteX7" fmla="*/ 143246 w 185786"/>
                  <a:gd name="connsiteY7" fmla="*/ 14735 h 63868"/>
                  <a:gd name="connsiteX8" fmla="*/ 128290 w 185786"/>
                  <a:gd name="connsiteY8" fmla="*/ 5315 h 63868"/>
                  <a:gd name="connsiteX9" fmla="*/ 128569 w 185786"/>
                  <a:gd name="connsiteY9" fmla="*/ 6541 h 63868"/>
                  <a:gd name="connsiteX10" fmla="*/ 125254 w 185786"/>
                  <a:gd name="connsiteY10" fmla="*/ 4690 h 63868"/>
                  <a:gd name="connsiteX11" fmla="*/ 64620 w 185786"/>
                  <a:gd name="connsiteY11" fmla="*/ 5380 h 63868"/>
                  <a:gd name="connsiteX12" fmla="*/ 44876 w 185786"/>
                  <a:gd name="connsiteY12" fmla="*/ 15512 h 63868"/>
                  <a:gd name="connsiteX13" fmla="*/ 45303 w 185786"/>
                  <a:gd name="connsiteY13" fmla="*/ 14622 h 63868"/>
                  <a:gd name="connsiteX14" fmla="*/ 32830 w 185786"/>
                  <a:gd name="connsiteY14" fmla="*/ 21694 h 63868"/>
                  <a:gd name="connsiteX15" fmla="*/ 23893 w 185786"/>
                  <a:gd name="connsiteY15" fmla="*/ 26280 h 63868"/>
                  <a:gd name="connsiteX16" fmla="*/ 0 w 185786"/>
                  <a:gd name="connsiteY16" fmla="*/ 39602 h 6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5786" h="63868">
                    <a:moveTo>
                      <a:pt x="0" y="39602"/>
                    </a:moveTo>
                    <a:lnTo>
                      <a:pt x="153922" y="57593"/>
                    </a:lnTo>
                    <a:lnTo>
                      <a:pt x="185786" y="63868"/>
                    </a:lnTo>
                    <a:lnTo>
                      <a:pt x="182646" y="56016"/>
                    </a:lnTo>
                    <a:cubicBezTo>
                      <a:pt x="175489" y="43360"/>
                      <a:pt x="166059" y="31403"/>
                      <a:pt x="153383" y="21120"/>
                    </a:cubicBezTo>
                    <a:lnTo>
                      <a:pt x="149467" y="18654"/>
                    </a:lnTo>
                    <a:lnTo>
                      <a:pt x="148517" y="17679"/>
                    </a:lnTo>
                    <a:lnTo>
                      <a:pt x="143246" y="14735"/>
                    </a:lnTo>
                    <a:lnTo>
                      <a:pt x="128290" y="5315"/>
                    </a:lnTo>
                    <a:lnTo>
                      <a:pt x="128569" y="6541"/>
                    </a:lnTo>
                    <a:lnTo>
                      <a:pt x="125254" y="4690"/>
                    </a:lnTo>
                    <a:cubicBezTo>
                      <a:pt x="108253" y="-1400"/>
                      <a:pt x="88191" y="-1958"/>
                      <a:pt x="64620" y="5380"/>
                    </a:cubicBezTo>
                    <a:lnTo>
                      <a:pt x="44876" y="15512"/>
                    </a:lnTo>
                    <a:lnTo>
                      <a:pt x="45303" y="14622"/>
                    </a:lnTo>
                    <a:lnTo>
                      <a:pt x="32830" y="21694"/>
                    </a:lnTo>
                    <a:lnTo>
                      <a:pt x="23893" y="26280"/>
                    </a:lnTo>
                    <a:lnTo>
                      <a:pt x="0" y="3960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1" name="Freeform 990">
                <a:extLst>
                  <a:ext uri="{FF2B5EF4-FFF2-40B4-BE49-F238E27FC236}">
                    <a16:creationId xmlns:a16="http://schemas.microsoft.com/office/drawing/2014/main" id="{ABBB8765-C56A-6258-4BAF-D201ADC7DF83}"/>
                  </a:ext>
                </a:extLst>
              </p:cNvPr>
              <p:cNvSpPr/>
              <p:nvPr/>
            </p:nvSpPr>
            <p:spPr>
              <a:xfrm rot="5400000" flipV="1">
                <a:off x="1015276" y="1952678"/>
                <a:ext cx="48801" cy="72363"/>
              </a:xfrm>
              <a:custGeom>
                <a:avLst/>
                <a:gdLst>
                  <a:gd name="connsiteX0" fmla="*/ 0 w 261125"/>
                  <a:gd name="connsiteY0" fmla="*/ 387200 h 387200"/>
                  <a:gd name="connsiteX1" fmla="*/ 24624 w 261125"/>
                  <a:gd name="connsiteY1" fmla="*/ 371690 h 387200"/>
                  <a:gd name="connsiteX2" fmla="*/ 134767 w 261125"/>
                  <a:gd name="connsiteY2" fmla="*/ 298428 h 387200"/>
                  <a:gd name="connsiteX3" fmla="*/ 186696 w 261125"/>
                  <a:gd name="connsiteY3" fmla="*/ 267479 h 387200"/>
                  <a:gd name="connsiteX4" fmla="*/ 219147 w 261125"/>
                  <a:gd name="connsiteY4" fmla="*/ 246897 h 387200"/>
                  <a:gd name="connsiteX5" fmla="*/ 223450 w 261125"/>
                  <a:gd name="connsiteY5" fmla="*/ 228245 h 387200"/>
                  <a:gd name="connsiteX6" fmla="*/ 238610 w 261125"/>
                  <a:gd name="connsiteY6" fmla="*/ 148381 h 387200"/>
                  <a:gd name="connsiteX7" fmla="*/ 254110 w 261125"/>
                  <a:gd name="connsiteY7" fmla="*/ 39490 h 387200"/>
                  <a:gd name="connsiteX8" fmla="*/ 261066 w 261125"/>
                  <a:gd name="connsiteY8" fmla="*/ 477 h 387200"/>
                  <a:gd name="connsiteX9" fmla="*/ 261125 w 261125"/>
                  <a:gd name="connsiteY9" fmla="*/ 0 h 387200"/>
                  <a:gd name="connsiteX10" fmla="*/ 201915 w 261125"/>
                  <a:gd name="connsiteY10" fmla="*/ 7671 h 387200"/>
                  <a:gd name="connsiteX11" fmla="*/ 101452 w 261125"/>
                  <a:gd name="connsiteY11" fmla="*/ 11898 h 387200"/>
                  <a:gd name="connsiteX12" fmla="*/ 89270 w 261125"/>
                  <a:gd name="connsiteY12" fmla="*/ 89277 h 387200"/>
                  <a:gd name="connsiteX13" fmla="*/ 6931 w 261125"/>
                  <a:gd name="connsiteY13" fmla="*/ 376912 h 387200"/>
                  <a:gd name="connsiteX14" fmla="*/ 0 w 261125"/>
                  <a:gd name="connsiteY14" fmla="*/ 387200 h 38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1125" h="387200">
                    <a:moveTo>
                      <a:pt x="0" y="387200"/>
                    </a:moveTo>
                    <a:lnTo>
                      <a:pt x="24624" y="371690"/>
                    </a:lnTo>
                    <a:cubicBezTo>
                      <a:pt x="63005" y="346503"/>
                      <a:pt x="99716" y="321720"/>
                      <a:pt x="134767" y="298428"/>
                    </a:cubicBezTo>
                    <a:cubicBezTo>
                      <a:pt x="150023" y="292557"/>
                      <a:pt x="165985" y="281295"/>
                      <a:pt x="186696" y="267479"/>
                    </a:cubicBezTo>
                    <a:lnTo>
                      <a:pt x="219147" y="246897"/>
                    </a:lnTo>
                    <a:lnTo>
                      <a:pt x="223450" y="228245"/>
                    </a:lnTo>
                    <a:cubicBezTo>
                      <a:pt x="228722" y="203028"/>
                      <a:pt x="233781" y="176372"/>
                      <a:pt x="238610" y="148381"/>
                    </a:cubicBezTo>
                    <a:lnTo>
                      <a:pt x="254110" y="39490"/>
                    </a:lnTo>
                    <a:lnTo>
                      <a:pt x="261066" y="477"/>
                    </a:lnTo>
                    <a:lnTo>
                      <a:pt x="261125" y="0"/>
                    </a:lnTo>
                    <a:lnTo>
                      <a:pt x="201915" y="7671"/>
                    </a:lnTo>
                    <a:lnTo>
                      <a:pt x="101452" y="11898"/>
                    </a:lnTo>
                    <a:lnTo>
                      <a:pt x="89270" y="89277"/>
                    </a:lnTo>
                    <a:cubicBezTo>
                      <a:pt x="66541" y="220490"/>
                      <a:pt x="38393" y="320418"/>
                      <a:pt x="6931" y="376912"/>
                    </a:cubicBezTo>
                    <a:lnTo>
                      <a:pt x="0" y="38720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2" name="Freeform 991">
                <a:extLst>
                  <a:ext uri="{FF2B5EF4-FFF2-40B4-BE49-F238E27FC236}">
                    <a16:creationId xmlns:a16="http://schemas.microsoft.com/office/drawing/2014/main" id="{515011AF-0630-7A1F-F572-05643530DC1E}"/>
                  </a:ext>
                </a:extLst>
              </p:cNvPr>
              <p:cNvSpPr/>
              <p:nvPr/>
            </p:nvSpPr>
            <p:spPr>
              <a:xfrm rot="5400000" flipV="1">
                <a:off x="652139" y="1976177"/>
                <a:ext cx="32655" cy="13583"/>
              </a:xfrm>
              <a:custGeom>
                <a:avLst/>
                <a:gdLst>
                  <a:gd name="connsiteX0" fmla="*/ 0 w 174733"/>
                  <a:gd name="connsiteY0" fmla="*/ 0 h 72680"/>
                  <a:gd name="connsiteX1" fmla="*/ 13722 w 174733"/>
                  <a:gd name="connsiteY1" fmla="*/ 28994 h 72680"/>
                  <a:gd name="connsiteX2" fmla="*/ 24016 w 174733"/>
                  <a:gd name="connsiteY2" fmla="*/ 57623 h 72680"/>
                  <a:gd name="connsiteX3" fmla="*/ 32321 w 174733"/>
                  <a:gd name="connsiteY3" fmla="*/ 57908 h 72680"/>
                  <a:gd name="connsiteX4" fmla="*/ 174733 w 174733"/>
                  <a:gd name="connsiteY4" fmla="*/ 72680 h 72680"/>
                  <a:gd name="connsiteX5" fmla="*/ 169175 w 174733"/>
                  <a:gd name="connsiteY5" fmla="*/ 58908 h 72680"/>
                  <a:gd name="connsiteX6" fmla="*/ 163283 w 174733"/>
                  <a:gd name="connsiteY6" fmla="*/ 29037 h 72680"/>
                  <a:gd name="connsiteX7" fmla="*/ 162169 w 174733"/>
                  <a:gd name="connsiteY7" fmla="*/ 23718 h 72680"/>
                  <a:gd name="connsiteX8" fmla="*/ 99297 w 174733"/>
                  <a:gd name="connsiteY8" fmla="*/ 11476 h 72680"/>
                  <a:gd name="connsiteX9" fmla="*/ 0 w 174733"/>
                  <a:gd name="connsiteY9" fmla="*/ 0 h 7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733" h="72680">
                    <a:moveTo>
                      <a:pt x="0" y="0"/>
                    </a:moveTo>
                    <a:lnTo>
                      <a:pt x="13722" y="28994"/>
                    </a:lnTo>
                    <a:lnTo>
                      <a:pt x="24016" y="57623"/>
                    </a:lnTo>
                    <a:lnTo>
                      <a:pt x="32321" y="57908"/>
                    </a:lnTo>
                    <a:lnTo>
                      <a:pt x="174733" y="72680"/>
                    </a:lnTo>
                    <a:lnTo>
                      <a:pt x="169175" y="58908"/>
                    </a:lnTo>
                    <a:cubicBezTo>
                      <a:pt x="166886" y="50858"/>
                      <a:pt x="165247" y="40576"/>
                      <a:pt x="163283" y="29037"/>
                    </a:cubicBezTo>
                    <a:lnTo>
                      <a:pt x="162169" y="23718"/>
                    </a:lnTo>
                    <a:lnTo>
                      <a:pt x="99297" y="11476"/>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3" name="Freeform 992">
                <a:extLst>
                  <a:ext uri="{FF2B5EF4-FFF2-40B4-BE49-F238E27FC236}">
                    <a16:creationId xmlns:a16="http://schemas.microsoft.com/office/drawing/2014/main" id="{ABD425BD-755C-27E8-754C-1DB53E155F6A}"/>
                  </a:ext>
                </a:extLst>
              </p:cNvPr>
              <p:cNvSpPr/>
              <p:nvPr/>
            </p:nvSpPr>
            <p:spPr>
              <a:xfrm rot="5400000" flipV="1">
                <a:off x="698898" y="1957776"/>
                <a:ext cx="43318" cy="76275"/>
              </a:xfrm>
              <a:custGeom>
                <a:avLst/>
                <a:gdLst>
                  <a:gd name="connsiteX0" fmla="*/ 0 w 231785"/>
                  <a:gd name="connsiteY0" fmla="*/ 0 h 408130"/>
                  <a:gd name="connsiteX1" fmla="*/ 7117 w 231785"/>
                  <a:gd name="connsiteY1" fmla="*/ 24960 h 408130"/>
                  <a:gd name="connsiteX2" fmla="*/ 61396 w 231785"/>
                  <a:gd name="connsiteY2" fmla="*/ 338317 h 408130"/>
                  <a:gd name="connsiteX3" fmla="*/ 66630 w 231785"/>
                  <a:gd name="connsiteY3" fmla="*/ 393982 h 408130"/>
                  <a:gd name="connsiteX4" fmla="*/ 149503 w 231785"/>
                  <a:gd name="connsiteY4" fmla="*/ 397469 h 408130"/>
                  <a:gd name="connsiteX5" fmla="*/ 231785 w 231785"/>
                  <a:gd name="connsiteY5" fmla="*/ 408130 h 408130"/>
                  <a:gd name="connsiteX6" fmla="*/ 229621 w 231785"/>
                  <a:gd name="connsiteY6" fmla="*/ 384035 h 408130"/>
                  <a:gd name="connsiteX7" fmla="*/ 175630 w 231785"/>
                  <a:gd name="connsiteY7" fmla="*/ 27744 h 408130"/>
                  <a:gd name="connsiteX8" fmla="*/ 173744 w 231785"/>
                  <a:gd name="connsiteY8" fmla="*/ 19715 h 408130"/>
                  <a:gd name="connsiteX9" fmla="*/ 145610 w 231785"/>
                  <a:gd name="connsiteY9" fmla="*/ 14873 h 408130"/>
                  <a:gd name="connsiteX10" fmla="*/ 0 w 231785"/>
                  <a:gd name="connsiteY10" fmla="*/ 0 h 408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785" h="408130">
                    <a:moveTo>
                      <a:pt x="0" y="0"/>
                    </a:moveTo>
                    <a:lnTo>
                      <a:pt x="7117" y="24960"/>
                    </a:lnTo>
                    <a:cubicBezTo>
                      <a:pt x="28498" y="108353"/>
                      <a:pt x="46951" y="214879"/>
                      <a:pt x="61396" y="338317"/>
                    </a:cubicBezTo>
                    <a:lnTo>
                      <a:pt x="66630" y="393982"/>
                    </a:lnTo>
                    <a:lnTo>
                      <a:pt x="149503" y="397469"/>
                    </a:lnTo>
                    <a:lnTo>
                      <a:pt x="231785" y="408130"/>
                    </a:lnTo>
                    <a:lnTo>
                      <a:pt x="229621" y="384035"/>
                    </a:lnTo>
                    <a:cubicBezTo>
                      <a:pt x="215852" y="251801"/>
                      <a:pt x="197543" y="131594"/>
                      <a:pt x="175630" y="27744"/>
                    </a:cubicBezTo>
                    <a:lnTo>
                      <a:pt x="173744" y="19715"/>
                    </a:lnTo>
                    <a:lnTo>
                      <a:pt x="145610" y="1487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4" name="Freeform 993">
                <a:extLst>
                  <a:ext uri="{FF2B5EF4-FFF2-40B4-BE49-F238E27FC236}">
                    <a16:creationId xmlns:a16="http://schemas.microsoft.com/office/drawing/2014/main" id="{C13522DF-6578-2340-BD80-8F18246C2B1C}"/>
                  </a:ext>
                </a:extLst>
              </p:cNvPr>
              <p:cNvSpPr/>
              <p:nvPr/>
            </p:nvSpPr>
            <p:spPr>
              <a:xfrm rot="5400000" flipV="1">
                <a:off x="943342" y="1967508"/>
                <a:ext cx="36019" cy="70283"/>
              </a:xfrm>
              <a:custGeom>
                <a:avLst/>
                <a:gdLst>
                  <a:gd name="connsiteX0" fmla="*/ 0 w 192729"/>
                  <a:gd name="connsiteY0" fmla="*/ 376068 h 376068"/>
                  <a:gd name="connsiteX1" fmla="*/ 83947 w 192729"/>
                  <a:gd name="connsiteY1" fmla="*/ 372691 h 376068"/>
                  <a:gd name="connsiteX2" fmla="*/ 159374 w 192729"/>
                  <a:gd name="connsiteY2" fmla="*/ 363348 h 376068"/>
                  <a:gd name="connsiteX3" fmla="*/ 174047 w 192729"/>
                  <a:gd name="connsiteY3" fmla="*/ 245212 h 376068"/>
                  <a:gd name="connsiteX4" fmla="*/ 189633 w 192729"/>
                  <a:gd name="connsiteY4" fmla="*/ 62153 h 376068"/>
                  <a:gd name="connsiteX5" fmla="*/ 192729 w 192729"/>
                  <a:gd name="connsiteY5" fmla="*/ 0 h 376068"/>
                  <a:gd name="connsiteX6" fmla="*/ 31535 w 192729"/>
                  <a:gd name="connsiteY6" fmla="*/ 435 h 376068"/>
                  <a:gd name="connsiteX7" fmla="*/ 24350 w 192729"/>
                  <a:gd name="connsiteY7" fmla="*/ 134058 h 376068"/>
                  <a:gd name="connsiteX8" fmla="*/ 5822 w 192729"/>
                  <a:gd name="connsiteY8" fmla="*/ 331121 h 376068"/>
                  <a:gd name="connsiteX9" fmla="*/ 0 w 192729"/>
                  <a:gd name="connsiteY9" fmla="*/ 376068 h 37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29" h="376068">
                    <a:moveTo>
                      <a:pt x="0" y="376068"/>
                    </a:moveTo>
                    <a:lnTo>
                      <a:pt x="83947" y="372691"/>
                    </a:lnTo>
                    <a:lnTo>
                      <a:pt x="159374" y="363348"/>
                    </a:lnTo>
                    <a:lnTo>
                      <a:pt x="174047" y="245212"/>
                    </a:lnTo>
                    <a:cubicBezTo>
                      <a:pt x="180166" y="186442"/>
                      <a:pt x="185389" y="125295"/>
                      <a:pt x="189633" y="62153"/>
                    </a:cubicBezTo>
                    <a:lnTo>
                      <a:pt x="192729" y="0"/>
                    </a:lnTo>
                    <a:lnTo>
                      <a:pt x="31535" y="435"/>
                    </a:lnTo>
                    <a:lnTo>
                      <a:pt x="24350" y="134058"/>
                    </a:lnTo>
                    <a:cubicBezTo>
                      <a:pt x="19266" y="203456"/>
                      <a:pt x="13045" y="269403"/>
                      <a:pt x="5822" y="331121"/>
                    </a:cubicBezTo>
                    <a:lnTo>
                      <a:pt x="0" y="37606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5" name="Freeform 994">
                <a:extLst>
                  <a:ext uri="{FF2B5EF4-FFF2-40B4-BE49-F238E27FC236}">
                    <a16:creationId xmlns:a16="http://schemas.microsoft.com/office/drawing/2014/main" id="{235B4618-31C5-1E4A-2E8A-E8D3AD844D91}"/>
                  </a:ext>
                </a:extLst>
              </p:cNvPr>
              <p:cNvSpPr/>
              <p:nvPr/>
            </p:nvSpPr>
            <p:spPr>
              <a:xfrm rot="5400000" flipV="1">
                <a:off x="820223" y="1932606"/>
                <a:ext cx="34949" cy="144882"/>
              </a:xfrm>
              <a:custGeom>
                <a:avLst/>
                <a:gdLst>
                  <a:gd name="connsiteX0" fmla="*/ 0 w 187007"/>
                  <a:gd name="connsiteY0" fmla="*/ 0 h 775235"/>
                  <a:gd name="connsiteX1" fmla="*/ 8663 w 187007"/>
                  <a:gd name="connsiteY1" fmla="*/ 92137 h 775235"/>
                  <a:gd name="connsiteX2" fmla="*/ 24455 w 187007"/>
                  <a:gd name="connsiteY2" fmla="*/ 543710 h 775235"/>
                  <a:gd name="connsiteX3" fmla="*/ 20412 w 187007"/>
                  <a:gd name="connsiteY3" fmla="*/ 775235 h 775235"/>
                  <a:gd name="connsiteX4" fmla="*/ 155604 w 187007"/>
                  <a:gd name="connsiteY4" fmla="*/ 774869 h 775235"/>
                  <a:gd name="connsiteX5" fmla="*/ 181389 w 187007"/>
                  <a:gd name="connsiteY5" fmla="*/ 773943 h 775235"/>
                  <a:gd name="connsiteX6" fmla="*/ 183660 w 187007"/>
                  <a:gd name="connsiteY6" fmla="*/ 728343 h 775235"/>
                  <a:gd name="connsiteX7" fmla="*/ 187007 w 187007"/>
                  <a:gd name="connsiteY7" fmla="*/ 523615 h 775235"/>
                  <a:gd name="connsiteX8" fmla="*/ 170581 w 187007"/>
                  <a:gd name="connsiteY8" fmla="*/ 76875 h 775235"/>
                  <a:gd name="connsiteX9" fmla="*/ 165000 w 187007"/>
                  <a:gd name="connsiteY9" fmla="*/ 14730 h 775235"/>
                  <a:gd name="connsiteX10" fmla="*/ 68260 w 187007"/>
                  <a:gd name="connsiteY10" fmla="*/ 2746 h 775235"/>
                  <a:gd name="connsiteX11" fmla="*/ 0 w 187007"/>
                  <a:gd name="connsiteY11" fmla="*/ 0 h 775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7007" h="775235">
                    <a:moveTo>
                      <a:pt x="0" y="0"/>
                    </a:moveTo>
                    <a:lnTo>
                      <a:pt x="8663" y="92137"/>
                    </a:lnTo>
                    <a:cubicBezTo>
                      <a:pt x="18832" y="230933"/>
                      <a:pt x="24455" y="383530"/>
                      <a:pt x="24455" y="543710"/>
                    </a:cubicBezTo>
                    <a:lnTo>
                      <a:pt x="20412" y="775235"/>
                    </a:lnTo>
                    <a:lnTo>
                      <a:pt x="155604" y="774869"/>
                    </a:lnTo>
                    <a:lnTo>
                      <a:pt x="181389" y="773943"/>
                    </a:lnTo>
                    <a:lnTo>
                      <a:pt x="183660" y="728343"/>
                    </a:lnTo>
                    <a:cubicBezTo>
                      <a:pt x="185864" y="661590"/>
                      <a:pt x="187007" y="593220"/>
                      <a:pt x="187007" y="523615"/>
                    </a:cubicBezTo>
                    <a:cubicBezTo>
                      <a:pt x="187007" y="367004"/>
                      <a:pt x="181220" y="216648"/>
                      <a:pt x="170581" y="76875"/>
                    </a:cubicBezTo>
                    <a:lnTo>
                      <a:pt x="165000" y="14730"/>
                    </a:lnTo>
                    <a:lnTo>
                      <a:pt x="68260" y="2746"/>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6" name="Freeform 995">
                <a:extLst>
                  <a:ext uri="{FF2B5EF4-FFF2-40B4-BE49-F238E27FC236}">
                    <a16:creationId xmlns:a16="http://schemas.microsoft.com/office/drawing/2014/main" id="{27ECD7C5-6051-3268-5C72-674E663D5542}"/>
                  </a:ext>
                </a:extLst>
              </p:cNvPr>
              <p:cNvSpPr/>
              <p:nvPr/>
            </p:nvSpPr>
            <p:spPr>
              <a:xfrm rot="5400000" flipV="1">
                <a:off x="703360" y="2003482"/>
                <a:ext cx="46793" cy="77190"/>
              </a:xfrm>
              <a:custGeom>
                <a:avLst/>
                <a:gdLst>
                  <a:gd name="connsiteX0" fmla="*/ 0 w 250383"/>
                  <a:gd name="connsiteY0" fmla="*/ 0 h 413028"/>
                  <a:gd name="connsiteX1" fmla="*/ 12569 w 250383"/>
                  <a:gd name="connsiteY1" fmla="*/ 56794 h 413028"/>
                  <a:gd name="connsiteX2" fmla="*/ 52975 w 250383"/>
                  <a:gd name="connsiteY2" fmla="*/ 319904 h 413028"/>
                  <a:gd name="connsiteX3" fmla="*/ 59631 w 250383"/>
                  <a:gd name="connsiteY3" fmla="*/ 385901 h 413028"/>
                  <a:gd name="connsiteX4" fmla="*/ 216649 w 250383"/>
                  <a:gd name="connsiteY4" fmla="*/ 406245 h 413028"/>
                  <a:gd name="connsiteX5" fmla="*/ 250383 w 250383"/>
                  <a:gd name="connsiteY5" fmla="*/ 413028 h 413028"/>
                  <a:gd name="connsiteX6" fmla="*/ 250379 w 250383"/>
                  <a:gd name="connsiteY6" fmla="*/ 412959 h 413028"/>
                  <a:gd name="connsiteX7" fmla="*/ 221795 w 250383"/>
                  <a:gd name="connsiteY7" fmla="*/ 103224 h 413028"/>
                  <a:gd name="connsiteX8" fmla="*/ 214419 w 250383"/>
                  <a:gd name="connsiteY8" fmla="*/ 48438 h 413028"/>
                  <a:gd name="connsiteX9" fmla="*/ 209132 w 250383"/>
                  <a:gd name="connsiteY9" fmla="*/ 46733 h 413028"/>
                  <a:gd name="connsiteX10" fmla="*/ 61691 w 250383"/>
                  <a:gd name="connsiteY10" fmla="*/ 10616 h 413028"/>
                  <a:gd name="connsiteX11" fmla="*/ 0 w 250383"/>
                  <a:gd name="connsiteY11" fmla="*/ 0 h 41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383" h="413028">
                    <a:moveTo>
                      <a:pt x="0" y="0"/>
                    </a:moveTo>
                    <a:lnTo>
                      <a:pt x="12569" y="56794"/>
                    </a:lnTo>
                    <a:cubicBezTo>
                      <a:pt x="28199" y="136373"/>
                      <a:pt x="41794" y="224663"/>
                      <a:pt x="52975" y="319904"/>
                    </a:cubicBezTo>
                    <a:lnTo>
                      <a:pt x="59631" y="385901"/>
                    </a:lnTo>
                    <a:lnTo>
                      <a:pt x="216649" y="406245"/>
                    </a:lnTo>
                    <a:lnTo>
                      <a:pt x="250383" y="413028"/>
                    </a:lnTo>
                    <a:lnTo>
                      <a:pt x="250379" y="412959"/>
                    </a:lnTo>
                    <a:cubicBezTo>
                      <a:pt x="242999" y="303697"/>
                      <a:pt x="233375" y="199950"/>
                      <a:pt x="221795" y="103224"/>
                    </a:cubicBezTo>
                    <a:lnTo>
                      <a:pt x="214419" y="48438"/>
                    </a:lnTo>
                    <a:lnTo>
                      <a:pt x="209132" y="46733"/>
                    </a:lnTo>
                    <a:cubicBezTo>
                      <a:pt x="161134" y="33146"/>
                      <a:pt x="111942" y="21077"/>
                      <a:pt x="61691" y="1061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7" name="Freeform 996">
                <a:extLst>
                  <a:ext uri="{FF2B5EF4-FFF2-40B4-BE49-F238E27FC236}">
                    <a16:creationId xmlns:a16="http://schemas.microsoft.com/office/drawing/2014/main" id="{5712D86C-5A63-B8A9-8E2C-69AD9C9AEF89}"/>
                  </a:ext>
                </a:extLst>
              </p:cNvPr>
              <p:cNvSpPr/>
              <p:nvPr/>
            </p:nvSpPr>
            <p:spPr>
              <a:xfrm rot="5400000" flipV="1">
                <a:off x="998406" y="2018133"/>
                <a:ext cx="42792" cy="45826"/>
              </a:xfrm>
              <a:custGeom>
                <a:avLst/>
                <a:gdLst>
                  <a:gd name="connsiteX0" fmla="*/ 0 w 228973"/>
                  <a:gd name="connsiteY0" fmla="*/ 245207 h 245207"/>
                  <a:gd name="connsiteX1" fmla="*/ 30275 w 228973"/>
                  <a:gd name="connsiteY1" fmla="*/ 233013 h 245207"/>
                  <a:gd name="connsiteX2" fmla="*/ 198915 w 228973"/>
                  <a:gd name="connsiteY2" fmla="*/ 195722 h 245207"/>
                  <a:gd name="connsiteX3" fmla="*/ 206075 w 228973"/>
                  <a:gd name="connsiteY3" fmla="*/ 195138 h 245207"/>
                  <a:gd name="connsiteX4" fmla="*/ 210653 w 228973"/>
                  <a:gd name="connsiteY4" fmla="*/ 166202 h 245207"/>
                  <a:gd name="connsiteX5" fmla="*/ 228973 w 228973"/>
                  <a:gd name="connsiteY5" fmla="*/ 0 h 245207"/>
                  <a:gd name="connsiteX6" fmla="*/ 211459 w 228973"/>
                  <a:gd name="connsiteY6" fmla="*/ 3521 h 245207"/>
                  <a:gd name="connsiteX7" fmla="*/ 37496 w 228973"/>
                  <a:gd name="connsiteY7" fmla="*/ 26061 h 245207"/>
                  <a:gd name="connsiteX8" fmla="*/ 33233 w 228973"/>
                  <a:gd name="connsiteY8" fmla="*/ 60383 h 245207"/>
                  <a:gd name="connsiteX9" fmla="*/ 7379 w 228973"/>
                  <a:gd name="connsiteY9" fmla="*/ 212652 h 245207"/>
                  <a:gd name="connsiteX10" fmla="*/ 0 w 228973"/>
                  <a:gd name="connsiteY10" fmla="*/ 245207 h 24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973" h="245207">
                    <a:moveTo>
                      <a:pt x="0" y="245207"/>
                    </a:moveTo>
                    <a:lnTo>
                      <a:pt x="30275" y="233013"/>
                    </a:lnTo>
                    <a:cubicBezTo>
                      <a:pt x="74328" y="217929"/>
                      <a:pt x="129193" y="204552"/>
                      <a:pt x="198915" y="195722"/>
                    </a:cubicBezTo>
                    <a:lnTo>
                      <a:pt x="206075" y="195138"/>
                    </a:lnTo>
                    <a:lnTo>
                      <a:pt x="210653" y="166202"/>
                    </a:lnTo>
                    <a:lnTo>
                      <a:pt x="228973" y="0"/>
                    </a:lnTo>
                    <a:lnTo>
                      <a:pt x="211459" y="3521"/>
                    </a:lnTo>
                    <a:lnTo>
                      <a:pt x="37496" y="26061"/>
                    </a:lnTo>
                    <a:lnTo>
                      <a:pt x="33233" y="60383"/>
                    </a:lnTo>
                    <a:cubicBezTo>
                      <a:pt x="25402" y="114022"/>
                      <a:pt x="16757" y="164906"/>
                      <a:pt x="7379" y="212652"/>
                    </a:cubicBezTo>
                    <a:lnTo>
                      <a:pt x="0" y="24520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8" name="Freeform 997">
                <a:extLst>
                  <a:ext uri="{FF2B5EF4-FFF2-40B4-BE49-F238E27FC236}">
                    <a16:creationId xmlns:a16="http://schemas.microsoft.com/office/drawing/2014/main" id="{613D4F02-6384-0665-3735-A4F2F9CE8B83}"/>
                  </a:ext>
                </a:extLst>
              </p:cNvPr>
              <p:cNvSpPr/>
              <p:nvPr/>
            </p:nvSpPr>
            <p:spPr>
              <a:xfrm rot="5400000" flipV="1">
                <a:off x="938781" y="2013613"/>
                <a:ext cx="39475" cy="67875"/>
              </a:xfrm>
              <a:custGeom>
                <a:avLst/>
                <a:gdLst>
                  <a:gd name="connsiteX0" fmla="*/ 0 w 211222"/>
                  <a:gd name="connsiteY0" fmla="*/ 363186 h 363186"/>
                  <a:gd name="connsiteX1" fmla="*/ 148502 w 211222"/>
                  <a:gd name="connsiteY1" fmla="*/ 344790 h 363186"/>
                  <a:gd name="connsiteX2" fmla="*/ 190182 w 211222"/>
                  <a:gd name="connsiteY2" fmla="*/ 336778 h 363186"/>
                  <a:gd name="connsiteX3" fmla="*/ 205011 w 211222"/>
                  <a:gd name="connsiteY3" fmla="*/ 140516 h 363186"/>
                  <a:gd name="connsiteX4" fmla="*/ 211222 w 211222"/>
                  <a:gd name="connsiteY4" fmla="*/ 0 h 363186"/>
                  <a:gd name="connsiteX5" fmla="*/ 30536 w 211222"/>
                  <a:gd name="connsiteY5" fmla="*/ 6490 h 363186"/>
                  <a:gd name="connsiteX6" fmla="*/ 26107 w 211222"/>
                  <a:gd name="connsiteY6" fmla="*/ 95421 h 363186"/>
                  <a:gd name="connsiteX7" fmla="*/ 10521 w 211222"/>
                  <a:gd name="connsiteY7" fmla="*/ 278481 h 363186"/>
                  <a:gd name="connsiteX8" fmla="*/ 0 w 211222"/>
                  <a:gd name="connsiteY8" fmla="*/ 363186 h 36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222" h="363186">
                    <a:moveTo>
                      <a:pt x="0" y="363186"/>
                    </a:moveTo>
                    <a:lnTo>
                      <a:pt x="148502" y="344790"/>
                    </a:lnTo>
                    <a:lnTo>
                      <a:pt x="190182" y="336778"/>
                    </a:lnTo>
                    <a:lnTo>
                      <a:pt x="205011" y="140516"/>
                    </a:lnTo>
                    <a:lnTo>
                      <a:pt x="211222" y="0"/>
                    </a:lnTo>
                    <a:lnTo>
                      <a:pt x="30536" y="6490"/>
                    </a:lnTo>
                    <a:lnTo>
                      <a:pt x="26107" y="95421"/>
                    </a:lnTo>
                    <a:cubicBezTo>
                      <a:pt x="21864" y="158564"/>
                      <a:pt x="16641" y="219710"/>
                      <a:pt x="10521" y="278481"/>
                    </a:cubicBezTo>
                    <a:lnTo>
                      <a:pt x="0" y="36318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99" name="Freeform 998">
                <a:extLst>
                  <a:ext uri="{FF2B5EF4-FFF2-40B4-BE49-F238E27FC236}">
                    <a16:creationId xmlns:a16="http://schemas.microsoft.com/office/drawing/2014/main" id="{CF51ECAD-9E10-311D-D289-A7A8009BDACE}"/>
                  </a:ext>
                </a:extLst>
              </p:cNvPr>
              <p:cNvSpPr/>
              <p:nvPr/>
            </p:nvSpPr>
            <p:spPr>
              <a:xfrm rot="5400000" flipV="1">
                <a:off x="820533" y="1979764"/>
                <a:ext cx="37909" cy="139896"/>
              </a:xfrm>
              <a:custGeom>
                <a:avLst/>
                <a:gdLst>
                  <a:gd name="connsiteX0" fmla="*/ 0 w 202844"/>
                  <a:gd name="connsiteY0" fmla="*/ 0 h 748554"/>
                  <a:gd name="connsiteX1" fmla="*/ 3260 w 202844"/>
                  <a:gd name="connsiteY1" fmla="*/ 32323 h 748554"/>
                  <a:gd name="connsiteX2" fmla="*/ 23410 w 202844"/>
                  <a:gd name="connsiteY2" fmla="*/ 525255 h 748554"/>
                  <a:gd name="connsiteX3" fmla="*/ 20063 w 202844"/>
                  <a:gd name="connsiteY3" fmla="*/ 729983 h 748554"/>
                  <a:gd name="connsiteX4" fmla="*/ 19138 w 202844"/>
                  <a:gd name="connsiteY4" fmla="*/ 748554 h 748554"/>
                  <a:gd name="connsiteX5" fmla="*/ 169449 w 202844"/>
                  <a:gd name="connsiteY5" fmla="*/ 743154 h 748554"/>
                  <a:gd name="connsiteX6" fmla="*/ 199368 w 202844"/>
                  <a:gd name="connsiteY6" fmla="*/ 740984 h 748554"/>
                  <a:gd name="connsiteX7" fmla="*/ 202844 w 202844"/>
                  <a:gd name="connsiteY7" fmla="*/ 501360 h 748554"/>
                  <a:gd name="connsiteX8" fmla="*/ 195104 w 202844"/>
                  <a:gd name="connsiteY8" fmla="*/ 145366 h 748554"/>
                  <a:gd name="connsiteX9" fmla="*/ 188518 w 202844"/>
                  <a:gd name="connsiteY9" fmla="*/ 27165 h 748554"/>
                  <a:gd name="connsiteX10" fmla="*/ 132744 w 202844"/>
                  <a:gd name="connsiteY10" fmla="*/ 16443 h 748554"/>
                  <a:gd name="connsiteX11" fmla="*/ 0 w 202844"/>
                  <a:gd name="connsiteY11" fmla="*/ 0 h 74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844" h="748554">
                    <a:moveTo>
                      <a:pt x="0" y="0"/>
                    </a:moveTo>
                    <a:lnTo>
                      <a:pt x="3260" y="32323"/>
                    </a:lnTo>
                    <a:cubicBezTo>
                      <a:pt x="16266" y="184953"/>
                      <a:pt x="23410" y="351243"/>
                      <a:pt x="23410" y="525255"/>
                    </a:cubicBezTo>
                    <a:cubicBezTo>
                      <a:pt x="23410" y="594860"/>
                      <a:pt x="22267" y="663230"/>
                      <a:pt x="20063" y="729983"/>
                    </a:cubicBezTo>
                    <a:lnTo>
                      <a:pt x="19138" y="748554"/>
                    </a:lnTo>
                    <a:lnTo>
                      <a:pt x="169449" y="743154"/>
                    </a:lnTo>
                    <a:lnTo>
                      <a:pt x="199368" y="740984"/>
                    </a:lnTo>
                    <a:lnTo>
                      <a:pt x="202844" y="501360"/>
                    </a:lnTo>
                    <a:cubicBezTo>
                      <a:pt x="202844" y="378934"/>
                      <a:pt x="200168" y="259768"/>
                      <a:pt x="195104" y="145366"/>
                    </a:cubicBezTo>
                    <a:lnTo>
                      <a:pt x="188518" y="27165"/>
                    </a:lnTo>
                    <a:lnTo>
                      <a:pt x="132744" y="1644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0" name="Freeform 999">
                <a:extLst>
                  <a:ext uri="{FF2B5EF4-FFF2-40B4-BE49-F238E27FC236}">
                    <a16:creationId xmlns:a16="http://schemas.microsoft.com/office/drawing/2014/main" id="{EB091389-5D0A-74A6-D2E9-92CBF8977CD1}"/>
                  </a:ext>
                </a:extLst>
              </p:cNvPr>
              <p:cNvSpPr/>
              <p:nvPr/>
            </p:nvSpPr>
            <p:spPr>
              <a:xfrm rot="5400000" flipV="1">
                <a:off x="674026" y="2056159"/>
                <a:ext cx="13568" cy="13618"/>
              </a:xfrm>
              <a:custGeom>
                <a:avLst/>
                <a:gdLst>
                  <a:gd name="connsiteX0" fmla="*/ 0 w 72601"/>
                  <a:gd name="connsiteY0" fmla="*/ 25559 h 72865"/>
                  <a:gd name="connsiteX1" fmla="*/ 2319 w 72601"/>
                  <a:gd name="connsiteY1" fmla="*/ 39356 h 72865"/>
                  <a:gd name="connsiteX2" fmla="*/ 3262 w 72601"/>
                  <a:gd name="connsiteY2" fmla="*/ 46358 h 72865"/>
                  <a:gd name="connsiteX3" fmla="*/ 59872 w 72601"/>
                  <a:gd name="connsiteY3" fmla="*/ 67009 h 72865"/>
                  <a:gd name="connsiteX4" fmla="*/ 72601 w 72601"/>
                  <a:gd name="connsiteY4" fmla="*/ 72865 h 72865"/>
                  <a:gd name="connsiteX5" fmla="*/ 62294 w 72601"/>
                  <a:gd name="connsiteY5" fmla="*/ 6131 h 72865"/>
                  <a:gd name="connsiteX6" fmla="*/ 45677 w 72601"/>
                  <a:gd name="connsiteY6" fmla="*/ 0 h 72865"/>
                  <a:gd name="connsiteX7" fmla="*/ 20329 w 72601"/>
                  <a:gd name="connsiteY7" fmla="*/ 12760 h 72865"/>
                  <a:gd name="connsiteX8" fmla="*/ 11457 w 72601"/>
                  <a:gd name="connsiteY8" fmla="*/ 19887 h 72865"/>
                  <a:gd name="connsiteX9" fmla="*/ 3056 w 72601"/>
                  <a:gd name="connsiteY9" fmla="*/ 24800 h 72865"/>
                  <a:gd name="connsiteX10" fmla="*/ 0 w 72601"/>
                  <a:gd name="connsiteY10" fmla="*/ 25559 h 7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601" h="72865">
                    <a:moveTo>
                      <a:pt x="0" y="25559"/>
                    </a:moveTo>
                    <a:lnTo>
                      <a:pt x="2319" y="39356"/>
                    </a:lnTo>
                    <a:lnTo>
                      <a:pt x="3262" y="46358"/>
                    </a:lnTo>
                    <a:lnTo>
                      <a:pt x="59872" y="67009"/>
                    </a:lnTo>
                    <a:lnTo>
                      <a:pt x="72601" y="72865"/>
                    </a:lnTo>
                    <a:lnTo>
                      <a:pt x="62294" y="6131"/>
                    </a:lnTo>
                    <a:lnTo>
                      <a:pt x="45677" y="0"/>
                    </a:lnTo>
                    <a:lnTo>
                      <a:pt x="20329" y="12760"/>
                    </a:lnTo>
                    <a:lnTo>
                      <a:pt x="11457" y="19887"/>
                    </a:lnTo>
                    <a:lnTo>
                      <a:pt x="3056" y="24800"/>
                    </a:lnTo>
                    <a:lnTo>
                      <a:pt x="0" y="2555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1" name="Freeform 1000">
                <a:extLst>
                  <a:ext uri="{FF2B5EF4-FFF2-40B4-BE49-F238E27FC236}">
                    <a16:creationId xmlns:a16="http://schemas.microsoft.com/office/drawing/2014/main" id="{609EE915-80AB-4350-D4ED-1278EE562F71}"/>
                  </a:ext>
                </a:extLst>
              </p:cNvPr>
              <p:cNvSpPr/>
              <p:nvPr/>
            </p:nvSpPr>
            <p:spPr>
              <a:xfrm rot="5400000" flipV="1">
                <a:off x="713507" y="2059669"/>
                <a:ext cx="55241" cy="79436"/>
              </a:xfrm>
              <a:custGeom>
                <a:avLst/>
                <a:gdLst>
                  <a:gd name="connsiteX0" fmla="*/ 0 w 295587"/>
                  <a:gd name="connsiteY0" fmla="*/ 0 h 425046"/>
                  <a:gd name="connsiteX1" fmla="*/ 17153 w 295587"/>
                  <a:gd name="connsiteY1" fmla="*/ 143327 h 425046"/>
                  <a:gd name="connsiteX2" fmla="*/ 32671 w 295587"/>
                  <a:gd name="connsiteY2" fmla="*/ 316700 h 425046"/>
                  <a:gd name="connsiteX3" fmla="*/ 35115 w 295587"/>
                  <a:gd name="connsiteY3" fmla="*/ 355969 h 425046"/>
                  <a:gd name="connsiteX4" fmla="*/ 74565 w 295587"/>
                  <a:gd name="connsiteY4" fmla="*/ 363901 h 425046"/>
                  <a:gd name="connsiteX5" fmla="*/ 208472 w 295587"/>
                  <a:gd name="connsiteY5" fmla="*/ 397856 h 425046"/>
                  <a:gd name="connsiteX6" fmla="*/ 295587 w 295587"/>
                  <a:gd name="connsiteY6" fmla="*/ 425046 h 425046"/>
                  <a:gd name="connsiteX7" fmla="*/ 287000 w 295587"/>
                  <a:gd name="connsiteY7" fmla="*/ 247901 h 425046"/>
                  <a:gd name="connsiteX8" fmla="*/ 277783 w 295587"/>
                  <a:gd name="connsiteY8" fmla="*/ 114964 h 425046"/>
                  <a:gd name="connsiteX9" fmla="*/ 197674 w 295587"/>
                  <a:gd name="connsiteY9" fmla="*/ 74871 h 425046"/>
                  <a:gd name="connsiteX10" fmla="*/ 65359 w 295587"/>
                  <a:gd name="connsiteY10" fmla="*/ 21072 h 425046"/>
                  <a:gd name="connsiteX11" fmla="*/ 0 w 295587"/>
                  <a:gd name="connsiteY11" fmla="*/ 0 h 42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587" h="425046">
                    <a:moveTo>
                      <a:pt x="0" y="0"/>
                    </a:moveTo>
                    <a:lnTo>
                      <a:pt x="17153" y="143327"/>
                    </a:lnTo>
                    <a:cubicBezTo>
                      <a:pt x="22971" y="199167"/>
                      <a:pt x="28160" y="257043"/>
                      <a:pt x="32671" y="316700"/>
                    </a:cubicBezTo>
                    <a:lnTo>
                      <a:pt x="35115" y="355969"/>
                    </a:lnTo>
                    <a:lnTo>
                      <a:pt x="74565" y="363901"/>
                    </a:lnTo>
                    <a:cubicBezTo>
                      <a:pt x="120590" y="374337"/>
                      <a:pt x="165271" y="385674"/>
                      <a:pt x="208472" y="397856"/>
                    </a:cubicBezTo>
                    <a:lnTo>
                      <a:pt x="295587" y="425046"/>
                    </a:lnTo>
                    <a:lnTo>
                      <a:pt x="287000" y="247901"/>
                    </a:lnTo>
                    <a:lnTo>
                      <a:pt x="277783" y="114964"/>
                    </a:lnTo>
                    <a:lnTo>
                      <a:pt x="197674" y="74871"/>
                    </a:lnTo>
                    <a:cubicBezTo>
                      <a:pt x="154987" y="55570"/>
                      <a:pt x="110837" y="37607"/>
                      <a:pt x="65359" y="21072"/>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2" name="Freeform 1001">
                <a:extLst>
                  <a:ext uri="{FF2B5EF4-FFF2-40B4-BE49-F238E27FC236}">
                    <a16:creationId xmlns:a16="http://schemas.microsoft.com/office/drawing/2014/main" id="{E64B23E3-FBCA-2E30-7C10-54697D628E50}"/>
                  </a:ext>
                </a:extLst>
              </p:cNvPr>
              <p:cNvSpPr/>
              <p:nvPr/>
            </p:nvSpPr>
            <p:spPr>
              <a:xfrm rot="5400000" flipV="1">
                <a:off x="984916" y="2068853"/>
                <a:ext cx="52442" cy="59267"/>
              </a:xfrm>
              <a:custGeom>
                <a:avLst/>
                <a:gdLst>
                  <a:gd name="connsiteX0" fmla="*/ 0 w 280606"/>
                  <a:gd name="connsiteY0" fmla="*/ 271310 h 317127"/>
                  <a:gd name="connsiteX1" fmla="*/ 33606 w 280606"/>
                  <a:gd name="connsiteY1" fmla="*/ 268569 h 317127"/>
                  <a:gd name="connsiteX2" fmla="*/ 180710 w 280606"/>
                  <a:gd name="connsiteY2" fmla="*/ 296575 h 317127"/>
                  <a:gd name="connsiteX3" fmla="*/ 254323 w 280606"/>
                  <a:gd name="connsiteY3" fmla="*/ 317127 h 317127"/>
                  <a:gd name="connsiteX4" fmla="*/ 271608 w 280606"/>
                  <a:gd name="connsiteY4" fmla="*/ 136874 h 317127"/>
                  <a:gd name="connsiteX5" fmla="*/ 280606 w 280606"/>
                  <a:gd name="connsiteY5" fmla="*/ 0 h 317127"/>
                  <a:gd name="connsiteX6" fmla="*/ 205798 w 280606"/>
                  <a:gd name="connsiteY6" fmla="*/ 23348 h 317127"/>
                  <a:gd name="connsiteX7" fmla="*/ 71891 w 280606"/>
                  <a:gd name="connsiteY7" fmla="*/ 57303 h 317127"/>
                  <a:gd name="connsiteX8" fmla="*/ 22068 w 280606"/>
                  <a:gd name="connsiteY8" fmla="*/ 67321 h 317127"/>
                  <a:gd name="connsiteX9" fmla="*/ 21156 w 280606"/>
                  <a:gd name="connsiteY9" fmla="*/ 79387 h 317127"/>
                  <a:gd name="connsiteX10" fmla="*/ 0 w 280606"/>
                  <a:gd name="connsiteY10" fmla="*/ 271310 h 317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606" h="317127">
                    <a:moveTo>
                      <a:pt x="0" y="271310"/>
                    </a:moveTo>
                    <a:lnTo>
                      <a:pt x="33606" y="268569"/>
                    </a:lnTo>
                    <a:cubicBezTo>
                      <a:pt x="85707" y="275078"/>
                      <a:pt x="133636" y="284858"/>
                      <a:pt x="180710" y="296575"/>
                    </a:cubicBezTo>
                    <a:lnTo>
                      <a:pt x="254323" y="317127"/>
                    </a:lnTo>
                    <a:lnTo>
                      <a:pt x="271608" y="136874"/>
                    </a:lnTo>
                    <a:lnTo>
                      <a:pt x="280606" y="0"/>
                    </a:lnTo>
                    <a:lnTo>
                      <a:pt x="205798" y="23348"/>
                    </a:lnTo>
                    <a:cubicBezTo>
                      <a:pt x="162597" y="35530"/>
                      <a:pt x="117916" y="46868"/>
                      <a:pt x="71891" y="57303"/>
                    </a:cubicBezTo>
                    <a:lnTo>
                      <a:pt x="22068" y="67321"/>
                    </a:lnTo>
                    <a:lnTo>
                      <a:pt x="21156" y="79387"/>
                    </a:lnTo>
                    <a:lnTo>
                      <a:pt x="0" y="27131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3" name="Freeform 1002">
                <a:extLst>
                  <a:ext uri="{FF2B5EF4-FFF2-40B4-BE49-F238E27FC236}">
                    <a16:creationId xmlns:a16="http://schemas.microsoft.com/office/drawing/2014/main" id="{EC1F5CEF-FD73-A97D-80FB-D1EF4AC80143}"/>
                  </a:ext>
                </a:extLst>
              </p:cNvPr>
              <p:cNvSpPr/>
              <p:nvPr/>
            </p:nvSpPr>
            <p:spPr>
              <a:xfrm rot="5400000" flipV="1">
                <a:off x="926896" y="2069667"/>
                <a:ext cx="50567" cy="65405"/>
              </a:xfrm>
              <a:custGeom>
                <a:avLst/>
                <a:gdLst>
                  <a:gd name="connsiteX0" fmla="*/ 0 w 270576"/>
                  <a:gd name="connsiteY0" fmla="*/ 349969 h 349969"/>
                  <a:gd name="connsiteX1" fmla="*/ 22494 w 270576"/>
                  <a:gd name="connsiteY1" fmla="*/ 345644 h 349969"/>
                  <a:gd name="connsiteX2" fmla="*/ 152318 w 270576"/>
                  <a:gd name="connsiteY2" fmla="*/ 314171 h 349969"/>
                  <a:gd name="connsiteX3" fmla="*/ 258055 w 270576"/>
                  <a:gd name="connsiteY3" fmla="*/ 282617 h 349969"/>
                  <a:gd name="connsiteX4" fmla="*/ 262038 w 270576"/>
                  <a:gd name="connsiteY4" fmla="*/ 222027 h 349969"/>
                  <a:gd name="connsiteX5" fmla="*/ 270576 w 270576"/>
                  <a:gd name="connsiteY5" fmla="*/ 0 h 349969"/>
                  <a:gd name="connsiteX6" fmla="*/ 176757 w 270576"/>
                  <a:gd name="connsiteY6" fmla="*/ 10799 h 349969"/>
                  <a:gd name="connsiteX7" fmla="*/ 19295 w 270576"/>
                  <a:gd name="connsiteY7" fmla="*/ 22220 h 349969"/>
                  <a:gd name="connsiteX8" fmla="*/ 11586 w 270576"/>
                  <a:gd name="connsiteY8" fmla="*/ 196625 h 349969"/>
                  <a:gd name="connsiteX9" fmla="*/ 0 w 270576"/>
                  <a:gd name="connsiteY9" fmla="*/ 349969 h 34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576" h="349969">
                    <a:moveTo>
                      <a:pt x="0" y="349969"/>
                    </a:moveTo>
                    <a:lnTo>
                      <a:pt x="22494" y="345644"/>
                    </a:lnTo>
                    <a:cubicBezTo>
                      <a:pt x="67116" y="335972"/>
                      <a:pt x="110434" y="325463"/>
                      <a:pt x="152318" y="314171"/>
                    </a:cubicBezTo>
                    <a:lnTo>
                      <a:pt x="258055" y="282617"/>
                    </a:lnTo>
                    <a:lnTo>
                      <a:pt x="262038" y="222027"/>
                    </a:lnTo>
                    <a:lnTo>
                      <a:pt x="270576" y="0"/>
                    </a:lnTo>
                    <a:lnTo>
                      <a:pt x="176757" y="10799"/>
                    </a:lnTo>
                    <a:lnTo>
                      <a:pt x="19295" y="22220"/>
                    </a:lnTo>
                    <a:lnTo>
                      <a:pt x="11586" y="196625"/>
                    </a:lnTo>
                    <a:lnTo>
                      <a:pt x="0" y="34996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4" name="Freeform 1003">
                <a:extLst>
                  <a:ext uri="{FF2B5EF4-FFF2-40B4-BE49-F238E27FC236}">
                    <a16:creationId xmlns:a16="http://schemas.microsoft.com/office/drawing/2014/main" id="{B27D5FC9-9473-0E72-AE7F-0EA254795E9B}"/>
                  </a:ext>
                </a:extLst>
              </p:cNvPr>
              <p:cNvSpPr/>
              <p:nvPr/>
            </p:nvSpPr>
            <p:spPr>
              <a:xfrm rot="5400000" flipV="1">
                <a:off x="817231" y="2038766"/>
                <a:ext cx="49698" cy="129964"/>
              </a:xfrm>
              <a:custGeom>
                <a:avLst/>
                <a:gdLst>
                  <a:gd name="connsiteX0" fmla="*/ 0 w 265927"/>
                  <a:gd name="connsiteY0" fmla="*/ 0 h 695411"/>
                  <a:gd name="connsiteX1" fmla="*/ 5958 w 265927"/>
                  <a:gd name="connsiteY1" fmla="*/ 95760 h 695411"/>
                  <a:gd name="connsiteX2" fmla="*/ 15475 w 265927"/>
                  <a:gd name="connsiteY2" fmla="*/ 489710 h 695411"/>
                  <a:gd name="connsiteX3" fmla="*/ 12491 w 265927"/>
                  <a:gd name="connsiteY3" fmla="*/ 695411 h 695411"/>
                  <a:gd name="connsiteX4" fmla="*/ 138075 w 265927"/>
                  <a:gd name="connsiteY4" fmla="*/ 686302 h 695411"/>
                  <a:gd name="connsiteX5" fmla="*/ 190474 w 265927"/>
                  <a:gd name="connsiteY5" fmla="*/ 679856 h 695411"/>
                  <a:gd name="connsiteX6" fmla="*/ 263045 w 265927"/>
                  <a:gd name="connsiteY6" fmla="*/ 673362 h 695411"/>
                  <a:gd name="connsiteX7" fmla="*/ 265927 w 265927"/>
                  <a:gd name="connsiteY7" fmla="*/ 445047 h 695411"/>
                  <a:gd name="connsiteX8" fmla="*/ 263956 w 265927"/>
                  <a:gd name="connsiteY8" fmla="*/ 236985 h 695411"/>
                  <a:gd name="connsiteX9" fmla="*/ 259130 w 265927"/>
                  <a:gd name="connsiteY9" fmla="*/ 68702 h 695411"/>
                  <a:gd name="connsiteX10" fmla="*/ 142616 w 265927"/>
                  <a:gd name="connsiteY10" fmla="*/ 33932 h 695411"/>
                  <a:gd name="connsiteX11" fmla="*/ 12792 w 265927"/>
                  <a:gd name="connsiteY11" fmla="*/ 2459 h 695411"/>
                  <a:gd name="connsiteX12" fmla="*/ 0 w 265927"/>
                  <a:gd name="connsiteY12" fmla="*/ 0 h 69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927" h="695411">
                    <a:moveTo>
                      <a:pt x="0" y="0"/>
                    </a:moveTo>
                    <a:lnTo>
                      <a:pt x="5958" y="95760"/>
                    </a:lnTo>
                    <a:cubicBezTo>
                      <a:pt x="12171" y="221677"/>
                      <a:pt x="15475" y="353681"/>
                      <a:pt x="15475" y="489710"/>
                    </a:cubicBezTo>
                    <a:lnTo>
                      <a:pt x="12491" y="695411"/>
                    </a:lnTo>
                    <a:lnTo>
                      <a:pt x="138075" y="686302"/>
                    </a:lnTo>
                    <a:lnTo>
                      <a:pt x="190474" y="679856"/>
                    </a:lnTo>
                    <a:lnTo>
                      <a:pt x="263045" y="673362"/>
                    </a:lnTo>
                    <a:lnTo>
                      <a:pt x="265927" y="445047"/>
                    </a:lnTo>
                    <a:cubicBezTo>
                      <a:pt x="265927" y="374684"/>
                      <a:pt x="265258" y="305258"/>
                      <a:pt x="263956" y="236985"/>
                    </a:cubicBezTo>
                    <a:lnTo>
                      <a:pt x="259130" y="68702"/>
                    </a:lnTo>
                    <a:lnTo>
                      <a:pt x="142616" y="33932"/>
                    </a:lnTo>
                    <a:cubicBezTo>
                      <a:pt x="100732" y="22641"/>
                      <a:pt x="57414" y="12132"/>
                      <a:pt x="12792" y="2459"/>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5" name="Freeform 1004">
                <a:extLst>
                  <a:ext uri="{FF2B5EF4-FFF2-40B4-BE49-F238E27FC236}">
                    <a16:creationId xmlns:a16="http://schemas.microsoft.com/office/drawing/2014/main" id="{648B642C-87FD-1DC0-FCE1-E52C6805F59D}"/>
                  </a:ext>
                </a:extLst>
              </p:cNvPr>
              <p:cNvSpPr/>
              <p:nvPr/>
            </p:nvSpPr>
            <p:spPr>
              <a:xfrm rot="5400000" flipV="1">
                <a:off x="675222" y="2094762"/>
                <a:ext cx="31058" cy="23452"/>
              </a:xfrm>
              <a:custGeom>
                <a:avLst/>
                <a:gdLst>
                  <a:gd name="connsiteX0" fmla="*/ 0 w 166183"/>
                  <a:gd name="connsiteY0" fmla="*/ 34389 h 125488"/>
                  <a:gd name="connsiteX1" fmla="*/ 38299 w 166183"/>
                  <a:gd name="connsiteY1" fmla="*/ 52208 h 125488"/>
                  <a:gd name="connsiteX2" fmla="*/ 165841 w 166183"/>
                  <a:gd name="connsiteY2" fmla="*/ 125250 h 125488"/>
                  <a:gd name="connsiteX3" fmla="*/ 166183 w 166183"/>
                  <a:gd name="connsiteY3" fmla="*/ 125488 h 125488"/>
                  <a:gd name="connsiteX4" fmla="*/ 155718 w 166183"/>
                  <a:gd name="connsiteY4" fmla="*/ 11647 h 125488"/>
                  <a:gd name="connsiteX5" fmla="*/ 155637 w 166183"/>
                  <a:gd name="connsiteY5" fmla="*/ 10952 h 125488"/>
                  <a:gd name="connsiteX6" fmla="*/ 151448 w 166183"/>
                  <a:gd name="connsiteY6" fmla="*/ 9673 h 125488"/>
                  <a:gd name="connsiteX7" fmla="*/ 144602 w 166183"/>
                  <a:gd name="connsiteY7" fmla="*/ 6555 h 125488"/>
                  <a:gd name="connsiteX8" fmla="*/ 137521 w 166183"/>
                  <a:gd name="connsiteY8" fmla="*/ 5423 h 125488"/>
                  <a:gd name="connsiteX9" fmla="*/ 125514 w 166183"/>
                  <a:gd name="connsiteY9" fmla="*/ 1758 h 125488"/>
                  <a:gd name="connsiteX10" fmla="*/ 115406 w 166183"/>
                  <a:gd name="connsiteY10" fmla="*/ 1884 h 125488"/>
                  <a:gd name="connsiteX11" fmla="*/ 103630 w 166183"/>
                  <a:gd name="connsiteY11" fmla="*/ 0 h 125488"/>
                  <a:gd name="connsiteX12" fmla="*/ 91118 w 166183"/>
                  <a:gd name="connsiteY12" fmla="*/ 2188 h 125488"/>
                  <a:gd name="connsiteX13" fmla="*/ 79387 w 166183"/>
                  <a:gd name="connsiteY13" fmla="*/ 2334 h 125488"/>
                  <a:gd name="connsiteX14" fmla="*/ 69345 w 166183"/>
                  <a:gd name="connsiteY14" fmla="*/ 5995 h 125488"/>
                  <a:gd name="connsiteX15" fmla="*/ 64177 w 166183"/>
                  <a:gd name="connsiteY15" fmla="*/ 6899 h 125488"/>
                  <a:gd name="connsiteX16" fmla="*/ 57959 w 166183"/>
                  <a:gd name="connsiteY16" fmla="*/ 10145 h 125488"/>
                  <a:gd name="connsiteX17" fmla="*/ 32066 w 166183"/>
                  <a:gd name="connsiteY17" fmla="*/ 19585 h 125488"/>
                  <a:gd name="connsiteX18" fmla="*/ 2071 w 166183"/>
                  <a:gd name="connsiteY18" fmla="*/ 33574 h 125488"/>
                  <a:gd name="connsiteX19" fmla="*/ 0 w 166183"/>
                  <a:gd name="connsiteY19" fmla="*/ 34389 h 12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183" h="125488">
                    <a:moveTo>
                      <a:pt x="0" y="34389"/>
                    </a:moveTo>
                    <a:lnTo>
                      <a:pt x="38299" y="52208"/>
                    </a:lnTo>
                    <a:cubicBezTo>
                      <a:pt x="82369" y="75010"/>
                      <a:pt x="124929" y="99392"/>
                      <a:pt x="165841" y="125250"/>
                    </a:cubicBezTo>
                    <a:lnTo>
                      <a:pt x="166183" y="125488"/>
                    </a:lnTo>
                    <a:lnTo>
                      <a:pt x="155718" y="11647"/>
                    </a:lnTo>
                    <a:lnTo>
                      <a:pt x="155637" y="10952"/>
                    </a:lnTo>
                    <a:lnTo>
                      <a:pt x="151448" y="9673"/>
                    </a:lnTo>
                    <a:lnTo>
                      <a:pt x="144602" y="6555"/>
                    </a:lnTo>
                    <a:lnTo>
                      <a:pt x="137521" y="5423"/>
                    </a:lnTo>
                    <a:lnTo>
                      <a:pt x="125514" y="1758"/>
                    </a:lnTo>
                    <a:cubicBezTo>
                      <a:pt x="122145" y="1800"/>
                      <a:pt x="118775" y="1842"/>
                      <a:pt x="115406" y="1884"/>
                    </a:cubicBezTo>
                    <a:lnTo>
                      <a:pt x="103630" y="0"/>
                    </a:lnTo>
                    <a:lnTo>
                      <a:pt x="91118" y="2188"/>
                    </a:lnTo>
                    <a:lnTo>
                      <a:pt x="79387" y="2334"/>
                    </a:lnTo>
                    <a:lnTo>
                      <a:pt x="69345" y="5995"/>
                    </a:lnTo>
                    <a:lnTo>
                      <a:pt x="64177" y="6899"/>
                    </a:lnTo>
                    <a:lnTo>
                      <a:pt x="57959" y="10145"/>
                    </a:lnTo>
                    <a:lnTo>
                      <a:pt x="32066" y="19585"/>
                    </a:lnTo>
                    <a:cubicBezTo>
                      <a:pt x="22994" y="22789"/>
                      <a:pt x="12690" y="28303"/>
                      <a:pt x="2071" y="33574"/>
                    </a:cubicBezTo>
                    <a:lnTo>
                      <a:pt x="0" y="3438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6" name="Freeform 1005">
                <a:extLst>
                  <a:ext uri="{FF2B5EF4-FFF2-40B4-BE49-F238E27FC236}">
                    <a16:creationId xmlns:a16="http://schemas.microsoft.com/office/drawing/2014/main" id="{3A3BDD2E-4EE3-4CB3-18A9-C9A91913E5E6}"/>
                  </a:ext>
                </a:extLst>
              </p:cNvPr>
              <p:cNvSpPr/>
              <p:nvPr/>
            </p:nvSpPr>
            <p:spPr>
              <a:xfrm rot="5400000" flipV="1">
                <a:off x="698038" y="2124804"/>
                <a:ext cx="14228" cy="31197"/>
              </a:xfrm>
              <a:custGeom>
                <a:avLst/>
                <a:gdLst>
                  <a:gd name="connsiteX0" fmla="*/ 0 w 76129"/>
                  <a:gd name="connsiteY0" fmla="*/ 0 h 166928"/>
                  <a:gd name="connsiteX1" fmla="*/ 8631 w 76129"/>
                  <a:gd name="connsiteY1" fmla="*/ 82891 h 166928"/>
                  <a:gd name="connsiteX2" fmla="*/ 11451 w 76129"/>
                  <a:gd name="connsiteY2" fmla="*/ 119103 h 166928"/>
                  <a:gd name="connsiteX3" fmla="*/ 56992 w 76129"/>
                  <a:gd name="connsiteY3" fmla="*/ 150802 h 166928"/>
                  <a:gd name="connsiteX4" fmla="*/ 76129 w 76129"/>
                  <a:gd name="connsiteY4" fmla="*/ 166928 h 166928"/>
                  <a:gd name="connsiteX5" fmla="*/ 74513 w 76129"/>
                  <a:gd name="connsiteY5" fmla="*/ 135431 h 166928"/>
                  <a:gd name="connsiteX6" fmla="*/ 31413 w 76129"/>
                  <a:gd name="connsiteY6" fmla="*/ 34311 h 166928"/>
                  <a:gd name="connsiteX7" fmla="*/ 0 w 76129"/>
                  <a:gd name="connsiteY7" fmla="*/ 0 h 16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129" h="166928">
                    <a:moveTo>
                      <a:pt x="0" y="0"/>
                    </a:moveTo>
                    <a:lnTo>
                      <a:pt x="8631" y="82891"/>
                    </a:lnTo>
                    <a:lnTo>
                      <a:pt x="11451" y="119103"/>
                    </a:lnTo>
                    <a:lnTo>
                      <a:pt x="56992" y="150802"/>
                    </a:lnTo>
                    <a:lnTo>
                      <a:pt x="76129" y="166928"/>
                    </a:lnTo>
                    <a:lnTo>
                      <a:pt x="74513" y="135431"/>
                    </a:lnTo>
                    <a:cubicBezTo>
                      <a:pt x="70130" y="102327"/>
                      <a:pt x="54582" y="66192"/>
                      <a:pt x="31413" y="34311"/>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7" name="Freeform 1006">
                <a:extLst>
                  <a:ext uri="{FF2B5EF4-FFF2-40B4-BE49-F238E27FC236}">
                    <a16:creationId xmlns:a16="http://schemas.microsoft.com/office/drawing/2014/main" id="{CD9DF1C6-A24D-4E5C-E428-2212611C2557}"/>
                  </a:ext>
                </a:extLst>
              </p:cNvPr>
              <p:cNvSpPr/>
              <p:nvPr/>
            </p:nvSpPr>
            <p:spPr>
              <a:xfrm rot="5400000" flipV="1">
                <a:off x="969976" y="2119857"/>
                <a:ext cx="51235" cy="79578"/>
              </a:xfrm>
              <a:custGeom>
                <a:avLst/>
                <a:gdLst>
                  <a:gd name="connsiteX0" fmla="*/ 0 w 274148"/>
                  <a:gd name="connsiteY0" fmla="*/ 425807 h 425807"/>
                  <a:gd name="connsiteX1" fmla="*/ 102021 w 274148"/>
                  <a:gd name="connsiteY1" fmla="*/ 363750 h 425807"/>
                  <a:gd name="connsiteX2" fmla="*/ 205596 w 274148"/>
                  <a:gd name="connsiteY2" fmla="*/ 287477 h 425807"/>
                  <a:gd name="connsiteX3" fmla="*/ 245484 w 274148"/>
                  <a:gd name="connsiteY3" fmla="*/ 251777 h 425807"/>
                  <a:gd name="connsiteX4" fmla="*/ 252792 w 274148"/>
                  <a:gd name="connsiteY4" fmla="*/ 242668 h 425807"/>
                  <a:gd name="connsiteX5" fmla="*/ 259323 w 274148"/>
                  <a:gd name="connsiteY5" fmla="*/ 186380 h 425807"/>
                  <a:gd name="connsiteX6" fmla="*/ 274148 w 274148"/>
                  <a:gd name="connsiteY6" fmla="*/ 0 h 425807"/>
                  <a:gd name="connsiteX7" fmla="*/ 220498 w 274148"/>
                  <a:gd name="connsiteY7" fmla="*/ 29945 h 425807"/>
                  <a:gd name="connsiteX8" fmla="*/ 115676 w 274148"/>
                  <a:gd name="connsiteY8" fmla="*/ 78083 h 425807"/>
                  <a:gd name="connsiteX9" fmla="*/ 24144 w 274148"/>
                  <a:gd name="connsiteY9" fmla="*/ 112806 h 425807"/>
                  <a:gd name="connsiteX10" fmla="*/ 11347 w 274148"/>
                  <a:gd name="connsiteY10" fmla="*/ 307483 h 425807"/>
                  <a:gd name="connsiteX11" fmla="*/ 0 w 274148"/>
                  <a:gd name="connsiteY11" fmla="*/ 425807 h 42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148" h="425807">
                    <a:moveTo>
                      <a:pt x="0" y="425807"/>
                    </a:moveTo>
                    <a:lnTo>
                      <a:pt x="102021" y="363750"/>
                    </a:lnTo>
                    <a:cubicBezTo>
                      <a:pt x="138322" y="339454"/>
                      <a:pt x="172892" y="314000"/>
                      <a:pt x="205596" y="287477"/>
                    </a:cubicBezTo>
                    <a:lnTo>
                      <a:pt x="245484" y="251777"/>
                    </a:lnTo>
                    <a:lnTo>
                      <a:pt x="252792" y="242668"/>
                    </a:lnTo>
                    <a:lnTo>
                      <a:pt x="259323" y="186380"/>
                    </a:lnTo>
                    <a:lnTo>
                      <a:pt x="274148" y="0"/>
                    </a:lnTo>
                    <a:lnTo>
                      <a:pt x="220498" y="29945"/>
                    </a:lnTo>
                    <a:cubicBezTo>
                      <a:pt x="187400" y="46685"/>
                      <a:pt x="152414" y="62750"/>
                      <a:pt x="115676" y="78083"/>
                    </a:cubicBezTo>
                    <a:lnTo>
                      <a:pt x="24144" y="112806"/>
                    </a:lnTo>
                    <a:lnTo>
                      <a:pt x="11347" y="307483"/>
                    </a:lnTo>
                    <a:lnTo>
                      <a:pt x="0" y="42580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8" name="Freeform 1007">
                <a:extLst>
                  <a:ext uri="{FF2B5EF4-FFF2-40B4-BE49-F238E27FC236}">
                    <a16:creationId xmlns:a16="http://schemas.microsoft.com/office/drawing/2014/main" id="{FF9350CE-9895-5BF8-B605-D14A4207CC7F}"/>
                  </a:ext>
                </a:extLst>
              </p:cNvPr>
              <p:cNvSpPr/>
              <p:nvPr/>
            </p:nvSpPr>
            <p:spPr>
              <a:xfrm rot="5400000" flipV="1">
                <a:off x="742953" y="2123924"/>
                <a:ext cx="51890" cy="77736"/>
              </a:xfrm>
              <a:custGeom>
                <a:avLst/>
                <a:gdLst>
                  <a:gd name="connsiteX0" fmla="*/ 0 w 277655"/>
                  <a:gd name="connsiteY0" fmla="*/ 0 h 415951"/>
                  <a:gd name="connsiteX1" fmla="*/ 5108 w 277655"/>
                  <a:gd name="connsiteY1" fmla="*/ 65600 h 415951"/>
                  <a:gd name="connsiteX2" fmla="*/ 16560 w 277655"/>
                  <a:gd name="connsiteY2" fmla="*/ 277163 h 415951"/>
                  <a:gd name="connsiteX3" fmla="*/ 17156 w 277655"/>
                  <a:gd name="connsiteY3" fmla="*/ 295840 h 415951"/>
                  <a:gd name="connsiteX4" fmla="*/ 100596 w 277655"/>
                  <a:gd name="connsiteY4" fmla="*/ 327493 h 415951"/>
                  <a:gd name="connsiteX5" fmla="*/ 205418 w 277655"/>
                  <a:gd name="connsiteY5" fmla="*/ 375631 h 415951"/>
                  <a:gd name="connsiteX6" fmla="*/ 277655 w 277655"/>
                  <a:gd name="connsiteY6" fmla="*/ 415951 h 415951"/>
                  <a:gd name="connsiteX7" fmla="*/ 277594 w 277655"/>
                  <a:gd name="connsiteY7" fmla="*/ 410671 h 415951"/>
                  <a:gd name="connsiteX8" fmla="*/ 277009 w 277655"/>
                  <a:gd name="connsiteY8" fmla="*/ 393809 h 415951"/>
                  <a:gd name="connsiteX9" fmla="*/ 209679 w 277655"/>
                  <a:gd name="connsiteY9" fmla="*/ 372551 h 415951"/>
                  <a:gd name="connsiteX10" fmla="*/ 51449 w 277655"/>
                  <a:gd name="connsiteY10" fmla="*/ 270516 h 415951"/>
                  <a:gd name="connsiteX11" fmla="*/ 51317 w 277655"/>
                  <a:gd name="connsiteY11" fmla="*/ 244516 h 415951"/>
                  <a:gd name="connsiteX12" fmla="*/ 58144 w 277655"/>
                  <a:gd name="connsiteY12" fmla="*/ 90462 h 415951"/>
                  <a:gd name="connsiteX13" fmla="*/ 59327 w 277655"/>
                  <a:gd name="connsiteY13" fmla="*/ 36087 h 415951"/>
                  <a:gd name="connsiteX14" fmla="*/ 0 w 277655"/>
                  <a:gd name="connsiteY14" fmla="*/ 0 h 41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655" h="415951">
                    <a:moveTo>
                      <a:pt x="0" y="0"/>
                    </a:moveTo>
                    <a:lnTo>
                      <a:pt x="5108" y="65600"/>
                    </a:lnTo>
                    <a:cubicBezTo>
                      <a:pt x="9620" y="134174"/>
                      <a:pt x="13453" y="204794"/>
                      <a:pt x="16560" y="277163"/>
                    </a:cubicBezTo>
                    <a:lnTo>
                      <a:pt x="17156" y="295840"/>
                    </a:lnTo>
                    <a:lnTo>
                      <a:pt x="100596" y="327493"/>
                    </a:lnTo>
                    <a:cubicBezTo>
                      <a:pt x="137334" y="342827"/>
                      <a:pt x="172320" y="358892"/>
                      <a:pt x="205418" y="375631"/>
                    </a:cubicBezTo>
                    <a:lnTo>
                      <a:pt x="277655" y="415951"/>
                    </a:lnTo>
                    <a:lnTo>
                      <a:pt x="277594" y="410671"/>
                    </a:lnTo>
                    <a:lnTo>
                      <a:pt x="277009" y="393809"/>
                    </a:lnTo>
                    <a:lnTo>
                      <a:pt x="209679" y="372551"/>
                    </a:lnTo>
                    <a:cubicBezTo>
                      <a:pt x="107115" y="335810"/>
                      <a:pt x="37013" y="296257"/>
                      <a:pt x="51449" y="270516"/>
                    </a:cubicBezTo>
                    <a:lnTo>
                      <a:pt x="51317" y="244516"/>
                    </a:lnTo>
                    <a:lnTo>
                      <a:pt x="58144" y="90462"/>
                    </a:lnTo>
                    <a:lnTo>
                      <a:pt x="59327" y="36087"/>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09" name="Freeform 1008">
                <a:extLst>
                  <a:ext uri="{FF2B5EF4-FFF2-40B4-BE49-F238E27FC236}">
                    <a16:creationId xmlns:a16="http://schemas.microsoft.com/office/drawing/2014/main" id="{76BBEFDE-D07C-467F-9DFB-4C46A9BB52A1}"/>
                  </a:ext>
                </a:extLst>
              </p:cNvPr>
              <p:cNvSpPr/>
              <p:nvPr/>
            </p:nvSpPr>
            <p:spPr>
              <a:xfrm rot="5400000" flipV="1">
                <a:off x="914526" y="2134812"/>
                <a:ext cx="48583" cy="57281"/>
              </a:xfrm>
              <a:custGeom>
                <a:avLst/>
                <a:gdLst>
                  <a:gd name="connsiteX0" fmla="*/ 0 w 259958"/>
                  <a:gd name="connsiteY0" fmla="*/ 306501 h 306501"/>
                  <a:gd name="connsiteX1" fmla="*/ 53195 w 259958"/>
                  <a:gd name="connsiteY1" fmla="*/ 287207 h 306501"/>
                  <a:gd name="connsiteX2" fmla="*/ 245465 w 259958"/>
                  <a:gd name="connsiteY2" fmla="*/ 194213 h 306501"/>
                  <a:gd name="connsiteX3" fmla="*/ 250946 w 259958"/>
                  <a:gd name="connsiteY3" fmla="*/ 190613 h 306501"/>
                  <a:gd name="connsiteX4" fmla="*/ 251294 w 259958"/>
                  <a:gd name="connsiteY4" fmla="*/ 186230 h 306501"/>
                  <a:gd name="connsiteX5" fmla="*/ 259958 w 259958"/>
                  <a:gd name="connsiteY5" fmla="*/ 0 h 306501"/>
                  <a:gd name="connsiteX6" fmla="*/ 228652 w 259958"/>
                  <a:gd name="connsiteY6" fmla="*/ 6859 h 306501"/>
                  <a:gd name="connsiteX7" fmla="*/ 49048 w 259958"/>
                  <a:gd name="connsiteY7" fmla="*/ 37030 h 306501"/>
                  <a:gd name="connsiteX8" fmla="*/ 10221 w 259958"/>
                  <a:gd name="connsiteY8" fmla="*/ 41500 h 306501"/>
                  <a:gd name="connsiteX9" fmla="*/ 10214 w 259958"/>
                  <a:gd name="connsiteY9" fmla="*/ 42013 h 306501"/>
                  <a:gd name="connsiteX10" fmla="*/ 106 w 259958"/>
                  <a:gd name="connsiteY10" fmla="*/ 304890 h 306501"/>
                  <a:gd name="connsiteX11" fmla="*/ 0 w 259958"/>
                  <a:gd name="connsiteY11" fmla="*/ 306501 h 30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958" h="306501">
                    <a:moveTo>
                      <a:pt x="0" y="306501"/>
                    </a:moveTo>
                    <a:lnTo>
                      <a:pt x="53195" y="287207"/>
                    </a:lnTo>
                    <a:cubicBezTo>
                      <a:pt x="124431" y="258780"/>
                      <a:pt x="188873" y="227642"/>
                      <a:pt x="245465" y="194213"/>
                    </a:cubicBezTo>
                    <a:lnTo>
                      <a:pt x="250946" y="190613"/>
                    </a:lnTo>
                    <a:lnTo>
                      <a:pt x="251294" y="186230"/>
                    </a:lnTo>
                    <a:lnTo>
                      <a:pt x="259958" y="0"/>
                    </a:lnTo>
                    <a:lnTo>
                      <a:pt x="228652" y="6859"/>
                    </a:lnTo>
                    <a:cubicBezTo>
                      <a:pt x="173265" y="17969"/>
                      <a:pt x="113227" y="28053"/>
                      <a:pt x="49048" y="37030"/>
                    </a:cubicBezTo>
                    <a:lnTo>
                      <a:pt x="10221" y="41500"/>
                    </a:lnTo>
                    <a:lnTo>
                      <a:pt x="10214" y="42013"/>
                    </a:lnTo>
                    <a:cubicBezTo>
                      <a:pt x="7920" y="131987"/>
                      <a:pt x="4523" y="219784"/>
                      <a:pt x="106" y="304890"/>
                    </a:cubicBezTo>
                    <a:lnTo>
                      <a:pt x="0" y="30650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0" name="Freeform 1009">
                <a:extLst>
                  <a:ext uri="{FF2B5EF4-FFF2-40B4-BE49-F238E27FC236}">
                    <a16:creationId xmlns:a16="http://schemas.microsoft.com/office/drawing/2014/main" id="{4C649166-7E68-DFBF-E5C8-3F76F8A43274}"/>
                  </a:ext>
                </a:extLst>
              </p:cNvPr>
              <p:cNvSpPr/>
              <p:nvPr/>
            </p:nvSpPr>
            <p:spPr>
              <a:xfrm rot="5400000" flipV="1">
                <a:off x="823773" y="2111182"/>
                <a:ext cx="48818" cy="107154"/>
              </a:xfrm>
              <a:custGeom>
                <a:avLst/>
                <a:gdLst>
                  <a:gd name="connsiteX0" fmla="*/ 0 w 261214"/>
                  <a:gd name="connsiteY0" fmla="*/ 0 h 573359"/>
                  <a:gd name="connsiteX1" fmla="*/ 4906 w 261214"/>
                  <a:gd name="connsiteY1" fmla="*/ 153695 h 573359"/>
                  <a:gd name="connsiteX2" fmla="*/ 7335 w 261214"/>
                  <a:gd name="connsiteY2" fmla="*/ 384471 h 573359"/>
                  <a:gd name="connsiteX3" fmla="*/ 4951 w 261214"/>
                  <a:gd name="connsiteY3" fmla="*/ 573359 h 573359"/>
                  <a:gd name="connsiteX4" fmla="*/ 7696 w 261214"/>
                  <a:gd name="connsiteY4" fmla="*/ 573113 h 573359"/>
                  <a:gd name="connsiteX5" fmla="*/ 210899 w 261214"/>
                  <a:gd name="connsiteY5" fmla="*/ 542291 h 573359"/>
                  <a:gd name="connsiteX6" fmla="*/ 257229 w 261214"/>
                  <a:gd name="connsiteY6" fmla="*/ 532050 h 573359"/>
                  <a:gd name="connsiteX7" fmla="*/ 261214 w 261214"/>
                  <a:gd name="connsiteY7" fmla="*/ 271146 h 573359"/>
                  <a:gd name="connsiteX8" fmla="*/ 259520 w 261214"/>
                  <a:gd name="connsiteY8" fmla="*/ 123391 h 573359"/>
                  <a:gd name="connsiteX9" fmla="*/ 239103 w 261214"/>
                  <a:gd name="connsiteY9" fmla="*/ 109980 h 573359"/>
                  <a:gd name="connsiteX10" fmla="*/ 46833 w 261214"/>
                  <a:gd name="connsiteY10" fmla="*/ 16986 h 573359"/>
                  <a:gd name="connsiteX11" fmla="*/ 0 w 261214"/>
                  <a:gd name="connsiteY11" fmla="*/ 0 h 57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214" h="573359">
                    <a:moveTo>
                      <a:pt x="0" y="0"/>
                    </a:moveTo>
                    <a:lnTo>
                      <a:pt x="4906" y="153695"/>
                    </a:lnTo>
                    <a:cubicBezTo>
                      <a:pt x="6509" y="229266"/>
                      <a:pt x="7335" y="306290"/>
                      <a:pt x="7335" y="384471"/>
                    </a:cubicBezTo>
                    <a:lnTo>
                      <a:pt x="4951" y="573359"/>
                    </a:lnTo>
                    <a:lnTo>
                      <a:pt x="7696" y="573113"/>
                    </a:lnTo>
                    <a:cubicBezTo>
                      <a:pt x="82868" y="564270"/>
                      <a:pt x="150974" y="553952"/>
                      <a:pt x="210899" y="542291"/>
                    </a:cubicBezTo>
                    <a:lnTo>
                      <a:pt x="257229" y="532050"/>
                    </a:lnTo>
                    <a:lnTo>
                      <a:pt x="261214" y="271146"/>
                    </a:lnTo>
                    <a:lnTo>
                      <a:pt x="259520" y="123391"/>
                    </a:lnTo>
                    <a:lnTo>
                      <a:pt x="239103" y="109980"/>
                    </a:lnTo>
                    <a:cubicBezTo>
                      <a:pt x="182511" y="76552"/>
                      <a:pt x="118069" y="45413"/>
                      <a:pt x="46833" y="1698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1" name="Freeform 1010">
                <a:extLst>
                  <a:ext uri="{FF2B5EF4-FFF2-40B4-BE49-F238E27FC236}">
                    <a16:creationId xmlns:a16="http://schemas.microsoft.com/office/drawing/2014/main" id="{73662ED6-A78B-2C4E-8109-99C54CCDB449}"/>
                  </a:ext>
                </a:extLst>
              </p:cNvPr>
              <p:cNvSpPr/>
              <p:nvPr/>
            </p:nvSpPr>
            <p:spPr>
              <a:xfrm rot="5400000" flipV="1">
                <a:off x="1022948" y="2146688"/>
                <a:ext cx="30168" cy="34439"/>
              </a:xfrm>
              <a:custGeom>
                <a:avLst/>
                <a:gdLst>
                  <a:gd name="connsiteX0" fmla="*/ 0 w 161425"/>
                  <a:gd name="connsiteY0" fmla="*/ 150657 h 184277"/>
                  <a:gd name="connsiteX1" fmla="*/ 69762 w 161425"/>
                  <a:gd name="connsiteY1" fmla="*/ 169150 h 184277"/>
                  <a:gd name="connsiteX2" fmla="*/ 136253 w 161425"/>
                  <a:gd name="connsiteY2" fmla="*/ 184277 h 184277"/>
                  <a:gd name="connsiteX3" fmla="*/ 145349 w 161425"/>
                  <a:gd name="connsiteY3" fmla="*/ 115869 h 184277"/>
                  <a:gd name="connsiteX4" fmla="*/ 154021 w 161425"/>
                  <a:gd name="connsiteY4" fmla="*/ 63807 h 184277"/>
                  <a:gd name="connsiteX5" fmla="*/ 161425 w 161425"/>
                  <a:gd name="connsiteY5" fmla="*/ 0 h 184277"/>
                  <a:gd name="connsiteX6" fmla="*/ 80799 w 161425"/>
                  <a:gd name="connsiteY6" fmla="*/ 82573 h 184277"/>
                  <a:gd name="connsiteX7" fmla="*/ 0 w 161425"/>
                  <a:gd name="connsiteY7" fmla="*/ 150657 h 184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1425" h="184277">
                    <a:moveTo>
                      <a:pt x="0" y="150657"/>
                    </a:moveTo>
                    <a:lnTo>
                      <a:pt x="69762" y="169150"/>
                    </a:lnTo>
                    <a:lnTo>
                      <a:pt x="136253" y="184277"/>
                    </a:lnTo>
                    <a:lnTo>
                      <a:pt x="145349" y="115869"/>
                    </a:lnTo>
                    <a:lnTo>
                      <a:pt x="154021" y="63807"/>
                    </a:lnTo>
                    <a:lnTo>
                      <a:pt x="161425" y="0"/>
                    </a:lnTo>
                    <a:lnTo>
                      <a:pt x="80799" y="82573"/>
                    </a:lnTo>
                    <a:lnTo>
                      <a:pt x="0" y="15065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2" name="Freeform 1011">
                <a:extLst>
                  <a:ext uri="{FF2B5EF4-FFF2-40B4-BE49-F238E27FC236}">
                    <a16:creationId xmlns:a16="http://schemas.microsoft.com/office/drawing/2014/main" id="{6901967C-630D-AF35-1542-8EC8CDA2AFB2}"/>
                  </a:ext>
                </a:extLst>
              </p:cNvPr>
              <p:cNvSpPr/>
              <p:nvPr/>
            </p:nvSpPr>
            <p:spPr>
              <a:xfrm rot="5400000" flipV="1">
                <a:off x="984569" y="2157573"/>
                <a:ext cx="42463" cy="107794"/>
              </a:xfrm>
              <a:custGeom>
                <a:avLst/>
                <a:gdLst>
                  <a:gd name="connsiteX0" fmla="*/ 0 w 227210"/>
                  <a:gd name="connsiteY0" fmla="*/ 569593 h 576783"/>
                  <a:gd name="connsiteX1" fmla="*/ 39541 w 227210"/>
                  <a:gd name="connsiteY1" fmla="*/ 576783 h 576783"/>
                  <a:gd name="connsiteX2" fmla="*/ 216416 w 227210"/>
                  <a:gd name="connsiteY2" fmla="*/ 31498 h 576783"/>
                  <a:gd name="connsiteX3" fmla="*/ 227210 w 227210"/>
                  <a:gd name="connsiteY3" fmla="*/ 0 h 576783"/>
                  <a:gd name="connsiteX4" fmla="*/ 193043 w 227210"/>
                  <a:gd name="connsiteY4" fmla="*/ 63445 h 576783"/>
                  <a:gd name="connsiteX5" fmla="*/ 123278 w 227210"/>
                  <a:gd name="connsiteY5" fmla="*/ 161874 h 576783"/>
                  <a:gd name="connsiteX6" fmla="*/ 41080 w 227210"/>
                  <a:gd name="connsiteY6" fmla="*/ 253832 h 576783"/>
                  <a:gd name="connsiteX7" fmla="*/ 16543 w 227210"/>
                  <a:gd name="connsiteY7" fmla="*/ 465294 h 576783"/>
                  <a:gd name="connsiteX8" fmla="*/ 0 w 227210"/>
                  <a:gd name="connsiteY8" fmla="*/ 569593 h 57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210" h="576783">
                    <a:moveTo>
                      <a:pt x="0" y="569593"/>
                    </a:moveTo>
                    <a:lnTo>
                      <a:pt x="39541" y="576783"/>
                    </a:lnTo>
                    <a:cubicBezTo>
                      <a:pt x="105264" y="361837"/>
                      <a:pt x="162950" y="188413"/>
                      <a:pt x="216416" y="31498"/>
                    </a:cubicBezTo>
                    <a:lnTo>
                      <a:pt x="227210" y="0"/>
                    </a:lnTo>
                    <a:lnTo>
                      <a:pt x="193043" y="63445"/>
                    </a:lnTo>
                    <a:cubicBezTo>
                      <a:pt x="172084" y="97123"/>
                      <a:pt x="148783" y="129964"/>
                      <a:pt x="123278" y="161874"/>
                    </a:cubicBezTo>
                    <a:lnTo>
                      <a:pt x="41080" y="253832"/>
                    </a:lnTo>
                    <a:lnTo>
                      <a:pt x="16543" y="465294"/>
                    </a:lnTo>
                    <a:lnTo>
                      <a:pt x="0" y="56959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3" name="Freeform 1012">
                <a:extLst>
                  <a:ext uri="{FF2B5EF4-FFF2-40B4-BE49-F238E27FC236}">
                    <a16:creationId xmlns:a16="http://schemas.microsoft.com/office/drawing/2014/main" id="{C4AC474E-0B50-229D-2073-676D795F055B}"/>
                  </a:ext>
                </a:extLst>
              </p:cNvPr>
              <p:cNvSpPr/>
              <p:nvPr/>
            </p:nvSpPr>
            <p:spPr>
              <a:xfrm rot="5400000" flipV="1">
                <a:off x="945276" y="2188317"/>
                <a:ext cx="16703" cy="40167"/>
              </a:xfrm>
              <a:custGeom>
                <a:avLst/>
                <a:gdLst>
                  <a:gd name="connsiteX0" fmla="*/ 0 w 89375"/>
                  <a:gd name="connsiteY0" fmla="*/ 214924 h 214924"/>
                  <a:gd name="connsiteX1" fmla="*/ 884 w 89375"/>
                  <a:gd name="connsiteY1" fmla="*/ 213534 h 214924"/>
                  <a:gd name="connsiteX2" fmla="*/ 54626 w 89375"/>
                  <a:gd name="connsiteY2" fmla="*/ 102339 h 214924"/>
                  <a:gd name="connsiteX3" fmla="*/ 89375 w 89375"/>
                  <a:gd name="connsiteY3" fmla="*/ 0 h 214924"/>
                  <a:gd name="connsiteX4" fmla="*/ 42083 w 89375"/>
                  <a:gd name="connsiteY4" fmla="*/ 40975 h 214924"/>
                  <a:gd name="connsiteX5" fmla="*/ 11096 w 89375"/>
                  <a:gd name="connsiteY5" fmla="*/ 62265 h 214924"/>
                  <a:gd name="connsiteX6" fmla="*/ 9621 w 89375"/>
                  <a:gd name="connsiteY6" fmla="*/ 93964 h 214924"/>
                  <a:gd name="connsiteX7" fmla="*/ 0 w 89375"/>
                  <a:gd name="connsiteY7" fmla="*/ 214924 h 21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375" h="214924">
                    <a:moveTo>
                      <a:pt x="0" y="214924"/>
                    </a:moveTo>
                    <a:lnTo>
                      <a:pt x="884" y="213534"/>
                    </a:lnTo>
                    <a:cubicBezTo>
                      <a:pt x="21102" y="177335"/>
                      <a:pt x="39061" y="140237"/>
                      <a:pt x="54626" y="102339"/>
                    </a:cubicBezTo>
                    <a:lnTo>
                      <a:pt x="89375" y="0"/>
                    </a:lnTo>
                    <a:lnTo>
                      <a:pt x="42083" y="40975"/>
                    </a:lnTo>
                    <a:lnTo>
                      <a:pt x="11096" y="62265"/>
                    </a:lnTo>
                    <a:lnTo>
                      <a:pt x="9621" y="93964"/>
                    </a:lnTo>
                    <a:lnTo>
                      <a:pt x="0" y="21492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4" name="Freeform 1013">
                <a:extLst>
                  <a:ext uri="{FF2B5EF4-FFF2-40B4-BE49-F238E27FC236}">
                    <a16:creationId xmlns:a16="http://schemas.microsoft.com/office/drawing/2014/main" id="{B74566C7-7F1E-88D4-D62C-C60A8D809F03}"/>
                  </a:ext>
                </a:extLst>
              </p:cNvPr>
              <p:cNvSpPr/>
              <p:nvPr/>
            </p:nvSpPr>
            <p:spPr>
              <a:xfrm rot="5400000" flipV="1">
                <a:off x="907557" y="2195791"/>
                <a:ext cx="20042" cy="33706"/>
              </a:xfrm>
              <a:custGeom>
                <a:avLst/>
                <a:gdLst>
                  <a:gd name="connsiteX0" fmla="*/ 0 w 107242"/>
                  <a:gd name="connsiteY0" fmla="*/ 180354 h 180354"/>
                  <a:gd name="connsiteX1" fmla="*/ 51067 w 107242"/>
                  <a:gd name="connsiteY1" fmla="*/ 138049 h 180354"/>
                  <a:gd name="connsiteX2" fmla="*/ 94628 w 107242"/>
                  <a:gd name="connsiteY2" fmla="*/ 90554 h 180354"/>
                  <a:gd name="connsiteX3" fmla="*/ 104455 w 107242"/>
                  <a:gd name="connsiteY3" fmla="*/ 41793 h 180354"/>
                  <a:gd name="connsiteX4" fmla="*/ 107242 w 107242"/>
                  <a:gd name="connsiteY4" fmla="*/ 0 h 180354"/>
                  <a:gd name="connsiteX5" fmla="*/ 105199 w 107242"/>
                  <a:gd name="connsiteY5" fmla="*/ 786 h 180354"/>
                  <a:gd name="connsiteX6" fmla="*/ 40776 w 107242"/>
                  <a:gd name="connsiteY6" fmla="*/ 21104 h 180354"/>
                  <a:gd name="connsiteX7" fmla="*/ 6997 w 107242"/>
                  <a:gd name="connsiteY7" fmla="*/ 29951 h 180354"/>
                  <a:gd name="connsiteX8" fmla="*/ 0 w 107242"/>
                  <a:gd name="connsiteY8" fmla="*/ 180354 h 180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242" h="180354">
                    <a:moveTo>
                      <a:pt x="0" y="180354"/>
                    </a:moveTo>
                    <a:lnTo>
                      <a:pt x="51067" y="138049"/>
                    </a:lnTo>
                    <a:lnTo>
                      <a:pt x="94628" y="90554"/>
                    </a:lnTo>
                    <a:lnTo>
                      <a:pt x="104455" y="41793"/>
                    </a:lnTo>
                    <a:lnTo>
                      <a:pt x="107242" y="0"/>
                    </a:lnTo>
                    <a:lnTo>
                      <a:pt x="105199" y="786"/>
                    </a:lnTo>
                    <a:cubicBezTo>
                      <a:pt x="85058" y="7788"/>
                      <a:pt x="63563" y="14564"/>
                      <a:pt x="40776" y="21104"/>
                    </a:cubicBezTo>
                    <a:lnTo>
                      <a:pt x="6997" y="29951"/>
                    </a:lnTo>
                    <a:lnTo>
                      <a:pt x="0" y="18035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5" name="Freeform 1014">
                <a:extLst>
                  <a:ext uri="{FF2B5EF4-FFF2-40B4-BE49-F238E27FC236}">
                    <a16:creationId xmlns:a16="http://schemas.microsoft.com/office/drawing/2014/main" id="{7698B0C2-593F-5583-EF4E-CA21CF1D8BF6}"/>
                  </a:ext>
                </a:extLst>
              </p:cNvPr>
              <p:cNvSpPr/>
              <p:nvPr/>
            </p:nvSpPr>
            <p:spPr>
              <a:xfrm rot="5400000" flipV="1">
                <a:off x="849803" y="2183339"/>
                <a:ext cx="19155" cy="61081"/>
              </a:xfrm>
              <a:custGeom>
                <a:avLst/>
                <a:gdLst>
                  <a:gd name="connsiteX0" fmla="*/ 0 w 102495"/>
                  <a:gd name="connsiteY0" fmla="*/ 326831 h 326831"/>
                  <a:gd name="connsiteX1" fmla="*/ 22828 w 102495"/>
                  <a:gd name="connsiteY1" fmla="*/ 320227 h 326831"/>
                  <a:gd name="connsiteX2" fmla="*/ 92495 w 102495"/>
                  <a:gd name="connsiteY2" fmla="*/ 287538 h 326831"/>
                  <a:gd name="connsiteX3" fmla="*/ 102495 w 102495"/>
                  <a:gd name="connsiteY3" fmla="*/ 284279 h 326831"/>
                  <a:gd name="connsiteX4" fmla="*/ 95472 w 102495"/>
                  <a:gd name="connsiteY4" fmla="*/ 178953 h 326831"/>
                  <a:gd name="connsiteX5" fmla="*/ 72945 w 102495"/>
                  <a:gd name="connsiteY5" fmla="*/ 67177 h 326831"/>
                  <a:gd name="connsiteX6" fmla="*/ 42084 w 102495"/>
                  <a:gd name="connsiteY6" fmla="*/ 33529 h 326831"/>
                  <a:gd name="connsiteX7" fmla="*/ 1611 w 102495"/>
                  <a:gd name="connsiteY7" fmla="*/ 0 h 326831"/>
                  <a:gd name="connsiteX8" fmla="*/ 3148 w 102495"/>
                  <a:gd name="connsiteY8" fmla="*/ 120732 h 326831"/>
                  <a:gd name="connsiteX9" fmla="*/ 0 w 102495"/>
                  <a:gd name="connsiteY9" fmla="*/ 326831 h 32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495" h="326831">
                    <a:moveTo>
                      <a:pt x="0" y="326831"/>
                    </a:moveTo>
                    <a:lnTo>
                      <a:pt x="22828" y="320227"/>
                    </a:lnTo>
                    <a:lnTo>
                      <a:pt x="92495" y="287538"/>
                    </a:lnTo>
                    <a:lnTo>
                      <a:pt x="102495" y="284279"/>
                    </a:lnTo>
                    <a:lnTo>
                      <a:pt x="95472" y="178953"/>
                    </a:lnTo>
                    <a:lnTo>
                      <a:pt x="72945" y="67177"/>
                    </a:lnTo>
                    <a:lnTo>
                      <a:pt x="42084" y="33529"/>
                    </a:lnTo>
                    <a:lnTo>
                      <a:pt x="1611" y="0"/>
                    </a:lnTo>
                    <a:lnTo>
                      <a:pt x="3148" y="120732"/>
                    </a:lnTo>
                    <a:lnTo>
                      <a:pt x="0" y="3268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6" name="Freeform 1015">
                <a:extLst>
                  <a:ext uri="{FF2B5EF4-FFF2-40B4-BE49-F238E27FC236}">
                    <a16:creationId xmlns:a16="http://schemas.microsoft.com/office/drawing/2014/main" id="{ECE64842-4030-FD39-A77C-79C61CB9AB6B}"/>
                  </a:ext>
                </a:extLst>
              </p:cNvPr>
              <p:cNvSpPr/>
              <p:nvPr/>
            </p:nvSpPr>
            <p:spPr>
              <a:xfrm rot="5400000" flipV="1">
                <a:off x="920352" y="2217171"/>
                <a:ext cx="16021" cy="47083"/>
              </a:xfrm>
              <a:custGeom>
                <a:avLst/>
                <a:gdLst>
                  <a:gd name="connsiteX0" fmla="*/ 0 w 85725"/>
                  <a:gd name="connsiteY0" fmla="*/ 251929 h 251929"/>
                  <a:gd name="connsiteX1" fmla="*/ 21544 w 85725"/>
                  <a:gd name="connsiteY1" fmla="*/ 211921 h 251929"/>
                  <a:gd name="connsiteX2" fmla="*/ 62369 w 85725"/>
                  <a:gd name="connsiteY2" fmla="*/ 104011 h 251929"/>
                  <a:gd name="connsiteX3" fmla="*/ 85725 w 85725"/>
                  <a:gd name="connsiteY3" fmla="*/ 0 h 251929"/>
                  <a:gd name="connsiteX4" fmla="*/ 41407 w 85725"/>
                  <a:gd name="connsiteY4" fmla="*/ 131088 h 251929"/>
                  <a:gd name="connsiteX5" fmla="*/ 0 w 85725"/>
                  <a:gd name="connsiteY5" fmla="*/ 251929 h 251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25" h="251929">
                    <a:moveTo>
                      <a:pt x="0" y="251929"/>
                    </a:moveTo>
                    <a:lnTo>
                      <a:pt x="21544" y="211921"/>
                    </a:lnTo>
                    <a:cubicBezTo>
                      <a:pt x="37680" y="176663"/>
                      <a:pt x="51334" y="140662"/>
                      <a:pt x="62369" y="104011"/>
                    </a:cubicBezTo>
                    <a:lnTo>
                      <a:pt x="85725" y="0"/>
                    </a:lnTo>
                    <a:lnTo>
                      <a:pt x="41407" y="131088"/>
                    </a:lnTo>
                    <a:lnTo>
                      <a:pt x="0" y="25192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17" name="Freeform 1016">
                <a:extLst>
                  <a:ext uri="{FF2B5EF4-FFF2-40B4-BE49-F238E27FC236}">
                    <a16:creationId xmlns:a16="http://schemas.microsoft.com/office/drawing/2014/main" id="{0E4E29B5-D3BF-29F7-887F-F15A6E10B376}"/>
                  </a:ext>
                </a:extLst>
              </p:cNvPr>
              <p:cNvSpPr/>
              <p:nvPr/>
            </p:nvSpPr>
            <p:spPr>
              <a:xfrm rot="5400000" flipV="1">
                <a:off x="837832" y="2210388"/>
                <a:ext cx="43372" cy="90605"/>
              </a:xfrm>
              <a:custGeom>
                <a:avLst/>
                <a:gdLst>
                  <a:gd name="connsiteX0" fmla="*/ 0 w 232075"/>
                  <a:gd name="connsiteY0" fmla="*/ 0 h 484810"/>
                  <a:gd name="connsiteX1" fmla="*/ 14568 w 232075"/>
                  <a:gd name="connsiteY1" fmla="*/ 27053 h 484810"/>
                  <a:gd name="connsiteX2" fmla="*/ 89052 w 232075"/>
                  <a:gd name="connsiteY2" fmla="*/ 361892 h 484810"/>
                  <a:gd name="connsiteX3" fmla="*/ 80498 w 232075"/>
                  <a:gd name="connsiteY3" fmla="*/ 477019 h 484810"/>
                  <a:gd name="connsiteX4" fmla="*/ 78749 w 232075"/>
                  <a:gd name="connsiteY4" fmla="*/ 484810 h 484810"/>
                  <a:gd name="connsiteX5" fmla="*/ 133789 w 232075"/>
                  <a:gd name="connsiteY5" fmla="*/ 322004 h 484810"/>
                  <a:gd name="connsiteX6" fmla="*/ 232075 w 232075"/>
                  <a:gd name="connsiteY6" fmla="*/ 5427 h 484810"/>
                  <a:gd name="connsiteX7" fmla="*/ 42816 w 232075"/>
                  <a:gd name="connsiteY7" fmla="*/ 7263 h 484810"/>
                  <a:gd name="connsiteX8" fmla="*/ 0 w 232075"/>
                  <a:gd name="connsiteY8" fmla="*/ 0 h 484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075" h="484810">
                    <a:moveTo>
                      <a:pt x="0" y="0"/>
                    </a:moveTo>
                    <a:lnTo>
                      <a:pt x="14568" y="27053"/>
                    </a:lnTo>
                    <a:cubicBezTo>
                      <a:pt x="62975" y="132829"/>
                      <a:pt x="89052" y="245291"/>
                      <a:pt x="89052" y="361892"/>
                    </a:cubicBezTo>
                    <a:cubicBezTo>
                      <a:pt x="89052" y="400759"/>
                      <a:pt x="86155" y="439167"/>
                      <a:pt x="80498" y="477019"/>
                    </a:cubicBezTo>
                    <a:lnTo>
                      <a:pt x="78749" y="484810"/>
                    </a:lnTo>
                    <a:lnTo>
                      <a:pt x="133789" y="322004"/>
                    </a:lnTo>
                    <a:cubicBezTo>
                      <a:pt x="166353" y="222729"/>
                      <a:pt x="198738" y="119674"/>
                      <a:pt x="232075" y="5427"/>
                    </a:cubicBezTo>
                    <a:cubicBezTo>
                      <a:pt x="187991" y="17959"/>
                      <a:pt x="119761" y="16929"/>
                      <a:pt x="42816" y="7263"/>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925" name="Group 924">
              <a:extLst>
                <a:ext uri="{FF2B5EF4-FFF2-40B4-BE49-F238E27FC236}">
                  <a16:creationId xmlns:a16="http://schemas.microsoft.com/office/drawing/2014/main" id="{CF843113-9766-C38F-9F01-3E94D9E7A0FD}"/>
                </a:ext>
              </a:extLst>
            </p:cNvPr>
            <p:cNvGrpSpPr/>
            <p:nvPr/>
          </p:nvGrpSpPr>
          <p:grpSpPr>
            <a:xfrm>
              <a:off x="4469914" y="2140362"/>
              <a:ext cx="55977" cy="90248"/>
              <a:chOff x="7780688" y="4181323"/>
              <a:chExt cx="838490" cy="1351836"/>
            </a:xfrm>
            <a:solidFill>
              <a:schemeClr val="tx2">
                <a:lumMod val="50000"/>
                <a:lumOff val="50000"/>
              </a:schemeClr>
            </a:solidFill>
          </p:grpSpPr>
          <p:grpSp>
            <p:nvGrpSpPr>
              <p:cNvPr id="930" name="Group 929">
                <a:extLst>
                  <a:ext uri="{FF2B5EF4-FFF2-40B4-BE49-F238E27FC236}">
                    <a16:creationId xmlns:a16="http://schemas.microsoft.com/office/drawing/2014/main" id="{C16B94D4-CB43-7451-1A1E-299203BD8034}"/>
                  </a:ext>
                </a:extLst>
              </p:cNvPr>
              <p:cNvGrpSpPr/>
              <p:nvPr/>
            </p:nvGrpSpPr>
            <p:grpSpPr>
              <a:xfrm>
                <a:off x="7780688" y="4181323"/>
                <a:ext cx="838490" cy="1351836"/>
                <a:chOff x="6428969" y="4123467"/>
                <a:chExt cx="749202" cy="1207885"/>
              </a:xfrm>
              <a:grpFill/>
            </p:grpSpPr>
            <p:sp>
              <p:nvSpPr>
                <p:cNvPr id="941" name="Rounded Rectangle 940">
                  <a:extLst>
                    <a:ext uri="{FF2B5EF4-FFF2-40B4-BE49-F238E27FC236}">
                      <a16:creationId xmlns:a16="http://schemas.microsoft.com/office/drawing/2014/main" id="{E7B50FEA-C1D8-978F-2036-FF4FF9DDC38E}"/>
                    </a:ext>
                  </a:extLst>
                </p:cNvPr>
                <p:cNvSpPr/>
                <p:nvPr/>
              </p:nvSpPr>
              <p:spPr>
                <a:xfrm>
                  <a:off x="6428969" y="4123467"/>
                  <a:ext cx="749202" cy="1207885"/>
                </a:xfrm>
                <a:prstGeom prst="roundRect">
                  <a:avLst>
                    <a:gd name="adj" fmla="val 12956"/>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2" name="Oval 941">
                  <a:extLst>
                    <a:ext uri="{FF2B5EF4-FFF2-40B4-BE49-F238E27FC236}">
                      <a16:creationId xmlns:a16="http://schemas.microsoft.com/office/drawing/2014/main" id="{29C025DB-3C6D-4AB5-E073-A5E64BC8C5F5}"/>
                    </a:ext>
                  </a:extLst>
                </p:cNvPr>
                <p:cNvSpPr/>
                <p:nvPr/>
              </p:nvSpPr>
              <p:spPr>
                <a:xfrm>
                  <a:off x="6752513" y="5207386"/>
                  <a:ext cx="89956" cy="8995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 name="Rectangle 942">
                  <a:extLst>
                    <a:ext uri="{FF2B5EF4-FFF2-40B4-BE49-F238E27FC236}">
                      <a16:creationId xmlns:a16="http://schemas.microsoft.com/office/drawing/2014/main" id="{609E784A-DA28-BEBB-1BE5-2A71DF493599}"/>
                    </a:ext>
                  </a:extLst>
                </p:cNvPr>
                <p:cNvSpPr/>
                <p:nvPr/>
              </p:nvSpPr>
              <p:spPr>
                <a:xfrm>
                  <a:off x="6464535" y="4211434"/>
                  <a:ext cx="668182" cy="947435"/>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31" name="Freeform 915">
                <a:extLst>
                  <a:ext uri="{FF2B5EF4-FFF2-40B4-BE49-F238E27FC236}">
                    <a16:creationId xmlns:a16="http://schemas.microsoft.com/office/drawing/2014/main" id="{4AE5F4E1-A805-2BC7-1E56-3051CD57843D}"/>
                  </a:ext>
                </a:extLst>
              </p:cNvPr>
              <p:cNvSpPr>
                <a:spLocks noEditPoints="1"/>
              </p:cNvSpPr>
              <p:nvPr/>
            </p:nvSpPr>
            <p:spPr bwMode="auto">
              <a:xfrm>
                <a:off x="7927421" y="4378075"/>
                <a:ext cx="591628" cy="670512"/>
              </a:xfrm>
              <a:custGeom>
                <a:avLst/>
                <a:gdLst>
                  <a:gd name="T0" fmla="*/ 124 w 135"/>
                  <a:gd name="T1" fmla="*/ 144 h 153"/>
                  <a:gd name="T2" fmla="*/ 124 w 135"/>
                  <a:gd name="T3" fmla="*/ 141 h 153"/>
                  <a:gd name="T4" fmla="*/ 124 w 135"/>
                  <a:gd name="T5" fmla="*/ 132 h 153"/>
                  <a:gd name="T6" fmla="*/ 124 w 135"/>
                  <a:gd name="T7" fmla="*/ 124 h 153"/>
                  <a:gd name="T8" fmla="*/ 124 w 135"/>
                  <a:gd name="T9" fmla="*/ 118 h 153"/>
                  <a:gd name="T10" fmla="*/ 122 w 135"/>
                  <a:gd name="T11" fmla="*/ 115 h 153"/>
                  <a:gd name="T12" fmla="*/ 122 w 135"/>
                  <a:gd name="T13" fmla="*/ 112 h 153"/>
                  <a:gd name="T14" fmla="*/ 121 w 135"/>
                  <a:gd name="T15" fmla="*/ 111 h 153"/>
                  <a:gd name="T16" fmla="*/ 120 w 135"/>
                  <a:gd name="T17" fmla="*/ 109 h 153"/>
                  <a:gd name="T18" fmla="*/ 118 w 135"/>
                  <a:gd name="T19" fmla="*/ 108 h 153"/>
                  <a:gd name="T20" fmla="*/ 88 w 135"/>
                  <a:gd name="T21" fmla="*/ 101 h 153"/>
                  <a:gd name="T22" fmla="*/ 81 w 135"/>
                  <a:gd name="T23" fmla="*/ 82 h 153"/>
                  <a:gd name="T24" fmla="*/ 83 w 135"/>
                  <a:gd name="T25" fmla="*/ 81 h 153"/>
                  <a:gd name="T26" fmla="*/ 86 w 135"/>
                  <a:gd name="T27" fmla="*/ 78 h 153"/>
                  <a:gd name="T28" fmla="*/ 88 w 135"/>
                  <a:gd name="T29" fmla="*/ 75 h 153"/>
                  <a:gd name="T30" fmla="*/ 89 w 135"/>
                  <a:gd name="T31" fmla="*/ 72 h 153"/>
                  <a:gd name="T32" fmla="*/ 89 w 135"/>
                  <a:gd name="T33" fmla="*/ 69 h 153"/>
                  <a:gd name="T34" fmla="*/ 89 w 135"/>
                  <a:gd name="T35" fmla="*/ 69 h 153"/>
                  <a:gd name="T36" fmla="*/ 91 w 135"/>
                  <a:gd name="T37" fmla="*/ 65 h 153"/>
                  <a:gd name="T38" fmla="*/ 92 w 135"/>
                  <a:gd name="T39" fmla="*/ 55 h 153"/>
                  <a:gd name="T40" fmla="*/ 94 w 135"/>
                  <a:gd name="T41" fmla="*/ 42 h 153"/>
                  <a:gd name="T42" fmla="*/ 95 w 135"/>
                  <a:gd name="T43" fmla="*/ 27 h 153"/>
                  <a:gd name="T44" fmla="*/ 92 w 135"/>
                  <a:gd name="T45" fmla="*/ 18 h 153"/>
                  <a:gd name="T46" fmla="*/ 85 w 135"/>
                  <a:gd name="T47" fmla="*/ 13 h 153"/>
                  <a:gd name="T48" fmla="*/ 78 w 135"/>
                  <a:gd name="T49" fmla="*/ 10 h 153"/>
                  <a:gd name="T50" fmla="*/ 70 w 135"/>
                  <a:gd name="T51" fmla="*/ 8 h 153"/>
                  <a:gd name="T52" fmla="*/ 68 w 135"/>
                  <a:gd name="T53" fmla="*/ 8 h 153"/>
                  <a:gd name="T54" fmla="*/ 68 w 135"/>
                  <a:gd name="T55" fmla="*/ 8 h 153"/>
                  <a:gd name="T56" fmla="*/ 65 w 135"/>
                  <a:gd name="T57" fmla="*/ 8 h 153"/>
                  <a:gd name="T58" fmla="*/ 59 w 135"/>
                  <a:gd name="T59" fmla="*/ 10 h 153"/>
                  <a:gd name="T60" fmla="*/ 50 w 135"/>
                  <a:gd name="T61" fmla="*/ 13 h 153"/>
                  <a:gd name="T62" fmla="*/ 45 w 135"/>
                  <a:gd name="T63" fmla="*/ 18 h 153"/>
                  <a:gd name="T64" fmla="*/ 42 w 135"/>
                  <a:gd name="T65" fmla="*/ 27 h 153"/>
                  <a:gd name="T66" fmla="*/ 42 w 135"/>
                  <a:gd name="T67" fmla="*/ 42 h 153"/>
                  <a:gd name="T68" fmla="*/ 43 w 135"/>
                  <a:gd name="T69" fmla="*/ 55 h 153"/>
                  <a:gd name="T70" fmla="*/ 45 w 135"/>
                  <a:gd name="T71" fmla="*/ 65 h 153"/>
                  <a:gd name="T72" fmla="*/ 46 w 135"/>
                  <a:gd name="T73" fmla="*/ 69 h 153"/>
                  <a:gd name="T74" fmla="*/ 46 w 135"/>
                  <a:gd name="T75" fmla="*/ 69 h 153"/>
                  <a:gd name="T76" fmla="*/ 46 w 135"/>
                  <a:gd name="T77" fmla="*/ 72 h 153"/>
                  <a:gd name="T78" fmla="*/ 47 w 135"/>
                  <a:gd name="T79" fmla="*/ 75 h 153"/>
                  <a:gd name="T80" fmla="*/ 49 w 135"/>
                  <a:gd name="T81" fmla="*/ 78 h 153"/>
                  <a:gd name="T82" fmla="*/ 52 w 135"/>
                  <a:gd name="T83" fmla="*/ 81 h 153"/>
                  <a:gd name="T84" fmla="*/ 55 w 135"/>
                  <a:gd name="T85" fmla="*/ 82 h 153"/>
                  <a:gd name="T86" fmla="*/ 47 w 135"/>
                  <a:gd name="T87" fmla="*/ 101 h 153"/>
                  <a:gd name="T88" fmla="*/ 17 w 135"/>
                  <a:gd name="T89" fmla="*/ 108 h 153"/>
                  <a:gd name="T90" fmla="*/ 16 w 135"/>
                  <a:gd name="T91" fmla="*/ 109 h 153"/>
                  <a:gd name="T92" fmla="*/ 16 w 135"/>
                  <a:gd name="T93" fmla="*/ 111 h 153"/>
                  <a:gd name="T94" fmla="*/ 14 w 135"/>
                  <a:gd name="T95" fmla="*/ 112 h 153"/>
                  <a:gd name="T96" fmla="*/ 13 w 135"/>
                  <a:gd name="T97" fmla="*/ 115 h 153"/>
                  <a:gd name="T98" fmla="*/ 11 w 135"/>
                  <a:gd name="T99" fmla="*/ 118 h 153"/>
                  <a:gd name="T100" fmla="*/ 11 w 135"/>
                  <a:gd name="T101" fmla="*/ 132 h 153"/>
                  <a:gd name="T102" fmla="*/ 11 w 135"/>
                  <a:gd name="T103" fmla="*/ 141 h 153"/>
                  <a:gd name="T104" fmla="*/ 11 w 135"/>
                  <a:gd name="T105" fmla="*/ 144 h 153"/>
                  <a:gd name="T106" fmla="*/ 124 w 135"/>
                  <a:gd name="T107" fmla="*/ 144 h 153"/>
                  <a:gd name="T108" fmla="*/ 0 w 135"/>
                  <a:gd name="T109" fmla="*/ 0 h 153"/>
                  <a:gd name="T110" fmla="*/ 135 w 135"/>
                  <a:gd name="T111" fmla="*/ 0 h 153"/>
                  <a:gd name="T112" fmla="*/ 135 w 135"/>
                  <a:gd name="T113" fmla="*/ 153 h 153"/>
                  <a:gd name="T114" fmla="*/ 0 w 135"/>
                  <a:gd name="T115" fmla="*/ 153 h 153"/>
                  <a:gd name="T116" fmla="*/ 0 w 135"/>
                  <a:gd name="T11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 h="153">
                    <a:moveTo>
                      <a:pt x="124" y="144"/>
                    </a:moveTo>
                    <a:lnTo>
                      <a:pt x="124" y="141"/>
                    </a:lnTo>
                    <a:lnTo>
                      <a:pt x="124" y="132"/>
                    </a:lnTo>
                    <a:lnTo>
                      <a:pt x="124" y="124"/>
                    </a:lnTo>
                    <a:lnTo>
                      <a:pt x="124" y="118"/>
                    </a:lnTo>
                    <a:lnTo>
                      <a:pt x="122" y="115"/>
                    </a:lnTo>
                    <a:lnTo>
                      <a:pt x="122" y="112"/>
                    </a:lnTo>
                    <a:lnTo>
                      <a:pt x="121" y="111"/>
                    </a:lnTo>
                    <a:lnTo>
                      <a:pt x="120" y="109"/>
                    </a:lnTo>
                    <a:lnTo>
                      <a:pt x="118" y="108"/>
                    </a:lnTo>
                    <a:lnTo>
                      <a:pt x="88" y="101"/>
                    </a:lnTo>
                    <a:lnTo>
                      <a:pt x="81" y="82"/>
                    </a:lnTo>
                    <a:lnTo>
                      <a:pt x="83" y="81"/>
                    </a:lnTo>
                    <a:lnTo>
                      <a:pt x="86" y="78"/>
                    </a:lnTo>
                    <a:lnTo>
                      <a:pt x="88" y="75"/>
                    </a:lnTo>
                    <a:lnTo>
                      <a:pt x="89" y="72"/>
                    </a:lnTo>
                    <a:lnTo>
                      <a:pt x="89" y="69"/>
                    </a:lnTo>
                    <a:lnTo>
                      <a:pt x="89" y="69"/>
                    </a:lnTo>
                    <a:lnTo>
                      <a:pt x="91" y="65"/>
                    </a:lnTo>
                    <a:lnTo>
                      <a:pt x="92" y="55"/>
                    </a:lnTo>
                    <a:lnTo>
                      <a:pt x="94" y="42"/>
                    </a:lnTo>
                    <a:lnTo>
                      <a:pt x="95" y="27"/>
                    </a:lnTo>
                    <a:lnTo>
                      <a:pt x="92" y="18"/>
                    </a:lnTo>
                    <a:lnTo>
                      <a:pt x="85" y="13"/>
                    </a:lnTo>
                    <a:lnTo>
                      <a:pt x="78" y="10"/>
                    </a:lnTo>
                    <a:lnTo>
                      <a:pt x="70" y="8"/>
                    </a:lnTo>
                    <a:lnTo>
                      <a:pt x="68" y="8"/>
                    </a:lnTo>
                    <a:lnTo>
                      <a:pt x="68" y="8"/>
                    </a:lnTo>
                    <a:lnTo>
                      <a:pt x="65" y="8"/>
                    </a:lnTo>
                    <a:lnTo>
                      <a:pt x="59" y="10"/>
                    </a:lnTo>
                    <a:lnTo>
                      <a:pt x="50" y="13"/>
                    </a:lnTo>
                    <a:lnTo>
                      <a:pt x="45" y="18"/>
                    </a:lnTo>
                    <a:lnTo>
                      <a:pt x="42" y="27"/>
                    </a:lnTo>
                    <a:lnTo>
                      <a:pt x="42" y="42"/>
                    </a:lnTo>
                    <a:lnTo>
                      <a:pt x="43" y="55"/>
                    </a:lnTo>
                    <a:lnTo>
                      <a:pt x="45" y="65"/>
                    </a:lnTo>
                    <a:lnTo>
                      <a:pt x="46" y="69"/>
                    </a:lnTo>
                    <a:lnTo>
                      <a:pt x="46" y="69"/>
                    </a:lnTo>
                    <a:lnTo>
                      <a:pt x="46" y="72"/>
                    </a:lnTo>
                    <a:lnTo>
                      <a:pt x="47" y="75"/>
                    </a:lnTo>
                    <a:lnTo>
                      <a:pt x="49" y="78"/>
                    </a:lnTo>
                    <a:lnTo>
                      <a:pt x="52" y="81"/>
                    </a:lnTo>
                    <a:lnTo>
                      <a:pt x="55" y="82"/>
                    </a:lnTo>
                    <a:lnTo>
                      <a:pt x="47" y="101"/>
                    </a:lnTo>
                    <a:lnTo>
                      <a:pt x="17" y="108"/>
                    </a:lnTo>
                    <a:lnTo>
                      <a:pt x="16" y="109"/>
                    </a:lnTo>
                    <a:lnTo>
                      <a:pt x="16" y="111"/>
                    </a:lnTo>
                    <a:lnTo>
                      <a:pt x="14" y="112"/>
                    </a:lnTo>
                    <a:lnTo>
                      <a:pt x="13" y="115"/>
                    </a:lnTo>
                    <a:lnTo>
                      <a:pt x="11" y="118"/>
                    </a:lnTo>
                    <a:lnTo>
                      <a:pt x="11" y="132"/>
                    </a:lnTo>
                    <a:lnTo>
                      <a:pt x="11" y="141"/>
                    </a:lnTo>
                    <a:lnTo>
                      <a:pt x="11" y="144"/>
                    </a:lnTo>
                    <a:lnTo>
                      <a:pt x="124" y="144"/>
                    </a:lnTo>
                    <a:close/>
                    <a:moveTo>
                      <a:pt x="0" y="0"/>
                    </a:moveTo>
                    <a:lnTo>
                      <a:pt x="135" y="0"/>
                    </a:lnTo>
                    <a:lnTo>
                      <a:pt x="135" y="153"/>
                    </a:lnTo>
                    <a:lnTo>
                      <a:pt x="0" y="15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932" name="Group 931">
                <a:extLst>
                  <a:ext uri="{FF2B5EF4-FFF2-40B4-BE49-F238E27FC236}">
                    <a16:creationId xmlns:a16="http://schemas.microsoft.com/office/drawing/2014/main" id="{F556F938-1009-51B4-7B27-1F43B5DDC01B}"/>
                  </a:ext>
                </a:extLst>
              </p:cNvPr>
              <p:cNvGrpSpPr/>
              <p:nvPr/>
            </p:nvGrpSpPr>
            <p:grpSpPr>
              <a:xfrm>
                <a:off x="7927421" y="5121088"/>
                <a:ext cx="591628" cy="148534"/>
                <a:chOff x="7927421" y="5121088"/>
                <a:chExt cx="591628" cy="148534"/>
              </a:xfrm>
              <a:grpFill/>
            </p:grpSpPr>
            <p:sp>
              <p:nvSpPr>
                <p:cNvPr id="933" name="Rectangle 907">
                  <a:extLst>
                    <a:ext uri="{FF2B5EF4-FFF2-40B4-BE49-F238E27FC236}">
                      <a16:creationId xmlns:a16="http://schemas.microsoft.com/office/drawing/2014/main" id="{670A4F73-6B22-B2D7-3EDF-04C90ACB082C}"/>
                    </a:ext>
                  </a:extLst>
                </p:cNvPr>
                <p:cNvSpPr>
                  <a:spLocks noChangeArrowheads="1"/>
                </p:cNvSpPr>
                <p:nvPr/>
              </p:nvSpPr>
              <p:spPr bwMode="auto">
                <a:xfrm>
                  <a:off x="8356898" y="5184440"/>
                  <a:ext cx="162151" cy="2629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34" name="Freeform 908">
                  <a:extLst>
                    <a:ext uri="{FF2B5EF4-FFF2-40B4-BE49-F238E27FC236}">
                      <a16:creationId xmlns:a16="http://schemas.microsoft.com/office/drawing/2014/main" id="{6A4A3FAB-F9EF-AE82-2F71-860AB0860DB6}"/>
                    </a:ext>
                  </a:extLst>
                </p:cNvPr>
                <p:cNvSpPr>
                  <a:spLocks/>
                </p:cNvSpPr>
                <p:nvPr/>
              </p:nvSpPr>
              <p:spPr bwMode="auto">
                <a:xfrm>
                  <a:off x="8317458" y="5166911"/>
                  <a:ext cx="21913" cy="61354"/>
                </a:xfrm>
                <a:prstGeom prst="rect">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5" name="Rectangle 909">
                  <a:extLst>
                    <a:ext uri="{FF2B5EF4-FFF2-40B4-BE49-F238E27FC236}">
                      <a16:creationId xmlns:a16="http://schemas.microsoft.com/office/drawing/2014/main" id="{74053FB9-E249-7A53-0772-33A73E2A71A5}"/>
                    </a:ext>
                  </a:extLst>
                </p:cNvPr>
                <p:cNvSpPr>
                  <a:spLocks noChangeArrowheads="1"/>
                </p:cNvSpPr>
                <p:nvPr/>
              </p:nvSpPr>
              <p:spPr bwMode="auto">
                <a:xfrm>
                  <a:off x="8172837" y="5184440"/>
                  <a:ext cx="127092" cy="2629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936" name="Group 935">
                  <a:extLst>
                    <a:ext uri="{FF2B5EF4-FFF2-40B4-BE49-F238E27FC236}">
                      <a16:creationId xmlns:a16="http://schemas.microsoft.com/office/drawing/2014/main" id="{9332F3C0-3AEC-AF0D-DF57-BF860F67B22E}"/>
                    </a:ext>
                  </a:extLst>
                </p:cNvPr>
                <p:cNvGrpSpPr/>
                <p:nvPr/>
              </p:nvGrpSpPr>
              <p:grpSpPr>
                <a:xfrm>
                  <a:off x="7927421" y="5121088"/>
                  <a:ext cx="195957" cy="148534"/>
                  <a:chOff x="7927421" y="5121088"/>
                  <a:chExt cx="195957" cy="148534"/>
                </a:xfrm>
                <a:grpFill/>
              </p:grpSpPr>
              <p:grpSp>
                <p:nvGrpSpPr>
                  <p:cNvPr id="937" name="Group 936">
                    <a:extLst>
                      <a:ext uri="{FF2B5EF4-FFF2-40B4-BE49-F238E27FC236}">
                        <a16:creationId xmlns:a16="http://schemas.microsoft.com/office/drawing/2014/main" id="{A3D75DE8-35A5-09B2-F55C-EA265D1BD644}"/>
                      </a:ext>
                    </a:extLst>
                  </p:cNvPr>
                  <p:cNvGrpSpPr/>
                  <p:nvPr/>
                </p:nvGrpSpPr>
                <p:grpSpPr>
                  <a:xfrm>
                    <a:off x="7927421" y="5131809"/>
                    <a:ext cx="113943" cy="127092"/>
                    <a:chOff x="7927421" y="5136235"/>
                    <a:chExt cx="113943" cy="127092"/>
                  </a:xfrm>
                  <a:grpFill/>
                </p:grpSpPr>
                <p:sp>
                  <p:nvSpPr>
                    <p:cNvPr id="939" name="Freeform 913">
                      <a:extLst>
                        <a:ext uri="{FF2B5EF4-FFF2-40B4-BE49-F238E27FC236}">
                          <a16:creationId xmlns:a16="http://schemas.microsoft.com/office/drawing/2014/main" id="{D17162D1-FDBC-B1A4-DCBD-30861A3E2D01}"/>
                        </a:ext>
                      </a:extLst>
                    </p:cNvPr>
                    <p:cNvSpPr>
                      <a:spLocks/>
                    </p:cNvSpPr>
                    <p:nvPr/>
                  </p:nvSpPr>
                  <p:spPr bwMode="auto">
                    <a:xfrm>
                      <a:off x="7962480" y="5136235"/>
                      <a:ext cx="78884" cy="127092"/>
                    </a:xfrm>
                    <a:custGeom>
                      <a:avLst/>
                      <a:gdLst>
                        <a:gd name="T0" fmla="*/ 18 w 18"/>
                        <a:gd name="T1" fmla="*/ 0 h 29"/>
                        <a:gd name="T2" fmla="*/ 18 w 18"/>
                        <a:gd name="T3" fmla="*/ 29 h 29"/>
                        <a:gd name="T4" fmla="*/ 0 w 18"/>
                        <a:gd name="T5" fmla="*/ 21 h 29"/>
                        <a:gd name="T6" fmla="*/ 0 w 18"/>
                        <a:gd name="T7" fmla="*/ 8 h 29"/>
                        <a:gd name="T8" fmla="*/ 18 w 18"/>
                        <a:gd name="T9" fmla="*/ 0 h 29"/>
                      </a:gdLst>
                      <a:ahLst/>
                      <a:cxnLst>
                        <a:cxn ang="0">
                          <a:pos x="T0" y="T1"/>
                        </a:cxn>
                        <a:cxn ang="0">
                          <a:pos x="T2" y="T3"/>
                        </a:cxn>
                        <a:cxn ang="0">
                          <a:pos x="T4" y="T5"/>
                        </a:cxn>
                        <a:cxn ang="0">
                          <a:pos x="T6" y="T7"/>
                        </a:cxn>
                        <a:cxn ang="0">
                          <a:pos x="T8" y="T9"/>
                        </a:cxn>
                      </a:cxnLst>
                      <a:rect l="0" t="0" r="r" b="b"/>
                      <a:pathLst>
                        <a:path w="18" h="29">
                          <a:moveTo>
                            <a:pt x="18" y="0"/>
                          </a:moveTo>
                          <a:lnTo>
                            <a:pt x="18" y="29"/>
                          </a:lnTo>
                          <a:lnTo>
                            <a:pt x="0" y="21"/>
                          </a:lnTo>
                          <a:lnTo>
                            <a:pt x="0" y="8"/>
                          </a:lnTo>
                          <a:lnTo>
                            <a:pt x="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0" name="Rectangle 914">
                      <a:extLst>
                        <a:ext uri="{FF2B5EF4-FFF2-40B4-BE49-F238E27FC236}">
                          <a16:creationId xmlns:a16="http://schemas.microsoft.com/office/drawing/2014/main" id="{B69A953A-2D6B-55C7-AA95-EFA6997ED398}"/>
                        </a:ext>
                      </a:extLst>
                    </p:cNvPr>
                    <p:cNvSpPr>
                      <a:spLocks noChangeArrowheads="1"/>
                    </p:cNvSpPr>
                    <p:nvPr/>
                  </p:nvSpPr>
                  <p:spPr bwMode="auto">
                    <a:xfrm>
                      <a:off x="7927421" y="5180059"/>
                      <a:ext cx="26295" cy="43824"/>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938" name="Freeform 702">
                    <a:extLst>
                      <a:ext uri="{FF2B5EF4-FFF2-40B4-BE49-F238E27FC236}">
                        <a16:creationId xmlns:a16="http://schemas.microsoft.com/office/drawing/2014/main" id="{7A7C7BFC-A3F8-DCCE-A039-9C6D2A237B58}"/>
                      </a:ext>
                    </a:extLst>
                  </p:cNvPr>
                  <p:cNvSpPr>
                    <a:spLocks noEditPoints="1"/>
                  </p:cNvSpPr>
                  <p:nvPr/>
                </p:nvSpPr>
                <p:spPr bwMode="auto">
                  <a:xfrm rot="5400000">
                    <a:off x="8014583" y="5160827"/>
                    <a:ext cx="148534" cy="69056"/>
                  </a:xfrm>
                  <a:custGeom>
                    <a:avLst/>
                    <a:gdLst>
                      <a:gd name="T0" fmla="*/ 455 w 810"/>
                      <a:gd name="T1" fmla="*/ 251 h 388"/>
                      <a:gd name="T2" fmla="*/ 543 w 810"/>
                      <a:gd name="T3" fmla="*/ 276 h 388"/>
                      <a:gd name="T4" fmla="*/ 607 w 810"/>
                      <a:gd name="T5" fmla="*/ 314 h 388"/>
                      <a:gd name="T6" fmla="*/ 595 w 810"/>
                      <a:gd name="T7" fmla="*/ 378 h 388"/>
                      <a:gd name="T8" fmla="*/ 547 w 810"/>
                      <a:gd name="T9" fmla="*/ 342 h 388"/>
                      <a:gd name="T10" fmla="*/ 479 w 810"/>
                      <a:gd name="T11" fmla="*/ 313 h 388"/>
                      <a:gd name="T12" fmla="*/ 397 w 810"/>
                      <a:gd name="T13" fmla="*/ 304 h 388"/>
                      <a:gd name="T14" fmla="*/ 318 w 810"/>
                      <a:gd name="T15" fmla="*/ 321 h 388"/>
                      <a:gd name="T16" fmla="*/ 246 w 810"/>
                      <a:gd name="T17" fmla="*/ 360 h 388"/>
                      <a:gd name="T18" fmla="*/ 175 w 810"/>
                      <a:gd name="T19" fmla="*/ 348 h 388"/>
                      <a:gd name="T20" fmla="*/ 245 w 810"/>
                      <a:gd name="T21" fmla="*/ 293 h 388"/>
                      <a:gd name="T22" fmla="*/ 324 w 810"/>
                      <a:gd name="T23" fmla="*/ 259 h 388"/>
                      <a:gd name="T24" fmla="*/ 411 w 810"/>
                      <a:gd name="T25" fmla="*/ 248 h 388"/>
                      <a:gd name="T26" fmla="*/ 485 w 810"/>
                      <a:gd name="T27" fmla="*/ 130 h 388"/>
                      <a:gd name="T28" fmla="*/ 594 w 810"/>
                      <a:gd name="T29" fmla="*/ 163 h 388"/>
                      <a:gd name="T30" fmla="*/ 684 w 810"/>
                      <a:gd name="T31" fmla="*/ 216 h 388"/>
                      <a:gd name="T32" fmla="*/ 682 w 810"/>
                      <a:gd name="T33" fmla="*/ 291 h 388"/>
                      <a:gd name="T34" fmla="*/ 611 w 810"/>
                      <a:gd name="T35" fmla="*/ 236 h 388"/>
                      <a:gd name="T36" fmla="*/ 521 w 810"/>
                      <a:gd name="T37" fmla="*/ 196 h 388"/>
                      <a:gd name="T38" fmla="*/ 419 w 810"/>
                      <a:gd name="T39" fmla="*/ 180 h 388"/>
                      <a:gd name="T40" fmla="*/ 318 w 810"/>
                      <a:gd name="T41" fmla="*/ 191 h 388"/>
                      <a:gd name="T42" fmla="*/ 231 w 810"/>
                      <a:gd name="T43" fmla="*/ 224 h 388"/>
                      <a:gd name="T44" fmla="*/ 159 w 810"/>
                      <a:gd name="T45" fmla="*/ 270 h 388"/>
                      <a:gd name="T46" fmla="*/ 88 w 810"/>
                      <a:gd name="T47" fmla="*/ 260 h 388"/>
                      <a:gd name="T48" fmla="*/ 173 w 810"/>
                      <a:gd name="T49" fmla="*/ 192 h 388"/>
                      <a:gd name="T50" fmla="*/ 270 w 810"/>
                      <a:gd name="T51" fmla="*/ 146 h 388"/>
                      <a:gd name="T52" fmla="*/ 376 w 810"/>
                      <a:gd name="T53" fmla="*/ 125 h 388"/>
                      <a:gd name="T54" fmla="*/ 412 w 810"/>
                      <a:gd name="T55" fmla="*/ 0 h 388"/>
                      <a:gd name="T56" fmla="*/ 529 w 810"/>
                      <a:gd name="T57" fmla="*/ 12 h 388"/>
                      <a:gd name="T58" fmla="*/ 644 w 810"/>
                      <a:gd name="T59" fmla="*/ 50 h 388"/>
                      <a:gd name="T60" fmla="*/ 734 w 810"/>
                      <a:gd name="T61" fmla="*/ 100 h 388"/>
                      <a:gd name="T62" fmla="*/ 810 w 810"/>
                      <a:gd name="T63" fmla="*/ 163 h 388"/>
                      <a:gd name="T64" fmla="*/ 737 w 810"/>
                      <a:gd name="T65" fmla="*/ 173 h 388"/>
                      <a:gd name="T66" fmla="*/ 662 w 810"/>
                      <a:gd name="T67" fmla="*/ 121 h 388"/>
                      <a:gd name="T68" fmla="*/ 564 w 810"/>
                      <a:gd name="T69" fmla="*/ 80 h 388"/>
                      <a:gd name="T70" fmla="*/ 449 w 810"/>
                      <a:gd name="T71" fmla="*/ 57 h 388"/>
                      <a:gd name="T72" fmla="*/ 336 w 810"/>
                      <a:gd name="T73" fmla="*/ 62 h 388"/>
                      <a:gd name="T74" fmla="*/ 225 w 810"/>
                      <a:gd name="T75" fmla="*/ 90 h 388"/>
                      <a:gd name="T76" fmla="*/ 127 w 810"/>
                      <a:gd name="T77" fmla="*/ 141 h 388"/>
                      <a:gd name="T78" fmla="*/ 40 w 810"/>
                      <a:gd name="T79" fmla="*/ 212 h 388"/>
                      <a:gd name="T80" fmla="*/ 43 w 810"/>
                      <a:gd name="T81" fmla="*/ 132 h 388"/>
                      <a:gd name="T82" fmla="*/ 138 w 810"/>
                      <a:gd name="T83" fmla="*/ 69 h 388"/>
                      <a:gd name="T84" fmla="*/ 243 w 810"/>
                      <a:gd name="T85" fmla="*/ 24 h 388"/>
                      <a:gd name="T86" fmla="*/ 355 w 810"/>
                      <a:gd name="T87" fmla="*/ 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10" h="388">
                        <a:moveTo>
                          <a:pt x="411" y="248"/>
                        </a:moveTo>
                        <a:lnTo>
                          <a:pt x="455" y="251"/>
                        </a:lnTo>
                        <a:lnTo>
                          <a:pt x="499" y="260"/>
                        </a:lnTo>
                        <a:lnTo>
                          <a:pt x="543" y="276"/>
                        </a:lnTo>
                        <a:lnTo>
                          <a:pt x="577" y="293"/>
                        </a:lnTo>
                        <a:lnTo>
                          <a:pt x="607" y="314"/>
                        </a:lnTo>
                        <a:lnTo>
                          <a:pt x="635" y="338"/>
                        </a:lnTo>
                        <a:lnTo>
                          <a:pt x="595" y="378"/>
                        </a:lnTo>
                        <a:lnTo>
                          <a:pt x="572" y="359"/>
                        </a:lnTo>
                        <a:lnTo>
                          <a:pt x="547" y="342"/>
                        </a:lnTo>
                        <a:lnTo>
                          <a:pt x="519" y="327"/>
                        </a:lnTo>
                        <a:lnTo>
                          <a:pt x="479" y="313"/>
                        </a:lnTo>
                        <a:lnTo>
                          <a:pt x="438" y="305"/>
                        </a:lnTo>
                        <a:lnTo>
                          <a:pt x="397" y="304"/>
                        </a:lnTo>
                        <a:lnTo>
                          <a:pt x="356" y="310"/>
                        </a:lnTo>
                        <a:lnTo>
                          <a:pt x="318" y="321"/>
                        </a:lnTo>
                        <a:lnTo>
                          <a:pt x="280" y="338"/>
                        </a:lnTo>
                        <a:lnTo>
                          <a:pt x="246" y="360"/>
                        </a:lnTo>
                        <a:lnTo>
                          <a:pt x="215" y="388"/>
                        </a:lnTo>
                        <a:lnTo>
                          <a:pt x="175" y="348"/>
                        </a:lnTo>
                        <a:lnTo>
                          <a:pt x="208" y="318"/>
                        </a:lnTo>
                        <a:lnTo>
                          <a:pt x="245" y="293"/>
                        </a:lnTo>
                        <a:lnTo>
                          <a:pt x="283" y="274"/>
                        </a:lnTo>
                        <a:lnTo>
                          <a:pt x="324" y="259"/>
                        </a:lnTo>
                        <a:lnTo>
                          <a:pt x="367" y="251"/>
                        </a:lnTo>
                        <a:lnTo>
                          <a:pt x="411" y="248"/>
                        </a:lnTo>
                        <a:close/>
                        <a:moveTo>
                          <a:pt x="431" y="124"/>
                        </a:moveTo>
                        <a:lnTo>
                          <a:pt x="485" y="130"/>
                        </a:lnTo>
                        <a:lnTo>
                          <a:pt x="539" y="142"/>
                        </a:lnTo>
                        <a:lnTo>
                          <a:pt x="594" y="163"/>
                        </a:lnTo>
                        <a:lnTo>
                          <a:pt x="640" y="187"/>
                        </a:lnTo>
                        <a:lnTo>
                          <a:pt x="684" y="216"/>
                        </a:lnTo>
                        <a:lnTo>
                          <a:pt x="723" y="251"/>
                        </a:lnTo>
                        <a:lnTo>
                          <a:pt x="682" y="291"/>
                        </a:lnTo>
                        <a:lnTo>
                          <a:pt x="648" y="261"/>
                        </a:lnTo>
                        <a:lnTo>
                          <a:pt x="611" y="236"/>
                        </a:lnTo>
                        <a:lnTo>
                          <a:pt x="571" y="214"/>
                        </a:lnTo>
                        <a:lnTo>
                          <a:pt x="521" y="196"/>
                        </a:lnTo>
                        <a:lnTo>
                          <a:pt x="470" y="185"/>
                        </a:lnTo>
                        <a:lnTo>
                          <a:pt x="419" y="180"/>
                        </a:lnTo>
                        <a:lnTo>
                          <a:pt x="367" y="182"/>
                        </a:lnTo>
                        <a:lnTo>
                          <a:pt x="318" y="191"/>
                        </a:lnTo>
                        <a:lnTo>
                          <a:pt x="270" y="205"/>
                        </a:lnTo>
                        <a:lnTo>
                          <a:pt x="231" y="224"/>
                        </a:lnTo>
                        <a:lnTo>
                          <a:pt x="193" y="244"/>
                        </a:lnTo>
                        <a:lnTo>
                          <a:pt x="159" y="270"/>
                        </a:lnTo>
                        <a:lnTo>
                          <a:pt x="128" y="300"/>
                        </a:lnTo>
                        <a:lnTo>
                          <a:pt x="88" y="260"/>
                        </a:lnTo>
                        <a:lnTo>
                          <a:pt x="128" y="223"/>
                        </a:lnTo>
                        <a:lnTo>
                          <a:pt x="173" y="192"/>
                        </a:lnTo>
                        <a:lnTo>
                          <a:pt x="220" y="166"/>
                        </a:lnTo>
                        <a:lnTo>
                          <a:pt x="270" y="146"/>
                        </a:lnTo>
                        <a:lnTo>
                          <a:pt x="322" y="132"/>
                        </a:lnTo>
                        <a:lnTo>
                          <a:pt x="376" y="125"/>
                        </a:lnTo>
                        <a:lnTo>
                          <a:pt x="431" y="124"/>
                        </a:lnTo>
                        <a:close/>
                        <a:moveTo>
                          <a:pt x="412" y="0"/>
                        </a:moveTo>
                        <a:lnTo>
                          <a:pt x="471" y="3"/>
                        </a:lnTo>
                        <a:lnTo>
                          <a:pt x="529" y="12"/>
                        </a:lnTo>
                        <a:lnTo>
                          <a:pt x="586" y="28"/>
                        </a:lnTo>
                        <a:lnTo>
                          <a:pt x="644" y="50"/>
                        </a:lnTo>
                        <a:lnTo>
                          <a:pt x="690" y="73"/>
                        </a:lnTo>
                        <a:lnTo>
                          <a:pt x="734" y="100"/>
                        </a:lnTo>
                        <a:lnTo>
                          <a:pt x="774" y="130"/>
                        </a:lnTo>
                        <a:lnTo>
                          <a:pt x="810" y="163"/>
                        </a:lnTo>
                        <a:lnTo>
                          <a:pt x="770" y="202"/>
                        </a:lnTo>
                        <a:lnTo>
                          <a:pt x="737" y="173"/>
                        </a:lnTo>
                        <a:lnTo>
                          <a:pt x="701" y="146"/>
                        </a:lnTo>
                        <a:lnTo>
                          <a:pt x="662" y="121"/>
                        </a:lnTo>
                        <a:lnTo>
                          <a:pt x="620" y="101"/>
                        </a:lnTo>
                        <a:lnTo>
                          <a:pt x="564" y="80"/>
                        </a:lnTo>
                        <a:lnTo>
                          <a:pt x="507" y="65"/>
                        </a:lnTo>
                        <a:lnTo>
                          <a:pt x="449" y="57"/>
                        </a:lnTo>
                        <a:lnTo>
                          <a:pt x="392" y="56"/>
                        </a:lnTo>
                        <a:lnTo>
                          <a:pt x="336" y="62"/>
                        </a:lnTo>
                        <a:lnTo>
                          <a:pt x="280" y="73"/>
                        </a:lnTo>
                        <a:lnTo>
                          <a:pt x="225" y="90"/>
                        </a:lnTo>
                        <a:lnTo>
                          <a:pt x="175" y="113"/>
                        </a:lnTo>
                        <a:lnTo>
                          <a:pt x="127" y="141"/>
                        </a:lnTo>
                        <a:lnTo>
                          <a:pt x="82" y="174"/>
                        </a:lnTo>
                        <a:lnTo>
                          <a:pt x="40" y="212"/>
                        </a:lnTo>
                        <a:lnTo>
                          <a:pt x="0" y="173"/>
                        </a:lnTo>
                        <a:lnTo>
                          <a:pt x="43" y="132"/>
                        </a:lnTo>
                        <a:lnTo>
                          <a:pt x="89" y="98"/>
                        </a:lnTo>
                        <a:lnTo>
                          <a:pt x="138" y="69"/>
                        </a:lnTo>
                        <a:lnTo>
                          <a:pt x="190" y="43"/>
                        </a:lnTo>
                        <a:lnTo>
                          <a:pt x="243" y="24"/>
                        </a:lnTo>
                        <a:lnTo>
                          <a:pt x="298" y="11"/>
                        </a:lnTo>
                        <a:lnTo>
                          <a:pt x="355" y="2"/>
                        </a:lnTo>
                        <a:lnTo>
                          <a:pt x="4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grpSp>
        <p:grpSp>
          <p:nvGrpSpPr>
            <p:cNvPr id="926" name="Group 925">
              <a:extLst>
                <a:ext uri="{FF2B5EF4-FFF2-40B4-BE49-F238E27FC236}">
                  <a16:creationId xmlns:a16="http://schemas.microsoft.com/office/drawing/2014/main" id="{6A7A4D53-9978-7A5A-B877-5D59D8728FD8}"/>
                </a:ext>
              </a:extLst>
            </p:cNvPr>
            <p:cNvGrpSpPr/>
            <p:nvPr/>
          </p:nvGrpSpPr>
          <p:grpSpPr>
            <a:xfrm>
              <a:off x="2563631" y="3784454"/>
              <a:ext cx="143257" cy="160264"/>
              <a:chOff x="7804285" y="1490354"/>
              <a:chExt cx="920616" cy="1009519"/>
            </a:xfrm>
            <a:solidFill>
              <a:schemeClr val="tx2">
                <a:lumMod val="75000"/>
                <a:lumOff val="25000"/>
              </a:schemeClr>
            </a:solidFill>
          </p:grpSpPr>
          <p:sp>
            <p:nvSpPr>
              <p:cNvPr id="927" name="Freeform 926">
                <a:extLst>
                  <a:ext uri="{FF2B5EF4-FFF2-40B4-BE49-F238E27FC236}">
                    <a16:creationId xmlns:a16="http://schemas.microsoft.com/office/drawing/2014/main" id="{E2009A36-CE8E-9462-2CC7-35D70F590DDA}"/>
                  </a:ext>
                </a:extLst>
              </p:cNvPr>
              <p:cNvSpPr/>
              <p:nvPr/>
            </p:nvSpPr>
            <p:spPr>
              <a:xfrm>
                <a:off x="7804285" y="1490354"/>
                <a:ext cx="836848" cy="1009519"/>
              </a:xfrm>
              <a:custGeom>
                <a:avLst/>
                <a:gdLst>
                  <a:gd name="connsiteX0" fmla="*/ 418425 w 836848"/>
                  <a:gd name="connsiteY0" fmla="*/ 79025 h 1009519"/>
                  <a:gd name="connsiteX1" fmla="*/ 160807 w 836848"/>
                  <a:gd name="connsiteY1" fmla="*/ 175822 h 1009519"/>
                  <a:gd name="connsiteX2" fmla="*/ 418425 w 836848"/>
                  <a:gd name="connsiteY2" fmla="*/ 272619 h 1009519"/>
                  <a:gd name="connsiteX3" fmla="*/ 676043 w 836848"/>
                  <a:gd name="connsiteY3" fmla="*/ 175822 h 1009519"/>
                  <a:gd name="connsiteX4" fmla="*/ 418425 w 836848"/>
                  <a:gd name="connsiteY4" fmla="*/ 79025 h 1009519"/>
                  <a:gd name="connsiteX5" fmla="*/ 418424 w 836848"/>
                  <a:gd name="connsiteY5" fmla="*/ 0 h 1009519"/>
                  <a:gd name="connsiteX6" fmla="*/ 418425 w 836848"/>
                  <a:gd name="connsiteY6" fmla="*/ 0 h 1009519"/>
                  <a:gd name="connsiteX7" fmla="*/ 836848 w 836848"/>
                  <a:gd name="connsiteY7" fmla="*/ 171735 h 1009519"/>
                  <a:gd name="connsiteX8" fmla="*/ 836848 w 836848"/>
                  <a:gd name="connsiteY8" fmla="*/ 468736 h 1009519"/>
                  <a:gd name="connsiteX9" fmla="*/ 555037 w 836848"/>
                  <a:gd name="connsiteY9" fmla="*/ 468736 h 1009519"/>
                  <a:gd name="connsiteX10" fmla="*/ 456536 w 836848"/>
                  <a:gd name="connsiteY10" fmla="*/ 567237 h 1009519"/>
                  <a:gd name="connsiteX11" fmla="*/ 456536 w 836848"/>
                  <a:gd name="connsiteY11" fmla="*/ 895427 h 1009519"/>
                  <a:gd name="connsiteX12" fmla="*/ 555037 w 836848"/>
                  <a:gd name="connsiteY12" fmla="*/ 993928 h 1009519"/>
                  <a:gd name="connsiteX13" fmla="*/ 590698 w 836848"/>
                  <a:gd name="connsiteY13" fmla="*/ 993928 h 1009519"/>
                  <a:gd name="connsiteX14" fmla="*/ 581293 w 836848"/>
                  <a:gd name="connsiteY14" fmla="*/ 996023 h 1009519"/>
                  <a:gd name="connsiteX15" fmla="*/ 418424 w 836848"/>
                  <a:gd name="connsiteY15" fmla="*/ 1009519 h 1009519"/>
                  <a:gd name="connsiteX16" fmla="*/ 255555 w 836848"/>
                  <a:gd name="connsiteY16" fmla="*/ 996024 h 1009519"/>
                  <a:gd name="connsiteX17" fmla="*/ 0 w 836848"/>
                  <a:gd name="connsiteY17" fmla="*/ 837785 h 1009519"/>
                  <a:gd name="connsiteX18" fmla="*/ 2 w 836848"/>
                  <a:gd name="connsiteY18" fmla="*/ 171740 h 1009519"/>
                  <a:gd name="connsiteX19" fmla="*/ 0 w 836848"/>
                  <a:gd name="connsiteY19" fmla="*/ 171735 h 1009519"/>
                  <a:gd name="connsiteX20" fmla="*/ 418424 w 836848"/>
                  <a:gd name="connsiteY20" fmla="*/ 0 h 100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6848" h="1009519">
                    <a:moveTo>
                      <a:pt x="418425" y="79025"/>
                    </a:moveTo>
                    <a:cubicBezTo>
                      <a:pt x="276146" y="79025"/>
                      <a:pt x="160807" y="122363"/>
                      <a:pt x="160807" y="175822"/>
                    </a:cubicBezTo>
                    <a:cubicBezTo>
                      <a:pt x="160807" y="229281"/>
                      <a:pt x="276146" y="272619"/>
                      <a:pt x="418425" y="272619"/>
                    </a:cubicBezTo>
                    <a:cubicBezTo>
                      <a:pt x="560703" y="272619"/>
                      <a:pt x="676043" y="229281"/>
                      <a:pt x="676043" y="175822"/>
                    </a:cubicBezTo>
                    <a:cubicBezTo>
                      <a:pt x="676043" y="122363"/>
                      <a:pt x="560703" y="79025"/>
                      <a:pt x="418425" y="79025"/>
                    </a:cubicBezTo>
                    <a:close/>
                    <a:moveTo>
                      <a:pt x="418424" y="0"/>
                    </a:moveTo>
                    <a:lnTo>
                      <a:pt x="418425" y="0"/>
                    </a:lnTo>
                    <a:cubicBezTo>
                      <a:pt x="649513" y="0"/>
                      <a:pt x="836848" y="76888"/>
                      <a:pt x="836848" y="171735"/>
                    </a:cubicBezTo>
                    <a:lnTo>
                      <a:pt x="836848" y="468736"/>
                    </a:lnTo>
                    <a:lnTo>
                      <a:pt x="555037" y="468736"/>
                    </a:lnTo>
                    <a:cubicBezTo>
                      <a:pt x="500636" y="468736"/>
                      <a:pt x="456536" y="512836"/>
                      <a:pt x="456536" y="567237"/>
                    </a:cubicBezTo>
                    <a:lnTo>
                      <a:pt x="456536" y="895427"/>
                    </a:lnTo>
                    <a:cubicBezTo>
                      <a:pt x="456536" y="949828"/>
                      <a:pt x="500636" y="993928"/>
                      <a:pt x="555037" y="993928"/>
                    </a:cubicBezTo>
                    <a:lnTo>
                      <a:pt x="590698" y="993928"/>
                    </a:lnTo>
                    <a:lnTo>
                      <a:pt x="581293" y="996023"/>
                    </a:lnTo>
                    <a:cubicBezTo>
                      <a:pt x="531233" y="1004714"/>
                      <a:pt x="476196" y="1009519"/>
                      <a:pt x="418424" y="1009519"/>
                    </a:cubicBezTo>
                    <a:cubicBezTo>
                      <a:pt x="360652" y="1009519"/>
                      <a:pt x="305614" y="1004713"/>
                      <a:pt x="255555" y="996024"/>
                    </a:cubicBezTo>
                    <a:cubicBezTo>
                      <a:pt x="105376" y="969953"/>
                      <a:pt x="0" y="908920"/>
                      <a:pt x="0" y="837785"/>
                    </a:cubicBezTo>
                    <a:lnTo>
                      <a:pt x="2" y="171740"/>
                    </a:lnTo>
                    <a:lnTo>
                      <a:pt x="0" y="171735"/>
                    </a:lnTo>
                    <a:cubicBezTo>
                      <a:pt x="0" y="76888"/>
                      <a:pt x="187335" y="0"/>
                      <a:pt x="418424"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8" name="Rounded Rectangle 927">
                <a:extLst>
                  <a:ext uri="{FF2B5EF4-FFF2-40B4-BE49-F238E27FC236}">
                    <a16:creationId xmlns:a16="http://schemas.microsoft.com/office/drawing/2014/main" id="{6AD0FEDD-8F38-14DD-48A7-4BC7083B61B8}"/>
                  </a:ext>
                </a:extLst>
              </p:cNvPr>
              <p:cNvSpPr/>
              <p:nvPr/>
            </p:nvSpPr>
            <p:spPr>
              <a:xfrm>
                <a:off x="8313617" y="2012735"/>
                <a:ext cx="411284" cy="417902"/>
              </a:xfrm>
              <a:prstGeom prst="roundRect">
                <a:avLst>
                  <a:gd name="adj" fmla="val 1905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9" name="Freeform 309">
                <a:extLst>
                  <a:ext uri="{FF2B5EF4-FFF2-40B4-BE49-F238E27FC236}">
                    <a16:creationId xmlns:a16="http://schemas.microsoft.com/office/drawing/2014/main" id="{096D8579-C325-826A-BC7B-D3677A3C651A}"/>
                  </a:ext>
                </a:extLst>
              </p:cNvPr>
              <p:cNvSpPr>
                <a:spLocks noEditPoints="1"/>
              </p:cNvSpPr>
              <p:nvPr/>
            </p:nvSpPr>
            <p:spPr bwMode="auto">
              <a:xfrm>
                <a:off x="8404320" y="2057400"/>
                <a:ext cx="226454" cy="311730"/>
              </a:xfrm>
              <a:custGeom>
                <a:avLst/>
                <a:gdLst>
                  <a:gd name="T0" fmla="*/ 120 w 239"/>
                  <a:gd name="T1" fmla="*/ 162 h 329"/>
                  <a:gd name="T2" fmla="*/ 105 w 239"/>
                  <a:gd name="T3" fmla="*/ 167 h 329"/>
                  <a:gd name="T4" fmla="*/ 95 w 239"/>
                  <a:gd name="T5" fmla="*/ 178 h 329"/>
                  <a:gd name="T6" fmla="*/ 92 w 239"/>
                  <a:gd name="T7" fmla="*/ 193 h 329"/>
                  <a:gd name="T8" fmla="*/ 95 w 239"/>
                  <a:gd name="T9" fmla="*/ 209 h 329"/>
                  <a:gd name="T10" fmla="*/ 105 w 239"/>
                  <a:gd name="T11" fmla="*/ 221 h 329"/>
                  <a:gd name="T12" fmla="*/ 85 w 239"/>
                  <a:gd name="T13" fmla="*/ 298 h 329"/>
                  <a:gd name="T14" fmla="*/ 154 w 239"/>
                  <a:gd name="T15" fmla="*/ 298 h 329"/>
                  <a:gd name="T16" fmla="*/ 134 w 239"/>
                  <a:gd name="T17" fmla="*/ 221 h 329"/>
                  <a:gd name="T18" fmla="*/ 144 w 239"/>
                  <a:gd name="T19" fmla="*/ 209 h 329"/>
                  <a:gd name="T20" fmla="*/ 149 w 239"/>
                  <a:gd name="T21" fmla="*/ 193 h 329"/>
                  <a:gd name="T22" fmla="*/ 144 w 239"/>
                  <a:gd name="T23" fmla="*/ 178 h 329"/>
                  <a:gd name="T24" fmla="*/ 134 w 239"/>
                  <a:gd name="T25" fmla="*/ 167 h 329"/>
                  <a:gd name="T26" fmla="*/ 120 w 239"/>
                  <a:gd name="T27" fmla="*/ 162 h 329"/>
                  <a:gd name="T28" fmla="*/ 120 w 239"/>
                  <a:gd name="T29" fmla="*/ 32 h 329"/>
                  <a:gd name="T30" fmla="*/ 97 w 239"/>
                  <a:gd name="T31" fmla="*/ 37 h 329"/>
                  <a:gd name="T32" fmla="*/ 79 w 239"/>
                  <a:gd name="T33" fmla="*/ 50 h 329"/>
                  <a:gd name="T34" fmla="*/ 66 w 239"/>
                  <a:gd name="T35" fmla="*/ 70 h 329"/>
                  <a:gd name="T36" fmla="*/ 61 w 239"/>
                  <a:gd name="T37" fmla="*/ 93 h 329"/>
                  <a:gd name="T38" fmla="*/ 61 w 239"/>
                  <a:gd name="T39" fmla="*/ 144 h 329"/>
                  <a:gd name="T40" fmla="*/ 178 w 239"/>
                  <a:gd name="T41" fmla="*/ 144 h 329"/>
                  <a:gd name="T42" fmla="*/ 178 w 239"/>
                  <a:gd name="T43" fmla="*/ 93 h 329"/>
                  <a:gd name="T44" fmla="*/ 175 w 239"/>
                  <a:gd name="T45" fmla="*/ 70 h 329"/>
                  <a:gd name="T46" fmla="*/ 162 w 239"/>
                  <a:gd name="T47" fmla="*/ 50 h 329"/>
                  <a:gd name="T48" fmla="*/ 142 w 239"/>
                  <a:gd name="T49" fmla="*/ 37 h 329"/>
                  <a:gd name="T50" fmla="*/ 120 w 239"/>
                  <a:gd name="T51" fmla="*/ 32 h 329"/>
                  <a:gd name="T52" fmla="*/ 120 w 239"/>
                  <a:gd name="T53" fmla="*/ 0 h 329"/>
                  <a:gd name="T54" fmla="*/ 149 w 239"/>
                  <a:gd name="T55" fmla="*/ 5 h 329"/>
                  <a:gd name="T56" fmla="*/ 174 w 239"/>
                  <a:gd name="T57" fmla="*/ 18 h 329"/>
                  <a:gd name="T58" fmla="*/ 193 w 239"/>
                  <a:gd name="T59" fmla="*/ 39 h 329"/>
                  <a:gd name="T60" fmla="*/ 206 w 239"/>
                  <a:gd name="T61" fmla="*/ 64 h 329"/>
                  <a:gd name="T62" fmla="*/ 211 w 239"/>
                  <a:gd name="T63" fmla="*/ 93 h 329"/>
                  <a:gd name="T64" fmla="*/ 211 w 239"/>
                  <a:gd name="T65" fmla="*/ 144 h 329"/>
                  <a:gd name="T66" fmla="*/ 229 w 239"/>
                  <a:gd name="T67" fmla="*/ 144 h 329"/>
                  <a:gd name="T68" fmla="*/ 234 w 239"/>
                  <a:gd name="T69" fmla="*/ 144 h 329"/>
                  <a:gd name="T70" fmla="*/ 237 w 239"/>
                  <a:gd name="T71" fmla="*/ 147 h 329"/>
                  <a:gd name="T72" fmla="*/ 239 w 239"/>
                  <a:gd name="T73" fmla="*/ 150 h 329"/>
                  <a:gd name="T74" fmla="*/ 239 w 239"/>
                  <a:gd name="T75" fmla="*/ 154 h 329"/>
                  <a:gd name="T76" fmla="*/ 239 w 239"/>
                  <a:gd name="T77" fmla="*/ 319 h 329"/>
                  <a:gd name="T78" fmla="*/ 239 w 239"/>
                  <a:gd name="T79" fmla="*/ 322 h 329"/>
                  <a:gd name="T80" fmla="*/ 236 w 239"/>
                  <a:gd name="T81" fmla="*/ 326 h 329"/>
                  <a:gd name="T82" fmla="*/ 234 w 239"/>
                  <a:gd name="T83" fmla="*/ 329 h 329"/>
                  <a:gd name="T84" fmla="*/ 229 w 239"/>
                  <a:gd name="T85" fmla="*/ 329 h 329"/>
                  <a:gd name="T86" fmla="*/ 10 w 239"/>
                  <a:gd name="T87" fmla="*/ 329 h 329"/>
                  <a:gd name="T88" fmla="*/ 7 w 239"/>
                  <a:gd name="T89" fmla="*/ 329 h 329"/>
                  <a:gd name="T90" fmla="*/ 3 w 239"/>
                  <a:gd name="T91" fmla="*/ 326 h 329"/>
                  <a:gd name="T92" fmla="*/ 2 w 239"/>
                  <a:gd name="T93" fmla="*/ 322 h 329"/>
                  <a:gd name="T94" fmla="*/ 0 w 239"/>
                  <a:gd name="T95" fmla="*/ 319 h 329"/>
                  <a:gd name="T96" fmla="*/ 0 w 239"/>
                  <a:gd name="T97" fmla="*/ 154 h 329"/>
                  <a:gd name="T98" fmla="*/ 2 w 239"/>
                  <a:gd name="T99" fmla="*/ 150 h 329"/>
                  <a:gd name="T100" fmla="*/ 3 w 239"/>
                  <a:gd name="T101" fmla="*/ 147 h 329"/>
                  <a:gd name="T102" fmla="*/ 7 w 239"/>
                  <a:gd name="T103" fmla="*/ 144 h 329"/>
                  <a:gd name="T104" fmla="*/ 10 w 239"/>
                  <a:gd name="T105" fmla="*/ 144 h 329"/>
                  <a:gd name="T106" fmla="*/ 30 w 239"/>
                  <a:gd name="T107" fmla="*/ 144 h 329"/>
                  <a:gd name="T108" fmla="*/ 30 w 239"/>
                  <a:gd name="T109" fmla="*/ 93 h 329"/>
                  <a:gd name="T110" fmla="*/ 34 w 239"/>
                  <a:gd name="T111" fmla="*/ 64 h 329"/>
                  <a:gd name="T112" fmla="*/ 46 w 239"/>
                  <a:gd name="T113" fmla="*/ 39 h 329"/>
                  <a:gd name="T114" fmla="*/ 66 w 239"/>
                  <a:gd name="T115" fmla="*/ 18 h 329"/>
                  <a:gd name="T116" fmla="*/ 92 w 239"/>
                  <a:gd name="T117" fmla="*/ 5 h 329"/>
                  <a:gd name="T118" fmla="*/ 120 w 239"/>
                  <a:gd name="T119"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9" h="329">
                    <a:moveTo>
                      <a:pt x="120" y="162"/>
                    </a:moveTo>
                    <a:lnTo>
                      <a:pt x="105" y="167"/>
                    </a:lnTo>
                    <a:lnTo>
                      <a:pt x="95" y="178"/>
                    </a:lnTo>
                    <a:lnTo>
                      <a:pt x="92" y="193"/>
                    </a:lnTo>
                    <a:lnTo>
                      <a:pt x="95" y="209"/>
                    </a:lnTo>
                    <a:lnTo>
                      <a:pt x="105" y="221"/>
                    </a:lnTo>
                    <a:lnTo>
                      <a:pt x="85" y="298"/>
                    </a:lnTo>
                    <a:lnTo>
                      <a:pt x="154" y="298"/>
                    </a:lnTo>
                    <a:lnTo>
                      <a:pt x="134" y="221"/>
                    </a:lnTo>
                    <a:lnTo>
                      <a:pt x="144" y="209"/>
                    </a:lnTo>
                    <a:lnTo>
                      <a:pt x="149" y="193"/>
                    </a:lnTo>
                    <a:lnTo>
                      <a:pt x="144" y="178"/>
                    </a:lnTo>
                    <a:lnTo>
                      <a:pt x="134" y="167"/>
                    </a:lnTo>
                    <a:lnTo>
                      <a:pt x="120" y="162"/>
                    </a:lnTo>
                    <a:close/>
                    <a:moveTo>
                      <a:pt x="120" y="32"/>
                    </a:moveTo>
                    <a:lnTo>
                      <a:pt x="97" y="37"/>
                    </a:lnTo>
                    <a:lnTo>
                      <a:pt x="79" y="50"/>
                    </a:lnTo>
                    <a:lnTo>
                      <a:pt x="66" y="70"/>
                    </a:lnTo>
                    <a:lnTo>
                      <a:pt x="61" y="93"/>
                    </a:lnTo>
                    <a:lnTo>
                      <a:pt x="61" y="144"/>
                    </a:lnTo>
                    <a:lnTo>
                      <a:pt x="178" y="144"/>
                    </a:lnTo>
                    <a:lnTo>
                      <a:pt x="178" y="93"/>
                    </a:lnTo>
                    <a:lnTo>
                      <a:pt x="175" y="70"/>
                    </a:lnTo>
                    <a:lnTo>
                      <a:pt x="162" y="50"/>
                    </a:lnTo>
                    <a:lnTo>
                      <a:pt x="142" y="37"/>
                    </a:lnTo>
                    <a:lnTo>
                      <a:pt x="120" y="32"/>
                    </a:lnTo>
                    <a:close/>
                    <a:moveTo>
                      <a:pt x="120" y="0"/>
                    </a:moveTo>
                    <a:lnTo>
                      <a:pt x="149" y="5"/>
                    </a:lnTo>
                    <a:lnTo>
                      <a:pt x="174" y="18"/>
                    </a:lnTo>
                    <a:lnTo>
                      <a:pt x="193" y="39"/>
                    </a:lnTo>
                    <a:lnTo>
                      <a:pt x="206" y="64"/>
                    </a:lnTo>
                    <a:lnTo>
                      <a:pt x="211" y="93"/>
                    </a:lnTo>
                    <a:lnTo>
                      <a:pt x="211" y="144"/>
                    </a:lnTo>
                    <a:lnTo>
                      <a:pt x="229" y="144"/>
                    </a:lnTo>
                    <a:lnTo>
                      <a:pt x="234" y="144"/>
                    </a:lnTo>
                    <a:lnTo>
                      <a:pt x="237" y="147"/>
                    </a:lnTo>
                    <a:lnTo>
                      <a:pt x="239" y="150"/>
                    </a:lnTo>
                    <a:lnTo>
                      <a:pt x="239" y="154"/>
                    </a:lnTo>
                    <a:lnTo>
                      <a:pt x="239" y="319"/>
                    </a:lnTo>
                    <a:lnTo>
                      <a:pt x="239" y="322"/>
                    </a:lnTo>
                    <a:lnTo>
                      <a:pt x="236" y="326"/>
                    </a:lnTo>
                    <a:lnTo>
                      <a:pt x="234" y="329"/>
                    </a:lnTo>
                    <a:lnTo>
                      <a:pt x="229" y="329"/>
                    </a:lnTo>
                    <a:lnTo>
                      <a:pt x="10" y="329"/>
                    </a:lnTo>
                    <a:lnTo>
                      <a:pt x="7" y="329"/>
                    </a:lnTo>
                    <a:lnTo>
                      <a:pt x="3" y="326"/>
                    </a:lnTo>
                    <a:lnTo>
                      <a:pt x="2" y="322"/>
                    </a:lnTo>
                    <a:lnTo>
                      <a:pt x="0" y="319"/>
                    </a:lnTo>
                    <a:lnTo>
                      <a:pt x="0" y="154"/>
                    </a:lnTo>
                    <a:lnTo>
                      <a:pt x="2" y="150"/>
                    </a:lnTo>
                    <a:lnTo>
                      <a:pt x="3" y="147"/>
                    </a:lnTo>
                    <a:lnTo>
                      <a:pt x="7" y="144"/>
                    </a:lnTo>
                    <a:lnTo>
                      <a:pt x="10" y="144"/>
                    </a:lnTo>
                    <a:lnTo>
                      <a:pt x="30" y="144"/>
                    </a:lnTo>
                    <a:lnTo>
                      <a:pt x="30" y="93"/>
                    </a:lnTo>
                    <a:lnTo>
                      <a:pt x="34" y="64"/>
                    </a:lnTo>
                    <a:lnTo>
                      <a:pt x="46" y="39"/>
                    </a:lnTo>
                    <a:lnTo>
                      <a:pt x="66" y="18"/>
                    </a:lnTo>
                    <a:lnTo>
                      <a:pt x="92" y="5"/>
                    </a:lnTo>
                    <a:lnTo>
                      <a:pt x="120" y="0"/>
                    </a:lnTo>
                    <a:close/>
                  </a:path>
                </a:pathLst>
              </a:custGeom>
              <a:grpFill/>
              <a:ln w="3175">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sp>
        <p:nvSpPr>
          <p:cNvPr id="3" name="TextBox 2">
            <a:extLst>
              <a:ext uri="{FF2B5EF4-FFF2-40B4-BE49-F238E27FC236}">
                <a16:creationId xmlns:a16="http://schemas.microsoft.com/office/drawing/2014/main" id="{0915A7CA-7513-E7D4-D6A2-78B84B154BFF}"/>
              </a:ext>
            </a:extLst>
          </p:cNvPr>
          <p:cNvSpPr txBox="1"/>
          <p:nvPr/>
        </p:nvSpPr>
        <p:spPr>
          <a:xfrm>
            <a:off x="265294" y="-63532"/>
            <a:ext cx="8915400" cy="1384995"/>
          </a:xfrm>
          <a:prstGeom prst="rect">
            <a:avLst/>
          </a:prstGeom>
          <a:noFill/>
        </p:spPr>
        <p:txBody>
          <a:bodyPr wrap="square" rtlCol="0">
            <a:spAutoFit/>
          </a:bodyPr>
          <a:lstStyle/>
          <a:p>
            <a:pPr algn="ctr"/>
            <a:r>
              <a:rPr lang="ar-DZ" sz="2800" b="1" dirty="0">
                <a:latin typeface="Agency FB" panose="020B0503020202020204" pitchFamily="34" charset="0"/>
              </a:rPr>
              <a:t>المركز الجامعي بمغنية</a:t>
            </a:r>
          </a:p>
          <a:p>
            <a:pPr algn="ctr"/>
            <a:r>
              <a:rPr lang="ar-DZ" sz="2800" b="1" dirty="0">
                <a:latin typeface="Agency FB" panose="020B0503020202020204" pitchFamily="34" charset="0"/>
              </a:rPr>
              <a:t>معهد العلوم الاقتصادية و التجارية و علوم التسيير</a:t>
            </a:r>
          </a:p>
          <a:p>
            <a:pPr algn="ctr"/>
            <a:r>
              <a:rPr lang="ar-DZ" sz="2800" b="1" dirty="0">
                <a:latin typeface="Agency FB" panose="020B0503020202020204" pitchFamily="34" charset="0"/>
              </a:rPr>
              <a:t>قسم العلوم الاقتصادية</a:t>
            </a:r>
            <a:endParaRPr lang="en-US" sz="2800" b="1" dirty="0">
              <a:latin typeface="Agency FB" panose="020B0503020202020204" pitchFamily="34" charset="0"/>
            </a:endParaRPr>
          </a:p>
        </p:txBody>
      </p:sp>
      <p:pic>
        <p:nvPicPr>
          <p:cNvPr id="5" name="Picture 2" descr="C:\Users\SMARTECH\Desktop\images pour AST\SfOG_26 (2).png">
            <a:extLst>
              <a:ext uri="{FF2B5EF4-FFF2-40B4-BE49-F238E27FC236}">
                <a16:creationId xmlns:a16="http://schemas.microsoft.com/office/drawing/2014/main" id="{0177351F-13A9-D136-F7DE-53246EF060F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47812" y="6287697"/>
            <a:ext cx="872995" cy="534582"/>
          </a:xfrm>
          <a:prstGeom prst="rect">
            <a:avLst/>
          </a:prstGeom>
          <a:noFill/>
          <a:extLst>
            <a:ext uri="{909E8E84-426E-40DD-AFC4-6F175D3DCCD1}">
              <a14:hiddenFill xmlns:a14="http://schemas.microsoft.com/office/drawing/2010/main">
                <a:solidFill>
                  <a:srgbClr val="FFFFFF"/>
                </a:solidFill>
              </a14:hiddenFill>
            </a:ext>
          </a:extLst>
        </p:spPr>
      </p:pic>
      <p:sp>
        <p:nvSpPr>
          <p:cNvPr id="2168" name="Rectangle 2167">
            <a:extLst>
              <a:ext uri="{FF2B5EF4-FFF2-40B4-BE49-F238E27FC236}">
                <a16:creationId xmlns:a16="http://schemas.microsoft.com/office/drawing/2014/main" id="{8E20D12A-BED1-B37D-A88D-8E7A3C6F70DA}"/>
              </a:ext>
            </a:extLst>
          </p:cNvPr>
          <p:cNvSpPr/>
          <p:nvPr/>
        </p:nvSpPr>
        <p:spPr>
          <a:xfrm flipH="1">
            <a:off x="2118565" y="6139524"/>
            <a:ext cx="4590568" cy="707886"/>
          </a:xfrm>
          <a:prstGeom prst="rect">
            <a:avLst/>
          </a:prstGeom>
          <a:solidFill>
            <a:schemeClr val="tx1"/>
          </a:solidFill>
        </p:spPr>
        <p:txBody>
          <a:bodyPr wrap="square">
            <a:spAutoFit/>
          </a:bodyPr>
          <a:lstStyle/>
          <a:p>
            <a:pPr algn="ctr"/>
            <a:r>
              <a:rPr lang="ar-DZ" sz="4000" b="1" dirty="0">
                <a:solidFill>
                  <a:schemeClr val="bg1"/>
                </a:solidFill>
                <a:latin typeface="Bodoni MT Condensed" panose="02070606080606020203" pitchFamily="18" charset="0"/>
                <a:cs typeface="Adobe Arabic" panose="02040503050201020203" pitchFamily="18" charset="-78"/>
              </a:rPr>
              <a:t>من تقديم: د. مدوري حادة</a:t>
            </a:r>
            <a:endParaRPr lang="en-US" sz="4000" b="1" dirty="0">
              <a:solidFill>
                <a:schemeClr val="bg1"/>
              </a:solidFill>
              <a:latin typeface="Bodoni MT Condensed" panose="02070606080606020203" pitchFamily="18" charset="0"/>
              <a:cs typeface="Adobe Arabic" panose="02040503050201020203" pitchFamily="18" charset="-78"/>
            </a:endParaRPr>
          </a:p>
        </p:txBody>
      </p:sp>
      <p:pic>
        <p:nvPicPr>
          <p:cNvPr id="1106" name="Image 1105" descr="D:\Job\les memoire مذكرة\doc\logo maghnia png.png">
            <a:extLst>
              <a:ext uri="{FF2B5EF4-FFF2-40B4-BE49-F238E27FC236}">
                <a16:creationId xmlns:a16="http://schemas.microsoft.com/office/drawing/2014/main" id="{9E194C8C-97E4-2F00-CD72-A783CA521E6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30" y="-151387"/>
            <a:ext cx="1257935" cy="1341755"/>
          </a:xfrm>
          <a:prstGeom prst="rect">
            <a:avLst/>
          </a:prstGeom>
          <a:noFill/>
          <a:ln>
            <a:noFill/>
          </a:ln>
          <a:effectLst>
            <a:glow rad="38100">
              <a:schemeClr val="bg1">
                <a:alpha val="97000"/>
              </a:schemeClr>
            </a:glow>
          </a:effectLst>
        </p:spPr>
      </p:pic>
      <p:pic>
        <p:nvPicPr>
          <p:cNvPr id="1107" name="Image 1106" descr="D:\Job\les memoire مذكرة\doc\logo maghnia png.png">
            <a:extLst>
              <a:ext uri="{FF2B5EF4-FFF2-40B4-BE49-F238E27FC236}">
                <a16:creationId xmlns:a16="http://schemas.microsoft.com/office/drawing/2014/main" id="{D9BEC760-71D3-F9B9-B693-67C9874D204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2955" y="-63532"/>
            <a:ext cx="1257935" cy="1341755"/>
          </a:xfrm>
          <a:prstGeom prst="rect">
            <a:avLst/>
          </a:prstGeom>
          <a:noFill/>
          <a:ln>
            <a:noFill/>
          </a:ln>
          <a:effectLst>
            <a:glow rad="38100">
              <a:schemeClr val="bg1">
                <a:alpha val="97000"/>
              </a:schemeClr>
            </a:glow>
          </a:effectLst>
        </p:spPr>
      </p:pic>
      <p:sp>
        <p:nvSpPr>
          <p:cNvPr id="7" name="Rectangle 6">
            <a:extLst>
              <a:ext uri="{FF2B5EF4-FFF2-40B4-BE49-F238E27FC236}">
                <a16:creationId xmlns:a16="http://schemas.microsoft.com/office/drawing/2014/main" id="{9A397EBA-5DC8-7D39-34B8-E4140CE4AD7B}"/>
              </a:ext>
            </a:extLst>
          </p:cNvPr>
          <p:cNvSpPr/>
          <p:nvPr/>
        </p:nvSpPr>
        <p:spPr>
          <a:xfrm>
            <a:off x="7455235" y="1405001"/>
            <a:ext cx="1465572" cy="66979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SA" sz="2400" b="1" dirty="0">
                <a:latin typeface="Traditional Arabic" panose="02020603050405020304" pitchFamily="18" charset="-78"/>
                <a:cs typeface="Traditional Arabic" panose="02020603050405020304" pitchFamily="18" charset="-78"/>
              </a:rPr>
              <a:t> الفصل الثالث</a:t>
            </a:r>
            <a:endParaRPr lang="fr-FR" sz="3200"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56755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images pour AST\téléchargement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7910" y="472440"/>
            <a:ext cx="4000500" cy="18364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072128" y="298323"/>
            <a:ext cx="3633216" cy="66979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SA" sz="2400" b="1" dirty="0">
                <a:latin typeface="Traditional Arabic" panose="02020603050405020304" pitchFamily="18" charset="-78"/>
                <a:cs typeface="Traditional Arabic" panose="02020603050405020304" pitchFamily="18" charset="-78"/>
              </a:rPr>
              <a:t>أهداف الفصل الثالث</a:t>
            </a:r>
            <a:endParaRPr lang="fr-FR" sz="3200" dirty="0">
              <a:latin typeface="Traditional Arabic" panose="02020603050405020304" pitchFamily="18" charset="-78"/>
              <a:cs typeface="Traditional Arabic" panose="02020603050405020304" pitchFamily="18" charset="-78"/>
            </a:endParaRPr>
          </a:p>
        </p:txBody>
      </p:sp>
      <p:sp>
        <p:nvSpPr>
          <p:cNvPr id="11" name="Espace réservé du contenu 2">
            <a:extLst>
              <a:ext uri="{FF2B5EF4-FFF2-40B4-BE49-F238E27FC236}">
                <a16:creationId xmlns:a16="http://schemas.microsoft.com/office/drawing/2014/main" id="{22788C46-D0BC-4307-AE55-7601A139E7CB}"/>
              </a:ext>
            </a:extLst>
          </p:cNvPr>
          <p:cNvSpPr>
            <a:spLocks noGrp="1"/>
          </p:cNvSpPr>
          <p:nvPr>
            <p:ph sz="quarter" idx="4294967295"/>
          </p:nvPr>
        </p:nvSpPr>
        <p:spPr>
          <a:xfrm>
            <a:off x="438913" y="2540508"/>
            <a:ext cx="8461248" cy="3774948"/>
          </a:xfrm>
          <a:prstGeom prst="rect">
            <a:avLst/>
          </a:prstGeom>
        </p:spPr>
        <p:txBody>
          <a:bodyPr vert="horz" lIns="91440" tIns="45720" rIns="91440" bIns="45720" rtlCol="0" anchor="t">
            <a:normAutofit/>
          </a:bodyPr>
          <a:lstStyle>
            <a:defPPr>
              <a:defRPr lang="fr-FR"/>
            </a:defPPr>
          </a:lstStyle>
          <a:p>
            <a:pPr algn="just" rtl="1">
              <a:lnSpc>
                <a:spcPct val="130000"/>
              </a:lnSpc>
              <a:spcBef>
                <a:spcPts val="0"/>
              </a:spcBef>
            </a:pPr>
            <a:r>
              <a:rPr lang="ar-SA" dirty="0">
                <a:latin typeface="Traditional Arabic" panose="02020603050405020304" pitchFamily="18" charset="-78"/>
                <a:cs typeface="Traditional Arabic" panose="02020603050405020304" pitchFamily="18" charset="-78"/>
              </a:rPr>
              <a:t>-التعرف على خصائص السلسلة الزمنية المستقرة وعملية التشويش الأبيض</a:t>
            </a:r>
            <a:r>
              <a:rPr lang="ar-SA" b="1" dirty="0">
                <a:latin typeface="Traditional Arabic" panose="02020603050405020304" pitchFamily="18" charset="-78"/>
                <a:cs typeface="Traditional Arabic" panose="02020603050405020304" pitchFamily="18" charset="-78"/>
              </a:rPr>
              <a:t>.</a:t>
            </a:r>
            <a:endParaRPr lang="fr-FR" dirty="0">
              <a:latin typeface="Traditional Arabic" panose="02020603050405020304" pitchFamily="18" charset="-78"/>
              <a:cs typeface="Traditional Arabic" panose="02020603050405020304" pitchFamily="18" charset="-78"/>
            </a:endParaRPr>
          </a:p>
          <a:p>
            <a:pPr algn="just" rtl="1">
              <a:lnSpc>
                <a:spcPct val="130000"/>
              </a:lnSpc>
              <a:spcBef>
                <a:spcPts val="0"/>
              </a:spcBef>
            </a:pPr>
            <a:r>
              <a:rPr lang="ar-SA" b="1" dirty="0">
                <a:latin typeface="Traditional Arabic" panose="02020603050405020304" pitchFamily="18" charset="-78"/>
                <a:cs typeface="Traditional Arabic" panose="02020603050405020304" pitchFamily="18" charset="-78"/>
              </a:rPr>
              <a:t>- </a:t>
            </a:r>
            <a:r>
              <a:rPr lang="ar-SA" dirty="0">
                <a:latin typeface="Traditional Arabic" panose="02020603050405020304" pitchFamily="18" charset="-78"/>
                <a:cs typeface="Traditional Arabic" panose="02020603050405020304" pitchFamily="18" charset="-78"/>
              </a:rPr>
              <a:t>التعرف على السلاسل الزمنية غير المستقرة من النوع</a:t>
            </a:r>
            <a:r>
              <a:rPr lang="fr-FR" dirty="0">
                <a:latin typeface="Traditional Arabic" panose="02020603050405020304" pitchFamily="18" charset="-78"/>
                <a:cs typeface="Traditional Arabic" panose="02020603050405020304" pitchFamily="18" charset="-78"/>
              </a:rPr>
              <a:t> DS </a:t>
            </a:r>
            <a:r>
              <a:rPr lang="ar-SA" dirty="0">
                <a:latin typeface="Traditional Arabic" panose="02020603050405020304" pitchFamily="18" charset="-78"/>
                <a:cs typeface="Traditional Arabic" panose="02020603050405020304" pitchFamily="18" charset="-78"/>
              </a:rPr>
              <a:t>و</a:t>
            </a:r>
            <a:r>
              <a:rPr lang="fr-FR" dirty="0">
                <a:latin typeface="Traditional Arabic" panose="02020603050405020304" pitchFamily="18" charset="-78"/>
                <a:cs typeface="Traditional Arabic" panose="02020603050405020304" pitchFamily="18" charset="-78"/>
              </a:rPr>
              <a:t>TS</a:t>
            </a:r>
            <a:r>
              <a:rPr lang="ar-SA" b="1" dirty="0">
                <a:latin typeface="Traditional Arabic" panose="02020603050405020304" pitchFamily="18" charset="-78"/>
                <a:cs typeface="Traditional Arabic" panose="02020603050405020304" pitchFamily="18" charset="-78"/>
              </a:rPr>
              <a:t>.</a:t>
            </a:r>
            <a:endParaRPr lang="fr-FR" dirty="0">
              <a:latin typeface="Traditional Arabic" panose="02020603050405020304" pitchFamily="18" charset="-78"/>
              <a:cs typeface="Traditional Arabic" panose="02020603050405020304" pitchFamily="18" charset="-78"/>
            </a:endParaRPr>
          </a:p>
          <a:p>
            <a:pPr algn="just" rtl="1">
              <a:lnSpc>
                <a:spcPct val="130000"/>
              </a:lnSpc>
              <a:spcBef>
                <a:spcPts val="0"/>
              </a:spcBef>
            </a:pPr>
            <a:r>
              <a:rPr lang="ar-SA" dirty="0">
                <a:latin typeface="Traditional Arabic" panose="02020603050405020304" pitchFamily="18" charset="-78"/>
                <a:cs typeface="Traditional Arabic" panose="02020603050405020304" pitchFamily="18" charset="-78"/>
              </a:rPr>
              <a:t>-تشخيص عدم الاستقرار</a:t>
            </a:r>
            <a:endParaRPr lang="fr-FR" dirty="0">
              <a:latin typeface="Traditional Arabic" panose="02020603050405020304" pitchFamily="18" charset="-78"/>
              <a:cs typeface="Traditional Arabic" panose="02020603050405020304" pitchFamily="18" charset="-78"/>
            </a:endParaRPr>
          </a:p>
          <a:p>
            <a:pPr algn="just" rtl="1">
              <a:lnSpc>
                <a:spcPct val="130000"/>
              </a:lnSpc>
              <a:spcBef>
                <a:spcPts val="0"/>
              </a:spcBef>
            </a:pPr>
            <a:r>
              <a:rPr lang="ar-SA" dirty="0">
                <a:latin typeface="Traditional Arabic" panose="02020603050405020304" pitchFamily="18" charset="-78"/>
                <a:cs typeface="Traditional Arabic" panose="02020603050405020304" pitchFamily="18" charset="-78"/>
              </a:rPr>
              <a:t>-التفريق بين </a:t>
            </a:r>
            <a:r>
              <a:rPr lang="ar-DZ" dirty="0">
                <a:latin typeface="Traditional Arabic" panose="02020603050405020304" pitchFamily="18" charset="-78"/>
                <a:cs typeface="Traditional Arabic" panose="02020603050405020304" pitchFamily="18" charset="-78"/>
              </a:rPr>
              <a:t>عدم الاستقرار للاتجاه </a:t>
            </a:r>
            <a:r>
              <a:rPr lang="ar-SA" dirty="0">
                <a:latin typeface="Traditional Arabic" panose="02020603050405020304" pitchFamily="18" charset="-78"/>
                <a:cs typeface="Traditional Arabic" panose="02020603050405020304" pitchFamily="18" charset="-78"/>
              </a:rPr>
              <a:t>المحدد وبين العشوائي</a:t>
            </a:r>
            <a:endParaRPr lang="fr-FR" dirty="0">
              <a:latin typeface="Traditional Arabic" panose="02020603050405020304" pitchFamily="18" charset="-78"/>
              <a:cs typeface="Traditional Arabic" panose="02020603050405020304" pitchFamily="18" charset="-78"/>
            </a:endParaRPr>
          </a:p>
          <a:p>
            <a:pPr marL="0" indent="0" algn="just" rtl="1">
              <a:lnSpc>
                <a:spcPct val="130000"/>
              </a:lnSpc>
              <a:spcBef>
                <a:spcPts val="0"/>
              </a:spcBef>
              <a:buNone/>
            </a:pPr>
            <a:endParaRPr lang="fr-FR" dirty="0">
              <a:latin typeface="Traditional Arabic" panose="02020603050405020304" pitchFamily="18" charset="-78"/>
              <a:cs typeface="Traditional Arabic" panose="02020603050405020304" pitchFamily="18" charset="-78"/>
            </a:endParaRPr>
          </a:p>
        </p:txBody>
      </p:sp>
      <p:pic>
        <p:nvPicPr>
          <p:cNvPr id="12" name="Picture 2" descr="C:\Users\SMARTECH\Desktop\images pour AST\SfOG_26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1183" y="6222923"/>
            <a:ext cx="872995" cy="534582"/>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D:\Job\les memoire مذكرة\doc\logo maghnia pn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9489" y="48895"/>
            <a:ext cx="1257935" cy="1341755"/>
          </a:xfrm>
          <a:prstGeom prst="rect">
            <a:avLst/>
          </a:prstGeom>
          <a:noFill/>
          <a:ln>
            <a:noFill/>
          </a:ln>
          <a:effectLst>
            <a:glow rad="38100">
              <a:schemeClr val="bg1">
                <a:alpha val="97000"/>
              </a:schemeClr>
            </a:glow>
          </a:effectLst>
        </p:spPr>
      </p:pic>
      <p:pic>
        <p:nvPicPr>
          <p:cNvPr id="14" name="Image 13" descr="D:\Job\les memoire مذكرة\doc\logo maghnia pn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25094"/>
            <a:ext cx="1257935" cy="1341755"/>
          </a:xfrm>
          <a:prstGeom prst="rect">
            <a:avLst/>
          </a:prstGeom>
          <a:noFill/>
          <a:ln>
            <a:noFill/>
          </a:ln>
          <a:effectLst>
            <a:glow rad="38100">
              <a:schemeClr val="bg1">
                <a:alpha val="97000"/>
              </a:schemeClr>
            </a:glow>
          </a:effectLst>
        </p:spPr>
      </p:pic>
    </p:spTree>
    <p:extLst>
      <p:ext uri="{BB962C8B-B14F-4D97-AF65-F5344CB8AC3E}">
        <p14:creationId xmlns:p14="http://schemas.microsoft.com/office/powerpoint/2010/main" val="287463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animEffect transition="in" filter="circle(in)">
                                      <p:cBhvr>
                                        <p:cTn id="11" dur="2000"/>
                                        <p:tgtEl>
                                          <p:spTgt spid="1028"/>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circle(in)">
                                      <p:cBhvr>
                                        <p:cTn id="16" dur="20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circle(in)">
                                      <p:cBhvr>
                                        <p:cTn id="21" dur="2000"/>
                                        <p:tgtEl>
                                          <p:spTgt spid="11">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circle(in)">
                                      <p:cBhvr>
                                        <p:cTn id="26" dur="2000"/>
                                        <p:tgtEl>
                                          <p:spTgt spid="11">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circle(in)">
                                      <p:cBhvr>
                                        <p:cTn id="31" dur="2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mages pour AST\dome_16543537630139.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248" y="134303"/>
            <a:ext cx="4169664"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contenu 2">
            <a:extLst>
              <a:ext uri="{FF2B5EF4-FFF2-40B4-BE49-F238E27FC236}">
                <a16:creationId xmlns:a16="http://schemas.microsoft.com/office/drawing/2014/main" id="{1A585715-2793-160B-269E-D9516C84D73A}"/>
              </a:ext>
            </a:extLst>
          </p:cNvPr>
          <p:cNvSpPr>
            <a:spLocks noGrp="1"/>
          </p:cNvSpPr>
          <p:nvPr>
            <p:ph idx="1"/>
          </p:nvPr>
        </p:nvSpPr>
        <p:spPr>
          <a:xfrm>
            <a:off x="699516" y="3148789"/>
            <a:ext cx="7744968" cy="1895749"/>
          </a:xfrm>
        </p:spPr>
        <p:txBody>
          <a:bodyPr rtlCol="0">
            <a:normAutofit/>
          </a:bodyPr>
          <a:lstStyle>
            <a:defPPr>
              <a:defRPr lang="fr-FR"/>
            </a:defPPr>
          </a:lstStyle>
          <a:p>
            <a:pPr marL="342900" indent="-342900" algn="r" rtl="1">
              <a:buFont typeface="Wingdings" panose="05000000000000000000" pitchFamily="2" charset="2"/>
              <a:buChar char="v"/>
            </a:pPr>
            <a:r>
              <a:rPr lang="ar-SA" b="1" dirty="0">
                <a:latin typeface="Traditional Arabic" panose="02020603050405020304" pitchFamily="18" charset="-78"/>
                <a:cs typeface="Traditional Arabic" panose="02020603050405020304" pitchFamily="18" charset="-78"/>
              </a:rPr>
              <a:t>الاستقرار</a:t>
            </a:r>
            <a:r>
              <a:rPr lang="ar-DZ" b="1" dirty="0" err="1">
                <a:latin typeface="Traditional Arabic" panose="02020603050405020304" pitchFamily="18" charset="-78"/>
                <a:cs typeface="Traditional Arabic" panose="02020603050405020304" pitchFamily="18" charset="-78"/>
              </a:rPr>
              <a:t>ية</a:t>
            </a:r>
            <a:r>
              <a:rPr lang="ar-SA" b="1" dirty="0">
                <a:latin typeface="Traditional Arabic" panose="02020603050405020304" pitchFamily="18" charset="-78"/>
                <a:cs typeface="Traditional Arabic" panose="02020603050405020304" pitchFamily="18" charset="-78"/>
              </a:rPr>
              <a:t>.</a:t>
            </a:r>
            <a:endParaRPr lang="fr-FR" b="1" dirty="0">
              <a:latin typeface="Traditional Arabic" panose="02020603050405020304" pitchFamily="18" charset="-78"/>
              <a:cs typeface="Traditional Arabic" panose="02020603050405020304" pitchFamily="18" charset="-78"/>
            </a:endParaRPr>
          </a:p>
          <a:p>
            <a:pPr marL="342900" indent="-342900" algn="r" rtl="1">
              <a:buFont typeface="Wingdings" panose="05000000000000000000" pitchFamily="2" charset="2"/>
              <a:buChar char="v"/>
            </a:pPr>
            <a:r>
              <a:rPr lang="ar-SA" b="1" dirty="0">
                <a:latin typeface="Traditional Arabic" panose="02020603050405020304" pitchFamily="18" charset="-78"/>
                <a:cs typeface="Traditional Arabic" panose="02020603050405020304" pitchFamily="18" charset="-78"/>
              </a:rPr>
              <a:t>نموذج السير العشوائي</a:t>
            </a:r>
            <a:r>
              <a:rPr lang="ar-DZ" b="1" dirty="0">
                <a:latin typeface="Traditional Arabic" panose="02020603050405020304" pitchFamily="18" charset="-78"/>
                <a:cs typeface="Traditional Arabic" panose="02020603050405020304" pitchFamily="18" charset="-78"/>
              </a:rPr>
              <a:t>.</a:t>
            </a:r>
            <a:endParaRPr lang="fr-FR" b="1" dirty="0">
              <a:latin typeface="Traditional Arabic" panose="02020603050405020304" pitchFamily="18" charset="-78"/>
              <a:cs typeface="Traditional Arabic" panose="02020603050405020304" pitchFamily="18" charset="-78"/>
            </a:endParaRPr>
          </a:p>
          <a:p>
            <a:pPr marL="342900" indent="-342900" algn="r" rtl="1">
              <a:buFont typeface="Wingdings" panose="05000000000000000000" pitchFamily="2" charset="2"/>
              <a:buChar char="v"/>
            </a:pPr>
            <a:r>
              <a:rPr lang="ar-SA" b="1" dirty="0">
                <a:latin typeface="Traditional Arabic" panose="02020603050405020304" pitchFamily="18" charset="-78"/>
                <a:cs typeface="Traditional Arabic" panose="02020603050405020304" pitchFamily="18" charset="-78"/>
              </a:rPr>
              <a:t>عدم الاستقرار في المتوسط ​​وعدم الاستقرار في التباين</a:t>
            </a:r>
            <a:r>
              <a:rPr lang="ar-DZ" b="1" dirty="0">
                <a:latin typeface="Traditional Arabic" panose="02020603050405020304" pitchFamily="18" charset="-78"/>
                <a:cs typeface="Traditional Arabic" panose="02020603050405020304" pitchFamily="18" charset="-78"/>
              </a:rPr>
              <a:t>.</a:t>
            </a:r>
            <a:endParaRPr lang="fr-FR" b="1" dirty="0">
              <a:latin typeface="Traditional Arabic" panose="02020603050405020304" pitchFamily="18" charset="-78"/>
              <a:cs typeface="Traditional Arabic" panose="02020603050405020304" pitchFamily="18" charset="-78"/>
            </a:endParaRPr>
          </a:p>
        </p:txBody>
      </p:sp>
      <p:pic>
        <p:nvPicPr>
          <p:cNvPr id="6" name="Picture 2" descr="C:\Users\SMARTECH\Desktop\images pour AST\SfOG_26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1183" y="6222923"/>
            <a:ext cx="872995" cy="534582"/>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D:\Job\les memoire مذكرة\doc\logo maghnia pn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5105" y="134303"/>
            <a:ext cx="1257935" cy="1341755"/>
          </a:xfrm>
          <a:prstGeom prst="rect">
            <a:avLst/>
          </a:prstGeom>
          <a:noFill/>
          <a:ln>
            <a:noFill/>
          </a:ln>
          <a:effectLst>
            <a:glow rad="38100">
              <a:schemeClr val="bg1">
                <a:alpha val="97000"/>
              </a:schemeClr>
            </a:glow>
          </a:effectLst>
        </p:spPr>
      </p:pic>
      <p:pic>
        <p:nvPicPr>
          <p:cNvPr id="8" name="Image 7" descr="D:\Job\les memoire مذكرة\doc\logo maghnia pn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937" y="134303"/>
            <a:ext cx="1257935" cy="1341755"/>
          </a:xfrm>
          <a:prstGeom prst="rect">
            <a:avLst/>
          </a:prstGeom>
          <a:noFill/>
          <a:ln>
            <a:noFill/>
          </a:ln>
          <a:effectLst>
            <a:glow rad="38100">
              <a:schemeClr val="bg1">
                <a:alpha val="97000"/>
              </a:schemeClr>
            </a:glow>
          </a:effectLst>
        </p:spPr>
      </p:pic>
      <p:sp>
        <p:nvSpPr>
          <p:cNvPr id="2" name="矩形 36">
            <a:extLst>
              <a:ext uri="{FF2B5EF4-FFF2-40B4-BE49-F238E27FC236}">
                <a16:creationId xmlns:a16="http://schemas.microsoft.com/office/drawing/2014/main" id="{15F0DEFC-A2EC-7D2A-8391-887BA60BD4C5}"/>
              </a:ext>
            </a:extLst>
          </p:cNvPr>
          <p:cNvSpPr/>
          <p:nvPr/>
        </p:nvSpPr>
        <p:spPr>
          <a:xfrm>
            <a:off x="3672472" y="2054533"/>
            <a:ext cx="1717137" cy="523220"/>
          </a:xfrm>
          <a:prstGeom prst="rect">
            <a:avLst/>
          </a:prstGeom>
        </p:spPr>
        <p:txBody>
          <a:bodyPr wrap="none">
            <a:spAutoFit/>
          </a:bodyPr>
          <a:lstStyle/>
          <a:p>
            <a:pPr algn="just" rtl="1"/>
            <a:r>
              <a:rPr lang="ar-SA" sz="2800" b="1" dirty="0">
                <a:solidFill>
                  <a:srgbClr val="323232"/>
                </a:solidFill>
                <a:effectLst/>
                <a:latin typeface="Traditional Arabic" panose="02020603050405020304" pitchFamily="18" charset="-78"/>
                <a:ea typeface="Times New Roman" panose="02020603050405020304" pitchFamily="18" charset="0"/>
                <a:cs typeface="Traditional Arabic" panose="02020603050405020304" pitchFamily="18" charset="-78"/>
              </a:rPr>
              <a:t>المفاهيم الرئيسية</a:t>
            </a:r>
            <a:endParaRPr lang="fr-FR" sz="1800" b="1" dirty="0">
              <a:effectLst/>
              <a:latin typeface="Traditional Arabic" panose="02020603050405020304" pitchFamily="18" charset="-78"/>
              <a:ea typeface="Times New Roman" panose="02020603050405020304" pitchFamily="18" charset="0"/>
              <a:cs typeface="Traditional Arabic" panose="02020603050405020304" pitchFamily="18" charset="-78"/>
            </a:endParaRPr>
          </a:p>
        </p:txBody>
      </p:sp>
    </p:spTree>
    <p:extLst>
      <p:ext uri="{BB962C8B-B14F-4D97-AF65-F5344CB8AC3E}">
        <p14:creationId xmlns:p14="http://schemas.microsoft.com/office/powerpoint/2010/main" val="11535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82C7E564-4283-8AE2-ADD2-7B3FFCFA26C7}"/>
              </a:ext>
            </a:extLst>
          </p:cNvPr>
          <p:cNvSpPr>
            <a:spLocks noGrp="1"/>
          </p:cNvSpPr>
          <p:nvPr>
            <p:ph type="title"/>
          </p:nvPr>
        </p:nvSpPr>
        <p:spPr>
          <a:xfrm>
            <a:off x="531992" y="2658781"/>
            <a:ext cx="8080016" cy="2336006"/>
          </a:xfrm>
        </p:spPr>
        <p:txBody>
          <a:bodyPr rtlCol="0">
            <a:noAutofit/>
          </a:bodyPr>
          <a:lstStyle>
            <a:defPPr>
              <a:defRPr lang="fr-FR"/>
            </a:defPPr>
          </a:lstStyle>
          <a:p>
            <a:pPr algn="just" rtl="1">
              <a:lnSpc>
                <a:spcPct val="110000"/>
              </a:lnSpc>
              <a:spcBef>
                <a:spcPts val="0"/>
              </a:spcBef>
            </a:pPr>
            <a:br>
              <a:rPr lang="ar-DZ" sz="2800" dirty="0"/>
            </a:br>
            <a:br>
              <a:rPr lang="ar-DZ" sz="2800" dirty="0"/>
            </a:br>
            <a:r>
              <a:rPr lang="ar-DZ" sz="2800" dirty="0"/>
              <a:t>تعتبر دراسة </a:t>
            </a:r>
            <a:r>
              <a:rPr lang="ar-DZ" sz="2800" dirty="0" err="1"/>
              <a:t>الاستقرارية</a:t>
            </a:r>
            <a:r>
              <a:rPr lang="ar-DZ" sz="2800" dirty="0"/>
              <a:t> جزءاً مهماً في تحليل السلاسل الزمنية والنمذجة الإحصائية، حيث يسهمان في فهم السلوك الديناميكي للظواهر المتغيرة عبر الزمن.</a:t>
            </a:r>
            <a:br>
              <a:rPr lang="ar-DZ" sz="2800" dirty="0"/>
            </a:br>
            <a:r>
              <a:rPr lang="ar-DZ" sz="2800" dirty="0"/>
              <a:t>  </a:t>
            </a:r>
            <a:br>
              <a:rPr lang="ar-DZ" sz="2800" dirty="0"/>
            </a:br>
            <a:r>
              <a:rPr lang="ar-DZ" sz="2800" dirty="0"/>
              <a:t>سنتناول في هذه المقدمة المفاهيم الأساسية التي تميز هذين الموضوعين.</a:t>
            </a:r>
            <a:endParaRPr lang="ar-DZ" sz="1800" b="1" dirty="0">
              <a:solidFill>
                <a:schemeClr val="tx1">
                  <a:lumMod val="95000"/>
                  <a:lumOff val="5000"/>
                </a:schemeClr>
              </a:solidFill>
              <a:cs typeface="Amiri" panose="00000500000000000000" pitchFamily="2" charset="-78"/>
            </a:endParaRPr>
          </a:p>
        </p:txBody>
      </p:sp>
      <p:pic>
        <p:nvPicPr>
          <p:cNvPr id="7" name="Picture 2" descr="C:\Users\SMARTECH\Desktop\images pour AST\SfOG_26 (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1183" y="6222923"/>
            <a:ext cx="872995" cy="53458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images pour AST\images 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8257" y="167831"/>
            <a:ext cx="4718304" cy="2099881"/>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descr="D:\Job\les memoire مذكرة\doc\logo maghnia pn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07331" y="167831"/>
            <a:ext cx="1257935" cy="1341755"/>
          </a:xfrm>
          <a:prstGeom prst="rect">
            <a:avLst/>
          </a:prstGeom>
          <a:noFill/>
          <a:ln>
            <a:noFill/>
          </a:ln>
          <a:effectLst>
            <a:glow rad="38100">
              <a:schemeClr val="bg1">
                <a:alpha val="97000"/>
              </a:schemeClr>
            </a:glow>
          </a:effectLst>
        </p:spPr>
      </p:pic>
      <p:pic>
        <p:nvPicPr>
          <p:cNvPr id="10" name="Image 9" descr="D:\Job\les memoire مذكرة\doc\logo maghnia png.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361" y="167831"/>
            <a:ext cx="1257935" cy="1341755"/>
          </a:xfrm>
          <a:prstGeom prst="rect">
            <a:avLst/>
          </a:prstGeom>
          <a:noFill/>
          <a:ln>
            <a:noFill/>
          </a:ln>
          <a:effectLst>
            <a:glow rad="38100">
              <a:schemeClr val="bg1">
                <a:alpha val="97000"/>
              </a:schemeClr>
            </a:glow>
          </a:effectLst>
        </p:spPr>
      </p:pic>
      <p:sp>
        <p:nvSpPr>
          <p:cNvPr id="3" name="ZoneTexte 2">
            <a:extLst>
              <a:ext uri="{FF2B5EF4-FFF2-40B4-BE49-F238E27FC236}">
                <a16:creationId xmlns:a16="http://schemas.microsoft.com/office/drawing/2014/main" id="{79690CC6-E6A4-51A7-7AB8-DD923E669243}"/>
              </a:ext>
            </a:extLst>
          </p:cNvPr>
          <p:cNvSpPr txBox="1"/>
          <p:nvPr/>
        </p:nvSpPr>
        <p:spPr>
          <a:xfrm>
            <a:off x="6208586" y="167831"/>
            <a:ext cx="1257936" cy="584775"/>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wrap="square">
            <a:spAutoFit/>
          </a:bodyPr>
          <a:lstStyle/>
          <a:p>
            <a:pPr algn="just" rtl="1"/>
            <a:r>
              <a:rPr lang="ar-DZ" sz="3200" b="1" dirty="0">
                <a:latin typeface="Traditional Arabic" panose="02020603050405020304" pitchFamily="18" charset="-78"/>
              </a:rPr>
              <a:t>مقدمة</a:t>
            </a:r>
            <a:endParaRPr lang="fr-FR" sz="1000" b="1" dirty="0">
              <a:effectLst/>
              <a:latin typeface="Traditional Arabic" panose="02020603050405020304" pitchFamily="18" charset="-78"/>
              <a:ea typeface="Times New Roman" panose="02020603050405020304" pitchFamily="18" charset="0"/>
            </a:endParaRPr>
          </a:p>
        </p:txBody>
      </p:sp>
    </p:spTree>
    <p:extLst>
      <p:ext uri="{BB962C8B-B14F-4D97-AF65-F5344CB8AC3E}">
        <p14:creationId xmlns:p14="http://schemas.microsoft.com/office/powerpoint/2010/main" val="156110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B23DA-0FE2-28A0-6AD3-D1A1D426F2F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0E0FC2BC-B042-54FA-C213-501C98772F4A}"/>
              </a:ext>
            </a:extLst>
          </p:cNvPr>
          <p:cNvSpPr>
            <a:spLocks noGrp="1"/>
          </p:cNvSpPr>
          <p:nvPr>
            <p:ph type="title"/>
          </p:nvPr>
        </p:nvSpPr>
        <p:spPr>
          <a:xfrm>
            <a:off x="2045208" y="301752"/>
            <a:ext cx="4501896" cy="1133856"/>
          </a:xfrm>
        </p:spPr>
        <p:txBody>
          <a:bodyPr rtlCol="0">
            <a:normAutofit fontScale="90000"/>
          </a:bodyPr>
          <a:lstStyle>
            <a:defPPr>
              <a:defRPr lang="fr-FR"/>
            </a:defPPr>
          </a:lstStyle>
          <a:p>
            <a:pPr algn="ctr" rtl="1">
              <a:lnSpc>
                <a:spcPct val="120000"/>
              </a:lnSpc>
            </a:pPr>
            <a:r>
              <a:rPr lang="ar-DZ" dirty="0"/>
              <a:t> </a:t>
            </a:r>
            <a:r>
              <a:rPr lang="ar-DZ" sz="2400" b="1" dirty="0" err="1"/>
              <a:t>الاستقرارية</a:t>
            </a:r>
            <a:r>
              <a:rPr lang="ar-DZ" sz="2400" b="1" dirty="0"/>
              <a:t> (</a:t>
            </a:r>
            <a:r>
              <a:rPr lang="fr-FR" sz="2400" b="1" dirty="0" err="1"/>
              <a:t>Stastionarity</a:t>
            </a:r>
            <a:r>
              <a:rPr lang="ar-DZ" sz="2400" b="1" dirty="0"/>
              <a:t>)في السلاسل الزمنية</a:t>
            </a:r>
            <a:endParaRPr lang="fr-FR" sz="2400" b="1" dirty="0">
              <a:solidFill>
                <a:srgbClr val="4F5945"/>
              </a:solidFill>
              <a:latin typeface="Traditional Arabic" panose="02020603050405020304" pitchFamily="18" charset="-78"/>
              <a:cs typeface="Traditional Arabic" panose="02020603050405020304" pitchFamily="18" charset="-78"/>
            </a:endParaRPr>
          </a:p>
        </p:txBody>
      </p:sp>
      <p:pic>
        <p:nvPicPr>
          <p:cNvPr id="6" name="Picture 2" descr="C:\Users\SMARTECH\Desktop\images pour AST\SfOG_26 (2).png">
            <a:extLst>
              <a:ext uri="{FF2B5EF4-FFF2-40B4-BE49-F238E27FC236}">
                <a16:creationId xmlns:a16="http://schemas.microsoft.com/office/drawing/2014/main" id="{94CF62EF-B6BE-04F4-BBE1-7FB5A765D2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1183" y="6222923"/>
            <a:ext cx="872995" cy="534582"/>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D:\Job\les memoire مذكرة\doc\logo maghnia png.png">
            <a:extLst>
              <a:ext uri="{FF2B5EF4-FFF2-40B4-BE49-F238E27FC236}">
                <a16:creationId xmlns:a16="http://schemas.microsoft.com/office/drawing/2014/main" id="{D7BDBD6A-BDE9-3F54-A297-F9BA9FE8D64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6242" y="222186"/>
            <a:ext cx="1257935" cy="1341755"/>
          </a:xfrm>
          <a:prstGeom prst="rect">
            <a:avLst/>
          </a:prstGeom>
          <a:noFill/>
          <a:ln>
            <a:noFill/>
          </a:ln>
          <a:effectLst>
            <a:glow rad="38100">
              <a:schemeClr val="bg1">
                <a:alpha val="97000"/>
              </a:schemeClr>
            </a:glow>
          </a:effectLst>
        </p:spPr>
      </p:pic>
      <p:pic>
        <p:nvPicPr>
          <p:cNvPr id="8" name="Image 7" descr="D:\Job\les memoire مذكرة\doc\logo maghnia png.png">
            <a:extLst>
              <a:ext uri="{FF2B5EF4-FFF2-40B4-BE49-F238E27FC236}">
                <a16:creationId xmlns:a16="http://schemas.microsoft.com/office/drawing/2014/main" id="{966FD1F4-6E35-7F35-C2BF-D7C86E02EE5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745" y="112458"/>
            <a:ext cx="1257935" cy="1341755"/>
          </a:xfrm>
          <a:prstGeom prst="rect">
            <a:avLst/>
          </a:prstGeom>
          <a:noFill/>
          <a:ln>
            <a:noFill/>
          </a:ln>
          <a:effectLst>
            <a:glow rad="38100">
              <a:schemeClr val="bg1">
                <a:alpha val="97000"/>
              </a:schemeClr>
            </a:glow>
          </a:effectLst>
        </p:spPr>
      </p:pic>
      <p:sp>
        <p:nvSpPr>
          <p:cNvPr id="3" name="ZoneTexte 2">
            <a:extLst>
              <a:ext uri="{FF2B5EF4-FFF2-40B4-BE49-F238E27FC236}">
                <a16:creationId xmlns:a16="http://schemas.microsoft.com/office/drawing/2014/main" id="{9C828FC6-771B-71BB-C8FF-852CD68A3544}"/>
              </a:ext>
            </a:extLst>
          </p:cNvPr>
          <p:cNvSpPr txBox="1"/>
          <p:nvPr/>
        </p:nvSpPr>
        <p:spPr>
          <a:xfrm>
            <a:off x="743712" y="2263993"/>
            <a:ext cx="7924800" cy="3039422"/>
          </a:xfrm>
          <a:prstGeom prst="rect">
            <a:avLst/>
          </a:prstGeom>
          <a:noFill/>
        </p:spPr>
        <p:txBody>
          <a:bodyPr wrap="square">
            <a:spAutoFit/>
          </a:bodyPr>
          <a:lstStyle/>
          <a:p>
            <a:pPr algn="r" rtl="1">
              <a:lnSpc>
                <a:spcPct val="114000"/>
              </a:lnSpc>
            </a:pPr>
            <a:r>
              <a:rPr lang="ar-DZ" sz="2400" b="1" i="0" dirty="0" err="1">
                <a:effectLst/>
                <a:latin typeface="Traditional Arabic" panose="02020603050405020304" pitchFamily="18" charset="-78"/>
                <a:cs typeface="Traditional Arabic" panose="02020603050405020304" pitchFamily="18" charset="-78"/>
              </a:rPr>
              <a:t>الاستقرارية</a:t>
            </a:r>
            <a:r>
              <a:rPr lang="ar-DZ" sz="2400" b="1" i="0" dirty="0">
                <a:effectLst/>
                <a:latin typeface="Traditional Arabic" panose="02020603050405020304" pitchFamily="18" charset="-78"/>
                <a:cs typeface="Traditional Arabic" panose="02020603050405020304" pitchFamily="18" charset="-78"/>
              </a:rPr>
              <a:t> هي شرط ضروري لدراسة وتحليل السلاسل الزمنية</a:t>
            </a:r>
            <a:r>
              <a:rPr lang="ar-DZ" sz="2400" b="1" dirty="0">
                <a:latin typeface="Traditional Arabic" panose="02020603050405020304" pitchFamily="18" charset="-78"/>
                <a:cs typeface="Traditional Arabic" panose="02020603050405020304" pitchFamily="18" charset="-78"/>
              </a:rPr>
              <a:t>، </a:t>
            </a:r>
            <a:r>
              <a:rPr lang="ar-DZ" sz="2400" b="1" i="0" dirty="0">
                <a:effectLst/>
                <a:latin typeface="Traditional Arabic" panose="02020603050405020304" pitchFamily="18" charset="-78"/>
                <a:cs typeface="Traditional Arabic" panose="02020603050405020304" pitchFamily="18" charset="-78"/>
              </a:rPr>
              <a:t>تعتبر السلسلة الزمنية مستقرة إذا كانت خصائصها الإحصائية ثابتة عبر الزمن. وتكمن أهمية </a:t>
            </a:r>
            <a:r>
              <a:rPr lang="ar-DZ" sz="2400" b="1" i="0" dirty="0" err="1">
                <a:effectLst/>
                <a:latin typeface="Traditional Arabic" panose="02020603050405020304" pitchFamily="18" charset="-78"/>
                <a:cs typeface="Traditional Arabic" panose="02020603050405020304" pitchFamily="18" charset="-78"/>
              </a:rPr>
              <a:t>الاستقرارية</a:t>
            </a:r>
            <a:r>
              <a:rPr lang="ar-DZ" sz="2400" b="1" i="0" dirty="0">
                <a:effectLst/>
                <a:latin typeface="Traditional Arabic" panose="02020603050405020304" pitchFamily="18" charset="-78"/>
                <a:cs typeface="Traditional Arabic" panose="02020603050405020304" pitchFamily="18" charset="-78"/>
              </a:rPr>
              <a:t> في:</a:t>
            </a:r>
          </a:p>
          <a:p>
            <a:pPr algn="r" rtl="1">
              <a:lnSpc>
                <a:spcPct val="114000"/>
              </a:lnSpc>
            </a:pPr>
            <a:r>
              <a:rPr lang="ar-DZ" sz="2400" b="1" i="0" dirty="0">
                <a:effectLst/>
                <a:latin typeface="Traditional Arabic" panose="02020603050405020304" pitchFamily="18" charset="-78"/>
                <a:cs typeface="Traditional Arabic" panose="02020603050405020304" pitchFamily="18" charset="-78"/>
              </a:rPr>
              <a:t>تسهيل دراسة خصائص السلسلة واستكشافها.</a:t>
            </a:r>
          </a:p>
          <a:p>
            <a:pPr algn="r" rtl="1">
              <a:lnSpc>
                <a:spcPct val="114000"/>
              </a:lnSpc>
            </a:pPr>
            <a:r>
              <a:rPr lang="ar-DZ" sz="2400" b="1" i="0" dirty="0">
                <a:effectLst/>
                <a:latin typeface="Traditional Arabic" panose="02020603050405020304" pitchFamily="18" charset="-78"/>
                <a:cs typeface="Traditional Arabic" panose="02020603050405020304" pitchFamily="18" charset="-78"/>
              </a:rPr>
              <a:t>تيسير عملية تقدير المعلمات</a:t>
            </a:r>
            <a:r>
              <a:rPr lang="ar-DZ" sz="2400" b="1" dirty="0">
                <a:latin typeface="Traditional Arabic" panose="02020603050405020304" pitchFamily="18" charset="-78"/>
                <a:cs typeface="Traditional Arabic" panose="02020603050405020304" pitchFamily="18" charset="-78"/>
              </a:rPr>
              <a:t>.</a:t>
            </a:r>
            <a:endParaRPr lang="ar-DZ" sz="2400" b="1" i="0" dirty="0">
              <a:effectLst/>
              <a:latin typeface="Traditional Arabic" panose="02020603050405020304" pitchFamily="18" charset="-78"/>
              <a:cs typeface="Traditional Arabic" panose="02020603050405020304" pitchFamily="18" charset="-78"/>
            </a:endParaRPr>
          </a:p>
          <a:p>
            <a:pPr algn="r" rtl="1">
              <a:lnSpc>
                <a:spcPct val="114000"/>
              </a:lnSpc>
            </a:pPr>
            <a:r>
              <a:rPr lang="ar-DZ" sz="2400" b="1" i="0" dirty="0">
                <a:effectLst/>
                <a:latin typeface="Traditional Arabic" panose="02020603050405020304" pitchFamily="18" charset="-78"/>
                <a:cs typeface="Traditional Arabic" panose="02020603050405020304" pitchFamily="18" charset="-78"/>
              </a:rPr>
              <a:t>تحسين دقة التنبؤ.</a:t>
            </a:r>
          </a:p>
          <a:p>
            <a:pPr algn="r" rtl="1">
              <a:lnSpc>
                <a:spcPct val="114000"/>
              </a:lnSpc>
            </a:pPr>
            <a:r>
              <a:rPr lang="ar-DZ" sz="2400" b="1" i="0" dirty="0">
                <a:effectLst/>
                <a:latin typeface="Traditional Arabic" panose="02020603050405020304" pitchFamily="18" charset="-78"/>
                <a:cs typeface="Traditional Arabic" panose="02020603050405020304" pitchFamily="18" charset="-78"/>
              </a:rPr>
              <a:t>إذا كانت السلسلة غير مستقرة، فإننا نواجه صعوبات كبيرة في عملية النمذجة أو الحصول على نتائج مضلِّلة.</a:t>
            </a:r>
            <a:endParaRPr lang="fr-FR" sz="24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457067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69554157-869F-9BBE-CFCF-717129CA6907}"/>
              </a:ext>
            </a:extLst>
          </p:cNvPr>
          <p:cNvSpPr>
            <a:spLocks noGrp="1"/>
          </p:cNvSpPr>
          <p:nvPr>
            <p:ph type="title"/>
          </p:nvPr>
        </p:nvSpPr>
        <p:spPr>
          <a:xfrm>
            <a:off x="2145607" y="418136"/>
            <a:ext cx="4895244" cy="1325880"/>
          </a:xfrm>
        </p:spPr>
        <p:txBody>
          <a:bodyPr rtlCol="0">
            <a:normAutofit/>
          </a:bodyPr>
          <a:lstStyle>
            <a:defPPr>
              <a:defRPr lang="fr-FR"/>
            </a:defPPr>
          </a:lstStyle>
          <a:p>
            <a:pPr algn="ctr"/>
            <a:r>
              <a:rPr lang="ar-DZ" sz="2800" b="1" dirty="0">
                <a:latin typeface="Traditional Arabic" panose="02020603050405020304" pitchFamily="18" charset="-78"/>
                <a:cs typeface="+mn-cs"/>
              </a:rPr>
              <a:t>خصائص </a:t>
            </a:r>
            <a:r>
              <a:rPr lang="ar-DZ" sz="2800" b="1" dirty="0" err="1">
                <a:latin typeface="Traditional Arabic" panose="02020603050405020304" pitchFamily="18" charset="-78"/>
                <a:cs typeface="+mn-cs"/>
              </a:rPr>
              <a:t>استقرارية</a:t>
            </a:r>
            <a:r>
              <a:rPr lang="ar-DZ" sz="2800" b="1" dirty="0">
                <a:latin typeface="Traditional Arabic" panose="02020603050405020304" pitchFamily="18" charset="-78"/>
                <a:cs typeface="+mn-cs"/>
              </a:rPr>
              <a:t> السلاسل الزمنية:</a:t>
            </a:r>
            <a:endParaRPr lang="fr-FR" sz="2800" b="1" dirty="0">
              <a:solidFill>
                <a:schemeClr val="tx1">
                  <a:lumMod val="95000"/>
                  <a:lumOff val="5000"/>
                </a:schemeClr>
              </a:solidFill>
              <a:latin typeface="Traditional Arabic" panose="02020603050405020304" pitchFamily="18" charset="-78"/>
              <a:cs typeface="+mn-cs"/>
            </a:endParaRPr>
          </a:p>
        </p:txBody>
      </p:sp>
      <p:sp>
        <p:nvSpPr>
          <p:cNvPr id="5" name="Espace réservé du contenu 2">
            <a:extLst>
              <a:ext uri="{FF2B5EF4-FFF2-40B4-BE49-F238E27FC236}">
                <a16:creationId xmlns:a16="http://schemas.microsoft.com/office/drawing/2014/main" id="{DC9AC05D-560D-1665-8879-549C0B4EDE5C}"/>
              </a:ext>
            </a:extLst>
          </p:cNvPr>
          <p:cNvSpPr>
            <a:spLocks noGrp="1"/>
          </p:cNvSpPr>
          <p:nvPr>
            <p:ph idx="1"/>
          </p:nvPr>
        </p:nvSpPr>
        <p:spPr>
          <a:xfrm>
            <a:off x="638556" y="2352737"/>
            <a:ext cx="7744968" cy="1575451"/>
          </a:xfrm>
        </p:spPr>
        <p:txBody>
          <a:bodyPr rtlCol="0">
            <a:normAutofit/>
          </a:bodyPr>
          <a:lstStyle>
            <a:defPPr>
              <a:defRPr lang="fr-FR"/>
            </a:defPPr>
          </a:lstStyle>
          <a:p>
            <a:pPr marL="0" indent="0" algn="just" rtl="1">
              <a:lnSpc>
                <a:spcPct val="114000"/>
              </a:lnSpc>
              <a:spcBef>
                <a:spcPts val="600"/>
              </a:spcBef>
              <a:buNone/>
            </a:pPr>
            <a:r>
              <a:rPr lang="ar-DZ" sz="2400" dirty="0"/>
              <a:t>تشير إلى الحالة التي يكون فيها سلوك سلسلة زمنية ثابتا عبر الزمن و هذا يعني أنّ السلسلة الزمنية لا تتبع أي اتجاه أو تغير نمطي مع مرور الزمن و تظل محدّدة على نحو ثابت.</a:t>
            </a:r>
            <a:endParaRPr lang="fr-FR" sz="2400" dirty="0"/>
          </a:p>
        </p:txBody>
      </p:sp>
      <p:pic>
        <p:nvPicPr>
          <p:cNvPr id="6" name="Picture 2" descr="C:\Users\SMARTECH\Desktop\images pour AST\SfOG_26 (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1183" y="6222923"/>
            <a:ext cx="872995" cy="534582"/>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D:\Job\les memoire مذكرة\doc\logo maghnia p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281" y="185610"/>
            <a:ext cx="1257935" cy="1341755"/>
          </a:xfrm>
          <a:prstGeom prst="rect">
            <a:avLst/>
          </a:prstGeom>
          <a:noFill/>
          <a:ln>
            <a:noFill/>
          </a:ln>
          <a:effectLst>
            <a:glow rad="38100">
              <a:schemeClr val="bg1">
                <a:alpha val="97000"/>
              </a:schemeClr>
            </a:glow>
          </a:effectLst>
        </p:spPr>
      </p:pic>
      <p:pic>
        <p:nvPicPr>
          <p:cNvPr id="8" name="Image 7" descr="D:\Job\les memoire مذكرة\doc\logo maghnia p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6243" y="289242"/>
            <a:ext cx="1257935" cy="1341755"/>
          </a:xfrm>
          <a:prstGeom prst="rect">
            <a:avLst/>
          </a:prstGeom>
          <a:noFill/>
          <a:ln>
            <a:noFill/>
          </a:ln>
          <a:effectLst>
            <a:glow rad="38100">
              <a:schemeClr val="bg1">
                <a:alpha val="97000"/>
              </a:schemeClr>
            </a:glow>
          </a:effectLst>
        </p:spPr>
      </p:pic>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0F02B3AE-2206-2BDB-DC19-DEA7558EAE49}"/>
                  </a:ext>
                </a:extLst>
              </p:cNvPr>
              <p:cNvSpPr txBox="1"/>
              <p:nvPr/>
            </p:nvSpPr>
            <p:spPr>
              <a:xfrm>
                <a:off x="494522" y="3928188"/>
                <a:ext cx="7889002" cy="3034613"/>
              </a:xfrm>
              <a:prstGeom prst="rect">
                <a:avLst/>
              </a:prstGeom>
              <a:noFill/>
            </p:spPr>
            <p:txBody>
              <a:bodyPr wrap="square">
                <a:spAutoFit/>
              </a:bodyPr>
              <a:lstStyle/>
              <a:p>
                <a:pPr marL="342900" lvl="0" indent="-342900" algn="just" rtl="1">
                  <a:buFont typeface="Wingdings" panose="05000000000000000000" pitchFamily="2" charset="2"/>
                  <a:buChar char=""/>
                </a:pPr>
                <a:r>
                  <a:rPr lang="ar-DZ" sz="2400" dirty="0">
                    <a:solidFill>
                      <a:srgbClr val="000000"/>
                    </a:solidFill>
                    <a:effectLst/>
                    <a:latin typeface="Times New Roman" panose="02020603050405020304" pitchFamily="18" charset="0"/>
                    <a:ea typeface="Times New Roman" panose="02020603050405020304" pitchFamily="18" charset="0"/>
                  </a:rPr>
                  <a:t>تكون السلسلة الزمنية (</a:t>
                </a:r>
                <a14:m>
                  <m:oMath xmlns:m="http://schemas.openxmlformats.org/officeDocument/2006/math">
                    <m:sSub>
                      <m:sSubPr>
                        <m:ctrlPr>
                          <a:rPr lang="fr-FR" sz="2400" i="1">
                            <a:solidFill>
                              <a:srgbClr val="000000"/>
                            </a:solidFill>
                            <a:effectLst/>
                            <a:latin typeface="Cambria Math" panose="02040503050406030204" pitchFamily="18" charset="0"/>
                            <a:ea typeface="Times New Roman" panose="02020603050405020304" pitchFamily="18" charset="0"/>
                          </a:rPr>
                        </m:ctrlPr>
                      </m:sSubPr>
                      <m:e>
                        <m:r>
                          <a:rPr lang="fr-FR" sz="2400" i="1">
                            <a:solidFill>
                              <a:srgbClr val="000000"/>
                            </a:solidFill>
                            <a:effectLst/>
                            <a:latin typeface="Cambria Math" panose="02040503050406030204" pitchFamily="18" charset="0"/>
                            <a:ea typeface="Times New Roman" panose="02020603050405020304" pitchFamily="18" charset="0"/>
                          </a:rPr>
                          <m:t>𝑌</m:t>
                        </m:r>
                      </m:e>
                      <m:sub>
                        <m:r>
                          <a:rPr lang="fr-FR" sz="2400" i="1">
                            <a:solidFill>
                              <a:srgbClr val="000000"/>
                            </a:solidFill>
                            <a:effectLst/>
                            <a:latin typeface="Cambria Math" panose="02040503050406030204" pitchFamily="18" charset="0"/>
                            <a:ea typeface="Times New Roman" panose="02020603050405020304" pitchFamily="18" charset="0"/>
                          </a:rPr>
                          <m:t>𝑡</m:t>
                        </m:r>
                      </m:sub>
                    </m:sSub>
                  </m:oMath>
                </a14:m>
                <a:r>
                  <a:rPr lang="ar-DZ" sz="2400" dirty="0">
                    <a:solidFill>
                      <a:srgbClr val="000000"/>
                    </a:solidFill>
                    <a:effectLst/>
                    <a:latin typeface="Times New Roman" panose="02020603050405020304" pitchFamily="18" charset="0"/>
                    <a:ea typeface="Times New Roman" panose="02020603050405020304" pitchFamily="18" charset="0"/>
                  </a:rPr>
                  <a:t>)مستقرة بشكل تام عندما تتحقق الشروط التالية:</a:t>
                </a:r>
                <a:endParaRPr lang="fr-FR" sz="2400" dirty="0">
                  <a:solidFill>
                    <a:srgbClr val="000000"/>
                  </a:solidFill>
                  <a:effectLst/>
                  <a:latin typeface="Times New Roman" panose="02020603050405020304" pitchFamily="18" charset="0"/>
                  <a:ea typeface="Times New Roman" panose="02020603050405020304" pitchFamily="18" charset="0"/>
                </a:endParaRPr>
              </a:p>
              <a:p>
                <a:pPr marL="457200" algn="just" rtl="1"/>
                <a:r>
                  <a:rPr lang="ar-DZ" sz="2400" dirty="0">
                    <a:solidFill>
                      <a:srgbClr val="000000"/>
                    </a:solidFill>
                    <a:effectLst/>
                    <a:latin typeface="Times New Roman" panose="02020603050405020304" pitchFamily="18" charset="0"/>
                    <a:ea typeface="Times New Roman" panose="02020603050405020304" pitchFamily="18" charset="0"/>
                    <a:cs typeface="Amiri" panose="00000500000000000000"/>
                  </a:rPr>
                  <a:t>التوقع الرياضي للسلسلة ثابت و مستقل عن الزمن:</a:t>
                </a:r>
                <a:endParaRPr lang="fr-FR" sz="2400" dirty="0">
                  <a:solidFill>
                    <a:srgbClr val="000000"/>
                  </a:solidFill>
                  <a:effectLst/>
                  <a:latin typeface="Times New Roman" panose="02020603050405020304" pitchFamily="18" charset="0"/>
                  <a:ea typeface="Times New Roman" panose="02020603050405020304" pitchFamily="18" charset="0"/>
                  <a:cs typeface="Traditional Arabic" panose="02020603050405020304" pitchFamily="18" charset="-78"/>
                </a:endParaRPr>
              </a:p>
              <a:p>
                <a:pPr algn="ctr" rtl="1"/>
                <a14:m>
                  <m:oMath xmlns:m="http://schemas.openxmlformats.org/officeDocument/2006/math">
                    <m:r>
                      <a:rPr lang="fr-FR" sz="1800" i="1">
                        <a:effectLst/>
                        <a:latin typeface="Cambria Math" panose="02040503050406030204" pitchFamily="18" charset="0"/>
                        <a:ea typeface="Times New Roman" panose="02020603050405020304" pitchFamily="18" charset="0"/>
                        <a:cs typeface="Amiri" panose="00000500000000000000"/>
                      </a:rPr>
                      <m:t>𝐸</m:t>
                    </m:r>
                    <m:d>
                      <m:dPr>
                        <m:ctrlPr>
                          <a:rPr lang="fr-FR" sz="1800" i="1">
                            <a:effectLst/>
                            <a:latin typeface="Cambria Math" panose="02040503050406030204" pitchFamily="18" charset="0"/>
                            <a:ea typeface="Times New Roman" panose="02020603050405020304" pitchFamily="18" charset="0"/>
                            <a:cs typeface="Amiri" panose="00000500000000000000"/>
                          </a:rPr>
                        </m:ctrlPr>
                      </m:dPr>
                      <m:e>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sub>
                        </m:sSub>
                      </m:e>
                    </m:d>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𝐸</m:t>
                    </m:r>
                    <m:d>
                      <m:dPr>
                        <m:ctrlPr>
                          <a:rPr lang="fr-FR" sz="1800" i="1">
                            <a:effectLst/>
                            <a:latin typeface="Cambria Math" panose="02040503050406030204" pitchFamily="18" charset="0"/>
                            <a:ea typeface="Times New Roman" panose="02020603050405020304" pitchFamily="18" charset="0"/>
                            <a:cs typeface="Amiri" panose="00000500000000000000"/>
                          </a:rPr>
                        </m:ctrlPr>
                      </m:dPr>
                      <m:e>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𝑘</m:t>
                            </m:r>
                          </m:sub>
                        </m:sSub>
                      </m:e>
                    </m:d>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𝜇</m:t>
                    </m:r>
                    <m:r>
                      <a:rPr lang="fr-FR" sz="1800" i="1">
                        <a:effectLst/>
                        <a:latin typeface="Cambria Math" panose="02040503050406030204" pitchFamily="18" charset="0"/>
                        <a:ea typeface="Times New Roman" panose="02020603050405020304" pitchFamily="18" charset="0"/>
                        <a:cs typeface="Amiri" panose="00000500000000000000"/>
                      </a:rPr>
                      <m:t>   ∀ </m:t>
                    </m:r>
                    <m:r>
                      <a:rPr lang="fr-FR" sz="1800" i="1">
                        <a:effectLst/>
                        <a:latin typeface="Cambria Math" panose="02040503050406030204" pitchFamily="18" charset="0"/>
                        <a:ea typeface="Times New Roman" panose="02020603050405020304" pitchFamily="18" charset="0"/>
                        <a:cs typeface="Amiri" panose="00000500000000000000"/>
                      </a:rPr>
                      <m:t>𝑡</m:t>
                    </m:r>
                    <m:r>
                      <a:rPr lang="fr-FR" sz="1800" i="1">
                        <a:effectLst/>
                        <a:latin typeface="Cambria Math" panose="02040503050406030204" pitchFamily="18" charset="0"/>
                        <a:ea typeface="Times New Roman" panose="02020603050405020304" pitchFamily="18" charset="0"/>
                        <a:cs typeface="Amiri" panose="00000500000000000000"/>
                      </a:rPr>
                      <m:t> </m:t>
                    </m:r>
                    <m:r>
                      <a:rPr lang="ar-DZ" sz="1800">
                        <a:effectLst/>
                        <a:latin typeface="Cambria Math" panose="02040503050406030204" pitchFamily="18" charset="0"/>
                        <a:ea typeface="Times New Roman" panose="02020603050405020304" pitchFamily="18" charset="0"/>
                        <a:cs typeface="Amiri" panose="00000500000000000000"/>
                      </a:rPr>
                      <m:t>و</m:t>
                    </m:r>
                    <m:r>
                      <a:rPr lang="fr-FR" sz="1800">
                        <a:effectLst/>
                        <a:latin typeface="Cambria Math" panose="02040503050406030204" pitchFamily="18" charset="0"/>
                        <a:ea typeface="Times New Roman" panose="02020603050405020304" pitchFamily="18" charset="0"/>
                        <a:cs typeface="Amiri" panose="00000500000000000000"/>
                      </a:rPr>
                      <m:t> ∀</m:t>
                    </m:r>
                    <m:r>
                      <a:rPr lang="fr-FR" sz="1800">
                        <a:effectLst/>
                        <a:latin typeface="Cambria Math" panose="02040503050406030204" pitchFamily="18" charset="0"/>
                        <a:ea typeface="Times New Roman" panose="02020603050405020304" pitchFamily="18" charset="0"/>
                      </a:rPr>
                      <m:t> </m:t>
                    </m:r>
                    <m:r>
                      <a:rPr lang="fr-FR" sz="1800" i="1">
                        <a:effectLst/>
                        <a:latin typeface="Cambria Math" panose="02040503050406030204" pitchFamily="18" charset="0"/>
                        <a:ea typeface="Times New Roman" panose="02020603050405020304" pitchFamily="18" charset="0"/>
                        <a:cs typeface="Amiri" panose="00000500000000000000"/>
                      </a:rPr>
                      <m:t>𝑘</m:t>
                    </m:r>
                  </m:oMath>
                </a14:m>
                <a:r>
                  <a:rPr lang="fr-FR" sz="1800" dirty="0">
                    <a:effectLst/>
                    <a:latin typeface="Amiri" panose="00000500000000000000"/>
                    <a:ea typeface="Times New Roman" panose="02020603050405020304" pitchFamily="18" charset="0"/>
                  </a:rPr>
                  <a:t> </a:t>
                </a:r>
                <a:endParaRPr lang="fr-FR" sz="1400" dirty="0">
                  <a:effectLst/>
                  <a:latin typeface="Times New Roman" panose="02020603050405020304" pitchFamily="18" charset="0"/>
                  <a:ea typeface="Times New Roman" panose="02020603050405020304" pitchFamily="18" charset="0"/>
                </a:endParaRPr>
              </a:p>
              <a:p>
                <a:pPr algn="r" rtl="1"/>
                <a:r>
                  <a:rPr lang="ar-DZ" sz="2400" dirty="0">
                    <a:effectLst/>
                    <a:latin typeface="Times New Roman" panose="02020603050405020304" pitchFamily="18" charset="0"/>
                    <a:ea typeface="Times New Roman" panose="02020603050405020304" pitchFamily="18" charset="0"/>
                  </a:rPr>
                  <a:t>         التباين ثابت و مستقل عن الزمن:</a:t>
                </a:r>
                <a:endParaRPr lang="fr-FR" sz="2400" dirty="0">
                  <a:effectLst/>
                  <a:latin typeface="Times New Roman" panose="02020603050405020304" pitchFamily="18" charset="0"/>
                  <a:ea typeface="Times New Roman" panose="02020603050405020304" pitchFamily="18" charset="0"/>
                </a:endParaRPr>
              </a:p>
              <a:p>
                <a:pPr algn="ctr" rtl="1"/>
                <a14:m>
                  <m:oMathPara xmlns:m="http://schemas.openxmlformats.org/officeDocument/2006/math">
                    <m:oMathParaPr>
                      <m:jc m:val="centerGroup"/>
                    </m:oMathParaPr>
                    <m:oMath xmlns:m="http://schemas.openxmlformats.org/officeDocument/2006/math">
                      <m:r>
                        <a:rPr lang="fr-FR" sz="1800" i="1">
                          <a:effectLst/>
                          <a:latin typeface="Cambria Math" panose="02040503050406030204" pitchFamily="18" charset="0"/>
                          <a:ea typeface="Times New Roman" panose="02020603050405020304" pitchFamily="18" charset="0"/>
                          <a:cs typeface="Amiri" panose="00000500000000000000"/>
                        </a:rPr>
                        <m:t>𝑣𝑎𝑟</m:t>
                      </m:r>
                      <m:d>
                        <m:dPr>
                          <m:ctrlPr>
                            <a:rPr lang="fr-FR" sz="1800" i="1">
                              <a:effectLst/>
                              <a:latin typeface="Cambria Math" panose="02040503050406030204" pitchFamily="18" charset="0"/>
                              <a:ea typeface="Times New Roman" panose="02020603050405020304" pitchFamily="18" charset="0"/>
                              <a:cs typeface="Amiri" panose="00000500000000000000"/>
                            </a:rPr>
                          </m:ctrlPr>
                        </m:dPr>
                        <m:e>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sub>
                          </m:sSub>
                        </m:e>
                      </m:d>
                      <m:r>
                        <a:rPr lang="fr-FR" sz="1800" b="1"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𝑣𝑎𝑟</m:t>
                      </m:r>
                      <m:d>
                        <m:dPr>
                          <m:ctrlPr>
                            <a:rPr lang="fr-FR" sz="1800" i="1">
                              <a:effectLst/>
                              <a:latin typeface="Cambria Math" panose="02040503050406030204" pitchFamily="18" charset="0"/>
                              <a:ea typeface="Times New Roman" panose="02020603050405020304" pitchFamily="18" charset="0"/>
                              <a:cs typeface="Amiri" panose="00000500000000000000"/>
                            </a:rPr>
                          </m:ctrlPr>
                        </m:dPr>
                        <m:e>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𝑘</m:t>
                              </m:r>
                            </m:sub>
                          </m:sSub>
                        </m:e>
                      </m:d>
                      <m:r>
                        <a:rPr lang="fr-FR" sz="1800" i="1">
                          <a:effectLst/>
                          <a:latin typeface="Cambria Math" panose="02040503050406030204" pitchFamily="18" charset="0"/>
                          <a:ea typeface="Times New Roman" panose="02020603050405020304" pitchFamily="18" charset="0"/>
                          <a:cs typeface="Amiri" panose="00000500000000000000"/>
                        </a:rPr>
                        <m:t>=</m:t>
                      </m:r>
                      <m:sSup>
                        <m:sSupPr>
                          <m:ctrlPr>
                            <a:rPr lang="fr-FR" sz="1800" i="1">
                              <a:effectLst/>
                              <a:latin typeface="Cambria Math" panose="02040503050406030204" pitchFamily="18" charset="0"/>
                              <a:ea typeface="Times New Roman" panose="02020603050405020304" pitchFamily="18" charset="0"/>
                              <a:cs typeface="Amiri" panose="00000500000000000000"/>
                            </a:rPr>
                          </m:ctrlPr>
                        </m:sSupPr>
                        <m:e>
                          <m:r>
                            <a:rPr lang="fr-FR" sz="1800" i="1">
                              <a:effectLst/>
                              <a:latin typeface="Cambria Math" panose="02040503050406030204" pitchFamily="18" charset="0"/>
                              <a:ea typeface="Times New Roman" panose="02020603050405020304" pitchFamily="18" charset="0"/>
                              <a:cs typeface="Amiri" panose="00000500000000000000"/>
                            </a:rPr>
                            <m:t>𝜎</m:t>
                          </m:r>
                        </m:e>
                        <m:sup>
                          <m:r>
                            <a:rPr lang="fr-FR" sz="1800" i="1">
                              <a:effectLst/>
                              <a:latin typeface="Cambria Math" panose="02040503050406030204" pitchFamily="18" charset="0"/>
                              <a:ea typeface="Times New Roman" panose="02020603050405020304" pitchFamily="18" charset="0"/>
                              <a:cs typeface="Amiri" panose="00000500000000000000"/>
                            </a:rPr>
                            <m:t>2</m:t>
                          </m:r>
                        </m:sup>
                      </m:sSup>
                    </m:oMath>
                  </m:oMathPara>
                </a14:m>
                <a:endParaRPr lang="fr-FR" sz="1400" dirty="0">
                  <a:effectLst/>
                  <a:latin typeface="Times New Roman" panose="02020603050405020304" pitchFamily="18" charset="0"/>
                  <a:ea typeface="Times New Roman" panose="02020603050405020304" pitchFamily="18" charset="0"/>
                </a:endParaRPr>
              </a:p>
              <a:p>
                <a:pPr algn="r" rtl="1"/>
                <a:r>
                  <a:rPr lang="ar-DZ" sz="1800" dirty="0">
                    <a:effectLst/>
                    <a:latin typeface="Times New Roman" panose="02020603050405020304" pitchFamily="18" charset="0"/>
                    <a:ea typeface="Times New Roman" panose="02020603050405020304" pitchFamily="18" charset="0"/>
                    <a:cs typeface="Amiri" panose="00000500000000000000"/>
                  </a:rPr>
                  <a:t>         </a:t>
                </a:r>
                <a:r>
                  <a:rPr lang="ar-DZ" sz="2400" dirty="0">
                    <a:effectLst/>
                    <a:latin typeface="Times New Roman" panose="02020603050405020304" pitchFamily="18" charset="0"/>
                    <a:ea typeface="Times New Roman" panose="02020603050405020304" pitchFamily="18" charset="0"/>
                  </a:rPr>
                  <a:t>التباين المشترك مستقل عن الزمن:</a:t>
                </a:r>
                <a:endParaRPr lang="fr-FR" sz="2400" dirty="0">
                  <a:effectLst/>
                  <a:latin typeface="Times New Roman" panose="02020603050405020304" pitchFamily="18" charset="0"/>
                  <a:ea typeface="Times New Roman" panose="02020603050405020304" pitchFamily="18" charset="0"/>
                </a:endParaRPr>
              </a:p>
              <a:p>
                <a:pPr algn="ctr" rtl="1"/>
                <a14:m>
                  <m:oMathPara xmlns:m="http://schemas.openxmlformats.org/officeDocument/2006/math">
                    <m:oMathParaPr>
                      <m:jc m:val="centerGroup"/>
                    </m:oMathParaPr>
                    <m:oMath xmlns:m="http://schemas.openxmlformats.org/officeDocument/2006/math">
                      <m:r>
                        <a:rPr lang="fr-FR" sz="1800" i="1">
                          <a:effectLst/>
                          <a:latin typeface="Cambria Math" panose="02040503050406030204" pitchFamily="18" charset="0"/>
                          <a:ea typeface="Times New Roman" panose="02020603050405020304" pitchFamily="18" charset="0"/>
                          <a:cs typeface="Amiri" panose="00000500000000000000"/>
                        </a:rPr>
                        <m:t>𝑐𝑜𝑣</m:t>
                      </m:r>
                      <m:d>
                        <m:dPr>
                          <m:ctrlPr>
                            <a:rPr lang="fr-FR" sz="1800" i="1">
                              <a:effectLst/>
                              <a:latin typeface="Cambria Math" panose="02040503050406030204" pitchFamily="18" charset="0"/>
                              <a:ea typeface="Times New Roman" panose="02020603050405020304" pitchFamily="18" charset="0"/>
                              <a:cs typeface="Amiri" panose="00000500000000000000"/>
                            </a:rPr>
                          </m:ctrlPr>
                        </m:dPr>
                        <m:e>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sub>
                          </m:sSub>
                          <m:r>
                            <a:rPr lang="fr-FR" sz="1800" i="1">
                              <a:effectLst/>
                              <a:latin typeface="Cambria Math" panose="02040503050406030204" pitchFamily="18" charset="0"/>
                              <a:ea typeface="Times New Roman" panose="02020603050405020304" pitchFamily="18" charset="0"/>
                              <a:cs typeface="Amiri" panose="00000500000000000000"/>
                            </a:rPr>
                            <m:t>,</m:t>
                          </m:r>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𝑘</m:t>
                              </m:r>
                            </m:sub>
                          </m:sSub>
                        </m:e>
                      </m:d>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𝑐𝑜𝑣</m:t>
                      </m:r>
                      <m:r>
                        <a:rPr lang="fr-FR" sz="1800" i="1">
                          <a:effectLst/>
                          <a:latin typeface="Cambria Math" panose="02040503050406030204" pitchFamily="18" charset="0"/>
                          <a:ea typeface="Times New Roman" panose="02020603050405020304" pitchFamily="18" charset="0"/>
                          <a:cs typeface="Amiri" panose="00000500000000000000"/>
                        </a:rPr>
                        <m:t>(</m:t>
                      </m:r>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𝑘</m:t>
                          </m:r>
                        </m:sub>
                      </m:sSub>
                      <m:r>
                        <a:rPr lang="fr-FR" sz="1800" i="1">
                          <a:effectLst/>
                          <a:latin typeface="Cambria Math" panose="02040503050406030204" pitchFamily="18" charset="0"/>
                          <a:ea typeface="Times New Roman" panose="02020603050405020304" pitchFamily="18" charset="0"/>
                          <a:cs typeface="Amiri" panose="00000500000000000000"/>
                        </a:rPr>
                        <m:t>,</m:t>
                      </m:r>
                      <m:sSub>
                        <m:sSubPr>
                          <m:ctrlPr>
                            <a:rPr lang="fr-FR" sz="1800" i="1">
                              <a:effectLst/>
                              <a:latin typeface="Cambria Math" panose="02040503050406030204" pitchFamily="18" charset="0"/>
                              <a:ea typeface="Times New Roman" panose="02020603050405020304" pitchFamily="18" charset="0"/>
                              <a:cs typeface="Amiri" panose="00000500000000000000"/>
                            </a:rPr>
                          </m:ctrlPr>
                        </m:sSubPr>
                        <m:e>
                          <m:r>
                            <a:rPr lang="fr-FR" sz="1800" i="1">
                              <a:effectLst/>
                              <a:latin typeface="Cambria Math" panose="02040503050406030204" pitchFamily="18" charset="0"/>
                              <a:ea typeface="Times New Roman" panose="02020603050405020304" pitchFamily="18" charset="0"/>
                              <a:cs typeface="Amiri" panose="00000500000000000000"/>
                            </a:rPr>
                            <m:t>𝑌</m:t>
                          </m:r>
                        </m:e>
                        <m:sub>
                          <m:r>
                            <a:rPr lang="fr-FR" sz="1800" i="1">
                              <a:effectLst/>
                              <a:latin typeface="Cambria Math" panose="02040503050406030204" pitchFamily="18" charset="0"/>
                              <a:ea typeface="Times New Roman" panose="02020603050405020304" pitchFamily="18" charset="0"/>
                              <a:cs typeface="Amiri" panose="00000500000000000000"/>
                            </a:rPr>
                            <m:t>𝑡</m:t>
                          </m:r>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𝑘</m:t>
                          </m:r>
                          <m:r>
                            <a:rPr lang="fr-FR" sz="1800" i="1">
                              <a:effectLst/>
                              <a:latin typeface="Cambria Math" panose="02040503050406030204" pitchFamily="18" charset="0"/>
                              <a:ea typeface="Times New Roman" panose="02020603050405020304" pitchFamily="18" charset="0"/>
                              <a:cs typeface="Amiri" panose="00000500000000000000"/>
                            </a:rPr>
                            <m:t>+</m:t>
                          </m:r>
                          <m:r>
                            <a:rPr lang="fr-FR" sz="1800" i="1">
                              <a:effectLst/>
                              <a:latin typeface="Cambria Math" panose="02040503050406030204" pitchFamily="18" charset="0"/>
                              <a:ea typeface="Times New Roman" panose="02020603050405020304" pitchFamily="18" charset="0"/>
                              <a:cs typeface="Amiri" panose="00000500000000000000"/>
                            </a:rPr>
                            <m:t>𝑠</m:t>
                          </m:r>
                        </m:sub>
                      </m:sSub>
                      <m:r>
                        <a:rPr lang="fr-FR" sz="1800" i="1">
                          <a:effectLst/>
                          <a:latin typeface="Cambria Math" panose="02040503050406030204" pitchFamily="18" charset="0"/>
                          <a:ea typeface="Times New Roman" panose="02020603050405020304" pitchFamily="18" charset="0"/>
                          <a:cs typeface="Amiri" panose="00000500000000000000"/>
                        </a:rPr>
                        <m:t>)</m:t>
                      </m:r>
                    </m:oMath>
                  </m:oMathPara>
                </a14:m>
                <a:endParaRPr lang="fr-FR" sz="1400" dirty="0">
                  <a:effectLst/>
                  <a:latin typeface="Times New Roman" panose="02020603050405020304" pitchFamily="18" charset="0"/>
                  <a:ea typeface="Times New Roman" panose="02020603050405020304" pitchFamily="18" charset="0"/>
                </a:endParaRPr>
              </a:p>
              <a:p>
                <a:pPr algn="just" rtl="1"/>
                <a:r>
                  <a:rPr lang="ar-DZ" sz="1800" dirty="0">
                    <a:effectLst/>
                    <a:latin typeface="Times New Roman" panose="02020603050405020304" pitchFamily="18" charset="0"/>
                    <a:ea typeface="Times New Roman" panose="02020603050405020304" pitchFamily="18" charset="0"/>
                    <a:cs typeface="Amiri" panose="00000500000000000000"/>
                  </a:rPr>
                  <a:t> </a:t>
                </a:r>
                <a:endParaRPr lang="fr-FR" sz="1400" dirty="0">
                  <a:effectLst/>
                  <a:latin typeface="Times New Roman" panose="02020603050405020304" pitchFamily="18" charset="0"/>
                  <a:ea typeface="Times New Roman" panose="02020603050405020304" pitchFamily="18" charset="0"/>
                </a:endParaRPr>
              </a:p>
              <a:p>
                <a:pPr algn="l" rtl="0"/>
                <a:r>
                  <a:rPr lang="fr-FR" sz="1050" dirty="0">
                    <a:solidFill>
                      <a:srgbClr val="000000"/>
                    </a:solidFill>
                    <a:effectLst/>
                    <a:latin typeface="Times New Roman" panose="02020603050405020304" pitchFamily="18" charset="0"/>
                    <a:ea typeface="Times New Roman" panose="02020603050405020304" pitchFamily="18" charset="0"/>
                    <a:cs typeface="Traditional Arabic" panose="02020603050405020304" pitchFamily="18" charset="-78"/>
                  </a:rPr>
                  <a:t>Régis Bourbonnais - Économétrie - 10e éd. - Cours et exercices corrigés_ Cours et exercices corrigés (Éco Sup) (French Edition)-DUNOD (2018), p258.</a:t>
                </a:r>
              </a:p>
            </p:txBody>
          </p:sp>
        </mc:Choice>
        <mc:Fallback xmlns="">
          <p:sp>
            <p:nvSpPr>
              <p:cNvPr id="3" name="ZoneTexte 2">
                <a:extLst>
                  <a:ext uri="{FF2B5EF4-FFF2-40B4-BE49-F238E27FC236}">
                    <a16:creationId xmlns:a16="http://schemas.microsoft.com/office/drawing/2014/main" id="{0F02B3AE-2206-2BDB-DC19-DEA7558EAE49}"/>
                  </a:ext>
                </a:extLst>
              </p:cNvPr>
              <p:cNvSpPr txBox="1">
                <a:spLocks noRot="1" noChangeAspect="1" noMove="1" noResize="1" noEditPoints="1" noAdjustHandles="1" noChangeArrowheads="1" noChangeShapeType="1" noTextEdit="1"/>
              </p:cNvSpPr>
              <p:nvPr/>
            </p:nvSpPr>
            <p:spPr>
              <a:xfrm>
                <a:off x="494522" y="3928188"/>
                <a:ext cx="7889002" cy="3034613"/>
              </a:xfrm>
              <a:prstGeom prst="rect">
                <a:avLst/>
              </a:prstGeom>
              <a:blipFill>
                <a:blip r:embed="rId4"/>
                <a:stretch>
                  <a:fillRect t="-1606" r="-1236" b="-201"/>
                </a:stretch>
              </a:blipFill>
            </p:spPr>
            <p:txBody>
              <a:bodyPr/>
              <a:lstStyle/>
              <a:p>
                <a:r>
                  <a:rPr lang="fr-FR">
                    <a:noFill/>
                  </a:rPr>
                  <a:t> </a:t>
                </a:r>
              </a:p>
            </p:txBody>
          </p:sp>
        </mc:Fallback>
      </mc:AlternateContent>
    </p:spTree>
    <p:extLst>
      <p:ext uri="{BB962C8B-B14F-4D97-AF65-F5344CB8AC3E}">
        <p14:creationId xmlns:p14="http://schemas.microsoft.com/office/powerpoint/2010/main" val="3336965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circle(in)">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MARTECH\Desktop\images pour AST\SfOG_26 (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1183" y="6222923"/>
            <a:ext cx="872995" cy="534582"/>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D:\Job\les memoire مذكرة\doc\logo maghnia p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6243" y="161226"/>
            <a:ext cx="1257935" cy="1341755"/>
          </a:xfrm>
          <a:prstGeom prst="rect">
            <a:avLst/>
          </a:prstGeom>
          <a:noFill/>
          <a:ln>
            <a:noFill/>
          </a:ln>
          <a:effectLst>
            <a:glow rad="38100">
              <a:schemeClr val="bg1">
                <a:alpha val="97000"/>
              </a:schemeClr>
            </a:glow>
          </a:effectLst>
        </p:spPr>
      </p:pic>
      <p:pic>
        <p:nvPicPr>
          <p:cNvPr id="8" name="Image 7" descr="D:\Job\les memoire مذكرة\doc\logo maghnia png.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68" y="161225"/>
            <a:ext cx="1257935" cy="1341755"/>
          </a:xfrm>
          <a:prstGeom prst="rect">
            <a:avLst/>
          </a:prstGeom>
          <a:noFill/>
          <a:ln>
            <a:noFill/>
          </a:ln>
          <a:effectLst>
            <a:glow rad="38100">
              <a:schemeClr val="bg1">
                <a:alpha val="97000"/>
              </a:schemeClr>
            </a:glow>
          </a:effectLst>
        </p:spPr>
      </p:pic>
      <p:sp>
        <p:nvSpPr>
          <p:cNvPr id="11" name="Rectangle 1">
            <a:extLst>
              <a:ext uri="{FF2B5EF4-FFF2-40B4-BE49-F238E27FC236}">
                <a16:creationId xmlns:a16="http://schemas.microsoft.com/office/drawing/2014/main" id="{1AEFF53A-B3C1-EFA3-D026-19699C5E4148}"/>
              </a:ext>
            </a:extLst>
          </p:cNvPr>
          <p:cNvSpPr>
            <a:spLocks noChangeArrowheads="1"/>
          </p:cNvSpPr>
          <p:nvPr/>
        </p:nvSpPr>
        <p:spPr bwMode="auto">
          <a:xfrm>
            <a:off x="1600532" y="632047"/>
            <a:ext cx="585128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fr-FR" sz="2000" b="1" i="0" u="none" strike="noStrike" cap="none" normalizeH="0" baseline="0" dirty="0">
                <a:ln>
                  <a:noFill/>
                </a:ln>
                <a:solidFill>
                  <a:schemeClr val="tx1"/>
                </a:solidFill>
                <a:effectLst/>
                <a:latin typeface="var(--font-fk-grotesk)"/>
              </a:rPr>
              <a:t>كيف يمكن تحديد نوع السلسلة الزمنية من حيث الاتجاه أو العشوائية</a:t>
            </a:r>
            <a:r>
              <a:rPr lang="ar-DZ" altLang="fr-FR" sz="2000" b="1" dirty="0">
                <a:latin typeface="var(--font-fk-grotesk)"/>
              </a:rPr>
              <a:t>؟</a:t>
            </a:r>
            <a:endParaRPr kumimoji="0" lang="fr-FR" altLang="fr-FR" sz="2000" b="1" i="0" u="none" strike="noStrike" cap="none" normalizeH="0" baseline="0" dirty="0">
              <a:ln>
                <a:noFill/>
              </a:ln>
              <a:solidFill>
                <a:schemeClr val="tx1"/>
              </a:solidFill>
              <a:effectLst/>
            </a:endParaRPr>
          </a:p>
        </p:txBody>
      </p:sp>
      <p:sp>
        <p:nvSpPr>
          <p:cNvPr id="15" name="ZoneTexte 14">
            <a:extLst>
              <a:ext uri="{FF2B5EF4-FFF2-40B4-BE49-F238E27FC236}">
                <a16:creationId xmlns:a16="http://schemas.microsoft.com/office/drawing/2014/main" id="{BBB9CF7E-181C-39F8-4E25-ED17B663FBAB}"/>
              </a:ext>
            </a:extLst>
          </p:cNvPr>
          <p:cNvSpPr txBox="1"/>
          <p:nvPr/>
        </p:nvSpPr>
        <p:spPr>
          <a:xfrm>
            <a:off x="1063868" y="4179285"/>
            <a:ext cx="6387946" cy="1908215"/>
          </a:xfrm>
          <a:prstGeom prst="rect">
            <a:avLst/>
          </a:prstGeom>
          <a:noFill/>
        </p:spPr>
        <p:txBody>
          <a:bodyPr wrap="square">
            <a:spAutoFit/>
          </a:bodyPr>
          <a:lstStyle/>
          <a:p>
            <a:pPr algn="r" rtl="1"/>
            <a:r>
              <a:rPr lang="ar-DZ" b="0" i="0" dirty="0">
                <a:effectLst/>
                <a:latin typeface="var(--font-fk-grotesk)"/>
              </a:rPr>
              <a:t>التمثيل البياني للسلسلة:</a:t>
            </a:r>
            <a:endParaRPr lang="ar-DZ" sz="2000" b="0" i="0" dirty="0">
              <a:effectLst/>
              <a:latin typeface="var(--font-fk-grotesk)"/>
            </a:endParaRPr>
          </a:p>
          <a:p>
            <a:pPr algn="r" rtl="1"/>
            <a:r>
              <a:rPr lang="ar-DZ" sz="2000" b="0" i="0" dirty="0">
                <a:effectLst/>
                <a:latin typeface="__fkGroteskNeue_598ab8"/>
              </a:rPr>
              <a:t>رسم السلسلة الزمنية بيانياً يساعد في الكشف عن وجود اتجاه عام أو نمط عشوائي</a:t>
            </a:r>
            <a:r>
              <a:rPr lang="ar-DZ" sz="2000" dirty="0">
                <a:latin typeface="__fkGroteskNeue_598ab8"/>
              </a:rPr>
              <a:t>.</a:t>
            </a:r>
            <a:endParaRPr lang="fr-FR" sz="2000" dirty="0">
              <a:latin typeface="__fkGroteskNeue_598ab8"/>
            </a:endParaRPr>
          </a:p>
          <a:p>
            <a:pPr algn="r" rtl="1"/>
            <a:endParaRPr lang="ar-DZ" sz="2000" b="0" i="0" dirty="0">
              <a:effectLst/>
              <a:latin typeface="var(--font-berkeley-mono)"/>
            </a:endParaRPr>
          </a:p>
          <a:p>
            <a:pPr algn="r" rtl="1"/>
            <a:r>
              <a:rPr lang="ar-DZ" sz="2000" b="0" i="0" dirty="0">
                <a:effectLst/>
                <a:latin typeface="__fkGroteskNeue_598ab8"/>
              </a:rPr>
              <a:t> إذا أظهر الرسم ميلاً واضحاً للزيادة أو النقصان، فهذا يشير إلى وجود اتجاه. أما إذا كانت القيم متذبذبة بشكل غير منتظم، فقد تكون السلسلة عشوائية.</a:t>
            </a:r>
            <a:endParaRPr lang="fr-FR" sz="2000" dirty="0"/>
          </a:p>
        </p:txBody>
      </p:sp>
      <p:pic>
        <p:nvPicPr>
          <p:cNvPr id="2" name="Image 1">
            <a:extLst>
              <a:ext uri="{FF2B5EF4-FFF2-40B4-BE49-F238E27FC236}">
                <a16:creationId xmlns:a16="http://schemas.microsoft.com/office/drawing/2014/main" id="{8CF4864F-C83A-B0A9-B11C-B821907E000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37237" y="1619672"/>
            <a:ext cx="5241208" cy="2559613"/>
          </a:xfrm>
          <a:prstGeom prst="rect">
            <a:avLst/>
          </a:prstGeom>
          <a:noFill/>
          <a:ln>
            <a:noFill/>
          </a:ln>
        </p:spPr>
      </p:pic>
      <mc:AlternateContent xmlns:mc="http://schemas.openxmlformats.org/markup-compatibility/2006">
        <mc:Choice xmlns:a14="http://schemas.microsoft.com/office/drawing/2010/main" Requires="a14">
          <p:sp>
            <p:nvSpPr>
              <p:cNvPr id="4" name="ZoneTexte 3">
                <a:extLst>
                  <a:ext uri="{FF2B5EF4-FFF2-40B4-BE49-F238E27FC236}">
                    <a16:creationId xmlns:a16="http://schemas.microsoft.com/office/drawing/2014/main" id="{CBDF2023-8D20-C04D-3050-BB2606C78A1B}"/>
                  </a:ext>
                </a:extLst>
              </p:cNvPr>
              <p:cNvSpPr txBox="1"/>
              <p:nvPr/>
            </p:nvSpPr>
            <p:spPr>
              <a:xfrm>
                <a:off x="2306445" y="4948726"/>
                <a:ext cx="4572000" cy="369332"/>
              </a:xfrm>
              <a:prstGeom prst="rect">
                <a:avLst/>
              </a:prstGeom>
              <a:noFill/>
            </p:spPr>
            <p:txBody>
              <a:bodyPr wrap="square">
                <a:spAutoFit/>
              </a:bodyPr>
              <a:lstStyle/>
              <a:p>
                <a14:m>
                  <m:oMath xmlns:m="http://schemas.openxmlformats.org/officeDocument/2006/math">
                    <m:sSub>
                      <m:sSubPr>
                        <m:ctrlPr>
                          <a:rPr lang="fr-FR" sz="1800" i="1" smtClean="0">
                            <a:effectLst/>
                            <a:latin typeface="Cambria Math" panose="02040503050406030204" pitchFamily="18" charset="0"/>
                            <a:cs typeface="Times New Roman" panose="02020603050405020304" pitchFamily="18" charset="0"/>
                          </a:rPr>
                        </m:ctrlPr>
                      </m:sSubPr>
                      <m:e>
                        <m:r>
                          <a:rPr lang="fr-FR" sz="1800" i="1">
                            <a:effectLst/>
                            <a:latin typeface="Cambria Math" panose="02040503050406030204" pitchFamily="18" charset="0"/>
                            <a:ea typeface="Calibri" panose="020F0502020204030204" pitchFamily="34" charset="0"/>
                            <a:cs typeface="Times New Roman" panose="02020603050405020304" pitchFamily="18" charset="0"/>
                          </a:rPr>
                          <m:t>𝑦</m:t>
                        </m:r>
                      </m:e>
                      <m:sub>
                        <m:r>
                          <a:rPr lang="fr-FR" sz="1800" i="1">
                            <a:effectLst/>
                            <a:latin typeface="Cambria Math" panose="02040503050406030204" pitchFamily="18" charset="0"/>
                            <a:ea typeface="Calibri" panose="020F0502020204030204" pitchFamily="34" charset="0"/>
                            <a:cs typeface="Times New Roman" panose="02020603050405020304" pitchFamily="18" charset="0"/>
                          </a:rPr>
                          <m:t>𝑡</m:t>
                        </m:r>
                      </m:sub>
                    </m:sSub>
                    <m:r>
                      <a:rPr lang="fr-FR" sz="1800" i="1">
                        <a:effectLst/>
                        <a:latin typeface="Cambria Math" panose="02040503050406030204" pitchFamily="18" charset="0"/>
                        <a:ea typeface="Calibri" panose="020F0502020204030204" pitchFamily="34" charset="0"/>
                        <a:cs typeface="Times New Roman" panose="02020603050405020304" pitchFamily="18" charset="0"/>
                      </a:rPr>
                      <m:t>=</m:t>
                    </m:r>
                    <m:r>
                      <a:rPr lang="fr-FR" sz="1800" b="0" i="1" smtClean="0">
                        <a:effectLst/>
                        <a:latin typeface="Cambria Math" panose="02040503050406030204" pitchFamily="18" charset="0"/>
                        <a:ea typeface="Calibri" panose="020F0502020204030204" pitchFamily="34" charset="0"/>
                        <a:cs typeface="Times New Roman" panose="02020603050405020304" pitchFamily="18" charset="0"/>
                      </a:rPr>
                      <m:t>𝑏</m:t>
                    </m:r>
                    <m:r>
                      <a:rPr lang="fr-FR" sz="1800" i="1">
                        <a:effectLst/>
                        <a:latin typeface="Cambria Math" panose="02040503050406030204" pitchFamily="18" charset="0"/>
                        <a:ea typeface="Calibri" panose="020F0502020204030204" pitchFamily="34" charset="0"/>
                        <a:cs typeface="Times New Roman" panose="02020603050405020304" pitchFamily="18" charset="0"/>
                      </a:rPr>
                      <m:t>+</m:t>
                    </m:r>
                    <m:r>
                      <a:rPr lang="fr-FR" sz="1800" b="0" i="1" smtClean="0">
                        <a:effectLst/>
                        <a:latin typeface="Cambria Math" panose="02040503050406030204" pitchFamily="18" charset="0"/>
                        <a:ea typeface="Calibri" panose="020F0502020204030204" pitchFamily="34" charset="0"/>
                        <a:cs typeface="Times New Roman" panose="02020603050405020304" pitchFamily="18" charset="0"/>
                      </a:rPr>
                      <m:t>𝑎</m:t>
                    </m:r>
                    <m:r>
                      <a:rPr lang="fr-FR" sz="1800" i="1">
                        <a:effectLst/>
                        <a:latin typeface="Cambria Math" panose="02040503050406030204" pitchFamily="18" charset="0"/>
                        <a:ea typeface="Calibri" panose="020F0502020204030204" pitchFamily="34" charset="0"/>
                        <a:cs typeface="Times New Roman" panose="02020603050405020304" pitchFamily="18" charset="0"/>
                      </a:rPr>
                      <m:t>𝑡</m:t>
                    </m:r>
                    <m:r>
                      <a:rPr lang="fr-FR" sz="18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fr-FR" sz="1800" i="1">
                            <a:effectLst/>
                            <a:latin typeface="Cambria Math" panose="02040503050406030204" pitchFamily="18" charset="0"/>
                            <a:cs typeface="Times New Roman" panose="02020603050405020304" pitchFamily="18" charset="0"/>
                          </a:rPr>
                        </m:ctrlPr>
                      </m:sSubPr>
                      <m:e>
                        <m:r>
                          <a:rPr lang="fr-FR" sz="1800" i="1">
                            <a:effectLst/>
                            <a:latin typeface="Cambria Math" panose="02040503050406030204" pitchFamily="18" charset="0"/>
                            <a:ea typeface="Calibri" panose="020F0502020204030204" pitchFamily="34" charset="0"/>
                            <a:cs typeface="Times New Roman" panose="02020603050405020304" pitchFamily="18" charset="0"/>
                          </a:rPr>
                          <m:t>𝑢</m:t>
                        </m:r>
                      </m:e>
                      <m:sub>
                        <m:r>
                          <a:rPr lang="fr-FR" sz="1800" i="1">
                            <a:effectLst/>
                            <a:latin typeface="Cambria Math" panose="02040503050406030204" pitchFamily="18" charset="0"/>
                            <a:ea typeface="Calibri" panose="020F0502020204030204" pitchFamily="34" charset="0"/>
                            <a:cs typeface="Times New Roman" panose="02020603050405020304" pitchFamily="18" charset="0"/>
                          </a:rPr>
                          <m:t>𝑡</m:t>
                        </m:r>
                      </m:sub>
                    </m:sSub>
                  </m:oMath>
                </a14:m>
                <a:r>
                  <a:rPr lang="fr-FR" sz="1800" dirty="0">
                    <a:effectLst/>
                    <a:latin typeface="Times New Roman" panose="02020603050405020304" pitchFamily="18" charset="0"/>
                    <a:ea typeface="Calibri" panose="020F0502020204030204" pitchFamily="34" charset="0"/>
                  </a:rPr>
                  <a:t> </a:t>
                </a:r>
                <a:endParaRPr lang="fr-FR" dirty="0"/>
              </a:p>
            </p:txBody>
          </p:sp>
        </mc:Choice>
        <mc:Fallback>
          <p:sp>
            <p:nvSpPr>
              <p:cNvPr id="4" name="ZoneTexte 3">
                <a:extLst>
                  <a:ext uri="{FF2B5EF4-FFF2-40B4-BE49-F238E27FC236}">
                    <a16:creationId xmlns:a16="http://schemas.microsoft.com/office/drawing/2014/main" id="{CBDF2023-8D20-C04D-3050-BB2606C78A1B}"/>
                  </a:ext>
                </a:extLst>
              </p:cNvPr>
              <p:cNvSpPr txBox="1">
                <a:spLocks noRot="1" noChangeAspect="1" noMove="1" noResize="1" noEditPoints="1" noAdjustHandles="1" noChangeArrowheads="1" noChangeShapeType="1" noTextEdit="1"/>
              </p:cNvSpPr>
              <p:nvPr/>
            </p:nvSpPr>
            <p:spPr>
              <a:xfrm>
                <a:off x="2306445" y="4948726"/>
                <a:ext cx="4572000" cy="369332"/>
              </a:xfrm>
              <a:prstGeom prst="rect">
                <a:avLst/>
              </a:prstGeom>
              <a:blipFill>
                <a:blip r:embed="rId5"/>
                <a:stretch>
                  <a:fillRect b="-6667"/>
                </a:stretch>
              </a:blipFill>
            </p:spPr>
            <p:txBody>
              <a:bodyPr/>
              <a:lstStyle/>
              <a:p>
                <a:r>
                  <a:rPr lang="fr-FR">
                    <a:noFill/>
                  </a:rPr>
                  <a:t> </a:t>
                </a:r>
              </a:p>
            </p:txBody>
          </p:sp>
        </mc:Fallback>
      </mc:AlternateContent>
    </p:spTree>
    <p:extLst>
      <p:ext uri="{BB962C8B-B14F-4D97-AF65-F5344CB8AC3E}">
        <p14:creationId xmlns:p14="http://schemas.microsoft.com/office/powerpoint/2010/main" val="879290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22C8F-66BD-4616-D758-24AC5C0D2C1B}"/>
            </a:ext>
          </a:extLst>
        </p:cNvPr>
        <p:cNvGrpSpPr/>
        <p:nvPr/>
      </p:nvGrpSpPr>
      <p:grpSpPr>
        <a:xfrm>
          <a:off x="0" y="0"/>
          <a:ext cx="0" cy="0"/>
          <a:chOff x="0" y="0"/>
          <a:chExt cx="0" cy="0"/>
        </a:xfrm>
      </p:grpSpPr>
      <p:pic>
        <p:nvPicPr>
          <p:cNvPr id="6" name="Picture 2" descr="C:\Users\SMARTECH\Desktop\images pour AST\SfOG_26 (2).png">
            <a:extLst>
              <a:ext uri="{FF2B5EF4-FFF2-40B4-BE49-F238E27FC236}">
                <a16:creationId xmlns:a16="http://schemas.microsoft.com/office/drawing/2014/main" id="{976B1A30-4396-58D0-984D-C21FC4CBFF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1183" y="6222923"/>
            <a:ext cx="872995" cy="534582"/>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D:\Job\les memoire مذكرة\doc\logo maghnia png.png">
            <a:extLst>
              <a:ext uri="{FF2B5EF4-FFF2-40B4-BE49-F238E27FC236}">
                <a16:creationId xmlns:a16="http://schemas.microsoft.com/office/drawing/2014/main" id="{041CED42-C42D-F883-1865-414EE8ADC35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6243" y="161226"/>
            <a:ext cx="1257935" cy="1341755"/>
          </a:xfrm>
          <a:prstGeom prst="rect">
            <a:avLst/>
          </a:prstGeom>
          <a:noFill/>
          <a:ln>
            <a:noFill/>
          </a:ln>
          <a:effectLst>
            <a:glow rad="38100">
              <a:schemeClr val="bg1">
                <a:alpha val="97000"/>
              </a:schemeClr>
            </a:glow>
          </a:effectLst>
        </p:spPr>
      </p:pic>
      <p:pic>
        <p:nvPicPr>
          <p:cNvPr id="8" name="Image 7" descr="D:\Job\les memoire مذكرة\doc\logo maghnia png.png">
            <a:extLst>
              <a:ext uri="{FF2B5EF4-FFF2-40B4-BE49-F238E27FC236}">
                <a16:creationId xmlns:a16="http://schemas.microsoft.com/office/drawing/2014/main" id="{BC25180D-3BD5-D6A8-9879-8E7325D376F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68" y="161225"/>
            <a:ext cx="1257935" cy="1341755"/>
          </a:xfrm>
          <a:prstGeom prst="rect">
            <a:avLst/>
          </a:prstGeom>
          <a:noFill/>
          <a:ln>
            <a:noFill/>
          </a:ln>
          <a:effectLst>
            <a:glow rad="38100">
              <a:schemeClr val="bg1">
                <a:alpha val="97000"/>
              </a:schemeClr>
            </a:glow>
          </a:effectLst>
        </p:spPr>
      </p:pic>
      <p:pic>
        <p:nvPicPr>
          <p:cNvPr id="4" name="Image 3">
            <a:extLst>
              <a:ext uri="{FF2B5EF4-FFF2-40B4-BE49-F238E27FC236}">
                <a16:creationId xmlns:a16="http://schemas.microsoft.com/office/drawing/2014/main" id="{9FA3EDF2-ED49-9F76-FDC8-CD610048C478}"/>
              </a:ext>
            </a:extLst>
          </p:cNvPr>
          <p:cNvPicPr>
            <a:picLocks noChangeAspect="1"/>
          </p:cNvPicPr>
          <p:nvPr/>
        </p:nvPicPr>
        <p:blipFill>
          <a:blip r:embed="rId4"/>
          <a:stretch>
            <a:fillRect/>
          </a:stretch>
        </p:blipFill>
        <p:spPr>
          <a:xfrm>
            <a:off x="-68826" y="1742471"/>
            <a:ext cx="9144000" cy="2225794"/>
          </a:xfrm>
          <a:prstGeom prst="rect">
            <a:avLst/>
          </a:prstGeom>
        </p:spPr>
      </p:pic>
      <p:pic>
        <p:nvPicPr>
          <p:cNvPr id="9" name="Image 8">
            <a:extLst>
              <a:ext uri="{FF2B5EF4-FFF2-40B4-BE49-F238E27FC236}">
                <a16:creationId xmlns:a16="http://schemas.microsoft.com/office/drawing/2014/main" id="{F1560100-D44C-B4E7-7ECA-63462CF46BD9}"/>
              </a:ext>
            </a:extLst>
          </p:cNvPr>
          <p:cNvPicPr>
            <a:picLocks noChangeAspect="1"/>
          </p:cNvPicPr>
          <p:nvPr/>
        </p:nvPicPr>
        <p:blipFill>
          <a:blip r:embed="rId5"/>
          <a:stretch>
            <a:fillRect/>
          </a:stretch>
        </p:blipFill>
        <p:spPr>
          <a:xfrm>
            <a:off x="360489" y="4166941"/>
            <a:ext cx="7856901" cy="2323273"/>
          </a:xfrm>
          <a:prstGeom prst="rect">
            <a:avLst/>
          </a:prstGeom>
        </p:spPr>
      </p:pic>
    </p:spTree>
    <p:extLst>
      <p:ext uri="{BB962C8B-B14F-4D97-AF65-F5344CB8AC3E}">
        <p14:creationId xmlns:p14="http://schemas.microsoft.com/office/powerpoint/2010/main" val="1011051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FE550494-55B3-A377-FD49-6C85E5148069}"/>
              </a:ext>
            </a:extLst>
          </p:cNvPr>
          <p:cNvSpPr txBox="1"/>
          <p:nvPr/>
        </p:nvSpPr>
        <p:spPr>
          <a:xfrm>
            <a:off x="1681317" y="527883"/>
            <a:ext cx="6651522" cy="965842"/>
          </a:xfrm>
          <a:prstGeom prst="rect">
            <a:avLst/>
          </a:prstGeom>
          <a:noFill/>
        </p:spPr>
        <p:txBody>
          <a:bodyPr wrap="square">
            <a:spAutoFit/>
          </a:bodyPr>
          <a:lstStyle/>
          <a:p>
            <a:pPr algn="r" rtl="1">
              <a:lnSpc>
                <a:spcPct val="107000"/>
              </a:lnSpc>
              <a:spcAft>
                <a:spcPts val="800"/>
              </a:spcAft>
              <a:buNone/>
            </a:pPr>
            <a:r>
              <a:rPr lang="ar-SA" sz="2400" kern="100" dirty="0">
                <a:effectLst/>
                <a:latin typeface="Calibri" panose="020F0502020204030204" pitchFamily="34" charset="0"/>
                <a:ea typeface="Calibri" panose="020F0502020204030204" pitchFamily="34" charset="0"/>
                <a:cs typeface="Times New Roman" panose="02020603050405020304" pitchFamily="18" charset="0"/>
              </a:rPr>
              <a:t>التمرين الأول</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buNone/>
            </a:pPr>
            <a:r>
              <a:rPr lang="ar-SA" sz="2400" kern="100" dirty="0">
                <a:effectLst/>
                <a:latin typeface="Calibri" panose="020F0502020204030204" pitchFamily="34" charset="0"/>
                <a:ea typeface="Calibri" panose="020F0502020204030204" pitchFamily="34" charset="0"/>
                <a:cs typeface="Times New Roman" panose="02020603050405020304" pitchFamily="18" charset="0"/>
              </a:rPr>
              <a:t>هل السلاسل الزمنية في الصور مستقرة؟ برر اجابتك؟</a:t>
            </a:r>
            <a:endParaRPr lang="fr-FR" sz="24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 6">
            <a:extLst>
              <a:ext uri="{FF2B5EF4-FFF2-40B4-BE49-F238E27FC236}">
                <a16:creationId xmlns:a16="http://schemas.microsoft.com/office/drawing/2014/main" id="{7BBBE2F6-72F0-661E-73F0-5CC2CDD5D9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0196" y="1493725"/>
            <a:ext cx="3849353" cy="2458843"/>
          </a:xfrm>
          <a:prstGeom prst="rect">
            <a:avLst/>
          </a:prstGeom>
        </p:spPr>
      </p:pic>
      <p:pic>
        <p:nvPicPr>
          <p:cNvPr id="11" name="Image 10">
            <a:extLst>
              <a:ext uri="{FF2B5EF4-FFF2-40B4-BE49-F238E27FC236}">
                <a16:creationId xmlns:a16="http://schemas.microsoft.com/office/drawing/2014/main" id="{B2C00B8D-82E3-E1D9-F836-29B5FE32C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9367" y="3952568"/>
            <a:ext cx="6725265" cy="2694416"/>
          </a:xfrm>
          <a:prstGeom prst="rect">
            <a:avLst/>
          </a:prstGeom>
        </p:spPr>
      </p:pic>
    </p:spTree>
    <p:extLst>
      <p:ext uri="{BB962C8B-B14F-4D97-AF65-F5344CB8AC3E}">
        <p14:creationId xmlns:p14="http://schemas.microsoft.com/office/powerpoint/2010/main" val="4209821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E583371-2A5C-BA2F-F30E-4AA1B0CE3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393" y="226143"/>
            <a:ext cx="6725265" cy="2694416"/>
          </a:xfrm>
          <a:prstGeom prst="rect">
            <a:avLst/>
          </a:prstGeom>
        </p:spPr>
      </p:pic>
      <p:sp>
        <p:nvSpPr>
          <p:cNvPr id="6" name="ZoneTexte 5">
            <a:extLst>
              <a:ext uri="{FF2B5EF4-FFF2-40B4-BE49-F238E27FC236}">
                <a16:creationId xmlns:a16="http://schemas.microsoft.com/office/drawing/2014/main" id="{CA7E11DF-30DF-ABB6-8D18-11178CFA2B44}"/>
              </a:ext>
            </a:extLst>
          </p:cNvPr>
          <p:cNvSpPr txBox="1"/>
          <p:nvPr/>
        </p:nvSpPr>
        <p:spPr>
          <a:xfrm>
            <a:off x="688258" y="2920559"/>
            <a:ext cx="7089058" cy="3800399"/>
          </a:xfrm>
          <a:prstGeom prst="rect">
            <a:avLst/>
          </a:prstGeom>
          <a:noFill/>
        </p:spPr>
        <p:txBody>
          <a:bodyPr wrap="square">
            <a:spAutoFit/>
          </a:bodyPr>
          <a:lstStyle/>
          <a:p>
            <a:pPr marL="342900" lvl="0" indent="-342900" algn="just" rtl="1">
              <a:lnSpc>
                <a:spcPct val="120000"/>
              </a:lnSpc>
              <a:spcAft>
                <a:spcPts val="800"/>
              </a:spcAft>
              <a:buSzPts val="1000"/>
              <a:buFont typeface="Symbol" panose="05050102010706020507" pitchFamily="18" charset="2"/>
              <a:buChar char=""/>
              <a:tabLst>
                <a:tab pos="457200" algn="l"/>
              </a:tabLst>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بعض السلاسل تبدو غير مستقرة لوجود اتجاه واضح أو تغيّر في التباين بمرور الزمن، مثل</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rtl="1">
              <a:lnSpc>
                <a:spcPct val="120000"/>
              </a:lnSpc>
              <a:spcAft>
                <a:spcPts val="800"/>
              </a:spcAft>
              <a:buSzPts val="1000"/>
              <a:buFont typeface="Symbol" panose="05050102010706020507" pitchFamily="18" charset="2"/>
              <a:buChar char=""/>
              <a:tabLst>
                <a:tab pos="914400" algn="l"/>
              </a:tabLst>
            </a:pPr>
            <a:r>
              <a:rPr lang="fr-FR" sz="2000" kern="100" dirty="0">
                <a:effectLst/>
                <a:latin typeface="Times New Roman" panose="02020603050405020304" pitchFamily="18" charset="0"/>
                <a:ea typeface="Calibri" panose="020F0502020204030204" pitchFamily="34" charset="0"/>
                <a:cs typeface="Arial" panose="020B0604020202020204" pitchFamily="34" charset="0"/>
              </a:rPr>
              <a:t>(a)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و</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(e)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و</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(i) </a:t>
            </a:r>
            <a:r>
              <a:rPr lang="ar-DZ" sz="2000" kern="100" dirty="0">
                <a:effectLst/>
                <a:latin typeface="Times New Roman" panose="02020603050405020304" pitchFamily="18" charset="0"/>
                <a:ea typeface="Calibri" panose="020F0502020204030204" pitchFamily="34" charset="0"/>
                <a:cs typeface="Arial" panose="020B0604020202020204" pitchFamily="34" charset="0"/>
              </a:rPr>
              <a:t> :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اتجاه صاعد/هابط طويل المدى </a:t>
            </a:r>
            <a:r>
              <a:rPr lang="ar-SA" sz="2000" kern="100" dirty="0">
                <a:effectLst/>
                <a:latin typeface="Calibri" panose="020F0502020204030204" pitchFamily="34" charset="0"/>
                <a:ea typeface="Calibri" panose="020F0502020204030204" pitchFamily="34" charset="0"/>
                <a:cs typeface="Cambria Math" panose="02040503050406030204" pitchFamily="18" charset="0"/>
              </a:rPr>
              <a:t>⇒</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 المتوسط ليس ثابتًا </a:t>
            </a:r>
            <a:r>
              <a:rPr lang="ar-SA" sz="2000" kern="100" dirty="0">
                <a:effectLst/>
                <a:latin typeface="Calibri" panose="020F0502020204030204" pitchFamily="34" charset="0"/>
                <a:ea typeface="Calibri" panose="020F0502020204030204" pitchFamily="34" charset="0"/>
                <a:cs typeface="Cambria Math" panose="02040503050406030204" pitchFamily="18" charset="0"/>
              </a:rPr>
              <a:t>⇒</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 غير مستقرة</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ar-DZ" sz="2000" kern="100" dirty="0">
              <a:effectLst/>
              <a:latin typeface="Times New Roman" panose="02020603050405020304" pitchFamily="18" charset="0"/>
              <a:ea typeface="Calibri" panose="020F0502020204030204" pitchFamily="34" charset="0"/>
              <a:cs typeface="Arial" panose="020B0604020202020204" pitchFamily="34" charset="0"/>
            </a:endParaRPr>
          </a:p>
          <a:p>
            <a:pPr marL="742950" lvl="1" indent="-285750" algn="just" rtl="1">
              <a:lnSpc>
                <a:spcPct val="120000"/>
              </a:lnSpc>
              <a:spcAft>
                <a:spcPts val="800"/>
              </a:spcAft>
              <a:buSzPts val="1000"/>
              <a:buFont typeface="Symbol" panose="05050102010706020507" pitchFamily="18" charset="2"/>
              <a:buChar char=""/>
              <a:tabLst>
                <a:tab pos="914400" algn="l"/>
              </a:tabLst>
            </a:pP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20000"/>
              </a:lnSpc>
              <a:spcAft>
                <a:spcPts val="800"/>
              </a:spcAft>
              <a:buSzPts val="1000"/>
              <a:buFont typeface="Symbol" panose="05050102010706020507" pitchFamily="18" charset="2"/>
              <a:buChar char=""/>
              <a:tabLst>
                <a:tab pos="457200" algn="l"/>
              </a:tabLst>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أخرى أقرب للاستقرار لأنها تتذبذب حول متوسط تقريبًا ثابت مع تباين شبه ثابت، مثل</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gn="just" rtl="1">
              <a:lnSpc>
                <a:spcPct val="120000"/>
              </a:lnSpc>
              <a:spcAft>
                <a:spcPts val="800"/>
              </a:spcAft>
              <a:buSzPts val="1000"/>
              <a:buFont typeface="Symbol" panose="05050102010706020507" pitchFamily="18" charset="2"/>
              <a:buChar char=""/>
              <a:tabLst>
                <a:tab pos="914400" algn="l"/>
              </a:tabLst>
            </a:pPr>
            <a:r>
              <a:rPr lang="fr-FR" sz="2000" kern="100" dirty="0">
                <a:effectLst/>
                <a:latin typeface="Times New Roman" panose="02020603050405020304" pitchFamily="18" charset="0"/>
                <a:ea typeface="Calibri" panose="020F0502020204030204" pitchFamily="34" charset="0"/>
                <a:cs typeface="Arial" panose="020B0604020202020204" pitchFamily="34" charset="0"/>
              </a:rPr>
              <a:t>(d)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و</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(g)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و</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(h) </a:t>
            </a:r>
            <a:r>
              <a:rPr lang="ar-DZ" sz="2000" kern="100" dirty="0">
                <a:latin typeface="Times New Roman" panose="02020603050405020304" pitchFamily="18" charset="0"/>
                <a:ea typeface="Calibri" panose="020F0502020204030204" pitchFamily="34" charset="0"/>
                <a:cs typeface="Arial" panose="020B0604020202020204" pitchFamily="34" charset="0"/>
              </a:rPr>
              <a:t>:</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لا اتجاه حاد، ولا تغيير كبير في التباين </a:t>
            </a:r>
            <a:r>
              <a:rPr lang="ar-SA" sz="2000" kern="100" dirty="0">
                <a:effectLst/>
                <a:latin typeface="Calibri" panose="020F0502020204030204" pitchFamily="34" charset="0"/>
                <a:ea typeface="Calibri" panose="020F0502020204030204" pitchFamily="34" charset="0"/>
                <a:cs typeface="Cambria Math" panose="02040503050406030204" pitchFamily="18" charset="0"/>
              </a:rPr>
              <a:t>⇒</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 يمكن اعتبارها تقريبًا مستقرة</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94971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42382AA-5384-29AC-8DC7-EB7490ACAC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3329" y="235974"/>
            <a:ext cx="6164826" cy="3193026"/>
          </a:xfrm>
          <a:prstGeom prst="rect">
            <a:avLst/>
          </a:prstGeom>
        </p:spPr>
      </p:pic>
      <p:sp>
        <p:nvSpPr>
          <p:cNvPr id="6" name="ZoneTexte 5">
            <a:extLst>
              <a:ext uri="{FF2B5EF4-FFF2-40B4-BE49-F238E27FC236}">
                <a16:creationId xmlns:a16="http://schemas.microsoft.com/office/drawing/2014/main" id="{A544390D-895B-1980-6190-CD0F24DFBC04}"/>
              </a:ext>
            </a:extLst>
          </p:cNvPr>
          <p:cNvSpPr txBox="1"/>
          <p:nvPr/>
        </p:nvSpPr>
        <p:spPr>
          <a:xfrm>
            <a:off x="432619" y="3429000"/>
            <a:ext cx="7954295" cy="3120983"/>
          </a:xfrm>
          <a:prstGeom prst="rect">
            <a:avLst/>
          </a:prstGeom>
          <a:noFill/>
        </p:spPr>
        <p:txBody>
          <a:bodyPr wrap="square">
            <a:spAutoFit/>
          </a:bodyPr>
          <a:lstStyle/>
          <a:p>
            <a:pPr algn="just" rtl="1">
              <a:lnSpc>
                <a:spcPct val="107000"/>
              </a:lnSpc>
              <a:spcAft>
                <a:spcPts val="800"/>
              </a:spcAft>
              <a:buNone/>
            </a:pPr>
            <a:r>
              <a:rPr lang="ar-SA" sz="2000" b="1" kern="100" dirty="0">
                <a:effectLst/>
                <a:latin typeface="Calibri" panose="020F0502020204030204" pitchFamily="34" charset="0"/>
                <a:ea typeface="Calibri" panose="020F0502020204030204" pitchFamily="34" charset="0"/>
                <a:cs typeface="Times New Roman" panose="02020603050405020304" pitchFamily="18" charset="0"/>
              </a:rPr>
              <a:t>مبيعات دواء السكري</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buNone/>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السلسلة الأصلية (العلوية): اتجاه صاعد + موسمية </a:t>
            </a:r>
            <a:r>
              <a:rPr lang="ar-SA" sz="2000" kern="100" dirty="0">
                <a:effectLst/>
                <a:latin typeface="Calibri" panose="020F0502020204030204" pitchFamily="34" charset="0"/>
                <a:ea typeface="Calibri" panose="020F0502020204030204" pitchFamily="34" charset="0"/>
                <a:cs typeface="Cambria Math" panose="02040503050406030204" pitchFamily="18" charset="0"/>
              </a:rPr>
              <a:t>⇒</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 غير مستقرة</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اللوغاريتم (الوسطى): ما زال الاتجاه والموسمية موجودين </a:t>
            </a:r>
            <a:r>
              <a:rPr lang="ar-SA" sz="2000" kern="100" dirty="0">
                <a:effectLst/>
                <a:latin typeface="Calibri" panose="020F0502020204030204" pitchFamily="34" charset="0"/>
                <a:ea typeface="Calibri" panose="020F0502020204030204" pitchFamily="34" charset="0"/>
                <a:cs typeface="Cambria Math" panose="02040503050406030204" pitchFamily="18" charset="0"/>
              </a:rPr>
              <a:t>⇒</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 ما زالت غير مستقرة</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SzPts val="1000"/>
              <a:buFont typeface="Symbol" panose="05050102010706020507" pitchFamily="18" charset="2"/>
              <a:buChar char=""/>
              <a:tabLst>
                <a:tab pos="457200" algn="l"/>
              </a:tabLst>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الفروق السنوية في اللوغاريتم (السفلى): لا اتجاه واضح، والتباين تقريبًا ثابت </a:t>
            </a:r>
            <a:r>
              <a:rPr lang="ar-SA" sz="2000" kern="100" dirty="0">
                <a:effectLst/>
                <a:latin typeface="Calibri" panose="020F0502020204030204" pitchFamily="34" charset="0"/>
                <a:ea typeface="Calibri" panose="020F0502020204030204" pitchFamily="34" charset="0"/>
                <a:cs typeface="Cambria Math" panose="02040503050406030204" pitchFamily="18" charset="0"/>
              </a:rPr>
              <a:t>⇒</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 هذه السلسلة يمكن اعتبارها مستقرة</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buNone/>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المعيار النظري: السلسلة المستقرة يجب أن يكون متوسطها وتباينها ثابتين عبر الزمن ولا تتبع اتجاهًا حتميًا أو موسمية منتظمة؛ ما خالف ذلك يُعد غير مستقر ويتطلب تحويلًا (فروق، إزالة اتجاه، إلخ) قبل التقدير القياسي</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27748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ZoneTexte 2">
                <a:extLst>
                  <a:ext uri="{FF2B5EF4-FFF2-40B4-BE49-F238E27FC236}">
                    <a16:creationId xmlns:a16="http://schemas.microsoft.com/office/drawing/2014/main" id="{DB41E015-35CA-053E-78A9-A34D0B84AF91}"/>
                  </a:ext>
                </a:extLst>
              </p:cNvPr>
              <p:cNvSpPr txBox="1"/>
              <p:nvPr/>
            </p:nvSpPr>
            <p:spPr>
              <a:xfrm>
                <a:off x="683342" y="1342507"/>
                <a:ext cx="7777316" cy="4469622"/>
              </a:xfrm>
              <a:prstGeom prst="rect">
                <a:avLst/>
              </a:prstGeom>
              <a:noFill/>
            </p:spPr>
            <p:txBody>
              <a:bodyPr wrap="square">
                <a:spAutoFit/>
              </a:bodyPr>
              <a:lstStyle/>
              <a:p>
                <a:pPr algn="r" rtl="1">
                  <a:lnSpc>
                    <a:spcPct val="107000"/>
                  </a:lnSpc>
                  <a:spcAft>
                    <a:spcPts val="800"/>
                  </a:spcAft>
                  <a:buNone/>
                </a:pPr>
                <a:r>
                  <a:rPr lang="ar-SA" sz="2400" b="1" kern="100" dirty="0">
                    <a:effectLst/>
                    <a:latin typeface="Calibri" panose="020F0502020204030204" pitchFamily="34" charset="0"/>
                    <a:ea typeface="Calibri" panose="020F0502020204030204" pitchFamily="34" charset="0"/>
                    <a:cs typeface="+mj-cs"/>
                  </a:rPr>
                  <a:t>التمرين 2: </a:t>
                </a:r>
                <a:endParaRPr lang="fr-FR" sz="2400" kern="100" dirty="0">
                  <a:effectLst/>
                  <a:latin typeface="Calibri" panose="020F0502020204030204" pitchFamily="34" charset="0"/>
                  <a:ea typeface="Calibri" panose="020F0502020204030204" pitchFamily="34" charset="0"/>
                  <a:cs typeface="+mj-cs"/>
                </a:endParaRPr>
              </a:p>
              <a:p>
                <a:pPr algn="r" rtl="1">
                  <a:lnSpc>
                    <a:spcPct val="107000"/>
                  </a:lnSpc>
                  <a:spcAft>
                    <a:spcPts val="800"/>
                  </a:spcAft>
                  <a:buNone/>
                </a:pPr>
                <a:r>
                  <a:rPr lang="ar-SA" sz="2400" kern="100" dirty="0">
                    <a:effectLst/>
                    <a:latin typeface="Calibri" panose="020F0502020204030204" pitchFamily="34" charset="0"/>
                    <a:ea typeface="Calibri" panose="020F0502020204030204" pitchFamily="34" charset="0"/>
                    <a:cs typeface="+mj-cs"/>
                  </a:rPr>
                  <a:t>أمامك النماذج التالية، صنّف كل سلسلة زمنية إلى</a:t>
                </a:r>
                <a:r>
                  <a:rPr lang="fr-FR" sz="2400" kern="100" dirty="0">
                    <a:effectLst/>
                    <a:latin typeface="Times New Roman" panose="02020603050405020304" pitchFamily="18" charset="0"/>
                    <a:ea typeface="Calibri" panose="020F0502020204030204" pitchFamily="34" charset="0"/>
                    <a:cs typeface="+mj-cs"/>
                  </a:rPr>
                  <a:t> DS </a:t>
                </a:r>
                <a:r>
                  <a:rPr lang="ar-SA" sz="2400" kern="100" dirty="0">
                    <a:effectLst/>
                    <a:latin typeface="Calibri" panose="020F0502020204030204" pitchFamily="34" charset="0"/>
                    <a:ea typeface="Calibri" panose="020F0502020204030204" pitchFamily="34" charset="0"/>
                    <a:cs typeface="+mj-cs"/>
                  </a:rPr>
                  <a:t>أو</a:t>
                </a:r>
                <a:r>
                  <a:rPr lang="fr-FR" sz="2400" kern="100" dirty="0">
                    <a:effectLst/>
                    <a:latin typeface="Times New Roman" panose="02020603050405020304" pitchFamily="18" charset="0"/>
                    <a:ea typeface="Calibri" panose="020F0502020204030204" pitchFamily="34" charset="0"/>
                    <a:cs typeface="+mj-cs"/>
                  </a:rPr>
                  <a:t> TS</a:t>
                </a:r>
                <a:r>
                  <a:rPr lang="ar-SA" sz="2400" kern="100" dirty="0">
                    <a:effectLst/>
                    <a:latin typeface="Calibri" panose="020F0502020204030204" pitchFamily="34" charset="0"/>
                    <a:ea typeface="Calibri" panose="020F0502020204030204" pitchFamily="34" charset="0"/>
                    <a:cs typeface="+mj-cs"/>
                  </a:rPr>
                  <a:t>، مع التبرير باختصار</a:t>
                </a:r>
                <a:r>
                  <a:rPr lang="fr-FR" sz="2400" kern="100" dirty="0">
                    <a:effectLst/>
                    <a:latin typeface="Times New Roman" panose="02020603050405020304" pitchFamily="18" charset="0"/>
                    <a:ea typeface="Calibri" panose="020F0502020204030204" pitchFamily="34" charset="0"/>
                    <a:cs typeface="+mj-cs"/>
                  </a:rPr>
                  <a:t>.</a:t>
                </a:r>
                <a:endParaRPr lang="fr-FR" sz="2400" kern="100" dirty="0">
                  <a:effectLst/>
                  <a:latin typeface="Calibri" panose="020F0502020204030204" pitchFamily="34" charset="0"/>
                  <a:ea typeface="Calibri" panose="020F0502020204030204" pitchFamily="34" charset="0"/>
                  <a:cs typeface="+mj-cs"/>
                </a:endParaRPr>
              </a:p>
              <a:p>
                <a:pPr marL="342900" lvl="0" indent="-342900" algn="r" rtl="1">
                  <a:lnSpc>
                    <a:spcPct val="107000"/>
                  </a:lnSpc>
                  <a:spcAft>
                    <a:spcPts val="800"/>
                  </a:spcAft>
                  <a:buFont typeface="+mj-lt"/>
                  <a:buAutoNum type="arabicPeriod"/>
                  <a:tabLst>
                    <a:tab pos="457200" algn="l"/>
                  </a:tabLst>
                </a:pPr>
                <a14:m>
                  <m:oMath xmlns:m="http://schemas.openxmlformats.org/officeDocument/2006/math">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1</m:t>
                        </m:r>
                      </m:sub>
                    </m:sSub>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𝑢</m:t>
                        </m:r>
                      </m:e>
                      <m:sub>
                        <m:r>
                          <a:rPr lang="fr-FR" sz="2400" i="1" kern="100">
                            <a:effectLst/>
                            <a:latin typeface="Cambria Math" panose="02040503050406030204" pitchFamily="18" charset="0"/>
                            <a:ea typeface="Calibri" panose="020F0502020204030204" pitchFamily="34" charset="0"/>
                            <a:cs typeface="+mj-cs"/>
                          </a:rPr>
                          <m:t>𝑡</m:t>
                        </m:r>
                      </m:sub>
                    </m:sSub>
                  </m:oMath>
                </a14:m>
                <a:endParaRPr lang="fr-FR" sz="2400" kern="100" dirty="0">
                  <a:effectLst/>
                  <a:latin typeface="Calibri" panose="020F0502020204030204" pitchFamily="34" charset="0"/>
                  <a:ea typeface="Calibri" panose="020F0502020204030204" pitchFamily="34" charset="0"/>
                  <a:cs typeface="+mj-cs"/>
                </a:endParaRPr>
              </a:p>
              <a:p>
                <a:pPr marL="342900" lvl="0" indent="-342900" algn="r" rtl="1">
                  <a:lnSpc>
                    <a:spcPct val="107000"/>
                  </a:lnSpc>
                  <a:spcAft>
                    <a:spcPts val="800"/>
                  </a:spcAft>
                  <a:buFont typeface="+mj-lt"/>
                  <a:buAutoNum type="arabicPeriod"/>
                  <a:tabLst>
                    <a:tab pos="457200" algn="l"/>
                  </a:tabLst>
                </a:pPr>
                <a14:m>
                  <m:oMath xmlns:m="http://schemas.openxmlformats.org/officeDocument/2006/math">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0</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5</m:t>
                    </m:r>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1</m:t>
                        </m:r>
                      </m:sub>
                    </m:sSub>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𝑢</m:t>
                        </m:r>
                      </m:e>
                      <m:sub>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 </m:t>
                        </m:r>
                      </m:sub>
                    </m:sSub>
                  </m:oMath>
                </a14:m>
                <a:endParaRPr lang="fr-FR" sz="2400" kern="100" dirty="0">
                  <a:effectLst/>
                  <a:latin typeface="Calibri" panose="020F0502020204030204" pitchFamily="34" charset="0"/>
                  <a:ea typeface="Calibri" panose="020F0502020204030204" pitchFamily="34" charset="0"/>
                  <a:cs typeface="+mj-cs"/>
                </a:endParaRPr>
              </a:p>
              <a:p>
                <a:pPr marL="342900" lvl="0" indent="-342900" algn="r" rtl="1">
                  <a:lnSpc>
                    <a:spcPct val="107000"/>
                  </a:lnSpc>
                  <a:spcAft>
                    <a:spcPts val="800"/>
                  </a:spcAft>
                  <a:buFont typeface="+mj-lt"/>
                  <a:buAutoNum type="arabicPeriod"/>
                  <a:tabLst>
                    <a:tab pos="457200" algn="l"/>
                  </a:tabLst>
                </a:pPr>
                <a14:m>
                  <m:oMath xmlns:m="http://schemas.openxmlformats.org/officeDocument/2006/math">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2</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0</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8</m:t>
                    </m:r>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𝑢</m:t>
                        </m:r>
                      </m:e>
                      <m:sub>
                        <m:r>
                          <a:rPr lang="fr-FR" sz="2400" i="1" kern="100">
                            <a:effectLst/>
                            <a:latin typeface="Cambria Math" panose="02040503050406030204" pitchFamily="18" charset="0"/>
                            <a:ea typeface="Calibri" panose="020F0502020204030204" pitchFamily="34" charset="0"/>
                            <a:cs typeface="+mj-cs"/>
                          </a:rPr>
                          <m:t>𝑡</m:t>
                        </m:r>
                      </m:sub>
                    </m:sSub>
                  </m:oMath>
                </a14:m>
                <a:r>
                  <a:rPr lang="fr-FR" sz="2400" kern="100" dirty="0">
                    <a:effectLst/>
                    <a:latin typeface="Times New Roman" panose="02020603050405020304" pitchFamily="18" charset="0"/>
                    <a:ea typeface="Calibri" panose="020F0502020204030204" pitchFamily="34" charset="0"/>
                    <a:cs typeface="+mj-cs"/>
                  </a:rPr>
                  <a:t> </a:t>
                </a:r>
                <a:endParaRPr lang="fr-FR" sz="2400" kern="100" dirty="0">
                  <a:effectLst/>
                  <a:latin typeface="Calibri" panose="020F0502020204030204" pitchFamily="34" charset="0"/>
                  <a:ea typeface="Calibri" panose="020F0502020204030204" pitchFamily="34" charset="0"/>
                  <a:cs typeface="+mj-cs"/>
                </a:endParaRPr>
              </a:p>
              <a:p>
                <a:pPr marL="342900" lvl="0" indent="-342900" algn="r" rtl="1">
                  <a:lnSpc>
                    <a:spcPct val="107000"/>
                  </a:lnSpc>
                  <a:spcAft>
                    <a:spcPts val="800"/>
                  </a:spcAft>
                  <a:buFont typeface="+mj-lt"/>
                  <a:buAutoNum type="arabicPeriod"/>
                  <a:tabLst>
                    <a:tab pos="457200" algn="l"/>
                  </a:tabLst>
                </a:pPr>
                <a:r>
                  <a:rPr lang="fr-FR" sz="2400" kern="100" dirty="0">
                    <a:effectLst/>
                    <a:latin typeface="Times New Roman" panose="02020603050405020304" pitchFamily="18" charset="0"/>
                    <a:ea typeface="Calibri" panose="020F0502020204030204" pitchFamily="34" charset="0"/>
                    <a:cs typeface="+mj-cs"/>
                  </a:rPr>
                  <a:t> </a:t>
                </a:r>
                <a14:m>
                  <m:oMath xmlns:m="http://schemas.openxmlformats.org/officeDocument/2006/math">
                    <m:r>
                      <a:rPr lang="fr-FR" sz="2400" i="1" kern="100">
                        <a:effectLst/>
                        <a:latin typeface="Cambria Math" panose="02040503050406030204" pitchFamily="18" charset="0"/>
                        <a:ea typeface="Calibri" panose="020F0502020204030204" pitchFamily="34" charset="0"/>
                        <a:cs typeface="+mj-cs"/>
                      </a:rPr>
                      <m:t> </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0</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3</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1</m:t>
                        </m:r>
                      </m:sub>
                    </m:sSub>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0</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2</m:t>
                    </m:r>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0</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5</m:t>
                    </m:r>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𝑢</m:t>
                        </m:r>
                      </m:e>
                      <m:sub>
                        <m:r>
                          <a:rPr lang="fr-FR" sz="2400" i="1" kern="100">
                            <a:effectLst/>
                            <a:latin typeface="Cambria Math" panose="02040503050406030204" pitchFamily="18" charset="0"/>
                            <a:ea typeface="Calibri" panose="020F0502020204030204" pitchFamily="34" charset="0"/>
                            <a:cs typeface="+mj-cs"/>
                          </a:rPr>
                          <m:t>𝑡</m:t>
                        </m:r>
                      </m:sub>
                    </m:sSub>
                  </m:oMath>
                </a14:m>
                <a:endParaRPr lang="fr-FR" sz="2400" kern="100" dirty="0">
                  <a:effectLst/>
                  <a:latin typeface="Calibri" panose="020F0502020204030204" pitchFamily="34" charset="0"/>
                  <a:ea typeface="Calibri" panose="020F0502020204030204" pitchFamily="34" charset="0"/>
                  <a:cs typeface="+mj-cs"/>
                </a:endParaRPr>
              </a:p>
              <a:p>
                <a:pPr lvl="0" algn="r" rtl="1">
                  <a:lnSpc>
                    <a:spcPct val="107000"/>
                  </a:lnSpc>
                  <a:spcAft>
                    <a:spcPts val="800"/>
                  </a:spcAft>
                  <a:tabLst>
                    <a:tab pos="457200" algn="l"/>
                  </a:tabLst>
                </a:pPr>
                <a:r>
                  <a:rPr lang="ar-SA" sz="2400" kern="100" dirty="0">
                    <a:latin typeface="Calibri" panose="020F0502020204030204" pitchFamily="34" charset="0"/>
                    <a:ea typeface="Calibri" panose="020F0502020204030204" pitchFamily="34" charset="0"/>
                  </a:rPr>
                  <a:t>حيث </a:t>
                </a:r>
                <a14:m>
                  <m:oMath xmlns:m="http://schemas.openxmlformats.org/officeDocument/2006/math">
                    <m:sSub>
                      <m:sSubPr>
                        <m:ctrlPr>
                          <a:rPr lang="fr-FR" sz="2400" i="1" kern="100">
                            <a:latin typeface="Cambria Math" panose="02040503050406030204" pitchFamily="18" charset="0"/>
                            <a:ea typeface="Calibri" panose="020F0502020204030204" pitchFamily="34" charset="0"/>
                          </a:rPr>
                        </m:ctrlPr>
                      </m:sSubPr>
                      <m:e>
                        <m:r>
                          <a:rPr lang="fr-FR" sz="2400" i="1" kern="100">
                            <a:latin typeface="Cambria Math" panose="02040503050406030204" pitchFamily="18" charset="0"/>
                            <a:ea typeface="Calibri" panose="020F0502020204030204" pitchFamily="34" charset="0"/>
                          </a:rPr>
                          <m:t>𝑢</m:t>
                        </m:r>
                      </m:e>
                      <m:sub>
                        <m:r>
                          <a:rPr lang="fr-FR" sz="2400" i="1" kern="100">
                            <a:latin typeface="Cambria Math" panose="02040503050406030204" pitchFamily="18" charset="0"/>
                            <a:ea typeface="Calibri" panose="020F0502020204030204" pitchFamily="34" charset="0"/>
                          </a:rPr>
                          <m:t>𝑡</m:t>
                        </m:r>
                      </m:sub>
                    </m:sSub>
                  </m:oMath>
                </a14:m>
                <a:r>
                  <a:rPr lang="fr-FR" sz="2400" kern="100" dirty="0">
                    <a:latin typeface="Times New Roman" panose="02020603050405020304" pitchFamily="18" charset="0"/>
                    <a:ea typeface="Calibri" panose="020F0502020204030204" pitchFamily="34" charset="0"/>
                  </a:rPr>
                  <a:t> </a:t>
                </a:r>
                <a:r>
                  <a:rPr lang="ar-DZ" sz="2400" kern="100" dirty="0">
                    <a:latin typeface="Calibri" panose="020F0502020204030204" pitchFamily="34" charset="0"/>
                    <a:ea typeface="Calibri" panose="020F0502020204030204" pitchFamily="34" charset="0"/>
                  </a:rPr>
                  <a:t>الخطأ العشوائي</a:t>
                </a:r>
                <a:r>
                  <a:rPr lang="fr-FR" sz="2400" kern="100" dirty="0">
                    <a:latin typeface="Times New Roman" panose="02020603050405020304" pitchFamily="18" charset="0"/>
                    <a:ea typeface="Calibri" panose="020F0502020204030204" pitchFamily="34" charset="0"/>
                  </a:rPr>
                  <a:t>.</a:t>
                </a:r>
                <a:endParaRPr lang="fr-FR" sz="2400" kern="100" dirty="0">
                  <a:effectLst/>
                  <a:latin typeface="Calibri" panose="020F0502020204030204" pitchFamily="34" charset="0"/>
                  <a:ea typeface="Calibri" panose="020F0502020204030204" pitchFamily="34" charset="0"/>
                  <a:cs typeface="+mj-cs"/>
                </a:endParaRPr>
              </a:p>
              <a:p>
                <a:pPr algn="just" rtl="1">
                  <a:lnSpc>
                    <a:spcPct val="107000"/>
                  </a:lnSpc>
                  <a:spcAft>
                    <a:spcPts val="800"/>
                  </a:spcAft>
                  <a:buNone/>
                </a:pPr>
                <a14:m>
                  <m:oMathPara xmlns:m="http://schemas.openxmlformats.org/officeDocument/2006/math">
                    <m:oMathParaPr>
                      <m:jc m:val="centerGroup"/>
                    </m:oMathParaPr>
                    <m:oMath xmlns:m="http://schemas.openxmlformats.org/officeDocument/2006/math">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𝑢</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 ↝</m:t>
                      </m:r>
                      <m:d>
                        <m:dPr>
                          <m:ctrlPr>
                            <a:rPr lang="fr-FR" sz="2400" i="1" kern="100">
                              <a:effectLst/>
                              <a:latin typeface="Cambria Math" panose="02040503050406030204" pitchFamily="18" charset="0"/>
                              <a:ea typeface="Calibri" panose="020F0502020204030204" pitchFamily="34" charset="0"/>
                              <a:cs typeface="+mj-cs"/>
                            </a:rPr>
                          </m:ctrlPr>
                        </m:dPr>
                        <m:e>
                          <m:r>
                            <a:rPr lang="fr-FR" sz="2400" i="1" kern="100">
                              <a:effectLst/>
                              <a:latin typeface="Cambria Math" panose="02040503050406030204" pitchFamily="18" charset="0"/>
                              <a:ea typeface="Calibri" panose="020F0502020204030204" pitchFamily="34" charset="0"/>
                              <a:cs typeface="+mj-cs"/>
                            </a:rPr>
                            <m:t>0</m:t>
                          </m:r>
                          <m:r>
                            <a:rPr lang="fr-FR" sz="2400" i="1" kern="100">
                              <a:effectLst/>
                              <a:latin typeface="Cambria Math" panose="02040503050406030204" pitchFamily="18" charset="0"/>
                              <a:ea typeface="Calibri" panose="020F0502020204030204" pitchFamily="34" charset="0"/>
                              <a:cs typeface="+mj-cs"/>
                            </a:rPr>
                            <m:t>, </m:t>
                          </m:r>
                          <m:sSup>
                            <m:sSupPr>
                              <m:ctrlPr>
                                <a:rPr lang="fr-FR" sz="2400" i="1" kern="100">
                                  <a:effectLst/>
                                  <a:latin typeface="Cambria Math" panose="02040503050406030204" pitchFamily="18" charset="0"/>
                                  <a:ea typeface="Calibri" panose="020F0502020204030204" pitchFamily="34" charset="0"/>
                                  <a:cs typeface="+mj-cs"/>
                                </a:rPr>
                              </m:ctrlPr>
                            </m:sSupPr>
                            <m:e>
                              <m:r>
                                <a:rPr lang="fr-FR" sz="2400" i="1" kern="100">
                                  <a:effectLst/>
                                  <a:latin typeface="Cambria Math" panose="02040503050406030204" pitchFamily="18" charset="0"/>
                                  <a:ea typeface="Calibri" panose="020F0502020204030204" pitchFamily="34" charset="0"/>
                                  <a:cs typeface="+mj-cs"/>
                                </a:rPr>
                                <m:t>𝜎</m:t>
                              </m:r>
                            </m:e>
                            <m:sup>
                              <m:r>
                                <a:rPr lang="fr-FR" sz="2400" i="1" kern="100">
                                  <a:effectLst/>
                                  <a:latin typeface="Cambria Math" panose="02040503050406030204" pitchFamily="18" charset="0"/>
                                  <a:ea typeface="Calibri" panose="020F0502020204030204" pitchFamily="34" charset="0"/>
                                  <a:cs typeface="+mj-cs"/>
                                </a:rPr>
                                <m:t>2</m:t>
                              </m:r>
                            </m:sup>
                          </m:sSup>
                        </m:e>
                      </m:d>
                    </m:oMath>
                  </m:oMathPara>
                </a14:m>
                <a:endParaRPr lang="fr-FR" sz="2400" kern="100" dirty="0">
                  <a:effectLst/>
                  <a:latin typeface="Calibri" panose="020F0502020204030204" pitchFamily="34" charset="0"/>
                  <a:ea typeface="Calibri" panose="020F0502020204030204" pitchFamily="34" charset="0"/>
                  <a:cs typeface="+mj-cs"/>
                </a:endParaRPr>
              </a:p>
            </p:txBody>
          </p:sp>
        </mc:Choice>
        <mc:Fallback>
          <p:sp>
            <p:nvSpPr>
              <p:cNvPr id="3" name="ZoneTexte 2">
                <a:extLst>
                  <a:ext uri="{FF2B5EF4-FFF2-40B4-BE49-F238E27FC236}">
                    <a16:creationId xmlns:a16="http://schemas.microsoft.com/office/drawing/2014/main" id="{DB41E015-35CA-053E-78A9-A34D0B84AF91}"/>
                  </a:ext>
                </a:extLst>
              </p:cNvPr>
              <p:cNvSpPr txBox="1">
                <a:spLocks noRot="1" noChangeAspect="1" noMove="1" noResize="1" noEditPoints="1" noAdjustHandles="1" noChangeArrowheads="1" noChangeShapeType="1" noTextEdit="1"/>
              </p:cNvSpPr>
              <p:nvPr/>
            </p:nvSpPr>
            <p:spPr>
              <a:xfrm>
                <a:off x="683342" y="1342507"/>
                <a:ext cx="7777316" cy="4469622"/>
              </a:xfrm>
              <a:prstGeom prst="rect">
                <a:avLst/>
              </a:prstGeom>
              <a:blipFill>
                <a:blip r:embed="rId2"/>
                <a:stretch>
                  <a:fillRect t="-1091" r="-1254"/>
                </a:stretch>
              </a:blipFill>
            </p:spPr>
            <p:txBody>
              <a:bodyPr/>
              <a:lstStyle/>
              <a:p>
                <a:r>
                  <a:rPr lang="fr-FR">
                    <a:noFill/>
                  </a:rPr>
                  <a:t> </a:t>
                </a:r>
              </a:p>
            </p:txBody>
          </p:sp>
        </mc:Fallback>
      </mc:AlternateContent>
    </p:spTree>
    <p:extLst>
      <p:ext uri="{BB962C8B-B14F-4D97-AF65-F5344CB8AC3E}">
        <p14:creationId xmlns:p14="http://schemas.microsoft.com/office/powerpoint/2010/main" val="2997383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ZoneTexte 2">
                <a:extLst>
                  <a:ext uri="{FF2B5EF4-FFF2-40B4-BE49-F238E27FC236}">
                    <a16:creationId xmlns:a16="http://schemas.microsoft.com/office/drawing/2014/main" id="{68747698-68E0-9AB7-F74E-8B1BD5A483BE}"/>
                  </a:ext>
                </a:extLst>
              </p:cNvPr>
              <p:cNvSpPr txBox="1"/>
              <p:nvPr/>
            </p:nvSpPr>
            <p:spPr>
              <a:xfrm>
                <a:off x="766915" y="1520881"/>
                <a:ext cx="7757651" cy="3220369"/>
              </a:xfrm>
              <a:prstGeom prst="rect">
                <a:avLst/>
              </a:prstGeom>
              <a:noFill/>
            </p:spPr>
            <p:txBody>
              <a:bodyPr wrap="square">
                <a:spAutoFit/>
              </a:bodyPr>
              <a:lstStyle/>
              <a:p>
                <a:pPr algn="just" rtl="1">
                  <a:lnSpc>
                    <a:spcPct val="107000"/>
                  </a:lnSpc>
                  <a:spcAft>
                    <a:spcPts val="800"/>
                  </a:spcAft>
                  <a:buNone/>
                </a:pPr>
                <a:r>
                  <a:rPr lang="ar-SA" sz="2400" b="1" kern="100" dirty="0">
                    <a:effectLst/>
                    <a:latin typeface="Calibri" panose="020F0502020204030204" pitchFamily="34" charset="0"/>
                    <a:ea typeface="Calibri" panose="020F0502020204030204" pitchFamily="34" charset="0"/>
                    <a:cs typeface="+mj-cs"/>
                  </a:rPr>
                  <a:t>جواب التمرين 2</a:t>
                </a:r>
                <a:endParaRPr lang="fr-FR" sz="2400" b="1" kern="100" dirty="0">
                  <a:effectLst/>
                  <a:latin typeface="Calibri" panose="020F0502020204030204" pitchFamily="34" charset="0"/>
                  <a:ea typeface="Calibri" panose="020F0502020204030204" pitchFamily="34" charset="0"/>
                  <a:cs typeface="+mj-cs"/>
                </a:endParaRPr>
              </a:p>
              <a:p>
                <a:pPr algn="just" rtl="1">
                  <a:lnSpc>
                    <a:spcPct val="107000"/>
                  </a:lnSpc>
                  <a:spcAft>
                    <a:spcPts val="800"/>
                  </a:spcAft>
                  <a:buNone/>
                </a:pPr>
                <a:endParaRPr lang="fr-FR" sz="1600" kern="100" dirty="0">
                  <a:effectLst/>
                  <a:latin typeface="Calibri" panose="020F0502020204030204" pitchFamily="34" charset="0"/>
                  <a:ea typeface="Calibri" panose="020F0502020204030204" pitchFamily="34" charset="0"/>
                  <a:cs typeface="+mj-cs"/>
                </a:endParaRPr>
              </a:p>
              <a:p>
                <a:pPr algn="just" rtl="1">
                  <a:lnSpc>
                    <a:spcPct val="107000"/>
                  </a:lnSpc>
                  <a:spcAft>
                    <a:spcPts val="800"/>
                  </a:spcAft>
                  <a:buNone/>
                </a:pPr>
                <a:r>
                  <a:rPr lang="ar-SA" sz="2400" kern="100" dirty="0">
                    <a:effectLst/>
                    <a:latin typeface="Calibri" panose="020F0502020204030204" pitchFamily="34" charset="0"/>
                    <a:ea typeface="Calibri" panose="020F0502020204030204" pitchFamily="34" charset="0"/>
                    <a:cs typeface="+mj-cs"/>
                  </a:rPr>
                  <a:t>النماذج </a:t>
                </a:r>
                <a:r>
                  <a:rPr lang="fr-FR" sz="2400" kern="100" dirty="0">
                    <a:effectLst/>
                    <a:latin typeface="Times New Roman" panose="02020603050405020304" pitchFamily="18" charset="0"/>
                    <a:ea typeface="Calibri" panose="020F0502020204030204" pitchFamily="34" charset="0"/>
                    <a:cs typeface="+mj-cs"/>
                  </a:rPr>
                  <a:t>: (1)(2) </a:t>
                </a:r>
                <a:r>
                  <a:rPr lang="ar-SA" sz="2400" kern="100" dirty="0">
                    <a:effectLst/>
                    <a:latin typeface="Calibri" panose="020F0502020204030204" pitchFamily="34" charset="0"/>
                    <a:ea typeface="Calibri" panose="020F0502020204030204" pitchFamily="34" charset="0"/>
                    <a:cs typeface="+mj-cs"/>
                  </a:rPr>
                  <a:t>من نوع</a:t>
                </a:r>
                <a:r>
                  <a:rPr lang="fr-FR" sz="2400" kern="100" dirty="0">
                    <a:effectLst/>
                    <a:latin typeface="Times New Roman" panose="02020603050405020304" pitchFamily="18" charset="0"/>
                    <a:ea typeface="Calibri" panose="020F0502020204030204" pitchFamily="34" charset="0"/>
                    <a:cs typeface="+mj-cs"/>
                  </a:rPr>
                  <a:t> DS </a:t>
                </a:r>
                <a:r>
                  <a:rPr lang="ar-SA" sz="2400" kern="100" dirty="0">
                    <a:effectLst/>
                    <a:latin typeface="Calibri" panose="020F0502020204030204" pitchFamily="34" charset="0"/>
                    <a:ea typeface="Calibri" panose="020F0502020204030204" pitchFamily="34" charset="0"/>
                    <a:cs typeface="+mj-cs"/>
                  </a:rPr>
                  <a:t>(نحتاج فروقًا للحصول على </a:t>
                </a:r>
                <a:r>
                  <a:rPr lang="ar-SA" sz="2400" kern="100" dirty="0" err="1">
                    <a:effectLst/>
                    <a:latin typeface="Calibri" panose="020F0502020204030204" pitchFamily="34" charset="0"/>
                    <a:ea typeface="Calibri" panose="020F0502020204030204" pitchFamily="34" charset="0"/>
                    <a:cs typeface="+mj-cs"/>
                  </a:rPr>
                  <a:t>استقرارية</a:t>
                </a:r>
                <a:r>
                  <a:rPr lang="ar-SA" sz="2400" kern="100" dirty="0">
                    <a:effectLst/>
                    <a:latin typeface="Calibri" panose="020F0502020204030204" pitchFamily="34" charset="0"/>
                    <a:ea typeface="Calibri" panose="020F0502020204030204" pitchFamily="34" charset="0"/>
                    <a:cs typeface="+mj-cs"/>
                  </a:rPr>
                  <a:t>)</a:t>
                </a:r>
                <a:endParaRPr lang="fr-FR" sz="1600" kern="100" dirty="0">
                  <a:effectLst/>
                  <a:latin typeface="Calibri" panose="020F0502020204030204" pitchFamily="34" charset="0"/>
                  <a:ea typeface="Calibri" panose="020F0502020204030204" pitchFamily="34" charset="0"/>
                  <a:cs typeface="+mj-cs"/>
                </a:endParaRPr>
              </a:p>
              <a:p>
                <a:pPr algn="just" rtl="1">
                  <a:lnSpc>
                    <a:spcPct val="107000"/>
                  </a:lnSpc>
                  <a:spcAft>
                    <a:spcPts val="800"/>
                  </a:spcAft>
                  <a:buNone/>
                </a:pPr>
                <a:r>
                  <a:rPr lang="ar-SA" sz="2400" kern="100" dirty="0">
                    <a:effectLst/>
                    <a:latin typeface="Calibri" panose="020F0502020204030204" pitchFamily="34" charset="0"/>
                    <a:ea typeface="Calibri" panose="020F0502020204030204" pitchFamily="34" charset="0"/>
                    <a:cs typeface="+mj-cs"/>
                  </a:rPr>
                  <a:t>1. </a:t>
                </a:r>
                <a14:m>
                  <m:oMath xmlns:m="http://schemas.openxmlformats.org/officeDocument/2006/math">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1</m:t>
                        </m:r>
                      </m:sub>
                    </m:sSub>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𝑢</m:t>
                        </m:r>
                      </m:e>
                      <m:sub>
                        <m:r>
                          <a:rPr lang="fr-FR" sz="2400" i="1" kern="100">
                            <a:effectLst/>
                            <a:latin typeface="Cambria Math" panose="02040503050406030204" pitchFamily="18" charset="0"/>
                            <a:ea typeface="Calibri" panose="020F0502020204030204" pitchFamily="34" charset="0"/>
                            <a:cs typeface="+mj-cs"/>
                          </a:rPr>
                          <m:t>𝑡</m:t>
                        </m:r>
                      </m:sub>
                    </m:sSub>
                  </m:oMath>
                </a14:m>
                <a:endParaRPr lang="fr-FR" sz="1600" kern="100" dirty="0">
                  <a:effectLst/>
                  <a:latin typeface="Calibri" panose="020F0502020204030204" pitchFamily="34" charset="0"/>
                  <a:ea typeface="Calibri" panose="020F0502020204030204" pitchFamily="34" charset="0"/>
                  <a:cs typeface="+mj-cs"/>
                </a:endParaRPr>
              </a:p>
              <a:p>
                <a:pPr algn="just" rtl="1">
                  <a:lnSpc>
                    <a:spcPct val="107000"/>
                  </a:lnSpc>
                  <a:spcAft>
                    <a:spcPts val="800"/>
                  </a:spcAft>
                  <a:buNone/>
                </a:pPr>
                <a:r>
                  <a:rPr lang="ar-SA" sz="2400" kern="100" dirty="0">
                    <a:effectLst/>
                    <a:latin typeface="Calibri" panose="020F0502020204030204" pitchFamily="34" charset="0"/>
                    <a:ea typeface="Calibri" panose="020F0502020204030204" pitchFamily="34" charset="0"/>
                    <a:cs typeface="+mj-cs"/>
                  </a:rPr>
                  <a:t>2. </a:t>
                </a:r>
                <a14:m>
                  <m:oMath xmlns:m="http://schemas.openxmlformats.org/officeDocument/2006/math">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sub>
                    </m:sSub>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𝑦</m:t>
                        </m:r>
                      </m:e>
                      <m:sub>
                        <m:r>
                          <a:rPr lang="fr-FR" sz="2400" i="1" kern="100">
                            <a:effectLst/>
                            <a:latin typeface="Cambria Math" panose="02040503050406030204" pitchFamily="18" charset="0"/>
                            <a:ea typeface="Calibri" panose="020F0502020204030204" pitchFamily="34" charset="0"/>
                            <a:cs typeface="+mj-cs"/>
                          </a:rPr>
                          <m:t>𝑡</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1</m:t>
                        </m:r>
                      </m:sub>
                    </m:sSub>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0</m:t>
                    </m:r>
                    <m:r>
                      <a:rPr lang="fr-FR" sz="2400" i="1" kern="100">
                        <a:effectLst/>
                        <a:latin typeface="Cambria Math" panose="02040503050406030204" pitchFamily="18" charset="0"/>
                        <a:ea typeface="Calibri" panose="020F0502020204030204" pitchFamily="34" charset="0"/>
                        <a:cs typeface="+mj-cs"/>
                      </a:rPr>
                      <m:t>.</m:t>
                    </m:r>
                    <m:r>
                      <a:rPr lang="fr-FR" sz="2400" i="1" kern="100">
                        <a:effectLst/>
                        <a:latin typeface="Cambria Math" panose="02040503050406030204" pitchFamily="18" charset="0"/>
                        <a:ea typeface="Calibri" panose="020F0502020204030204" pitchFamily="34" charset="0"/>
                        <a:cs typeface="+mj-cs"/>
                      </a:rPr>
                      <m:t>5</m:t>
                    </m:r>
                    <m:r>
                      <a:rPr lang="fr-FR" sz="2400" i="1" kern="100">
                        <a:effectLst/>
                        <a:latin typeface="Cambria Math" panose="02040503050406030204" pitchFamily="18" charset="0"/>
                        <a:ea typeface="Calibri" panose="020F0502020204030204" pitchFamily="34" charset="0"/>
                        <a:cs typeface="+mj-cs"/>
                      </a:rPr>
                      <m:t>+</m:t>
                    </m:r>
                    <m:sSub>
                      <m:sSubPr>
                        <m:ctrlPr>
                          <a:rPr lang="fr-FR" sz="2400" i="1" kern="100">
                            <a:effectLst/>
                            <a:latin typeface="Cambria Math" panose="02040503050406030204" pitchFamily="18" charset="0"/>
                            <a:ea typeface="Calibri" panose="020F0502020204030204" pitchFamily="34" charset="0"/>
                            <a:cs typeface="+mj-cs"/>
                          </a:rPr>
                        </m:ctrlPr>
                      </m:sSubPr>
                      <m:e>
                        <m:r>
                          <a:rPr lang="fr-FR" sz="2400" i="1" kern="100">
                            <a:effectLst/>
                            <a:latin typeface="Cambria Math" panose="02040503050406030204" pitchFamily="18" charset="0"/>
                            <a:ea typeface="Calibri" panose="020F0502020204030204" pitchFamily="34" charset="0"/>
                            <a:cs typeface="+mj-cs"/>
                          </a:rPr>
                          <m:t>𝑢</m:t>
                        </m:r>
                      </m:e>
                      <m:sub>
                        <m:r>
                          <a:rPr lang="fr-FR" sz="2400" i="1" kern="100">
                            <a:effectLst/>
                            <a:latin typeface="Cambria Math" panose="02040503050406030204" pitchFamily="18" charset="0"/>
                            <a:ea typeface="Calibri" panose="020F0502020204030204" pitchFamily="34" charset="0"/>
                            <a:cs typeface="+mj-cs"/>
                          </a:rPr>
                          <m:t>𝑡</m:t>
                        </m:r>
                      </m:sub>
                    </m:sSub>
                  </m:oMath>
                </a14:m>
                <a:endParaRPr lang="fr-FR" sz="1600" kern="100" dirty="0">
                  <a:effectLst/>
                  <a:latin typeface="Calibri" panose="020F0502020204030204" pitchFamily="34" charset="0"/>
                  <a:ea typeface="Calibri" panose="020F0502020204030204" pitchFamily="34" charset="0"/>
                  <a:cs typeface="+mj-cs"/>
                </a:endParaRPr>
              </a:p>
              <a:p>
                <a:pPr algn="just" rtl="1">
                  <a:lnSpc>
                    <a:spcPct val="107000"/>
                  </a:lnSpc>
                  <a:spcAft>
                    <a:spcPts val="800"/>
                  </a:spcAft>
                  <a:buNone/>
                </a:pPr>
                <a:r>
                  <a:rPr lang="ar-SA" sz="2400" kern="100" dirty="0">
                    <a:effectLst/>
                    <a:latin typeface="Calibri" panose="020F0502020204030204" pitchFamily="34" charset="0"/>
                    <a:ea typeface="Calibri" panose="020F0502020204030204" pitchFamily="34" charset="0"/>
                    <a:cs typeface="+mj-cs"/>
                  </a:rPr>
                  <a:t> (3)(</a:t>
                </a:r>
                <a:r>
                  <a:rPr lang="fr-FR" sz="2400" kern="100" dirty="0">
                    <a:effectLst/>
                    <a:latin typeface="Times New Roman" panose="02020603050405020304" pitchFamily="18" charset="0"/>
                    <a:ea typeface="Calibri" panose="020F0502020204030204" pitchFamily="34" charset="0"/>
                    <a:cs typeface="+mj-cs"/>
                  </a:rPr>
                  <a:t>4</a:t>
                </a:r>
                <a:r>
                  <a:rPr lang="ar-SA" sz="2400" kern="100" dirty="0">
                    <a:effectLst/>
                    <a:latin typeface="Calibri" panose="020F0502020204030204" pitchFamily="34" charset="0"/>
                    <a:ea typeface="Calibri" panose="020F0502020204030204" pitchFamily="34" charset="0"/>
                    <a:cs typeface="+mj-cs"/>
                  </a:rPr>
                  <a:t>) من نوع   </a:t>
                </a:r>
                <a:r>
                  <a:rPr lang="fr-FR" sz="2400" kern="100" dirty="0">
                    <a:effectLst/>
                    <a:latin typeface="Times New Roman" panose="02020603050405020304" pitchFamily="18" charset="0"/>
                    <a:ea typeface="Calibri" panose="020F0502020204030204" pitchFamily="34" charset="0"/>
                    <a:cs typeface="+mj-cs"/>
                  </a:rPr>
                  <a:t>TS </a:t>
                </a:r>
                <a:r>
                  <a:rPr lang="ar-SA" sz="2400" kern="100" dirty="0">
                    <a:effectLst/>
                    <a:latin typeface="Calibri" panose="020F0502020204030204" pitchFamily="34" charset="0"/>
                    <a:ea typeface="Calibri" panose="020F0502020204030204" pitchFamily="34" charset="0"/>
                    <a:cs typeface="+mj-cs"/>
                  </a:rPr>
                  <a:t>لأن عدم الاستقرار سببه اتجاه حتمي فقط، مع جزء مستقر</a:t>
                </a:r>
                <a:r>
                  <a:rPr lang="fr-FR" sz="2400" kern="100" dirty="0">
                    <a:effectLst/>
                    <a:latin typeface="Times New Roman" panose="02020603050405020304" pitchFamily="18" charset="0"/>
                    <a:ea typeface="Calibri" panose="020F0502020204030204" pitchFamily="34" charset="0"/>
                    <a:cs typeface="+mj-cs"/>
                  </a:rPr>
                  <a:t>.</a:t>
                </a:r>
                <a:endParaRPr lang="fr-FR" sz="1600" kern="100" dirty="0">
                  <a:effectLst/>
                  <a:latin typeface="Calibri" panose="020F0502020204030204" pitchFamily="34" charset="0"/>
                  <a:ea typeface="Calibri" panose="020F0502020204030204" pitchFamily="34" charset="0"/>
                  <a:cs typeface="+mj-cs"/>
                </a:endParaRPr>
              </a:p>
            </p:txBody>
          </p:sp>
        </mc:Choice>
        <mc:Fallback>
          <p:sp>
            <p:nvSpPr>
              <p:cNvPr id="3" name="ZoneTexte 2">
                <a:extLst>
                  <a:ext uri="{FF2B5EF4-FFF2-40B4-BE49-F238E27FC236}">
                    <a16:creationId xmlns:a16="http://schemas.microsoft.com/office/drawing/2014/main" id="{68747698-68E0-9AB7-F74E-8B1BD5A483BE}"/>
                  </a:ext>
                </a:extLst>
              </p:cNvPr>
              <p:cNvSpPr txBox="1">
                <a:spLocks noRot="1" noChangeAspect="1" noMove="1" noResize="1" noEditPoints="1" noAdjustHandles="1" noChangeArrowheads="1" noChangeShapeType="1" noTextEdit="1"/>
              </p:cNvSpPr>
              <p:nvPr/>
            </p:nvSpPr>
            <p:spPr>
              <a:xfrm>
                <a:off x="766915" y="1520881"/>
                <a:ext cx="7757651" cy="3220369"/>
              </a:xfrm>
              <a:prstGeom prst="rect">
                <a:avLst/>
              </a:prstGeom>
              <a:blipFill>
                <a:blip r:embed="rId2"/>
                <a:stretch>
                  <a:fillRect l="-2201" t="-1512" r="-1258" b="-3025"/>
                </a:stretch>
              </a:blipFill>
            </p:spPr>
            <p:txBody>
              <a:bodyPr/>
              <a:lstStyle/>
              <a:p>
                <a:r>
                  <a:rPr lang="fr-FR">
                    <a:noFill/>
                  </a:rPr>
                  <a:t> </a:t>
                </a:r>
              </a:p>
            </p:txBody>
          </p:sp>
        </mc:Fallback>
      </mc:AlternateContent>
    </p:spTree>
    <p:extLst>
      <p:ext uri="{BB962C8B-B14F-4D97-AF65-F5344CB8AC3E}">
        <p14:creationId xmlns:p14="http://schemas.microsoft.com/office/powerpoint/2010/main" val="673156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A99C431A-6FD5-B6F9-7363-6B812E9F9CB6}"/>
              </a:ext>
            </a:extLst>
          </p:cNvPr>
          <p:cNvSpPr txBox="1"/>
          <p:nvPr/>
        </p:nvSpPr>
        <p:spPr>
          <a:xfrm>
            <a:off x="816078" y="1214687"/>
            <a:ext cx="7511844" cy="3655488"/>
          </a:xfrm>
          <a:prstGeom prst="rect">
            <a:avLst/>
          </a:prstGeom>
          <a:noFill/>
        </p:spPr>
        <p:txBody>
          <a:bodyPr wrap="square">
            <a:spAutoFit/>
          </a:bodyPr>
          <a:lstStyle/>
          <a:p>
            <a:pPr algn="just" rtl="1">
              <a:lnSpc>
                <a:spcPct val="107000"/>
              </a:lnSpc>
              <a:spcAft>
                <a:spcPts val="800"/>
              </a:spcAft>
              <a:buNone/>
            </a:pPr>
            <a:r>
              <a:rPr lang="ar-SA" sz="2000" b="1" kern="100" dirty="0">
                <a:effectLst/>
                <a:latin typeface="Calibri" panose="020F0502020204030204" pitchFamily="34" charset="0"/>
                <a:ea typeface="Calibri" panose="020F0502020204030204" pitchFamily="34" charset="0"/>
                <a:cs typeface="Times New Roman" panose="02020603050405020304" pitchFamily="18" charset="0"/>
              </a:rPr>
              <a:t>التمرين 3:</a:t>
            </a:r>
            <a:endParaRPr lang="fr-FR" sz="20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rtl="1">
              <a:lnSpc>
                <a:spcPct val="107000"/>
              </a:lnSpc>
              <a:spcAft>
                <a:spcPts val="800"/>
              </a:spcAft>
              <a:buNone/>
            </a:pPr>
            <a:r>
              <a:rPr lang="ar-SA" sz="20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buNone/>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أجب بـ</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DS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أو</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TS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مع تعليل</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ar-DZ" sz="2000" kern="100" dirty="0">
              <a:effectLst/>
              <a:latin typeface="Times New Roman" panose="02020603050405020304" pitchFamily="18" charset="0"/>
              <a:ea typeface="Calibri" panose="020F0502020204030204" pitchFamily="34" charset="0"/>
              <a:cs typeface="Arial" panose="020B0604020202020204" pitchFamily="34" charset="0"/>
            </a:endParaRPr>
          </a:p>
          <a:p>
            <a:pPr algn="just" rtl="1">
              <a:lnSpc>
                <a:spcPct val="107000"/>
              </a:lnSpc>
              <a:spcAft>
                <a:spcPts val="800"/>
              </a:spcAft>
              <a:buNone/>
            </a:pP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سلسلة ناتج محلي حقيقي تحوي اتجاهًا تصاعديًا طويل الأمد بسبب النمو الاقتصادي، مع صدمات مؤقتة حول الاتجاه</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سلسلة سعر صرف تتصرف عشوائيًا أشبه بـ</a:t>
            </a:r>
            <a:r>
              <a:rPr lang="ar-DZ" sz="2000" kern="100" dirty="0">
                <a:effectLst/>
                <a:latin typeface="Calibri" panose="020F0502020204030204" pitchFamily="34" charset="0"/>
                <a:ea typeface="Calibri" panose="020F0502020204030204" pitchFamily="34" charset="0"/>
                <a:cs typeface="Times New Roman" panose="02020603050405020304" pitchFamily="18" charset="0"/>
              </a:rPr>
              <a:t>سير عشوائي </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2000" kern="100" dirty="0" err="1">
                <a:effectLst/>
                <a:latin typeface="Times New Roman" panose="02020603050405020304" pitchFamily="18" charset="0"/>
                <a:ea typeface="Calibri" panose="020F0502020204030204" pitchFamily="34" charset="0"/>
                <a:cs typeface="Arial" panose="020B0604020202020204" pitchFamily="34" charset="0"/>
              </a:rPr>
              <a:t>random</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a:t>
            </a:r>
            <a:r>
              <a:rPr lang="fr-FR" sz="2000" kern="100" dirty="0" err="1">
                <a:effectLst/>
                <a:latin typeface="Times New Roman" panose="02020603050405020304" pitchFamily="18" charset="0"/>
                <a:ea typeface="Calibri" panose="020F0502020204030204" pitchFamily="34" charset="0"/>
                <a:cs typeface="Arial" panose="020B0604020202020204" pitchFamily="34" charset="0"/>
              </a:rPr>
              <a:t>walk</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 بدون اتجاه حتمي واضح</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mj-lt"/>
              <a:buAutoNum type="arabicPeriod"/>
              <a:tabLst>
                <a:tab pos="457200" algn="l"/>
              </a:tabLst>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سلسلة مبيعات شهرية بها اتجاه صاعد + موسمية منتظمة يمكن تمثيلها بدوال جيبية</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52906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A47FD-C28C-487B-5CAC-15FD58A8FC50}"/>
            </a:ext>
          </a:extLst>
        </p:cNvPr>
        <p:cNvGrpSpPr/>
        <p:nvPr/>
      </p:nvGrpSpPr>
      <p:grpSpPr>
        <a:xfrm>
          <a:off x="0" y="0"/>
          <a:ext cx="0" cy="0"/>
          <a:chOff x="0" y="0"/>
          <a:chExt cx="0" cy="0"/>
        </a:xfrm>
      </p:grpSpPr>
      <p:sp>
        <p:nvSpPr>
          <p:cNvPr id="3" name="矩形: 圆角 28">
            <a:extLst>
              <a:ext uri="{FF2B5EF4-FFF2-40B4-BE49-F238E27FC236}">
                <a16:creationId xmlns:a16="http://schemas.microsoft.com/office/drawing/2014/main" id="{FF06ED77-7372-07D0-863F-69BB05F78A54}"/>
              </a:ext>
            </a:extLst>
          </p:cNvPr>
          <p:cNvSpPr/>
          <p:nvPr/>
        </p:nvSpPr>
        <p:spPr>
          <a:xfrm rot="2753278">
            <a:off x="-203311" y="243879"/>
            <a:ext cx="1253796" cy="402324"/>
          </a:xfrm>
          <a:prstGeom prst="roundRect">
            <a:avLst>
              <a:gd name="adj" fmla="val 50000"/>
            </a:avLst>
          </a:prstGeom>
          <a:solidFill>
            <a:srgbClr val="0070C0">
              <a:alpha val="3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70C0"/>
              </a:solidFill>
              <a:effectLst/>
              <a:uLnTx/>
              <a:uFillTx/>
              <a:cs typeface="+mn-ea"/>
              <a:sym typeface="+mn-lt"/>
            </a:endParaRPr>
          </a:p>
        </p:txBody>
      </p:sp>
      <p:sp>
        <p:nvSpPr>
          <p:cNvPr id="4" name="矩形: 圆角 29">
            <a:extLst>
              <a:ext uri="{FF2B5EF4-FFF2-40B4-BE49-F238E27FC236}">
                <a16:creationId xmlns:a16="http://schemas.microsoft.com/office/drawing/2014/main" id="{83C872A8-FCD1-11DC-2E80-BF696E5C56F6}"/>
              </a:ext>
            </a:extLst>
          </p:cNvPr>
          <p:cNvSpPr/>
          <p:nvPr/>
        </p:nvSpPr>
        <p:spPr>
          <a:xfrm rot="18846722" flipV="1">
            <a:off x="-255582" y="834000"/>
            <a:ext cx="1315434" cy="402324"/>
          </a:xfrm>
          <a:prstGeom prst="roundRect">
            <a:avLst>
              <a:gd name="adj" fmla="val 50000"/>
            </a:avLst>
          </a:prstGeom>
          <a:solidFill>
            <a:srgbClr val="0070C0">
              <a:alpha val="3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70C0"/>
              </a:solidFill>
              <a:effectLst/>
              <a:uLnTx/>
              <a:uFillTx/>
              <a:cs typeface="+mn-ea"/>
              <a:sym typeface="+mn-lt"/>
            </a:endParaRPr>
          </a:p>
        </p:txBody>
      </p:sp>
      <p:sp>
        <p:nvSpPr>
          <p:cNvPr id="5" name="ZoneTexte 4">
            <a:extLst>
              <a:ext uri="{FF2B5EF4-FFF2-40B4-BE49-F238E27FC236}">
                <a16:creationId xmlns:a16="http://schemas.microsoft.com/office/drawing/2014/main" id="{40F87AEA-41EE-BD14-A60B-9FE63147391E}"/>
              </a:ext>
            </a:extLst>
          </p:cNvPr>
          <p:cNvSpPr txBox="1"/>
          <p:nvPr/>
        </p:nvSpPr>
        <p:spPr>
          <a:xfrm>
            <a:off x="604684" y="2134063"/>
            <a:ext cx="7934632" cy="1572866"/>
          </a:xfrm>
          <a:prstGeom prst="rect">
            <a:avLst/>
          </a:prstGeom>
          <a:noFill/>
        </p:spPr>
        <p:txBody>
          <a:bodyPr wrap="square">
            <a:spAutoFit/>
          </a:bodyPr>
          <a:lstStyle/>
          <a:p>
            <a:pPr algn="just" rtl="1">
              <a:lnSpc>
                <a:spcPct val="107000"/>
              </a:lnSpc>
              <a:spcAft>
                <a:spcPts val="800"/>
              </a:spcAft>
              <a:buNone/>
            </a:pPr>
            <a:r>
              <a:rPr lang="ar-SA" sz="2000" b="1" kern="100" dirty="0">
                <a:effectLst/>
                <a:latin typeface="Calibri" panose="020F0502020204030204" pitchFamily="34" charset="0"/>
                <a:ea typeface="Calibri" panose="020F0502020204030204" pitchFamily="34" charset="0"/>
                <a:cs typeface="Times New Roman" panose="02020603050405020304" pitchFamily="18" charset="0"/>
              </a:rPr>
              <a:t>جواب التمرين 3 </a:t>
            </a:r>
            <a:endParaRPr lang="ar-DZ" sz="20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rtl="1">
              <a:lnSpc>
                <a:spcPct val="107000"/>
              </a:lnSpc>
              <a:buNone/>
            </a:pP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Bef>
                <a:spcPts val="600"/>
              </a:spcBef>
              <a:spcAft>
                <a:spcPts val="1800"/>
              </a:spcAft>
              <a:buNone/>
            </a:pP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السلاسل الزمنية في (3) و(1) من النوع (</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TS</a:t>
            </a:r>
            <a:r>
              <a:rPr lang="ar-DZ" sz="2000" kern="100" dirty="0">
                <a:effectLst/>
                <a:latin typeface="Calibri" panose="020F0502020204030204" pitchFamily="34" charset="0"/>
                <a:ea typeface="Calibri" panose="020F0502020204030204" pitchFamily="34" charset="0"/>
                <a:cs typeface="Times New Roman" panose="02020603050405020304" pitchFamily="18" charset="0"/>
              </a:rPr>
              <a:t>) تحتوي على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(الاتجاه/الموسمية حتمية)، أمّا السلسلة (2) من النوع</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 DS </a:t>
            </a:r>
            <a:r>
              <a:rPr lang="ar-SA" sz="2000" kern="100" dirty="0">
                <a:effectLst/>
                <a:latin typeface="Calibri" panose="020F0502020204030204" pitchFamily="34" charset="0"/>
                <a:ea typeface="Calibri" panose="020F0502020204030204" pitchFamily="34" charset="0"/>
                <a:cs typeface="Times New Roman" panose="02020603050405020304" pitchFamily="18" charset="0"/>
              </a:rPr>
              <a:t>(عدم الاستقرار عشوائي، يعالج بالفروق)</a:t>
            </a:r>
            <a:r>
              <a:rPr lang="fr-FR" sz="2000" kern="100" dirty="0">
                <a:effectLst/>
                <a:latin typeface="Times New Roman" panose="02020603050405020304" pitchFamily="18" charset="0"/>
                <a:ea typeface="Calibri" panose="020F0502020204030204" pitchFamily="34" charset="0"/>
                <a:cs typeface="Arial" panose="020B0604020202020204" pitchFamily="34" charset="0"/>
              </a:rPr>
              <a:t>.</a:t>
            </a:r>
            <a:endParaRPr lang="fr-F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2451826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1430715"/>
      </p:ext>
    </p:extLst>
  </p:cSld>
  <p:clrMapOvr>
    <a:masterClrMapping/>
  </p:clrMapOvr>
</p:sld>
</file>

<file path=ppt/theme/theme1.xml><?xml version="1.0" encoding="utf-8"?>
<a:theme xmlns:a="http://schemas.openxmlformats.org/drawingml/2006/main" name="Office Theme">
  <a:themeElements>
    <a:clrScheme name="Custom 224">
      <a:dk1>
        <a:sysClr val="windowText" lastClr="000000"/>
      </a:dk1>
      <a:lt1>
        <a:sysClr val="window" lastClr="FFFFFF"/>
      </a:lt1>
      <a:dk2>
        <a:srgbClr val="000000"/>
      </a:dk2>
      <a:lt2>
        <a:srgbClr val="FFFFFF"/>
      </a:lt2>
      <a:accent1>
        <a:srgbClr val="0070C0"/>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584">
      <a:dk1>
        <a:sysClr val="windowText" lastClr="000000"/>
      </a:dk1>
      <a:lt1>
        <a:sysClr val="window" lastClr="FFFFFF"/>
      </a:lt1>
      <a:dk2>
        <a:srgbClr val="000000"/>
      </a:dk2>
      <a:lt2>
        <a:srgbClr val="FFFFFF"/>
      </a:lt2>
      <a:accent1>
        <a:srgbClr val="E13734"/>
      </a:accent1>
      <a:accent2>
        <a:srgbClr val="C00000"/>
      </a:accent2>
      <a:accent3>
        <a:srgbClr val="9B9B9B"/>
      </a:accent3>
      <a:accent4>
        <a:srgbClr val="C2B8B6"/>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4429</TotalTime>
  <Words>831</Words>
  <Application>Microsoft Office PowerPoint</Application>
  <PresentationFormat>Affichage à l'écran (4:3)</PresentationFormat>
  <Paragraphs>98</Paragraphs>
  <Slides>17</Slides>
  <Notes>0</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17</vt:i4>
      </vt:variant>
    </vt:vector>
  </HeadingPairs>
  <TitlesOfParts>
    <vt:vector size="33" baseType="lpstr">
      <vt:lpstr>__fkGroteskNeue_598ab8</vt:lpstr>
      <vt:lpstr>Agency FB</vt:lpstr>
      <vt:lpstr>Amiri</vt:lpstr>
      <vt:lpstr>Arial</vt:lpstr>
      <vt:lpstr>Bodoni MT Condensed</vt:lpstr>
      <vt:lpstr>Calibri</vt:lpstr>
      <vt:lpstr>Calibri Light</vt:lpstr>
      <vt:lpstr>Cambria Math</vt:lpstr>
      <vt:lpstr>Symbol</vt:lpstr>
      <vt:lpstr>Times New Roman</vt:lpstr>
      <vt:lpstr>Traditional Arabic</vt:lpstr>
      <vt:lpstr>var(--font-berkeley-mono)</vt:lpstr>
      <vt:lpstr>var(--font-fk-grotesk)</vt:lpstr>
      <vt:lpstr>Wingdings</vt:lpstr>
      <vt:lpstr>Office Theme</vt:lpstr>
      <vt:lpstr>1_Office Theme</vt:lpstr>
      <vt:lpstr>Présentation PowerPoint</vt:lpstr>
      <vt:lpstr>Présentation PowerPoint</vt:lpstr>
      <vt:lpstr>Présentation PowerPoint</vt:lpstr>
      <vt:lpstr>Présentation PowerPoint</vt:lpstr>
      <vt:lpstr>  تعتبر دراسة الاستقرارية جزءاً مهماً في تحليل السلاسل الزمنية والنمذجة الإحصائية، حيث يسهمان في فهم السلوك الديناميكي للظواهر المتغيرة عبر الزمن.    سنتناول في هذه المقدمة المفاهيم الأساسية التي تميز هذين الموضوعين.</vt:lpstr>
      <vt:lpstr> الاستقرارية (Stastionarity)في السلاسل الزمنية</vt:lpstr>
      <vt:lpstr>خصائص استقرارية السلاسل الزمنية: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ddd</dc:creator>
  <cp:lastModifiedBy>mina.ahmedsif@gmail.com</cp:lastModifiedBy>
  <cp:revision>179</cp:revision>
  <dcterms:created xsi:type="dcterms:W3CDTF">2014-11-24T05:38:19Z</dcterms:created>
  <dcterms:modified xsi:type="dcterms:W3CDTF">2025-12-17T18:23:26Z</dcterms:modified>
</cp:coreProperties>
</file>